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notesSlides/notesSlide16.xml" ContentType="application/vnd.openxmlformats-officedocument.presentationml.notesSlide+xml"/>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embeddings/oleObject23.bin" ContentType="application/vnd.openxmlformats-officedocument.oleObject"/>
  <Override PartName="/ppt/embeddings/oleObject24.bin" ContentType="application/vnd.openxmlformats-officedocument.oleObject"/>
  <Override PartName="/ppt/notesSlides/notesSlide20.xml" ContentType="application/vnd.openxmlformats-officedocument.presentationml.notesSlide+xml"/>
  <Override PartName="/ppt/embeddings/oleObject25.bin" ContentType="application/vnd.openxmlformats-officedocument.oleObject"/>
  <Override PartName="/ppt/embeddings/oleObject26.bin" ContentType="application/vnd.openxmlformats-officedocument.oleObject"/>
  <Override PartName="/ppt/notesSlides/notesSlide21.xml" ContentType="application/vnd.openxmlformats-officedocument.presentationml.notesSlide+xml"/>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notesSlides/notesSlide22.xml" ContentType="application/vnd.openxmlformats-officedocument.presentationml.notesSlide+xml"/>
  <Override PartName="/ppt/notesSlides/notesSlide23.xml" ContentType="application/vnd.openxmlformats-officedocument.presentationml.notesSlide+xml"/>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notesSlides/notesSlide24.xml" ContentType="application/vnd.openxmlformats-officedocument.presentationml.notesSlide+xml"/>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500" r:id="rId1"/>
  </p:sldMasterIdLst>
  <p:notesMasterIdLst>
    <p:notesMasterId r:id="rId29"/>
  </p:notesMasterIdLst>
  <p:sldIdLst>
    <p:sldId id="256" r:id="rId2"/>
    <p:sldId id="293" r:id="rId3"/>
    <p:sldId id="294" r:id="rId4"/>
    <p:sldId id="296" r:id="rId5"/>
    <p:sldId id="295" r:id="rId6"/>
    <p:sldId id="297" r:id="rId7"/>
    <p:sldId id="298" r:id="rId8"/>
    <p:sldId id="304" r:id="rId9"/>
    <p:sldId id="306" r:id="rId10"/>
    <p:sldId id="302" r:id="rId11"/>
    <p:sldId id="303" r:id="rId12"/>
    <p:sldId id="326" r:id="rId13"/>
    <p:sldId id="305" r:id="rId14"/>
    <p:sldId id="308" r:id="rId15"/>
    <p:sldId id="309" r:id="rId16"/>
    <p:sldId id="310" r:id="rId17"/>
    <p:sldId id="328" r:id="rId18"/>
    <p:sldId id="329" r:id="rId19"/>
    <p:sldId id="311" r:id="rId20"/>
    <p:sldId id="341" r:id="rId21"/>
    <p:sldId id="342" r:id="rId22"/>
    <p:sldId id="343" r:id="rId23"/>
    <p:sldId id="344" r:id="rId24"/>
    <p:sldId id="317" r:id="rId25"/>
    <p:sldId id="335" r:id="rId26"/>
    <p:sldId id="336" r:id="rId27"/>
    <p:sldId id="348"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916"/>
    <a:srgbClr val="13E71F"/>
    <a:srgbClr val="F0F2FF"/>
    <a:srgbClr val="9DF9FF"/>
    <a:srgbClr val="07DEFF"/>
    <a:srgbClr val="08B9D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6" autoAdjust="0"/>
    <p:restoredTop sz="89069" autoAdjust="0"/>
  </p:normalViewPr>
  <p:slideViewPr>
    <p:cSldViewPr snapToGrid="0" snapToObjects="1">
      <p:cViewPr>
        <p:scale>
          <a:sx n="75" d="100"/>
          <a:sy n="75" d="100"/>
        </p:scale>
        <p:origin x="-1080"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128D64-41B0-E545-81B6-0D30B8963CC1}" type="datetimeFigureOut">
              <a:rPr lang="en-US" smtClean="0"/>
              <a:t>8/12/15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0A0437-F397-4949-BB8C-573B29B0820F}" type="slidenum">
              <a:rPr lang="en-US" smtClean="0"/>
              <a:t>‹#›</a:t>
            </a:fld>
            <a:endParaRPr lang="en-US"/>
          </a:p>
        </p:txBody>
      </p:sp>
    </p:spTree>
    <p:extLst>
      <p:ext uri="{BB962C8B-B14F-4D97-AF65-F5344CB8AC3E}">
        <p14:creationId xmlns:p14="http://schemas.microsoft.com/office/powerpoint/2010/main" val="21330111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we will see how vast, how broad  and how rich</a:t>
            </a:r>
            <a:r>
              <a:rPr lang="en-US" baseline="0" dirty="0" smtClean="0"/>
              <a:t> the area of </a:t>
            </a:r>
            <a:r>
              <a:rPr lang="en-US" dirty="0" smtClean="0"/>
              <a:t>MPC is. We will see its expanse. We will discuss its various facets</a:t>
            </a:r>
            <a:r>
              <a:rPr lang="en-US" baseline="0" dirty="0" smtClean="0"/>
              <a:t> and dimensions. Today’s class is very important in that it will help to make up your mind on which facet of MPC you like most and want to focus on. It is strong enough to capture all most everything, if not everything in cryptography. </a:t>
            </a:r>
            <a:endParaRPr lang="en-US" dirty="0"/>
          </a:p>
        </p:txBody>
      </p:sp>
      <p:sp>
        <p:nvSpPr>
          <p:cNvPr id="4" name="Slide Number Placeholder 3"/>
          <p:cNvSpPr>
            <a:spLocks noGrp="1"/>
          </p:cNvSpPr>
          <p:nvPr>
            <p:ph type="sldNum" sz="quarter" idx="10"/>
          </p:nvPr>
        </p:nvSpPr>
        <p:spPr/>
        <p:txBody>
          <a:bodyPr/>
          <a:lstStyle/>
          <a:p>
            <a:fld id="{690A0437-F397-4949-BB8C-573B29B0820F}" type="slidenum">
              <a:rPr lang="en-US" smtClean="0"/>
              <a:t>2</a:t>
            </a:fld>
            <a:endParaRPr lang="en-US"/>
          </a:p>
        </p:txBody>
      </p:sp>
    </p:spTree>
    <p:extLst>
      <p:ext uri="{BB962C8B-B14F-4D97-AF65-F5344CB8AC3E}">
        <p14:creationId xmlns:p14="http://schemas.microsoft.com/office/powerpoint/2010/main" val="1005061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3D359EFF-D61D-0742-A906-5A29FF05DC6E}" type="slidenum">
              <a:rPr lang="en-US"/>
              <a:pPr fontAlgn="base">
                <a:spcBef>
                  <a:spcPct val="0"/>
                </a:spcBef>
                <a:spcAft>
                  <a:spcPct val="0"/>
                </a:spcAft>
              </a:pPr>
              <a:t>11</a:t>
            </a:fld>
            <a:endParaRPr lang="en-US"/>
          </a:p>
        </p:txBody>
      </p:sp>
      <p:sp>
        <p:nvSpPr>
          <p:cNvPr id="2099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99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pPr>
              <a:defRPr/>
            </a:pPr>
            <a:fld id="{4014E67F-9444-4516-97AA-FE1F543C32BC}"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Information theoretically</a:t>
            </a:r>
            <a:endParaRPr lang="en-IN" dirty="0"/>
          </a:p>
        </p:txBody>
      </p:sp>
      <p:sp>
        <p:nvSpPr>
          <p:cNvPr id="4" name="Slide Number Placeholder 3"/>
          <p:cNvSpPr>
            <a:spLocks noGrp="1"/>
          </p:cNvSpPr>
          <p:nvPr>
            <p:ph type="sldNum" sz="quarter" idx="10"/>
          </p:nvPr>
        </p:nvSpPr>
        <p:spPr/>
        <p:txBody>
          <a:bodyPr/>
          <a:lstStyle/>
          <a:p>
            <a:pPr>
              <a:defRPr/>
            </a:pPr>
            <a:fld id="{4014E67F-9444-4516-97AA-FE1F543C32BC}"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Information theoretically</a:t>
            </a:r>
            <a:endParaRPr lang="en-IN" dirty="0"/>
          </a:p>
        </p:txBody>
      </p:sp>
      <p:sp>
        <p:nvSpPr>
          <p:cNvPr id="4" name="Slide Number Placeholder 3"/>
          <p:cNvSpPr>
            <a:spLocks noGrp="1"/>
          </p:cNvSpPr>
          <p:nvPr>
            <p:ph type="sldNum" sz="quarter" idx="10"/>
          </p:nvPr>
        </p:nvSpPr>
        <p:spPr/>
        <p:txBody>
          <a:bodyPr/>
          <a:lstStyle/>
          <a:p>
            <a:pPr>
              <a:defRPr/>
            </a:pPr>
            <a:fld id="{4014E67F-9444-4516-97AA-FE1F543C32BC}"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4014E67F-9444-4516-97AA-FE1F543C32BC}"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4014E67F-9444-4516-97AA-FE1F543C32BC}" type="slidenum">
              <a:rPr lang="en-US" smtClean="0"/>
              <a:pPr>
                <a:defRPr/>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4014E67F-9444-4516-97AA-FE1F543C32BC}" type="slidenum">
              <a:rPr lang="en-US" smtClean="0"/>
              <a:pPr>
                <a:defRPr/>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Information theoretically</a:t>
            </a:r>
            <a:endParaRPr lang="en-IN" dirty="0"/>
          </a:p>
        </p:txBody>
      </p:sp>
      <p:sp>
        <p:nvSpPr>
          <p:cNvPr id="4" name="Slide Number Placeholder 3"/>
          <p:cNvSpPr>
            <a:spLocks noGrp="1"/>
          </p:cNvSpPr>
          <p:nvPr>
            <p:ph type="sldNum" sz="quarter" idx="10"/>
          </p:nvPr>
        </p:nvSpPr>
        <p:spPr/>
        <p:txBody>
          <a:bodyPr/>
          <a:lstStyle/>
          <a:p>
            <a:pPr>
              <a:defRPr/>
            </a:pPr>
            <a:fld id="{4014E67F-9444-4516-97AA-FE1F543C32BC}" type="slidenum">
              <a:rPr lang="en-US" smtClean="0"/>
              <a:pPr>
                <a:defRPr/>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Information theoretically</a:t>
            </a:r>
            <a:endParaRPr lang="en-IN" dirty="0"/>
          </a:p>
        </p:txBody>
      </p:sp>
      <p:sp>
        <p:nvSpPr>
          <p:cNvPr id="4" name="Slide Number Placeholder 3"/>
          <p:cNvSpPr>
            <a:spLocks noGrp="1"/>
          </p:cNvSpPr>
          <p:nvPr>
            <p:ph type="sldNum" sz="quarter" idx="10"/>
          </p:nvPr>
        </p:nvSpPr>
        <p:spPr/>
        <p:txBody>
          <a:bodyPr/>
          <a:lstStyle/>
          <a:p>
            <a:pPr>
              <a:defRPr/>
            </a:pPr>
            <a:fld id="{4014E67F-9444-4516-97AA-FE1F543C32BC}" type="slidenum">
              <a:rPr lang="en-US" smtClean="0"/>
              <a:pPr>
                <a:defRPr/>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pPr>
              <a:defRPr/>
            </a:pPr>
            <a:fld id="{4014E67F-9444-4516-97AA-FE1F543C32BC}" type="slidenum">
              <a:rPr lang="en-US" smtClean="0"/>
              <a:pPr>
                <a:defRPr/>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0A0437-F397-4949-BB8C-573B29B0820F}" type="slidenum">
              <a:rPr lang="en-US" smtClean="0"/>
              <a:t>3</a:t>
            </a:fld>
            <a:endParaRPr lang="en-US"/>
          </a:p>
        </p:txBody>
      </p:sp>
    </p:spTree>
    <p:extLst>
      <p:ext uri="{BB962C8B-B14F-4D97-AF65-F5344CB8AC3E}">
        <p14:creationId xmlns:p14="http://schemas.microsoft.com/office/powerpoint/2010/main" val="1005061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pPr>
              <a:defRPr/>
            </a:pPr>
            <a:fld id="{4014E67F-9444-4516-97AA-FE1F543C32BC}" type="slidenum">
              <a:rPr lang="en-US" smtClean="0"/>
              <a:pPr>
                <a:defRPr/>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pPr>
              <a:defRPr/>
            </a:pPr>
            <a:fld id="{4014E67F-9444-4516-97AA-FE1F543C32BC}" type="slidenum">
              <a:rPr lang="en-US" smtClean="0"/>
              <a:pPr>
                <a:defRPr/>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Adv is allowed to use whatever input he wants on behalf of the corrupted parties</a:t>
            </a:r>
            <a:r>
              <a:rPr lang="en-IN" baseline="0" dirty="0" smtClean="0"/>
              <a:t>. But he should not be allowed to act other than the way the protocol specifies it to do!  </a:t>
            </a:r>
            <a:endParaRPr lang="en-IN" dirty="0"/>
          </a:p>
        </p:txBody>
      </p:sp>
      <p:sp>
        <p:nvSpPr>
          <p:cNvPr id="4" name="Slide Number Placeholder 3"/>
          <p:cNvSpPr>
            <a:spLocks noGrp="1"/>
          </p:cNvSpPr>
          <p:nvPr>
            <p:ph type="sldNum" sz="quarter" idx="10"/>
          </p:nvPr>
        </p:nvSpPr>
        <p:spPr/>
        <p:txBody>
          <a:bodyPr/>
          <a:lstStyle/>
          <a:p>
            <a:pPr>
              <a:defRPr/>
            </a:pPr>
            <a:fld id="{4014E67F-9444-4516-97AA-FE1F543C32BC}" type="slidenum">
              <a:rPr lang="en-US" smtClean="0"/>
              <a:pPr>
                <a:defRPr/>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4014E67F-9444-4516-97AA-FE1F543C32BC}" type="slidenum">
              <a:rPr lang="en-US" smtClean="0"/>
              <a:pPr>
                <a:defRPr/>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4014E67F-9444-4516-97AA-FE1F543C32BC}" type="slidenum">
              <a:rPr lang="en-US" smtClean="0"/>
              <a:pPr>
                <a:defRPr/>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27</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not without</a:t>
            </a:r>
            <a:r>
              <a:rPr lang="en-US" baseline="0" dirty="0" smtClean="0"/>
              <a:t> a reason that we call MPC </a:t>
            </a:r>
            <a:r>
              <a:rPr lang="en-US" baseline="0" smtClean="0"/>
              <a:t>a holy grail </a:t>
            </a:r>
            <a:r>
              <a:rPr lang="en-US" baseline="0" dirty="0" smtClean="0"/>
              <a:t>and it is strong enough to capture all most everything, if not everything in cryptography. </a:t>
            </a:r>
            <a:endParaRPr lang="en-US" dirty="0"/>
          </a:p>
        </p:txBody>
      </p:sp>
      <p:sp>
        <p:nvSpPr>
          <p:cNvPr id="4" name="Slide Number Placeholder 3"/>
          <p:cNvSpPr>
            <a:spLocks noGrp="1"/>
          </p:cNvSpPr>
          <p:nvPr>
            <p:ph type="sldNum" sz="quarter" idx="10"/>
          </p:nvPr>
        </p:nvSpPr>
        <p:spPr/>
        <p:txBody>
          <a:bodyPr/>
          <a:lstStyle/>
          <a:p>
            <a:fld id="{690A0437-F397-4949-BB8C-573B29B0820F}" type="slidenum">
              <a:rPr lang="en-US" smtClean="0"/>
              <a:t>4</a:t>
            </a:fld>
            <a:endParaRPr lang="en-US"/>
          </a:p>
        </p:txBody>
      </p:sp>
    </p:spTree>
    <p:extLst>
      <p:ext uri="{BB962C8B-B14F-4D97-AF65-F5344CB8AC3E}">
        <p14:creationId xmlns:p14="http://schemas.microsoft.com/office/powerpoint/2010/main" val="1005061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not without</a:t>
            </a:r>
            <a:r>
              <a:rPr lang="en-US" baseline="0" dirty="0" smtClean="0"/>
              <a:t> a reason that we call MPC </a:t>
            </a:r>
            <a:r>
              <a:rPr lang="en-US" baseline="0" smtClean="0"/>
              <a:t>a holy grail </a:t>
            </a:r>
            <a:r>
              <a:rPr lang="en-US" baseline="0" dirty="0" smtClean="0"/>
              <a:t>and it is strong enough to capture all most everything, if not everything in cryptography. </a:t>
            </a:r>
            <a:endParaRPr lang="en-US" dirty="0"/>
          </a:p>
        </p:txBody>
      </p:sp>
      <p:sp>
        <p:nvSpPr>
          <p:cNvPr id="4" name="Slide Number Placeholder 3"/>
          <p:cNvSpPr>
            <a:spLocks noGrp="1"/>
          </p:cNvSpPr>
          <p:nvPr>
            <p:ph type="sldNum" sz="quarter" idx="10"/>
          </p:nvPr>
        </p:nvSpPr>
        <p:spPr/>
        <p:txBody>
          <a:bodyPr/>
          <a:lstStyle/>
          <a:p>
            <a:fld id="{690A0437-F397-4949-BB8C-573B29B0820F}" type="slidenum">
              <a:rPr lang="en-US" smtClean="0"/>
              <a:t>5</a:t>
            </a:fld>
            <a:endParaRPr lang="en-US"/>
          </a:p>
        </p:txBody>
      </p:sp>
    </p:spTree>
    <p:extLst>
      <p:ext uri="{BB962C8B-B14F-4D97-AF65-F5344CB8AC3E}">
        <p14:creationId xmlns:p14="http://schemas.microsoft.com/office/powerpoint/2010/main" val="1005061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not without</a:t>
            </a:r>
            <a:r>
              <a:rPr lang="en-US" baseline="0" dirty="0" smtClean="0"/>
              <a:t> a reason that we call MPC </a:t>
            </a:r>
            <a:r>
              <a:rPr lang="en-US" baseline="0" smtClean="0"/>
              <a:t>a holy grail </a:t>
            </a:r>
            <a:r>
              <a:rPr lang="en-US" baseline="0" dirty="0" smtClean="0"/>
              <a:t>and it is strong enough to capture all most everything, if not everything in cryptography. </a:t>
            </a:r>
            <a:endParaRPr lang="en-US" dirty="0"/>
          </a:p>
        </p:txBody>
      </p:sp>
      <p:sp>
        <p:nvSpPr>
          <p:cNvPr id="4" name="Slide Number Placeholder 3"/>
          <p:cNvSpPr>
            <a:spLocks noGrp="1"/>
          </p:cNvSpPr>
          <p:nvPr>
            <p:ph type="sldNum" sz="quarter" idx="10"/>
          </p:nvPr>
        </p:nvSpPr>
        <p:spPr/>
        <p:txBody>
          <a:bodyPr/>
          <a:lstStyle/>
          <a:p>
            <a:fld id="{690A0437-F397-4949-BB8C-573B29B0820F}" type="slidenum">
              <a:rPr lang="en-US" smtClean="0"/>
              <a:t>6</a:t>
            </a:fld>
            <a:endParaRPr lang="en-US"/>
          </a:p>
        </p:txBody>
      </p:sp>
    </p:spTree>
    <p:extLst>
      <p:ext uri="{BB962C8B-B14F-4D97-AF65-F5344CB8AC3E}">
        <p14:creationId xmlns:p14="http://schemas.microsoft.com/office/powerpoint/2010/main" val="1005061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Information theoretically</a:t>
            </a:r>
            <a:endParaRPr lang="en-IN" dirty="0"/>
          </a:p>
        </p:txBody>
      </p:sp>
      <p:sp>
        <p:nvSpPr>
          <p:cNvPr id="4" name="Slide Number Placeholder 3"/>
          <p:cNvSpPr>
            <a:spLocks noGrp="1"/>
          </p:cNvSpPr>
          <p:nvPr>
            <p:ph type="sldNum" sz="quarter" idx="10"/>
          </p:nvPr>
        </p:nvSpPr>
        <p:spPr/>
        <p:txBody>
          <a:bodyPr/>
          <a:lstStyle/>
          <a:p>
            <a:pPr>
              <a:defRPr/>
            </a:pPr>
            <a:fld id="{4014E67F-9444-4516-97AA-FE1F543C32BC}"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Information theoretically</a:t>
            </a:r>
            <a:endParaRPr lang="en-IN" dirty="0"/>
          </a:p>
        </p:txBody>
      </p:sp>
      <p:sp>
        <p:nvSpPr>
          <p:cNvPr id="4" name="Slide Number Placeholder 3"/>
          <p:cNvSpPr>
            <a:spLocks noGrp="1"/>
          </p:cNvSpPr>
          <p:nvPr>
            <p:ph type="sldNum" sz="quarter" idx="10"/>
          </p:nvPr>
        </p:nvSpPr>
        <p:spPr/>
        <p:txBody>
          <a:bodyPr/>
          <a:lstStyle/>
          <a:p>
            <a:pPr>
              <a:defRPr/>
            </a:pPr>
            <a:fld id="{4014E67F-9444-4516-97AA-FE1F543C32BC}"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9E801FC2-60CB-5C46-8DAF-4A191C357F04}" type="slidenum">
              <a:rPr lang="en-US"/>
              <a:pPr fontAlgn="base">
                <a:spcBef>
                  <a:spcPct val="0"/>
                </a:spcBef>
                <a:spcAft>
                  <a:spcPct val="0"/>
                </a:spcAft>
              </a:pPr>
              <a:t>9</a:t>
            </a:fld>
            <a:endParaRPr lang="en-US"/>
          </a:p>
        </p:txBody>
      </p:sp>
      <p:sp>
        <p:nvSpPr>
          <p:cNvPr id="207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7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2F551BD4-4801-544A-A5FE-DF3CA356E404}" type="slidenum">
              <a:rPr lang="en-US"/>
              <a:pPr fontAlgn="base">
                <a:spcBef>
                  <a:spcPct val="0"/>
                </a:spcBef>
                <a:spcAft>
                  <a:spcPct val="0"/>
                </a:spcAft>
              </a:pPr>
              <a:t>10</a:t>
            </a:fld>
            <a:endParaRPr lang="en-US"/>
          </a:p>
        </p:txBody>
      </p:sp>
      <p:sp>
        <p:nvSpPr>
          <p:cNvPr id="2088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88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46CF970-34CB-F14E-8308-40552BC8F5E0}" type="datetimeFigureOut">
              <a:rPr lang="en-US" smtClean="0"/>
              <a:t>8/12/15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9D2C864-9362-43C7-A136-D9C41D93A96D}"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6CF970-34CB-F14E-8308-40552BC8F5E0}" type="datetimeFigureOut">
              <a:rPr lang="en-US" smtClean="0"/>
              <a:t>8/12/15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91B51-2CE2-2048-B8C1-F1E308DB0CC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6D791B51-2CE2-2048-B8C1-F1E308DB0CC5}"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6CF970-34CB-F14E-8308-40552BC8F5E0}" type="datetimeFigureOut">
              <a:rPr lang="en-US" smtClean="0"/>
              <a:t>8/12/15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A210B1BB-E12E-441C-BC6A-ECF78AA782CB}" type="slidenum">
              <a:rPr lang="en-US"/>
              <a:pPr>
                <a:defRPr/>
              </a:pPr>
              <a:t>‹#›</a:t>
            </a:fld>
            <a:endParaRPr lang="en-US"/>
          </a:p>
        </p:txBody>
      </p:sp>
    </p:spTree>
    <p:extLst>
      <p:ext uri="{BB962C8B-B14F-4D97-AF65-F5344CB8AC3E}">
        <p14:creationId xmlns:p14="http://schemas.microsoft.com/office/powerpoint/2010/main" val="4022798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46CF970-34CB-F14E-8308-40552BC8F5E0}" type="datetimeFigureOut">
              <a:rPr lang="en-US" smtClean="0"/>
              <a:t>8/12/15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6D791B51-2CE2-2048-B8C1-F1E308DB0CC5}"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B46CF970-34CB-F14E-8308-40552BC8F5E0}" type="datetimeFigureOut">
              <a:rPr lang="en-US" smtClean="0"/>
              <a:t>8/12/15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D791B51-2CE2-2048-B8C1-F1E308DB0CC5}"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B46CF970-34CB-F14E-8308-40552BC8F5E0}" type="datetimeFigureOut">
              <a:rPr lang="en-US" smtClean="0"/>
              <a:t>8/12/15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791B51-2CE2-2048-B8C1-F1E308DB0CC5}"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46CF970-34CB-F14E-8308-40552BC8F5E0}" type="datetimeFigureOut">
              <a:rPr lang="en-US" smtClean="0"/>
              <a:t>8/12/15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6D791B51-2CE2-2048-B8C1-F1E308DB0CC5}"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46CF970-34CB-F14E-8308-40552BC8F5E0}" type="datetimeFigureOut">
              <a:rPr lang="en-US" smtClean="0"/>
              <a:t>8/12/15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6D791B51-2CE2-2048-B8C1-F1E308DB0CC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B46CF970-34CB-F14E-8308-40552BC8F5E0}" type="datetimeFigureOut">
              <a:rPr lang="en-US" smtClean="0"/>
              <a:t>8/12/15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6D791B51-2CE2-2048-B8C1-F1E308DB0CC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6D791B51-2CE2-2048-B8C1-F1E308DB0CC5}"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B46CF970-34CB-F14E-8308-40552BC8F5E0}" type="datetimeFigureOut">
              <a:rPr lang="en-US" smtClean="0"/>
              <a:t>8/12/15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6D791B51-2CE2-2048-B8C1-F1E308DB0CC5}"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B46CF970-34CB-F14E-8308-40552BC8F5E0}" type="datetimeFigureOut">
              <a:rPr lang="en-US" smtClean="0"/>
              <a:t>8/12/15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46CF970-34CB-F14E-8308-40552BC8F5E0}" type="datetimeFigureOut">
              <a:rPr lang="en-US" smtClean="0"/>
              <a:t>8/12/15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6D791B51-2CE2-2048-B8C1-F1E308DB0CC5}"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501" r:id="rId1"/>
    <p:sldLayoutId id="2147484502" r:id="rId2"/>
    <p:sldLayoutId id="2147484503" r:id="rId3"/>
    <p:sldLayoutId id="2147484504" r:id="rId4"/>
    <p:sldLayoutId id="2147484505" r:id="rId5"/>
    <p:sldLayoutId id="2147484506" r:id="rId6"/>
    <p:sldLayoutId id="2147484507" r:id="rId7"/>
    <p:sldLayoutId id="2147484508" r:id="rId8"/>
    <p:sldLayoutId id="2147484509" r:id="rId9"/>
    <p:sldLayoutId id="2147484510" r:id="rId10"/>
    <p:sldLayoutId id="2147484511" r:id="rId11"/>
    <p:sldLayoutId id="2147484512" r:id="rId12"/>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0.wmf"/><Relationship Id="rId5" Type="http://schemas.openxmlformats.org/officeDocument/2006/relationships/image" Target="../media/image11.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0.wmf"/><Relationship Id="rId4" Type="http://schemas.openxmlformats.org/officeDocument/2006/relationships/image" Target="../media/image9.wmf"/><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9.bin"/><Relationship Id="rId5" Type="http://schemas.openxmlformats.org/officeDocument/2006/relationships/image" Target="../media/image8.wmf"/><Relationship Id="rId6" Type="http://schemas.openxmlformats.org/officeDocument/2006/relationships/oleObject" Target="../embeddings/oleObject10.bin"/><Relationship Id="rId7" Type="http://schemas.openxmlformats.org/officeDocument/2006/relationships/oleObject" Target="../embeddings/oleObject11.bin"/><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12.bin"/><Relationship Id="rId5" Type="http://schemas.openxmlformats.org/officeDocument/2006/relationships/image" Target="../media/image8.wmf"/><Relationship Id="rId6" Type="http://schemas.openxmlformats.org/officeDocument/2006/relationships/oleObject" Target="../embeddings/oleObject13.bin"/><Relationship Id="rId7" Type="http://schemas.openxmlformats.org/officeDocument/2006/relationships/oleObject" Target="../embeddings/oleObject14.bin"/><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wmf"/><Relationship Id="rId4" Type="http://schemas.openxmlformats.org/officeDocument/2006/relationships/image" Target="../media/image12.wmf"/><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 Id="rId3" Type="http://schemas.openxmlformats.org/officeDocument/2006/relationships/image" Target="../media/image18.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15.bin"/><Relationship Id="rId5" Type="http://schemas.openxmlformats.org/officeDocument/2006/relationships/image" Target="../media/image8.wmf"/><Relationship Id="rId6" Type="http://schemas.openxmlformats.org/officeDocument/2006/relationships/oleObject" Target="../embeddings/oleObject16.bin"/><Relationship Id="rId7" Type="http://schemas.openxmlformats.org/officeDocument/2006/relationships/oleObject" Target="../embeddings/oleObject17.bin"/><Relationship Id="rId8" Type="http://schemas.openxmlformats.org/officeDocument/2006/relationships/oleObject" Target="../embeddings/oleObject18.bin"/><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19.bin"/><Relationship Id="rId5" Type="http://schemas.openxmlformats.org/officeDocument/2006/relationships/image" Target="../media/image8.wmf"/><Relationship Id="rId6" Type="http://schemas.openxmlformats.org/officeDocument/2006/relationships/oleObject" Target="../embeddings/oleObject20.bin"/><Relationship Id="rId7" Type="http://schemas.openxmlformats.org/officeDocument/2006/relationships/oleObject" Target="../embeddings/oleObject21.bin"/><Relationship Id="rId8" Type="http://schemas.openxmlformats.org/officeDocument/2006/relationships/oleObject" Target="../embeddings/oleObject22.bin"/><Relationship Id="rId1" Type="http://schemas.openxmlformats.org/officeDocument/2006/relationships/vmlDrawing" Target="../drawings/vmlDrawing5.vml"/><Relationship Id="rId2"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23.bin"/><Relationship Id="rId5" Type="http://schemas.openxmlformats.org/officeDocument/2006/relationships/image" Target="../media/image8.wmf"/><Relationship Id="rId6" Type="http://schemas.openxmlformats.org/officeDocument/2006/relationships/oleObject" Target="../embeddings/oleObject24.bin"/><Relationship Id="rId1" Type="http://schemas.openxmlformats.org/officeDocument/2006/relationships/vmlDrawing" Target="../drawings/vmlDrawing6.vml"/><Relationship Id="rId2"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25.bin"/><Relationship Id="rId5" Type="http://schemas.openxmlformats.org/officeDocument/2006/relationships/image" Target="../media/image8.wmf"/><Relationship Id="rId6" Type="http://schemas.openxmlformats.org/officeDocument/2006/relationships/oleObject" Target="../embeddings/oleObject26.bin"/><Relationship Id="rId1" Type="http://schemas.openxmlformats.org/officeDocument/2006/relationships/vmlDrawing" Target="../drawings/vmlDrawing7.vml"/><Relationship Id="rId2"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27.bin"/><Relationship Id="rId5" Type="http://schemas.openxmlformats.org/officeDocument/2006/relationships/image" Target="../media/image8.wmf"/><Relationship Id="rId6" Type="http://schemas.openxmlformats.org/officeDocument/2006/relationships/oleObject" Target="../embeddings/oleObject28.bin"/><Relationship Id="rId7" Type="http://schemas.openxmlformats.org/officeDocument/2006/relationships/oleObject" Target="../embeddings/oleObject29.bin"/><Relationship Id="rId1" Type="http://schemas.openxmlformats.org/officeDocument/2006/relationships/vmlDrawing" Target="../drawings/vmlDrawing8.vml"/><Relationship Id="rId2"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30.bin"/><Relationship Id="rId5" Type="http://schemas.openxmlformats.org/officeDocument/2006/relationships/image" Target="../media/image8.wmf"/><Relationship Id="rId6" Type="http://schemas.openxmlformats.org/officeDocument/2006/relationships/oleObject" Target="../embeddings/oleObject31.bin"/><Relationship Id="rId7" Type="http://schemas.openxmlformats.org/officeDocument/2006/relationships/oleObject" Target="../embeddings/oleObject32.bin"/><Relationship Id="rId8" Type="http://schemas.openxmlformats.org/officeDocument/2006/relationships/image" Target="../media/image12.wmf"/><Relationship Id="rId1" Type="http://schemas.openxmlformats.org/officeDocument/2006/relationships/vmlDrawing" Target="../drawings/vmlDrawing9.vml"/><Relationship Id="rId2"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oleObject33.bin"/><Relationship Id="rId5" Type="http://schemas.openxmlformats.org/officeDocument/2006/relationships/image" Target="../media/image8.wmf"/><Relationship Id="rId6" Type="http://schemas.openxmlformats.org/officeDocument/2006/relationships/oleObject" Target="../embeddings/oleObject34.bin"/><Relationship Id="rId7" Type="http://schemas.openxmlformats.org/officeDocument/2006/relationships/oleObject" Target="../embeddings/oleObject35.bin"/><Relationship Id="rId8" Type="http://schemas.openxmlformats.org/officeDocument/2006/relationships/image" Target="../media/image12.wmf"/><Relationship Id="rId1" Type="http://schemas.openxmlformats.org/officeDocument/2006/relationships/vmlDrawing" Target="../drawings/vmlDrawing10.vml"/><Relationship Id="rId2"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1" Type="http://schemas.openxmlformats.org/officeDocument/2006/relationships/oleObject" Target="../embeddings/oleObject7.bin"/><Relationship Id="rId12" Type="http://schemas.openxmlformats.org/officeDocument/2006/relationships/oleObject" Target="../embeddings/oleObject8.bin"/><Relationship Id="rId1" Type="http://schemas.openxmlformats.org/officeDocument/2006/relationships/vmlDrawing" Target="../drawings/vmlDrawing1.vml"/><Relationship Id="rId2" Type="http://schemas.openxmlformats.org/officeDocument/2006/relationships/slideLayout" Target="../slideLayouts/slideLayout6.xml"/><Relationship Id="rId3" Type="http://schemas.openxmlformats.org/officeDocument/2006/relationships/notesSlide" Target="../notesSlides/notesSlide6.xml"/><Relationship Id="rId4" Type="http://schemas.openxmlformats.org/officeDocument/2006/relationships/oleObject" Target="../embeddings/oleObject1.bin"/><Relationship Id="rId5" Type="http://schemas.openxmlformats.org/officeDocument/2006/relationships/image" Target="../media/image8.wmf"/><Relationship Id="rId6" Type="http://schemas.openxmlformats.org/officeDocument/2006/relationships/oleObject" Target="../embeddings/oleObject2.bin"/><Relationship Id="rId7" Type="http://schemas.openxmlformats.org/officeDocument/2006/relationships/oleObject" Target="../embeddings/oleObject3.bin"/><Relationship Id="rId8" Type="http://schemas.openxmlformats.org/officeDocument/2006/relationships/oleObject" Target="../embeddings/oleObject4.bin"/><Relationship Id="rId9" Type="http://schemas.openxmlformats.org/officeDocument/2006/relationships/oleObject" Target="../embeddings/oleObject5.bin"/><Relationship Id="rId10"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0.wmf"/><Relationship Id="rId5" Type="http://schemas.openxmlformats.org/officeDocument/2006/relationships/image" Target="../media/image11.png"/><Relationship Id="rId6" Type="http://schemas.openxmlformats.org/officeDocument/2006/relationships/image" Target="../media/image12.wmf"/><Relationship Id="rId7" Type="http://schemas.openxmlformats.org/officeDocument/2006/relationships/image" Target="../media/image13.png"/><Relationship Id="rId8"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0.wmf"/><Relationship Id="rId5" Type="http://schemas.openxmlformats.org/officeDocument/2006/relationships/image" Target="../media/image11.png"/><Relationship Id="rId6" Type="http://schemas.openxmlformats.org/officeDocument/2006/relationships/image" Target="../media/image12.wmf"/><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532" y="464054"/>
            <a:ext cx="8856135" cy="1415532"/>
          </a:xfrm>
        </p:spPr>
        <p:txBody>
          <a:bodyPr>
            <a:noAutofit/>
          </a:bodyPr>
          <a:lstStyle/>
          <a:p>
            <a:r>
              <a:rPr lang="en-US" sz="4000" dirty="0" smtClean="0">
                <a:solidFill>
                  <a:schemeClr val="tx1"/>
                </a:solidFill>
                <a:latin typeface="Comic Sans MS"/>
                <a:cs typeface="Comic Sans MS"/>
              </a:rPr>
              <a:t>Secure Computation </a:t>
            </a:r>
            <a:br>
              <a:rPr lang="en-US" sz="4000" dirty="0" smtClean="0">
                <a:solidFill>
                  <a:schemeClr val="tx1"/>
                </a:solidFill>
                <a:latin typeface="Comic Sans MS"/>
                <a:cs typeface="Comic Sans MS"/>
              </a:rPr>
            </a:br>
            <a:r>
              <a:rPr lang="en-US" sz="4000" dirty="0" smtClean="0">
                <a:solidFill>
                  <a:schemeClr val="tx1"/>
                </a:solidFill>
                <a:latin typeface="Comic Sans MS"/>
                <a:cs typeface="Comic Sans MS"/>
              </a:rPr>
              <a:t>(Lecture 2)</a:t>
            </a:r>
            <a:endParaRPr lang="en-US" sz="4000" dirty="0">
              <a:solidFill>
                <a:srgbClr val="FF6600"/>
              </a:solidFill>
              <a:latin typeface="Comic Sans MS"/>
              <a:cs typeface="Comic Sans MS"/>
            </a:endParaRPr>
          </a:p>
        </p:txBody>
      </p:sp>
      <p:sp>
        <p:nvSpPr>
          <p:cNvPr id="5" name="Rectangle 4"/>
          <p:cNvSpPr/>
          <p:nvPr/>
        </p:nvSpPr>
        <p:spPr>
          <a:xfrm>
            <a:off x="1862667" y="5389016"/>
            <a:ext cx="5452533" cy="646331"/>
          </a:xfrm>
          <a:prstGeom prst="rect">
            <a:avLst/>
          </a:prstGeom>
        </p:spPr>
        <p:txBody>
          <a:bodyPr wrap="square">
            <a:spAutoFit/>
          </a:bodyPr>
          <a:lstStyle/>
          <a:p>
            <a:pPr algn="ctr"/>
            <a:r>
              <a:rPr lang="en-US" sz="3600" dirty="0" err="1" smtClean="0">
                <a:solidFill>
                  <a:srgbClr val="0000FF"/>
                </a:solidFill>
                <a:latin typeface="Comic Sans MS"/>
                <a:cs typeface="Comic Sans MS"/>
              </a:rPr>
              <a:t>Arpita</a:t>
            </a:r>
            <a:r>
              <a:rPr lang="en-US" sz="3600" dirty="0" smtClean="0">
                <a:solidFill>
                  <a:srgbClr val="0000FF"/>
                </a:solidFill>
                <a:latin typeface="Comic Sans MS"/>
                <a:cs typeface="Comic Sans MS"/>
              </a:rPr>
              <a:t> </a:t>
            </a:r>
            <a:r>
              <a:rPr lang="en-US" sz="3600" dirty="0" err="1" smtClean="0">
                <a:solidFill>
                  <a:srgbClr val="0000FF"/>
                </a:solidFill>
                <a:latin typeface="Comic Sans MS"/>
                <a:cs typeface="Comic Sans MS"/>
              </a:rPr>
              <a:t>Patra</a:t>
            </a:r>
            <a:endParaRPr lang="en-US" sz="3600" dirty="0" smtClean="0">
              <a:solidFill>
                <a:srgbClr val="0000FF"/>
              </a:solidFill>
              <a:latin typeface="Comic Sans MS"/>
              <a:cs typeface="Comic Sans MS"/>
            </a:endParaRPr>
          </a:p>
        </p:txBody>
      </p:sp>
      <p:pic>
        <p:nvPicPr>
          <p:cNvPr id="4" name="Picture 3"/>
          <p:cNvPicPr>
            <a:picLocks noChangeAspect="1"/>
          </p:cNvPicPr>
          <p:nvPr/>
        </p:nvPicPr>
        <p:blipFill>
          <a:blip r:embed="rId2"/>
          <a:stretch>
            <a:fillRect/>
          </a:stretch>
        </p:blipFill>
        <p:spPr>
          <a:xfrm>
            <a:off x="1089068" y="2757930"/>
            <a:ext cx="3042660" cy="1881803"/>
          </a:xfrm>
          <a:prstGeom prst="rect">
            <a:avLst/>
          </a:prstGeom>
        </p:spPr>
      </p:pic>
      <p:pic>
        <p:nvPicPr>
          <p:cNvPr id="6" name="Picture 5"/>
          <p:cNvPicPr>
            <a:picLocks noChangeAspect="1"/>
          </p:cNvPicPr>
          <p:nvPr/>
        </p:nvPicPr>
        <p:blipFill>
          <a:blip r:embed="rId3"/>
          <a:stretch>
            <a:fillRect/>
          </a:stretch>
        </p:blipFill>
        <p:spPr>
          <a:xfrm>
            <a:off x="5063060" y="2757930"/>
            <a:ext cx="3016090" cy="1881803"/>
          </a:xfrm>
          <a:prstGeom prst="rect">
            <a:avLst/>
          </a:prstGeom>
        </p:spPr>
      </p:pic>
    </p:spTree>
    <p:extLst>
      <p:ext uri="{BB962C8B-B14F-4D97-AF65-F5344CB8AC3E}">
        <p14:creationId xmlns:p14="http://schemas.microsoft.com/office/powerpoint/2010/main" val="135362705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2" name="Group 18" descr=" 4"/>
          <p:cNvGrpSpPr>
            <a:grpSpLocks/>
          </p:cNvGrpSpPr>
          <p:nvPr/>
        </p:nvGrpSpPr>
        <p:grpSpPr bwMode="auto">
          <a:xfrm>
            <a:off x="501650" y="4899025"/>
            <a:ext cx="1824038" cy="1428750"/>
            <a:chOff x="464663" y="5143512"/>
            <a:chExt cx="1776425" cy="1428760"/>
          </a:xfrm>
        </p:grpSpPr>
        <p:sp>
          <p:nvSpPr>
            <p:cNvPr id="12" name="Rectangle 11"/>
            <p:cNvSpPr/>
            <p:nvPr/>
          </p:nvSpPr>
          <p:spPr>
            <a:xfrm>
              <a:off x="500223" y="5143512"/>
              <a:ext cx="1648101" cy="142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Comic Sans MS"/>
                <a:cs typeface="Comic Sans MS"/>
              </a:endParaRPr>
            </a:p>
          </p:txBody>
        </p:sp>
        <p:sp>
          <p:nvSpPr>
            <p:cNvPr id="13" name="Rectangle 2"/>
            <p:cNvSpPr txBox="1">
              <a:spLocks noChangeArrowheads="1"/>
            </p:cNvSpPr>
            <p:nvPr/>
          </p:nvSpPr>
          <p:spPr bwMode="auto">
            <a:xfrm>
              <a:off x="464663" y="5572140"/>
              <a:ext cx="1776425" cy="428628"/>
            </a:xfrm>
            <a:prstGeom prst="rect">
              <a:avLst/>
            </a:prstGeom>
            <a:noFill/>
            <a:ln w="9525">
              <a:noFill/>
              <a:miter lim="800000"/>
              <a:headEnd/>
              <a:tailEnd/>
            </a:ln>
          </p:spPr>
          <p:txBody>
            <a:bodyPr/>
            <a:lstStyle/>
            <a:p>
              <a:pPr marL="342900" indent="-342900" eaLnBrk="0" fontAlgn="auto" hangingPunct="0">
                <a:spcBef>
                  <a:spcPct val="20000"/>
                </a:spcBef>
                <a:spcAft>
                  <a:spcPts val="0"/>
                </a:spcAft>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IN" kern="0" dirty="0">
                  <a:latin typeface="Comic Sans MS"/>
                  <a:ea typeface="+mn-ea"/>
                  <a:cs typeface="Comic Sans MS"/>
                </a:rPr>
                <a:t>Compute  and send x</a:t>
              </a:r>
              <a:endParaRPr lang="en-IN" kern="0" baseline="-25000" dirty="0">
                <a:solidFill>
                  <a:srgbClr val="FF0000"/>
                </a:solidFill>
                <a:latin typeface="Comic Sans MS"/>
                <a:ea typeface="+mn-ea"/>
                <a:cs typeface="Comic Sans MS"/>
              </a:endParaRPr>
            </a:p>
          </p:txBody>
        </p:sp>
        <p:sp>
          <p:nvSpPr>
            <p:cNvPr id="14" name="Rectangle 2"/>
            <p:cNvSpPr txBox="1">
              <a:spLocks noChangeArrowheads="1"/>
            </p:cNvSpPr>
            <p:nvPr/>
          </p:nvSpPr>
          <p:spPr bwMode="auto">
            <a:xfrm>
              <a:off x="464663" y="5214951"/>
              <a:ext cx="1776425" cy="428628"/>
            </a:xfrm>
            <a:prstGeom prst="rect">
              <a:avLst/>
            </a:prstGeom>
            <a:noFill/>
            <a:ln w="9525">
              <a:noFill/>
              <a:miter lim="800000"/>
              <a:headEnd/>
              <a:tailEnd/>
            </a:ln>
          </p:spPr>
          <p:txBody>
            <a:bodyPr/>
            <a:lstStyle/>
            <a:p>
              <a:pPr marL="342900" indent="-342900" eaLnBrk="0" fontAlgn="auto" hangingPunct="0">
                <a:spcBef>
                  <a:spcPct val="20000"/>
                </a:spcBef>
                <a:spcAft>
                  <a:spcPts val="0"/>
                </a:spcAft>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IN" kern="0" dirty="0">
                  <a:latin typeface="Comic Sans MS"/>
                  <a:ea typeface="+mn-ea"/>
                  <a:cs typeface="Comic Sans MS"/>
                </a:rPr>
                <a:t>... </a:t>
              </a:r>
              <a:endParaRPr lang="en-IN" kern="0" baseline="-25000" dirty="0">
                <a:solidFill>
                  <a:srgbClr val="FF0000"/>
                </a:solidFill>
                <a:latin typeface="Comic Sans MS"/>
                <a:ea typeface="+mn-ea"/>
                <a:cs typeface="Comic Sans MS"/>
              </a:endParaRPr>
            </a:p>
          </p:txBody>
        </p:sp>
      </p:grpSp>
      <p:grpSp>
        <p:nvGrpSpPr>
          <p:cNvPr id="51203" name="Group 18" descr=" 4"/>
          <p:cNvGrpSpPr>
            <a:grpSpLocks/>
          </p:cNvGrpSpPr>
          <p:nvPr/>
        </p:nvGrpSpPr>
        <p:grpSpPr bwMode="auto">
          <a:xfrm>
            <a:off x="3068638" y="4957763"/>
            <a:ext cx="1824037" cy="1428750"/>
            <a:chOff x="464663" y="5143512"/>
            <a:chExt cx="1776425" cy="1428760"/>
          </a:xfrm>
        </p:grpSpPr>
        <p:sp>
          <p:nvSpPr>
            <p:cNvPr id="17" name="Rectangle 16"/>
            <p:cNvSpPr/>
            <p:nvPr/>
          </p:nvSpPr>
          <p:spPr>
            <a:xfrm>
              <a:off x="500222" y="5143512"/>
              <a:ext cx="1648102" cy="142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Comic Sans MS"/>
                <a:cs typeface="Comic Sans MS"/>
              </a:endParaRPr>
            </a:p>
          </p:txBody>
        </p:sp>
        <p:sp>
          <p:nvSpPr>
            <p:cNvPr id="18" name="Rectangle 2"/>
            <p:cNvSpPr txBox="1">
              <a:spLocks noChangeArrowheads="1"/>
            </p:cNvSpPr>
            <p:nvPr/>
          </p:nvSpPr>
          <p:spPr bwMode="auto">
            <a:xfrm>
              <a:off x="464663" y="5572140"/>
              <a:ext cx="1776425" cy="428628"/>
            </a:xfrm>
            <a:prstGeom prst="rect">
              <a:avLst/>
            </a:prstGeom>
            <a:noFill/>
            <a:ln w="9525">
              <a:noFill/>
              <a:miter lim="800000"/>
              <a:headEnd/>
              <a:tailEnd/>
            </a:ln>
          </p:spPr>
          <p:txBody>
            <a:bodyPr/>
            <a:lstStyle/>
            <a:p>
              <a:pPr marL="342900" indent="-342900" eaLnBrk="0" fontAlgn="auto" hangingPunct="0">
                <a:spcBef>
                  <a:spcPct val="20000"/>
                </a:spcBef>
                <a:spcAft>
                  <a:spcPts val="0"/>
                </a:spcAft>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IN" kern="0" dirty="0">
                  <a:latin typeface="Comic Sans MS"/>
                  <a:ea typeface="+mn-ea"/>
                  <a:cs typeface="Comic Sans MS"/>
                </a:rPr>
                <a:t>Wait to receive x</a:t>
              </a:r>
              <a:endParaRPr lang="en-IN" kern="0" baseline="-25000" dirty="0">
                <a:solidFill>
                  <a:srgbClr val="FF0000"/>
                </a:solidFill>
                <a:latin typeface="Comic Sans MS"/>
                <a:ea typeface="+mn-ea"/>
                <a:cs typeface="Comic Sans MS"/>
              </a:endParaRPr>
            </a:p>
          </p:txBody>
        </p:sp>
        <p:sp>
          <p:nvSpPr>
            <p:cNvPr id="19" name="Rectangle 2"/>
            <p:cNvSpPr txBox="1">
              <a:spLocks noChangeArrowheads="1"/>
            </p:cNvSpPr>
            <p:nvPr/>
          </p:nvSpPr>
          <p:spPr bwMode="auto">
            <a:xfrm>
              <a:off x="464663" y="5214949"/>
              <a:ext cx="1776425" cy="428628"/>
            </a:xfrm>
            <a:prstGeom prst="rect">
              <a:avLst/>
            </a:prstGeom>
            <a:noFill/>
            <a:ln w="9525">
              <a:noFill/>
              <a:miter lim="800000"/>
              <a:headEnd/>
              <a:tailEnd/>
            </a:ln>
          </p:spPr>
          <p:txBody>
            <a:bodyPr/>
            <a:lstStyle/>
            <a:p>
              <a:pPr marL="342900" indent="-342900" eaLnBrk="0" fontAlgn="auto" hangingPunct="0">
                <a:spcBef>
                  <a:spcPct val="20000"/>
                </a:spcBef>
                <a:spcAft>
                  <a:spcPts val="0"/>
                </a:spcAft>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IN" kern="0" dirty="0">
                  <a:latin typeface="Comic Sans MS"/>
                  <a:ea typeface="+mn-ea"/>
                  <a:cs typeface="Comic Sans MS"/>
                </a:rPr>
                <a:t>... </a:t>
              </a:r>
              <a:endParaRPr lang="en-IN" kern="0" baseline="-25000" dirty="0">
                <a:solidFill>
                  <a:srgbClr val="FF0000"/>
                </a:solidFill>
                <a:latin typeface="Comic Sans MS"/>
                <a:ea typeface="+mn-ea"/>
                <a:cs typeface="Comic Sans MS"/>
              </a:endParaRPr>
            </a:p>
          </p:txBody>
        </p:sp>
      </p:grpSp>
      <p:pic>
        <p:nvPicPr>
          <p:cNvPr id="51204" name="Picture 4" descr="j0292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38" y="3514725"/>
            <a:ext cx="11334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5" descr="j03012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8638" y="3421063"/>
            <a:ext cx="1287462"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Straight Arrow Connector 22"/>
          <p:cNvCxnSpPr/>
          <p:nvPr/>
        </p:nvCxnSpPr>
        <p:spPr>
          <a:xfrm>
            <a:off x="1874838" y="4175125"/>
            <a:ext cx="1223962" cy="0"/>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4" name="Rectangle 2"/>
          <p:cNvSpPr txBox="1">
            <a:spLocks noChangeArrowheads="1"/>
          </p:cNvSpPr>
          <p:nvPr/>
        </p:nvSpPr>
        <p:spPr bwMode="auto">
          <a:xfrm>
            <a:off x="1946275" y="3670300"/>
            <a:ext cx="576263" cy="428625"/>
          </a:xfrm>
          <a:prstGeom prst="rect">
            <a:avLst/>
          </a:prstGeom>
          <a:noFill/>
          <a:ln w="9525">
            <a:noFill/>
            <a:miter lim="800000"/>
            <a:headEnd/>
            <a:tailEnd/>
          </a:ln>
        </p:spPr>
        <p:txBody>
          <a:bodyPr/>
          <a:lstStyle/>
          <a:p>
            <a:pPr marL="342900" indent="-342900" eaLnBrk="0" fontAlgn="auto" hangingPunct="0">
              <a:spcBef>
                <a:spcPct val="20000"/>
              </a:spcBef>
              <a:spcAft>
                <a:spcPts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IN" sz="2400" kern="0" dirty="0">
                <a:latin typeface="Comic Sans MS"/>
                <a:ea typeface="+mn-ea"/>
                <a:cs typeface="Comic Sans MS"/>
              </a:rPr>
              <a:t>x</a:t>
            </a:r>
            <a:endParaRPr lang="en-IN" sz="2400" kern="0" baseline="-25000" dirty="0">
              <a:solidFill>
                <a:srgbClr val="FF0000"/>
              </a:solidFill>
              <a:latin typeface="Comic Sans MS"/>
              <a:ea typeface="+mn-ea"/>
              <a:cs typeface="Comic Sans MS"/>
            </a:endParaRPr>
          </a:p>
        </p:txBody>
      </p:sp>
      <p:pic>
        <p:nvPicPr>
          <p:cNvPr id="51209"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19463" y="1393825"/>
            <a:ext cx="2212975"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0" name="Text Box 7"/>
          <p:cNvSpPr txBox="1">
            <a:spLocks noChangeArrowheads="1"/>
          </p:cNvSpPr>
          <p:nvPr/>
        </p:nvSpPr>
        <p:spPr bwMode="auto">
          <a:xfrm>
            <a:off x="1103313" y="1749425"/>
            <a:ext cx="2863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50000"/>
              </a:spcBef>
              <a:buFont typeface="Arial" charset="0"/>
              <a:buChar char="•"/>
            </a:pPr>
            <a:r>
              <a:rPr lang="en-US" sz="2400">
                <a:latin typeface="Comic Sans MS" charset="0"/>
                <a:cs typeface="Comic Sans MS" charset="0"/>
              </a:rPr>
              <a:t> </a:t>
            </a:r>
            <a:r>
              <a:rPr lang="en-US" sz="2400">
                <a:solidFill>
                  <a:srgbClr val="FF0000"/>
                </a:solidFill>
                <a:latin typeface="Comic Sans MS" charset="0"/>
                <a:cs typeface="Comic Sans MS" charset="0"/>
              </a:rPr>
              <a:t>No</a:t>
            </a:r>
            <a:r>
              <a:rPr lang="en-US" sz="2400">
                <a:latin typeface="Comic Sans MS" charset="0"/>
                <a:cs typeface="Comic Sans MS" charset="0"/>
              </a:rPr>
              <a:t> Global Clock</a:t>
            </a:r>
            <a:endParaRPr lang="en-US" sz="2400">
              <a:solidFill>
                <a:srgbClr val="0000FF"/>
              </a:solidFill>
              <a:latin typeface="Comic Sans MS" charset="0"/>
              <a:cs typeface="Comic Sans MS" charset="0"/>
            </a:endParaRPr>
          </a:p>
        </p:txBody>
      </p:sp>
      <p:sp>
        <p:nvSpPr>
          <p:cNvPr id="51211" name="Text Box 7"/>
          <p:cNvSpPr txBox="1">
            <a:spLocks noChangeArrowheads="1"/>
          </p:cNvSpPr>
          <p:nvPr/>
        </p:nvSpPr>
        <p:spPr bwMode="auto">
          <a:xfrm>
            <a:off x="1185863" y="2397125"/>
            <a:ext cx="701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50000"/>
              </a:spcBef>
              <a:buFont typeface="Arial" charset="0"/>
              <a:buChar char="•"/>
            </a:pPr>
            <a:r>
              <a:rPr lang="en-US" sz="2400">
                <a:latin typeface="Comic Sans MS" charset="0"/>
                <a:cs typeface="Comic Sans MS" charset="0"/>
              </a:rPr>
              <a:t> Channels have </a:t>
            </a:r>
            <a:r>
              <a:rPr lang="en-US" sz="2400">
                <a:solidFill>
                  <a:srgbClr val="FF0000"/>
                </a:solidFill>
                <a:latin typeface="Comic Sans MS" charset="0"/>
                <a:cs typeface="Comic Sans MS" charset="0"/>
              </a:rPr>
              <a:t>arbitrary yet finite </a:t>
            </a:r>
            <a:r>
              <a:rPr lang="en-US" sz="2400">
                <a:latin typeface="Comic Sans MS" charset="0"/>
                <a:cs typeface="Comic Sans MS" charset="0"/>
              </a:rPr>
              <a:t>delay </a:t>
            </a:r>
            <a:endParaRPr lang="en-US" sz="2400">
              <a:solidFill>
                <a:srgbClr val="0000FF"/>
              </a:solidFill>
              <a:latin typeface="Comic Sans MS" charset="0"/>
              <a:cs typeface="Comic Sans MS" charset="0"/>
            </a:endParaRPr>
          </a:p>
        </p:txBody>
      </p:sp>
      <p:sp>
        <p:nvSpPr>
          <p:cNvPr id="51212" name="Text Box 7"/>
          <p:cNvSpPr txBox="1">
            <a:spLocks noChangeArrowheads="1"/>
          </p:cNvSpPr>
          <p:nvPr/>
        </p:nvSpPr>
        <p:spPr bwMode="auto">
          <a:xfrm>
            <a:off x="4678363" y="3335338"/>
            <a:ext cx="28400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en-US" sz="2400">
                <a:solidFill>
                  <a:srgbClr val="FF0000"/>
                </a:solidFill>
                <a:latin typeface="Comic Sans MS" charset="0"/>
                <a:cs typeface="Comic Sans MS" charset="0"/>
              </a:rPr>
              <a:t>Does not </a:t>
            </a:r>
            <a:r>
              <a:rPr lang="en-US" sz="2400">
                <a:latin typeface="Comic Sans MS" charset="0"/>
                <a:cs typeface="Comic Sans MS" charset="0"/>
              </a:rPr>
              <a:t>Know how long to wait</a:t>
            </a:r>
            <a:endParaRPr lang="en-US" sz="2400">
              <a:solidFill>
                <a:srgbClr val="0000FF"/>
              </a:solidFill>
              <a:latin typeface="Comic Sans MS" charset="0"/>
              <a:cs typeface="Comic Sans MS" charset="0"/>
            </a:endParaRPr>
          </a:p>
        </p:txBody>
      </p:sp>
      <p:pic>
        <p:nvPicPr>
          <p:cNvPr id="51213" name="Picture 2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32225" y="1444625"/>
            <a:ext cx="128905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4"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133380">
            <a:off x="4748213" y="2524125"/>
            <a:ext cx="24638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66738" y="984250"/>
            <a:ext cx="4325937"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 name="Group 26"/>
          <p:cNvGrpSpPr>
            <a:grpSpLocks/>
          </p:cNvGrpSpPr>
          <p:nvPr/>
        </p:nvGrpSpPr>
        <p:grpSpPr bwMode="auto">
          <a:xfrm rot="-958723">
            <a:off x="3349625" y="1947863"/>
            <a:ext cx="2762250" cy="1260475"/>
            <a:chOff x="6080228" y="5157192"/>
            <a:chExt cx="2763416" cy="1260720"/>
          </a:xfrm>
        </p:grpSpPr>
        <p:sp>
          <p:nvSpPr>
            <p:cNvPr id="33" name="Rounded Rectangular Callout 32"/>
            <p:cNvSpPr/>
            <p:nvPr/>
          </p:nvSpPr>
          <p:spPr>
            <a:xfrm>
              <a:off x="6227575" y="5156334"/>
              <a:ext cx="2520426" cy="126072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p:txBody>
        </p:sp>
        <p:sp>
          <p:nvSpPr>
            <p:cNvPr id="51221" name="Text Box 7"/>
            <p:cNvSpPr txBox="1">
              <a:spLocks noChangeArrowheads="1"/>
            </p:cNvSpPr>
            <p:nvPr/>
          </p:nvSpPr>
          <p:spPr bwMode="auto">
            <a:xfrm>
              <a:off x="6080228" y="5341229"/>
              <a:ext cx="276341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2800">
                  <a:latin typeface="Comic Sans MS" charset="0"/>
                  <a:cs typeface="Comic Sans MS" charset="0"/>
                </a:rPr>
                <a:t>Is he cheating or slow ?</a:t>
              </a:r>
              <a:endParaRPr lang="en-US" sz="2800">
                <a:solidFill>
                  <a:srgbClr val="0000FF"/>
                </a:solidFill>
                <a:latin typeface="Comic Sans MS" charset="0"/>
                <a:cs typeface="Comic Sans MS" charset="0"/>
              </a:endParaRPr>
            </a:p>
          </p:txBody>
        </p:sp>
      </p:grpSp>
      <p:grpSp>
        <p:nvGrpSpPr>
          <p:cNvPr id="35" name="Group 26"/>
          <p:cNvGrpSpPr>
            <a:grpSpLocks/>
          </p:cNvGrpSpPr>
          <p:nvPr/>
        </p:nvGrpSpPr>
        <p:grpSpPr bwMode="auto">
          <a:xfrm rot="418580">
            <a:off x="3168650" y="1731963"/>
            <a:ext cx="2763838" cy="1704975"/>
            <a:chOff x="6080227" y="5125783"/>
            <a:chExt cx="2763416" cy="1384995"/>
          </a:xfrm>
        </p:grpSpPr>
        <p:sp>
          <p:nvSpPr>
            <p:cNvPr id="36" name="Rounded Rectangular Callout 35"/>
            <p:cNvSpPr/>
            <p:nvPr/>
          </p:nvSpPr>
          <p:spPr>
            <a:xfrm>
              <a:off x="6226558" y="5156624"/>
              <a:ext cx="2520565" cy="126119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p:txBody>
        </p:sp>
        <p:sp>
          <p:nvSpPr>
            <p:cNvPr id="51219" name="Text Box 7"/>
            <p:cNvSpPr txBox="1">
              <a:spLocks noChangeArrowheads="1"/>
            </p:cNvSpPr>
            <p:nvPr/>
          </p:nvSpPr>
          <p:spPr bwMode="auto">
            <a:xfrm>
              <a:off x="6080227" y="5125783"/>
              <a:ext cx="276341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2800">
                  <a:latin typeface="Comic Sans MS" charset="0"/>
                  <a:cs typeface="Comic Sans MS" charset="0"/>
                </a:rPr>
                <a:t>Oh! I have to drop the message</a:t>
              </a:r>
              <a:endParaRPr lang="en-US" sz="2800">
                <a:solidFill>
                  <a:srgbClr val="0000FF"/>
                </a:solidFill>
                <a:latin typeface="Comic Sans MS" charset="0"/>
                <a:cs typeface="Comic Sans MS" charset="0"/>
              </a:endParaRPr>
            </a:p>
          </p:txBody>
        </p:sp>
      </p:grpSp>
      <p:sp>
        <p:nvSpPr>
          <p:cNvPr id="29" name="Rectangle 2"/>
          <p:cNvSpPr txBox="1">
            <a:spLocks noChangeArrowheads="1"/>
          </p:cNvSpPr>
          <p:nvPr/>
        </p:nvSpPr>
        <p:spPr>
          <a:xfrm>
            <a:off x="169333" y="158217"/>
            <a:ext cx="8822267" cy="823916"/>
          </a:xfrm>
          <a:prstGeom prst="rect">
            <a:avLst/>
          </a:prstGeom>
        </p:spPr>
        <p:txBody>
          <a:bodyPr/>
          <a:lstStyle/>
          <a:p>
            <a:pPr algn="ctr" fontAlgn="auto">
              <a:spcBef>
                <a:spcPts val="0"/>
              </a:spcBef>
              <a:spcAft>
                <a:spcPts val="0"/>
              </a:spcAft>
              <a:defRPr/>
            </a:pPr>
            <a:r>
              <a:rPr lang="en-US" sz="3600" kern="0" dirty="0">
                <a:solidFill>
                  <a:srgbClr val="009900"/>
                </a:solidFill>
                <a:latin typeface="Comic Sans MS"/>
                <a:ea typeface="+mn-ea"/>
                <a:cs typeface="Comic Sans MS"/>
              </a:rPr>
              <a:t>As</a:t>
            </a:r>
            <a:r>
              <a:rPr lang="en-US" sz="3600" kern="0" dirty="0">
                <a:solidFill>
                  <a:srgbClr val="009900"/>
                </a:solidFill>
                <a:latin typeface="Comic Sans MS"/>
                <a:ea typeface="+mj-ea"/>
                <a:cs typeface="Comic Sans MS"/>
              </a:rPr>
              <a:t>ynchronous </a:t>
            </a:r>
            <a:r>
              <a:rPr lang="en-US" sz="3600" kern="0" dirty="0" smtClean="0">
                <a:solidFill>
                  <a:srgbClr val="009900"/>
                </a:solidFill>
                <a:latin typeface="Comic Sans MS"/>
                <a:ea typeface="+mj-ea"/>
                <a:cs typeface="Comic Sans MS"/>
              </a:rPr>
              <a:t>Network</a:t>
            </a:r>
            <a:endParaRPr lang="en-US" sz="3600" kern="0" dirty="0">
              <a:solidFill>
                <a:srgbClr val="009900"/>
              </a:solidFill>
              <a:latin typeface="Comic Sans MS"/>
              <a:ea typeface="+mj-ea"/>
              <a:cs typeface="Comic Sans MS"/>
            </a:endParaRPr>
          </a:p>
          <a:p>
            <a:pPr algn="ctr" fontAlgn="auto">
              <a:spcBef>
                <a:spcPts val="0"/>
              </a:spcBef>
              <a:spcAft>
                <a:spcPts val="0"/>
              </a:spcAft>
              <a:defRPr/>
            </a:pPr>
            <a:endParaRPr lang="en-US" sz="3600" kern="0" dirty="0">
              <a:solidFill>
                <a:srgbClr val="009900"/>
              </a:solidFill>
              <a:latin typeface="Comic Sans MS"/>
              <a:ea typeface="+mj-ea"/>
              <a:cs typeface="Comic Sans MS"/>
            </a:endParaRPr>
          </a:p>
        </p:txBody>
      </p:sp>
    </p:spTree>
    <p:extLst>
      <p:ext uri="{BB962C8B-B14F-4D97-AF65-F5344CB8AC3E}">
        <p14:creationId xmlns:p14="http://schemas.microsoft.com/office/powerpoint/2010/main" val="13146755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dissolve">
                                      <p:cBhvr>
                                        <p:cTn id="12" dur="500"/>
                                        <p:tgtEl>
                                          <p:spTgt spid="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dissolve">
                                      <p:cBhvr>
                                        <p:cTn id="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Box 7"/>
          <p:cNvSpPr txBox="1">
            <a:spLocks noChangeArrowheads="1"/>
          </p:cNvSpPr>
          <p:nvPr/>
        </p:nvSpPr>
        <p:spPr bwMode="auto">
          <a:xfrm>
            <a:off x="169333" y="1311275"/>
            <a:ext cx="89397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50000"/>
              </a:spcBef>
              <a:buFont typeface="Arial" charset="0"/>
              <a:buChar char="•"/>
            </a:pPr>
            <a:r>
              <a:rPr lang="en-US" dirty="0">
                <a:latin typeface="Comic Sans MS" charset="0"/>
                <a:cs typeface="Comic Sans MS" charset="0"/>
              </a:rPr>
              <a:t> n parties and </a:t>
            </a:r>
            <a:r>
              <a:rPr lang="en-US" dirty="0" smtClean="0">
                <a:latin typeface="Comic Sans MS" charset="0"/>
                <a:cs typeface="Comic Sans MS" charset="0"/>
              </a:rPr>
              <a:t>t of them may cheat</a:t>
            </a:r>
            <a:endParaRPr lang="en-US" dirty="0">
              <a:solidFill>
                <a:srgbClr val="0000FF"/>
              </a:solidFill>
              <a:latin typeface="Comic Sans MS" charset="0"/>
              <a:cs typeface="Comic Sans MS" charset="0"/>
            </a:endParaRPr>
          </a:p>
        </p:txBody>
      </p:sp>
      <p:pic>
        <p:nvPicPr>
          <p:cNvPr id="7" name="Picture 5" descr="j03012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5438" y="3606800"/>
            <a:ext cx="1287462"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j02920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5600" y="2006600"/>
            <a:ext cx="11334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j02920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5600" y="3198813"/>
            <a:ext cx="11334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j02920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5600" y="5454650"/>
            <a:ext cx="11334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Left Brace 1"/>
          <p:cNvSpPr/>
          <p:nvPr/>
        </p:nvSpPr>
        <p:spPr>
          <a:xfrm>
            <a:off x="728663" y="2133600"/>
            <a:ext cx="523875" cy="4183063"/>
          </a:xfrm>
          <a:prstGeom prst="leftBrace">
            <a:avLst>
              <a:gd name="adj1" fmla="val 8333"/>
              <a:gd name="adj2" fmla="val 52535"/>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 name="Rectangle 2"/>
          <p:cNvSpPr>
            <a:spLocks noChangeArrowheads="1"/>
          </p:cNvSpPr>
          <p:nvPr/>
        </p:nvSpPr>
        <p:spPr bwMode="auto">
          <a:xfrm rot="-5400000">
            <a:off x="-197341" y="3992047"/>
            <a:ext cx="11392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omic Sans MS" charset="0"/>
                <a:cs typeface="Comic Sans MS" charset="0"/>
              </a:rPr>
              <a:t>n parties </a:t>
            </a:r>
            <a:endParaRPr lang="en-US"/>
          </a:p>
        </p:txBody>
      </p:sp>
      <p:cxnSp>
        <p:nvCxnSpPr>
          <p:cNvPr id="12" name="Straight Arrow Connector 11"/>
          <p:cNvCxnSpPr/>
          <p:nvPr/>
        </p:nvCxnSpPr>
        <p:spPr>
          <a:xfrm>
            <a:off x="3008313" y="2646363"/>
            <a:ext cx="3273425" cy="1231900"/>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3" name="Rectangle 2"/>
          <p:cNvSpPr txBox="1">
            <a:spLocks noChangeArrowheads="1"/>
          </p:cNvSpPr>
          <p:nvPr/>
        </p:nvSpPr>
        <p:spPr bwMode="auto">
          <a:xfrm>
            <a:off x="3079750" y="2143125"/>
            <a:ext cx="950913" cy="428625"/>
          </a:xfrm>
          <a:prstGeom prst="rect">
            <a:avLst/>
          </a:prstGeom>
          <a:noFill/>
          <a:ln w="9525">
            <a:noFill/>
            <a:miter lim="800000"/>
            <a:headEnd/>
            <a:tailEnd/>
          </a:ln>
        </p:spPr>
        <p:txBody>
          <a:bodyPr/>
          <a:lstStyle/>
          <a:p>
            <a:pPr marL="342900" indent="-342900" eaLnBrk="0" fontAlgn="auto" hangingPunct="0">
              <a:spcBef>
                <a:spcPct val="20000"/>
              </a:spcBef>
              <a:spcAft>
                <a:spcPts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IN" kern="0" dirty="0">
                <a:latin typeface="Comic Sans MS"/>
                <a:ea typeface="+mn-ea"/>
                <a:cs typeface="Comic Sans MS"/>
              </a:rPr>
              <a:t>x</a:t>
            </a:r>
            <a:r>
              <a:rPr lang="en-IN" kern="0" baseline="-25000" dirty="0">
                <a:latin typeface="Comic Sans MS"/>
                <a:ea typeface="+mn-ea"/>
                <a:cs typeface="Comic Sans MS"/>
              </a:rPr>
              <a:t>1</a:t>
            </a:r>
            <a:endParaRPr lang="en-IN" kern="0" baseline="-25000" dirty="0">
              <a:solidFill>
                <a:srgbClr val="FF0000"/>
              </a:solidFill>
              <a:latin typeface="Comic Sans MS"/>
              <a:ea typeface="+mn-ea"/>
              <a:cs typeface="Comic Sans MS"/>
            </a:endParaRPr>
          </a:p>
        </p:txBody>
      </p:sp>
      <p:cxnSp>
        <p:nvCxnSpPr>
          <p:cNvPr id="15" name="Straight Arrow Connector 14"/>
          <p:cNvCxnSpPr/>
          <p:nvPr/>
        </p:nvCxnSpPr>
        <p:spPr>
          <a:xfrm>
            <a:off x="3160713" y="3713163"/>
            <a:ext cx="3121025" cy="368300"/>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6" name="Rectangle 2"/>
          <p:cNvSpPr txBox="1">
            <a:spLocks noChangeArrowheads="1"/>
          </p:cNvSpPr>
          <p:nvPr/>
        </p:nvSpPr>
        <p:spPr bwMode="auto">
          <a:xfrm>
            <a:off x="3232150" y="3209925"/>
            <a:ext cx="950913" cy="428625"/>
          </a:xfrm>
          <a:prstGeom prst="rect">
            <a:avLst/>
          </a:prstGeom>
          <a:noFill/>
          <a:ln w="9525">
            <a:noFill/>
            <a:miter lim="800000"/>
            <a:headEnd/>
            <a:tailEnd/>
          </a:ln>
        </p:spPr>
        <p:txBody>
          <a:bodyPr/>
          <a:lstStyle/>
          <a:p>
            <a:pPr marL="342900" indent="-342900" eaLnBrk="0" fontAlgn="auto" hangingPunct="0">
              <a:spcBef>
                <a:spcPct val="20000"/>
              </a:spcBef>
              <a:spcAft>
                <a:spcPts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IN" kern="0" dirty="0">
                <a:latin typeface="Comic Sans MS"/>
                <a:ea typeface="+mn-ea"/>
                <a:cs typeface="Comic Sans MS"/>
              </a:rPr>
              <a:t>x</a:t>
            </a:r>
            <a:r>
              <a:rPr lang="en-IN" kern="0" baseline="-25000" dirty="0">
                <a:latin typeface="Comic Sans MS"/>
                <a:ea typeface="+mn-ea"/>
                <a:cs typeface="Comic Sans MS"/>
              </a:rPr>
              <a:t>2</a:t>
            </a:r>
            <a:endParaRPr lang="en-IN" kern="0" baseline="-25000" dirty="0">
              <a:solidFill>
                <a:srgbClr val="FF0000"/>
              </a:solidFill>
              <a:latin typeface="Comic Sans MS"/>
              <a:ea typeface="+mn-ea"/>
              <a:cs typeface="Comic Sans MS"/>
            </a:endParaRPr>
          </a:p>
        </p:txBody>
      </p:sp>
      <p:cxnSp>
        <p:nvCxnSpPr>
          <p:cNvPr id="18" name="Straight Arrow Connector 17"/>
          <p:cNvCxnSpPr/>
          <p:nvPr/>
        </p:nvCxnSpPr>
        <p:spPr>
          <a:xfrm flipV="1">
            <a:off x="3097213" y="4437063"/>
            <a:ext cx="3184525" cy="1712912"/>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9" name="Rectangle 2"/>
          <p:cNvSpPr txBox="1">
            <a:spLocks noChangeArrowheads="1"/>
          </p:cNvSpPr>
          <p:nvPr/>
        </p:nvSpPr>
        <p:spPr bwMode="auto">
          <a:xfrm>
            <a:off x="3084513" y="5357813"/>
            <a:ext cx="949325" cy="428625"/>
          </a:xfrm>
          <a:prstGeom prst="rect">
            <a:avLst/>
          </a:prstGeom>
          <a:noFill/>
          <a:ln w="9525">
            <a:noFill/>
            <a:miter lim="800000"/>
            <a:headEnd/>
            <a:tailEnd/>
          </a:ln>
        </p:spPr>
        <p:txBody>
          <a:bodyPr/>
          <a:lstStyle/>
          <a:p>
            <a:pPr marL="342900" indent="-342900" eaLnBrk="0" fontAlgn="auto" hangingPunct="0">
              <a:spcBef>
                <a:spcPct val="20000"/>
              </a:spcBef>
              <a:spcAft>
                <a:spcPts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IN" kern="0" dirty="0">
                <a:latin typeface="Comic Sans MS"/>
                <a:ea typeface="+mn-ea"/>
                <a:cs typeface="Comic Sans MS"/>
              </a:rPr>
              <a:t>x</a:t>
            </a:r>
            <a:r>
              <a:rPr lang="en-IN" kern="0" baseline="-25000" dirty="0">
                <a:latin typeface="Comic Sans MS"/>
                <a:ea typeface="+mn-ea"/>
                <a:cs typeface="Comic Sans MS"/>
              </a:rPr>
              <a:t>n</a:t>
            </a:r>
            <a:endParaRPr lang="en-IN" kern="0" baseline="-25000" dirty="0">
              <a:solidFill>
                <a:srgbClr val="FF0000"/>
              </a:solidFill>
              <a:latin typeface="Comic Sans MS"/>
              <a:ea typeface="+mn-ea"/>
              <a:cs typeface="Comic Sans MS"/>
            </a:endParaRPr>
          </a:p>
        </p:txBody>
      </p:sp>
      <p:sp>
        <p:nvSpPr>
          <p:cNvPr id="20" name="Rectangle 19"/>
          <p:cNvSpPr>
            <a:spLocks noChangeArrowheads="1"/>
          </p:cNvSpPr>
          <p:nvPr/>
        </p:nvSpPr>
        <p:spPr bwMode="auto">
          <a:xfrm>
            <a:off x="5605463" y="4691063"/>
            <a:ext cx="3690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Comic Sans MS" charset="0"/>
                <a:cs typeface="Comic Sans MS" charset="0"/>
              </a:rPr>
              <a:t>can afford to </a:t>
            </a:r>
            <a:r>
              <a:rPr lang="en-US">
                <a:solidFill>
                  <a:srgbClr val="0000FF"/>
                </a:solidFill>
                <a:latin typeface="Comic Sans MS" charset="0"/>
                <a:cs typeface="Comic Sans MS" charset="0"/>
              </a:rPr>
              <a:t>wait to listen </a:t>
            </a:r>
            <a:r>
              <a:rPr lang="en-US">
                <a:latin typeface="Comic Sans MS" charset="0"/>
                <a:cs typeface="Comic Sans MS" charset="0"/>
              </a:rPr>
              <a:t>from </a:t>
            </a:r>
            <a:r>
              <a:rPr lang="en-US">
                <a:solidFill>
                  <a:srgbClr val="0000FF"/>
                </a:solidFill>
                <a:latin typeface="Comic Sans MS" charset="0"/>
                <a:cs typeface="Comic Sans MS" charset="0"/>
              </a:rPr>
              <a:t>(n-t) parties</a:t>
            </a:r>
            <a:endParaRPr lang="en-US">
              <a:latin typeface="Comic Sans MS" charset="0"/>
              <a:cs typeface="Comic Sans MS" charset="0"/>
            </a:endParaRPr>
          </a:p>
        </p:txBody>
      </p:sp>
      <p:sp>
        <p:nvSpPr>
          <p:cNvPr id="22" name="Rectangle 21"/>
          <p:cNvSpPr>
            <a:spLocks noChangeArrowheads="1"/>
          </p:cNvSpPr>
          <p:nvPr/>
        </p:nvSpPr>
        <p:spPr bwMode="auto">
          <a:xfrm>
            <a:off x="5605463" y="2852738"/>
            <a:ext cx="35036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Comic Sans MS" charset="0"/>
                <a:cs typeface="Comic Sans MS" charset="0"/>
              </a:rPr>
              <a:t>Else endless waiting</a:t>
            </a:r>
          </a:p>
        </p:txBody>
      </p:sp>
      <p:sp>
        <p:nvSpPr>
          <p:cNvPr id="23" name="Rectangle 22"/>
          <p:cNvSpPr>
            <a:spLocks noChangeArrowheads="1"/>
          </p:cNvSpPr>
          <p:nvPr/>
        </p:nvSpPr>
        <p:spPr bwMode="auto">
          <a:xfrm>
            <a:off x="5605463" y="5570538"/>
            <a:ext cx="35036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latin typeface="Comic Sans MS" charset="0"/>
                <a:cs typeface="Comic Sans MS" charset="0"/>
              </a:rPr>
              <a:t>But leads to ignoring messages of </a:t>
            </a:r>
            <a:r>
              <a:rPr lang="en-US" dirty="0">
                <a:solidFill>
                  <a:srgbClr val="0000FF"/>
                </a:solidFill>
                <a:latin typeface="Comic Sans MS" charset="0"/>
                <a:cs typeface="Comic Sans MS" charset="0"/>
              </a:rPr>
              <a:t>t honest </a:t>
            </a:r>
            <a:r>
              <a:rPr lang="en-US" dirty="0">
                <a:latin typeface="Comic Sans MS" charset="0"/>
                <a:cs typeface="Comic Sans MS" charset="0"/>
              </a:rPr>
              <a:t>parties</a:t>
            </a:r>
          </a:p>
        </p:txBody>
      </p:sp>
      <p:sp>
        <p:nvSpPr>
          <p:cNvPr id="21" name="Rectangle 20"/>
          <p:cNvSpPr>
            <a:spLocks noChangeArrowheads="1"/>
          </p:cNvSpPr>
          <p:nvPr/>
        </p:nvSpPr>
        <p:spPr bwMode="auto">
          <a:xfrm>
            <a:off x="5575300" y="2157413"/>
            <a:ext cx="35036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Comic Sans MS" charset="0"/>
                <a:cs typeface="Comic Sans MS" charset="0"/>
              </a:rPr>
              <a:t>Cannot wait for all</a:t>
            </a:r>
          </a:p>
        </p:txBody>
      </p:sp>
      <p:sp>
        <p:nvSpPr>
          <p:cNvPr id="24" name="Rectangle 2"/>
          <p:cNvSpPr txBox="1">
            <a:spLocks noChangeArrowheads="1"/>
          </p:cNvSpPr>
          <p:nvPr/>
        </p:nvSpPr>
        <p:spPr>
          <a:xfrm>
            <a:off x="169333" y="158217"/>
            <a:ext cx="8822267" cy="823916"/>
          </a:xfrm>
          <a:prstGeom prst="rect">
            <a:avLst/>
          </a:prstGeom>
        </p:spPr>
        <p:txBody>
          <a:bodyPr/>
          <a:lstStyle/>
          <a:p>
            <a:pPr algn="ctr" fontAlgn="auto">
              <a:spcBef>
                <a:spcPts val="0"/>
              </a:spcBef>
              <a:spcAft>
                <a:spcPts val="0"/>
              </a:spcAft>
              <a:defRPr/>
            </a:pPr>
            <a:r>
              <a:rPr lang="en-US" sz="3600" kern="0" dirty="0">
                <a:solidFill>
                  <a:srgbClr val="009900"/>
                </a:solidFill>
                <a:latin typeface="Comic Sans MS"/>
                <a:ea typeface="+mn-ea"/>
                <a:cs typeface="Comic Sans MS"/>
              </a:rPr>
              <a:t>As</a:t>
            </a:r>
            <a:r>
              <a:rPr lang="en-US" sz="3600" kern="0" dirty="0">
                <a:solidFill>
                  <a:srgbClr val="009900"/>
                </a:solidFill>
                <a:latin typeface="Comic Sans MS"/>
                <a:ea typeface="+mj-ea"/>
                <a:cs typeface="Comic Sans MS"/>
              </a:rPr>
              <a:t>ynchronous </a:t>
            </a:r>
            <a:r>
              <a:rPr lang="en-US" sz="3600" kern="0" dirty="0" smtClean="0">
                <a:solidFill>
                  <a:srgbClr val="009900"/>
                </a:solidFill>
                <a:latin typeface="Comic Sans MS"/>
                <a:ea typeface="+mj-ea"/>
                <a:cs typeface="Comic Sans MS"/>
              </a:rPr>
              <a:t>Network</a:t>
            </a:r>
            <a:endParaRPr lang="en-US" sz="3600" kern="0" dirty="0">
              <a:solidFill>
                <a:srgbClr val="009900"/>
              </a:solidFill>
              <a:latin typeface="Comic Sans MS"/>
              <a:ea typeface="+mj-ea"/>
              <a:cs typeface="Comic Sans MS"/>
            </a:endParaRPr>
          </a:p>
          <a:p>
            <a:pPr algn="ctr" fontAlgn="auto">
              <a:spcBef>
                <a:spcPts val="0"/>
              </a:spcBef>
              <a:spcAft>
                <a:spcPts val="0"/>
              </a:spcAft>
              <a:defRPr/>
            </a:pPr>
            <a:endParaRPr lang="en-US" sz="3600" kern="0" dirty="0">
              <a:solidFill>
                <a:srgbClr val="009900"/>
              </a:solidFill>
              <a:latin typeface="Comic Sans MS"/>
              <a:ea typeface="+mj-ea"/>
              <a:cs typeface="Comic Sans MS"/>
            </a:endParaRPr>
          </a:p>
        </p:txBody>
      </p:sp>
    </p:spTree>
    <p:extLst>
      <p:ext uri="{BB962C8B-B14F-4D97-AF65-F5344CB8AC3E}">
        <p14:creationId xmlns:p14="http://schemas.microsoft.com/office/powerpoint/2010/main" val="29417518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par>
                                <p:cTn id="13" presetID="9"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par>
                                <p:cTn id="16" presetID="9"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par>
                                <p:cTn id="19" presetID="9"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dissolve">
                                      <p:cBhvr>
                                        <p:cTn id="24" dur="500"/>
                                        <p:tgtEl>
                                          <p:spTgt spid="2"/>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ssolve">
                                      <p:cBhvr>
                                        <p:cTn id="27" dur="500"/>
                                        <p:tgtEl>
                                          <p:spTgt spid="3"/>
                                        </p:tgtEl>
                                      </p:cBhvr>
                                    </p:animEffect>
                                  </p:childTnLst>
                                </p:cTn>
                              </p:par>
                              <p:par>
                                <p:cTn id="28" presetID="9"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dissolve">
                                      <p:cBhvr>
                                        <p:cTn id="30" dur="500"/>
                                        <p:tgtEl>
                                          <p:spTgt spid="12"/>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dissolve">
                                      <p:cBhvr>
                                        <p:cTn id="33" dur="500"/>
                                        <p:tgtEl>
                                          <p:spTgt spid="13"/>
                                        </p:tgtEl>
                                      </p:cBhvr>
                                    </p:animEffect>
                                  </p:childTnLst>
                                </p:cTn>
                              </p:par>
                              <p:par>
                                <p:cTn id="34" presetID="9"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dissolve">
                                      <p:cBhvr>
                                        <p:cTn id="36" dur="500"/>
                                        <p:tgtEl>
                                          <p:spTgt spid="15"/>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dissolve">
                                      <p:cBhvr>
                                        <p:cTn id="39" dur="500"/>
                                        <p:tgtEl>
                                          <p:spTgt spid="16"/>
                                        </p:tgtEl>
                                      </p:cBhvr>
                                    </p:animEffect>
                                  </p:childTnLst>
                                </p:cTn>
                              </p:par>
                              <p:par>
                                <p:cTn id="40" presetID="9"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dissolve">
                                      <p:cBhvr>
                                        <p:cTn id="42" dur="500"/>
                                        <p:tgtEl>
                                          <p:spTgt spid="18"/>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dissolve">
                                      <p:cBhvr>
                                        <p:cTn id="45" dur="500"/>
                                        <p:tgtEl>
                                          <p:spTgt spid="1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checkerboard(across)">
                                      <p:cBhvr>
                                        <p:cTn id="50" dur="500"/>
                                        <p:tgtEl>
                                          <p:spTgt spid="2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checkerboard(across)">
                                      <p:cBhvr>
                                        <p:cTn id="55" dur="500"/>
                                        <p:tgtEl>
                                          <p:spTgt spid="22"/>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blinds(horizontal)">
                                      <p:cBhvr>
                                        <p:cTn id="60" dur="500"/>
                                        <p:tgtEl>
                                          <p:spTgt spid="20"/>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blinds(horizontal)">
                                      <p:cBhvr>
                                        <p:cTn id="6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 grpId="0" animBg="1"/>
      <p:bldP spid="3" grpId="0"/>
      <p:bldP spid="13" grpId="0"/>
      <p:bldP spid="16" grpId="0"/>
      <p:bldP spid="19" grpId="0"/>
      <p:bldP spid="20" grpId="0"/>
      <p:bldP spid="22" grpId="0"/>
      <p:bldP spid="23"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 name="Rectangle 2"/>
          <p:cNvSpPr>
            <a:spLocks noGrp="1" noChangeArrowheads="1"/>
          </p:cNvSpPr>
          <p:nvPr>
            <p:ph type="title"/>
          </p:nvPr>
        </p:nvSpPr>
        <p:spPr>
          <a:xfrm>
            <a:off x="182591" y="161907"/>
            <a:ext cx="8741276" cy="972625"/>
          </a:xfrm>
        </p:spPr>
        <p:txBody>
          <a:bodyPr>
            <a:normAutofit fontScale="90000"/>
          </a:bodyPr>
          <a:lstStyle/>
          <a:p>
            <a:r>
              <a:rPr lang="en-US" dirty="0" smtClean="0">
                <a:solidFill>
                  <a:srgbClr val="008000"/>
                </a:solidFill>
                <a:latin typeface="Comic Sans MS" pitchFamily="66" charset="0"/>
              </a:rPr>
              <a:t>Secure Addition y = x</a:t>
            </a:r>
            <a:r>
              <a:rPr lang="en-US" baseline="-25000" dirty="0" smtClean="0">
                <a:solidFill>
                  <a:srgbClr val="008000"/>
                </a:solidFill>
                <a:latin typeface="Comic Sans MS" pitchFamily="66" charset="0"/>
              </a:rPr>
              <a:t>1</a:t>
            </a:r>
            <a:r>
              <a:rPr lang="en-US" dirty="0">
                <a:latin typeface="Comic Sans MS"/>
                <a:cs typeface="Comic Sans MS"/>
                <a:sym typeface="Symbol"/>
              </a:rPr>
              <a:t>+</a:t>
            </a:r>
            <a:r>
              <a:rPr lang="en-US" dirty="0" smtClean="0">
                <a:solidFill>
                  <a:srgbClr val="008000"/>
                </a:solidFill>
                <a:latin typeface="Comic Sans MS" pitchFamily="66" charset="0"/>
              </a:rPr>
              <a:t>x</a:t>
            </a:r>
            <a:r>
              <a:rPr lang="en-US" baseline="-25000" dirty="0" smtClean="0">
                <a:solidFill>
                  <a:srgbClr val="008000"/>
                </a:solidFill>
                <a:latin typeface="Comic Sans MS" pitchFamily="66" charset="0"/>
              </a:rPr>
              <a:t>2</a:t>
            </a:r>
            <a:r>
              <a:rPr lang="en-US" dirty="0">
                <a:latin typeface="Comic Sans MS"/>
                <a:cs typeface="Comic Sans MS"/>
                <a:sym typeface="Symbol"/>
              </a:rPr>
              <a:t>+</a:t>
            </a:r>
            <a:r>
              <a:rPr lang="en-US" dirty="0" smtClean="0">
                <a:solidFill>
                  <a:srgbClr val="008000"/>
                </a:solidFill>
                <a:latin typeface="Comic Sans MS" pitchFamily="66" charset="0"/>
              </a:rPr>
              <a:t>x</a:t>
            </a:r>
            <a:r>
              <a:rPr lang="en-US" baseline="-25000" dirty="0" smtClean="0">
                <a:solidFill>
                  <a:srgbClr val="008000"/>
                </a:solidFill>
                <a:latin typeface="Comic Sans MS" pitchFamily="66" charset="0"/>
              </a:rPr>
              <a:t>3</a:t>
            </a:r>
            <a:r>
              <a:rPr lang="en-US" dirty="0" smtClean="0">
                <a:solidFill>
                  <a:srgbClr val="008000"/>
                </a:solidFill>
                <a:latin typeface="Comic Sans MS" pitchFamily="66" charset="0"/>
              </a:rPr>
              <a:t> (assume n=3 parties) in asynchronous settings</a:t>
            </a:r>
            <a:endParaRPr lang="en-US" sz="3200" dirty="0" smtClean="0">
              <a:solidFill>
                <a:srgbClr val="008000"/>
              </a:solidFill>
              <a:latin typeface="Comic Sans MS" pitchFamily="66" charset="0"/>
            </a:endParaRPr>
          </a:p>
        </p:txBody>
      </p:sp>
      <p:sp>
        <p:nvSpPr>
          <p:cNvPr id="1037" name="Rectangle 23"/>
          <p:cNvSpPr>
            <a:spLocks noChangeArrowheads="1"/>
          </p:cNvSpPr>
          <p:nvPr/>
        </p:nvSpPr>
        <p:spPr bwMode="auto">
          <a:xfrm>
            <a:off x="4884212" y="3573485"/>
            <a:ext cx="381000" cy="76200"/>
          </a:xfrm>
          <a:prstGeom prst="rect">
            <a:avLst/>
          </a:prstGeom>
          <a:solidFill>
            <a:schemeClr val="bg1"/>
          </a:solidFill>
          <a:ln w="12700">
            <a:solidFill>
              <a:schemeClr val="bg1"/>
            </a:solidFill>
            <a:miter lim="800000"/>
            <a:headEnd/>
            <a:tailEnd/>
          </a:ln>
        </p:spPr>
        <p:txBody>
          <a:bodyPr wrap="none" anchor="ctr"/>
          <a:lstStyle/>
          <a:p>
            <a:pPr eaLnBrk="0" hangingPunct="0"/>
            <a:endParaRPr lang="en-US" sz="1600">
              <a:solidFill>
                <a:schemeClr val="tx2"/>
              </a:solidFill>
              <a:latin typeface="Arial Narrow" pitchFamily="34" charset="0"/>
            </a:endParaRPr>
          </a:p>
        </p:txBody>
      </p:sp>
      <p:sp>
        <p:nvSpPr>
          <p:cNvPr id="1038" name="Rectangle 24"/>
          <p:cNvSpPr>
            <a:spLocks noChangeArrowheads="1"/>
          </p:cNvSpPr>
          <p:nvPr/>
        </p:nvSpPr>
        <p:spPr bwMode="auto">
          <a:xfrm>
            <a:off x="6789215" y="3556552"/>
            <a:ext cx="381000" cy="76200"/>
          </a:xfrm>
          <a:prstGeom prst="rect">
            <a:avLst/>
          </a:prstGeom>
          <a:solidFill>
            <a:schemeClr val="bg1"/>
          </a:solidFill>
          <a:ln w="12700">
            <a:solidFill>
              <a:schemeClr val="bg1"/>
            </a:solidFill>
            <a:miter lim="800000"/>
            <a:headEnd/>
            <a:tailEnd/>
          </a:ln>
        </p:spPr>
        <p:txBody>
          <a:bodyPr wrap="none" anchor="ctr"/>
          <a:lstStyle/>
          <a:p>
            <a:pPr eaLnBrk="0" hangingPunct="0"/>
            <a:endParaRPr lang="en-US" sz="1600">
              <a:solidFill>
                <a:schemeClr val="tx2"/>
              </a:solidFill>
              <a:latin typeface="Arial Narrow" pitchFamily="34" charset="0"/>
            </a:endParaRPr>
          </a:p>
        </p:txBody>
      </p:sp>
      <p:sp>
        <p:nvSpPr>
          <p:cNvPr id="8" name="Rectangle 23"/>
          <p:cNvSpPr>
            <a:spLocks noChangeArrowheads="1"/>
          </p:cNvSpPr>
          <p:nvPr/>
        </p:nvSpPr>
        <p:spPr bwMode="auto">
          <a:xfrm>
            <a:off x="4884212" y="3573485"/>
            <a:ext cx="381000" cy="76200"/>
          </a:xfrm>
          <a:prstGeom prst="rect">
            <a:avLst/>
          </a:prstGeom>
          <a:solidFill>
            <a:schemeClr val="bg1"/>
          </a:solidFill>
          <a:ln w="12700">
            <a:solidFill>
              <a:schemeClr val="bg1"/>
            </a:solidFill>
            <a:miter lim="800000"/>
            <a:headEnd/>
            <a:tailEnd/>
          </a:ln>
        </p:spPr>
        <p:txBody>
          <a:bodyPr wrap="none" anchor="ctr"/>
          <a:lstStyle/>
          <a:p>
            <a:pPr eaLnBrk="0" hangingPunct="0"/>
            <a:endParaRPr lang="en-US" sz="1600">
              <a:solidFill>
                <a:schemeClr val="tx2"/>
              </a:solidFill>
              <a:latin typeface="Arial Narrow" pitchFamily="34" charset="0"/>
            </a:endParaRPr>
          </a:p>
        </p:txBody>
      </p:sp>
      <p:sp>
        <p:nvSpPr>
          <p:cNvPr id="9" name="Rectangle 24"/>
          <p:cNvSpPr>
            <a:spLocks noChangeArrowheads="1"/>
          </p:cNvSpPr>
          <p:nvPr/>
        </p:nvSpPr>
        <p:spPr bwMode="auto">
          <a:xfrm>
            <a:off x="6789215" y="3556552"/>
            <a:ext cx="381000" cy="76200"/>
          </a:xfrm>
          <a:prstGeom prst="rect">
            <a:avLst/>
          </a:prstGeom>
          <a:solidFill>
            <a:schemeClr val="bg1"/>
          </a:solidFill>
          <a:ln w="12700">
            <a:solidFill>
              <a:schemeClr val="bg1"/>
            </a:solidFill>
            <a:miter lim="800000"/>
            <a:headEnd/>
            <a:tailEnd/>
          </a:ln>
        </p:spPr>
        <p:txBody>
          <a:bodyPr wrap="none" anchor="ctr"/>
          <a:lstStyle/>
          <a:p>
            <a:pPr eaLnBrk="0" hangingPunct="0"/>
            <a:endParaRPr lang="en-US" sz="1600">
              <a:solidFill>
                <a:schemeClr val="tx2"/>
              </a:solidFill>
              <a:latin typeface="Arial Narrow" pitchFamily="34" charset="0"/>
            </a:endParaRPr>
          </a:p>
        </p:txBody>
      </p:sp>
      <p:graphicFrame>
        <p:nvGraphicFramePr>
          <p:cNvPr id="33" name="Object 5">
            <a:hlinkClick r:id="" action="ppaction://ole?verb=0"/>
          </p:cNvPr>
          <p:cNvGraphicFramePr>
            <a:graphicFrameLocks/>
          </p:cNvGraphicFramePr>
          <p:nvPr>
            <p:extLst>
              <p:ext uri="{D42A27DB-BD31-4B8C-83A1-F6EECF244321}">
                <p14:modId xmlns:p14="http://schemas.microsoft.com/office/powerpoint/2010/main" val="2459605495"/>
              </p:ext>
            </p:extLst>
          </p:nvPr>
        </p:nvGraphicFramePr>
        <p:xfrm>
          <a:off x="809118" y="5232927"/>
          <a:ext cx="290513" cy="912279"/>
        </p:xfrm>
        <a:graphic>
          <a:graphicData uri="http://schemas.openxmlformats.org/presentationml/2006/ole">
            <mc:AlternateContent xmlns:mc="http://schemas.openxmlformats.org/markup-compatibility/2006">
              <mc:Choice xmlns:v="urn:schemas-microsoft-com:vml" Requires="v">
                <p:oleObj spid="_x0000_s525848" name="Clip" r:id="rId4" imgW="525240" imgH="1361880" progId="">
                  <p:embed/>
                </p:oleObj>
              </mc:Choice>
              <mc:Fallback>
                <p:oleObj name="Clip" r:id="rId4" imgW="525240" imgH="136188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118" y="5232927"/>
                        <a:ext cx="290513" cy="9122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4" name="Object 6">
            <a:hlinkClick r:id="" action="ppaction://ole?verb=0"/>
          </p:cNvPr>
          <p:cNvGraphicFramePr>
            <a:graphicFrameLocks/>
          </p:cNvGraphicFramePr>
          <p:nvPr>
            <p:extLst>
              <p:ext uri="{D42A27DB-BD31-4B8C-83A1-F6EECF244321}">
                <p14:modId xmlns:p14="http://schemas.microsoft.com/office/powerpoint/2010/main" val="3995602534"/>
              </p:ext>
            </p:extLst>
          </p:nvPr>
        </p:nvGraphicFramePr>
        <p:xfrm>
          <a:off x="809118" y="3879638"/>
          <a:ext cx="290513" cy="912279"/>
        </p:xfrm>
        <a:graphic>
          <a:graphicData uri="http://schemas.openxmlformats.org/presentationml/2006/ole">
            <mc:AlternateContent xmlns:mc="http://schemas.openxmlformats.org/markup-compatibility/2006">
              <mc:Choice xmlns:v="urn:schemas-microsoft-com:vml" Requires="v">
                <p:oleObj spid="_x0000_s525849" name="Clip" r:id="rId6" imgW="525240" imgH="1361880" progId="">
                  <p:embed/>
                </p:oleObj>
              </mc:Choice>
              <mc:Fallback>
                <p:oleObj name="Clip" r:id="rId6" imgW="525240" imgH="136188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118" y="3879638"/>
                        <a:ext cx="290513" cy="9122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5" name="Object 7">
            <a:hlinkClick r:id="" action="ppaction://ole?verb=0"/>
          </p:cNvPr>
          <p:cNvGraphicFramePr>
            <a:graphicFrameLocks/>
          </p:cNvGraphicFramePr>
          <p:nvPr>
            <p:extLst>
              <p:ext uri="{D42A27DB-BD31-4B8C-83A1-F6EECF244321}">
                <p14:modId xmlns:p14="http://schemas.microsoft.com/office/powerpoint/2010/main" val="2410632084"/>
              </p:ext>
            </p:extLst>
          </p:nvPr>
        </p:nvGraphicFramePr>
        <p:xfrm>
          <a:off x="792185" y="2611014"/>
          <a:ext cx="290513" cy="912279"/>
        </p:xfrm>
        <a:graphic>
          <a:graphicData uri="http://schemas.openxmlformats.org/presentationml/2006/ole">
            <mc:AlternateContent xmlns:mc="http://schemas.openxmlformats.org/markup-compatibility/2006">
              <mc:Choice xmlns:v="urn:schemas-microsoft-com:vml" Requires="v">
                <p:oleObj spid="_x0000_s525850" name="Clip" r:id="rId7" imgW="525240" imgH="1361880" progId="">
                  <p:embed/>
                </p:oleObj>
              </mc:Choice>
              <mc:Fallback>
                <p:oleObj name="Clip" r:id="rId7" imgW="525240" imgH="136188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185" y="2611014"/>
                        <a:ext cx="290513" cy="9122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6" name="Rectangle 35"/>
          <p:cNvSpPr>
            <a:spLocks noChangeArrowheads="1"/>
          </p:cNvSpPr>
          <p:nvPr/>
        </p:nvSpPr>
        <p:spPr bwMode="auto">
          <a:xfrm>
            <a:off x="1664246" y="1738340"/>
            <a:ext cx="381001" cy="275333"/>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a:solidFill>
                  <a:srgbClr val="000000"/>
                </a:solidFill>
                <a:latin typeface="Comic Sans MS"/>
                <a:cs typeface="Comic Sans MS"/>
              </a:rPr>
              <a:t>x</a:t>
            </a:r>
            <a:r>
              <a:rPr lang="en-US" sz="1600" baseline="-25000" dirty="0" smtClean="0">
                <a:solidFill>
                  <a:srgbClr val="000000"/>
                </a:solidFill>
                <a:latin typeface="Comic Sans MS"/>
                <a:cs typeface="Comic Sans MS"/>
              </a:rPr>
              <a:t>1</a:t>
            </a:r>
            <a:endParaRPr lang="en-US" sz="1600" baseline="-25000" dirty="0">
              <a:solidFill>
                <a:srgbClr val="000000"/>
              </a:solidFill>
              <a:latin typeface="Comic Sans MS"/>
              <a:cs typeface="Comic Sans MS"/>
            </a:endParaRPr>
          </a:p>
        </p:txBody>
      </p:sp>
      <p:sp>
        <p:nvSpPr>
          <p:cNvPr id="37" name="Text Box 7"/>
          <p:cNvSpPr txBox="1">
            <a:spLocks noChangeArrowheads="1"/>
          </p:cNvSpPr>
          <p:nvPr/>
        </p:nvSpPr>
        <p:spPr bwMode="auto">
          <a:xfrm>
            <a:off x="182590" y="2834885"/>
            <a:ext cx="504056" cy="400110"/>
          </a:xfrm>
          <a:prstGeom prst="rect">
            <a:avLst/>
          </a:prstGeom>
          <a:noFill/>
          <a:ln w="9525">
            <a:noFill/>
            <a:miter lim="800000"/>
            <a:headEnd/>
            <a:tailEnd/>
          </a:ln>
        </p:spPr>
        <p:txBody>
          <a:bodyPr wrap="square">
            <a:spAutoFit/>
          </a:bodyPr>
          <a:lstStyle/>
          <a:p>
            <a:pPr>
              <a:spcBef>
                <a:spcPct val="50000"/>
              </a:spcBef>
            </a:pPr>
            <a:r>
              <a:rPr lang="en-US" sz="2000" b="1" dirty="0" smtClean="0">
                <a:latin typeface="Comic Sans MS"/>
                <a:cs typeface="Comic Sans MS"/>
              </a:rPr>
              <a:t>P</a:t>
            </a:r>
            <a:r>
              <a:rPr lang="en-US" sz="2000" b="1" baseline="-25000" dirty="0">
                <a:latin typeface="Comic Sans MS"/>
                <a:cs typeface="Comic Sans MS"/>
              </a:rPr>
              <a:t>1</a:t>
            </a:r>
            <a:endParaRPr lang="en-US" sz="2000" b="1" baseline="-25000" dirty="0" smtClean="0">
              <a:latin typeface="Comic Sans MS"/>
              <a:cs typeface="Comic Sans MS"/>
            </a:endParaRPr>
          </a:p>
        </p:txBody>
      </p:sp>
      <p:sp>
        <p:nvSpPr>
          <p:cNvPr id="38" name="Text Box 7"/>
          <p:cNvSpPr txBox="1">
            <a:spLocks noChangeArrowheads="1"/>
          </p:cNvSpPr>
          <p:nvPr/>
        </p:nvSpPr>
        <p:spPr bwMode="auto">
          <a:xfrm>
            <a:off x="199523" y="4131092"/>
            <a:ext cx="504056" cy="400110"/>
          </a:xfrm>
          <a:prstGeom prst="rect">
            <a:avLst/>
          </a:prstGeom>
          <a:noFill/>
          <a:ln w="9525">
            <a:noFill/>
            <a:miter lim="800000"/>
            <a:headEnd/>
            <a:tailEnd/>
          </a:ln>
        </p:spPr>
        <p:txBody>
          <a:bodyPr wrap="square">
            <a:spAutoFit/>
          </a:bodyPr>
          <a:lstStyle/>
          <a:p>
            <a:pPr>
              <a:spcBef>
                <a:spcPct val="50000"/>
              </a:spcBef>
            </a:pPr>
            <a:r>
              <a:rPr lang="en-US" sz="2000" b="1" dirty="0" smtClean="0">
                <a:latin typeface="Comic Sans MS"/>
                <a:cs typeface="Comic Sans MS"/>
              </a:rPr>
              <a:t>P</a:t>
            </a:r>
            <a:r>
              <a:rPr lang="en-US" sz="2000" b="1" baseline="-25000" dirty="0">
                <a:latin typeface="Comic Sans MS"/>
                <a:cs typeface="Comic Sans MS"/>
              </a:rPr>
              <a:t>2</a:t>
            </a:r>
            <a:endParaRPr lang="en-US" sz="2000" b="1" baseline="-25000" dirty="0" smtClean="0">
              <a:latin typeface="Comic Sans MS"/>
              <a:cs typeface="Comic Sans MS"/>
            </a:endParaRPr>
          </a:p>
        </p:txBody>
      </p:sp>
      <p:sp>
        <p:nvSpPr>
          <p:cNvPr id="40" name="Text Box 7"/>
          <p:cNvSpPr txBox="1">
            <a:spLocks noChangeArrowheads="1"/>
          </p:cNvSpPr>
          <p:nvPr/>
        </p:nvSpPr>
        <p:spPr bwMode="auto">
          <a:xfrm>
            <a:off x="201490" y="5487960"/>
            <a:ext cx="504056" cy="400110"/>
          </a:xfrm>
          <a:prstGeom prst="rect">
            <a:avLst/>
          </a:prstGeom>
          <a:noFill/>
          <a:ln w="9525">
            <a:noFill/>
            <a:miter lim="800000"/>
            <a:headEnd/>
            <a:tailEnd/>
          </a:ln>
        </p:spPr>
        <p:txBody>
          <a:bodyPr wrap="square">
            <a:spAutoFit/>
          </a:bodyPr>
          <a:lstStyle/>
          <a:p>
            <a:pPr>
              <a:spcBef>
                <a:spcPct val="50000"/>
              </a:spcBef>
            </a:pPr>
            <a:r>
              <a:rPr lang="en-US" sz="2000" b="1" dirty="0" smtClean="0">
                <a:latin typeface="Comic Sans MS"/>
                <a:cs typeface="Comic Sans MS"/>
              </a:rPr>
              <a:t>P</a:t>
            </a:r>
            <a:r>
              <a:rPr lang="en-US" sz="2000" b="1" baseline="-25000" dirty="0">
                <a:latin typeface="Comic Sans MS"/>
                <a:cs typeface="Comic Sans MS"/>
              </a:rPr>
              <a:t>3</a:t>
            </a:r>
            <a:endParaRPr lang="en-US" sz="2000" b="1" baseline="-25000" dirty="0" smtClean="0">
              <a:latin typeface="Comic Sans MS"/>
              <a:cs typeface="Comic Sans MS"/>
            </a:endParaRPr>
          </a:p>
        </p:txBody>
      </p:sp>
      <p:sp>
        <p:nvSpPr>
          <p:cNvPr id="42" name="Text Box 7"/>
          <p:cNvSpPr txBox="1">
            <a:spLocks noChangeArrowheads="1"/>
          </p:cNvSpPr>
          <p:nvPr/>
        </p:nvSpPr>
        <p:spPr bwMode="auto">
          <a:xfrm>
            <a:off x="1640822" y="1296455"/>
            <a:ext cx="504056" cy="400110"/>
          </a:xfrm>
          <a:prstGeom prst="rect">
            <a:avLst/>
          </a:prstGeom>
          <a:noFill/>
          <a:ln w="9525">
            <a:noFill/>
            <a:miter lim="800000"/>
            <a:headEnd/>
            <a:tailEnd/>
          </a:ln>
        </p:spPr>
        <p:txBody>
          <a:bodyPr wrap="square">
            <a:spAutoFit/>
          </a:bodyPr>
          <a:lstStyle/>
          <a:p>
            <a:pPr>
              <a:spcBef>
                <a:spcPct val="50000"/>
              </a:spcBef>
            </a:pPr>
            <a:r>
              <a:rPr lang="en-US" sz="2000" b="1" dirty="0" smtClean="0">
                <a:latin typeface="Comic Sans MS"/>
                <a:cs typeface="Comic Sans MS"/>
              </a:rPr>
              <a:t>P</a:t>
            </a:r>
            <a:r>
              <a:rPr lang="en-US" sz="2000" b="1" baseline="-25000" dirty="0">
                <a:latin typeface="Comic Sans MS"/>
                <a:cs typeface="Comic Sans MS"/>
              </a:rPr>
              <a:t>1</a:t>
            </a:r>
            <a:endParaRPr lang="en-US" sz="2000" b="1" baseline="-25000" dirty="0" smtClean="0">
              <a:latin typeface="Comic Sans MS"/>
              <a:cs typeface="Comic Sans MS"/>
            </a:endParaRPr>
          </a:p>
        </p:txBody>
      </p:sp>
      <p:sp>
        <p:nvSpPr>
          <p:cNvPr id="43" name="Rectangle 42"/>
          <p:cNvSpPr>
            <a:spLocks noChangeArrowheads="1"/>
          </p:cNvSpPr>
          <p:nvPr/>
        </p:nvSpPr>
        <p:spPr bwMode="auto">
          <a:xfrm>
            <a:off x="2951157" y="1738343"/>
            <a:ext cx="381001" cy="275333"/>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a:solidFill>
                  <a:srgbClr val="000000"/>
                </a:solidFill>
                <a:latin typeface="Comic Sans MS"/>
                <a:cs typeface="Comic Sans MS"/>
              </a:rPr>
              <a:t>2</a:t>
            </a:r>
          </a:p>
        </p:txBody>
      </p:sp>
      <p:sp>
        <p:nvSpPr>
          <p:cNvPr id="44" name="Text Box 7"/>
          <p:cNvSpPr txBox="1">
            <a:spLocks noChangeArrowheads="1"/>
          </p:cNvSpPr>
          <p:nvPr/>
        </p:nvSpPr>
        <p:spPr bwMode="auto">
          <a:xfrm>
            <a:off x="2927733" y="1296458"/>
            <a:ext cx="504056" cy="400110"/>
          </a:xfrm>
          <a:prstGeom prst="rect">
            <a:avLst/>
          </a:prstGeom>
          <a:noFill/>
          <a:ln w="9525">
            <a:noFill/>
            <a:miter lim="800000"/>
            <a:headEnd/>
            <a:tailEnd/>
          </a:ln>
        </p:spPr>
        <p:txBody>
          <a:bodyPr wrap="square">
            <a:spAutoFit/>
          </a:bodyPr>
          <a:lstStyle/>
          <a:p>
            <a:pPr>
              <a:spcBef>
                <a:spcPct val="50000"/>
              </a:spcBef>
            </a:pPr>
            <a:r>
              <a:rPr lang="en-US" sz="2000" b="1" dirty="0" smtClean="0">
                <a:latin typeface="Comic Sans MS"/>
                <a:cs typeface="Comic Sans MS"/>
              </a:rPr>
              <a:t>P</a:t>
            </a:r>
            <a:r>
              <a:rPr lang="en-US" sz="2000" b="1" baseline="-25000" dirty="0">
                <a:latin typeface="Comic Sans MS"/>
                <a:cs typeface="Comic Sans MS"/>
              </a:rPr>
              <a:t>2</a:t>
            </a:r>
            <a:endParaRPr lang="en-US" sz="2000" b="1" baseline="-25000" dirty="0" smtClean="0">
              <a:latin typeface="Comic Sans MS"/>
              <a:cs typeface="Comic Sans MS"/>
            </a:endParaRPr>
          </a:p>
        </p:txBody>
      </p:sp>
      <p:sp>
        <p:nvSpPr>
          <p:cNvPr id="45" name="Rectangle 44"/>
          <p:cNvSpPr>
            <a:spLocks noChangeArrowheads="1"/>
          </p:cNvSpPr>
          <p:nvPr/>
        </p:nvSpPr>
        <p:spPr bwMode="auto">
          <a:xfrm>
            <a:off x="4454379" y="1730928"/>
            <a:ext cx="381001" cy="275333"/>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a:solidFill>
                  <a:srgbClr val="000000"/>
                </a:solidFill>
                <a:latin typeface="Comic Sans MS"/>
                <a:cs typeface="Comic Sans MS"/>
              </a:rPr>
              <a:t>3</a:t>
            </a:r>
          </a:p>
        </p:txBody>
      </p:sp>
      <p:sp>
        <p:nvSpPr>
          <p:cNvPr id="46" name="Text Box 7"/>
          <p:cNvSpPr txBox="1">
            <a:spLocks noChangeArrowheads="1"/>
          </p:cNvSpPr>
          <p:nvPr/>
        </p:nvSpPr>
        <p:spPr bwMode="auto">
          <a:xfrm>
            <a:off x="4430955" y="1289043"/>
            <a:ext cx="504056" cy="400110"/>
          </a:xfrm>
          <a:prstGeom prst="rect">
            <a:avLst/>
          </a:prstGeom>
          <a:noFill/>
          <a:ln w="9525">
            <a:noFill/>
            <a:miter lim="800000"/>
            <a:headEnd/>
            <a:tailEnd/>
          </a:ln>
        </p:spPr>
        <p:txBody>
          <a:bodyPr wrap="square">
            <a:spAutoFit/>
          </a:bodyPr>
          <a:lstStyle/>
          <a:p>
            <a:pPr>
              <a:spcBef>
                <a:spcPct val="50000"/>
              </a:spcBef>
            </a:pPr>
            <a:r>
              <a:rPr lang="en-US" sz="2000" b="1" dirty="0" smtClean="0">
                <a:latin typeface="Comic Sans MS"/>
                <a:cs typeface="Comic Sans MS"/>
              </a:rPr>
              <a:t>P</a:t>
            </a:r>
            <a:r>
              <a:rPr lang="en-US" sz="2000" b="1" baseline="-25000" dirty="0">
                <a:latin typeface="Comic Sans MS"/>
                <a:cs typeface="Comic Sans MS"/>
              </a:rPr>
              <a:t>3</a:t>
            </a:r>
            <a:endParaRPr lang="en-US" sz="2000" b="1" baseline="-25000" dirty="0" smtClean="0">
              <a:latin typeface="Comic Sans MS"/>
              <a:cs typeface="Comic Sans MS"/>
            </a:endParaRPr>
          </a:p>
        </p:txBody>
      </p:sp>
      <p:sp>
        <p:nvSpPr>
          <p:cNvPr id="47" name="Rectangle 46"/>
          <p:cNvSpPr>
            <a:spLocks noChangeArrowheads="1"/>
          </p:cNvSpPr>
          <p:nvPr/>
        </p:nvSpPr>
        <p:spPr bwMode="auto">
          <a:xfrm>
            <a:off x="1507064" y="2817952"/>
            <a:ext cx="559902" cy="724948"/>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smtClean="0">
                <a:solidFill>
                  <a:srgbClr val="000000"/>
                </a:solidFill>
                <a:latin typeface="Comic Sans MS"/>
                <a:cs typeface="Comic Sans MS"/>
              </a:rPr>
              <a:t>12</a:t>
            </a:r>
          </a:p>
          <a:p>
            <a:pPr eaLnBrk="0" hangingPunct="0"/>
            <a:r>
              <a:rPr lang="en-US" sz="1600" dirty="0" smtClean="0">
                <a:solidFill>
                  <a:srgbClr val="0000FF"/>
                </a:solidFill>
                <a:latin typeface="Comic Sans MS"/>
                <a:cs typeface="Comic Sans MS"/>
              </a:rPr>
              <a:t>x</a:t>
            </a:r>
            <a:r>
              <a:rPr lang="en-US" sz="1600" baseline="-25000" dirty="0" smtClean="0">
                <a:solidFill>
                  <a:srgbClr val="0000FF"/>
                </a:solidFill>
                <a:latin typeface="Comic Sans MS"/>
                <a:cs typeface="Comic Sans MS"/>
              </a:rPr>
              <a:t>13</a:t>
            </a:r>
          </a:p>
          <a:p>
            <a:pPr eaLnBrk="0" hangingPunct="0"/>
            <a:endParaRPr lang="en-US" sz="1600" baseline="-25000" dirty="0">
              <a:solidFill>
                <a:srgbClr val="000000"/>
              </a:solidFill>
              <a:latin typeface="Comic Sans MS"/>
              <a:cs typeface="Comic Sans MS"/>
            </a:endParaRPr>
          </a:p>
        </p:txBody>
      </p:sp>
      <p:sp>
        <p:nvSpPr>
          <p:cNvPr id="2" name="Rectangle 1"/>
          <p:cNvSpPr/>
          <p:nvPr/>
        </p:nvSpPr>
        <p:spPr>
          <a:xfrm>
            <a:off x="2280342" y="2946123"/>
            <a:ext cx="295574" cy="369332"/>
          </a:xfrm>
          <a:prstGeom prst="rect">
            <a:avLst/>
          </a:prstGeom>
        </p:spPr>
        <p:txBody>
          <a:bodyPr wrap="none">
            <a:spAutoFit/>
          </a:bodyPr>
          <a:lstStyle/>
          <a:p>
            <a:r>
              <a:rPr lang="en-US" dirty="0">
                <a:latin typeface="Comic Sans MS"/>
                <a:cs typeface="Comic Sans MS"/>
                <a:sym typeface="Symbol"/>
              </a:rPr>
              <a:t>+</a:t>
            </a:r>
            <a:endParaRPr lang="en-US" dirty="0"/>
          </a:p>
        </p:txBody>
      </p:sp>
      <p:sp>
        <p:nvSpPr>
          <p:cNvPr id="54" name="Rectangle 53"/>
          <p:cNvSpPr/>
          <p:nvPr/>
        </p:nvSpPr>
        <p:spPr>
          <a:xfrm>
            <a:off x="3731345" y="2889787"/>
            <a:ext cx="295574" cy="369332"/>
          </a:xfrm>
          <a:prstGeom prst="rect">
            <a:avLst/>
          </a:prstGeom>
        </p:spPr>
        <p:txBody>
          <a:bodyPr wrap="none">
            <a:spAutoFit/>
          </a:bodyPr>
          <a:lstStyle/>
          <a:p>
            <a:r>
              <a:rPr lang="en-US" dirty="0">
                <a:latin typeface="Comic Sans MS"/>
                <a:cs typeface="Comic Sans MS"/>
                <a:sym typeface="Symbol"/>
              </a:rPr>
              <a:t>+</a:t>
            </a:r>
            <a:endParaRPr lang="en-US" dirty="0"/>
          </a:p>
        </p:txBody>
      </p:sp>
      <p:sp>
        <p:nvSpPr>
          <p:cNvPr id="55" name="Rectangle 54"/>
          <p:cNvSpPr/>
          <p:nvPr/>
        </p:nvSpPr>
        <p:spPr>
          <a:xfrm>
            <a:off x="2319446" y="4159162"/>
            <a:ext cx="295574" cy="369332"/>
          </a:xfrm>
          <a:prstGeom prst="rect">
            <a:avLst/>
          </a:prstGeom>
        </p:spPr>
        <p:txBody>
          <a:bodyPr wrap="none">
            <a:spAutoFit/>
          </a:bodyPr>
          <a:lstStyle/>
          <a:p>
            <a:r>
              <a:rPr lang="en-US" dirty="0">
                <a:latin typeface="Comic Sans MS"/>
                <a:cs typeface="Comic Sans MS"/>
                <a:sym typeface="Symbol"/>
              </a:rPr>
              <a:t>+</a:t>
            </a:r>
            <a:endParaRPr lang="en-US" dirty="0"/>
          </a:p>
        </p:txBody>
      </p:sp>
      <p:sp>
        <p:nvSpPr>
          <p:cNvPr id="56" name="Rectangle 55"/>
          <p:cNvSpPr/>
          <p:nvPr/>
        </p:nvSpPr>
        <p:spPr>
          <a:xfrm>
            <a:off x="3770449" y="4136692"/>
            <a:ext cx="295574" cy="369332"/>
          </a:xfrm>
          <a:prstGeom prst="rect">
            <a:avLst/>
          </a:prstGeom>
        </p:spPr>
        <p:txBody>
          <a:bodyPr wrap="none">
            <a:spAutoFit/>
          </a:bodyPr>
          <a:lstStyle/>
          <a:p>
            <a:r>
              <a:rPr lang="en-US" dirty="0">
                <a:latin typeface="Comic Sans MS"/>
                <a:cs typeface="Comic Sans MS"/>
                <a:sym typeface="Symbol"/>
              </a:rPr>
              <a:t>+</a:t>
            </a:r>
            <a:endParaRPr lang="en-US" dirty="0"/>
          </a:p>
        </p:txBody>
      </p:sp>
      <p:sp>
        <p:nvSpPr>
          <p:cNvPr id="57" name="Rectangle 56"/>
          <p:cNvSpPr/>
          <p:nvPr/>
        </p:nvSpPr>
        <p:spPr>
          <a:xfrm>
            <a:off x="2296971" y="5487960"/>
            <a:ext cx="295574" cy="369332"/>
          </a:xfrm>
          <a:prstGeom prst="rect">
            <a:avLst/>
          </a:prstGeom>
        </p:spPr>
        <p:txBody>
          <a:bodyPr wrap="none">
            <a:spAutoFit/>
          </a:bodyPr>
          <a:lstStyle/>
          <a:p>
            <a:r>
              <a:rPr lang="en-US" dirty="0">
                <a:latin typeface="Comic Sans MS"/>
                <a:cs typeface="Comic Sans MS"/>
                <a:sym typeface="Symbol"/>
              </a:rPr>
              <a:t>+</a:t>
            </a:r>
            <a:endParaRPr lang="en-US" dirty="0"/>
          </a:p>
        </p:txBody>
      </p:sp>
      <p:sp>
        <p:nvSpPr>
          <p:cNvPr id="58" name="Rectangle 57"/>
          <p:cNvSpPr/>
          <p:nvPr/>
        </p:nvSpPr>
        <p:spPr>
          <a:xfrm>
            <a:off x="3747974" y="5499356"/>
            <a:ext cx="295574" cy="369332"/>
          </a:xfrm>
          <a:prstGeom prst="rect">
            <a:avLst/>
          </a:prstGeom>
        </p:spPr>
        <p:txBody>
          <a:bodyPr wrap="none">
            <a:spAutoFit/>
          </a:bodyPr>
          <a:lstStyle/>
          <a:p>
            <a:r>
              <a:rPr lang="en-US" dirty="0">
                <a:latin typeface="Comic Sans MS"/>
                <a:cs typeface="Comic Sans MS"/>
                <a:sym typeface="Symbol"/>
              </a:rPr>
              <a:t>+</a:t>
            </a:r>
            <a:endParaRPr lang="en-US" dirty="0"/>
          </a:p>
        </p:txBody>
      </p:sp>
      <p:sp>
        <p:nvSpPr>
          <p:cNvPr id="60" name="Rectangle 59"/>
          <p:cNvSpPr/>
          <p:nvPr/>
        </p:nvSpPr>
        <p:spPr>
          <a:xfrm>
            <a:off x="4987777" y="2906720"/>
            <a:ext cx="302449" cy="369332"/>
          </a:xfrm>
          <a:prstGeom prst="rect">
            <a:avLst/>
          </a:prstGeom>
        </p:spPr>
        <p:txBody>
          <a:bodyPr wrap="none">
            <a:spAutoFit/>
          </a:bodyPr>
          <a:lstStyle/>
          <a:p>
            <a:r>
              <a:rPr lang="en-US" dirty="0" smtClean="0">
                <a:latin typeface="Comic Sans MS"/>
                <a:cs typeface="Comic Sans MS"/>
                <a:sym typeface="Symbol"/>
              </a:rPr>
              <a:t>=</a:t>
            </a:r>
            <a:endParaRPr lang="en-US" dirty="0"/>
          </a:p>
        </p:txBody>
      </p:sp>
      <p:sp>
        <p:nvSpPr>
          <p:cNvPr id="62" name="Rectangle 61"/>
          <p:cNvSpPr/>
          <p:nvPr/>
        </p:nvSpPr>
        <p:spPr>
          <a:xfrm>
            <a:off x="5029345" y="4187491"/>
            <a:ext cx="302449" cy="369332"/>
          </a:xfrm>
          <a:prstGeom prst="rect">
            <a:avLst/>
          </a:prstGeom>
        </p:spPr>
        <p:txBody>
          <a:bodyPr wrap="none">
            <a:spAutoFit/>
          </a:bodyPr>
          <a:lstStyle/>
          <a:p>
            <a:r>
              <a:rPr lang="en-US" dirty="0" smtClean="0">
                <a:latin typeface="Comic Sans MS"/>
                <a:cs typeface="Comic Sans MS"/>
                <a:sym typeface="Symbol"/>
              </a:rPr>
              <a:t>=</a:t>
            </a:r>
            <a:endParaRPr lang="en-US" dirty="0"/>
          </a:p>
        </p:txBody>
      </p:sp>
      <p:sp>
        <p:nvSpPr>
          <p:cNvPr id="64" name="Rectangle 63"/>
          <p:cNvSpPr/>
          <p:nvPr/>
        </p:nvSpPr>
        <p:spPr>
          <a:xfrm>
            <a:off x="5113987" y="5529749"/>
            <a:ext cx="302449" cy="369332"/>
          </a:xfrm>
          <a:prstGeom prst="rect">
            <a:avLst/>
          </a:prstGeom>
        </p:spPr>
        <p:txBody>
          <a:bodyPr wrap="none">
            <a:spAutoFit/>
          </a:bodyPr>
          <a:lstStyle/>
          <a:p>
            <a:r>
              <a:rPr lang="en-US" dirty="0" smtClean="0">
                <a:latin typeface="Comic Sans MS"/>
                <a:cs typeface="Comic Sans MS"/>
                <a:sym typeface="Symbol"/>
              </a:rPr>
              <a:t>=</a:t>
            </a:r>
            <a:endParaRPr lang="en-US" dirty="0"/>
          </a:p>
        </p:txBody>
      </p:sp>
      <p:cxnSp>
        <p:nvCxnSpPr>
          <p:cNvPr id="65" name="Straight Arrow Connector 64"/>
          <p:cNvCxnSpPr/>
          <p:nvPr/>
        </p:nvCxnSpPr>
        <p:spPr>
          <a:xfrm flipV="1">
            <a:off x="5791551" y="4539890"/>
            <a:ext cx="997664" cy="121795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6" name="Text Box 7"/>
          <p:cNvSpPr txBox="1">
            <a:spLocks noChangeArrowheads="1"/>
          </p:cNvSpPr>
          <p:nvPr/>
        </p:nvSpPr>
        <p:spPr bwMode="auto">
          <a:xfrm>
            <a:off x="6918187" y="4185433"/>
            <a:ext cx="504056"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000000"/>
                </a:solidFill>
                <a:latin typeface="Comic Sans MS"/>
                <a:cs typeface="Comic Sans MS"/>
              </a:rPr>
              <a:t>P</a:t>
            </a:r>
            <a:r>
              <a:rPr lang="en-US" sz="2000" baseline="-25000" dirty="0">
                <a:solidFill>
                  <a:srgbClr val="000000"/>
                </a:solidFill>
                <a:latin typeface="Comic Sans MS"/>
                <a:cs typeface="Comic Sans MS"/>
              </a:rPr>
              <a:t>i</a:t>
            </a:r>
            <a:endParaRPr lang="en-US" sz="2000" baseline="-25000" dirty="0" smtClean="0">
              <a:solidFill>
                <a:srgbClr val="000000"/>
              </a:solidFill>
              <a:latin typeface="Comic Sans MS"/>
              <a:cs typeface="Comic Sans MS"/>
            </a:endParaRPr>
          </a:p>
        </p:txBody>
      </p:sp>
      <p:cxnSp>
        <p:nvCxnSpPr>
          <p:cNvPr id="67" name="Straight Arrow Connector 66"/>
          <p:cNvCxnSpPr/>
          <p:nvPr/>
        </p:nvCxnSpPr>
        <p:spPr>
          <a:xfrm>
            <a:off x="5708288" y="3074682"/>
            <a:ext cx="1080927" cy="111495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8" name="Straight Arrow Connector 67"/>
          <p:cNvCxnSpPr/>
          <p:nvPr/>
        </p:nvCxnSpPr>
        <p:spPr>
          <a:xfrm>
            <a:off x="5708288" y="4337740"/>
            <a:ext cx="1080927" cy="121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9" name="Rectangle 68"/>
          <p:cNvSpPr>
            <a:spLocks noChangeArrowheads="1"/>
          </p:cNvSpPr>
          <p:nvPr/>
        </p:nvSpPr>
        <p:spPr bwMode="auto">
          <a:xfrm>
            <a:off x="7377728" y="4294714"/>
            <a:ext cx="1546139" cy="262110"/>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a:solidFill>
                  <a:srgbClr val="000000"/>
                </a:solidFill>
                <a:latin typeface="Comic Sans MS"/>
                <a:cs typeface="Comic Sans MS"/>
              </a:rPr>
              <a:t>y</a:t>
            </a:r>
            <a:r>
              <a:rPr lang="en-US" sz="1600" smtClean="0">
                <a:solidFill>
                  <a:srgbClr val="000000"/>
                </a:solidFill>
                <a:latin typeface="Comic Sans MS"/>
                <a:cs typeface="Comic Sans MS"/>
              </a:rPr>
              <a:t> </a:t>
            </a:r>
            <a:r>
              <a:rPr lang="en-US" sz="1600" dirty="0" smtClean="0">
                <a:solidFill>
                  <a:srgbClr val="000000"/>
                </a:solidFill>
                <a:latin typeface="Comic Sans MS"/>
                <a:cs typeface="Comic Sans MS"/>
              </a:rPr>
              <a:t>= s</a:t>
            </a:r>
            <a:r>
              <a:rPr lang="en-US" sz="1600" baseline="-25000" dirty="0" smtClean="0">
                <a:solidFill>
                  <a:srgbClr val="000000"/>
                </a:solidFill>
                <a:latin typeface="Comic Sans MS"/>
                <a:cs typeface="Comic Sans MS"/>
              </a:rPr>
              <a:t>1 </a:t>
            </a:r>
            <a:r>
              <a:rPr lang="en-US" sz="1600" dirty="0">
                <a:latin typeface="Comic Sans MS"/>
                <a:cs typeface="Comic Sans MS"/>
                <a:sym typeface="Symbol"/>
              </a:rPr>
              <a:t>+</a:t>
            </a:r>
            <a:r>
              <a:rPr lang="en-US" sz="1600" dirty="0" smtClean="0">
                <a:sym typeface="Symbol"/>
              </a:rPr>
              <a:t> </a:t>
            </a:r>
            <a:r>
              <a:rPr lang="en-US" sz="1600" dirty="0">
                <a:solidFill>
                  <a:srgbClr val="000000"/>
                </a:solidFill>
                <a:latin typeface="Comic Sans MS"/>
                <a:cs typeface="Comic Sans MS"/>
                <a:sym typeface="Symbol"/>
              </a:rPr>
              <a:t>s</a:t>
            </a:r>
            <a:r>
              <a:rPr lang="en-US" sz="1600" baseline="-25000" dirty="0" smtClean="0">
                <a:solidFill>
                  <a:srgbClr val="000000"/>
                </a:solidFill>
                <a:latin typeface="Comic Sans MS"/>
                <a:cs typeface="Comic Sans MS"/>
              </a:rPr>
              <a:t>2 </a:t>
            </a:r>
            <a:r>
              <a:rPr lang="en-US" sz="1600" dirty="0">
                <a:latin typeface="Comic Sans MS"/>
                <a:cs typeface="Comic Sans MS"/>
                <a:sym typeface="Symbol"/>
              </a:rPr>
              <a:t>+</a:t>
            </a:r>
            <a:r>
              <a:rPr lang="en-US" sz="1600" baseline="-25000" dirty="0" smtClean="0">
                <a:solidFill>
                  <a:srgbClr val="000000"/>
                </a:solidFill>
                <a:latin typeface="Comic Sans MS"/>
                <a:cs typeface="Comic Sans MS"/>
                <a:sym typeface="Symbol"/>
              </a:rPr>
              <a:t> </a:t>
            </a:r>
            <a:r>
              <a:rPr lang="en-US" sz="1600" dirty="0">
                <a:solidFill>
                  <a:srgbClr val="000000"/>
                </a:solidFill>
                <a:latin typeface="Comic Sans MS"/>
                <a:cs typeface="Comic Sans MS"/>
                <a:sym typeface="Symbol"/>
              </a:rPr>
              <a:t>s</a:t>
            </a:r>
            <a:r>
              <a:rPr lang="en-US" sz="1600" baseline="-25000" dirty="0" smtClean="0">
                <a:solidFill>
                  <a:srgbClr val="000000"/>
                </a:solidFill>
                <a:latin typeface="Comic Sans MS"/>
                <a:cs typeface="Comic Sans MS"/>
              </a:rPr>
              <a:t>3</a:t>
            </a:r>
            <a:endParaRPr lang="en-US" sz="1600" baseline="-25000" dirty="0">
              <a:solidFill>
                <a:srgbClr val="000000"/>
              </a:solidFill>
              <a:latin typeface="Comic Sans MS"/>
              <a:cs typeface="Comic Sans MS"/>
            </a:endParaRPr>
          </a:p>
          <a:p>
            <a:pPr eaLnBrk="0" hangingPunct="0"/>
            <a:r>
              <a:rPr lang="en-US" sz="1600" baseline="-25000" dirty="0" smtClean="0">
                <a:solidFill>
                  <a:srgbClr val="000000"/>
                </a:solidFill>
                <a:latin typeface="Comic Sans MS"/>
                <a:cs typeface="Comic Sans MS"/>
              </a:rPr>
              <a:t> </a:t>
            </a:r>
            <a:endParaRPr lang="en-US" sz="1600" baseline="-25000" dirty="0">
              <a:solidFill>
                <a:srgbClr val="000000"/>
              </a:solidFill>
              <a:latin typeface="Comic Sans MS"/>
              <a:cs typeface="Comic Sans MS"/>
            </a:endParaRPr>
          </a:p>
        </p:txBody>
      </p:sp>
      <p:sp>
        <p:nvSpPr>
          <p:cNvPr id="71" name="Rectangle 70"/>
          <p:cNvSpPr>
            <a:spLocks noChangeArrowheads="1"/>
          </p:cNvSpPr>
          <p:nvPr/>
        </p:nvSpPr>
        <p:spPr bwMode="auto">
          <a:xfrm>
            <a:off x="1303867" y="2081686"/>
            <a:ext cx="1271084" cy="499204"/>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smtClean="0">
                <a:solidFill>
                  <a:srgbClr val="000000"/>
                </a:solidFill>
                <a:latin typeface="Comic Sans MS"/>
                <a:cs typeface="Comic Sans MS"/>
              </a:rPr>
              <a:t>11 </a:t>
            </a:r>
            <a:r>
              <a:rPr lang="en-US" sz="1600" dirty="0">
                <a:solidFill>
                  <a:srgbClr val="000000"/>
                </a:solidFill>
                <a:latin typeface="Comic Sans MS"/>
                <a:cs typeface="Comic Sans MS"/>
              </a:rPr>
              <a:t> </a:t>
            </a:r>
            <a:r>
              <a:rPr lang="en-US" sz="1600" dirty="0" smtClean="0">
                <a:solidFill>
                  <a:srgbClr val="000000"/>
                </a:solidFill>
                <a:latin typeface="Comic Sans MS"/>
                <a:cs typeface="Comic Sans MS"/>
              </a:rPr>
              <a:t>x</a:t>
            </a:r>
            <a:r>
              <a:rPr lang="en-US" sz="1600" baseline="-25000" dirty="0" smtClean="0">
                <a:solidFill>
                  <a:srgbClr val="000000"/>
                </a:solidFill>
                <a:latin typeface="Comic Sans MS"/>
                <a:cs typeface="Comic Sans MS"/>
              </a:rPr>
              <a:t>12</a:t>
            </a:r>
            <a:r>
              <a:rPr lang="en-US" sz="1600" dirty="0" smtClean="0">
                <a:solidFill>
                  <a:srgbClr val="000000"/>
                </a:solidFill>
                <a:latin typeface="Comic Sans MS"/>
                <a:cs typeface="Comic Sans MS"/>
              </a:rPr>
              <a:t> x</a:t>
            </a:r>
            <a:r>
              <a:rPr lang="en-US" sz="1600" baseline="-25000" dirty="0" smtClean="0">
                <a:solidFill>
                  <a:srgbClr val="000000"/>
                </a:solidFill>
                <a:latin typeface="Comic Sans MS"/>
                <a:cs typeface="Comic Sans MS"/>
              </a:rPr>
              <a:t>13 </a:t>
            </a:r>
            <a:endParaRPr lang="en-US" sz="1600" baseline="-25000" dirty="0">
              <a:solidFill>
                <a:srgbClr val="000000"/>
              </a:solidFill>
              <a:latin typeface="Comic Sans MS"/>
              <a:cs typeface="Comic Sans MS"/>
            </a:endParaRPr>
          </a:p>
        </p:txBody>
      </p:sp>
      <p:sp>
        <p:nvSpPr>
          <p:cNvPr id="72" name="Rectangle 71"/>
          <p:cNvSpPr>
            <a:spLocks noChangeArrowheads="1"/>
          </p:cNvSpPr>
          <p:nvPr/>
        </p:nvSpPr>
        <p:spPr bwMode="auto">
          <a:xfrm>
            <a:off x="2574571" y="2088712"/>
            <a:ext cx="1271084" cy="499204"/>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a:solidFill>
                  <a:srgbClr val="000000"/>
                </a:solidFill>
                <a:latin typeface="Comic Sans MS"/>
                <a:cs typeface="Comic Sans MS"/>
              </a:rPr>
              <a:t>2</a:t>
            </a:r>
            <a:r>
              <a:rPr lang="en-US" sz="1600" baseline="-25000" dirty="0" smtClean="0">
                <a:solidFill>
                  <a:srgbClr val="000000"/>
                </a:solidFill>
                <a:latin typeface="Comic Sans MS"/>
                <a:cs typeface="Comic Sans MS"/>
              </a:rPr>
              <a:t>1 </a:t>
            </a:r>
            <a:r>
              <a:rPr lang="en-US" sz="1600" dirty="0" smtClean="0">
                <a:solidFill>
                  <a:srgbClr val="000000"/>
                </a:solidFill>
                <a:latin typeface="Comic Sans MS"/>
                <a:cs typeface="Comic Sans MS"/>
              </a:rPr>
              <a:t> x</a:t>
            </a:r>
            <a:r>
              <a:rPr lang="en-US" sz="1600" baseline="-25000" dirty="0">
                <a:solidFill>
                  <a:srgbClr val="000000"/>
                </a:solidFill>
                <a:latin typeface="Comic Sans MS"/>
                <a:cs typeface="Comic Sans MS"/>
              </a:rPr>
              <a:t>2</a:t>
            </a:r>
            <a:r>
              <a:rPr lang="en-US" sz="1600" baseline="-25000" dirty="0" smtClean="0">
                <a:solidFill>
                  <a:srgbClr val="000000"/>
                </a:solidFill>
                <a:latin typeface="Comic Sans MS"/>
                <a:cs typeface="Comic Sans MS"/>
              </a:rPr>
              <a:t>2</a:t>
            </a:r>
            <a:r>
              <a:rPr lang="en-US" sz="1600" dirty="0" smtClean="0">
                <a:solidFill>
                  <a:srgbClr val="000000"/>
                </a:solidFill>
                <a:latin typeface="Comic Sans MS"/>
                <a:cs typeface="Comic Sans MS"/>
              </a:rPr>
              <a:t> x</a:t>
            </a:r>
            <a:r>
              <a:rPr lang="en-US" sz="1600" baseline="-25000" dirty="0">
                <a:solidFill>
                  <a:srgbClr val="000000"/>
                </a:solidFill>
                <a:latin typeface="Comic Sans MS"/>
                <a:cs typeface="Comic Sans MS"/>
              </a:rPr>
              <a:t>2</a:t>
            </a:r>
            <a:r>
              <a:rPr lang="en-US" sz="1600" baseline="-25000" dirty="0" smtClean="0">
                <a:solidFill>
                  <a:srgbClr val="000000"/>
                </a:solidFill>
                <a:latin typeface="Comic Sans MS"/>
                <a:cs typeface="Comic Sans MS"/>
              </a:rPr>
              <a:t>3 </a:t>
            </a:r>
            <a:endParaRPr lang="en-US" sz="1600" baseline="-25000" dirty="0">
              <a:solidFill>
                <a:srgbClr val="000000"/>
              </a:solidFill>
              <a:latin typeface="Comic Sans MS"/>
              <a:cs typeface="Comic Sans MS"/>
            </a:endParaRPr>
          </a:p>
        </p:txBody>
      </p:sp>
      <p:sp>
        <p:nvSpPr>
          <p:cNvPr id="73" name="Rectangle 72"/>
          <p:cNvSpPr>
            <a:spLocks noChangeArrowheads="1"/>
          </p:cNvSpPr>
          <p:nvPr/>
        </p:nvSpPr>
        <p:spPr bwMode="auto">
          <a:xfrm>
            <a:off x="4113768" y="2071779"/>
            <a:ext cx="1271084" cy="499204"/>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a:solidFill>
                  <a:srgbClr val="000000"/>
                </a:solidFill>
                <a:latin typeface="Comic Sans MS"/>
                <a:cs typeface="Comic Sans MS"/>
              </a:rPr>
              <a:t>3</a:t>
            </a:r>
            <a:r>
              <a:rPr lang="en-US" sz="1600" baseline="-25000" dirty="0" smtClean="0">
                <a:solidFill>
                  <a:srgbClr val="000000"/>
                </a:solidFill>
                <a:latin typeface="Comic Sans MS"/>
                <a:cs typeface="Comic Sans MS"/>
              </a:rPr>
              <a:t>1 </a:t>
            </a:r>
            <a:r>
              <a:rPr lang="en-US" sz="1600" dirty="0" smtClean="0">
                <a:solidFill>
                  <a:srgbClr val="000000"/>
                </a:solidFill>
                <a:latin typeface="Comic Sans MS"/>
                <a:cs typeface="Comic Sans MS"/>
              </a:rPr>
              <a:t> x</a:t>
            </a:r>
            <a:r>
              <a:rPr lang="en-US" sz="1600" baseline="-25000" dirty="0">
                <a:solidFill>
                  <a:srgbClr val="000000"/>
                </a:solidFill>
                <a:latin typeface="Comic Sans MS"/>
                <a:cs typeface="Comic Sans MS"/>
              </a:rPr>
              <a:t>3</a:t>
            </a:r>
            <a:r>
              <a:rPr lang="en-US" sz="1600" baseline="-25000" dirty="0" smtClean="0">
                <a:solidFill>
                  <a:srgbClr val="000000"/>
                </a:solidFill>
                <a:latin typeface="Comic Sans MS"/>
                <a:cs typeface="Comic Sans MS"/>
              </a:rPr>
              <a:t>2</a:t>
            </a:r>
            <a:r>
              <a:rPr lang="en-US" sz="1600" dirty="0" smtClean="0">
                <a:solidFill>
                  <a:srgbClr val="000000"/>
                </a:solidFill>
                <a:latin typeface="Comic Sans MS"/>
                <a:cs typeface="Comic Sans MS"/>
              </a:rPr>
              <a:t> x</a:t>
            </a:r>
            <a:r>
              <a:rPr lang="en-US" sz="1600" baseline="-25000" dirty="0">
                <a:solidFill>
                  <a:srgbClr val="000000"/>
                </a:solidFill>
                <a:latin typeface="Comic Sans MS"/>
                <a:cs typeface="Comic Sans MS"/>
              </a:rPr>
              <a:t>3</a:t>
            </a:r>
            <a:r>
              <a:rPr lang="en-US" sz="1600" baseline="-25000" dirty="0" smtClean="0">
                <a:solidFill>
                  <a:srgbClr val="000000"/>
                </a:solidFill>
                <a:latin typeface="Comic Sans MS"/>
                <a:cs typeface="Comic Sans MS"/>
              </a:rPr>
              <a:t>3 </a:t>
            </a:r>
            <a:endParaRPr lang="en-US" sz="1600" baseline="-25000" dirty="0">
              <a:solidFill>
                <a:srgbClr val="000000"/>
              </a:solidFill>
              <a:latin typeface="Comic Sans MS"/>
              <a:cs typeface="Comic Sans MS"/>
            </a:endParaRPr>
          </a:p>
        </p:txBody>
      </p:sp>
      <p:sp>
        <p:nvSpPr>
          <p:cNvPr id="74" name="Rectangle 73"/>
          <p:cNvSpPr>
            <a:spLocks noChangeArrowheads="1"/>
          </p:cNvSpPr>
          <p:nvPr/>
        </p:nvSpPr>
        <p:spPr bwMode="auto">
          <a:xfrm>
            <a:off x="1519759" y="3998169"/>
            <a:ext cx="559902" cy="724948"/>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smtClean="0">
                <a:solidFill>
                  <a:srgbClr val="000000"/>
                </a:solidFill>
                <a:latin typeface="Comic Sans MS"/>
                <a:cs typeface="Comic Sans MS"/>
              </a:rPr>
              <a:t>11</a:t>
            </a:r>
          </a:p>
          <a:p>
            <a:pPr eaLnBrk="0" hangingPunct="0"/>
            <a:r>
              <a:rPr lang="en-US" sz="1600" dirty="0" smtClean="0">
                <a:solidFill>
                  <a:srgbClr val="0000FF"/>
                </a:solidFill>
                <a:latin typeface="Comic Sans MS"/>
                <a:cs typeface="Comic Sans MS"/>
              </a:rPr>
              <a:t>x</a:t>
            </a:r>
            <a:r>
              <a:rPr lang="en-US" sz="1600" baseline="-25000" dirty="0" smtClean="0">
                <a:solidFill>
                  <a:srgbClr val="0000FF"/>
                </a:solidFill>
                <a:latin typeface="Comic Sans MS"/>
                <a:cs typeface="Comic Sans MS"/>
              </a:rPr>
              <a:t>13</a:t>
            </a:r>
          </a:p>
          <a:p>
            <a:pPr eaLnBrk="0" hangingPunct="0"/>
            <a:endParaRPr lang="en-US" sz="1600" baseline="-25000" dirty="0">
              <a:solidFill>
                <a:srgbClr val="000000"/>
              </a:solidFill>
              <a:latin typeface="Comic Sans MS"/>
              <a:cs typeface="Comic Sans MS"/>
            </a:endParaRPr>
          </a:p>
        </p:txBody>
      </p:sp>
      <p:sp>
        <p:nvSpPr>
          <p:cNvPr id="75" name="Rectangle 74"/>
          <p:cNvSpPr>
            <a:spLocks noChangeArrowheads="1"/>
          </p:cNvSpPr>
          <p:nvPr/>
        </p:nvSpPr>
        <p:spPr bwMode="auto">
          <a:xfrm>
            <a:off x="1523996" y="5386362"/>
            <a:ext cx="559902" cy="724948"/>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smtClean="0">
                <a:solidFill>
                  <a:srgbClr val="000000"/>
                </a:solidFill>
                <a:latin typeface="Comic Sans MS"/>
                <a:cs typeface="Comic Sans MS"/>
              </a:rPr>
              <a:t>11</a:t>
            </a:r>
          </a:p>
          <a:p>
            <a:pPr eaLnBrk="0" hangingPunct="0"/>
            <a:r>
              <a:rPr lang="en-US" sz="1600" dirty="0" smtClean="0">
                <a:solidFill>
                  <a:srgbClr val="0000FF"/>
                </a:solidFill>
                <a:latin typeface="Comic Sans MS"/>
                <a:cs typeface="Comic Sans MS"/>
              </a:rPr>
              <a:t>x</a:t>
            </a:r>
            <a:r>
              <a:rPr lang="en-US" sz="1600" baseline="-25000" dirty="0" smtClean="0">
                <a:solidFill>
                  <a:srgbClr val="0000FF"/>
                </a:solidFill>
                <a:latin typeface="Comic Sans MS"/>
                <a:cs typeface="Comic Sans MS"/>
              </a:rPr>
              <a:t>12</a:t>
            </a:r>
          </a:p>
          <a:p>
            <a:pPr eaLnBrk="0" hangingPunct="0"/>
            <a:endParaRPr lang="en-US" sz="1600" baseline="-25000" dirty="0">
              <a:solidFill>
                <a:srgbClr val="000000"/>
              </a:solidFill>
              <a:latin typeface="Comic Sans MS"/>
              <a:cs typeface="Comic Sans MS"/>
            </a:endParaRPr>
          </a:p>
        </p:txBody>
      </p:sp>
      <p:sp>
        <p:nvSpPr>
          <p:cNvPr id="76" name="Rectangle 75"/>
          <p:cNvSpPr>
            <a:spLocks noChangeArrowheads="1"/>
          </p:cNvSpPr>
          <p:nvPr/>
        </p:nvSpPr>
        <p:spPr bwMode="auto">
          <a:xfrm>
            <a:off x="2873854" y="2783651"/>
            <a:ext cx="559902" cy="724948"/>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a:solidFill>
                  <a:srgbClr val="000000"/>
                </a:solidFill>
                <a:latin typeface="Comic Sans MS"/>
                <a:cs typeface="Comic Sans MS"/>
              </a:rPr>
              <a:t>2</a:t>
            </a:r>
            <a:r>
              <a:rPr lang="en-US" sz="1600" baseline="-25000" dirty="0" smtClean="0">
                <a:solidFill>
                  <a:srgbClr val="000000"/>
                </a:solidFill>
                <a:latin typeface="Comic Sans MS"/>
                <a:cs typeface="Comic Sans MS"/>
              </a:rPr>
              <a:t>2</a:t>
            </a:r>
          </a:p>
          <a:p>
            <a:pPr eaLnBrk="0" hangingPunct="0"/>
            <a:r>
              <a:rPr lang="en-US" sz="1600" dirty="0" smtClean="0">
                <a:solidFill>
                  <a:srgbClr val="0000FF"/>
                </a:solidFill>
                <a:latin typeface="Comic Sans MS"/>
                <a:cs typeface="Comic Sans MS"/>
              </a:rPr>
              <a:t>x</a:t>
            </a:r>
            <a:r>
              <a:rPr lang="en-US" sz="1600" baseline="-25000" dirty="0">
                <a:solidFill>
                  <a:srgbClr val="0000FF"/>
                </a:solidFill>
                <a:latin typeface="Comic Sans MS"/>
                <a:cs typeface="Comic Sans MS"/>
              </a:rPr>
              <a:t>2</a:t>
            </a:r>
            <a:r>
              <a:rPr lang="en-US" sz="1600" baseline="-25000" dirty="0" smtClean="0">
                <a:solidFill>
                  <a:srgbClr val="0000FF"/>
                </a:solidFill>
                <a:latin typeface="Comic Sans MS"/>
                <a:cs typeface="Comic Sans MS"/>
              </a:rPr>
              <a:t>3</a:t>
            </a:r>
          </a:p>
          <a:p>
            <a:pPr eaLnBrk="0" hangingPunct="0"/>
            <a:endParaRPr lang="en-US" sz="1600" baseline="-25000" dirty="0">
              <a:solidFill>
                <a:srgbClr val="000000"/>
              </a:solidFill>
              <a:latin typeface="Comic Sans MS"/>
              <a:cs typeface="Comic Sans MS"/>
            </a:endParaRPr>
          </a:p>
        </p:txBody>
      </p:sp>
      <p:sp>
        <p:nvSpPr>
          <p:cNvPr id="77" name="Rectangle 76"/>
          <p:cNvSpPr>
            <a:spLocks noChangeArrowheads="1"/>
          </p:cNvSpPr>
          <p:nvPr/>
        </p:nvSpPr>
        <p:spPr bwMode="auto">
          <a:xfrm>
            <a:off x="2886549" y="3946935"/>
            <a:ext cx="559902" cy="724948"/>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a:solidFill>
                  <a:srgbClr val="000000"/>
                </a:solidFill>
                <a:latin typeface="Comic Sans MS"/>
                <a:cs typeface="Comic Sans MS"/>
              </a:rPr>
              <a:t>2</a:t>
            </a:r>
            <a:r>
              <a:rPr lang="en-US" sz="1600" baseline="-25000" dirty="0" smtClean="0">
                <a:solidFill>
                  <a:srgbClr val="000000"/>
                </a:solidFill>
                <a:latin typeface="Comic Sans MS"/>
                <a:cs typeface="Comic Sans MS"/>
              </a:rPr>
              <a:t>1</a:t>
            </a:r>
          </a:p>
          <a:p>
            <a:pPr eaLnBrk="0" hangingPunct="0"/>
            <a:r>
              <a:rPr lang="en-US" sz="1600" dirty="0" smtClean="0">
                <a:solidFill>
                  <a:srgbClr val="0000FF"/>
                </a:solidFill>
                <a:latin typeface="Comic Sans MS"/>
                <a:cs typeface="Comic Sans MS"/>
              </a:rPr>
              <a:t>x</a:t>
            </a:r>
            <a:r>
              <a:rPr lang="en-US" sz="1600" baseline="-25000" dirty="0">
                <a:solidFill>
                  <a:srgbClr val="0000FF"/>
                </a:solidFill>
                <a:latin typeface="Comic Sans MS"/>
                <a:cs typeface="Comic Sans MS"/>
              </a:rPr>
              <a:t>2</a:t>
            </a:r>
            <a:r>
              <a:rPr lang="en-US" sz="1600" baseline="-25000" dirty="0" smtClean="0">
                <a:solidFill>
                  <a:srgbClr val="0000FF"/>
                </a:solidFill>
                <a:latin typeface="Comic Sans MS"/>
                <a:cs typeface="Comic Sans MS"/>
              </a:rPr>
              <a:t>3</a:t>
            </a:r>
          </a:p>
          <a:p>
            <a:pPr eaLnBrk="0" hangingPunct="0"/>
            <a:endParaRPr lang="en-US" sz="1600" baseline="-25000" dirty="0">
              <a:solidFill>
                <a:srgbClr val="000000"/>
              </a:solidFill>
              <a:latin typeface="Comic Sans MS"/>
              <a:cs typeface="Comic Sans MS"/>
            </a:endParaRPr>
          </a:p>
        </p:txBody>
      </p:sp>
      <p:sp>
        <p:nvSpPr>
          <p:cNvPr id="78" name="Rectangle 77"/>
          <p:cNvSpPr>
            <a:spLocks noChangeArrowheads="1"/>
          </p:cNvSpPr>
          <p:nvPr/>
        </p:nvSpPr>
        <p:spPr bwMode="auto">
          <a:xfrm>
            <a:off x="2890786" y="5335128"/>
            <a:ext cx="559902" cy="724948"/>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a:solidFill>
                  <a:srgbClr val="000000"/>
                </a:solidFill>
                <a:latin typeface="Comic Sans MS"/>
                <a:cs typeface="Comic Sans MS"/>
              </a:rPr>
              <a:t>2</a:t>
            </a:r>
            <a:r>
              <a:rPr lang="en-US" sz="1600" baseline="-25000" dirty="0" smtClean="0">
                <a:solidFill>
                  <a:srgbClr val="000000"/>
                </a:solidFill>
                <a:latin typeface="Comic Sans MS"/>
                <a:cs typeface="Comic Sans MS"/>
              </a:rPr>
              <a:t>1</a:t>
            </a:r>
          </a:p>
          <a:p>
            <a:pPr eaLnBrk="0" hangingPunct="0"/>
            <a:r>
              <a:rPr lang="en-US" sz="1600" dirty="0" smtClean="0">
                <a:solidFill>
                  <a:srgbClr val="0000FF"/>
                </a:solidFill>
                <a:latin typeface="Comic Sans MS"/>
                <a:cs typeface="Comic Sans MS"/>
              </a:rPr>
              <a:t>x</a:t>
            </a:r>
            <a:r>
              <a:rPr lang="en-US" sz="1600" baseline="-25000" dirty="0">
                <a:solidFill>
                  <a:srgbClr val="0000FF"/>
                </a:solidFill>
                <a:latin typeface="Comic Sans MS"/>
                <a:cs typeface="Comic Sans MS"/>
              </a:rPr>
              <a:t>2</a:t>
            </a:r>
            <a:r>
              <a:rPr lang="en-US" sz="1600" baseline="-25000" dirty="0" smtClean="0">
                <a:solidFill>
                  <a:srgbClr val="0000FF"/>
                </a:solidFill>
                <a:latin typeface="Comic Sans MS"/>
                <a:cs typeface="Comic Sans MS"/>
              </a:rPr>
              <a:t>2</a:t>
            </a:r>
          </a:p>
          <a:p>
            <a:pPr eaLnBrk="0" hangingPunct="0"/>
            <a:endParaRPr lang="en-US" sz="1600" baseline="-25000" dirty="0">
              <a:solidFill>
                <a:srgbClr val="0000FF"/>
              </a:solidFill>
              <a:latin typeface="Comic Sans MS"/>
              <a:cs typeface="Comic Sans MS"/>
            </a:endParaRPr>
          </a:p>
        </p:txBody>
      </p:sp>
      <p:sp>
        <p:nvSpPr>
          <p:cNvPr id="79" name="Rectangle 78"/>
          <p:cNvSpPr>
            <a:spLocks noChangeArrowheads="1"/>
          </p:cNvSpPr>
          <p:nvPr/>
        </p:nvSpPr>
        <p:spPr bwMode="auto">
          <a:xfrm>
            <a:off x="4326825" y="2784519"/>
            <a:ext cx="559902" cy="724948"/>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smtClean="0">
                <a:solidFill>
                  <a:srgbClr val="000000"/>
                </a:solidFill>
                <a:latin typeface="Comic Sans MS"/>
                <a:cs typeface="Comic Sans MS"/>
              </a:rPr>
              <a:t>32</a:t>
            </a:r>
          </a:p>
          <a:p>
            <a:pPr eaLnBrk="0" hangingPunct="0"/>
            <a:r>
              <a:rPr lang="en-US" sz="1600" dirty="0" smtClean="0">
                <a:solidFill>
                  <a:srgbClr val="0000FF"/>
                </a:solidFill>
                <a:latin typeface="Comic Sans MS"/>
                <a:cs typeface="Comic Sans MS"/>
              </a:rPr>
              <a:t>x</a:t>
            </a:r>
            <a:r>
              <a:rPr lang="en-US" sz="1600" baseline="-25000" dirty="0" smtClean="0">
                <a:solidFill>
                  <a:srgbClr val="0000FF"/>
                </a:solidFill>
                <a:latin typeface="Comic Sans MS"/>
                <a:cs typeface="Comic Sans MS"/>
              </a:rPr>
              <a:t>33</a:t>
            </a:r>
          </a:p>
          <a:p>
            <a:pPr eaLnBrk="0" hangingPunct="0"/>
            <a:endParaRPr lang="en-US" sz="1600" baseline="-25000" dirty="0">
              <a:solidFill>
                <a:srgbClr val="000000"/>
              </a:solidFill>
              <a:latin typeface="Comic Sans MS"/>
              <a:cs typeface="Comic Sans MS"/>
            </a:endParaRPr>
          </a:p>
        </p:txBody>
      </p:sp>
      <p:sp>
        <p:nvSpPr>
          <p:cNvPr id="80" name="Rectangle 79"/>
          <p:cNvSpPr>
            <a:spLocks noChangeArrowheads="1"/>
          </p:cNvSpPr>
          <p:nvPr/>
        </p:nvSpPr>
        <p:spPr bwMode="auto">
          <a:xfrm>
            <a:off x="4339520" y="3947803"/>
            <a:ext cx="559902" cy="724948"/>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smtClean="0">
                <a:solidFill>
                  <a:srgbClr val="000000"/>
                </a:solidFill>
                <a:latin typeface="Comic Sans MS"/>
                <a:cs typeface="Comic Sans MS"/>
              </a:rPr>
              <a:t>31</a:t>
            </a:r>
          </a:p>
          <a:p>
            <a:pPr eaLnBrk="0" hangingPunct="0"/>
            <a:r>
              <a:rPr lang="en-US" sz="1600" dirty="0" smtClean="0">
                <a:solidFill>
                  <a:srgbClr val="0000FF"/>
                </a:solidFill>
                <a:latin typeface="Comic Sans MS"/>
                <a:cs typeface="Comic Sans MS"/>
              </a:rPr>
              <a:t>x</a:t>
            </a:r>
            <a:r>
              <a:rPr lang="en-US" sz="1600" baseline="-25000" dirty="0" smtClean="0">
                <a:solidFill>
                  <a:srgbClr val="0000FF"/>
                </a:solidFill>
                <a:latin typeface="Comic Sans MS"/>
                <a:cs typeface="Comic Sans MS"/>
              </a:rPr>
              <a:t>33</a:t>
            </a:r>
          </a:p>
          <a:p>
            <a:pPr eaLnBrk="0" hangingPunct="0"/>
            <a:endParaRPr lang="en-US" sz="1600" baseline="-25000" dirty="0">
              <a:solidFill>
                <a:srgbClr val="0000FF"/>
              </a:solidFill>
              <a:latin typeface="Comic Sans MS"/>
              <a:cs typeface="Comic Sans MS"/>
            </a:endParaRPr>
          </a:p>
        </p:txBody>
      </p:sp>
      <p:sp>
        <p:nvSpPr>
          <p:cNvPr id="81" name="Rectangle 80"/>
          <p:cNvSpPr>
            <a:spLocks noChangeArrowheads="1"/>
          </p:cNvSpPr>
          <p:nvPr/>
        </p:nvSpPr>
        <p:spPr bwMode="auto">
          <a:xfrm>
            <a:off x="4343757" y="5335996"/>
            <a:ext cx="559902" cy="724948"/>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smtClean="0">
                <a:solidFill>
                  <a:srgbClr val="000000"/>
                </a:solidFill>
                <a:latin typeface="Comic Sans MS"/>
                <a:cs typeface="Comic Sans MS"/>
              </a:rPr>
              <a:t>31</a:t>
            </a:r>
          </a:p>
          <a:p>
            <a:pPr eaLnBrk="0" hangingPunct="0"/>
            <a:r>
              <a:rPr lang="en-US" sz="1600" dirty="0" smtClean="0">
                <a:solidFill>
                  <a:srgbClr val="0000FF"/>
                </a:solidFill>
                <a:latin typeface="Comic Sans MS"/>
                <a:cs typeface="Comic Sans MS"/>
              </a:rPr>
              <a:t>x</a:t>
            </a:r>
            <a:r>
              <a:rPr lang="en-US" sz="1600" baseline="-25000" dirty="0" smtClean="0">
                <a:solidFill>
                  <a:srgbClr val="0000FF"/>
                </a:solidFill>
                <a:latin typeface="Comic Sans MS"/>
                <a:cs typeface="Comic Sans MS"/>
              </a:rPr>
              <a:t>32</a:t>
            </a:r>
          </a:p>
          <a:p>
            <a:pPr eaLnBrk="0" hangingPunct="0"/>
            <a:endParaRPr lang="en-US" sz="1600" baseline="-25000" dirty="0">
              <a:solidFill>
                <a:srgbClr val="000000"/>
              </a:solidFill>
              <a:latin typeface="Comic Sans MS"/>
              <a:cs typeface="Comic Sans MS"/>
            </a:endParaRPr>
          </a:p>
        </p:txBody>
      </p:sp>
      <p:sp>
        <p:nvSpPr>
          <p:cNvPr id="82" name="Rectangle 81"/>
          <p:cNvSpPr>
            <a:spLocks noChangeArrowheads="1"/>
          </p:cNvSpPr>
          <p:nvPr/>
        </p:nvSpPr>
        <p:spPr bwMode="auto">
          <a:xfrm>
            <a:off x="5350181" y="2801019"/>
            <a:ext cx="559902" cy="724948"/>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a:solidFill>
                  <a:srgbClr val="000000"/>
                </a:solidFill>
                <a:latin typeface="Comic Sans MS"/>
                <a:cs typeface="Comic Sans MS"/>
              </a:rPr>
              <a:t>s</a:t>
            </a:r>
            <a:r>
              <a:rPr lang="en-US" sz="1600" baseline="-25000" dirty="0" smtClean="0">
                <a:solidFill>
                  <a:srgbClr val="000000"/>
                </a:solidFill>
                <a:latin typeface="Comic Sans MS"/>
                <a:cs typeface="Comic Sans MS"/>
              </a:rPr>
              <a:t>2</a:t>
            </a:r>
          </a:p>
          <a:p>
            <a:pPr eaLnBrk="0" hangingPunct="0"/>
            <a:r>
              <a:rPr lang="en-US" sz="1600" dirty="0">
                <a:solidFill>
                  <a:srgbClr val="0000FF"/>
                </a:solidFill>
                <a:latin typeface="Comic Sans MS"/>
                <a:cs typeface="Comic Sans MS"/>
              </a:rPr>
              <a:t>s</a:t>
            </a:r>
            <a:r>
              <a:rPr lang="en-US" sz="1600" baseline="-25000" dirty="0" smtClean="0">
                <a:solidFill>
                  <a:srgbClr val="0000FF"/>
                </a:solidFill>
                <a:latin typeface="Comic Sans MS"/>
                <a:cs typeface="Comic Sans MS"/>
              </a:rPr>
              <a:t>3</a:t>
            </a:r>
          </a:p>
          <a:p>
            <a:pPr eaLnBrk="0" hangingPunct="0"/>
            <a:endParaRPr lang="en-US" sz="1600" baseline="-25000" dirty="0">
              <a:solidFill>
                <a:srgbClr val="0000FF"/>
              </a:solidFill>
              <a:latin typeface="Comic Sans MS"/>
              <a:cs typeface="Comic Sans MS"/>
            </a:endParaRPr>
          </a:p>
        </p:txBody>
      </p:sp>
      <p:sp>
        <p:nvSpPr>
          <p:cNvPr id="83" name="Rectangle 82"/>
          <p:cNvSpPr>
            <a:spLocks noChangeArrowheads="1"/>
          </p:cNvSpPr>
          <p:nvPr/>
        </p:nvSpPr>
        <p:spPr bwMode="auto">
          <a:xfrm>
            <a:off x="5362876" y="3964303"/>
            <a:ext cx="559902" cy="724948"/>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a:solidFill>
                  <a:srgbClr val="000000"/>
                </a:solidFill>
                <a:latin typeface="Comic Sans MS"/>
                <a:cs typeface="Comic Sans MS"/>
              </a:rPr>
              <a:t>s</a:t>
            </a:r>
            <a:r>
              <a:rPr lang="en-US" sz="1600" baseline="-25000" dirty="0" smtClean="0">
                <a:solidFill>
                  <a:srgbClr val="000000"/>
                </a:solidFill>
                <a:latin typeface="Comic Sans MS"/>
                <a:cs typeface="Comic Sans MS"/>
              </a:rPr>
              <a:t>1</a:t>
            </a:r>
          </a:p>
          <a:p>
            <a:pPr eaLnBrk="0" hangingPunct="0"/>
            <a:r>
              <a:rPr lang="en-US" sz="1600" dirty="0">
                <a:solidFill>
                  <a:srgbClr val="0000FF"/>
                </a:solidFill>
                <a:latin typeface="Comic Sans MS"/>
                <a:cs typeface="Comic Sans MS"/>
              </a:rPr>
              <a:t>s</a:t>
            </a:r>
            <a:r>
              <a:rPr lang="en-US" sz="1600" baseline="-25000" dirty="0" smtClean="0">
                <a:solidFill>
                  <a:srgbClr val="0000FF"/>
                </a:solidFill>
                <a:latin typeface="Comic Sans MS"/>
                <a:cs typeface="Comic Sans MS"/>
              </a:rPr>
              <a:t>3</a:t>
            </a:r>
          </a:p>
          <a:p>
            <a:pPr eaLnBrk="0" hangingPunct="0"/>
            <a:endParaRPr lang="en-US" sz="1600" baseline="-25000" dirty="0">
              <a:solidFill>
                <a:srgbClr val="0000FF"/>
              </a:solidFill>
              <a:latin typeface="Comic Sans MS"/>
              <a:cs typeface="Comic Sans MS"/>
            </a:endParaRPr>
          </a:p>
        </p:txBody>
      </p:sp>
      <p:sp>
        <p:nvSpPr>
          <p:cNvPr id="84" name="Rectangle 83"/>
          <p:cNvSpPr>
            <a:spLocks noChangeArrowheads="1"/>
          </p:cNvSpPr>
          <p:nvPr/>
        </p:nvSpPr>
        <p:spPr bwMode="auto">
          <a:xfrm>
            <a:off x="5367113" y="5352496"/>
            <a:ext cx="559902" cy="724948"/>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a:latin typeface="Comic Sans MS"/>
                <a:cs typeface="Comic Sans MS"/>
              </a:rPr>
              <a:t>s</a:t>
            </a:r>
            <a:r>
              <a:rPr lang="en-US" sz="1600" baseline="-25000" dirty="0" smtClean="0">
                <a:latin typeface="Comic Sans MS"/>
                <a:cs typeface="Comic Sans MS"/>
              </a:rPr>
              <a:t>1</a:t>
            </a:r>
          </a:p>
          <a:p>
            <a:pPr eaLnBrk="0" hangingPunct="0"/>
            <a:r>
              <a:rPr lang="en-US" sz="1600" dirty="0">
                <a:solidFill>
                  <a:srgbClr val="0000FF"/>
                </a:solidFill>
                <a:latin typeface="Comic Sans MS"/>
                <a:cs typeface="Comic Sans MS"/>
              </a:rPr>
              <a:t>s</a:t>
            </a:r>
            <a:r>
              <a:rPr lang="en-US" sz="1600" baseline="-25000" dirty="0" smtClean="0">
                <a:solidFill>
                  <a:srgbClr val="0000FF"/>
                </a:solidFill>
                <a:latin typeface="Comic Sans MS"/>
                <a:cs typeface="Comic Sans MS"/>
              </a:rPr>
              <a:t>2</a:t>
            </a:r>
          </a:p>
          <a:p>
            <a:pPr eaLnBrk="0" hangingPunct="0"/>
            <a:endParaRPr lang="en-US" sz="1600" baseline="-25000" dirty="0">
              <a:solidFill>
                <a:srgbClr val="0000FF"/>
              </a:solidFill>
              <a:latin typeface="Comic Sans MS"/>
              <a:cs typeface="Comic Sans MS"/>
            </a:endParaRPr>
          </a:p>
        </p:txBody>
      </p:sp>
      <p:sp>
        <p:nvSpPr>
          <p:cNvPr id="3" name="Rectangle 2"/>
          <p:cNvSpPr/>
          <p:nvPr/>
        </p:nvSpPr>
        <p:spPr>
          <a:xfrm>
            <a:off x="183525" y="6343134"/>
            <a:ext cx="3524410" cy="369332"/>
          </a:xfrm>
          <a:prstGeom prst="rect">
            <a:avLst/>
          </a:prstGeom>
        </p:spPr>
        <p:txBody>
          <a:bodyPr wrap="none">
            <a:spAutoFit/>
          </a:bodyPr>
          <a:lstStyle/>
          <a:p>
            <a:r>
              <a:rPr lang="en-US" dirty="0" smtClean="0">
                <a:latin typeface="Comic Sans MS" charset="0"/>
                <a:cs typeface="Comic Sans MS" charset="0"/>
              </a:rPr>
              <a:t>One of the parties may cheat.</a:t>
            </a:r>
            <a:endParaRPr lang="en-US" dirty="0"/>
          </a:p>
        </p:txBody>
      </p:sp>
      <p:sp>
        <p:nvSpPr>
          <p:cNvPr id="52" name="Rectangle 51"/>
          <p:cNvSpPr/>
          <p:nvPr/>
        </p:nvSpPr>
        <p:spPr>
          <a:xfrm>
            <a:off x="4774459" y="5902876"/>
            <a:ext cx="4183274" cy="923330"/>
          </a:xfrm>
          <a:prstGeom prst="rect">
            <a:avLst/>
          </a:prstGeom>
        </p:spPr>
        <p:txBody>
          <a:bodyPr wrap="square">
            <a:spAutoFit/>
          </a:bodyPr>
          <a:lstStyle/>
          <a:p>
            <a:r>
              <a:rPr lang="en-US" dirty="0" smtClean="0">
                <a:latin typeface="Comic Sans MS" charset="0"/>
                <a:cs typeface="Comic Sans MS" charset="0"/>
              </a:rPr>
              <a:t>This simple protocol does not work ! No protocol with n parties where t will be cheating works when n ≤ 3t </a:t>
            </a:r>
            <a:r>
              <a:rPr lang="en-US" dirty="0" smtClean="0">
                <a:latin typeface="Comic Sans MS" charset="0"/>
                <a:cs typeface="Comic Sans MS" charset="0"/>
                <a:sym typeface="Wingdings"/>
              </a:rPr>
              <a:t></a:t>
            </a:r>
            <a:endParaRPr lang="en-US" dirty="0"/>
          </a:p>
        </p:txBody>
      </p:sp>
      <p:sp>
        <p:nvSpPr>
          <p:cNvPr id="50" name="Rectangle 49"/>
          <p:cNvSpPr/>
          <p:nvPr/>
        </p:nvSpPr>
        <p:spPr>
          <a:xfrm>
            <a:off x="6187824" y="1738343"/>
            <a:ext cx="2626897" cy="369332"/>
          </a:xfrm>
          <a:prstGeom prst="rect">
            <a:avLst/>
          </a:prstGeom>
        </p:spPr>
        <p:txBody>
          <a:bodyPr wrap="square">
            <a:spAutoFit/>
          </a:bodyPr>
          <a:lstStyle/>
          <a:p>
            <a:r>
              <a:rPr lang="en-US" dirty="0" smtClean="0">
                <a:latin typeface="Comic Sans MS" charset="0"/>
                <a:cs typeface="Comic Sans MS" charset="0"/>
              </a:rPr>
              <a:t>No input provision!</a:t>
            </a:r>
            <a:endParaRPr lang="en-US" dirty="0"/>
          </a:p>
        </p:txBody>
      </p:sp>
    </p:spTree>
    <p:extLst>
      <p:ext uri="{BB962C8B-B14F-4D97-AF65-F5344CB8AC3E}">
        <p14:creationId xmlns:p14="http://schemas.microsoft.com/office/powerpoint/2010/main" val="22670958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2"/>
          <p:cNvSpPr txBox="1">
            <a:spLocks noChangeArrowheads="1"/>
          </p:cNvSpPr>
          <p:nvPr/>
        </p:nvSpPr>
        <p:spPr>
          <a:xfrm>
            <a:off x="627063" y="161908"/>
            <a:ext cx="7883525" cy="838200"/>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rgbClr val="008000"/>
                </a:solidFill>
                <a:latin typeface="Comic Sans MS"/>
                <a:cs typeface="Comic Sans MS"/>
              </a:rPr>
              <a:t>Expanding the scope of MPC</a:t>
            </a:r>
            <a:endParaRPr lang="en-US" sz="3200" dirty="0" smtClean="0">
              <a:solidFill>
                <a:srgbClr val="008000"/>
              </a:solidFill>
              <a:latin typeface="Comic Sans MS" pitchFamily="66" charset="0"/>
            </a:endParaRPr>
          </a:p>
        </p:txBody>
      </p:sp>
      <p:sp>
        <p:nvSpPr>
          <p:cNvPr id="39" name="Rectangle 38"/>
          <p:cNvSpPr/>
          <p:nvPr/>
        </p:nvSpPr>
        <p:spPr>
          <a:xfrm>
            <a:off x="210280" y="6386739"/>
            <a:ext cx="8741276" cy="369332"/>
          </a:xfrm>
          <a:prstGeom prst="rect">
            <a:avLst/>
          </a:prstGeom>
          <a:solidFill>
            <a:srgbClr val="F0F2FF"/>
          </a:solidFill>
          <a:ln w="57150" cmpd="thickThin">
            <a:noFill/>
          </a:ln>
          <a:effectLst>
            <a:glow rad="101600">
              <a:srgbClr val="0000FF">
                <a:alpha val="96000"/>
              </a:srgbClr>
            </a:glow>
            <a:softEdge rad="12700"/>
          </a:effectLst>
        </p:spPr>
        <p:txBody>
          <a:bodyPr wrap="square">
            <a:spAutoFit/>
          </a:bodyPr>
          <a:lstStyle/>
          <a:p>
            <a:pPr>
              <a:spcBef>
                <a:spcPct val="50000"/>
              </a:spcBef>
            </a:pPr>
            <a:r>
              <a:rPr lang="en-US" b="1" dirty="0" smtClean="0">
                <a:solidFill>
                  <a:srgbClr val="0000FF"/>
                </a:solidFill>
                <a:latin typeface="Comic Sans MS"/>
                <a:cs typeface="Comic Sans MS"/>
              </a:rPr>
              <a:t>Dimension 2.3:</a:t>
            </a:r>
            <a:r>
              <a:rPr lang="en-US" dirty="0" smtClean="0">
                <a:latin typeface="Comic Sans MS"/>
                <a:cs typeface="Comic Sans MS"/>
              </a:rPr>
              <a:t> Varieties of network (synchronous vs. asynchronous vs. hybrid) </a:t>
            </a:r>
            <a:endParaRPr lang="en-US" baseline="-25000" dirty="0">
              <a:latin typeface="Comic Sans MS"/>
              <a:cs typeface="Comic Sans MS"/>
            </a:endParaRPr>
          </a:p>
        </p:txBody>
      </p:sp>
      <p:sp>
        <p:nvSpPr>
          <p:cNvPr id="91" name="Rectangle 90"/>
          <p:cNvSpPr/>
          <p:nvPr/>
        </p:nvSpPr>
        <p:spPr>
          <a:xfrm>
            <a:off x="430822" y="1616463"/>
            <a:ext cx="2616522" cy="369332"/>
          </a:xfrm>
          <a:prstGeom prst="rect">
            <a:avLst/>
          </a:prstGeom>
        </p:spPr>
        <p:txBody>
          <a:bodyPr wrap="none">
            <a:spAutoFit/>
          </a:bodyPr>
          <a:lstStyle/>
          <a:p>
            <a:r>
              <a:rPr lang="en-US" dirty="0" smtClean="0">
                <a:solidFill>
                  <a:srgbClr val="0000FF"/>
                </a:solidFill>
                <a:latin typeface="Comic Sans MS"/>
                <a:cs typeface="Comic Sans MS"/>
              </a:rPr>
              <a:t>Synchronous  Network</a:t>
            </a:r>
            <a:endParaRPr lang="en-US" dirty="0">
              <a:solidFill>
                <a:srgbClr val="0000FF"/>
              </a:solidFill>
            </a:endParaRPr>
          </a:p>
        </p:txBody>
      </p:sp>
      <p:sp>
        <p:nvSpPr>
          <p:cNvPr id="92" name="Rectangle 91"/>
          <p:cNvSpPr/>
          <p:nvPr/>
        </p:nvSpPr>
        <p:spPr>
          <a:xfrm>
            <a:off x="6282849" y="1590394"/>
            <a:ext cx="2668707" cy="369332"/>
          </a:xfrm>
          <a:prstGeom prst="rect">
            <a:avLst/>
          </a:prstGeom>
        </p:spPr>
        <p:txBody>
          <a:bodyPr wrap="none">
            <a:spAutoFit/>
          </a:bodyPr>
          <a:lstStyle/>
          <a:p>
            <a:r>
              <a:rPr lang="en-US" dirty="0" smtClean="0">
                <a:solidFill>
                  <a:srgbClr val="FF0000"/>
                </a:solidFill>
                <a:latin typeface="Comic Sans MS"/>
                <a:cs typeface="Comic Sans MS"/>
              </a:rPr>
              <a:t>Asynchronous Network</a:t>
            </a:r>
            <a:endParaRPr lang="en-US" dirty="0">
              <a:solidFill>
                <a:srgbClr val="FF0000"/>
              </a:solidFill>
            </a:endParaRPr>
          </a:p>
        </p:txBody>
      </p:sp>
      <p:sp>
        <p:nvSpPr>
          <p:cNvPr id="93" name="Rectangle 92"/>
          <p:cNvSpPr/>
          <p:nvPr/>
        </p:nvSpPr>
        <p:spPr>
          <a:xfrm>
            <a:off x="261492" y="2829198"/>
            <a:ext cx="2921974" cy="1077218"/>
          </a:xfrm>
          <a:prstGeom prst="rect">
            <a:avLst/>
          </a:prstGeom>
          <a:solidFill>
            <a:schemeClr val="bg1">
              <a:lumMod val="95000"/>
            </a:schemeClr>
          </a:solidFill>
          <a:ln>
            <a:solidFill>
              <a:srgbClr val="000000"/>
            </a:solidFill>
          </a:ln>
        </p:spPr>
        <p:txBody>
          <a:bodyPr wrap="square">
            <a:spAutoFit/>
          </a:bodyPr>
          <a:lstStyle/>
          <a:p>
            <a:r>
              <a:rPr lang="en-US" sz="1600" dirty="0" smtClean="0">
                <a:solidFill>
                  <a:srgbClr val="0000FF"/>
                </a:solidFill>
                <a:latin typeface="Comic Sans MS"/>
                <a:cs typeface="Comic Sans MS"/>
              </a:rPr>
              <a:t>&gt;&gt; Most of the works in this model</a:t>
            </a:r>
          </a:p>
          <a:p>
            <a:r>
              <a:rPr lang="en-US" sz="1600" dirty="0" smtClean="0">
                <a:solidFill>
                  <a:srgbClr val="0000FF"/>
                </a:solidFill>
                <a:latin typeface="Comic Sans MS"/>
                <a:cs typeface="Comic Sans MS"/>
              </a:rPr>
              <a:t>&gt;&gt;  simple to comprehend</a:t>
            </a:r>
          </a:p>
          <a:p>
            <a:r>
              <a:rPr lang="en-US" sz="1600" dirty="0" smtClean="0">
                <a:solidFill>
                  <a:srgbClr val="0000FF"/>
                </a:solidFill>
                <a:latin typeface="Comic Sans MS"/>
                <a:cs typeface="Comic Sans MS"/>
              </a:rPr>
              <a:t>&gt;&gt; Models small local network</a:t>
            </a:r>
            <a:endParaRPr lang="en-US" sz="1600" dirty="0">
              <a:solidFill>
                <a:srgbClr val="0000FF"/>
              </a:solidFill>
            </a:endParaRPr>
          </a:p>
        </p:txBody>
      </p:sp>
      <p:sp>
        <p:nvSpPr>
          <p:cNvPr id="94" name="Rectangle 93"/>
          <p:cNvSpPr/>
          <p:nvPr/>
        </p:nvSpPr>
        <p:spPr>
          <a:xfrm>
            <a:off x="6282849" y="2710667"/>
            <a:ext cx="2668708" cy="2308324"/>
          </a:xfrm>
          <a:prstGeom prst="rect">
            <a:avLst/>
          </a:prstGeom>
          <a:solidFill>
            <a:schemeClr val="accent5">
              <a:lumMod val="20000"/>
              <a:lumOff val="80000"/>
            </a:schemeClr>
          </a:solidFill>
          <a:ln>
            <a:solidFill>
              <a:srgbClr val="000000"/>
            </a:solidFill>
          </a:ln>
        </p:spPr>
        <p:txBody>
          <a:bodyPr wrap="square">
            <a:spAutoFit/>
          </a:bodyPr>
          <a:lstStyle/>
          <a:p>
            <a:r>
              <a:rPr lang="en-US" sz="1600" dirty="0" smtClean="0">
                <a:solidFill>
                  <a:srgbClr val="FF0000"/>
                </a:solidFill>
                <a:latin typeface="Comic Sans MS"/>
                <a:cs typeface="Comic Sans MS"/>
              </a:rPr>
              <a:t>&gt;&gt; </a:t>
            </a:r>
            <a:r>
              <a:rPr lang="en-US" sz="1600" dirty="0">
                <a:solidFill>
                  <a:srgbClr val="FF0000"/>
                </a:solidFill>
                <a:latin typeface="Comic Sans MS"/>
                <a:cs typeface="Comic Sans MS"/>
              </a:rPr>
              <a:t>L</a:t>
            </a:r>
            <a:r>
              <a:rPr lang="en-US" sz="1600" dirty="0" smtClean="0">
                <a:solidFill>
                  <a:srgbClr val="FF0000"/>
                </a:solidFill>
                <a:latin typeface="Comic Sans MS"/>
                <a:cs typeface="Comic Sans MS"/>
              </a:rPr>
              <a:t>ess explored</a:t>
            </a:r>
          </a:p>
          <a:p>
            <a:r>
              <a:rPr lang="en-US" sz="1600" dirty="0" smtClean="0">
                <a:solidFill>
                  <a:srgbClr val="FF0000"/>
                </a:solidFill>
                <a:latin typeface="Comic Sans MS"/>
                <a:cs typeface="Comic Sans MS"/>
              </a:rPr>
              <a:t>&gt;&gt; Models real-life networks better than synchronous network</a:t>
            </a:r>
          </a:p>
          <a:p>
            <a:r>
              <a:rPr lang="en-US" sz="1600" dirty="0" smtClean="0">
                <a:solidFill>
                  <a:srgbClr val="FF0000"/>
                </a:solidFill>
                <a:latin typeface="Comic Sans MS"/>
                <a:cs typeface="Comic Sans MS"/>
              </a:rPr>
              <a:t>&gt;&gt; Hard and challenging to deal with</a:t>
            </a:r>
            <a:endParaRPr lang="en-US" sz="1600" dirty="0" smtClean="0">
              <a:solidFill>
                <a:srgbClr val="FF0000"/>
              </a:solidFill>
            </a:endParaRPr>
          </a:p>
          <a:p>
            <a:r>
              <a:rPr lang="en-US" sz="1600" dirty="0" smtClean="0">
                <a:solidFill>
                  <a:srgbClr val="FF0000"/>
                </a:solidFill>
                <a:latin typeface="Comic Sans MS"/>
                <a:cs typeface="Comic Sans MS"/>
              </a:rPr>
              <a:t>&gt;&gt; Many impossibility results</a:t>
            </a:r>
          </a:p>
          <a:p>
            <a:r>
              <a:rPr lang="en-US" sz="1600" dirty="0" smtClean="0">
                <a:solidFill>
                  <a:srgbClr val="FF0000"/>
                </a:solidFill>
                <a:latin typeface="Comic Sans MS"/>
                <a:cs typeface="Comic Sans MS"/>
              </a:rPr>
              <a:t>&gt;&gt; Scope of work</a:t>
            </a:r>
          </a:p>
        </p:txBody>
      </p:sp>
      <p:sp>
        <p:nvSpPr>
          <p:cNvPr id="28" name="Rectangle 27"/>
          <p:cNvSpPr/>
          <p:nvPr/>
        </p:nvSpPr>
        <p:spPr>
          <a:xfrm>
            <a:off x="3047344" y="1556545"/>
            <a:ext cx="3235505" cy="1200329"/>
          </a:xfrm>
          <a:prstGeom prst="rect">
            <a:avLst/>
          </a:prstGeom>
        </p:spPr>
        <p:txBody>
          <a:bodyPr wrap="square">
            <a:spAutoFit/>
          </a:bodyPr>
          <a:lstStyle/>
          <a:p>
            <a:pPr algn="ctr"/>
            <a:r>
              <a:rPr lang="en-US" dirty="0" smtClean="0">
                <a:solidFill>
                  <a:srgbClr val="660066"/>
                </a:solidFill>
                <a:latin typeface="Comic Sans MS"/>
                <a:cs typeface="Comic Sans MS"/>
              </a:rPr>
              <a:t>Hybrid Network- Synchronous up to some point and asynchronous afterwards </a:t>
            </a:r>
            <a:endParaRPr lang="en-US" dirty="0">
              <a:solidFill>
                <a:srgbClr val="660066"/>
              </a:solidFill>
            </a:endParaRPr>
          </a:p>
        </p:txBody>
      </p:sp>
      <p:sp>
        <p:nvSpPr>
          <p:cNvPr id="11" name="Rectangle 10"/>
          <p:cNvSpPr/>
          <p:nvPr/>
        </p:nvSpPr>
        <p:spPr>
          <a:xfrm>
            <a:off x="3429159" y="3159326"/>
            <a:ext cx="2406670" cy="2800766"/>
          </a:xfrm>
          <a:prstGeom prst="rect">
            <a:avLst/>
          </a:prstGeom>
          <a:solidFill>
            <a:schemeClr val="accent2">
              <a:lumMod val="40000"/>
              <a:lumOff val="60000"/>
            </a:schemeClr>
          </a:solidFill>
          <a:ln>
            <a:solidFill>
              <a:schemeClr val="tx1"/>
            </a:solidFill>
          </a:ln>
        </p:spPr>
        <p:txBody>
          <a:bodyPr wrap="square">
            <a:spAutoFit/>
          </a:bodyPr>
          <a:lstStyle/>
          <a:p>
            <a:r>
              <a:rPr lang="en-US" sz="1600" dirty="0" smtClean="0">
                <a:solidFill>
                  <a:srgbClr val="660066"/>
                </a:solidFill>
                <a:latin typeface="Comic Sans MS"/>
                <a:cs typeface="Comic Sans MS"/>
              </a:rPr>
              <a:t>&gt;&gt; Very less explored again</a:t>
            </a:r>
          </a:p>
          <a:p>
            <a:r>
              <a:rPr lang="en-US" sz="1600" dirty="0" smtClean="0">
                <a:solidFill>
                  <a:srgbClr val="660066"/>
                </a:solidFill>
                <a:latin typeface="Comic Sans MS"/>
                <a:cs typeface="Comic Sans MS"/>
              </a:rPr>
              <a:t>&gt;&gt; Models real-life networks better than synchronous network</a:t>
            </a:r>
          </a:p>
          <a:p>
            <a:r>
              <a:rPr lang="en-US" sz="1600" dirty="0" smtClean="0">
                <a:solidFill>
                  <a:srgbClr val="660066"/>
                </a:solidFill>
                <a:latin typeface="Comic Sans MS"/>
                <a:cs typeface="Comic Sans MS"/>
              </a:rPr>
              <a:t>&gt;&gt; Some of the impossibility results in asynchronous network is shown to be possible here</a:t>
            </a:r>
          </a:p>
          <a:p>
            <a:r>
              <a:rPr lang="en-US" sz="1600" dirty="0" smtClean="0">
                <a:solidFill>
                  <a:srgbClr val="660066"/>
                </a:solidFill>
                <a:latin typeface="Comic Sans MS"/>
                <a:cs typeface="Comic Sans MS"/>
              </a:rPr>
              <a:t>&gt;&gt; Scope of work</a:t>
            </a:r>
          </a:p>
        </p:txBody>
      </p:sp>
    </p:spTree>
    <p:extLst>
      <p:ext uri="{BB962C8B-B14F-4D97-AF65-F5344CB8AC3E}">
        <p14:creationId xmlns:p14="http://schemas.microsoft.com/office/powerpoint/2010/main" val="1582287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4">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2"/>
          <p:cNvSpPr txBox="1">
            <a:spLocks noChangeArrowheads="1"/>
          </p:cNvSpPr>
          <p:nvPr/>
        </p:nvSpPr>
        <p:spPr>
          <a:xfrm>
            <a:off x="627063" y="161908"/>
            <a:ext cx="7883525" cy="838200"/>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rgbClr val="008000"/>
                </a:solidFill>
                <a:latin typeface="Comic Sans MS"/>
                <a:cs typeface="Comic Sans MS"/>
              </a:rPr>
              <a:t>Expanding the scope of MPC</a:t>
            </a:r>
            <a:endParaRPr lang="en-US" sz="3200" dirty="0" smtClean="0">
              <a:solidFill>
                <a:srgbClr val="008000"/>
              </a:solidFill>
              <a:latin typeface="Comic Sans MS" pitchFamily="66" charset="0"/>
            </a:endParaRPr>
          </a:p>
        </p:txBody>
      </p:sp>
      <p:sp>
        <p:nvSpPr>
          <p:cNvPr id="39" name="Rectangle 38"/>
          <p:cNvSpPr/>
          <p:nvPr/>
        </p:nvSpPr>
        <p:spPr>
          <a:xfrm>
            <a:off x="199528" y="1357539"/>
            <a:ext cx="8741276" cy="369332"/>
          </a:xfrm>
          <a:prstGeom prst="rect">
            <a:avLst/>
          </a:prstGeom>
          <a:solidFill>
            <a:srgbClr val="F0F2FF"/>
          </a:solidFill>
          <a:ln w="57150" cmpd="thickThin">
            <a:noFill/>
          </a:ln>
          <a:effectLst>
            <a:glow rad="101600">
              <a:srgbClr val="0000FF">
                <a:alpha val="96000"/>
              </a:srgbClr>
            </a:glow>
            <a:softEdge rad="12700"/>
          </a:effectLst>
        </p:spPr>
        <p:txBody>
          <a:bodyPr wrap="square">
            <a:spAutoFit/>
          </a:bodyPr>
          <a:lstStyle/>
          <a:p>
            <a:pPr>
              <a:spcBef>
                <a:spcPct val="50000"/>
              </a:spcBef>
            </a:pPr>
            <a:r>
              <a:rPr lang="en-US" b="1" dirty="0" smtClean="0">
                <a:solidFill>
                  <a:srgbClr val="0000FF"/>
                </a:solidFill>
                <a:latin typeface="Comic Sans MS"/>
                <a:cs typeface="Comic Sans MS"/>
              </a:rPr>
              <a:t>Dimension 3:</a:t>
            </a:r>
            <a:r>
              <a:rPr lang="en-US" dirty="0" smtClean="0">
                <a:latin typeface="Comic Sans MS"/>
                <a:cs typeface="Comic Sans MS"/>
              </a:rPr>
              <a:t> </a:t>
            </a:r>
            <a:r>
              <a:rPr lang="en-US" dirty="0" err="1" smtClean="0">
                <a:latin typeface="Comic Sans MS"/>
                <a:cs typeface="Comic Sans MS"/>
              </a:rPr>
              <a:t>Modelling</a:t>
            </a:r>
            <a:r>
              <a:rPr lang="en-US" dirty="0" smtClean="0">
                <a:latin typeface="Comic Sans MS"/>
                <a:cs typeface="Comic Sans MS"/>
              </a:rPr>
              <a:t> Dis-trust </a:t>
            </a:r>
            <a:endParaRPr lang="en-US" baseline="-25000" dirty="0">
              <a:latin typeface="Comic Sans MS"/>
              <a:cs typeface="Comic Sans MS"/>
            </a:endParaRPr>
          </a:p>
        </p:txBody>
      </p:sp>
      <p:sp>
        <p:nvSpPr>
          <p:cNvPr id="10" name="Rectangle 23"/>
          <p:cNvSpPr>
            <a:spLocks noChangeArrowheads="1"/>
          </p:cNvSpPr>
          <p:nvPr/>
        </p:nvSpPr>
        <p:spPr bwMode="auto">
          <a:xfrm>
            <a:off x="4901145" y="3979877"/>
            <a:ext cx="381000" cy="76200"/>
          </a:xfrm>
          <a:prstGeom prst="rect">
            <a:avLst/>
          </a:prstGeom>
          <a:solidFill>
            <a:schemeClr val="bg1"/>
          </a:solidFill>
          <a:ln w="12700">
            <a:solidFill>
              <a:schemeClr val="bg1"/>
            </a:solidFill>
            <a:miter lim="800000"/>
            <a:headEnd/>
            <a:tailEnd/>
          </a:ln>
        </p:spPr>
        <p:txBody>
          <a:bodyPr wrap="none" anchor="ctr"/>
          <a:lstStyle/>
          <a:p>
            <a:pPr eaLnBrk="0" hangingPunct="0"/>
            <a:endParaRPr lang="en-US" sz="1600">
              <a:solidFill>
                <a:schemeClr val="tx2"/>
              </a:solidFill>
              <a:latin typeface="Arial Narrow" pitchFamily="34" charset="0"/>
            </a:endParaRPr>
          </a:p>
        </p:txBody>
      </p:sp>
      <p:sp>
        <p:nvSpPr>
          <p:cNvPr id="12" name="Rectangle 24"/>
          <p:cNvSpPr>
            <a:spLocks noChangeArrowheads="1"/>
          </p:cNvSpPr>
          <p:nvPr/>
        </p:nvSpPr>
        <p:spPr bwMode="auto">
          <a:xfrm>
            <a:off x="6806148" y="3962944"/>
            <a:ext cx="381000" cy="76200"/>
          </a:xfrm>
          <a:prstGeom prst="rect">
            <a:avLst/>
          </a:prstGeom>
          <a:solidFill>
            <a:schemeClr val="bg1"/>
          </a:solidFill>
          <a:ln w="12700">
            <a:solidFill>
              <a:schemeClr val="bg1"/>
            </a:solidFill>
            <a:miter lim="800000"/>
            <a:headEnd/>
            <a:tailEnd/>
          </a:ln>
        </p:spPr>
        <p:txBody>
          <a:bodyPr wrap="none" anchor="ctr"/>
          <a:lstStyle/>
          <a:p>
            <a:pPr eaLnBrk="0" hangingPunct="0"/>
            <a:endParaRPr lang="en-US" sz="1600">
              <a:solidFill>
                <a:schemeClr val="tx2"/>
              </a:solidFill>
              <a:latin typeface="Arial Narrow" pitchFamily="34" charset="0"/>
            </a:endParaRPr>
          </a:p>
        </p:txBody>
      </p:sp>
      <p:sp>
        <p:nvSpPr>
          <p:cNvPr id="13" name="Rectangle 23"/>
          <p:cNvSpPr>
            <a:spLocks noChangeArrowheads="1"/>
          </p:cNvSpPr>
          <p:nvPr/>
        </p:nvSpPr>
        <p:spPr bwMode="auto">
          <a:xfrm>
            <a:off x="4901145" y="3979877"/>
            <a:ext cx="381000" cy="76200"/>
          </a:xfrm>
          <a:prstGeom prst="rect">
            <a:avLst/>
          </a:prstGeom>
          <a:solidFill>
            <a:schemeClr val="bg1"/>
          </a:solidFill>
          <a:ln w="12700">
            <a:solidFill>
              <a:schemeClr val="bg1"/>
            </a:solidFill>
            <a:miter lim="800000"/>
            <a:headEnd/>
            <a:tailEnd/>
          </a:ln>
        </p:spPr>
        <p:txBody>
          <a:bodyPr wrap="none" anchor="ctr"/>
          <a:lstStyle/>
          <a:p>
            <a:pPr eaLnBrk="0" hangingPunct="0"/>
            <a:endParaRPr lang="en-US" sz="1600">
              <a:solidFill>
                <a:schemeClr val="tx2"/>
              </a:solidFill>
              <a:latin typeface="Arial Narrow" pitchFamily="34" charset="0"/>
            </a:endParaRPr>
          </a:p>
        </p:txBody>
      </p:sp>
      <p:sp>
        <p:nvSpPr>
          <p:cNvPr id="14" name="Rectangle 24"/>
          <p:cNvSpPr>
            <a:spLocks noChangeArrowheads="1"/>
          </p:cNvSpPr>
          <p:nvPr/>
        </p:nvSpPr>
        <p:spPr bwMode="auto">
          <a:xfrm>
            <a:off x="6806148" y="3962944"/>
            <a:ext cx="381000" cy="76200"/>
          </a:xfrm>
          <a:prstGeom prst="rect">
            <a:avLst/>
          </a:prstGeom>
          <a:solidFill>
            <a:schemeClr val="bg1"/>
          </a:solidFill>
          <a:ln w="12700">
            <a:solidFill>
              <a:schemeClr val="bg1"/>
            </a:solidFill>
            <a:miter lim="800000"/>
            <a:headEnd/>
            <a:tailEnd/>
          </a:ln>
        </p:spPr>
        <p:txBody>
          <a:bodyPr wrap="none" anchor="ctr"/>
          <a:lstStyle/>
          <a:p>
            <a:pPr eaLnBrk="0" hangingPunct="0"/>
            <a:endParaRPr lang="en-US" sz="1600">
              <a:solidFill>
                <a:schemeClr val="tx2"/>
              </a:solidFill>
              <a:latin typeface="Arial Narrow" pitchFamily="34" charset="0"/>
            </a:endParaRPr>
          </a:p>
        </p:txBody>
      </p:sp>
      <p:graphicFrame>
        <p:nvGraphicFramePr>
          <p:cNvPr id="15" name="Object 5">
            <a:hlinkClick r:id="" action="ppaction://ole?verb=0"/>
          </p:cNvPr>
          <p:cNvGraphicFramePr>
            <a:graphicFrameLocks/>
          </p:cNvGraphicFramePr>
          <p:nvPr>
            <p:extLst>
              <p:ext uri="{D42A27DB-BD31-4B8C-83A1-F6EECF244321}">
                <p14:modId xmlns:p14="http://schemas.microsoft.com/office/powerpoint/2010/main" val="3980804567"/>
              </p:ext>
            </p:extLst>
          </p:nvPr>
        </p:nvGraphicFramePr>
        <p:xfrm>
          <a:off x="826051" y="5639319"/>
          <a:ext cx="290513" cy="912279"/>
        </p:xfrm>
        <a:graphic>
          <a:graphicData uri="http://schemas.openxmlformats.org/presentationml/2006/ole">
            <mc:AlternateContent xmlns:mc="http://schemas.openxmlformats.org/markup-compatibility/2006">
              <mc:Choice xmlns:v="urn:schemas-microsoft-com:vml" Requires="v">
                <p:oleObj spid="_x0000_s516987" name="Clip" r:id="rId4" imgW="525240" imgH="1361880" progId="">
                  <p:embed/>
                </p:oleObj>
              </mc:Choice>
              <mc:Fallback>
                <p:oleObj name="Clip" r:id="rId4" imgW="525240" imgH="136188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051" y="5639319"/>
                        <a:ext cx="290513" cy="9122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6">
            <a:hlinkClick r:id="" action="ppaction://ole?verb=0"/>
          </p:cNvPr>
          <p:cNvGraphicFramePr>
            <a:graphicFrameLocks/>
          </p:cNvGraphicFramePr>
          <p:nvPr>
            <p:extLst>
              <p:ext uri="{D42A27DB-BD31-4B8C-83A1-F6EECF244321}">
                <p14:modId xmlns:p14="http://schemas.microsoft.com/office/powerpoint/2010/main" val="2389825418"/>
              </p:ext>
            </p:extLst>
          </p:nvPr>
        </p:nvGraphicFramePr>
        <p:xfrm>
          <a:off x="826051" y="4286030"/>
          <a:ext cx="290513" cy="912279"/>
        </p:xfrm>
        <a:graphic>
          <a:graphicData uri="http://schemas.openxmlformats.org/presentationml/2006/ole">
            <mc:AlternateContent xmlns:mc="http://schemas.openxmlformats.org/markup-compatibility/2006">
              <mc:Choice xmlns:v="urn:schemas-microsoft-com:vml" Requires="v">
                <p:oleObj spid="_x0000_s516988" name="Clip" r:id="rId6" imgW="525240" imgH="1361880" progId="">
                  <p:embed/>
                </p:oleObj>
              </mc:Choice>
              <mc:Fallback>
                <p:oleObj name="Clip" r:id="rId6" imgW="525240" imgH="136188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051" y="4286030"/>
                        <a:ext cx="290513" cy="9122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7">
            <a:hlinkClick r:id="" action="ppaction://ole?verb=0"/>
          </p:cNvPr>
          <p:cNvGraphicFramePr>
            <a:graphicFrameLocks/>
          </p:cNvGraphicFramePr>
          <p:nvPr>
            <p:extLst>
              <p:ext uri="{D42A27DB-BD31-4B8C-83A1-F6EECF244321}">
                <p14:modId xmlns:p14="http://schemas.microsoft.com/office/powerpoint/2010/main" val="3753699255"/>
              </p:ext>
            </p:extLst>
          </p:nvPr>
        </p:nvGraphicFramePr>
        <p:xfrm>
          <a:off x="809118" y="3017406"/>
          <a:ext cx="290513" cy="912279"/>
        </p:xfrm>
        <a:graphic>
          <a:graphicData uri="http://schemas.openxmlformats.org/presentationml/2006/ole">
            <mc:AlternateContent xmlns:mc="http://schemas.openxmlformats.org/markup-compatibility/2006">
              <mc:Choice xmlns:v="urn:schemas-microsoft-com:vml" Requires="v">
                <p:oleObj spid="_x0000_s516989" name="Clip" r:id="rId7" imgW="525240" imgH="1361880" progId="">
                  <p:embed/>
                </p:oleObj>
              </mc:Choice>
              <mc:Fallback>
                <p:oleObj name="Clip" r:id="rId7" imgW="525240" imgH="136188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118" y="3017406"/>
                        <a:ext cx="290513" cy="9122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8" name="Rectangle 17"/>
          <p:cNvSpPr>
            <a:spLocks noChangeArrowheads="1"/>
          </p:cNvSpPr>
          <p:nvPr/>
        </p:nvSpPr>
        <p:spPr bwMode="auto">
          <a:xfrm>
            <a:off x="1681179" y="2144732"/>
            <a:ext cx="381001" cy="275333"/>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a:solidFill>
                  <a:srgbClr val="000000"/>
                </a:solidFill>
                <a:latin typeface="Comic Sans MS"/>
                <a:cs typeface="Comic Sans MS"/>
              </a:rPr>
              <a:t>x</a:t>
            </a:r>
            <a:r>
              <a:rPr lang="en-US" sz="1600" baseline="-25000" dirty="0" smtClean="0">
                <a:solidFill>
                  <a:srgbClr val="000000"/>
                </a:solidFill>
                <a:latin typeface="Comic Sans MS"/>
                <a:cs typeface="Comic Sans MS"/>
              </a:rPr>
              <a:t>1</a:t>
            </a:r>
            <a:endParaRPr lang="en-US" sz="1600" baseline="-25000" dirty="0">
              <a:solidFill>
                <a:srgbClr val="000000"/>
              </a:solidFill>
              <a:latin typeface="Comic Sans MS"/>
              <a:cs typeface="Comic Sans MS"/>
            </a:endParaRPr>
          </a:p>
        </p:txBody>
      </p:sp>
      <p:sp>
        <p:nvSpPr>
          <p:cNvPr id="19" name="Text Box 7"/>
          <p:cNvSpPr txBox="1">
            <a:spLocks noChangeArrowheads="1"/>
          </p:cNvSpPr>
          <p:nvPr/>
        </p:nvSpPr>
        <p:spPr bwMode="auto">
          <a:xfrm>
            <a:off x="199523" y="3241277"/>
            <a:ext cx="504056" cy="400110"/>
          </a:xfrm>
          <a:prstGeom prst="rect">
            <a:avLst/>
          </a:prstGeom>
          <a:noFill/>
          <a:ln w="9525">
            <a:noFill/>
            <a:miter lim="800000"/>
            <a:headEnd/>
            <a:tailEnd/>
          </a:ln>
        </p:spPr>
        <p:txBody>
          <a:bodyPr wrap="square">
            <a:spAutoFit/>
          </a:bodyPr>
          <a:lstStyle/>
          <a:p>
            <a:pPr>
              <a:spcBef>
                <a:spcPct val="50000"/>
              </a:spcBef>
            </a:pPr>
            <a:r>
              <a:rPr lang="en-US" sz="2000" b="1" dirty="0" smtClean="0">
                <a:latin typeface="Comic Sans MS"/>
                <a:cs typeface="Comic Sans MS"/>
              </a:rPr>
              <a:t>P</a:t>
            </a:r>
            <a:r>
              <a:rPr lang="en-US" sz="2000" b="1" baseline="-25000" dirty="0">
                <a:latin typeface="Comic Sans MS"/>
                <a:cs typeface="Comic Sans MS"/>
              </a:rPr>
              <a:t>1</a:t>
            </a:r>
            <a:endParaRPr lang="en-US" sz="2000" b="1" baseline="-25000" dirty="0" smtClean="0">
              <a:latin typeface="Comic Sans MS"/>
              <a:cs typeface="Comic Sans MS"/>
            </a:endParaRPr>
          </a:p>
        </p:txBody>
      </p:sp>
      <p:sp>
        <p:nvSpPr>
          <p:cNvPr id="20" name="Text Box 7"/>
          <p:cNvSpPr txBox="1">
            <a:spLocks noChangeArrowheads="1"/>
          </p:cNvSpPr>
          <p:nvPr/>
        </p:nvSpPr>
        <p:spPr bwMode="auto">
          <a:xfrm>
            <a:off x="216456" y="4537484"/>
            <a:ext cx="504056" cy="400110"/>
          </a:xfrm>
          <a:prstGeom prst="rect">
            <a:avLst/>
          </a:prstGeom>
          <a:noFill/>
          <a:ln w="9525">
            <a:noFill/>
            <a:miter lim="800000"/>
            <a:headEnd/>
            <a:tailEnd/>
          </a:ln>
        </p:spPr>
        <p:txBody>
          <a:bodyPr wrap="square">
            <a:spAutoFit/>
          </a:bodyPr>
          <a:lstStyle/>
          <a:p>
            <a:pPr>
              <a:spcBef>
                <a:spcPct val="50000"/>
              </a:spcBef>
            </a:pPr>
            <a:r>
              <a:rPr lang="en-US" sz="2000" b="1" dirty="0" smtClean="0">
                <a:latin typeface="Comic Sans MS"/>
                <a:cs typeface="Comic Sans MS"/>
              </a:rPr>
              <a:t>P</a:t>
            </a:r>
            <a:r>
              <a:rPr lang="en-US" sz="2000" b="1" baseline="-25000" dirty="0">
                <a:latin typeface="Comic Sans MS"/>
                <a:cs typeface="Comic Sans MS"/>
              </a:rPr>
              <a:t>2</a:t>
            </a:r>
            <a:endParaRPr lang="en-US" sz="2000" b="1" baseline="-25000" dirty="0" smtClean="0">
              <a:latin typeface="Comic Sans MS"/>
              <a:cs typeface="Comic Sans MS"/>
            </a:endParaRPr>
          </a:p>
        </p:txBody>
      </p:sp>
      <p:sp>
        <p:nvSpPr>
          <p:cNvPr id="21" name="Text Box 7"/>
          <p:cNvSpPr txBox="1">
            <a:spLocks noChangeArrowheads="1"/>
          </p:cNvSpPr>
          <p:nvPr/>
        </p:nvSpPr>
        <p:spPr bwMode="auto">
          <a:xfrm>
            <a:off x="218423" y="5894352"/>
            <a:ext cx="504056" cy="400110"/>
          </a:xfrm>
          <a:prstGeom prst="rect">
            <a:avLst/>
          </a:prstGeom>
          <a:noFill/>
          <a:ln w="9525">
            <a:noFill/>
            <a:miter lim="800000"/>
            <a:headEnd/>
            <a:tailEnd/>
          </a:ln>
        </p:spPr>
        <p:txBody>
          <a:bodyPr wrap="square">
            <a:spAutoFit/>
          </a:bodyPr>
          <a:lstStyle/>
          <a:p>
            <a:pPr>
              <a:spcBef>
                <a:spcPct val="50000"/>
              </a:spcBef>
            </a:pPr>
            <a:r>
              <a:rPr lang="en-US" sz="2000" b="1" dirty="0" smtClean="0">
                <a:latin typeface="Comic Sans MS"/>
                <a:cs typeface="Comic Sans MS"/>
              </a:rPr>
              <a:t>P</a:t>
            </a:r>
            <a:r>
              <a:rPr lang="en-US" sz="2000" b="1" baseline="-25000" dirty="0">
                <a:latin typeface="Comic Sans MS"/>
                <a:cs typeface="Comic Sans MS"/>
              </a:rPr>
              <a:t>3</a:t>
            </a:r>
            <a:endParaRPr lang="en-US" sz="2000" b="1" baseline="-25000" dirty="0" smtClean="0">
              <a:latin typeface="Comic Sans MS"/>
              <a:cs typeface="Comic Sans MS"/>
            </a:endParaRPr>
          </a:p>
        </p:txBody>
      </p:sp>
      <p:sp>
        <p:nvSpPr>
          <p:cNvPr id="22" name="Text Box 7"/>
          <p:cNvSpPr txBox="1">
            <a:spLocks noChangeArrowheads="1"/>
          </p:cNvSpPr>
          <p:nvPr/>
        </p:nvSpPr>
        <p:spPr bwMode="auto">
          <a:xfrm>
            <a:off x="1657755" y="1702847"/>
            <a:ext cx="504056" cy="400110"/>
          </a:xfrm>
          <a:prstGeom prst="rect">
            <a:avLst/>
          </a:prstGeom>
          <a:noFill/>
          <a:ln w="9525">
            <a:noFill/>
            <a:miter lim="800000"/>
            <a:headEnd/>
            <a:tailEnd/>
          </a:ln>
        </p:spPr>
        <p:txBody>
          <a:bodyPr wrap="square">
            <a:spAutoFit/>
          </a:bodyPr>
          <a:lstStyle/>
          <a:p>
            <a:pPr>
              <a:spcBef>
                <a:spcPct val="50000"/>
              </a:spcBef>
            </a:pPr>
            <a:r>
              <a:rPr lang="en-US" sz="2000" b="1" dirty="0" smtClean="0">
                <a:latin typeface="Comic Sans MS"/>
                <a:cs typeface="Comic Sans MS"/>
              </a:rPr>
              <a:t>P</a:t>
            </a:r>
            <a:r>
              <a:rPr lang="en-US" sz="2000" b="1" baseline="-25000" dirty="0">
                <a:latin typeface="Comic Sans MS"/>
                <a:cs typeface="Comic Sans MS"/>
              </a:rPr>
              <a:t>1</a:t>
            </a:r>
            <a:endParaRPr lang="en-US" sz="2000" b="1" baseline="-25000" dirty="0" smtClean="0">
              <a:latin typeface="Comic Sans MS"/>
              <a:cs typeface="Comic Sans MS"/>
            </a:endParaRPr>
          </a:p>
        </p:txBody>
      </p:sp>
      <p:sp>
        <p:nvSpPr>
          <p:cNvPr id="23" name="Rectangle 22"/>
          <p:cNvSpPr>
            <a:spLocks noChangeArrowheads="1"/>
          </p:cNvSpPr>
          <p:nvPr/>
        </p:nvSpPr>
        <p:spPr bwMode="auto">
          <a:xfrm>
            <a:off x="2968090" y="2144735"/>
            <a:ext cx="381001" cy="275333"/>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a:solidFill>
                  <a:srgbClr val="000000"/>
                </a:solidFill>
                <a:latin typeface="Comic Sans MS"/>
                <a:cs typeface="Comic Sans MS"/>
              </a:rPr>
              <a:t>2</a:t>
            </a:r>
          </a:p>
        </p:txBody>
      </p:sp>
      <p:sp>
        <p:nvSpPr>
          <p:cNvPr id="24" name="Text Box 7"/>
          <p:cNvSpPr txBox="1">
            <a:spLocks noChangeArrowheads="1"/>
          </p:cNvSpPr>
          <p:nvPr/>
        </p:nvSpPr>
        <p:spPr bwMode="auto">
          <a:xfrm>
            <a:off x="2944666" y="1702850"/>
            <a:ext cx="504056" cy="400110"/>
          </a:xfrm>
          <a:prstGeom prst="rect">
            <a:avLst/>
          </a:prstGeom>
          <a:noFill/>
          <a:ln w="9525">
            <a:noFill/>
            <a:miter lim="800000"/>
            <a:headEnd/>
            <a:tailEnd/>
          </a:ln>
        </p:spPr>
        <p:txBody>
          <a:bodyPr wrap="square">
            <a:spAutoFit/>
          </a:bodyPr>
          <a:lstStyle/>
          <a:p>
            <a:pPr>
              <a:spcBef>
                <a:spcPct val="50000"/>
              </a:spcBef>
            </a:pPr>
            <a:r>
              <a:rPr lang="en-US" sz="2000" b="1" dirty="0" smtClean="0">
                <a:latin typeface="Comic Sans MS"/>
                <a:cs typeface="Comic Sans MS"/>
              </a:rPr>
              <a:t>P</a:t>
            </a:r>
            <a:r>
              <a:rPr lang="en-US" sz="2000" b="1" baseline="-25000" dirty="0">
                <a:latin typeface="Comic Sans MS"/>
                <a:cs typeface="Comic Sans MS"/>
              </a:rPr>
              <a:t>2</a:t>
            </a:r>
            <a:endParaRPr lang="en-US" sz="2000" b="1" baseline="-25000" dirty="0" smtClean="0">
              <a:latin typeface="Comic Sans MS"/>
              <a:cs typeface="Comic Sans MS"/>
            </a:endParaRPr>
          </a:p>
        </p:txBody>
      </p:sp>
      <p:sp>
        <p:nvSpPr>
          <p:cNvPr id="25" name="Rectangle 24"/>
          <p:cNvSpPr>
            <a:spLocks noChangeArrowheads="1"/>
          </p:cNvSpPr>
          <p:nvPr/>
        </p:nvSpPr>
        <p:spPr bwMode="auto">
          <a:xfrm>
            <a:off x="4471312" y="2137320"/>
            <a:ext cx="381001" cy="275333"/>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a:solidFill>
                  <a:srgbClr val="000000"/>
                </a:solidFill>
                <a:latin typeface="Comic Sans MS"/>
                <a:cs typeface="Comic Sans MS"/>
              </a:rPr>
              <a:t>3</a:t>
            </a:r>
          </a:p>
        </p:txBody>
      </p:sp>
      <p:sp>
        <p:nvSpPr>
          <p:cNvPr id="26" name="Text Box 7"/>
          <p:cNvSpPr txBox="1">
            <a:spLocks noChangeArrowheads="1"/>
          </p:cNvSpPr>
          <p:nvPr/>
        </p:nvSpPr>
        <p:spPr bwMode="auto">
          <a:xfrm>
            <a:off x="4447888" y="1695435"/>
            <a:ext cx="504056" cy="400110"/>
          </a:xfrm>
          <a:prstGeom prst="rect">
            <a:avLst/>
          </a:prstGeom>
          <a:noFill/>
          <a:ln w="9525">
            <a:noFill/>
            <a:miter lim="800000"/>
            <a:headEnd/>
            <a:tailEnd/>
          </a:ln>
        </p:spPr>
        <p:txBody>
          <a:bodyPr wrap="square">
            <a:spAutoFit/>
          </a:bodyPr>
          <a:lstStyle/>
          <a:p>
            <a:pPr>
              <a:spcBef>
                <a:spcPct val="50000"/>
              </a:spcBef>
            </a:pPr>
            <a:r>
              <a:rPr lang="en-US" sz="2000" b="1" dirty="0" smtClean="0">
                <a:latin typeface="Comic Sans MS"/>
                <a:cs typeface="Comic Sans MS"/>
              </a:rPr>
              <a:t>P</a:t>
            </a:r>
            <a:r>
              <a:rPr lang="en-US" sz="2000" b="1" baseline="-25000" dirty="0">
                <a:latin typeface="Comic Sans MS"/>
                <a:cs typeface="Comic Sans MS"/>
              </a:rPr>
              <a:t>3</a:t>
            </a:r>
            <a:endParaRPr lang="en-US" sz="2000" b="1" baseline="-25000" dirty="0" smtClean="0">
              <a:latin typeface="Comic Sans MS"/>
              <a:cs typeface="Comic Sans MS"/>
            </a:endParaRPr>
          </a:p>
        </p:txBody>
      </p:sp>
      <p:sp>
        <p:nvSpPr>
          <p:cNvPr id="27" name="Rectangle 26"/>
          <p:cNvSpPr>
            <a:spLocks noChangeArrowheads="1"/>
          </p:cNvSpPr>
          <p:nvPr/>
        </p:nvSpPr>
        <p:spPr bwMode="auto">
          <a:xfrm>
            <a:off x="1523997" y="3224344"/>
            <a:ext cx="559902" cy="724948"/>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smtClean="0">
                <a:solidFill>
                  <a:srgbClr val="000000"/>
                </a:solidFill>
                <a:latin typeface="Comic Sans MS"/>
                <a:cs typeface="Comic Sans MS"/>
              </a:rPr>
              <a:t>12</a:t>
            </a:r>
          </a:p>
          <a:p>
            <a:pPr eaLnBrk="0" hangingPunct="0"/>
            <a:r>
              <a:rPr lang="en-US" sz="1600" dirty="0" smtClean="0">
                <a:solidFill>
                  <a:srgbClr val="0000FF"/>
                </a:solidFill>
                <a:latin typeface="Comic Sans MS"/>
                <a:cs typeface="Comic Sans MS"/>
              </a:rPr>
              <a:t>x</a:t>
            </a:r>
            <a:r>
              <a:rPr lang="en-US" sz="1600" baseline="-25000" dirty="0" smtClean="0">
                <a:solidFill>
                  <a:srgbClr val="0000FF"/>
                </a:solidFill>
                <a:latin typeface="Comic Sans MS"/>
                <a:cs typeface="Comic Sans MS"/>
              </a:rPr>
              <a:t>13</a:t>
            </a:r>
          </a:p>
          <a:p>
            <a:pPr eaLnBrk="0" hangingPunct="0"/>
            <a:endParaRPr lang="en-US" sz="1600" baseline="-25000" dirty="0">
              <a:solidFill>
                <a:srgbClr val="000000"/>
              </a:solidFill>
              <a:latin typeface="Comic Sans MS"/>
              <a:cs typeface="Comic Sans MS"/>
            </a:endParaRPr>
          </a:p>
        </p:txBody>
      </p:sp>
      <p:sp>
        <p:nvSpPr>
          <p:cNvPr id="29" name="Rectangle 28"/>
          <p:cNvSpPr/>
          <p:nvPr/>
        </p:nvSpPr>
        <p:spPr>
          <a:xfrm>
            <a:off x="2297275" y="3352515"/>
            <a:ext cx="295574" cy="369332"/>
          </a:xfrm>
          <a:prstGeom prst="rect">
            <a:avLst/>
          </a:prstGeom>
        </p:spPr>
        <p:txBody>
          <a:bodyPr wrap="none">
            <a:spAutoFit/>
          </a:bodyPr>
          <a:lstStyle/>
          <a:p>
            <a:r>
              <a:rPr lang="en-US" dirty="0">
                <a:latin typeface="Comic Sans MS"/>
                <a:cs typeface="Comic Sans MS"/>
                <a:sym typeface="Symbol"/>
              </a:rPr>
              <a:t>+</a:t>
            </a:r>
            <a:endParaRPr lang="en-US" dirty="0"/>
          </a:p>
        </p:txBody>
      </p:sp>
      <p:sp>
        <p:nvSpPr>
          <p:cNvPr id="30" name="Rectangle 29"/>
          <p:cNvSpPr/>
          <p:nvPr/>
        </p:nvSpPr>
        <p:spPr>
          <a:xfrm>
            <a:off x="3748278" y="3296179"/>
            <a:ext cx="295574" cy="369332"/>
          </a:xfrm>
          <a:prstGeom prst="rect">
            <a:avLst/>
          </a:prstGeom>
        </p:spPr>
        <p:txBody>
          <a:bodyPr wrap="none">
            <a:spAutoFit/>
          </a:bodyPr>
          <a:lstStyle/>
          <a:p>
            <a:r>
              <a:rPr lang="en-US" dirty="0">
                <a:latin typeface="Comic Sans MS"/>
                <a:cs typeface="Comic Sans MS"/>
                <a:sym typeface="Symbol"/>
              </a:rPr>
              <a:t>+</a:t>
            </a:r>
            <a:endParaRPr lang="en-US" dirty="0"/>
          </a:p>
        </p:txBody>
      </p:sp>
      <p:sp>
        <p:nvSpPr>
          <p:cNvPr id="31" name="Rectangle 30"/>
          <p:cNvSpPr/>
          <p:nvPr/>
        </p:nvSpPr>
        <p:spPr>
          <a:xfrm>
            <a:off x="2336379" y="4565554"/>
            <a:ext cx="295574" cy="369332"/>
          </a:xfrm>
          <a:prstGeom prst="rect">
            <a:avLst/>
          </a:prstGeom>
        </p:spPr>
        <p:txBody>
          <a:bodyPr wrap="none">
            <a:spAutoFit/>
          </a:bodyPr>
          <a:lstStyle/>
          <a:p>
            <a:r>
              <a:rPr lang="en-US" dirty="0">
                <a:latin typeface="Comic Sans MS"/>
                <a:cs typeface="Comic Sans MS"/>
                <a:sym typeface="Symbol"/>
              </a:rPr>
              <a:t>+</a:t>
            </a:r>
            <a:endParaRPr lang="en-US" dirty="0"/>
          </a:p>
        </p:txBody>
      </p:sp>
      <p:sp>
        <p:nvSpPr>
          <p:cNvPr id="32" name="Rectangle 31"/>
          <p:cNvSpPr/>
          <p:nvPr/>
        </p:nvSpPr>
        <p:spPr>
          <a:xfrm>
            <a:off x="3787382" y="4543084"/>
            <a:ext cx="295574" cy="369332"/>
          </a:xfrm>
          <a:prstGeom prst="rect">
            <a:avLst/>
          </a:prstGeom>
        </p:spPr>
        <p:txBody>
          <a:bodyPr wrap="none">
            <a:spAutoFit/>
          </a:bodyPr>
          <a:lstStyle/>
          <a:p>
            <a:r>
              <a:rPr lang="en-US" dirty="0">
                <a:latin typeface="Comic Sans MS"/>
                <a:cs typeface="Comic Sans MS"/>
                <a:sym typeface="Symbol"/>
              </a:rPr>
              <a:t>+</a:t>
            </a:r>
            <a:endParaRPr lang="en-US" dirty="0"/>
          </a:p>
        </p:txBody>
      </p:sp>
      <p:sp>
        <p:nvSpPr>
          <p:cNvPr id="33" name="Rectangle 32"/>
          <p:cNvSpPr/>
          <p:nvPr/>
        </p:nvSpPr>
        <p:spPr>
          <a:xfrm>
            <a:off x="2313904" y="5894352"/>
            <a:ext cx="295574" cy="369332"/>
          </a:xfrm>
          <a:prstGeom prst="rect">
            <a:avLst/>
          </a:prstGeom>
        </p:spPr>
        <p:txBody>
          <a:bodyPr wrap="none">
            <a:spAutoFit/>
          </a:bodyPr>
          <a:lstStyle/>
          <a:p>
            <a:r>
              <a:rPr lang="en-US" dirty="0">
                <a:latin typeface="Comic Sans MS"/>
                <a:cs typeface="Comic Sans MS"/>
                <a:sym typeface="Symbol"/>
              </a:rPr>
              <a:t>+</a:t>
            </a:r>
            <a:endParaRPr lang="en-US" dirty="0"/>
          </a:p>
        </p:txBody>
      </p:sp>
      <p:sp>
        <p:nvSpPr>
          <p:cNvPr id="34" name="Rectangle 33"/>
          <p:cNvSpPr/>
          <p:nvPr/>
        </p:nvSpPr>
        <p:spPr>
          <a:xfrm>
            <a:off x="3764907" y="5905748"/>
            <a:ext cx="295574" cy="369332"/>
          </a:xfrm>
          <a:prstGeom prst="rect">
            <a:avLst/>
          </a:prstGeom>
        </p:spPr>
        <p:txBody>
          <a:bodyPr wrap="none">
            <a:spAutoFit/>
          </a:bodyPr>
          <a:lstStyle/>
          <a:p>
            <a:r>
              <a:rPr lang="en-US" dirty="0">
                <a:latin typeface="Comic Sans MS"/>
                <a:cs typeface="Comic Sans MS"/>
                <a:sym typeface="Symbol"/>
              </a:rPr>
              <a:t>+</a:t>
            </a:r>
            <a:endParaRPr lang="en-US" dirty="0"/>
          </a:p>
        </p:txBody>
      </p:sp>
      <p:sp>
        <p:nvSpPr>
          <p:cNvPr id="35" name="Rectangle 34"/>
          <p:cNvSpPr/>
          <p:nvPr/>
        </p:nvSpPr>
        <p:spPr>
          <a:xfrm>
            <a:off x="5004710" y="3313112"/>
            <a:ext cx="302449" cy="369332"/>
          </a:xfrm>
          <a:prstGeom prst="rect">
            <a:avLst/>
          </a:prstGeom>
        </p:spPr>
        <p:txBody>
          <a:bodyPr wrap="none">
            <a:spAutoFit/>
          </a:bodyPr>
          <a:lstStyle/>
          <a:p>
            <a:r>
              <a:rPr lang="en-US" dirty="0" smtClean="0">
                <a:latin typeface="Comic Sans MS"/>
                <a:cs typeface="Comic Sans MS"/>
                <a:sym typeface="Symbol"/>
              </a:rPr>
              <a:t>=</a:t>
            </a:r>
            <a:endParaRPr lang="en-US" dirty="0"/>
          </a:p>
        </p:txBody>
      </p:sp>
      <p:sp>
        <p:nvSpPr>
          <p:cNvPr id="36" name="Rectangle 35"/>
          <p:cNvSpPr/>
          <p:nvPr/>
        </p:nvSpPr>
        <p:spPr>
          <a:xfrm>
            <a:off x="5046278" y="4593883"/>
            <a:ext cx="302449" cy="369332"/>
          </a:xfrm>
          <a:prstGeom prst="rect">
            <a:avLst/>
          </a:prstGeom>
        </p:spPr>
        <p:txBody>
          <a:bodyPr wrap="none">
            <a:spAutoFit/>
          </a:bodyPr>
          <a:lstStyle/>
          <a:p>
            <a:r>
              <a:rPr lang="en-US" dirty="0" smtClean="0">
                <a:latin typeface="Comic Sans MS"/>
                <a:cs typeface="Comic Sans MS"/>
                <a:sym typeface="Symbol"/>
              </a:rPr>
              <a:t>=</a:t>
            </a:r>
            <a:endParaRPr lang="en-US" dirty="0"/>
          </a:p>
        </p:txBody>
      </p:sp>
      <p:sp>
        <p:nvSpPr>
          <p:cNvPr id="37" name="Rectangle 36"/>
          <p:cNvSpPr/>
          <p:nvPr/>
        </p:nvSpPr>
        <p:spPr>
          <a:xfrm>
            <a:off x="5130920" y="5936141"/>
            <a:ext cx="302449" cy="369332"/>
          </a:xfrm>
          <a:prstGeom prst="rect">
            <a:avLst/>
          </a:prstGeom>
        </p:spPr>
        <p:txBody>
          <a:bodyPr wrap="none">
            <a:spAutoFit/>
          </a:bodyPr>
          <a:lstStyle/>
          <a:p>
            <a:r>
              <a:rPr lang="en-US" dirty="0" smtClean="0">
                <a:latin typeface="Comic Sans MS"/>
                <a:cs typeface="Comic Sans MS"/>
                <a:sym typeface="Symbol"/>
              </a:rPr>
              <a:t>=</a:t>
            </a:r>
            <a:endParaRPr lang="en-US" dirty="0"/>
          </a:p>
        </p:txBody>
      </p:sp>
      <p:cxnSp>
        <p:nvCxnSpPr>
          <p:cNvPr id="38" name="Straight Arrow Connector 37"/>
          <p:cNvCxnSpPr/>
          <p:nvPr/>
        </p:nvCxnSpPr>
        <p:spPr>
          <a:xfrm flipV="1">
            <a:off x="5808484" y="4946282"/>
            <a:ext cx="997664" cy="121795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0" name="Text Box 7"/>
          <p:cNvSpPr txBox="1">
            <a:spLocks noChangeArrowheads="1"/>
          </p:cNvSpPr>
          <p:nvPr/>
        </p:nvSpPr>
        <p:spPr bwMode="auto">
          <a:xfrm>
            <a:off x="6935120" y="4591825"/>
            <a:ext cx="504056" cy="400110"/>
          </a:xfrm>
          <a:prstGeom prst="rect">
            <a:avLst/>
          </a:prstGeom>
          <a:noFill/>
          <a:ln w="9525">
            <a:noFill/>
            <a:miter lim="800000"/>
            <a:headEnd/>
            <a:tailEnd/>
          </a:ln>
        </p:spPr>
        <p:txBody>
          <a:bodyPr wrap="square">
            <a:spAutoFit/>
          </a:bodyPr>
          <a:lstStyle/>
          <a:p>
            <a:pPr>
              <a:spcBef>
                <a:spcPct val="50000"/>
              </a:spcBef>
            </a:pPr>
            <a:r>
              <a:rPr lang="en-US" sz="2000" dirty="0" err="1">
                <a:solidFill>
                  <a:srgbClr val="000000"/>
                </a:solidFill>
                <a:latin typeface="Comic Sans MS"/>
                <a:cs typeface="Comic Sans MS"/>
              </a:rPr>
              <a:t>y</a:t>
            </a:r>
            <a:r>
              <a:rPr lang="en-US" sz="2000" baseline="-25000" dirty="0" err="1" smtClean="0">
                <a:solidFill>
                  <a:srgbClr val="000000"/>
                </a:solidFill>
                <a:latin typeface="Comic Sans MS"/>
                <a:cs typeface="Comic Sans MS"/>
              </a:rPr>
              <a:t>i</a:t>
            </a:r>
            <a:endParaRPr lang="en-US" sz="2000" baseline="-25000" dirty="0" smtClean="0">
              <a:solidFill>
                <a:srgbClr val="000000"/>
              </a:solidFill>
              <a:latin typeface="Comic Sans MS"/>
              <a:cs typeface="Comic Sans MS"/>
            </a:endParaRPr>
          </a:p>
        </p:txBody>
      </p:sp>
      <p:cxnSp>
        <p:nvCxnSpPr>
          <p:cNvPr id="41" name="Straight Arrow Connector 40"/>
          <p:cNvCxnSpPr/>
          <p:nvPr/>
        </p:nvCxnSpPr>
        <p:spPr>
          <a:xfrm>
            <a:off x="5725221" y="3481074"/>
            <a:ext cx="1080927" cy="111495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2" name="Straight Arrow Connector 41"/>
          <p:cNvCxnSpPr/>
          <p:nvPr/>
        </p:nvCxnSpPr>
        <p:spPr>
          <a:xfrm>
            <a:off x="5725221" y="4744132"/>
            <a:ext cx="1080927" cy="121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3" name="Rectangle 42"/>
          <p:cNvSpPr>
            <a:spLocks noChangeArrowheads="1"/>
          </p:cNvSpPr>
          <p:nvPr/>
        </p:nvSpPr>
        <p:spPr bwMode="auto">
          <a:xfrm>
            <a:off x="7394661" y="4701106"/>
            <a:ext cx="1546139" cy="262110"/>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a:solidFill>
                  <a:srgbClr val="000000"/>
                </a:solidFill>
                <a:latin typeface="Comic Sans MS"/>
                <a:cs typeface="Comic Sans MS"/>
              </a:rPr>
              <a:t>x</a:t>
            </a:r>
            <a:r>
              <a:rPr lang="en-US" sz="1600" dirty="0" smtClean="0">
                <a:solidFill>
                  <a:srgbClr val="000000"/>
                </a:solidFill>
                <a:latin typeface="Comic Sans MS"/>
                <a:cs typeface="Comic Sans MS"/>
              </a:rPr>
              <a:t> = x</a:t>
            </a:r>
            <a:r>
              <a:rPr lang="en-US" sz="1600" baseline="-25000" dirty="0" smtClean="0">
                <a:solidFill>
                  <a:srgbClr val="000000"/>
                </a:solidFill>
                <a:latin typeface="Comic Sans MS"/>
                <a:cs typeface="Comic Sans MS"/>
              </a:rPr>
              <a:t>1 </a:t>
            </a:r>
            <a:r>
              <a:rPr lang="en-US" sz="1600" dirty="0">
                <a:latin typeface="Comic Sans MS"/>
                <a:cs typeface="Comic Sans MS"/>
                <a:sym typeface="Symbol"/>
              </a:rPr>
              <a:t>+</a:t>
            </a:r>
            <a:r>
              <a:rPr lang="en-US" sz="1600" dirty="0" smtClean="0">
                <a:sym typeface="Symbol"/>
              </a:rPr>
              <a:t> </a:t>
            </a:r>
            <a:r>
              <a:rPr lang="en-US" sz="1600" dirty="0" smtClean="0">
                <a:solidFill>
                  <a:srgbClr val="000000"/>
                </a:solidFill>
                <a:latin typeface="Comic Sans MS"/>
                <a:cs typeface="Comic Sans MS"/>
              </a:rPr>
              <a:t>x</a:t>
            </a:r>
            <a:r>
              <a:rPr lang="en-US" sz="1600" baseline="-25000" dirty="0">
                <a:solidFill>
                  <a:srgbClr val="000000"/>
                </a:solidFill>
                <a:latin typeface="Comic Sans MS"/>
                <a:cs typeface="Comic Sans MS"/>
              </a:rPr>
              <a:t>2</a:t>
            </a:r>
            <a:r>
              <a:rPr lang="en-US" sz="1600" baseline="-25000" dirty="0" smtClean="0">
                <a:solidFill>
                  <a:srgbClr val="000000"/>
                </a:solidFill>
                <a:latin typeface="Comic Sans MS"/>
                <a:cs typeface="Comic Sans MS"/>
              </a:rPr>
              <a:t> </a:t>
            </a:r>
            <a:r>
              <a:rPr lang="en-US" sz="1600" dirty="0">
                <a:latin typeface="Comic Sans MS"/>
                <a:cs typeface="Comic Sans MS"/>
                <a:sym typeface="Symbol"/>
              </a:rPr>
              <a:t>+</a:t>
            </a:r>
            <a:r>
              <a:rPr lang="en-US" sz="1600" baseline="-25000" dirty="0" smtClean="0">
                <a:solidFill>
                  <a:srgbClr val="000000"/>
                </a:solidFill>
                <a:latin typeface="Comic Sans MS"/>
                <a:cs typeface="Comic Sans MS"/>
                <a:sym typeface="Symbol"/>
              </a:rPr>
              <a:t> </a:t>
            </a:r>
            <a:r>
              <a:rPr lang="en-US" sz="1600" dirty="0" smtClean="0">
                <a:solidFill>
                  <a:srgbClr val="000000"/>
                </a:solidFill>
                <a:latin typeface="Comic Sans MS"/>
                <a:cs typeface="Comic Sans MS"/>
              </a:rPr>
              <a:t>x</a:t>
            </a:r>
            <a:r>
              <a:rPr lang="en-US" sz="1600" baseline="-25000" dirty="0">
                <a:solidFill>
                  <a:srgbClr val="000000"/>
                </a:solidFill>
                <a:latin typeface="Comic Sans MS"/>
                <a:cs typeface="Comic Sans MS"/>
              </a:rPr>
              <a:t>3</a:t>
            </a:r>
          </a:p>
          <a:p>
            <a:pPr eaLnBrk="0" hangingPunct="0"/>
            <a:r>
              <a:rPr lang="en-US" sz="1600" baseline="-25000" dirty="0" smtClean="0">
                <a:solidFill>
                  <a:srgbClr val="000000"/>
                </a:solidFill>
                <a:latin typeface="Comic Sans MS"/>
                <a:cs typeface="Comic Sans MS"/>
              </a:rPr>
              <a:t> </a:t>
            </a:r>
            <a:endParaRPr lang="en-US" sz="1600" baseline="-25000" dirty="0">
              <a:solidFill>
                <a:srgbClr val="000000"/>
              </a:solidFill>
              <a:latin typeface="Comic Sans MS"/>
              <a:cs typeface="Comic Sans MS"/>
            </a:endParaRPr>
          </a:p>
        </p:txBody>
      </p:sp>
      <p:sp>
        <p:nvSpPr>
          <p:cNvPr id="44" name="Rectangle 43"/>
          <p:cNvSpPr>
            <a:spLocks noChangeArrowheads="1"/>
          </p:cNvSpPr>
          <p:nvPr/>
        </p:nvSpPr>
        <p:spPr bwMode="auto">
          <a:xfrm>
            <a:off x="1320800" y="2488078"/>
            <a:ext cx="1271084" cy="499204"/>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smtClean="0">
                <a:solidFill>
                  <a:srgbClr val="000000"/>
                </a:solidFill>
                <a:latin typeface="Comic Sans MS"/>
                <a:cs typeface="Comic Sans MS"/>
              </a:rPr>
              <a:t>11 </a:t>
            </a:r>
            <a:r>
              <a:rPr lang="en-US" sz="1600" dirty="0">
                <a:solidFill>
                  <a:srgbClr val="000000"/>
                </a:solidFill>
                <a:latin typeface="Comic Sans MS"/>
                <a:cs typeface="Comic Sans MS"/>
              </a:rPr>
              <a:t> </a:t>
            </a:r>
            <a:r>
              <a:rPr lang="en-US" sz="1600" dirty="0" smtClean="0">
                <a:solidFill>
                  <a:srgbClr val="000000"/>
                </a:solidFill>
                <a:latin typeface="Comic Sans MS"/>
                <a:cs typeface="Comic Sans MS"/>
              </a:rPr>
              <a:t>x</a:t>
            </a:r>
            <a:r>
              <a:rPr lang="en-US" sz="1600" baseline="-25000" dirty="0" smtClean="0">
                <a:solidFill>
                  <a:srgbClr val="000000"/>
                </a:solidFill>
                <a:latin typeface="Comic Sans MS"/>
                <a:cs typeface="Comic Sans MS"/>
              </a:rPr>
              <a:t>12</a:t>
            </a:r>
            <a:r>
              <a:rPr lang="en-US" sz="1600" dirty="0" smtClean="0">
                <a:solidFill>
                  <a:srgbClr val="000000"/>
                </a:solidFill>
                <a:latin typeface="Comic Sans MS"/>
                <a:cs typeface="Comic Sans MS"/>
              </a:rPr>
              <a:t> x</a:t>
            </a:r>
            <a:r>
              <a:rPr lang="en-US" sz="1600" baseline="-25000" dirty="0" smtClean="0">
                <a:solidFill>
                  <a:srgbClr val="000000"/>
                </a:solidFill>
                <a:latin typeface="Comic Sans MS"/>
                <a:cs typeface="Comic Sans MS"/>
              </a:rPr>
              <a:t>13 </a:t>
            </a:r>
            <a:endParaRPr lang="en-US" sz="1600" baseline="-25000" dirty="0">
              <a:solidFill>
                <a:srgbClr val="000000"/>
              </a:solidFill>
              <a:latin typeface="Comic Sans MS"/>
              <a:cs typeface="Comic Sans MS"/>
            </a:endParaRPr>
          </a:p>
        </p:txBody>
      </p:sp>
      <p:sp>
        <p:nvSpPr>
          <p:cNvPr id="45" name="Rectangle 44"/>
          <p:cNvSpPr>
            <a:spLocks noChangeArrowheads="1"/>
          </p:cNvSpPr>
          <p:nvPr/>
        </p:nvSpPr>
        <p:spPr bwMode="auto">
          <a:xfrm>
            <a:off x="2591504" y="2495104"/>
            <a:ext cx="1271084" cy="499204"/>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a:solidFill>
                  <a:srgbClr val="000000"/>
                </a:solidFill>
                <a:latin typeface="Comic Sans MS"/>
                <a:cs typeface="Comic Sans MS"/>
              </a:rPr>
              <a:t>2</a:t>
            </a:r>
            <a:r>
              <a:rPr lang="en-US" sz="1600" baseline="-25000" dirty="0" smtClean="0">
                <a:solidFill>
                  <a:srgbClr val="000000"/>
                </a:solidFill>
                <a:latin typeface="Comic Sans MS"/>
                <a:cs typeface="Comic Sans MS"/>
              </a:rPr>
              <a:t>1 </a:t>
            </a:r>
            <a:r>
              <a:rPr lang="en-US" sz="1600" dirty="0" smtClean="0">
                <a:solidFill>
                  <a:srgbClr val="000000"/>
                </a:solidFill>
                <a:latin typeface="Comic Sans MS"/>
                <a:cs typeface="Comic Sans MS"/>
              </a:rPr>
              <a:t> x</a:t>
            </a:r>
            <a:r>
              <a:rPr lang="en-US" sz="1600" baseline="-25000" dirty="0">
                <a:solidFill>
                  <a:srgbClr val="000000"/>
                </a:solidFill>
                <a:latin typeface="Comic Sans MS"/>
                <a:cs typeface="Comic Sans MS"/>
              </a:rPr>
              <a:t>2</a:t>
            </a:r>
            <a:r>
              <a:rPr lang="en-US" sz="1600" baseline="-25000" dirty="0" smtClean="0">
                <a:solidFill>
                  <a:srgbClr val="000000"/>
                </a:solidFill>
                <a:latin typeface="Comic Sans MS"/>
                <a:cs typeface="Comic Sans MS"/>
              </a:rPr>
              <a:t>2</a:t>
            </a:r>
            <a:r>
              <a:rPr lang="en-US" sz="1600" dirty="0" smtClean="0">
                <a:solidFill>
                  <a:srgbClr val="000000"/>
                </a:solidFill>
                <a:latin typeface="Comic Sans MS"/>
                <a:cs typeface="Comic Sans MS"/>
              </a:rPr>
              <a:t> x</a:t>
            </a:r>
            <a:r>
              <a:rPr lang="en-US" sz="1600" baseline="-25000" dirty="0">
                <a:solidFill>
                  <a:srgbClr val="000000"/>
                </a:solidFill>
                <a:latin typeface="Comic Sans MS"/>
                <a:cs typeface="Comic Sans MS"/>
              </a:rPr>
              <a:t>2</a:t>
            </a:r>
            <a:r>
              <a:rPr lang="en-US" sz="1600" baseline="-25000" dirty="0" smtClean="0">
                <a:solidFill>
                  <a:srgbClr val="000000"/>
                </a:solidFill>
                <a:latin typeface="Comic Sans MS"/>
                <a:cs typeface="Comic Sans MS"/>
              </a:rPr>
              <a:t>3 </a:t>
            </a:r>
            <a:endParaRPr lang="en-US" sz="1600" baseline="-25000" dirty="0">
              <a:solidFill>
                <a:srgbClr val="000000"/>
              </a:solidFill>
              <a:latin typeface="Comic Sans MS"/>
              <a:cs typeface="Comic Sans MS"/>
            </a:endParaRPr>
          </a:p>
        </p:txBody>
      </p:sp>
      <p:sp>
        <p:nvSpPr>
          <p:cNvPr id="46" name="Rectangle 45"/>
          <p:cNvSpPr>
            <a:spLocks noChangeArrowheads="1"/>
          </p:cNvSpPr>
          <p:nvPr/>
        </p:nvSpPr>
        <p:spPr bwMode="auto">
          <a:xfrm>
            <a:off x="4130701" y="2478171"/>
            <a:ext cx="1271084" cy="499204"/>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a:solidFill>
                  <a:srgbClr val="000000"/>
                </a:solidFill>
                <a:latin typeface="Comic Sans MS"/>
                <a:cs typeface="Comic Sans MS"/>
              </a:rPr>
              <a:t>3</a:t>
            </a:r>
            <a:r>
              <a:rPr lang="en-US" sz="1600" baseline="-25000" dirty="0" smtClean="0">
                <a:solidFill>
                  <a:srgbClr val="000000"/>
                </a:solidFill>
                <a:latin typeface="Comic Sans MS"/>
                <a:cs typeface="Comic Sans MS"/>
              </a:rPr>
              <a:t>1 </a:t>
            </a:r>
            <a:r>
              <a:rPr lang="en-US" sz="1600" dirty="0" smtClean="0">
                <a:solidFill>
                  <a:srgbClr val="000000"/>
                </a:solidFill>
                <a:latin typeface="Comic Sans MS"/>
                <a:cs typeface="Comic Sans MS"/>
              </a:rPr>
              <a:t> x</a:t>
            </a:r>
            <a:r>
              <a:rPr lang="en-US" sz="1600" baseline="-25000" dirty="0">
                <a:solidFill>
                  <a:srgbClr val="000000"/>
                </a:solidFill>
                <a:latin typeface="Comic Sans MS"/>
                <a:cs typeface="Comic Sans MS"/>
              </a:rPr>
              <a:t>3</a:t>
            </a:r>
            <a:r>
              <a:rPr lang="en-US" sz="1600" baseline="-25000" dirty="0" smtClean="0">
                <a:solidFill>
                  <a:srgbClr val="000000"/>
                </a:solidFill>
                <a:latin typeface="Comic Sans MS"/>
                <a:cs typeface="Comic Sans MS"/>
              </a:rPr>
              <a:t>2</a:t>
            </a:r>
            <a:r>
              <a:rPr lang="en-US" sz="1600" dirty="0" smtClean="0">
                <a:solidFill>
                  <a:srgbClr val="000000"/>
                </a:solidFill>
                <a:latin typeface="Comic Sans MS"/>
                <a:cs typeface="Comic Sans MS"/>
              </a:rPr>
              <a:t> x</a:t>
            </a:r>
            <a:r>
              <a:rPr lang="en-US" sz="1600" baseline="-25000" dirty="0">
                <a:solidFill>
                  <a:srgbClr val="000000"/>
                </a:solidFill>
                <a:latin typeface="Comic Sans MS"/>
                <a:cs typeface="Comic Sans MS"/>
              </a:rPr>
              <a:t>3</a:t>
            </a:r>
            <a:r>
              <a:rPr lang="en-US" sz="1600" baseline="-25000" dirty="0" smtClean="0">
                <a:solidFill>
                  <a:srgbClr val="000000"/>
                </a:solidFill>
                <a:latin typeface="Comic Sans MS"/>
                <a:cs typeface="Comic Sans MS"/>
              </a:rPr>
              <a:t>3 </a:t>
            </a:r>
            <a:endParaRPr lang="en-US" sz="1600" baseline="-25000" dirty="0">
              <a:solidFill>
                <a:srgbClr val="000000"/>
              </a:solidFill>
              <a:latin typeface="Comic Sans MS"/>
              <a:cs typeface="Comic Sans MS"/>
            </a:endParaRPr>
          </a:p>
        </p:txBody>
      </p:sp>
      <p:sp>
        <p:nvSpPr>
          <p:cNvPr id="47" name="Rectangle 46"/>
          <p:cNvSpPr>
            <a:spLocks noChangeArrowheads="1"/>
          </p:cNvSpPr>
          <p:nvPr/>
        </p:nvSpPr>
        <p:spPr bwMode="auto">
          <a:xfrm>
            <a:off x="1536692" y="4404561"/>
            <a:ext cx="559902" cy="724948"/>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smtClean="0">
                <a:solidFill>
                  <a:srgbClr val="000000"/>
                </a:solidFill>
                <a:latin typeface="Comic Sans MS"/>
                <a:cs typeface="Comic Sans MS"/>
              </a:rPr>
              <a:t>11</a:t>
            </a:r>
          </a:p>
          <a:p>
            <a:pPr eaLnBrk="0" hangingPunct="0"/>
            <a:r>
              <a:rPr lang="en-US" sz="1600" dirty="0" smtClean="0">
                <a:solidFill>
                  <a:srgbClr val="0000FF"/>
                </a:solidFill>
                <a:latin typeface="Comic Sans MS"/>
                <a:cs typeface="Comic Sans MS"/>
              </a:rPr>
              <a:t>x</a:t>
            </a:r>
            <a:r>
              <a:rPr lang="en-US" sz="1600" baseline="-25000" dirty="0" smtClean="0">
                <a:solidFill>
                  <a:srgbClr val="0000FF"/>
                </a:solidFill>
                <a:latin typeface="Comic Sans MS"/>
                <a:cs typeface="Comic Sans MS"/>
              </a:rPr>
              <a:t>13</a:t>
            </a:r>
          </a:p>
          <a:p>
            <a:pPr eaLnBrk="0" hangingPunct="0"/>
            <a:endParaRPr lang="en-US" sz="1600" baseline="-25000" dirty="0">
              <a:solidFill>
                <a:srgbClr val="000000"/>
              </a:solidFill>
              <a:latin typeface="Comic Sans MS"/>
              <a:cs typeface="Comic Sans MS"/>
            </a:endParaRPr>
          </a:p>
        </p:txBody>
      </p:sp>
      <p:sp>
        <p:nvSpPr>
          <p:cNvPr id="48" name="Rectangle 47"/>
          <p:cNvSpPr>
            <a:spLocks noChangeArrowheads="1"/>
          </p:cNvSpPr>
          <p:nvPr/>
        </p:nvSpPr>
        <p:spPr bwMode="auto">
          <a:xfrm>
            <a:off x="1540929" y="5792754"/>
            <a:ext cx="559902" cy="512719"/>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smtClean="0">
                <a:solidFill>
                  <a:srgbClr val="000000"/>
                </a:solidFill>
                <a:latin typeface="Comic Sans MS"/>
                <a:cs typeface="Comic Sans MS"/>
              </a:rPr>
              <a:t>11</a:t>
            </a:r>
          </a:p>
          <a:p>
            <a:pPr eaLnBrk="0" hangingPunct="0"/>
            <a:r>
              <a:rPr lang="en-US" sz="1600" dirty="0" smtClean="0">
                <a:solidFill>
                  <a:srgbClr val="0000FF"/>
                </a:solidFill>
                <a:latin typeface="Comic Sans MS"/>
                <a:cs typeface="Comic Sans MS"/>
              </a:rPr>
              <a:t>x</a:t>
            </a:r>
            <a:r>
              <a:rPr lang="en-US" sz="1600" baseline="-25000" dirty="0" smtClean="0">
                <a:solidFill>
                  <a:srgbClr val="0000FF"/>
                </a:solidFill>
                <a:latin typeface="Comic Sans MS"/>
                <a:cs typeface="Comic Sans MS"/>
              </a:rPr>
              <a:t>12</a:t>
            </a:r>
          </a:p>
          <a:p>
            <a:pPr eaLnBrk="0" hangingPunct="0"/>
            <a:endParaRPr lang="en-US" sz="1600" baseline="-25000" dirty="0">
              <a:solidFill>
                <a:srgbClr val="000000"/>
              </a:solidFill>
              <a:latin typeface="Comic Sans MS"/>
              <a:cs typeface="Comic Sans MS"/>
            </a:endParaRPr>
          </a:p>
        </p:txBody>
      </p:sp>
      <p:sp>
        <p:nvSpPr>
          <p:cNvPr id="49" name="Rectangle 48"/>
          <p:cNvSpPr>
            <a:spLocks noChangeArrowheads="1"/>
          </p:cNvSpPr>
          <p:nvPr/>
        </p:nvSpPr>
        <p:spPr bwMode="auto">
          <a:xfrm>
            <a:off x="2890787" y="3190043"/>
            <a:ext cx="559902" cy="724948"/>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a:solidFill>
                  <a:srgbClr val="000000"/>
                </a:solidFill>
                <a:latin typeface="Comic Sans MS"/>
                <a:cs typeface="Comic Sans MS"/>
              </a:rPr>
              <a:t>2</a:t>
            </a:r>
            <a:r>
              <a:rPr lang="en-US" sz="1600" baseline="-25000" dirty="0" smtClean="0">
                <a:solidFill>
                  <a:srgbClr val="000000"/>
                </a:solidFill>
                <a:latin typeface="Comic Sans MS"/>
                <a:cs typeface="Comic Sans MS"/>
              </a:rPr>
              <a:t>2</a:t>
            </a:r>
          </a:p>
          <a:p>
            <a:pPr eaLnBrk="0" hangingPunct="0"/>
            <a:r>
              <a:rPr lang="en-US" sz="1600" dirty="0" smtClean="0">
                <a:solidFill>
                  <a:srgbClr val="0000FF"/>
                </a:solidFill>
                <a:latin typeface="Comic Sans MS"/>
                <a:cs typeface="Comic Sans MS"/>
              </a:rPr>
              <a:t>x</a:t>
            </a:r>
            <a:r>
              <a:rPr lang="en-US" sz="1600" baseline="-25000" dirty="0">
                <a:solidFill>
                  <a:srgbClr val="0000FF"/>
                </a:solidFill>
                <a:latin typeface="Comic Sans MS"/>
                <a:cs typeface="Comic Sans MS"/>
              </a:rPr>
              <a:t>2</a:t>
            </a:r>
            <a:r>
              <a:rPr lang="en-US" sz="1600" baseline="-25000" dirty="0" smtClean="0">
                <a:solidFill>
                  <a:srgbClr val="0000FF"/>
                </a:solidFill>
                <a:latin typeface="Comic Sans MS"/>
                <a:cs typeface="Comic Sans MS"/>
              </a:rPr>
              <a:t>3</a:t>
            </a:r>
          </a:p>
          <a:p>
            <a:pPr eaLnBrk="0" hangingPunct="0"/>
            <a:endParaRPr lang="en-US" sz="1600" baseline="-25000" dirty="0">
              <a:solidFill>
                <a:srgbClr val="000000"/>
              </a:solidFill>
              <a:latin typeface="Comic Sans MS"/>
              <a:cs typeface="Comic Sans MS"/>
            </a:endParaRPr>
          </a:p>
        </p:txBody>
      </p:sp>
      <p:sp>
        <p:nvSpPr>
          <p:cNvPr id="50" name="Rectangle 49"/>
          <p:cNvSpPr>
            <a:spLocks noChangeArrowheads="1"/>
          </p:cNvSpPr>
          <p:nvPr/>
        </p:nvSpPr>
        <p:spPr bwMode="auto">
          <a:xfrm>
            <a:off x="2903482" y="4353327"/>
            <a:ext cx="559902" cy="724948"/>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a:solidFill>
                  <a:srgbClr val="000000"/>
                </a:solidFill>
                <a:latin typeface="Comic Sans MS"/>
                <a:cs typeface="Comic Sans MS"/>
              </a:rPr>
              <a:t>2</a:t>
            </a:r>
            <a:r>
              <a:rPr lang="en-US" sz="1600" baseline="-25000" dirty="0" smtClean="0">
                <a:solidFill>
                  <a:srgbClr val="000000"/>
                </a:solidFill>
                <a:latin typeface="Comic Sans MS"/>
                <a:cs typeface="Comic Sans MS"/>
              </a:rPr>
              <a:t>1</a:t>
            </a:r>
          </a:p>
          <a:p>
            <a:pPr eaLnBrk="0" hangingPunct="0"/>
            <a:r>
              <a:rPr lang="en-US" sz="1600" dirty="0" smtClean="0">
                <a:solidFill>
                  <a:srgbClr val="0000FF"/>
                </a:solidFill>
                <a:latin typeface="Comic Sans MS"/>
                <a:cs typeface="Comic Sans MS"/>
              </a:rPr>
              <a:t>x</a:t>
            </a:r>
            <a:r>
              <a:rPr lang="en-US" sz="1600" baseline="-25000" dirty="0">
                <a:solidFill>
                  <a:srgbClr val="0000FF"/>
                </a:solidFill>
                <a:latin typeface="Comic Sans MS"/>
                <a:cs typeface="Comic Sans MS"/>
              </a:rPr>
              <a:t>2</a:t>
            </a:r>
            <a:r>
              <a:rPr lang="en-US" sz="1600" baseline="-25000" dirty="0" smtClean="0">
                <a:solidFill>
                  <a:srgbClr val="0000FF"/>
                </a:solidFill>
                <a:latin typeface="Comic Sans MS"/>
                <a:cs typeface="Comic Sans MS"/>
              </a:rPr>
              <a:t>3</a:t>
            </a:r>
          </a:p>
          <a:p>
            <a:pPr eaLnBrk="0" hangingPunct="0"/>
            <a:endParaRPr lang="en-US" sz="1600" baseline="-25000" dirty="0">
              <a:solidFill>
                <a:srgbClr val="000000"/>
              </a:solidFill>
              <a:latin typeface="Comic Sans MS"/>
              <a:cs typeface="Comic Sans MS"/>
            </a:endParaRPr>
          </a:p>
        </p:txBody>
      </p:sp>
      <p:sp>
        <p:nvSpPr>
          <p:cNvPr id="52" name="Rectangle 51"/>
          <p:cNvSpPr>
            <a:spLocks noChangeArrowheads="1"/>
          </p:cNvSpPr>
          <p:nvPr/>
        </p:nvSpPr>
        <p:spPr bwMode="auto">
          <a:xfrm>
            <a:off x="2907719" y="5741520"/>
            <a:ext cx="559902" cy="563953"/>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a:solidFill>
                  <a:srgbClr val="000000"/>
                </a:solidFill>
                <a:latin typeface="Comic Sans MS"/>
                <a:cs typeface="Comic Sans MS"/>
              </a:rPr>
              <a:t>2</a:t>
            </a:r>
            <a:r>
              <a:rPr lang="en-US" sz="1600" baseline="-25000" dirty="0" smtClean="0">
                <a:solidFill>
                  <a:srgbClr val="000000"/>
                </a:solidFill>
                <a:latin typeface="Comic Sans MS"/>
                <a:cs typeface="Comic Sans MS"/>
              </a:rPr>
              <a:t>1</a:t>
            </a:r>
          </a:p>
          <a:p>
            <a:pPr eaLnBrk="0" hangingPunct="0"/>
            <a:r>
              <a:rPr lang="en-US" sz="1600" dirty="0" smtClean="0">
                <a:solidFill>
                  <a:srgbClr val="0000FF"/>
                </a:solidFill>
                <a:latin typeface="Comic Sans MS"/>
                <a:cs typeface="Comic Sans MS"/>
              </a:rPr>
              <a:t>x</a:t>
            </a:r>
            <a:r>
              <a:rPr lang="en-US" sz="1600" baseline="-25000" dirty="0">
                <a:solidFill>
                  <a:srgbClr val="0000FF"/>
                </a:solidFill>
                <a:latin typeface="Comic Sans MS"/>
                <a:cs typeface="Comic Sans MS"/>
              </a:rPr>
              <a:t>2</a:t>
            </a:r>
            <a:r>
              <a:rPr lang="en-US" sz="1600" baseline="-25000" dirty="0" smtClean="0">
                <a:solidFill>
                  <a:srgbClr val="0000FF"/>
                </a:solidFill>
                <a:latin typeface="Comic Sans MS"/>
                <a:cs typeface="Comic Sans MS"/>
              </a:rPr>
              <a:t>2</a:t>
            </a:r>
          </a:p>
          <a:p>
            <a:pPr eaLnBrk="0" hangingPunct="0"/>
            <a:endParaRPr lang="en-US" sz="1600" baseline="-25000" dirty="0">
              <a:solidFill>
                <a:srgbClr val="0000FF"/>
              </a:solidFill>
              <a:latin typeface="Comic Sans MS"/>
              <a:cs typeface="Comic Sans MS"/>
            </a:endParaRPr>
          </a:p>
        </p:txBody>
      </p:sp>
      <p:sp>
        <p:nvSpPr>
          <p:cNvPr id="53" name="Rectangle 52"/>
          <p:cNvSpPr>
            <a:spLocks noChangeArrowheads="1"/>
          </p:cNvSpPr>
          <p:nvPr/>
        </p:nvSpPr>
        <p:spPr bwMode="auto">
          <a:xfrm>
            <a:off x="4343758" y="3190911"/>
            <a:ext cx="559902" cy="724948"/>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smtClean="0">
                <a:solidFill>
                  <a:srgbClr val="000000"/>
                </a:solidFill>
                <a:latin typeface="Comic Sans MS"/>
                <a:cs typeface="Comic Sans MS"/>
              </a:rPr>
              <a:t>32</a:t>
            </a:r>
          </a:p>
          <a:p>
            <a:pPr eaLnBrk="0" hangingPunct="0"/>
            <a:r>
              <a:rPr lang="en-US" sz="1600" dirty="0" smtClean="0">
                <a:solidFill>
                  <a:srgbClr val="0000FF"/>
                </a:solidFill>
                <a:latin typeface="Comic Sans MS"/>
                <a:cs typeface="Comic Sans MS"/>
              </a:rPr>
              <a:t>x</a:t>
            </a:r>
            <a:r>
              <a:rPr lang="en-US" sz="1600" baseline="-25000" dirty="0" smtClean="0">
                <a:solidFill>
                  <a:srgbClr val="0000FF"/>
                </a:solidFill>
                <a:latin typeface="Comic Sans MS"/>
                <a:cs typeface="Comic Sans MS"/>
              </a:rPr>
              <a:t>33</a:t>
            </a:r>
          </a:p>
          <a:p>
            <a:pPr eaLnBrk="0" hangingPunct="0"/>
            <a:endParaRPr lang="en-US" sz="1600" baseline="-25000" dirty="0">
              <a:solidFill>
                <a:srgbClr val="000000"/>
              </a:solidFill>
              <a:latin typeface="Comic Sans MS"/>
              <a:cs typeface="Comic Sans MS"/>
            </a:endParaRPr>
          </a:p>
        </p:txBody>
      </p:sp>
      <p:sp>
        <p:nvSpPr>
          <p:cNvPr id="54" name="Rectangle 53"/>
          <p:cNvSpPr>
            <a:spLocks noChangeArrowheads="1"/>
          </p:cNvSpPr>
          <p:nvPr/>
        </p:nvSpPr>
        <p:spPr bwMode="auto">
          <a:xfrm>
            <a:off x="4356453" y="4354195"/>
            <a:ext cx="559902" cy="724948"/>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smtClean="0">
                <a:solidFill>
                  <a:srgbClr val="000000"/>
                </a:solidFill>
                <a:latin typeface="Comic Sans MS"/>
                <a:cs typeface="Comic Sans MS"/>
              </a:rPr>
              <a:t>31</a:t>
            </a:r>
          </a:p>
          <a:p>
            <a:pPr eaLnBrk="0" hangingPunct="0"/>
            <a:r>
              <a:rPr lang="en-US" sz="1600" dirty="0" smtClean="0">
                <a:solidFill>
                  <a:srgbClr val="0000FF"/>
                </a:solidFill>
                <a:latin typeface="Comic Sans MS"/>
                <a:cs typeface="Comic Sans MS"/>
              </a:rPr>
              <a:t>x</a:t>
            </a:r>
            <a:r>
              <a:rPr lang="en-US" sz="1600" baseline="-25000" dirty="0" smtClean="0">
                <a:solidFill>
                  <a:srgbClr val="0000FF"/>
                </a:solidFill>
                <a:latin typeface="Comic Sans MS"/>
                <a:cs typeface="Comic Sans MS"/>
              </a:rPr>
              <a:t>33</a:t>
            </a:r>
          </a:p>
          <a:p>
            <a:pPr eaLnBrk="0" hangingPunct="0"/>
            <a:endParaRPr lang="en-US" sz="1600" baseline="-25000" dirty="0">
              <a:solidFill>
                <a:srgbClr val="0000FF"/>
              </a:solidFill>
              <a:latin typeface="Comic Sans MS"/>
              <a:cs typeface="Comic Sans MS"/>
            </a:endParaRPr>
          </a:p>
        </p:txBody>
      </p:sp>
      <p:sp>
        <p:nvSpPr>
          <p:cNvPr id="55" name="Rectangle 54"/>
          <p:cNvSpPr>
            <a:spLocks noChangeArrowheads="1"/>
          </p:cNvSpPr>
          <p:nvPr/>
        </p:nvSpPr>
        <p:spPr bwMode="auto">
          <a:xfrm>
            <a:off x="4360690" y="5742388"/>
            <a:ext cx="559902" cy="532692"/>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smtClean="0">
                <a:solidFill>
                  <a:srgbClr val="000000"/>
                </a:solidFill>
                <a:latin typeface="Comic Sans MS"/>
                <a:cs typeface="Comic Sans MS"/>
              </a:rPr>
              <a:t>31</a:t>
            </a:r>
          </a:p>
          <a:p>
            <a:pPr eaLnBrk="0" hangingPunct="0"/>
            <a:r>
              <a:rPr lang="en-US" sz="1600" dirty="0" smtClean="0">
                <a:solidFill>
                  <a:srgbClr val="0000FF"/>
                </a:solidFill>
                <a:latin typeface="Comic Sans MS"/>
                <a:cs typeface="Comic Sans MS"/>
              </a:rPr>
              <a:t>x</a:t>
            </a:r>
            <a:r>
              <a:rPr lang="en-US" sz="1600" baseline="-25000" dirty="0" smtClean="0">
                <a:solidFill>
                  <a:srgbClr val="0000FF"/>
                </a:solidFill>
                <a:latin typeface="Comic Sans MS"/>
                <a:cs typeface="Comic Sans MS"/>
              </a:rPr>
              <a:t>32</a:t>
            </a:r>
          </a:p>
          <a:p>
            <a:pPr eaLnBrk="0" hangingPunct="0"/>
            <a:endParaRPr lang="en-US" sz="1600" baseline="-25000" dirty="0">
              <a:solidFill>
                <a:srgbClr val="000000"/>
              </a:solidFill>
              <a:latin typeface="Comic Sans MS"/>
              <a:cs typeface="Comic Sans MS"/>
            </a:endParaRPr>
          </a:p>
        </p:txBody>
      </p:sp>
      <p:sp>
        <p:nvSpPr>
          <p:cNvPr id="56" name="Rectangle 55"/>
          <p:cNvSpPr>
            <a:spLocks noChangeArrowheads="1"/>
          </p:cNvSpPr>
          <p:nvPr/>
        </p:nvSpPr>
        <p:spPr bwMode="auto">
          <a:xfrm>
            <a:off x="5367114" y="3207411"/>
            <a:ext cx="559902" cy="724948"/>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a:solidFill>
                  <a:srgbClr val="000000"/>
                </a:solidFill>
                <a:latin typeface="Comic Sans MS"/>
                <a:cs typeface="Comic Sans MS"/>
              </a:rPr>
              <a:t>s</a:t>
            </a:r>
            <a:r>
              <a:rPr lang="en-US" sz="1600" baseline="-25000" dirty="0" smtClean="0">
                <a:solidFill>
                  <a:srgbClr val="000000"/>
                </a:solidFill>
                <a:latin typeface="Comic Sans MS"/>
                <a:cs typeface="Comic Sans MS"/>
              </a:rPr>
              <a:t>2</a:t>
            </a:r>
          </a:p>
          <a:p>
            <a:pPr eaLnBrk="0" hangingPunct="0"/>
            <a:r>
              <a:rPr lang="en-US" sz="1600" dirty="0">
                <a:solidFill>
                  <a:srgbClr val="0000FF"/>
                </a:solidFill>
                <a:latin typeface="Comic Sans MS"/>
                <a:cs typeface="Comic Sans MS"/>
              </a:rPr>
              <a:t>s</a:t>
            </a:r>
            <a:r>
              <a:rPr lang="en-US" sz="1600" baseline="-25000" dirty="0" smtClean="0">
                <a:solidFill>
                  <a:srgbClr val="0000FF"/>
                </a:solidFill>
                <a:latin typeface="Comic Sans MS"/>
                <a:cs typeface="Comic Sans MS"/>
              </a:rPr>
              <a:t>3</a:t>
            </a:r>
          </a:p>
          <a:p>
            <a:pPr eaLnBrk="0" hangingPunct="0"/>
            <a:endParaRPr lang="en-US" sz="1600" baseline="-25000" dirty="0">
              <a:solidFill>
                <a:srgbClr val="0000FF"/>
              </a:solidFill>
              <a:latin typeface="Comic Sans MS"/>
              <a:cs typeface="Comic Sans MS"/>
            </a:endParaRPr>
          </a:p>
        </p:txBody>
      </p:sp>
      <p:sp>
        <p:nvSpPr>
          <p:cNvPr id="57" name="Rectangle 56"/>
          <p:cNvSpPr>
            <a:spLocks noChangeArrowheads="1"/>
          </p:cNvSpPr>
          <p:nvPr/>
        </p:nvSpPr>
        <p:spPr bwMode="auto">
          <a:xfrm>
            <a:off x="5379809" y="4370695"/>
            <a:ext cx="559902" cy="724948"/>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a:solidFill>
                  <a:srgbClr val="000000"/>
                </a:solidFill>
                <a:latin typeface="Comic Sans MS"/>
                <a:cs typeface="Comic Sans MS"/>
              </a:rPr>
              <a:t>s</a:t>
            </a:r>
            <a:r>
              <a:rPr lang="en-US" sz="1600" baseline="-25000" dirty="0" smtClean="0">
                <a:solidFill>
                  <a:srgbClr val="000000"/>
                </a:solidFill>
                <a:latin typeface="Comic Sans MS"/>
                <a:cs typeface="Comic Sans MS"/>
              </a:rPr>
              <a:t>1</a:t>
            </a:r>
          </a:p>
          <a:p>
            <a:pPr eaLnBrk="0" hangingPunct="0"/>
            <a:r>
              <a:rPr lang="en-US" sz="1600" dirty="0">
                <a:solidFill>
                  <a:srgbClr val="0000FF"/>
                </a:solidFill>
                <a:latin typeface="Comic Sans MS"/>
                <a:cs typeface="Comic Sans MS"/>
              </a:rPr>
              <a:t>s</a:t>
            </a:r>
            <a:r>
              <a:rPr lang="en-US" sz="1600" baseline="-25000" dirty="0" smtClean="0">
                <a:solidFill>
                  <a:srgbClr val="0000FF"/>
                </a:solidFill>
                <a:latin typeface="Comic Sans MS"/>
                <a:cs typeface="Comic Sans MS"/>
              </a:rPr>
              <a:t>3</a:t>
            </a:r>
          </a:p>
          <a:p>
            <a:pPr eaLnBrk="0" hangingPunct="0"/>
            <a:endParaRPr lang="en-US" sz="1600" baseline="-25000" dirty="0">
              <a:solidFill>
                <a:srgbClr val="0000FF"/>
              </a:solidFill>
              <a:latin typeface="Comic Sans MS"/>
              <a:cs typeface="Comic Sans MS"/>
            </a:endParaRPr>
          </a:p>
        </p:txBody>
      </p:sp>
      <p:sp>
        <p:nvSpPr>
          <p:cNvPr id="58" name="Rectangle 57"/>
          <p:cNvSpPr>
            <a:spLocks noChangeArrowheads="1"/>
          </p:cNvSpPr>
          <p:nvPr/>
        </p:nvSpPr>
        <p:spPr bwMode="auto">
          <a:xfrm>
            <a:off x="5384046" y="5758888"/>
            <a:ext cx="559902" cy="546585"/>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a:latin typeface="Comic Sans MS"/>
                <a:cs typeface="Comic Sans MS"/>
              </a:rPr>
              <a:t>s</a:t>
            </a:r>
            <a:r>
              <a:rPr lang="en-US" sz="1600" baseline="-25000" dirty="0" smtClean="0">
                <a:latin typeface="Comic Sans MS"/>
                <a:cs typeface="Comic Sans MS"/>
              </a:rPr>
              <a:t>1</a:t>
            </a:r>
          </a:p>
          <a:p>
            <a:pPr eaLnBrk="0" hangingPunct="0"/>
            <a:r>
              <a:rPr lang="en-US" sz="1600" dirty="0">
                <a:solidFill>
                  <a:srgbClr val="0000FF"/>
                </a:solidFill>
                <a:latin typeface="Comic Sans MS"/>
                <a:cs typeface="Comic Sans MS"/>
              </a:rPr>
              <a:t>s</a:t>
            </a:r>
            <a:r>
              <a:rPr lang="en-US" sz="1600" baseline="-25000" dirty="0" smtClean="0">
                <a:solidFill>
                  <a:srgbClr val="0000FF"/>
                </a:solidFill>
                <a:latin typeface="Comic Sans MS"/>
                <a:cs typeface="Comic Sans MS"/>
              </a:rPr>
              <a:t>2</a:t>
            </a:r>
          </a:p>
          <a:p>
            <a:pPr eaLnBrk="0" hangingPunct="0"/>
            <a:endParaRPr lang="en-US" sz="1600" baseline="-25000" dirty="0">
              <a:solidFill>
                <a:srgbClr val="0000FF"/>
              </a:solidFill>
              <a:latin typeface="Comic Sans MS"/>
              <a:cs typeface="Comic Sans MS"/>
            </a:endParaRPr>
          </a:p>
        </p:txBody>
      </p:sp>
      <p:sp>
        <p:nvSpPr>
          <p:cNvPr id="59" name="Text Box 7"/>
          <p:cNvSpPr txBox="1">
            <a:spLocks noChangeArrowheads="1"/>
          </p:cNvSpPr>
          <p:nvPr/>
        </p:nvSpPr>
        <p:spPr bwMode="auto">
          <a:xfrm>
            <a:off x="218423" y="6436208"/>
            <a:ext cx="4229465"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omic Sans MS"/>
                <a:cs typeface="Comic Sans MS"/>
              </a:rPr>
              <a:t>Protected against a single curious party</a:t>
            </a:r>
            <a:endParaRPr lang="en-US" sz="1600" baseline="-25000" dirty="0" smtClean="0">
              <a:latin typeface="Comic Sans MS"/>
              <a:cs typeface="Comic Sans MS"/>
            </a:endParaRPr>
          </a:p>
        </p:txBody>
      </p:sp>
      <p:sp>
        <p:nvSpPr>
          <p:cNvPr id="60" name="Text Box 7"/>
          <p:cNvSpPr txBox="1">
            <a:spLocks noChangeArrowheads="1"/>
          </p:cNvSpPr>
          <p:nvPr/>
        </p:nvSpPr>
        <p:spPr bwMode="auto">
          <a:xfrm>
            <a:off x="4343758" y="6433037"/>
            <a:ext cx="4800242" cy="338554"/>
          </a:xfrm>
          <a:prstGeom prst="rect">
            <a:avLst/>
          </a:prstGeom>
          <a:noFill/>
          <a:ln w="9525">
            <a:noFill/>
            <a:miter lim="800000"/>
            <a:headEnd/>
            <a:tailEnd/>
          </a:ln>
        </p:spPr>
        <p:txBody>
          <a:bodyPr wrap="square">
            <a:spAutoFit/>
          </a:bodyPr>
          <a:lstStyle/>
          <a:p>
            <a:pPr>
              <a:spcBef>
                <a:spcPct val="50000"/>
              </a:spcBef>
            </a:pPr>
            <a:r>
              <a:rPr lang="en-US" sz="1600" dirty="0" smtClean="0">
                <a:solidFill>
                  <a:srgbClr val="FF0000"/>
                </a:solidFill>
                <a:latin typeface="Comic Sans MS"/>
                <a:cs typeface="Comic Sans MS"/>
              </a:rPr>
              <a:t>What if they parties are curious and join hand?</a:t>
            </a:r>
            <a:endParaRPr lang="en-US" sz="1600" baseline="-25000" dirty="0" smtClean="0">
              <a:solidFill>
                <a:srgbClr val="FF0000"/>
              </a:solidFill>
              <a:latin typeface="Comic Sans MS"/>
              <a:cs typeface="Comic Sans MS"/>
            </a:endParaRPr>
          </a:p>
        </p:txBody>
      </p:sp>
    </p:spTree>
    <p:extLst>
      <p:ext uri="{BB962C8B-B14F-4D97-AF65-F5344CB8AC3E}">
        <p14:creationId xmlns:p14="http://schemas.microsoft.com/office/powerpoint/2010/main" val="18118782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9"/>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8" grpId="0" animBg="1"/>
      <p:bldP spid="19" grpId="0"/>
      <p:bldP spid="20" grpId="0"/>
      <p:bldP spid="21" grpId="0"/>
      <p:bldP spid="22" grpId="0"/>
      <p:bldP spid="23" grpId="0" animBg="1"/>
      <p:bldP spid="24" grpId="0"/>
      <p:bldP spid="25" grpId="0" animBg="1"/>
      <p:bldP spid="26" grpId="0"/>
      <p:bldP spid="27" grpId="0" animBg="1"/>
      <p:bldP spid="29" grpId="0"/>
      <p:bldP spid="30" grpId="0"/>
      <p:bldP spid="31" grpId="0"/>
      <p:bldP spid="32" grpId="0"/>
      <p:bldP spid="33" grpId="0"/>
      <p:bldP spid="34" grpId="0"/>
      <p:bldP spid="35" grpId="0"/>
      <p:bldP spid="36" grpId="0"/>
      <p:bldP spid="37" grpId="0"/>
      <p:bldP spid="40" grpId="0"/>
      <p:bldP spid="43" grpId="0" animBg="1"/>
      <p:bldP spid="44" grpId="0" animBg="1"/>
      <p:bldP spid="45" grpId="0" animBg="1"/>
      <p:bldP spid="46" grpId="0" animBg="1"/>
      <p:bldP spid="47" grpId="0" animBg="1"/>
      <p:bldP spid="48" grpId="0" animBg="1"/>
      <p:bldP spid="49" grpId="0" animBg="1"/>
      <p:bldP spid="50" grpId="0" animBg="1"/>
      <p:bldP spid="52" grpId="0" animBg="1"/>
      <p:bldP spid="53" grpId="0" animBg="1"/>
      <p:bldP spid="54" grpId="0" animBg="1"/>
      <p:bldP spid="55" grpId="0" animBg="1"/>
      <p:bldP spid="56" grpId="0" animBg="1"/>
      <p:bldP spid="57" grpId="0" animBg="1"/>
      <p:bldP spid="58" grpId="0" animBg="1"/>
      <p:bldP spid="59" grpId="0"/>
      <p:bldP spid="6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2"/>
          <p:cNvSpPr txBox="1">
            <a:spLocks noChangeArrowheads="1"/>
          </p:cNvSpPr>
          <p:nvPr/>
        </p:nvSpPr>
        <p:spPr>
          <a:xfrm>
            <a:off x="627063" y="161908"/>
            <a:ext cx="7883525" cy="838200"/>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rgbClr val="008000"/>
                </a:solidFill>
                <a:latin typeface="Comic Sans MS"/>
                <a:cs typeface="Comic Sans MS"/>
              </a:rPr>
              <a:t>Expanding the scope of MPC</a:t>
            </a:r>
            <a:endParaRPr lang="en-US" sz="3200" dirty="0" smtClean="0">
              <a:solidFill>
                <a:srgbClr val="008000"/>
              </a:solidFill>
              <a:latin typeface="Comic Sans MS" pitchFamily="66" charset="0"/>
            </a:endParaRPr>
          </a:p>
        </p:txBody>
      </p:sp>
      <p:sp>
        <p:nvSpPr>
          <p:cNvPr id="39" name="Rectangle 38"/>
          <p:cNvSpPr/>
          <p:nvPr/>
        </p:nvSpPr>
        <p:spPr>
          <a:xfrm>
            <a:off x="186263" y="6352873"/>
            <a:ext cx="8741276" cy="369332"/>
          </a:xfrm>
          <a:prstGeom prst="rect">
            <a:avLst/>
          </a:prstGeom>
          <a:solidFill>
            <a:srgbClr val="F0F2FF"/>
          </a:solidFill>
          <a:ln w="57150" cmpd="thickThin">
            <a:noFill/>
          </a:ln>
          <a:effectLst>
            <a:glow rad="101600">
              <a:srgbClr val="0000FF">
                <a:alpha val="96000"/>
              </a:srgbClr>
            </a:glow>
            <a:softEdge rad="12700"/>
          </a:effectLst>
        </p:spPr>
        <p:txBody>
          <a:bodyPr wrap="square">
            <a:spAutoFit/>
          </a:bodyPr>
          <a:lstStyle/>
          <a:p>
            <a:pPr>
              <a:spcBef>
                <a:spcPct val="50000"/>
              </a:spcBef>
            </a:pPr>
            <a:r>
              <a:rPr lang="en-US" b="1" dirty="0" smtClean="0">
                <a:solidFill>
                  <a:srgbClr val="0000FF"/>
                </a:solidFill>
                <a:latin typeface="Comic Sans MS"/>
                <a:cs typeface="Comic Sans MS"/>
              </a:rPr>
              <a:t>Dimension 3:</a:t>
            </a:r>
            <a:r>
              <a:rPr lang="en-US" dirty="0" smtClean="0">
                <a:latin typeface="Comic Sans MS"/>
                <a:cs typeface="Comic Sans MS"/>
              </a:rPr>
              <a:t> </a:t>
            </a:r>
            <a:r>
              <a:rPr lang="en-US" dirty="0" err="1" smtClean="0">
                <a:latin typeface="Comic Sans MS"/>
                <a:cs typeface="Comic Sans MS"/>
              </a:rPr>
              <a:t>Modelling</a:t>
            </a:r>
            <a:r>
              <a:rPr lang="en-US" dirty="0" smtClean="0">
                <a:latin typeface="Comic Sans MS"/>
                <a:cs typeface="Comic Sans MS"/>
              </a:rPr>
              <a:t> Dis-trust (centralized vs. decentralized )</a:t>
            </a:r>
            <a:endParaRPr lang="en-US" baseline="-25000" dirty="0">
              <a:latin typeface="Comic Sans MS"/>
              <a:cs typeface="Comic Sans MS"/>
            </a:endParaRPr>
          </a:p>
        </p:txBody>
      </p:sp>
      <p:sp>
        <p:nvSpPr>
          <p:cNvPr id="59" name="Text Box 7"/>
          <p:cNvSpPr txBox="1">
            <a:spLocks noChangeArrowheads="1"/>
          </p:cNvSpPr>
          <p:nvPr/>
        </p:nvSpPr>
        <p:spPr bwMode="auto">
          <a:xfrm>
            <a:off x="2965040" y="1996523"/>
            <a:ext cx="5930338" cy="1200329"/>
          </a:xfrm>
          <a:prstGeom prst="rect">
            <a:avLst/>
          </a:prstGeom>
          <a:noFill/>
          <a:ln w="9525">
            <a:noFill/>
            <a:miter lim="800000"/>
            <a:headEnd/>
            <a:tailEnd/>
          </a:ln>
        </p:spPr>
        <p:txBody>
          <a:bodyPr wrap="square">
            <a:spAutoFit/>
          </a:bodyPr>
          <a:lstStyle/>
          <a:p>
            <a:pPr>
              <a:spcBef>
                <a:spcPct val="50000"/>
              </a:spcBef>
            </a:pPr>
            <a:r>
              <a:rPr lang="en-US" dirty="0" smtClean="0">
                <a:latin typeface="Comic Sans MS"/>
                <a:cs typeface="Comic Sans MS"/>
              </a:rPr>
              <a:t>To model this, we assume that there is a</a:t>
            </a:r>
            <a:r>
              <a:rPr lang="en-US" dirty="0" smtClean="0">
                <a:solidFill>
                  <a:srgbClr val="FF0000"/>
                </a:solidFill>
                <a:latin typeface="Comic Sans MS"/>
                <a:cs typeface="Comic Sans MS"/>
              </a:rPr>
              <a:t> single monolithic/centralized entity who we call as adversary (A) </a:t>
            </a:r>
            <a:r>
              <a:rPr lang="en-US" dirty="0" smtClean="0">
                <a:latin typeface="Comic Sans MS"/>
                <a:cs typeface="Comic Sans MS"/>
              </a:rPr>
              <a:t>and who controls a number of parties out of n parties.</a:t>
            </a:r>
            <a:endParaRPr lang="en-US" baseline="-25000" dirty="0" smtClean="0">
              <a:latin typeface="Comic Sans MS"/>
              <a:cs typeface="Comic Sans MS"/>
            </a:endParaRPr>
          </a:p>
        </p:txBody>
      </p:sp>
      <p:sp>
        <p:nvSpPr>
          <p:cNvPr id="60" name="Text Box 7"/>
          <p:cNvSpPr txBox="1">
            <a:spLocks noChangeArrowheads="1"/>
          </p:cNvSpPr>
          <p:nvPr/>
        </p:nvSpPr>
        <p:spPr bwMode="auto">
          <a:xfrm>
            <a:off x="186263" y="1962651"/>
            <a:ext cx="2778777" cy="646331"/>
          </a:xfrm>
          <a:prstGeom prst="rect">
            <a:avLst/>
          </a:prstGeom>
          <a:noFill/>
          <a:ln w="9525">
            <a:noFill/>
            <a:miter lim="800000"/>
            <a:headEnd/>
            <a:tailEnd/>
          </a:ln>
        </p:spPr>
        <p:txBody>
          <a:bodyPr wrap="square">
            <a:spAutoFit/>
          </a:bodyPr>
          <a:lstStyle/>
          <a:p>
            <a:pPr>
              <a:spcBef>
                <a:spcPct val="50000"/>
              </a:spcBef>
            </a:pPr>
            <a:r>
              <a:rPr lang="en-US" dirty="0" smtClean="0">
                <a:solidFill>
                  <a:srgbClr val="FF0000"/>
                </a:solidFill>
                <a:latin typeface="Comic Sans MS"/>
                <a:cs typeface="Comic Sans MS"/>
              </a:rPr>
              <a:t>Bad people work together</a:t>
            </a:r>
            <a:endParaRPr lang="en-US" baseline="-25000" dirty="0" smtClean="0">
              <a:solidFill>
                <a:srgbClr val="FF0000"/>
              </a:solidFill>
              <a:latin typeface="Comic Sans MS"/>
              <a:cs typeface="Comic Sans MS"/>
            </a:endParaRPr>
          </a:p>
        </p:txBody>
      </p:sp>
      <p:pic>
        <p:nvPicPr>
          <p:cNvPr id="80" name="Picture 16" descr="j013901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778012" y="3454399"/>
            <a:ext cx="2149588" cy="1879601"/>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80" descr="j013903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1133" y="3432175"/>
            <a:ext cx="1266825" cy="1901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22842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156"/>
            <a:ext cx="9144000" cy="1143000"/>
          </a:xfrm>
        </p:spPr>
        <p:txBody>
          <a:bodyPr>
            <a:noAutofit/>
          </a:bodyPr>
          <a:lstStyle/>
          <a:p>
            <a:r>
              <a:rPr lang="en-US" sz="3600" b="1" dirty="0" smtClean="0">
                <a:solidFill>
                  <a:srgbClr val="008000"/>
                </a:solidFill>
                <a:latin typeface="Comic Sans MS"/>
                <a:cs typeface="Comic Sans MS"/>
              </a:rPr>
              <a:t>Redefine MPC</a:t>
            </a:r>
            <a:endParaRPr lang="en-US" sz="3600" b="1" dirty="0">
              <a:solidFill>
                <a:srgbClr val="008000"/>
              </a:solidFill>
              <a:latin typeface="Comic Sans MS"/>
              <a:cs typeface="Comic Sans MS"/>
            </a:endParaRPr>
          </a:p>
        </p:txBody>
      </p:sp>
      <p:sp>
        <p:nvSpPr>
          <p:cNvPr id="4" name="TextBox 3"/>
          <p:cNvSpPr txBox="1"/>
          <p:nvPr/>
        </p:nvSpPr>
        <p:spPr>
          <a:xfrm>
            <a:off x="279524" y="1474572"/>
            <a:ext cx="8830609" cy="523220"/>
          </a:xfrm>
          <a:prstGeom prst="rect">
            <a:avLst/>
          </a:prstGeom>
          <a:noFill/>
        </p:spPr>
        <p:txBody>
          <a:bodyPr wrap="square" rtlCol="0">
            <a:spAutoFit/>
          </a:bodyPr>
          <a:lstStyle/>
          <a:p>
            <a:r>
              <a:rPr lang="en-US" sz="2800" dirty="0" smtClean="0">
                <a:latin typeface="Comic Sans MS"/>
                <a:cs typeface="Comic Sans MS"/>
              </a:rPr>
              <a:t>–         </a:t>
            </a:r>
            <a:endParaRPr lang="en-US" sz="2800" dirty="0">
              <a:latin typeface="Comic Sans MS"/>
              <a:cs typeface="Comic Sans MS"/>
            </a:endParaRPr>
          </a:p>
        </p:txBody>
      </p:sp>
      <p:sp>
        <p:nvSpPr>
          <p:cNvPr id="5" name="TextBox 4"/>
          <p:cNvSpPr txBox="1"/>
          <p:nvPr/>
        </p:nvSpPr>
        <p:spPr>
          <a:xfrm>
            <a:off x="5219409" y="1501919"/>
            <a:ext cx="3619796" cy="646331"/>
          </a:xfrm>
          <a:prstGeom prst="rect">
            <a:avLst/>
          </a:prstGeom>
          <a:noFill/>
        </p:spPr>
        <p:txBody>
          <a:bodyPr wrap="square" rtlCol="0">
            <a:spAutoFit/>
          </a:bodyPr>
          <a:lstStyle/>
          <a:p>
            <a:r>
              <a:rPr lang="en-US" dirty="0" smtClean="0">
                <a:solidFill>
                  <a:srgbClr val="0000FF"/>
                </a:solidFill>
                <a:latin typeface="Comic Sans MS"/>
                <a:cs typeface="Comic Sans MS"/>
              </a:rPr>
              <a:t>&gt;&gt; n</a:t>
            </a:r>
            <a:r>
              <a:rPr lang="en-US" dirty="0" smtClean="0">
                <a:latin typeface="Comic Sans MS"/>
                <a:cs typeface="Comic Sans MS"/>
              </a:rPr>
              <a:t> parties P</a:t>
            </a:r>
            <a:r>
              <a:rPr lang="en-US" baseline="-25000" dirty="0" smtClean="0">
                <a:latin typeface="Comic Sans MS"/>
                <a:cs typeface="Comic Sans MS"/>
              </a:rPr>
              <a:t>1</a:t>
            </a:r>
            <a:r>
              <a:rPr lang="en-US" dirty="0" smtClean="0">
                <a:latin typeface="Comic Sans MS"/>
                <a:cs typeface="Comic Sans MS"/>
              </a:rPr>
              <a:t>,....,</a:t>
            </a:r>
            <a:r>
              <a:rPr lang="en-US" dirty="0" err="1" smtClean="0">
                <a:latin typeface="Comic Sans MS"/>
                <a:cs typeface="Comic Sans MS"/>
              </a:rPr>
              <a:t>P</a:t>
            </a:r>
            <a:r>
              <a:rPr lang="en-US" baseline="-25000" dirty="0" err="1" smtClean="0">
                <a:latin typeface="Comic Sans MS"/>
                <a:cs typeface="Comic Sans MS"/>
              </a:rPr>
              <a:t>n</a:t>
            </a:r>
            <a:r>
              <a:rPr lang="en-US" baseline="-25000" dirty="0" smtClean="0">
                <a:latin typeface="Comic Sans MS"/>
                <a:cs typeface="Comic Sans MS"/>
              </a:rPr>
              <a:t> </a:t>
            </a:r>
            <a:r>
              <a:rPr lang="en-US" dirty="0" smtClean="0">
                <a:latin typeface="Comic Sans MS"/>
                <a:cs typeface="Comic Sans MS"/>
              </a:rPr>
              <a:t>  </a:t>
            </a:r>
          </a:p>
          <a:p>
            <a:r>
              <a:rPr lang="en-US" dirty="0" smtClean="0">
                <a:latin typeface="Comic Sans MS"/>
                <a:cs typeface="Comic Sans MS"/>
              </a:rPr>
              <a:t>   </a:t>
            </a:r>
            <a:r>
              <a:rPr lang="en-US" dirty="0" smtClean="0">
                <a:solidFill>
                  <a:srgbClr val="0000FF"/>
                </a:solidFill>
                <a:latin typeface="Comic Sans MS"/>
                <a:cs typeface="Comic Sans MS"/>
              </a:rPr>
              <a:t>‘some’ </a:t>
            </a:r>
            <a:r>
              <a:rPr lang="en-US" dirty="0" smtClean="0">
                <a:solidFill>
                  <a:srgbClr val="000000"/>
                </a:solidFill>
                <a:latin typeface="Comic Sans MS"/>
                <a:cs typeface="Comic Sans MS"/>
              </a:rPr>
              <a:t>are</a:t>
            </a:r>
            <a:r>
              <a:rPr lang="en-US" dirty="0" smtClean="0">
                <a:latin typeface="Comic Sans MS"/>
                <a:cs typeface="Comic Sans MS"/>
              </a:rPr>
              <a:t> corrupted by A</a:t>
            </a:r>
            <a:endParaRPr lang="en-US" dirty="0">
              <a:latin typeface="Comic Sans MS"/>
              <a:cs typeface="Comic Sans MS"/>
            </a:endParaRPr>
          </a:p>
        </p:txBody>
      </p:sp>
      <p:pic>
        <p:nvPicPr>
          <p:cNvPr id="14" name="Picture 13"/>
          <p:cNvPicPr>
            <a:picLocks noChangeAspect="1"/>
          </p:cNvPicPr>
          <p:nvPr/>
        </p:nvPicPr>
        <p:blipFill>
          <a:blip r:embed="rId2"/>
          <a:stretch>
            <a:fillRect/>
          </a:stretch>
        </p:blipFill>
        <p:spPr>
          <a:xfrm>
            <a:off x="177923" y="1557870"/>
            <a:ext cx="4672078" cy="3759200"/>
          </a:xfrm>
          <a:prstGeom prst="rect">
            <a:avLst/>
          </a:prstGeom>
        </p:spPr>
      </p:pic>
      <p:grpSp>
        <p:nvGrpSpPr>
          <p:cNvPr id="3" name="Group 2"/>
          <p:cNvGrpSpPr/>
          <p:nvPr/>
        </p:nvGrpSpPr>
        <p:grpSpPr>
          <a:xfrm>
            <a:off x="1626548" y="2167467"/>
            <a:ext cx="2234246" cy="4690533"/>
            <a:chOff x="1626548" y="2167467"/>
            <a:chExt cx="2234246" cy="4690533"/>
          </a:xfrm>
        </p:grpSpPr>
        <p:pic>
          <p:nvPicPr>
            <p:cNvPr id="7" name="Picture 16" descr="j013901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626548" y="5503333"/>
              <a:ext cx="2031049" cy="1354667"/>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p:cNvCxnSpPr/>
            <p:nvPr/>
          </p:nvCxnSpPr>
          <p:spPr>
            <a:xfrm flipH="1" flipV="1">
              <a:off x="2455333" y="5096933"/>
              <a:ext cx="694268" cy="880534"/>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6" name="Straight Arrow Connector 15"/>
            <p:cNvCxnSpPr/>
            <p:nvPr/>
          </p:nvCxnSpPr>
          <p:spPr>
            <a:xfrm flipV="1">
              <a:off x="3149600" y="4538133"/>
              <a:ext cx="711194" cy="1439334"/>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19" name="Straight Arrow Connector 18"/>
            <p:cNvCxnSpPr/>
            <p:nvPr/>
          </p:nvCxnSpPr>
          <p:spPr>
            <a:xfrm flipH="1" flipV="1">
              <a:off x="2099733" y="2167467"/>
              <a:ext cx="1049867" cy="3810001"/>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grpSp>
      <p:sp>
        <p:nvSpPr>
          <p:cNvPr id="11" name="TextBox 10"/>
          <p:cNvSpPr txBox="1"/>
          <p:nvPr/>
        </p:nvSpPr>
        <p:spPr>
          <a:xfrm>
            <a:off x="5232401" y="2569978"/>
            <a:ext cx="3843868" cy="369332"/>
          </a:xfrm>
          <a:prstGeom prst="rect">
            <a:avLst/>
          </a:prstGeom>
          <a:noFill/>
        </p:spPr>
        <p:txBody>
          <a:bodyPr wrap="square" rtlCol="0">
            <a:spAutoFit/>
          </a:bodyPr>
          <a:lstStyle/>
          <a:p>
            <a:r>
              <a:rPr lang="en-US" dirty="0" smtClean="0">
                <a:latin typeface="Comic Sans MS"/>
                <a:cs typeface="Comic Sans MS"/>
              </a:rPr>
              <a:t>&gt;&gt; A common n-input function </a:t>
            </a:r>
            <a:r>
              <a:rPr lang="en-US" dirty="0" smtClean="0">
                <a:solidFill>
                  <a:srgbClr val="0000FF"/>
                </a:solidFill>
                <a:latin typeface="Comic Sans MS"/>
                <a:cs typeface="Comic Sans MS"/>
              </a:rPr>
              <a:t>f</a:t>
            </a:r>
            <a:r>
              <a:rPr lang="en-US" dirty="0" smtClean="0">
                <a:latin typeface="Comic Sans MS"/>
                <a:cs typeface="Comic Sans MS"/>
                <a:sym typeface="Wingdings"/>
              </a:rPr>
              <a:t> </a:t>
            </a:r>
            <a:r>
              <a:rPr lang="en-US" dirty="0" smtClean="0">
                <a:latin typeface="Comic Sans MS"/>
                <a:cs typeface="Comic Sans MS"/>
              </a:rPr>
              <a:t> </a:t>
            </a:r>
            <a:endParaRPr lang="en-US" dirty="0">
              <a:latin typeface="Comic Sans MS"/>
              <a:cs typeface="Comic Sans MS"/>
            </a:endParaRPr>
          </a:p>
        </p:txBody>
      </p:sp>
      <p:sp>
        <p:nvSpPr>
          <p:cNvPr id="13" name="TextBox 12"/>
          <p:cNvSpPr txBox="1"/>
          <p:nvPr/>
        </p:nvSpPr>
        <p:spPr>
          <a:xfrm>
            <a:off x="5202063" y="2162997"/>
            <a:ext cx="3620209" cy="369332"/>
          </a:xfrm>
          <a:prstGeom prst="rect">
            <a:avLst/>
          </a:prstGeom>
          <a:noFill/>
        </p:spPr>
        <p:txBody>
          <a:bodyPr wrap="square" rtlCol="0">
            <a:spAutoFit/>
          </a:bodyPr>
          <a:lstStyle/>
          <a:p>
            <a:r>
              <a:rPr lang="en-US" dirty="0" smtClean="0">
                <a:latin typeface="Comic Sans MS"/>
                <a:cs typeface="Comic Sans MS"/>
              </a:rPr>
              <a:t>&gt;&gt; P</a:t>
            </a:r>
            <a:r>
              <a:rPr lang="en-US" baseline="-25000" dirty="0" smtClean="0">
                <a:latin typeface="Comic Sans MS"/>
                <a:cs typeface="Comic Sans MS"/>
              </a:rPr>
              <a:t>i</a:t>
            </a:r>
            <a:r>
              <a:rPr lang="en-US" dirty="0" smtClean="0">
                <a:latin typeface="Comic Sans MS"/>
                <a:cs typeface="Comic Sans MS"/>
              </a:rPr>
              <a:t> has private input </a:t>
            </a:r>
            <a:r>
              <a:rPr lang="en-US" dirty="0" smtClean="0">
                <a:solidFill>
                  <a:srgbClr val="0000FF"/>
                </a:solidFill>
                <a:latin typeface="Comic Sans MS"/>
                <a:cs typeface="Comic Sans MS"/>
              </a:rPr>
              <a:t>x</a:t>
            </a:r>
            <a:r>
              <a:rPr lang="en-US" baseline="-25000" dirty="0" smtClean="0">
                <a:solidFill>
                  <a:srgbClr val="0000FF"/>
                </a:solidFill>
                <a:latin typeface="Comic Sans MS"/>
                <a:cs typeface="Comic Sans MS"/>
              </a:rPr>
              <a:t>i</a:t>
            </a:r>
            <a:endParaRPr lang="en-US" baseline="-25000" dirty="0">
              <a:solidFill>
                <a:srgbClr val="0000FF"/>
              </a:solidFill>
              <a:latin typeface="Comic Sans MS"/>
              <a:cs typeface="Comic Sans MS"/>
            </a:endParaRPr>
          </a:p>
        </p:txBody>
      </p:sp>
      <p:sp>
        <p:nvSpPr>
          <p:cNvPr id="15" name="TextBox 14"/>
          <p:cNvSpPr txBox="1"/>
          <p:nvPr/>
        </p:nvSpPr>
        <p:spPr>
          <a:xfrm>
            <a:off x="5036264" y="3425471"/>
            <a:ext cx="4107736" cy="646331"/>
          </a:xfrm>
          <a:prstGeom prst="rect">
            <a:avLst/>
          </a:prstGeom>
          <a:noFill/>
        </p:spPr>
        <p:txBody>
          <a:bodyPr wrap="square" rtlCol="0">
            <a:spAutoFit/>
          </a:bodyPr>
          <a:lstStyle/>
          <a:p>
            <a:r>
              <a:rPr lang="en-US" b="1" dirty="0" smtClean="0">
                <a:solidFill>
                  <a:srgbClr val="FF0000"/>
                </a:solidFill>
                <a:latin typeface="Comic Sans MS"/>
                <a:cs typeface="Comic Sans MS"/>
              </a:rPr>
              <a:t>Goals:</a:t>
            </a:r>
            <a:r>
              <a:rPr lang="en-US" dirty="0" smtClean="0">
                <a:solidFill>
                  <a:srgbClr val="FF0000"/>
                </a:solidFill>
                <a:latin typeface="Comic Sans MS"/>
                <a:cs typeface="Comic Sans MS"/>
              </a:rPr>
              <a:t> </a:t>
            </a:r>
          </a:p>
          <a:p>
            <a:r>
              <a:rPr lang="en-US" dirty="0" smtClean="0">
                <a:solidFill>
                  <a:srgbClr val="3366FF"/>
                </a:solidFill>
                <a:latin typeface="Comic Sans MS"/>
                <a:cs typeface="Comic Sans MS"/>
              </a:rPr>
              <a:t>&gt;&gt; </a:t>
            </a:r>
            <a:r>
              <a:rPr lang="en-US" b="1" dirty="0" smtClean="0">
                <a:solidFill>
                  <a:srgbClr val="3366FF"/>
                </a:solidFill>
                <a:latin typeface="Comic Sans MS"/>
                <a:cs typeface="Comic Sans MS"/>
              </a:rPr>
              <a:t>Correctness: </a:t>
            </a:r>
            <a:r>
              <a:rPr lang="en-US" dirty="0" smtClean="0">
                <a:latin typeface="Comic Sans MS"/>
                <a:cs typeface="Comic Sans MS"/>
              </a:rPr>
              <a:t>Compute f(x</a:t>
            </a:r>
            <a:r>
              <a:rPr lang="en-US" baseline="-25000" dirty="0" smtClean="0">
                <a:latin typeface="Comic Sans MS"/>
                <a:cs typeface="Comic Sans MS"/>
              </a:rPr>
              <a:t>1</a:t>
            </a:r>
            <a:r>
              <a:rPr lang="en-US" dirty="0" smtClean="0">
                <a:latin typeface="Comic Sans MS"/>
                <a:cs typeface="Comic Sans MS"/>
              </a:rPr>
              <a:t>,x</a:t>
            </a:r>
            <a:r>
              <a:rPr lang="en-US" baseline="-25000" dirty="0" smtClean="0">
                <a:latin typeface="Comic Sans MS"/>
                <a:cs typeface="Comic Sans MS"/>
              </a:rPr>
              <a:t>2</a:t>
            </a:r>
            <a:r>
              <a:rPr lang="en-US" dirty="0" smtClean="0">
                <a:latin typeface="Comic Sans MS"/>
                <a:cs typeface="Comic Sans MS"/>
              </a:rPr>
              <a:t>,..x</a:t>
            </a:r>
            <a:r>
              <a:rPr lang="en-US" baseline="-25000" dirty="0" smtClean="0">
                <a:latin typeface="Comic Sans MS"/>
                <a:cs typeface="Comic Sans MS"/>
              </a:rPr>
              <a:t>n</a:t>
            </a:r>
            <a:r>
              <a:rPr lang="en-US" dirty="0" smtClean="0">
                <a:latin typeface="Comic Sans MS"/>
                <a:cs typeface="Comic Sans MS"/>
              </a:rPr>
              <a:t>)              </a:t>
            </a:r>
            <a:endParaRPr lang="en-US" dirty="0" smtClean="0">
              <a:solidFill>
                <a:srgbClr val="3366FF"/>
              </a:solidFill>
              <a:latin typeface="Comic Sans MS"/>
              <a:cs typeface="Comic Sans MS"/>
            </a:endParaRPr>
          </a:p>
        </p:txBody>
      </p:sp>
      <p:sp>
        <p:nvSpPr>
          <p:cNvPr id="17" name="Rectangle 16"/>
          <p:cNvSpPr/>
          <p:nvPr/>
        </p:nvSpPr>
        <p:spPr>
          <a:xfrm>
            <a:off x="5036264" y="4174120"/>
            <a:ext cx="4107736" cy="646331"/>
          </a:xfrm>
          <a:prstGeom prst="rect">
            <a:avLst/>
          </a:prstGeom>
        </p:spPr>
        <p:txBody>
          <a:bodyPr wrap="square">
            <a:spAutoFit/>
          </a:bodyPr>
          <a:lstStyle/>
          <a:p>
            <a:r>
              <a:rPr lang="en-US" dirty="0" smtClean="0">
                <a:solidFill>
                  <a:srgbClr val="3366FF"/>
                </a:solidFill>
                <a:latin typeface="Comic Sans MS"/>
                <a:cs typeface="Comic Sans MS"/>
              </a:rPr>
              <a:t>&gt;&gt; </a:t>
            </a:r>
            <a:r>
              <a:rPr lang="en-US" b="1" dirty="0" smtClean="0">
                <a:solidFill>
                  <a:srgbClr val="3366FF"/>
                </a:solidFill>
                <a:latin typeface="Comic Sans MS"/>
                <a:cs typeface="Comic Sans MS"/>
              </a:rPr>
              <a:t>Privacy: </a:t>
            </a:r>
            <a:r>
              <a:rPr lang="en-US" dirty="0" smtClean="0">
                <a:latin typeface="Comic Sans MS"/>
                <a:cs typeface="Comic Sans MS"/>
              </a:rPr>
              <a:t>Nothing more than y is leaked to A</a:t>
            </a:r>
          </a:p>
        </p:txBody>
      </p:sp>
    </p:spTree>
    <p:extLst>
      <p:ext uri="{BB962C8B-B14F-4D97-AF65-F5344CB8AC3E}">
        <p14:creationId xmlns:p14="http://schemas.microsoft.com/office/powerpoint/2010/main" val="30543293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3" grpId="0"/>
      <p:bldP spid="15"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2"/>
          <p:cNvSpPr txBox="1">
            <a:spLocks noChangeArrowheads="1"/>
          </p:cNvSpPr>
          <p:nvPr/>
        </p:nvSpPr>
        <p:spPr>
          <a:xfrm>
            <a:off x="199523" y="161908"/>
            <a:ext cx="8741277" cy="838200"/>
          </a:xfrm>
          <a:prstGeom prst="rect">
            <a:avLst/>
          </a:prstGeom>
        </p:spPr>
        <p:txBody>
          <a:bodyPr vert="horz" anchor="b">
            <a:normAutofit fontScale="85000" lnSpcReduction="1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rgbClr val="008000"/>
                </a:solidFill>
                <a:latin typeface="Comic Sans MS" pitchFamily="66" charset="0"/>
              </a:rPr>
              <a:t>Secure Addition y = x</a:t>
            </a:r>
            <a:r>
              <a:rPr lang="en-US" baseline="-25000" dirty="0">
                <a:solidFill>
                  <a:srgbClr val="008000"/>
                </a:solidFill>
                <a:latin typeface="Comic Sans MS" pitchFamily="66" charset="0"/>
              </a:rPr>
              <a:t>1</a:t>
            </a:r>
            <a:r>
              <a:rPr lang="en-US" dirty="0">
                <a:latin typeface="Comic Sans MS"/>
                <a:cs typeface="Comic Sans MS"/>
                <a:sym typeface="Symbol"/>
              </a:rPr>
              <a:t>+</a:t>
            </a:r>
            <a:r>
              <a:rPr lang="en-US" dirty="0">
                <a:solidFill>
                  <a:srgbClr val="008000"/>
                </a:solidFill>
                <a:latin typeface="Comic Sans MS" pitchFamily="66" charset="0"/>
              </a:rPr>
              <a:t>x</a:t>
            </a:r>
            <a:r>
              <a:rPr lang="en-US" baseline="-25000" dirty="0">
                <a:solidFill>
                  <a:srgbClr val="008000"/>
                </a:solidFill>
                <a:latin typeface="Comic Sans MS" pitchFamily="66" charset="0"/>
              </a:rPr>
              <a:t>2</a:t>
            </a:r>
            <a:r>
              <a:rPr lang="en-US" dirty="0">
                <a:latin typeface="Comic Sans MS"/>
                <a:cs typeface="Comic Sans MS"/>
                <a:sym typeface="Symbol"/>
              </a:rPr>
              <a:t>+</a:t>
            </a:r>
            <a:r>
              <a:rPr lang="en-US" dirty="0" smtClean="0">
                <a:solidFill>
                  <a:srgbClr val="008000"/>
                </a:solidFill>
                <a:latin typeface="Comic Sans MS" pitchFamily="66" charset="0"/>
              </a:rPr>
              <a:t>x</a:t>
            </a:r>
            <a:r>
              <a:rPr lang="en-US" baseline="-25000" dirty="0" smtClean="0">
                <a:solidFill>
                  <a:srgbClr val="008000"/>
                </a:solidFill>
                <a:latin typeface="Comic Sans MS" pitchFamily="66" charset="0"/>
              </a:rPr>
              <a:t>3</a:t>
            </a:r>
            <a:r>
              <a:rPr lang="en-US" dirty="0">
                <a:solidFill>
                  <a:srgbClr val="008000"/>
                </a:solidFill>
                <a:latin typeface="Comic Sans MS" pitchFamily="66" charset="0"/>
              </a:rPr>
              <a:t>+x</a:t>
            </a:r>
            <a:r>
              <a:rPr lang="en-US" baseline="-25000" dirty="0">
                <a:solidFill>
                  <a:srgbClr val="008000"/>
                </a:solidFill>
                <a:latin typeface="Comic Sans MS" pitchFamily="66" charset="0"/>
              </a:rPr>
              <a:t>4</a:t>
            </a:r>
            <a:r>
              <a:rPr lang="en-US" dirty="0" smtClean="0">
                <a:solidFill>
                  <a:srgbClr val="008000"/>
                </a:solidFill>
                <a:latin typeface="Comic Sans MS" pitchFamily="66" charset="0"/>
              </a:rPr>
              <a:t> with n=4 and t=2</a:t>
            </a:r>
            <a:endParaRPr lang="en-US" sz="3200" dirty="0" smtClean="0">
              <a:solidFill>
                <a:srgbClr val="008000"/>
              </a:solidFill>
              <a:latin typeface="Comic Sans MS" pitchFamily="66" charset="0"/>
            </a:endParaRPr>
          </a:p>
        </p:txBody>
      </p:sp>
      <p:sp>
        <p:nvSpPr>
          <p:cNvPr id="10" name="Rectangle 23"/>
          <p:cNvSpPr>
            <a:spLocks noChangeArrowheads="1"/>
          </p:cNvSpPr>
          <p:nvPr/>
        </p:nvSpPr>
        <p:spPr bwMode="auto">
          <a:xfrm>
            <a:off x="5883259" y="3454954"/>
            <a:ext cx="381000" cy="76200"/>
          </a:xfrm>
          <a:prstGeom prst="rect">
            <a:avLst/>
          </a:prstGeom>
          <a:solidFill>
            <a:schemeClr val="bg1"/>
          </a:solidFill>
          <a:ln w="12700">
            <a:solidFill>
              <a:schemeClr val="bg1"/>
            </a:solidFill>
            <a:miter lim="800000"/>
            <a:headEnd/>
            <a:tailEnd/>
          </a:ln>
        </p:spPr>
        <p:txBody>
          <a:bodyPr wrap="none" anchor="ctr"/>
          <a:lstStyle/>
          <a:p>
            <a:pPr eaLnBrk="0" hangingPunct="0"/>
            <a:endParaRPr lang="en-US" sz="1600">
              <a:solidFill>
                <a:schemeClr val="tx2"/>
              </a:solidFill>
              <a:latin typeface="Arial Narrow" pitchFamily="34" charset="0"/>
            </a:endParaRPr>
          </a:p>
        </p:txBody>
      </p:sp>
      <p:sp>
        <p:nvSpPr>
          <p:cNvPr id="13" name="Rectangle 23"/>
          <p:cNvSpPr>
            <a:spLocks noChangeArrowheads="1"/>
          </p:cNvSpPr>
          <p:nvPr/>
        </p:nvSpPr>
        <p:spPr bwMode="auto">
          <a:xfrm>
            <a:off x="5883259" y="3454954"/>
            <a:ext cx="381000" cy="76200"/>
          </a:xfrm>
          <a:prstGeom prst="rect">
            <a:avLst/>
          </a:prstGeom>
          <a:solidFill>
            <a:schemeClr val="bg1"/>
          </a:solidFill>
          <a:ln w="12700">
            <a:solidFill>
              <a:schemeClr val="bg1"/>
            </a:solidFill>
            <a:miter lim="800000"/>
            <a:headEnd/>
            <a:tailEnd/>
          </a:ln>
        </p:spPr>
        <p:txBody>
          <a:bodyPr wrap="none" anchor="ctr"/>
          <a:lstStyle/>
          <a:p>
            <a:pPr eaLnBrk="0" hangingPunct="0"/>
            <a:endParaRPr lang="en-US" sz="1600">
              <a:solidFill>
                <a:schemeClr val="tx2"/>
              </a:solidFill>
              <a:latin typeface="Arial Narrow" pitchFamily="34" charset="0"/>
            </a:endParaRPr>
          </a:p>
        </p:txBody>
      </p:sp>
      <p:graphicFrame>
        <p:nvGraphicFramePr>
          <p:cNvPr id="15" name="Object 5">
            <a:hlinkClick r:id="" action="ppaction://ole?verb=0"/>
          </p:cNvPr>
          <p:cNvGraphicFramePr>
            <a:graphicFrameLocks/>
          </p:cNvGraphicFramePr>
          <p:nvPr>
            <p:extLst>
              <p:ext uri="{D42A27DB-BD31-4B8C-83A1-F6EECF244321}">
                <p14:modId xmlns:p14="http://schemas.microsoft.com/office/powerpoint/2010/main" val="2087800626"/>
              </p:ext>
            </p:extLst>
          </p:nvPr>
        </p:nvGraphicFramePr>
        <p:xfrm>
          <a:off x="826051" y="4758803"/>
          <a:ext cx="290513" cy="652697"/>
        </p:xfrm>
        <a:graphic>
          <a:graphicData uri="http://schemas.openxmlformats.org/presentationml/2006/ole">
            <mc:AlternateContent xmlns:mc="http://schemas.openxmlformats.org/markup-compatibility/2006">
              <mc:Choice xmlns:v="urn:schemas-microsoft-com:vml" Requires="v">
                <p:oleObj spid="_x0000_s531955" name="Clip" r:id="rId4" imgW="525240" imgH="1361880" progId="">
                  <p:embed/>
                </p:oleObj>
              </mc:Choice>
              <mc:Fallback>
                <p:oleObj name="Clip" r:id="rId4" imgW="525240" imgH="136188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051" y="4758803"/>
                        <a:ext cx="290513" cy="652697"/>
                      </a:xfrm>
                      <a:prstGeom prst="rect">
                        <a:avLst/>
                      </a:prstGeom>
                      <a:noFill/>
                      <a:ln>
                        <a:noFill/>
                      </a:ln>
                      <a:effectLst/>
                      <a:extLst/>
                    </p:spPr>
                  </p:pic>
                </p:oleObj>
              </mc:Fallback>
            </mc:AlternateContent>
          </a:graphicData>
        </a:graphic>
      </p:graphicFrame>
      <p:graphicFrame>
        <p:nvGraphicFramePr>
          <p:cNvPr id="16" name="Object 6">
            <a:hlinkClick r:id="" action="ppaction://ole?verb=0"/>
          </p:cNvPr>
          <p:cNvGraphicFramePr>
            <a:graphicFrameLocks/>
          </p:cNvGraphicFramePr>
          <p:nvPr>
            <p:extLst>
              <p:ext uri="{D42A27DB-BD31-4B8C-83A1-F6EECF244321}">
                <p14:modId xmlns:p14="http://schemas.microsoft.com/office/powerpoint/2010/main" val="3255565245"/>
              </p:ext>
            </p:extLst>
          </p:nvPr>
        </p:nvGraphicFramePr>
        <p:xfrm>
          <a:off x="826051" y="3676443"/>
          <a:ext cx="290513" cy="643322"/>
        </p:xfrm>
        <a:graphic>
          <a:graphicData uri="http://schemas.openxmlformats.org/presentationml/2006/ole">
            <mc:AlternateContent xmlns:mc="http://schemas.openxmlformats.org/markup-compatibility/2006">
              <mc:Choice xmlns:v="urn:schemas-microsoft-com:vml" Requires="v">
                <p:oleObj spid="_x0000_s531956" name="Clip" r:id="rId6" imgW="525240" imgH="1361880" progId="">
                  <p:embed/>
                </p:oleObj>
              </mc:Choice>
              <mc:Fallback>
                <p:oleObj name="Clip" r:id="rId6" imgW="525240" imgH="136188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051" y="3676443"/>
                        <a:ext cx="290513" cy="643322"/>
                      </a:xfrm>
                      <a:prstGeom prst="rect">
                        <a:avLst/>
                      </a:prstGeom>
                      <a:noFill/>
                      <a:ln>
                        <a:noFill/>
                      </a:ln>
                      <a:effectLst/>
                      <a:extLst/>
                    </p:spPr>
                  </p:pic>
                </p:oleObj>
              </mc:Fallback>
            </mc:AlternateContent>
          </a:graphicData>
        </a:graphic>
      </p:graphicFrame>
      <p:graphicFrame>
        <p:nvGraphicFramePr>
          <p:cNvPr id="17" name="Object 7">
            <a:hlinkClick r:id="" action="ppaction://ole?verb=0"/>
          </p:cNvPr>
          <p:cNvGraphicFramePr>
            <a:graphicFrameLocks/>
          </p:cNvGraphicFramePr>
          <p:nvPr>
            <p:extLst>
              <p:ext uri="{D42A27DB-BD31-4B8C-83A1-F6EECF244321}">
                <p14:modId xmlns:p14="http://schemas.microsoft.com/office/powerpoint/2010/main" val="2781130198"/>
              </p:ext>
            </p:extLst>
          </p:nvPr>
        </p:nvGraphicFramePr>
        <p:xfrm>
          <a:off x="809118" y="2560215"/>
          <a:ext cx="290513" cy="704441"/>
        </p:xfrm>
        <a:graphic>
          <a:graphicData uri="http://schemas.openxmlformats.org/presentationml/2006/ole">
            <mc:AlternateContent xmlns:mc="http://schemas.openxmlformats.org/markup-compatibility/2006">
              <mc:Choice xmlns:v="urn:schemas-microsoft-com:vml" Requires="v">
                <p:oleObj spid="_x0000_s531957" name="Clip" r:id="rId7" imgW="525240" imgH="1361880" progId="">
                  <p:embed/>
                </p:oleObj>
              </mc:Choice>
              <mc:Fallback>
                <p:oleObj name="Clip" r:id="rId7" imgW="525240" imgH="136188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118" y="2560215"/>
                        <a:ext cx="290513" cy="704441"/>
                      </a:xfrm>
                      <a:prstGeom prst="rect">
                        <a:avLst/>
                      </a:prstGeom>
                      <a:noFill/>
                      <a:ln>
                        <a:noFill/>
                      </a:ln>
                      <a:effectLst/>
                      <a:extLst/>
                    </p:spPr>
                  </p:pic>
                </p:oleObj>
              </mc:Fallback>
            </mc:AlternateContent>
          </a:graphicData>
        </a:graphic>
      </p:graphicFrame>
      <p:sp>
        <p:nvSpPr>
          <p:cNvPr id="18" name="Rectangle 17"/>
          <p:cNvSpPr>
            <a:spLocks noChangeArrowheads="1"/>
          </p:cNvSpPr>
          <p:nvPr/>
        </p:nvSpPr>
        <p:spPr bwMode="auto">
          <a:xfrm>
            <a:off x="1681179" y="1823005"/>
            <a:ext cx="381001" cy="275333"/>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a:solidFill>
                  <a:srgbClr val="000000"/>
                </a:solidFill>
                <a:latin typeface="Comic Sans MS"/>
                <a:cs typeface="Comic Sans MS"/>
              </a:rPr>
              <a:t>x</a:t>
            </a:r>
            <a:r>
              <a:rPr lang="en-US" sz="1600" baseline="-25000" dirty="0" smtClean="0">
                <a:solidFill>
                  <a:srgbClr val="000000"/>
                </a:solidFill>
                <a:latin typeface="Comic Sans MS"/>
                <a:cs typeface="Comic Sans MS"/>
              </a:rPr>
              <a:t>1</a:t>
            </a:r>
            <a:endParaRPr lang="en-US" sz="1600" baseline="-25000" dirty="0">
              <a:solidFill>
                <a:srgbClr val="000000"/>
              </a:solidFill>
              <a:latin typeface="Comic Sans MS"/>
              <a:cs typeface="Comic Sans MS"/>
            </a:endParaRPr>
          </a:p>
        </p:txBody>
      </p:sp>
      <p:sp>
        <p:nvSpPr>
          <p:cNvPr id="19" name="Text Box 7"/>
          <p:cNvSpPr txBox="1">
            <a:spLocks noChangeArrowheads="1"/>
          </p:cNvSpPr>
          <p:nvPr/>
        </p:nvSpPr>
        <p:spPr bwMode="auto">
          <a:xfrm>
            <a:off x="199523" y="2716354"/>
            <a:ext cx="504056" cy="400110"/>
          </a:xfrm>
          <a:prstGeom prst="rect">
            <a:avLst/>
          </a:prstGeom>
          <a:noFill/>
          <a:ln w="9525">
            <a:noFill/>
            <a:miter lim="800000"/>
            <a:headEnd/>
            <a:tailEnd/>
          </a:ln>
        </p:spPr>
        <p:txBody>
          <a:bodyPr wrap="square">
            <a:spAutoFit/>
          </a:bodyPr>
          <a:lstStyle/>
          <a:p>
            <a:pPr>
              <a:spcBef>
                <a:spcPct val="50000"/>
              </a:spcBef>
            </a:pPr>
            <a:r>
              <a:rPr lang="en-US" sz="2000" b="1" dirty="0" smtClean="0">
                <a:latin typeface="Comic Sans MS"/>
                <a:cs typeface="Comic Sans MS"/>
              </a:rPr>
              <a:t>P</a:t>
            </a:r>
            <a:r>
              <a:rPr lang="en-US" sz="2000" b="1" baseline="-25000" dirty="0">
                <a:latin typeface="Comic Sans MS"/>
                <a:cs typeface="Comic Sans MS"/>
              </a:rPr>
              <a:t>1</a:t>
            </a:r>
            <a:endParaRPr lang="en-US" sz="2000" b="1" baseline="-25000" dirty="0" smtClean="0">
              <a:latin typeface="Comic Sans MS"/>
              <a:cs typeface="Comic Sans MS"/>
            </a:endParaRPr>
          </a:p>
        </p:txBody>
      </p:sp>
      <p:sp>
        <p:nvSpPr>
          <p:cNvPr id="20" name="Text Box 7"/>
          <p:cNvSpPr txBox="1">
            <a:spLocks noChangeArrowheads="1"/>
          </p:cNvSpPr>
          <p:nvPr/>
        </p:nvSpPr>
        <p:spPr bwMode="auto">
          <a:xfrm>
            <a:off x="216456" y="3826298"/>
            <a:ext cx="504056" cy="400110"/>
          </a:xfrm>
          <a:prstGeom prst="rect">
            <a:avLst/>
          </a:prstGeom>
          <a:noFill/>
          <a:ln w="9525">
            <a:noFill/>
            <a:miter lim="800000"/>
            <a:headEnd/>
            <a:tailEnd/>
          </a:ln>
        </p:spPr>
        <p:txBody>
          <a:bodyPr wrap="square">
            <a:spAutoFit/>
          </a:bodyPr>
          <a:lstStyle/>
          <a:p>
            <a:pPr>
              <a:spcBef>
                <a:spcPct val="50000"/>
              </a:spcBef>
            </a:pPr>
            <a:r>
              <a:rPr lang="en-US" sz="2000" b="1" dirty="0" smtClean="0">
                <a:latin typeface="Comic Sans MS"/>
                <a:cs typeface="Comic Sans MS"/>
              </a:rPr>
              <a:t>P</a:t>
            </a:r>
            <a:r>
              <a:rPr lang="en-US" sz="2000" b="1" baseline="-25000" dirty="0">
                <a:latin typeface="Comic Sans MS"/>
                <a:cs typeface="Comic Sans MS"/>
              </a:rPr>
              <a:t>2</a:t>
            </a:r>
            <a:endParaRPr lang="en-US" sz="2000" b="1" baseline="-25000" dirty="0" smtClean="0">
              <a:latin typeface="Comic Sans MS"/>
              <a:cs typeface="Comic Sans MS"/>
            </a:endParaRPr>
          </a:p>
        </p:txBody>
      </p:sp>
      <p:sp>
        <p:nvSpPr>
          <p:cNvPr id="21" name="Text Box 7"/>
          <p:cNvSpPr txBox="1">
            <a:spLocks noChangeArrowheads="1"/>
          </p:cNvSpPr>
          <p:nvPr/>
        </p:nvSpPr>
        <p:spPr bwMode="auto">
          <a:xfrm>
            <a:off x="218423" y="4878372"/>
            <a:ext cx="504056" cy="400110"/>
          </a:xfrm>
          <a:prstGeom prst="rect">
            <a:avLst/>
          </a:prstGeom>
          <a:noFill/>
          <a:ln w="9525">
            <a:noFill/>
            <a:miter lim="800000"/>
            <a:headEnd/>
            <a:tailEnd/>
          </a:ln>
        </p:spPr>
        <p:txBody>
          <a:bodyPr wrap="square">
            <a:spAutoFit/>
          </a:bodyPr>
          <a:lstStyle/>
          <a:p>
            <a:pPr>
              <a:spcBef>
                <a:spcPct val="50000"/>
              </a:spcBef>
            </a:pPr>
            <a:r>
              <a:rPr lang="en-US" sz="2000" b="1" dirty="0" smtClean="0">
                <a:latin typeface="Comic Sans MS"/>
                <a:cs typeface="Comic Sans MS"/>
              </a:rPr>
              <a:t>P</a:t>
            </a:r>
            <a:r>
              <a:rPr lang="en-US" sz="2000" b="1" baseline="-25000" dirty="0">
                <a:latin typeface="Comic Sans MS"/>
                <a:cs typeface="Comic Sans MS"/>
              </a:rPr>
              <a:t>3</a:t>
            </a:r>
            <a:endParaRPr lang="en-US" sz="2000" b="1" baseline="-25000" dirty="0" smtClean="0">
              <a:latin typeface="Comic Sans MS"/>
              <a:cs typeface="Comic Sans MS"/>
            </a:endParaRPr>
          </a:p>
        </p:txBody>
      </p:sp>
      <p:sp>
        <p:nvSpPr>
          <p:cNvPr id="22" name="Text Box 7"/>
          <p:cNvSpPr txBox="1">
            <a:spLocks noChangeArrowheads="1"/>
          </p:cNvSpPr>
          <p:nvPr/>
        </p:nvSpPr>
        <p:spPr bwMode="auto">
          <a:xfrm>
            <a:off x="1657755" y="1381120"/>
            <a:ext cx="504056" cy="400110"/>
          </a:xfrm>
          <a:prstGeom prst="rect">
            <a:avLst/>
          </a:prstGeom>
          <a:noFill/>
          <a:ln w="9525">
            <a:noFill/>
            <a:miter lim="800000"/>
            <a:headEnd/>
            <a:tailEnd/>
          </a:ln>
        </p:spPr>
        <p:txBody>
          <a:bodyPr wrap="square">
            <a:spAutoFit/>
          </a:bodyPr>
          <a:lstStyle/>
          <a:p>
            <a:pPr>
              <a:spcBef>
                <a:spcPct val="50000"/>
              </a:spcBef>
            </a:pPr>
            <a:r>
              <a:rPr lang="en-US" sz="2000" b="1" dirty="0" smtClean="0">
                <a:latin typeface="Comic Sans MS"/>
                <a:cs typeface="Comic Sans MS"/>
              </a:rPr>
              <a:t>P</a:t>
            </a:r>
            <a:r>
              <a:rPr lang="en-US" sz="2000" b="1" baseline="-25000" dirty="0">
                <a:latin typeface="Comic Sans MS"/>
                <a:cs typeface="Comic Sans MS"/>
              </a:rPr>
              <a:t>1</a:t>
            </a:r>
            <a:endParaRPr lang="en-US" sz="2000" b="1" baseline="-25000" dirty="0" smtClean="0">
              <a:latin typeface="Comic Sans MS"/>
              <a:cs typeface="Comic Sans MS"/>
            </a:endParaRPr>
          </a:p>
        </p:txBody>
      </p:sp>
      <p:sp>
        <p:nvSpPr>
          <p:cNvPr id="23" name="Rectangle 22"/>
          <p:cNvSpPr>
            <a:spLocks noChangeArrowheads="1"/>
          </p:cNvSpPr>
          <p:nvPr/>
        </p:nvSpPr>
        <p:spPr bwMode="auto">
          <a:xfrm>
            <a:off x="2883425" y="1823008"/>
            <a:ext cx="381001" cy="275333"/>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a:solidFill>
                  <a:srgbClr val="000000"/>
                </a:solidFill>
                <a:latin typeface="Comic Sans MS"/>
                <a:cs typeface="Comic Sans MS"/>
              </a:rPr>
              <a:t>2</a:t>
            </a:r>
          </a:p>
        </p:txBody>
      </p:sp>
      <p:sp>
        <p:nvSpPr>
          <p:cNvPr id="24" name="Text Box 7"/>
          <p:cNvSpPr txBox="1">
            <a:spLocks noChangeArrowheads="1"/>
          </p:cNvSpPr>
          <p:nvPr/>
        </p:nvSpPr>
        <p:spPr bwMode="auto">
          <a:xfrm>
            <a:off x="2860001" y="1381123"/>
            <a:ext cx="504056" cy="400110"/>
          </a:xfrm>
          <a:prstGeom prst="rect">
            <a:avLst/>
          </a:prstGeom>
          <a:noFill/>
          <a:ln w="9525">
            <a:noFill/>
            <a:miter lim="800000"/>
            <a:headEnd/>
            <a:tailEnd/>
          </a:ln>
        </p:spPr>
        <p:txBody>
          <a:bodyPr wrap="square">
            <a:spAutoFit/>
          </a:bodyPr>
          <a:lstStyle/>
          <a:p>
            <a:pPr>
              <a:spcBef>
                <a:spcPct val="50000"/>
              </a:spcBef>
            </a:pPr>
            <a:r>
              <a:rPr lang="en-US" sz="2000" b="1" dirty="0" smtClean="0">
                <a:latin typeface="Comic Sans MS"/>
                <a:cs typeface="Comic Sans MS"/>
              </a:rPr>
              <a:t>P</a:t>
            </a:r>
            <a:r>
              <a:rPr lang="en-US" sz="2000" b="1" baseline="-25000" dirty="0">
                <a:latin typeface="Comic Sans MS"/>
                <a:cs typeface="Comic Sans MS"/>
              </a:rPr>
              <a:t>2</a:t>
            </a:r>
            <a:endParaRPr lang="en-US" sz="2000" b="1" baseline="-25000" dirty="0" smtClean="0">
              <a:latin typeface="Comic Sans MS"/>
              <a:cs typeface="Comic Sans MS"/>
            </a:endParaRPr>
          </a:p>
        </p:txBody>
      </p:sp>
      <p:sp>
        <p:nvSpPr>
          <p:cNvPr id="25" name="Rectangle 24"/>
          <p:cNvSpPr>
            <a:spLocks noChangeArrowheads="1"/>
          </p:cNvSpPr>
          <p:nvPr/>
        </p:nvSpPr>
        <p:spPr bwMode="auto">
          <a:xfrm>
            <a:off x="4318915" y="1849459"/>
            <a:ext cx="381001" cy="275333"/>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a:solidFill>
                  <a:srgbClr val="000000"/>
                </a:solidFill>
                <a:latin typeface="Comic Sans MS"/>
                <a:cs typeface="Comic Sans MS"/>
              </a:rPr>
              <a:t>3</a:t>
            </a:r>
          </a:p>
        </p:txBody>
      </p:sp>
      <p:sp>
        <p:nvSpPr>
          <p:cNvPr id="26" name="Text Box 7"/>
          <p:cNvSpPr txBox="1">
            <a:spLocks noChangeArrowheads="1"/>
          </p:cNvSpPr>
          <p:nvPr/>
        </p:nvSpPr>
        <p:spPr bwMode="auto">
          <a:xfrm>
            <a:off x="4295491" y="1407574"/>
            <a:ext cx="504056" cy="400110"/>
          </a:xfrm>
          <a:prstGeom prst="rect">
            <a:avLst/>
          </a:prstGeom>
          <a:noFill/>
          <a:ln w="9525">
            <a:noFill/>
            <a:miter lim="800000"/>
            <a:headEnd/>
            <a:tailEnd/>
          </a:ln>
        </p:spPr>
        <p:txBody>
          <a:bodyPr wrap="square">
            <a:spAutoFit/>
          </a:bodyPr>
          <a:lstStyle/>
          <a:p>
            <a:pPr>
              <a:spcBef>
                <a:spcPct val="50000"/>
              </a:spcBef>
            </a:pPr>
            <a:r>
              <a:rPr lang="en-US" sz="2000" b="1" dirty="0" smtClean="0">
                <a:latin typeface="Comic Sans MS"/>
                <a:cs typeface="Comic Sans MS"/>
              </a:rPr>
              <a:t>P</a:t>
            </a:r>
            <a:r>
              <a:rPr lang="en-US" sz="2000" b="1" baseline="-25000" dirty="0">
                <a:latin typeface="Comic Sans MS"/>
                <a:cs typeface="Comic Sans MS"/>
              </a:rPr>
              <a:t>3</a:t>
            </a:r>
            <a:endParaRPr lang="en-US" sz="2000" b="1" baseline="-25000" dirty="0" smtClean="0">
              <a:latin typeface="Comic Sans MS"/>
              <a:cs typeface="Comic Sans MS"/>
            </a:endParaRPr>
          </a:p>
        </p:txBody>
      </p:sp>
      <p:sp>
        <p:nvSpPr>
          <p:cNvPr id="27" name="Rectangle 26"/>
          <p:cNvSpPr>
            <a:spLocks noChangeArrowheads="1"/>
          </p:cNvSpPr>
          <p:nvPr/>
        </p:nvSpPr>
        <p:spPr bwMode="auto">
          <a:xfrm>
            <a:off x="1523997" y="2699421"/>
            <a:ext cx="559902" cy="724948"/>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smtClean="0">
                <a:solidFill>
                  <a:srgbClr val="000000"/>
                </a:solidFill>
                <a:latin typeface="Comic Sans MS"/>
                <a:cs typeface="Comic Sans MS"/>
              </a:rPr>
              <a:t>12</a:t>
            </a:r>
          </a:p>
          <a:p>
            <a:pPr eaLnBrk="0" hangingPunct="0"/>
            <a:r>
              <a:rPr lang="en-US" sz="1600" dirty="0" smtClean="0">
                <a:solidFill>
                  <a:srgbClr val="0000FF"/>
                </a:solidFill>
                <a:latin typeface="Comic Sans MS"/>
                <a:cs typeface="Comic Sans MS"/>
              </a:rPr>
              <a:t>x</a:t>
            </a:r>
            <a:r>
              <a:rPr lang="en-US" sz="1600" baseline="-25000" dirty="0" smtClean="0">
                <a:solidFill>
                  <a:srgbClr val="0000FF"/>
                </a:solidFill>
                <a:latin typeface="Comic Sans MS"/>
                <a:cs typeface="Comic Sans MS"/>
              </a:rPr>
              <a:t>13</a:t>
            </a:r>
          </a:p>
          <a:p>
            <a:pPr eaLnBrk="0" hangingPunct="0"/>
            <a:r>
              <a:rPr lang="en-US" sz="1600" dirty="0" smtClean="0">
                <a:solidFill>
                  <a:srgbClr val="008000"/>
                </a:solidFill>
                <a:latin typeface="Comic Sans MS"/>
                <a:cs typeface="Comic Sans MS"/>
              </a:rPr>
              <a:t>x</a:t>
            </a:r>
            <a:r>
              <a:rPr lang="en-US" sz="1600" baseline="-25000" dirty="0" smtClean="0">
                <a:solidFill>
                  <a:srgbClr val="008000"/>
                </a:solidFill>
                <a:latin typeface="Comic Sans MS"/>
                <a:cs typeface="Comic Sans MS"/>
              </a:rPr>
              <a:t>14</a:t>
            </a:r>
            <a:endParaRPr lang="en-US" sz="1600" baseline="-25000" dirty="0">
              <a:solidFill>
                <a:srgbClr val="008000"/>
              </a:solidFill>
              <a:latin typeface="Comic Sans MS"/>
              <a:cs typeface="Comic Sans MS"/>
            </a:endParaRPr>
          </a:p>
          <a:p>
            <a:pPr eaLnBrk="0" hangingPunct="0"/>
            <a:endParaRPr lang="en-US" sz="1600" baseline="-25000" dirty="0">
              <a:solidFill>
                <a:srgbClr val="000000"/>
              </a:solidFill>
              <a:latin typeface="Comic Sans MS"/>
              <a:cs typeface="Comic Sans MS"/>
            </a:endParaRPr>
          </a:p>
        </p:txBody>
      </p:sp>
      <p:sp>
        <p:nvSpPr>
          <p:cNvPr id="29" name="Rectangle 28"/>
          <p:cNvSpPr/>
          <p:nvPr/>
        </p:nvSpPr>
        <p:spPr>
          <a:xfrm>
            <a:off x="2212610" y="2827592"/>
            <a:ext cx="295574" cy="369332"/>
          </a:xfrm>
          <a:prstGeom prst="rect">
            <a:avLst/>
          </a:prstGeom>
        </p:spPr>
        <p:txBody>
          <a:bodyPr wrap="none">
            <a:spAutoFit/>
          </a:bodyPr>
          <a:lstStyle/>
          <a:p>
            <a:r>
              <a:rPr lang="en-US" dirty="0">
                <a:latin typeface="Comic Sans MS"/>
                <a:cs typeface="Comic Sans MS"/>
                <a:sym typeface="Symbol"/>
              </a:rPr>
              <a:t>+</a:t>
            </a:r>
            <a:endParaRPr lang="en-US" dirty="0"/>
          </a:p>
        </p:txBody>
      </p:sp>
      <p:sp>
        <p:nvSpPr>
          <p:cNvPr id="30" name="Rectangle 29"/>
          <p:cNvSpPr/>
          <p:nvPr/>
        </p:nvSpPr>
        <p:spPr>
          <a:xfrm>
            <a:off x="3595881" y="2805122"/>
            <a:ext cx="295574" cy="369332"/>
          </a:xfrm>
          <a:prstGeom prst="rect">
            <a:avLst/>
          </a:prstGeom>
        </p:spPr>
        <p:txBody>
          <a:bodyPr wrap="none">
            <a:spAutoFit/>
          </a:bodyPr>
          <a:lstStyle/>
          <a:p>
            <a:r>
              <a:rPr lang="en-US" dirty="0">
                <a:latin typeface="Comic Sans MS"/>
                <a:cs typeface="Comic Sans MS"/>
                <a:sym typeface="Symbol"/>
              </a:rPr>
              <a:t>+</a:t>
            </a:r>
            <a:endParaRPr lang="en-US" dirty="0"/>
          </a:p>
        </p:txBody>
      </p:sp>
      <p:sp>
        <p:nvSpPr>
          <p:cNvPr id="31" name="Rectangle 30"/>
          <p:cNvSpPr/>
          <p:nvPr/>
        </p:nvSpPr>
        <p:spPr>
          <a:xfrm>
            <a:off x="2251714" y="3905167"/>
            <a:ext cx="295574" cy="369332"/>
          </a:xfrm>
          <a:prstGeom prst="rect">
            <a:avLst/>
          </a:prstGeom>
        </p:spPr>
        <p:txBody>
          <a:bodyPr wrap="none">
            <a:spAutoFit/>
          </a:bodyPr>
          <a:lstStyle/>
          <a:p>
            <a:r>
              <a:rPr lang="en-US" dirty="0">
                <a:latin typeface="Comic Sans MS"/>
                <a:cs typeface="Comic Sans MS"/>
                <a:sym typeface="Symbol"/>
              </a:rPr>
              <a:t>+</a:t>
            </a:r>
            <a:endParaRPr lang="en-US" dirty="0"/>
          </a:p>
        </p:txBody>
      </p:sp>
      <p:sp>
        <p:nvSpPr>
          <p:cNvPr id="32" name="Rectangle 31"/>
          <p:cNvSpPr/>
          <p:nvPr/>
        </p:nvSpPr>
        <p:spPr>
          <a:xfrm>
            <a:off x="3634985" y="3848831"/>
            <a:ext cx="295574" cy="369332"/>
          </a:xfrm>
          <a:prstGeom prst="rect">
            <a:avLst/>
          </a:prstGeom>
        </p:spPr>
        <p:txBody>
          <a:bodyPr wrap="none">
            <a:spAutoFit/>
          </a:bodyPr>
          <a:lstStyle/>
          <a:p>
            <a:r>
              <a:rPr lang="en-US" dirty="0">
                <a:latin typeface="Comic Sans MS"/>
                <a:cs typeface="Comic Sans MS"/>
                <a:sym typeface="Symbol"/>
              </a:rPr>
              <a:t>+</a:t>
            </a:r>
            <a:endParaRPr lang="en-US" dirty="0"/>
          </a:p>
        </p:txBody>
      </p:sp>
      <p:sp>
        <p:nvSpPr>
          <p:cNvPr id="33" name="Rectangle 32"/>
          <p:cNvSpPr/>
          <p:nvPr/>
        </p:nvSpPr>
        <p:spPr>
          <a:xfrm>
            <a:off x="2229239" y="4929171"/>
            <a:ext cx="295574" cy="369332"/>
          </a:xfrm>
          <a:prstGeom prst="rect">
            <a:avLst/>
          </a:prstGeom>
        </p:spPr>
        <p:txBody>
          <a:bodyPr wrap="none">
            <a:spAutoFit/>
          </a:bodyPr>
          <a:lstStyle/>
          <a:p>
            <a:r>
              <a:rPr lang="en-US" dirty="0">
                <a:latin typeface="Comic Sans MS"/>
                <a:cs typeface="Comic Sans MS"/>
                <a:sym typeface="Symbol"/>
              </a:rPr>
              <a:t>+</a:t>
            </a:r>
            <a:endParaRPr lang="en-US" dirty="0"/>
          </a:p>
        </p:txBody>
      </p:sp>
      <p:sp>
        <p:nvSpPr>
          <p:cNvPr id="34" name="Rectangle 33"/>
          <p:cNvSpPr/>
          <p:nvPr/>
        </p:nvSpPr>
        <p:spPr>
          <a:xfrm>
            <a:off x="3595577" y="4906701"/>
            <a:ext cx="295574" cy="369332"/>
          </a:xfrm>
          <a:prstGeom prst="rect">
            <a:avLst/>
          </a:prstGeom>
        </p:spPr>
        <p:txBody>
          <a:bodyPr wrap="none">
            <a:spAutoFit/>
          </a:bodyPr>
          <a:lstStyle/>
          <a:p>
            <a:r>
              <a:rPr lang="en-US" dirty="0">
                <a:latin typeface="Comic Sans MS"/>
                <a:cs typeface="Comic Sans MS"/>
                <a:sym typeface="Symbol"/>
              </a:rPr>
              <a:t>+</a:t>
            </a:r>
            <a:endParaRPr lang="en-US" dirty="0"/>
          </a:p>
        </p:txBody>
      </p:sp>
      <p:sp>
        <p:nvSpPr>
          <p:cNvPr id="35" name="Rectangle 34"/>
          <p:cNvSpPr/>
          <p:nvPr/>
        </p:nvSpPr>
        <p:spPr>
          <a:xfrm>
            <a:off x="5986824" y="2788189"/>
            <a:ext cx="302449" cy="369332"/>
          </a:xfrm>
          <a:prstGeom prst="rect">
            <a:avLst/>
          </a:prstGeom>
        </p:spPr>
        <p:txBody>
          <a:bodyPr wrap="none">
            <a:spAutoFit/>
          </a:bodyPr>
          <a:lstStyle/>
          <a:p>
            <a:r>
              <a:rPr lang="en-US" dirty="0" smtClean="0">
                <a:latin typeface="Comic Sans MS"/>
                <a:cs typeface="Comic Sans MS"/>
                <a:sym typeface="Symbol"/>
              </a:rPr>
              <a:t>=</a:t>
            </a:r>
            <a:endParaRPr lang="en-US" dirty="0"/>
          </a:p>
        </p:txBody>
      </p:sp>
      <p:sp>
        <p:nvSpPr>
          <p:cNvPr id="36" name="Rectangle 35"/>
          <p:cNvSpPr/>
          <p:nvPr/>
        </p:nvSpPr>
        <p:spPr>
          <a:xfrm>
            <a:off x="6028392" y="3831898"/>
            <a:ext cx="302449" cy="369332"/>
          </a:xfrm>
          <a:prstGeom prst="rect">
            <a:avLst/>
          </a:prstGeom>
        </p:spPr>
        <p:txBody>
          <a:bodyPr wrap="none">
            <a:spAutoFit/>
          </a:bodyPr>
          <a:lstStyle/>
          <a:p>
            <a:r>
              <a:rPr lang="en-US" dirty="0" smtClean="0">
                <a:latin typeface="Comic Sans MS"/>
                <a:cs typeface="Comic Sans MS"/>
                <a:sym typeface="Symbol"/>
              </a:rPr>
              <a:t>=</a:t>
            </a:r>
            <a:endParaRPr lang="en-US" dirty="0"/>
          </a:p>
        </p:txBody>
      </p:sp>
      <p:sp>
        <p:nvSpPr>
          <p:cNvPr id="37" name="Rectangle 36"/>
          <p:cNvSpPr/>
          <p:nvPr/>
        </p:nvSpPr>
        <p:spPr>
          <a:xfrm>
            <a:off x="6045302" y="4920161"/>
            <a:ext cx="302449" cy="369332"/>
          </a:xfrm>
          <a:prstGeom prst="rect">
            <a:avLst/>
          </a:prstGeom>
        </p:spPr>
        <p:txBody>
          <a:bodyPr wrap="none">
            <a:spAutoFit/>
          </a:bodyPr>
          <a:lstStyle/>
          <a:p>
            <a:r>
              <a:rPr lang="en-US" dirty="0" smtClean="0">
                <a:latin typeface="Comic Sans MS"/>
                <a:cs typeface="Comic Sans MS"/>
                <a:sym typeface="Symbol"/>
              </a:rPr>
              <a:t>=</a:t>
            </a:r>
            <a:endParaRPr lang="en-US" dirty="0"/>
          </a:p>
        </p:txBody>
      </p:sp>
      <p:cxnSp>
        <p:nvCxnSpPr>
          <p:cNvPr id="38" name="Straight Arrow Connector 37"/>
          <p:cNvCxnSpPr>
            <a:stCxn id="58" idx="3"/>
          </p:cNvCxnSpPr>
          <p:nvPr/>
        </p:nvCxnSpPr>
        <p:spPr>
          <a:xfrm flipV="1">
            <a:off x="6926062" y="4421360"/>
            <a:ext cx="828334" cy="69643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0" name="Text Box 7"/>
          <p:cNvSpPr txBox="1">
            <a:spLocks noChangeArrowheads="1"/>
          </p:cNvSpPr>
          <p:nvPr/>
        </p:nvSpPr>
        <p:spPr bwMode="auto">
          <a:xfrm>
            <a:off x="7968048" y="4066902"/>
            <a:ext cx="504056"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000000"/>
                </a:solidFill>
                <a:latin typeface="Comic Sans MS"/>
                <a:cs typeface="Comic Sans MS"/>
              </a:rPr>
              <a:t>P</a:t>
            </a:r>
            <a:r>
              <a:rPr lang="en-US" sz="2000" baseline="-25000" dirty="0">
                <a:solidFill>
                  <a:srgbClr val="000000"/>
                </a:solidFill>
                <a:latin typeface="Comic Sans MS"/>
                <a:cs typeface="Comic Sans MS"/>
              </a:rPr>
              <a:t>i</a:t>
            </a:r>
            <a:endParaRPr lang="en-US" sz="2000" baseline="-25000" dirty="0" smtClean="0">
              <a:solidFill>
                <a:srgbClr val="000000"/>
              </a:solidFill>
              <a:latin typeface="Comic Sans MS"/>
              <a:cs typeface="Comic Sans MS"/>
            </a:endParaRPr>
          </a:p>
        </p:txBody>
      </p:sp>
      <p:cxnSp>
        <p:nvCxnSpPr>
          <p:cNvPr id="41" name="Straight Arrow Connector 40"/>
          <p:cNvCxnSpPr>
            <a:stCxn id="56" idx="3"/>
          </p:cNvCxnSpPr>
          <p:nvPr/>
        </p:nvCxnSpPr>
        <p:spPr>
          <a:xfrm>
            <a:off x="6909130" y="3044962"/>
            <a:ext cx="845266" cy="102614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2" name="Straight Arrow Connector 41"/>
          <p:cNvCxnSpPr/>
          <p:nvPr/>
        </p:nvCxnSpPr>
        <p:spPr>
          <a:xfrm>
            <a:off x="6942996" y="4180587"/>
            <a:ext cx="845266"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4" name="Rectangle 43"/>
          <p:cNvSpPr>
            <a:spLocks noChangeArrowheads="1"/>
          </p:cNvSpPr>
          <p:nvPr/>
        </p:nvSpPr>
        <p:spPr bwMode="auto">
          <a:xfrm>
            <a:off x="1016006" y="2149418"/>
            <a:ext cx="1271084" cy="499204"/>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smtClean="0">
                <a:solidFill>
                  <a:srgbClr val="000000"/>
                </a:solidFill>
                <a:latin typeface="Comic Sans MS"/>
                <a:cs typeface="Comic Sans MS"/>
              </a:rPr>
              <a:t>11 </a:t>
            </a:r>
            <a:r>
              <a:rPr lang="en-US" sz="1600" dirty="0">
                <a:solidFill>
                  <a:srgbClr val="000000"/>
                </a:solidFill>
                <a:latin typeface="Comic Sans MS"/>
                <a:cs typeface="Comic Sans MS"/>
              </a:rPr>
              <a:t> </a:t>
            </a:r>
            <a:r>
              <a:rPr lang="en-US" sz="1600" dirty="0" smtClean="0">
                <a:solidFill>
                  <a:srgbClr val="000000"/>
                </a:solidFill>
                <a:latin typeface="Comic Sans MS"/>
                <a:cs typeface="Comic Sans MS"/>
              </a:rPr>
              <a:t>x</a:t>
            </a:r>
            <a:r>
              <a:rPr lang="en-US" sz="1600" baseline="-25000" dirty="0" smtClean="0">
                <a:solidFill>
                  <a:srgbClr val="000000"/>
                </a:solidFill>
                <a:latin typeface="Comic Sans MS"/>
                <a:cs typeface="Comic Sans MS"/>
              </a:rPr>
              <a:t>12</a:t>
            </a:r>
            <a:r>
              <a:rPr lang="en-US" sz="1600" dirty="0" smtClean="0">
                <a:solidFill>
                  <a:srgbClr val="000000"/>
                </a:solidFill>
                <a:latin typeface="Comic Sans MS"/>
                <a:cs typeface="Comic Sans MS"/>
              </a:rPr>
              <a:t> x</a:t>
            </a:r>
            <a:r>
              <a:rPr lang="en-US" sz="1600" baseline="-25000" dirty="0" smtClean="0">
                <a:solidFill>
                  <a:srgbClr val="000000"/>
                </a:solidFill>
                <a:latin typeface="Comic Sans MS"/>
                <a:cs typeface="Comic Sans MS"/>
              </a:rPr>
              <a:t>13 </a:t>
            </a:r>
            <a:r>
              <a:rPr lang="en-US" sz="1600" dirty="0" smtClean="0">
                <a:solidFill>
                  <a:srgbClr val="000000"/>
                </a:solidFill>
                <a:latin typeface="Comic Sans MS"/>
                <a:cs typeface="Comic Sans MS"/>
              </a:rPr>
              <a:t>x</a:t>
            </a:r>
            <a:r>
              <a:rPr lang="en-US" sz="1600" baseline="-25000" dirty="0" smtClean="0">
                <a:solidFill>
                  <a:srgbClr val="000000"/>
                </a:solidFill>
                <a:latin typeface="Comic Sans MS"/>
                <a:cs typeface="Comic Sans MS"/>
              </a:rPr>
              <a:t>14  </a:t>
            </a:r>
            <a:endParaRPr lang="en-US" sz="1600" baseline="-25000" dirty="0">
              <a:solidFill>
                <a:srgbClr val="000000"/>
              </a:solidFill>
              <a:latin typeface="Comic Sans MS"/>
              <a:cs typeface="Comic Sans MS"/>
            </a:endParaRPr>
          </a:p>
        </p:txBody>
      </p:sp>
      <p:sp>
        <p:nvSpPr>
          <p:cNvPr id="45" name="Rectangle 44"/>
          <p:cNvSpPr>
            <a:spLocks noChangeArrowheads="1"/>
          </p:cNvSpPr>
          <p:nvPr/>
        </p:nvSpPr>
        <p:spPr bwMode="auto">
          <a:xfrm>
            <a:off x="2506839" y="2156444"/>
            <a:ext cx="1271084" cy="499204"/>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a:solidFill>
                  <a:srgbClr val="000000"/>
                </a:solidFill>
                <a:latin typeface="Comic Sans MS"/>
                <a:cs typeface="Comic Sans MS"/>
              </a:rPr>
              <a:t>2</a:t>
            </a:r>
            <a:r>
              <a:rPr lang="en-US" sz="1600" baseline="-25000" dirty="0" smtClean="0">
                <a:solidFill>
                  <a:srgbClr val="000000"/>
                </a:solidFill>
                <a:latin typeface="Comic Sans MS"/>
                <a:cs typeface="Comic Sans MS"/>
              </a:rPr>
              <a:t>1 </a:t>
            </a:r>
            <a:r>
              <a:rPr lang="en-US" sz="1600" dirty="0" smtClean="0">
                <a:solidFill>
                  <a:srgbClr val="000000"/>
                </a:solidFill>
                <a:latin typeface="Comic Sans MS"/>
                <a:cs typeface="Comic Sans MS"/>
              </a:rPr>
              <a:t> x</a:t>
            </a:r>
            <a:r>
              <a:rPr lang="en-US" sz="1600" baseline="-25000" dirty="0">
                <a:solidFill>
                  <a:srgbClr val="000000"/>
                </a:solidFill>
                <a:latin typeface="Comic Sans MS"/>
                <a:cs typeface="Comic Sans MS"/>
              </a:rPr>
              <a:t>2</a:t>
            </a:r>
            <a:r>
              <a:rPr lang="en-US" sz="1600" baseline="-25000" dirty="0" smtClean="0">
                <a:solidFill>
                  <a:srgbClr val="000000"/>
                </a:solidFill>
                <a:latin typeface="Comic Sans MS"/>
                <a:cs typeface="Comic Sans MS"/>
              </a:rPr>
              <a:t>2</a:t>
            </a:r>
            <a:r>
              <a:rPr lang="en-US" sz="1600" dirty="0" smtClean="0">
                <a:solidFill>
                  <a:srgbClr val="000000"/>
                </a:solidFill>
                <a:latin typeface="Comic Sans MS"/>
                <a:cs typeface="Comic Sans MS"/>
              </a:rPr>
              <a:t> x</a:t>
            </a:r>
            <a:r>
              <a:rPr lang="en-US" sz="1600" baseline="-25000" dirty="0" smtClean="0">
                <a:solidFill>
                  <a:srgbClr val="000000"/>
                </a:solidFill>
                <a:latin typeface="Comic Sans MS"/>
                <a:cs typeface="Comic Sans MS"/>
              </a:rPr>
              <a:t>23 </a:t>
            </a:r>
            <a:r>
              <a:rPr lang="en-US" sz="1600" dirty="0" smtClean="0">
                <a:solidFill>
                  <a:srgbClr val="000000"/>
                </a:solidFill>
                <a:latin typeface="Comic Sans MS"/>
                <a:cs typeface="Comic Sans MS"/>
              </a:rPr>
              <a:t>x</a:t>
            </a:r>
            <a:r>
              <a:rPr lang="en-US" sz="1600" baseline="-25000" dirty="0" smtClean="0">
                <a:solidFill>
                  <a:srgbClr val="000000"/>
                </a:solidFill>
                <a:latin typeface="Comic Sans MS"/>
                <a:cs typeface="Comic Sans MS"/>
              </a:rPr>
              <a:t>24 </a:t>
            </a:r>
            <a:endParaRPr lang="en-US" sz="1600" baseline="-25000" dirty="0">
              <a:solidFill>
                <a:srgbClr val="000000"/>
              </a:solidFill>
              <a:latin typeface="Comic Sans MS"/>
              <a:cs typeface="Comic Sans MS"/>
            </a:endParaRPr>
          </a:p>
        </p:txBody>
      </p:sp>
      <p:sp>
        <p:nvSpPr>
          <p:cNvPr id="46" name="Rectangle 45"/>
          <p:cNvSpPr>
            <a:spLocks noChangeArrowheads="1"/>
          </p:cNvSpPr>
          <p:nvPr/>
        </p:nvSpPr>
        <p:spPr bwMode="auto">
          <a:xfrm>
            <a:off x="4029103" y="2173377"/>
            <a:ext cx="1271084" cy="499204"/>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a:solidFill>
                  <a:srgbClr val="000000"/>
                </a:solidFill>
                <a:latin typeface="Comic Sans MS"/>
                <a:cs typeface="Comic Sans MS"/>
              </a:rPr>
              <a:t>3</a:t>
            </a:r>
            <a:r>
              <a:rPr lang="en-US" sz="1600" baseline="-25000" dirty="0" smtClean="0">
                <a:solidFill>
                  <a:srgbClr val="000000"/>
                </a:solidFill>
                <a:latin typeface="Comic Sans MS"/>
                <a:cs typeface="Comic Sans MS"/>
              </a:rPr>
              <a:t>1 </a:t>
            </a:r>
            <a:r>
              <a:rPr lang="en-US" sz="1600" dirty="0" smtClean="0">
                <a:solidFill>
                  <a:srgbClr val="000000"/>
                </a:solidFill>
                <a:latin typeface="Comic Sans MS"/>
                <a:cs typeface="Comic Sans MS"/>
              </a:rPr>
              <a:t> x</a:t>
            </a:r>
            <a:r>
              <a:rPr lang="en-US" sz="1600" baseline="-25000" dirty="0">
                <a:solidFill>
                  <a:srgbClr val="000000"/>
                </a:solidFill>
                <a:latin typeface="Comic Sans MS"/>
                <a:cs typeface="Comic Sans MS"/>
              </a:rPr>
              <a:t>3</a:t>
            </a:r>
            <a:r>
              <a:rPr lang="en-US" sz="1600" baseline="-25000" dirty="0" smtClean="0">
                <a:solidFill>
                  <a:srgbClr val="000000"/>
                </a:solidFill>
                <a:latin typeface="Comic Sans MS"/>
                <a:cs typeface="Comic Sans MS"/>
              </a:rPr>
              <a:t>2</a:t>
            </a:r>
            <a:r>
              <a:rPr lang="en-US" sz="1600" dirty="0" smtClean="0">
                <a:solidFill>
                  <a:srgbClr val="000000"/>
                </a:solidFill>
                <a:latin typeface="Comic Sans MS"/>
                <a:cs typeface="Comic Sans MS"/>
              </a:rPr>
              <a:t> x</a:t>
            </a:r>
            <a:r>
              <a:rPr lang="en-US" sz="1600" baseline="-25000" dirty="0" smtClean="0">
                <a:solidFill>
                  <a:srgbClr val="000000"/>
                </a:solidFill>
                <a:latin typeface="Comic Sans MS"/>
                <a:cs typeface="Comic Sans MS"/>
              </a:rPr>
              <a:t>33 </a:t>
            </a:r>
            <a:r>
              <a:rPr lang="en-US" sz="1600" dirty="0" smtClean="0">
                <a:solidFill>
                  <a:srgbClr val="000000"/>
                </a:solidFill>
                <a:latin typeface="Comic Sans MS"/>
                <a:cs typeface="Comic Sans MS"/>
              </a:rPr>
              <a:t>x</a:t>
            </a:r>
            <a:r>
              <a:rPr lang="en-US" sz="1600" baseline="-25000" dirty="0" smtClean="0">
                <a:solidFill>
                  <a:srgbClr val="000000"/>
                </a:solidFill>
                <a:latin typeface="Comic Sans MS"/>
                <a:cs typeface="Comic Sans MS"/>
              </a:rPr>
              <a:t>34 </a:t>
            </a:r>
            <a:endParaRPr lang="en-US" sz="1600" baseline="-25000" dirty="0">
              <a:solidFill>
                <a:srgbClr val="000000"/>
              </a:solidFill>
              <a:latin typeface="Comic Sans MS"/>
              <a:cs typeface="Comic Sans MS"/>
            </a:endParaRPr>
          </a:p>
        </p:txBody>
      </p:sp>
      <p:sp>
        <p:nvSpPr>
          <p:cNvPr id="47" name="Rectangle 46"/>
          <p:cNvSpPr>
            <a:spLocks noChangeArrowheads="1"/>
          </p:cNvSpPr>
          <p:nvPr/>
        </p:nvSpPr>
        <p:spPr bwMode="auto">
          <a:xfrm>
            <a:off x="1536692" y="3794973"/>
            <a:ext cx="559902" cy="724948"/>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a:solidFill>
                  <a:srgbClr val="000000"/>
                </a:solidFill>
                <a:latin typeface="Comic Sans MS"/>
                <a:cs typeface="Comic Sans MS"/>
              </a:rPr>
              <a:t>x</a:t>
            </a:r>
            <a:r>
              <a:rPr lang="en-US" sz="1600" baseline="-25000" dirty="0" smtClean="0">
                <a:solidFill>
                  <a:srgbClr val="000000"/>
                </a:solidFill>
                <a:latin typeface="Comic Sans MS"/>
                <a:cs typeface="Comic Sans MS"/>
              </a:rPr>
              <a:t>11</a:t>
            </a:r>
          </a:p>
          <a:p>
            <a:pPr eaLnBrk="0" hangingPunct="0"/>
            <a:r>
              <a:rPr lang="en-US" sz="1600" dirty="0">
                <a:solidFill>
                  <a:srgbClr val="0000FF"/>
                </a:solidFill>
                <a:latin typeface="Comic Sans MS"/>
                <a:cs typeface="Comic Sans MS"/>
              </a:rPr>
              <a:t>x</a:t>
            </a:r>
            <a:r>
              <a:rPr lang="en-US" sz="1600" baseline="-25000" dirty="0" smtClean="0">
                <a:solidFill>
                  <a:srgbClr val="0000FF"/>
                </a:solidFill>
                <a:latin typeface="Comic Sans MS"/>
                <a:cs typeface="Comic Sans MS"/>
              </a:rPr>
              <a:t>13</a:t>
            </a:r>
          </a:p>
          <a:p>
            <a:pPr eaLnBrk="0" hangingPunct="0"/>
            <a:r>
              <a:rPr lang="en-US" sz="1600" dirty="0">
                <a:solidFill>
                  <a:srgbClr val="008000"/>
                </a:solidFill>
                <a:latin typeface="Comic Sans MS"/>
                <a:cs typeface="Comic Sans MS"/>
              </a:rPr>
              <a:t>x</a:t>
            </a:r>
            <a:r>
              <a:rPr lang="en-US" sz="1600" baseline="-25000" dirty="0">
                <a:solidFill>
                  <a:srgbClr val="008000"/>
                </a:solidFill>
                <a:latin typeface="Comic Sans MS"/>
                <a:cs typeface="Comic Sans MS"/>
              </a:rPr>
              <a:t>14</a:t>
            </a:r>
          </a:p>
          <a:p>
            <a:pPr eaLnBrk="0" hangingPunct="0"/>
            <a:endParaRPr lang="en-US" sz="1600" baseline="-25000" dirty="0" smtClean="0">
              <a:solidFill>
                <a:srgbClr val="0000FF"/>
              </a:solidFill>
              <a:latin typeface="Comic Sans MS"/>
              <a:cs typeface="Comic Sans MS"/>
            </a:endParaRPr>
          </a:p>
          <a:p>
            <a:pPr eaLnBrk="0" hangingPunct="0"/>
            <a:endParaRPr lang="en-US" sz="1600" baseline="-25000" dirty="0">
              <a:solidFill>
                <a:srgbClr val="000000"/>
              </a:solidFill>
              <a:latin typeface="Comic Sans MS"/>
              <a:cs typeface="Comic Sans MS"/>
            </a:endParaRPr>
          </a:p>
        </p:txBody>
      </p:sp>
      <p:sp>
        <p:nvSpPr>
          <p:cNvPr id="48" name="Rectangle 47"/>
          <p:cNvSpPr>
            <a:spLocks noChangeArrowheads="1"/>
          </p:cNvSpPr>
          <p:nvPr/>
        </p:nvSpPr>
        <p:spPr bwMode="auto">
          <a:xfrm>
            <a:off x="1540929" y="4979970"/>
            <a:ext cx="559902" cy="512719"/>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a:solidFill>
                  <a:srgbClr val="000000"/>
                </a:solidFill>
                <a:latin typeface="Comic Sans MS"/>
                <a:cs typeface="Comic Sans MS"/>
              </a:rPr>
              <a:t>x</a:t>
            </a:r>
            <a:r>
              <a:rPr lang="en-US" sz="1600" baseline="-25000" dirty="0" smtClean="0">
                <a:solidFill>
                  <a:srgbClr val="000000"/>
                </a:solidFill>
                <a:latin typeface="Comic Sans MS"/>
                <a:cs typeface="Comic Sans MS"/>
              </a:rPr>
              <a:t>11</a:t>
            </a:r>
          </a:p>
          <a:p>
            <a:pPr eaLnBrk="0" hangingPunct="0"/>
            <a:r>
              <a:rPr lang="en-US" sz="1600" dirty="0">
                <a:solidFill>
                  <a:srgbClr val="0000FF"/>
                </a:solidFill>
                <a:latin typeface="Comic Sans MS"/>
                <a:cs typeface="Comic Sans MS"/>
              </a:rPr>
              <a:t>x</a:t>
            </a:r>
            <a:r>
              <a:rPr lang="en-US" sz="1600" baseline="-25000" dirty="0" smtClean="0">
                <a:solidFill>
                  <a:srgbClr val="0000FF"/>
                </a:solidFill>
                <a:latin typeface="Comic Sans MS"/>
                <a:cs typeface="Comic Sans MS"/>
              </a:rPr>
              <a:t>12</a:t>
            </a:r>
          </a:p>
          <a:p>
            <a:pPr eaLnBrk="0" hangingPunct="0"/>
            <a:r>
              <a:rPr lang="en-US" sz="1600" dirty="0">
                <a:solidFill>
                  <a:srgbClr val="008000"/>
                </a:solidFill>
                <a:latin typeface="Comic Sans MS"/>
                <a:cs typeface="Comic Sans MS"/>
              </a:rPr>
              <a:t>x</a:t>
            </a:r>
            <a:r>
              <a:rPr lang="en-US" sz="1600" baseline="-25000" dirty="0">
                <a:solidFill>
                  <a:srgbClr val="008000"/>
                </a:solidFill>
                <a:latin typeface="Comic Sans MS"/>
                <a:cs typeface="Comic Sans MS"/>
              </a:rPr>
              <a:t>14</a:t>
            </a:r>
          </a:p>
          <a:p>
            <a:pPr eaLnBrk="0" hangingPunct="0"/>
            <a:endParaRPr lang="en-US" sz="1600" baseline="-25000" dirty="0" smtClean="0">
              <a:solidFill>
                <a:srgbClr val="0000FF"/>
              </a:solidFill>
              <a:latin typeface="Comic Sans MS"/>
              <a:cs typeface="Comic Sans MS"/>
            </a:endParaRPr>
          </a:p>
          <a:p>
            <a:pPr eaLnBrk="0" hangingPunct="0"/>
            <a:endParaRPr lang="en-US" sz="1600" baseline="-25000" dirty="0">
              <a:solidFill>
                <a:srgbClr val="000000"/>
              </a:solidFill>
              <a:latin typeface="Comic Sans MS"/>
              <a:cs typeface="Comic Sans MS"/>
            </a:endParaRPr>
          </a:p>
        </p:txBody>
      </p:sp>
      <p:sp>
        <p:nvSpPr>
          <p:cNvPr id="49" name="Rectangle 48"/>
          <p:cNvSpPr>
            <a:spLocks noChangeArrowheads="1"/>
          </p:cNvSpPr>
          <p:nvPr/>
        </p:nvSpPr>
        <p:spPr bwMode="auto">
          <a:xfrm>
            <a:off x="2806122" y="2665120"/>
            <a:ext cx="559902" cy="724948"/>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a:solidFill>
                  <a:srgbClr val="000000"/>
                </a:solidFill>
                <a:latin typeface="Comic Sans MS"/>
                <a:cs typeface="Comic Sans MS"/>
              </a:rPr>
              <a:t>2</a:t>
            </a:r>
            <a:r>
              <a:rPr lang="en-US" sz="1600" baseline="-25000" dirty="0" smtClean="0">
                <a:solidFill>
                  <a:srgbClr val="000000"/>
                </a:solidFill>
                <a:latin typeface="Comic Sans MS"/>
                <a:cs typeface="Comic Sans MS"/>
              </a:rPr>
              <a:t>2</a:t>
            </a:r>
          </a:p>
          <a:p>
            <a:pPr eaLnBrk="0" hangingPunct="0"/>
            <a:r>
              <a:rPr lang="en-US" sz="1600" dirty="0" smtClean="0">
                <a:solidFill>
                  <a:srgbClr val="0000FF"/>
                </a:solidFill>
                <a:latin typeface="Comic Sans MS"/>
                <a:cs typeface="Comic Sans MS"/>
              </a:rPr>
              <a:t>x</a:t>
            </a:r>
            <a:r>
              <a:rPr lang="en-US" sz="1600" baseline="-25000" dirty="0">
                <a:solidFill>
                  <a:srgbClr val="0000FF"/>
                </a:solidFill>
                <a:latin typeface="Comic Sans MS"/>
                <a:cs typeface="Comic Sans MS"/>
              </a:rPr>
              <a:t>2</a:t>
            </a:r>
            <a:r>
              <a:rPr lang="en-US" sz="1600" baseline="-25000" dirty="0" smtClean="0">
                <a:solidFill>
                  <a:srgbClr val="0000FF"/>
                </a:solidFill>
                <a:latin typeface="Comic Sans MS"/>
                <a:cs typeface="Comic Sans MS"/>
              </a:rPr>
              <a:t>3</a:t>
            </a:r>
          </a:p>
          <a:p>
            <a:pPr eaLnBrk="0" hangingPunct="0"/>
            <a:r>
              <a:rPr lang="en-US" sz="1600" dirty="0" smtClean="0">
                <a:solidFill>
                  <a:srgbClr val="008000"/>
                </a:solidFill>
                <a:latin typeface="Comic Sans MS"/>
                <a:cs typeface="Comic Sans MS"/>
              </a:rPr>
              <a:t>x</a:t>
            </a:r>
            <a:r>
              <a:rPr lang="en-US" sz="1600" baseline="-25000" dirty="0" smtClean="0">
                <a:solidFill>
                  <a:srgbClr val="008000"/>
                </a:solidFill>
                <a:latin typeface="Comic Sans MS"/>
                <a:cs typeface="Comic Sans MS"/>
              </a:rPr>
              <a:t>24</a:t>
            </a:r>
            <a:endParaRPr lang="en-US" sz="1600" baseline="-25000" dirty="0">
              <a:solidFill>
                <a:srgbClr val="008000"/>
              </a:solidFill>
              <a:latin typeface="Comic Sans MS"/>
              <a:cs typeface="Comic Sans MS"/>
            </a:endParaRPr>
          </a:p>
          <a:p>
            <a:pPr eaLnBrk="0" hangingPunct="0"/>
            <a:endParaRPr lang="en-US" sz="1600" baseline="-25000" dirty="0">
              <a:solidFill>
                <a:srgbClr val="000000"/>
              </a:solidFill>
              <a:latin typeface="Comic Sans MS"/>
              <a:cs typeface="Comic Sans MS"/>
            </a:endParaRPr>
          </a:p>
        </p:txBody>
      </p:sp>
      <p:sp>
        <p:nvSpPr>
          <p:cNvPr id="50" name="Rectangle 49"/>
          <p:cNvSpPr>
            <a:spLocks noChangeArrowheads="1"/>
          </p:cNvSpPr>
          <p:nvPr/>
        </p:nvSpPr>
        <p:spPr bwMode="auto">
          <a:xfrm>
            <a:off x="2818817" y="3692940"/>
            <a:ext cx="559902" cy="724948"/>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a:solidFill>
                  <a:srgbClr val="000000"/>
                </a:solidFill>
                <a:latin typeface="Comic Sans MS"/>
                <a:cs typeface="Comic Sans MS"/>
              </a:rPr>
              <a:t>2</a:t>
            </a:r>
            <a:r>
              <a:rPr lang="en-US" sz="1600" baseline="-25000" dirty="0" smtClean="0">
                <a:solidFill>
                  <a:srgbClr val="000000"/>
                </a:solidFill>
                <a:latin typeface="Comic Sans MS"/>
                <a:cs typeface="Comic Sans MS"/>
              </a:rPr>
              <a:t>1</a:t>
            </a:r>
          </a:p>
          <a:p>
            <a:pPr eaLnBrk="0" hangingPunct="0"/>
            <a:r>
              <a:rPr lang="en-US" sz="1600" dirty="0" smtClean="0">
                <a:solidFill>
                  <a:srgbClr val="0000FF"/>
                </a:solidFill>
                <a:latin typeface="Comic Sans MS"/>
                <a:cs typeface="Comic Sans MS"/>
              </a:rPr>
              <a:t>x</a:t>
            </a:r>
            <a:r>
              <a:rPr lang="en-US" sz="1600" baseline="-25000" dirty="0">
                <a:solidFill>
                  <a:srgbClr val="0000FF"/>
                </a:solidFill>
                <a:latin typeface="Comic Sans MS"/>
                <a:cs typeface="Comic Sans MS"/>
              </a:rPr>
              <a:t>2</a:t>
            </a:r>
            <a:r>
              <a:rPr lang="en-US" sz="1600" baseline="-25000" dirty="0" smtClean="0">
                <a:solidFill>
                  <a:srgbClr val="0000FF"/>
                </a:solidFill>
                <a:latin typeface="Comic Sans MS"/>
                <a:cs typeface="Comic Sans MS"/>
              </a:rPr>
              <a:t>3</a:t>
            </a:r>
          </a:p>
          <a:p>
            <a:pPr eaLnBrk="0" hangingPunct="0"/>
            <a:r>
              <a:rPr lang="en-US" sz="1600" dirty="0" smtClean="0">
                <a:solidFill>
                  <a:srgbClr val="008000"/>
                </a:solidFill>
                <a:latin typeface="Comic Sans MS"/>
                <a:cs typeface="Comic Sans MS"/>
              </a:rPr>
              <a:t>x</a:t>
            </a:r>
            <a:r>
              <a:rPr lang="en-US" sz="1600" baseline="-25000" dirty="0" smtClean="0">
                <a:solidFill>
                  <a:srgbClr val="008000"/>
                </a:solidFill>
                <a:latin typeface="Comic Sans MS"/>
                <a:cs typeface="Comic Sans MS"/>
              </a:rPr>
              <a:t>24</a:t>
            </a:r>
            <a:endParaRPr lang="en-US" sz="1600" baseline="-25000" dirty="0">
              <a:solidFill>
                <a:srgbClr val="008000"/>
              </a:solidFill>
              <a:latin typeface="Comic Sans MS"/>
              <a:cs typeface="Comic Sans MS"/>
            </a:endParaRPr>
          </a:p>
          <a:p>
            <a:pPr eaLnBrk="0" hangingPunct="0"/>
            <a:endParaRPr lang="en-US" sz="1600" baseline="-25000" dirty="0">
              <a:solidFill>
                <a:srgbClr val="000000"/>
              </a:solidFill>
              <a:latin typeface="Comic Sans MS"/>
              <a:cs typeface="Comic Sans MS"/>
            </a:endParaRPr>
          </a:p>
        </p:txBody>
      </p:sp>
      <p:sp>
        <p:nvSpPr>
          <p:cNvPr id="52" name="Rectangle 51"/>
          <p:cNvSpPr>
            <a:spLocks noChangeArrowheads="1"/>
          </p:cNvSpPr>
          <p:nvPr/>
        </p:nvSpPr>
        <p:spPr bwMode="auto">
          <a:xfrm>
            <a:off x="2823054" y="4827138"/>
            <a:ext cx="559902" cy="563953"/>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a:solidFill>
                  <a:srgbClr val="000000"/>
                </a:solidFill>
                <a:latin typeface="Comic Sans MS"/>
                <a:cs typeface="Comic Sans MS"/>
              </a:rPr>
              <a:t>2</a:t>
            </a:r>
            <a:r>
              <a:rPr lang="en-US" sz="1600" baseline="-25000" dirty="0" smtClean="0">
                <a:solidFill>
                  <a:srgbClr val="000000"/>
                </a:solidFill>
                <a:latin typeface="Comic Sans MS"/>
                <a:cs typeface="Comic Sans MS"/>
              </a:rPr>
              <a:t>1</a:t>
            </a:r>
          </a:p>
          <a:p>
            <a:pPr eaLnBrk="0" hangingPunct="0"/>
            <a:r>
              <a:rPr lang="en-US" sz="1600" dirty="0" smtClean="0">
                <a:solidFill>
                  <a:srgbClr val="0000FF"/>
                </a:solidFill>
                <a:latin typeface="Comic Sans MS"/>
                <a:cs typeface="Comic Sans MS"/>
              </a:rPr>
              <a:t>x</a:t>
            </a:r>
            <a:r>
              <a:rPr lang="en-US" sz="1600" baseline="-25000" dirty="0">
                <a:solidFill>
                  <a:srgbClr val="0000FF"/>
                </a:solidFill>
                <a:latin typeface="Comic Sans MS"/>
                <a:cs typeface="Comic Sans MS"/>
              </a:rPr>
              <a:t>2</a:t>
            </a:r>
            <a:r>
              <a:rPr lang="en-US" sz="1600" baseline="-25000" dirty="0" smtClean="0">
                <a:solidFill>
                  <a:srgbClr val="0000FF"/>
                </a:solidFill>
                <a:latin typeface="Comic Sans MS"/>
                <a:cs typeface="Comic Sans MS"/>
              </a:rPr>
              <a:t>2</a:t>
            </a:r>
          </a:p>
          <a:p>
            <a:pPr eaLnBrk="0" hangingPunct="0"/>
            <a:r>
              <a:rPr lang="en-US" sz="1600" dirty="0" smtClean="0">
                <a:solidFill>
                  <a:srgbClr val="008000"/>
                </a:solidFill>
                <a:latin typeface="Comic Sans MS"/>
                <a:cs typeface="Comic Sans MS"/>
              </a:rPr>
              <a:t>x</a:t>
            </a:r>
            <a:r>
              <a:rPr lang="en-US" sz="1600" baseline="-25000" dirty="0" smtClean="0">
                <a:solidFill>
                  <a:srgbClr val="008000"/>
                </a:solidFill>
                <a:latin typeface="Comic Sans MS"/>
                <a:cs typeface="Comic Sans MS"/>
              </a:rPr>
              <a:t>24</a:t>
            </a:r>
            <a:endParaRPr lang="en-US" sz="1600" baseline="-25000" dirty="0">
              <a:solidFill>
                <a:srgbClr val="008000"/>
              </a:solidFill>
              <a:latin typeface="Comic Sans MS"/>
              <a:cs typeface="Comic Sans MS"/>
            </a:endParaRPr>
          </a:p>
          <a:p>
            <a:pPr eaLnBrk="0" hangingPunct="0"/>
            <a:endParaRPr lang="en-US" sz="1600" baseline="-25000" dirty="0">
              <a:solidFill>
                <a:srgbClr val="0000FF"/>
              </a:solidFill>
              <a:latin typeface="Comic Sans MS"/>
              <a:cs typeface="Comic Sans MS"/>
            </a:endParaRPr>
          </a:p>
        </p:txBody>
      </p:sp>
      <p:sp>
        <p:nvSpPr>
          <p:cNvPr id="53" name="Rectangle 52"/>
          <p:cNvSpPr>
            <a:spLocks noChangeArrowheads="1"/>
          </p:cNvSpPr>
          <p:nvPr/>
        </p:nvSpPr>
        <p:spPr bwMode="auto">
          <a:xfrm>
            <a:off x="4191361" y="2699854"/>
            <a:ext cx="559902" cy="724948"/>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a:solidFill>
                  <a:srgbClr val="000000"/>
                </a:solidFill>
                <a:latin typeface="Comic Sans MS"/>
                <a:cs typeface="Comic Sans MS"/>
              </a:rPr>
              <a:t>x</a:t>
            </a:r>
            <a:r>
              <a:rPr lang="en-US" sz="1600" baseline="-25000" dirty="0" smtClean="0">
                <a:solidFill>
                  <a:srgbClr val="000000"/>
                </a:solidFill>
                <a:latin typeface="Comic Sans MS"/>
                <a:cs typeface="Comic Sans MS"/>
              </a:rPr>
              <a:t>32</a:t>
            </a:r>
          </a:p>
          <a:p>
            <a:pPr eaLnBrk="0" hangingPunct="0"/>
            <a:r>
              <a:rPr lang="en-US" sz="1600" dirty="0">
                <a:solidFill>
                  <a:srgbClr val="0000FF"/>
                </a:solidFill>
                <a:latin typeface="Comic Sans MS"/>
                <a:cs typeface="Comic Sans MS"/>
              </a:rPr>
              <a:t>x</a:t>
            </a:r>
            <a:r>
              <a:rPr lang="en-US" sz="1600" baseline="-25000" dirty="0" smtClean="0">
                <a:solidFill>
                  <a:srgbClr val="0000FF"/>
                </a:solidFill>
                <a:latin typeface="Comic Sans MS"/>
                <a:cs typeface="Comic Sans MS"/>
              </a:rPr>
              <a:t>33</a:t>
            </a:r>
          </a:p>
          <a:p>
            <a:pPr eaLnBrk="0" hangingPunct="0"/>
            <a:r>
              <a:rPr lang="en-US" sz="1600" dirty="0" smtClean="0">
                <a:solidFill>
                  <a:srgbClr val="008000"/>
                </a:solidFill>
                <a:latin typeface="Comic Sans MS"/>
                <a:cs typeface="Comic Sans MS"/>
              </a:rPr>
              <a:t>x</a:t>
            </a:r>
            <a:r>
              <a:rPr lang="en-US" sz="1600" baseline="-25000" dirty="0">
                <a:solidFill>
                  <a:srgbClr val="008000"/>
                </a:solidFill>
                <a:latin typeface="Comic Sans MS"/>
                <a:cs typeface="Comic Sans MS"/>
              </a:rPr>
              <a:t>3</a:t>
            </a:r>
            <a:r>
              <a:rPr lang="en-US" sz="1600" baseline="-25000" dirty="0" smtClean="0">
                <a:solidFill>
                  <a:srgbClr val="008000"/>
                </a:solidFill>
                <a:latin typeface="Comic Sans MS"/>
                <a:cs typeface="Comic Sans MS"/>
              </a:rPr>
              <a:t>4</a:t>
            </a:r>
            <a:endParaRPr lang="en-US" sz="1600" baseline="-25000" dirty="0" smtClean="0">
              <a:solidFill>
                <a:srgbClr val="0000FF"/>
              </a:solidFill>
              <a:latin typeface="Comic Sans MS"/>
              <a:cs typeface="Comic Sans MS"/>
            </a:endParaRPr>
          </a:p>
          <a:p>
            <a:pPr eaLnBrk="0" hangingPunct="0"/>
            <a:endParaRPr lang="en-US" sz="1600" baseline="-25000" dirty="0">
              <a:solidFill>
                <a:srgbClr val="000000"/>
              </a:solidFill>
              <a:latin typeface="Comic Sans MS"/>
              <a:cs typeface="Comic Sans MS"/>
            </a:endParaRPr>
          </a:p>
        </p:txBody>
      </p:sp>
      <p:sp>
        <p:nvSpPr>
          <p:cNvPr id="54" name="Rectangle 53"/>
          <p:cNvSpPr>
            <a:spLocks noChangeArrowheads="1"/>
          </p:cNvSpPr>
          <p:nvPr/>
        </p:nvSpPr>
        <p:spPr bwMode="auto">
          <a:xfrm>
            <a:off x="4204056" y="3693808"/>
            <a:ext cx="559902" cy="724948"/>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smtClean="0">
                <a:solidFill>
                  <a:srgbClr val="000000"/>
                </a:solidFill>
                <a:latin typeface="Comic Sans MS"/>
                <a:cs typeface="Comic Sans MS"/>
              </a:rPr>
              <a:t>31</a:t>
            </a:r>
          </a:p>
          <a:p>
            <a:pPr eaLnBrk="0" hangingPunct="0"/>
            <a:r>
              <a:rPr lang="en-US" sz="1600" dirty="0" smtClean="0">
                <a:solidFill>
                  <a:srgbClr val="0000FF"/>
                </a:solidFill>
                <a:latin typeface="Comic Sans MS"/>
                <a:cs typeface="Comic Sans MS"/>
              </a:rPr>
              <a:t>x</a:t>
            </a:r>
            <a:r>
              <a:rPr lang="en-US" sz="1600" baseline="-25000" dirty="0" smtClean="0">
                <a:solidFill>
                  <a:srgbClr val="0000FF"/>
                </a:solidFill>
                <a:latin typeface="Comic Sans MS"/>
                <a:cs typeface="Comic Sans MS"/>
              </a:rPr>
              <a:t>33</a:t>
            </a:r>
          </a:p>
          <a:p>
            <a:pPr eaLnBrk="0" hangingPunct="0"/>
            <a:r>
              <a:rPr lang="en-US" sz="1600" dirty="0" smtClean="0">
                <a:solidFill>
                  <a:srgbClr val="008000"/>
                </a:solidFill>
                <a:latin typeface="Comic Sans MS"/>
                <a:cs typeface="Comic Sans MS"/>
              </a:rPr>
              <a:t>x</a:t>
            </a:r>
            <a:r>
              <a:rPr lang="en-US" sz="1600" baseline="-25000" dirty="0" smtClean="0">
                <a:solidFill>
                  <a:srgbClr val="008000"/>
                </a:solidFill>
                <a:latin typeface="Comic Sans MS"/>
                <a:cs typeface="Comic Sans MS"/>
              </a:rPr>
              <a:t>34</a:t>
            </a:r>
            <a:endParaRPr lang="en-US" sz="1600" baseline="-25000" dirty="0">
              <a:solidFill>
                <a:srgbClr val="008000"/>
              </a:solidFill>
              <a:latin typeface="Comic Sans MS"/>
              <a:cs typeface="Comic Sans MS"/>
            </a:endParaRPr>
          </a:p>
          <a:p>
            <a:pPr eaLnBrk="0" hangingPunct="0"/>
            <a:endParaRPr lang="en-US" sz="1600" baseline="-25000" dirty="0">
              <a:solidFill>
                <a:srgbClr val="0000FF"/>
              </a:solidFill>
              <a:latin typeface="Comic Sans MS"/>
              <a:cs typeface="Comic Sans MS"/>
            </a:endParaRPr>
          </a:p>
        </p:txBody>
      </p:sp>
      <p:sp>
        <p:nvSpPr>
          <p:cNvPr id="55" name="Rectangle 54"/>
          <p:cNvSpPr>
            <a:spLocks noChangeArrowheads="1"/>
          </p:cNvSpPr>
          <p:nvPr/>
        </p:nvSpPr>
        <p:spPr bwMode="auto">
          <a:xfrm>
            <a:off x="4208293" y="4861872"/>
            <a:ext cx="559902" cy="532692"/>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smtClean="0">
                <a:solidFill>
                  <a:srgbClr val="000000"/>
                </a:solidFill>
                <a:latin typeface="Comic Sans MS"/>
                <a:cs typeface="Comic Sans MS"/>
              </a:rPr>
              <a:t>31</a:t>
            </a:r>
          </a:p>
          <a:p>
            <a:pPr eaLnBrk="0" hangingPunct="0"/>
            <a:r>
              <a:rPr lang="en-US" sz="1600" dirty="0" smtClean="0">
                <a:solidFill>
                  <a:srgbClr val="0000FF"/>
                </a:solidFill>
                <a:latin typeface="Comic Sans MS"/>
                <a:cs typeface="Comic Sans MS"/>
              </a:rPr>
              <a:t>x</a:t>
            </a:r>
            <a:r>
              <a:rPr lang="en-US" sz="1600" baseline="-25000" dirty="0" smtClean="0">
                <a:solidFill>
                  <a:srgbClr val="0000FF"/>
                </a:solidFill>
                <a:latin typeface="Comic Sans MS"/>
                <a:cs typeface="Comic Sans MS"/>
              </a:rPr>
              <a:t>32</a:t>
            </a:r>
          </a:p>
          <a:p>
            <a:pPr eaLnBrk="0" hangingPunct="0"/>
            <a:r>
              <a:rPr lang="en-US" sz="1600" dirty="0" smtClean="0">
                <a:solidFill>
                  <a:srgbClr val="008000"/>
                </a:solidFill>
                <a:latin typeface="Comic Sans MS"/>
                <a:cs typeface="Comic Sans MS"/>
              </a:rPr>
              <a:t>x</a:t>
            </a:r>
            <a:r>
              <a:rPr lang="en-US" sz="1600" baseline="-25000" dirty="0" smtClean="0">
                <a:solidFill>
                  <a:srgbClr val="008000"/>
                </a:solidFill>
                <a:latin typeface="Comic Sans MS"/>
                <a:cs typeface="Comic Sans MS"/>
              </a:rPr>
              <a:t>34</a:t>
            </a:r>
            <a:endParaRPr lang="en-US" sz="1600" baseline="-25000" dirty="0">
              <a:solidFill>
                <a:srgbClr val="008000"/>
              </a:solidFill>
              <a:latin typeface="Comic Sans MS"/>
              <a:cs typeface="Comic Sans MS"/>
            </a:endParaRPr>
          </a:p>
          <a:p>
            <a:pPr eaLnBrk="0" hangingPunct="0"/>
            <a:endParaRPr lang="en-US" sz="1600" baseline="-25000" dirty="0">
              <a:solidFill>
                <a:srgbClr val="000000"/>
              </a:solidFill>
              <a:latin typeface="Comic Sans MS"/>
              <a:cs typeface="Comic Sans MS"/>
            </a:endParaRPr>
          </a:p>
        </p:txBody>
      </p:sp>
      <p:sp>
        <p:nvSpPr>
          <p:cNvPr id="56" name="Rectangle 55"/>
          <p:cNvSpPr>
            <a:spLocks noChangeArrowheads="1"/>
          </p:cNvSpPr>
          <p:nvPr/>
        </p:nvSpPr>
        <p:spPr bwMode="auto">
          <a:xfrm>
            <a:off x="6349228" y="2682488"/>
            <a:ext cx="559902" cy="724948"/>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a:solidFill>
                  <a:srgbClr val="000000"/>
                </a:solidFill>
                <a:latin typeface="Comic Sans MS"/>
                <a:cs typeface="Comic Sans MS"/>
              </a:rPr>
              <a:t>s</a:t>
            </a:r>
            <a:r>
              <a:rPr lang="en-US" sz="1600" baseline="-25000" dirty="0" smtClean="0">
                <a:solidFill>
                  <a:srgbClr val="000000"/>
                </a:solidFill>
                <a:latin typeface="Comic Sans MS"/>
                <a:cs typeface="Comic Sans MS"/>
              </a:rPr>
              <a:t>2</a:t>
            </a:r>
          </a:p>
          <a:p>
            <a:pPr eaLnBrk="0" hangingPunct="0"/>
            <a:r>
              <a:rPr lang="en-US" sz="1600" dirty="0">
                <a:solidFill>
                  <a:srgbClr val="0000FF"/>
                </a:solidFill>
                <a:latin typeface="Comic Sans MS"/>
                <a:cs typeface="Comic Sans MS"/>
              </a:rPr>
              <a:t>s</a:t>
            </a:r>
            <a:r>
              <a:rPr lang="en-US" sz="1600" baseline="-25000" dirty="0" smtClean="0">
                <a:solidFill>
                  <a:srgbClr val="0000FF"/>
                </a:solidFill>
                <a:latin typeface="Comic Sans MS"/>
                <a:cs typeface="Comic Sans MS"/>
              </a:rPr>
              <a:t>3</a:t>
            </a:r>
          </a:p>
          <a:p>
            <a:pPr eaLnBrk="0" hangingPunct="0"/>
            <a:r>
              <a:rPr lang="en-US" sz="1600" dirty="0">
                <a:solidFill>
                  <a:srgbClr val="008000"/>
                </a:solidFill>
                <a:latin typeface="Comic Sans MS"/>
                <a:cs typeface="Comic Sans MS"/>
              </a:rPr>
              <a:t>s</a:t>
            </a:r>
            <a:r>
              <a:rPr lang="en-US" sz="1600" baseline="-25000" dirty="0" smtClean="0">
                <a:solidFill>
                  <a:srgbClr val="008000"/>
                </a:solidFill>
                <a:latin typeface="Comic Sans MS"/>
                <a:cs typeface="Comic Sans MS"/>
              </a:rPr>
              <a:t>4</a:t>
            </a:r>
            <a:endParaRPr lang="en-US" sz="1600" baseline="-25000" dirty="0">
              <a:solidFill>
                <a:srgbClr val="008000"/>
              </a:solidFill>
              <a:latin typeface="Comic Sans MS"/>
              <a:cs typeface="Comic Sans MS"/>
            </a:endParaRPr>
          </a:p>
          <a:p>
            <a:pPr eaLnBrk="0" hangingPunct="0"/>
            <a:endParaRPr lang="en-US" sz="1600" baseline="-25000" dirty="0">
              <a:solidFill>
                <a:srgbClr val="0000FF"/>
              </a:solidFill>
              <a:latin typeface="Comic Sans MS"/>
              <a:cs typeface="Comic Sans MS"/>
            </a:endParaRPr>
          </a:p>
        </p:txBody>
      </p:sp>
      <p:sp>
        <p:nvSpPr>
          <p:cNvPr id="57" name="Rectangle 56"/>
          <p:cNvSpPr>
            <a:spLocks noChangeArrowheads="1"/>
          </p:cNvSpPr>
          <p:nvPr/>
        </p:nvSpPr>
        <p:spPr bwMode="auto">
          <a:xfrm>
            <a:off x="6361923" y="3761107"/>
            <a:ext cx="559902" cy="724948"/>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a:solidFill>
                  <a:srgbClr val="000000"/>
                </a:solidFill>
                <a:latin typeface="Comic Sans MS"/>
                <a:cs typeface="Comic Sans MS"/>
              </a:rPr>
              <a:t>s</a:t>
            </a:r>
            <a:r>
              <a:rPr lang="en-US" sz="1600" baseline="-25000" dirty="0" smtClean="0">
                <a:solidFill>
                  <a:srgbClr val="000000"/>
                </a:solidFill>
                <a:latin typeface="Comic Sans MS"/>
                <a:cs typeface="Comic Sans MS"/>
              </a:rPr>
              <a:t>1</a:t>
            </a:r>
          </a:p>
          <a:p>
            <a:pPr eaLnBrk="0" hangingPunct="0"/>
            <a:r>
              <a:rPr lang="en-US" sz="1600" dirty="0">
                <a:solidFill>
                  <a:srgbClr val="0000FF"/>
                </a:solidFill>
                <a:latin typeface="Comic Sans MS"/>
                <a:cs typeface="Comic Sans MS"/>
              </a:rPr>
              <a:t>s</a:t>
            </a:r>
            <a:r>
              <a:rPr lang="en-US" sz="1600" baseline="-25000" dirty="0" smtClean="0">
                <a:solidFill>
                  <a:srgbClr val="0000FF"/>
                </a:solidFill>
                <a:latin typeface="Comic Sans MS"/>
                <a:cs typeface="Comic Sans MS"/>
              </a:rPr>
              <a:t>3</a:t>
            </a:r>
          </a:p>
          <a:p>
            <a:pPr eaLnBrk="0" hangingPunct="0"/>
            <a:r>
              <a:rPr lang="en-US" sz="1600" dirty="0">
                <a:solidFill>
                  <a:srgbClr val="008000"/>
                </a:solidFill>
                <a:latin typeface="Comic Sans MS"/>
                <a:cs typeface="Comic Sans MS"/>
              </a:rPr>
              <a:t>s</a:t>
            </a:r>
            <a:r>
              <a:rPr lang="en-US" sz="1600" baseline="-25000" dirty="0" smtClean="0">
                <a:solidFill>
                  <a:srgbClr val="008000"/>
                </a:solidFill>
                <a:latin typeface="Comic Sans MS"/>
                <a:cs typeface="Comic Sans MS"/>
              </a:rPr>
              <a:t>4</a:t>
            </a:r>
            <a:endParaRPr lang="en-US" sz="1600" baseline="-25000" dirty="0">
              <a:solidFill>
                <a:srgbClr val="008000"/>
              </a:solidFill>
              <a:latin typeface="Comic Sans MS"/>
              <a:cs typeface="Comic Sans MS"/>
            </a:endParaRPr>
          </a:p>
          <a:p>
            <a:pPr eaLnBrk="0" hangingPunct="0"/>
            <a:endParaRPr lang="en-US" sz="1600" baseline="-25000" dirty="0">
              <a:solidFill>
                <a:srgbClr val="0000FF"/>
              </a:solidFill>
              <a:latin typeface="Comic Sans MS"/>
              <a:cs typeface="Comic Sans MS"/>
            </a:endParaRPr>
          </a:p>
        </p:txBody>
      </p:sp>
      <p:sp>
        <p:nvSpPr>
          <p:cNvPr id="58" name="Rectangle 57"/>
          <p:cNvSpPr>
            <a:spLocks noChangeArrowheads="1"/>
          </p:cNvSpPr>
          <p:nvPr/>
        </p:nvSpPr>
        <p:spPr bwMode="auto">
          <a:xfrm>
            <a:off x="6366160" y="4844506"/>
            <a:ext cx="559902" cy="546585"/>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a:latin typeface="Comic Sans MS"/>
                <a:cs typeface="Comic Sans MS"/>
              </a:rPr>
              <a:t>s</a:t>
            </a:r>
            <a:r>
              <a:rPr lang="en-US" sz="1600" baseline="-25000" dirty="0" smtClean="0">
                <a:latin typeface="Comic Sans MS"/>
                <a:cs typeface="Comic Sans MS"/>
              </a:rPr>
              <a:t>1</a:t>
            </a:r>
          </a:p>
          <a:p>
            <a:pPr eaLnBrk="0" hangingPunct="0"/>
            <a:r>
              <a:rPr lang="en-US" sz="1600" dirty="0">
                <a:solidFill>
                  <a:srgbClr val="0000FF"/>
                </a:solidFill>
                <a:latin typeface="Comic Sans MS"/>
                <a:cs typeface="Comic Sans MS"/>
              </a:rPr>
              <a:t>s</a:t>
            </a:r>
            <a:r>
              <a:rPr lang="en-US" sz="1600" baseline="-25000" dirty="0" smtClean="0">
                <a:solidFill>
                  <a:srgbClr val="0000FF"/>
                </a:solidFill>
                <a:latin typeface="Comic Sans MS"/>
                <a:cs typeface="Comic Sans MS"/>
              </a:rPr>
              <a:t>2</a:t>
            </a:r>
          </a:p>
          <a:p>
            <a:pPr eaLnBrk="0" hangingPunct="0"/>
            <a:r>
              <a:rPr lang="en-US" sz="1600" dirty="0">
                <a:solidFill>
                  <a:srgbClr val="008000"/>
                </a:solidFill>
                <a:latin typeface="Comic Sans MS"/>
                <a:cs typeface="Comic Sans MS"/>
              </a:rPr>
              <a:t>s</a:t>
            </a:r>
            <a:r>
              <a:rPr lang="en-US" sz="1600" baseline="-25000" dirty="0" smtClean="0">
                <a:solidFill>
                  <a:srgbClr val="008000"/>
                </a:solidFill>
                <a:latin typeface="Comic Sans MS"/>
                <a:cs typeface="Comic Sans MS"/>
              </a:rPr>
              <a:t>4</a:t>
            </a:r>
            <a:endParaRPr lang="en-US" sz="1600" baseline="-25000" dirty="0">
              <a:solidFill>
                <a:srgbClr val="008000"/>
              </a:solidFill>
              <a:latin typeface="Comic Sans MS"/>
              <a:cs typeface="Comic Sans MS"/>
            </a:endParaRPr>
          </a:p>
          <a:p>
            <a:pPr eaLnBrk="0" hangingPunct="0"/>
            <a:endParaRPr lang="en-US" sz="1600" baseline="-25000" dirty="0">
              <a:solidFill>
                <a:srgbClr val="0000FF"/>
              </a:solidFill>
              <a:latin typeface="Comic Sans MS"/>
              <a:cs typeface="Comic Sans MS"/>
            </a:endParaRPr>
          </a:p>
        </p:txBody>
      </p:sp>
      <p:sp>
        <p:nvSpPr>
          <p:cNvPr id="59" name="Text Box 7"/>
          <p:cNvSpPr txBox="1">
            <a:spLocks noChangeArrowheads="1"/>
          </p:cNvSpPr>
          <p:nvPr/>
        </p:nvSpPr>
        <p:spPr bwMode="auto">
          <a:xfrm>
            <a:off x="201490" y="6385409"/>
            <a:ext cx="6587725"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omic Sans MS"/>
                <a:cs typeface="Comic Sans MS"/>
              </a:rPr>
              <a:t>Can you modify the secret sharing and tolerate coalition of two?</a:t>
            </a:r>
            <a:endParaRPr lang="en-US" sz="1600" baseline="-25000" dirty="0" smtClean="0">
              <a:latin typeface="Comic Sans MS"/>
              <a:cs typeface="Comic Sans MS"/>
            </a:endParaRPr>
          </a:p>
        </p:txBody>
      </p:sp>
      <p:sp>
        <p:nvSpPr>
          <p:cNvPr id="60" name="Rectangle 59"/>
          <p:cNvSpPr>
            <a:spLocks noChangeArrowheads="1"/>
          </p:cNvSpPr>
          <p:nvPr/>
        </p:nvSpPr>
        <p:spPr bwMode="auto">
          <a:xfrm>
            <a:off x="5538094" y="1866395"/>
            <a:ext cx="381001" cy="275333"/>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a:solidFill>
                  <a:srgbClr val="000000"/>
                </a:solidFill>
                <a:latin typeface="Comic Sans MS"/>
                <a:cs typeface="Comic Sans MS"/>
              </a:rPr>
              <a:t>4</a:t>
            </a:r>
          </a:p>
        </p:txBody>
      </p:sp>
      <p:sp>
        <p:nvSpPr>
          <p:cNvPr id="61" name="Rectangle 60"/>
          <p:cNvSpPr/>
          <p:nvPr/>
        </p:nvSpPr>
        <p:spPr>
          <a:xfrm>
            <a:off x="4815060" y="2788192"/>
            <a:ext cx="295574" cy="369332"/>
          </a:xfrm>
          <a:prstGeom prst="rect">
            <a:avLst/>
          </a:prstGeom>
        </p:spPr>
        <p:txBody>
          <a:bodyPr wrap="none">
            <a:spAutoFit/>
          </a:bodyPr>
          <a:lstStyle/>
          <a:p>
            <a:r>
              <a:rPr lang="en-US" dirty="0">
                <a:latin typeface="Comic Sans MS"/>
                <a:cs typeface="Comic Sans MS"/>
                <a:sym typeface="Symbol"/>
              </a:rPr>
              <a:t>+</a:t>
            </a:r>
            <a:endParaRPr lang="en-US" dirty="0"/>
          </a:p>
        </p:txBody>
      </p:sp>
      <p:sp>
        <p:nvSpPr>
          <p:cNvPr id="62" name="Rectangle 61"/>
          <p:cNvSpPr/>
          <p:nvPr/>
        </p:nvSpPr>
        <p:spPr>
          <a:xfrm>
            <a:off x="4854164" y="3831901"/>
            <a:ext cx="295574" cy="369332"/>
          </a:xfrm>
          <a:prstGeom prst="rect">
            <a:avLst/>
          </a:prstGeom>
        </p:spPr>
        <p:txBody>
          <a:bodyPr wrap="none">
            <a:spAutoFit/>
          </a:bodyPr>
          <a:lstStyle/>
          <a:p>
            <a:r>
              <a:rPr lang="en-US" dirty="0">
                <a:latin typeface="Comic Sans MS"/>
                <a:cs typeface="Comic Sans MS"/>
                <a:sym typeface="Symbol"/>
              </a:rPr>
              <a:t>+</a:t>
            </a:r>
            <a:endParaRPr lang="en-US" dirty="0"/>
          </a:p>
        </p:txBody>
      </p:sp>
      <p:sp>
        <p:nvSpPr>
          <p:cNvPr id="63" name="Rectangle 62"/>
          <p:cNvSpPr/>
          <p:nvPr/>
        </p:nvSpPr>
        <p:spPr>
          <a:xfrm>
            <a:off x="4831689" y="4923637"/>
            <a:ext cx="295574" cy="369332"/>
          </a:xfrm>
          <a:prstGeom prst="rect">
            <a:avLst/>
          </a:prstGeom>
        </p:spPr>
        <p:txBody>
          <a:bodyPr wrap="none">
            <a:spAutoFit/>
          </a:bodyPr>
          <a:lstStyle/>
          <a:p>
            <a:r>
              <a:rPr lang="en-US" dirty="0">
                <a:latin typeface="Comic Sans MS"/>
                <a:cs typeface="Comic Sans MS"/>
                <a:sym typeface="Symbol"/>
              </a:rPr>
              <a:t>+</a:t>
            </a:r>
            <a:endParaRPr lang="en-US" dirty="0"/>
          </a:p>
        </p:txBody>
      </p:sp>
      <p:sp>
        <p:nvSpPr>
          <p:cNvPr id="64" name="Rectangle 63"/>
          <p:cNvSpPr>
            <a:spLocks noChangeArrowheads="1"/>
          </p:cNvSpPr>
          <p:nvPr/>
        </p:nvSpPr>
        <p:spPr bwMode="auto">
          <a:xfrm>
            <a:off x="5468411" y="2139514"/>
            <a:ext cx="1271084" cy="499204"/>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a:solidFill>
                  <a:srgbClr val="000000"/>
                </a:solidFill>
                <a:latin typeface="Comic Sans MS"/>
                <a:cs typeface="Comic Sans MS"/>
              </a:rPr>
              <a:t>4</a:t>
            </a:r>
            <a:r>
              <a:rPr lang="en-US" sz="1600" baseline="-25000" dirty="0" smtClean="0">
                <a:solidFill>
                  <a:srgbClr val="000000"/>
                </a:solidFill>
                <a:latin typeface="Comic Sans MS"/>
                <a:cs typeface="Comic Sans MS"/>
              </a:rPr>
              <a:t>1 </a:t>
            </a:r>
            <a:r>
              <a:rPr lang="en-US" sz="1600" dirty="0" smtClean="0">
                <a:solidFill>
                  <a:srgbClr val="000000"/>
                </a:solidFill>
                <a:latin typeface="Comic Sans MS"/>
                <a:cs typeface="Comic Sans MS"/>
              </a:rPr>
              <a:t> x</a:t>
            </a:r>
            <a:r>
              <a:rPr lang="en-US" sz="1600" baseline="-25000" dirty="0">
                <a:solidFill>
                  <a:srgbClr val="000000"/>
                </a:solidFill>
                <a:latin typeface="Comic Sans MS"/>
                <a:cs typeface="Comic Sans MS"/>
              </a:rPr>
              <a:t>4</a:t>
            </a:r>
            <a:r>
              <a:rPr lang="en-US" sz="1600" baseline="-25000" dirty="0" smtClean="0">
                <a:solidFill>
                  <a:srgbClr val="000000"/>
                </a:solidFill>
                <a:latin typeface="Comic Sans MS"/>
                <a:cs typeface="Comic Sans MS"/>
              </a:rPr>
              <a:t>2</a:t>
            </a:r>
            <a:r>
              <a:rPr lang="en-US" sz="1600" dirty="0" smtClean="0">
                <a:solidFill>
                  <a:srgbClr val="000000"/>
                </a:solidFill>
                <a:latin typeface="Comic Sans MS"/>
                <a:cs typeface="Comic Sans MS"/>
              </a:rPr>
              <a:t> x</a:t>
            </a:r>
            <a:r>
              <a:rPr lang="en-US" sz="1600" baseline="-25000" dirty="0" smtClean="0">
                <a:solidFill>
                  <a:srgbClr val="000000"/>
                </a:solidFill>
                <a:latin typeface="Comic Sans MS"/>
                <a:cs typeface="Comic Sans MS"/>
              </a:rPr>
              <a:t>43 </a:t>
            </a:r>
            <a:r>
              <a:rPr lang="en-US" sz="1600" dirty="0" smtClean="0">
                <a:solidFill>
                  <a:srgbClr val="000000"/>
                </a:solidFill>
                <a:latin typeface="Comic Sans MS"/>
                <a:cs typeface="Comic Sans MS"/>
              </a:rPr>
              <a:t>x</a:t>
            </a:r>
            <a:r>
              <a:rPr lang="en-US" sz="1600" baseline="-25000" dirty="0" smtClean="0">
                <a:solidFill>
                  <a:srgbClr val="000000"/>
                </a:solidFill>
                <a:latin typeface="Comic Sans MS"/>
                <a:cs typeface="Comic Sans MS"/>
              </a:rPr>
              <a:t>44 </a:t>
            </a:r>
            <a:endParaRPr lang="en-US" sz="1600" baseline="-25000" dirty="0">
              <a:solidFill>
                <a:srgbClr val="000000"/>
              </a:solidFill>
              <a:latin typeface="Comic Sans MS"/>
              <a:cs typeface="Comic Sans MS"/>
            </a:endParaRPr>
          </a:p>
        </p:txBody>
      </p:sp>
      <p:sp>
        <p:nvSpPr>
          <p:cNvPr id="65" name="Rectangle 64"/>
          <p:cNvSpPr>
            <a:spLocks noChangeArrowheads="1"/>
          </p:cNvSpPr>
          <p:nvPr/>
        </p:nvSpPr>
        <p:spPr bwMode="auto">
          <a:xfrm>
            <a:off x="5410540" y="2716790"/>
            <a:ext cx="559902" cy="724948"/>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a:solidFill>
                  <a:srgbClr val="000000"/>
                </a:solidFill>
                <a:latin typeface="Comic Sans MS"/>
                <a:cs typeface="Comic Sans MS"/>
              </a:rPr>
              <a:t>x</a:t>
            </a:r>
            <a:r>
              <a:rPr lang="en-US" sz="1600" baseline="-25000" dirty="0" smtClean="0">
                <a:solidFill>
                  <a:srgbClr val="000000"/>
                </a:solidFill>
                <a:latin typeface="Comic Sans MS"/>
                <a:cs typeface="Comic Sans MS"/>
              </a:rPr>
              <a:t>42</a:t>
            </a:r>
          </a:p>
          <a:p>
            <a:pPr eaLnBrk="0" hangingPunct="0"/>
            <a:r>
              <a:rPr lang="en-US" sz="1600" dirty="0">
                <a:solidFill>
                  <a:srgbClr val="0000FF"/>
                </a:solidFill>
                <a:latin typeface="Comic Sans MS"/>
                <a:cs typeface="Comic Sans MS"/>
              </a:rPr>
              <a:t>x</a:t>
            </a:r>
            <a:r>
              <a:rPr lang="en-US" sz="1600" baseline="-25000" dirty="0" smtClean="0">
                <a:solidFill>
                  <a:srgbClr val="0000FF"/>
                </a:solidFill>
                <a:latin typeface="Comic Sans MS"/>
                <a:cs typeface="Comic Sans MS"/>
              </a:rPr>
              <a:t>43</a:t>
            </a:r>
          </a:p>
          <a:p>
            <a:pPr eaLnBrk="0" hangingPunct="0"/>
            <a:r>
              <a:rPr lang="en-US" sz="1600" dirty="0" smtClean="0">
                <a:solidFill>
                  <a:srgbClr val="008000"/>
                </a:solidFill>
                <a:latin typeface="Comic Sans MS"/>
                <a:cs typeface="Comic Sans MS"/>
              </a:rPr>
              <a:t>x</a:t>
            </a:r>
            <a:r>
              <a:rPr lang="en-US" sz="1600" baseline="-25000" dirty="0" smtClean="0">
                <a:solidFill>
                  <a:srgbClr val="008000"/>
                </a:solidFill>
                <a:latin typeface="Comic Sans MS"/>
                <a:cs typeface="Comic Sans MS"/>
              </a:rPr>
              <a:t>44</a:t>
            </a:r>
            <a:endParaRPr lang="en-US" sz="1600" baseline="-25000" dirty="0">
              <a:solidFill>
                <a:srgbClr val="008000"/>
              </a:solidFill>
              <a:latin typeface="Comic Sans MS"/>
              <a:cs typeface="Comic Sans MS"/>
            </a:endParaRPr>
          </a:p>
          <a:p>
            <a:pPr eaLnBrk="0" hangingPunct="0"/>
            <a:endParaRPr lang="en-US" sz="1600" baseline="-25000" dirty="0">
              <a:solidFill>
                <a:srgbClr val="000000"/>
              </a:solidFill>
              <a:latin typeface="Comic Sans MS"/>
              <a:cs typeface="Comic Sans MS"/>
            </a:endParaRPr>
          </a:p>
        </p:txBody>
      </p:sp>
      <p:sp>
        <p:nvSpPr>
          <p:cNvPr id="66" name="Rectangle 65"/>
          <p:cNvSpPr>
            <a:spLocks noChangeArrowheads="1"/>
          </p:cNvSpPr>
          <p:nvPr/>
        </p:nvSpPr>
        <p:spPr bwMode="auto">
          <a:xfrm>
            <a:off x="5423235" y="3710744"/>
            <a:ext cx="559902" cy="724948"/>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a:solidFill>
                  <a:srgbClr val="000000"/>
                </a:solidFill>
                <a:latin typeface="Comic Sans MS"/>
                <a:cs typeface="Comic Sans MS"/>
              </a:rPr>
              <a:t>4</a:t>
            </a:r>
            <a:r>
              <a:rPr lang="en-US" sz="1600" baseline="-25000" dirty="0" smtClean="0">
                <a:solidFill>
                  <a:srgbClr val="000000"/>
                </a:solidFill>
                <a:latin typeface="Comic Sans MS"/>
                <a:cs typeface="Comic Sans MS"/>
              </a:rPr>
              <a:t>1</a:t>
            </a:r>
          </a:p>
          <a:p>
            <a:pPr eaLnBrk="0" hangingPunct="0"/>
            <a:r>
              <a:rPr lang="en-US" sz="1600" dirty="0" smtClean="0">
                <a:solidFill>
                  <a:srgbClr val="0000FF"/>
                </a:solidFill>
                <a:latin typeface="Comic Sans MS"/>
                <a:cs typeface="Comic Sans MS"/>
              </a:rPr>
              <a:t>x</a:t>
            </a:r>
            <a:r>
              <a:rPr lang="en-US" sz="1600" baseline="-25000" dirty="0">
                <a:solidFill>
                  <a:srgbClr val="0000FF"/>
                </a:solidFill>
                <a:latin typeface="Comic Sans MS"/>
                <a:cs typeface="Comic Sans MS"/>
              </a:rPr>
              <a:t>4</a:t>
            </a:r>
            <a:r>
              <a:rPr lang="en-US" sz="1600" baseline="-25000" dirty="0" smtClean="0">
                <a:solidFill>
                  <a:srgbClr val="0000FF"/>
                </a:solidFill>
                <a:latin typeface="Comic Sans MS"/>
                <a:cs typeface="Comic Sans MS"/>
              </a:rPr>
              <a:t>3</a:t>
            </a:r>
          </a:p>
          <a:p>
            <a:pPr eaLnBrk="0" hangingPunct="0"/>
            <a:r>
              <a:rPr lang="en-US" sz="1600" dirty="0" smtClean="0">
                <a:solidFill>
                  <a:srgbClr val="008000"/>
                </a:solidFill>
                <a:latin typeface="Comic Sans MS"/>
                <a:cs typeface="Comic Sans MS"/>
              </a:rPr>
              <a:t>x</a:t>
            </a:r>
            <a:r>
              <a:rPr lang="en-US" sz="1600" baseline="-25000" dirty="0" smtClean="0">
                <a:solidFill>
                  <a:srgbClr val="008000"/>
                </a:solidFill>
                <a:latin typeface="Comic Sans MS"/>
                <a:cs typeface="Comic Sans MS"/>
              </a:rPr>
              <a:t>44</a:t>
            </a:r>
            <a:endParaRPr lang="en-US" sz="1600" baseline="-25000" dirty="0">
              <a:solidFill>
                <a:srgbClr val="008000"/>
              </a:solidFill>
              <a:latin typeface="Comic Sans MS"/>
              <a:cs typeface="Comic Sans MS"/>
            </a:endParaRPr>
          </a:p>
          <a:p>
            <a:pPr eaLnBrk="0" hangingPunct="0"/>
            <a:endParaRPr lang="en-US" sz="1600" baseline="-25000" dirty="0">
              <a:solidFill>
                <a:srgbClr val="0000FF"/>
              </a:solidFill>
              <a:latin typeface="Comic Sans MS"/>
              <a:cs typeface="Comic Sans MS"/>
            </a:endParaRPr>
          </a:p>
        </p:txBody>
      </p:sp>
      <p:sp>
        <p:nvSpPr>
          <p:cNvPr id="67" name="Rectangle 66"/>
          <p:cNvSpPr>
            <a:spLocks noChangeArrowheads="1"/>
          </p:cNvSpPr>
          <p:nvPr/>
        </p:nvSpPr>
        <p:spPr bwMode="auto">
          <a:xfrm>
            <a:off x="5427472" y="4861875"/>
            <a:ext cx="559902" cy="532692"/>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a:solidFill>
                  <a:srgbClr val="000000"/>
                </a:solidFill>
                <a:latin typeface="Comic Sans MS"/>
                <a:cs typeface="Comic Sans MS"/>
              </a:rPr>
              <a:t>4</a:t>
            </a:r>
            <a:r>
              <a:rPr lang="en-US" sz="1600" baseline="-25000" dirty="0" smtClean="0">
                <a:solidFill>
                  <a:srgbClr val="000000"/>
                </a:solidFill>
                <a:latin typeface="Comic Sans MS"/>
                <a:cs typeface="Comic Sans MS"/>
              </a:rPr>
              <a:t>1</a:t>
            </a:r>
          </a:p>
          <a:p>
            <a:pPr eaLnBrk="0" hangingPunct="0"/>
            <a:r>
              <a:rPr lang="en-US" sz="1600" dirty="0" smtClean="0">
                <a:solidFill>
                  <a:srgbClr val="0000FF"/>
                </a:solidFill>
                <a:latin typeface="Comic Sans MS"/>
                <a:cs typeface="Comic Sans MS"/>
              </a:rPr>
              <a:t>x</a:t>
            </a:r>
            <a:r>
              <a:rPr lang="en-US" sz="1600" baseline="-25000" dirty="0">
                <a:solidFill>
                  <a:srgbClr val="0000FF"/>
                </a:solidFill>
                <a:latin typeface="Comic Sans MS"/>
                <a:cs typeface="Comic Sans MS"/>
              </a:rPr>
              <a:t>4</a:t>
            </a:r>
            <a:r>
              <a:rPr lang="en-US" sz="1600" baseline="-25000" dirty="0" smtClean="0">
                <a:solidFill>
                  <a:srgbClr val="0000FF"/>
                </a:solidFill>
                <a:latin typeface="Comic Sans MS"/>
                <a:cs typeface="Comic Sans MS"/>
              </a:rPr>
              <a:t>2</a:t>
            </a:r>
          </a:p>
          <a:p>
            <a:pPr eaLnBrk="0" hangingPunct="0"/>
            <a:r>
              <a:rPr lang="en-US" sz="1600" dirty="0" smtClean="0">
                <a:solidFill>
                  <a:srgbClr val="008000"/>
                </a:solidFill>
                <a:latin typeface="Comic Sans MS"/>
                <a:cs typeface="Comic Sans MS"/>
              </a:rPr>
              <a:t>x</a:t>
            </a:r>
            <a:r>
              <a:rPr lang="en-US" sz="1600" baseline="-25000" dirty="0" smtClean="0">
                <a:solidFill>
                  <a:srgbClr val="008000"/>
                </a:solidFill>
                <a:latin typeface="Comic Sans MS"/>
                <a:cs typeface="Comic Sans MS"/>
              </a:rPr>
              <a:t>44</a:t>
            </a:r>
            <a:endParaRPr lang="en-US" sz="1600" baseline="-25000" dirty="0">
              <a:solidFill>
                <a:srgbClr val="008000"/>
              </a:solidFill>
              <a:latin typeface="Comic Sans MS"/>
              <a:cs typeface="Comic Sans MS"/>
            </a:endParaRPr>
          </a:p>
          <a:p>
            <a:pPr eaLnBrk="0" hangingPunct="0"/>
            <a:endParaRPr lang="en-US" sz="1600" baseline="-25000" dirty="0">
              <a:solidFill>
                <a:srgbClr val="000000"/>
              </a:solidFill>
              <a:latin typeface="Comic Sans MS"/>
              <a:cs typeface="Comic Sans MS"/>
            </a:endParaRPr>
          </a:p>
        </p:txBody>
      </p:sp>
      <p:sp>
        <p:nvSpPr>
          <p:cNvPr id="68" name="Text Box 7"/>
          <p:cNvSpPr txBox="1">
            <a:spLocks noChangeArrowheads="1"/>
          </p:cNvSpPr>
          <p:nvPr/>
        </p:nvSpPr>
        <p:spPr bwMode="auto">
          <a:xfrm>
            <a:off x="5500252" y="1400661"/>
            <a:ext cx="504056" cy="400110"/>
          </a:xfrm>
          <a:prstGeom prst="rect">
            <a:avLst/>
          </a:prstGeom>
          <a:noFill/>
          <a:ln w="9525">
            <a:noFill/>
            <a:miter lim="800000"/>
            <a:headEnd/>
            <a:tailEnd/>
          </a:ln>
        </p:spPr>
        <p:txBody>
          <a:bodyPr wrap="square">
            <a:spAutoFit/>
          </a:bodyPr>
          <a:lstStyle/>
          <a:p>
            <a:pPr>
              <a:spcBef>
                <a:spcPct val="50000"/>
              </a:spcBef>
            </a:pPr>
            <a:r>
              <a:rPr lang="en-US" sz="2000" b="1" dirty="0" smtClean="0">
                <a:latin typeface="Comic Sans MS"/>
                <a:cs typeface="Comic Sans MS"/>
              </a:rPr>
              <a:t>P</a:t>
            </a:r>
            <a:r>
              <a:rPr lang="en-US" sz="2000" b="1" baseline="-25000" dirty="0">
                <a:latin typeface="Comic Sans MS"/>
                <a:cs typeface="Comic Sans MS"/>
              </a:rPr>
              <a:t>4</a:t>
            </a:r>
            <a:endParaRPr lang="en-US" sz="2000" b="1" baseline="-25000" dirty="0" smtClean="0">
              <a:latin typeface="Comic Sans MS"/>
              <a:cs typeface="Comic Sans MS"/>
            </a:endParaRPr>
          </a:p>
        </p:txBody>
      </p:sp>
      <p:graphicFrame>
        <p:nvGraphicFramePr>
          <p:cNvPr id="69" name="Object 5">
            <a:hlinkClick r:id="" action="ppaction://ole?verb=0"/>
          </p:cNvPr>
          <p:cNvGraphicFramePr>
            <a:graphicFrameLocks/>
          </p:cNvGraphicFramePr>
          <p:nvPr>
            <p:extLst>
              <p:ext uri="{D42A27DB-BD31-4B8C-83A1-F6EECF244321}">
                <p14:modId xmlns:p14="http://schemas.microsoft.com/office/powerpoint/2010/main" val="166417208"/>
              </p:ext>
            </p:extLst>
          </p:nvPr>
        </p:nvGraphicFramePr>
        <p:xfrm>
          <a:off x="826054" y="5690121"/>
          <a:ext cx="290513" cy="652697"/>
        </p:xfrm>
        <a:graphic>
          <a:graphicData uri="http://schemas.openxmlformats.org/presentationml/2006/ole">
            <mc:AlternateContent xmlns:mc="http://schemas.openxmlformats.org/markup-compatibility/2006">
              <mc:Choice xmlns:v="urn:schemas-microsoft-com:vml" Requires="v">
                <p:oleObj spid="_x0000_s531958" name="Clip" r:id="rId8" imgW="525240" imgH="1361880" progId="">
                  <p:embed/>
                </p:oleObj>
              </mc:Choice>
              <mc:Fallback>
                <p:oleObj name="Clip" r:id="rId8" imgW="525240" imgH="136188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054" y="5690121"/>
                        <a:ext cx="290513" cy="652697"/>
                      </a:xfrm>
                      <a:prstGeom prst="rect">
                        <a:avLst/>
                      </a:prstGeom>
                      <a:noFill/>
                      <a:ln>
                        <a:noFill/>
                      </a:ln>
                      <a:effectLst/>
                      <a:extLst/>
                    </p:spPr>
                  </p:pic>
                </p:oleObj>
              </mc:Fallback>
            </mc:AlternateContent>
          </a:graphicData>
        </a:graphic>
      </p:graphicFrame>
      <p:sp>
        <p:nvSpPr>
          <p:cNvPr id="70" name="Text Box 7"/>
          <p:cNvSpPr txBox="1">
            <a:spLocks noChangeArrowheads="1"/>
          </p:cNvSpPr>
          <p:nvPr/>
        </p:nvSpPr>
        <p:spPr bwMode="auto">
          <a:xfrm>
            <a:off x="218426" y="5809690"/>
            <a:ext cx="504056" cy="400110"/>
          </a:xfrm>
          <a:prstGeom prst="rect">
            <a:avLst/>
          </a:prstGeom>
          <a:noFill/>
          <a:ln w="9525">
            <a:noFill/>
            <a:miter lim="800000"/>
            <a:headEnd/>
            <a:tailEnd/>
          </a:ln>
        </p:spPr>
        <p:txBody>
          <a:bodyPr wrap="square">
            <a:spAutoFit/>
          </a:bodyPr>
          <a:lstStyle/>
          <a:p>
            <a:pPr>
              <a:spcBef>
                <a:spcPct val="50000"/>
              </a:spcBef>
            </a:pPr>
            <a:r>
              <a:rPr lang="en-US" sz="2000" b="1" dirty="0" smtClean="0">
                <a:latin typeface="Comic Sans MS"/>
                <a:cs typeface="Comic Sans MS"/>
              </a:rPr>
              <a:t>P</a:t>
            </a:r>
            <a:r>
              <a:rPr lang="en-US" sz="2000" b="1" baseline="-25000" dirty="0">
                <a:latin typeface="Comic Sans MS"/>
                <a:cs typeface="Comic Sans MS"/>
              </a:rPr>
              <a:t>4</a:t>
            </a:r>
            <a:endParaRPr lang="en-US" sz="2000" b="1" baseline="-25000" dirty="0" smtClean="0">
              <a:latin typeface="Comic Sans MS"/>
              <a:cs typeface="Comic Sans MS"/>
            </a:endParaRPr>
          </a:p>
        </p:txBody>
      </p:sp>
      <p:sp>
        <p:nvSpPr>
          <p:cNvPr id="71" name="Rectangle 70"/>
          <p:cNvSpPr/>
          <p:nvPr/>
        </p:nvSpPr>
        <p:spPr>
          <a:xfrm>
            <a:off x="2229242" y="5758891"/>
            <a:ext cx="295574" cy="369332"/>
          </a:xfrm>
          <a:prstGeom prst="rect">
            <a:avLst/>
          </a:prstGeom>
        </p:spPr>
        <p:txBody>
          <a:bodyPr wrap="none">
            <a:spAutoFit/>
          </a:bodyPr>
          <a:lstStyle/>
          <a:p>
            <a:r>
              <a:rPr lang="en-US" dirty="0">
                <a:latin typeface="Comic Sans MS"/>
                <a:cs typeface="Comic Sans MS"/>
                <a:sym typeface="Symbol"/>
              </a:rPr>
              <a:t>+</a:t>
            </a:r>
            <a:endParaRPr lang="en-US" dirty="0"/>
          </a:p>
        </p:txBody>
      </p:sp>
      <p:sp>
        <p:nvSpPr>
          <p:cNvPr id="72" name="Rectangle 71"/>
          <p:cNvSpPr/>
          <p:nvPr/>
        </p:nvSpPr>
        <p:spPr>
          <a:xfrm>
            <a:off x="3612513" y="5787220"/>
            <a:ext cx="295574" cy="369332"/>
          </a:xfrm>
          <a:prstGeom prst="rect">
            <a:avLst/>
          </a:prstGeom>
        </p:spPr>
        <p:txBody>
          <a:bodyPr wrap="none">
            <a:spAutoFit/>
          </a:bodyPr>
          <a:lstStyle/>
          <a:p>
            <a:r>
              <a:rPr lang="en-US" dirty="0">
                <a:latin typeface="Comic Sans MS"/>
                <a:cs typeface="Comic Sans MS"/>
                <a:sym typeface="Symbol"/>
              </a:rPr>
              <a:t>+</a:t>
            </a:r>
            <a:endParaRPr lang="en-US" dirty="0"/>
          </a:p>
        </p:txBody>
      </p:sp>
      <p:sp>
        <p:nvSpPr>
          <p:cNvPr id="73" name="Rectangle 72"/>
          <p:cNvSpPr/>
          <p:nvPr/>
        </p:nvSpPr>
        <p:spPr>
          <a:xfrm>
            <a:off x="6096104" y="5732948"/>
            <a:ext cx="302449" cy="369332"/>
          </a:xfrm>
          <a:prstGeom prst="rect">
            <a:avLst/>
          </a:prstGeom>
        </p:spPr>
        <p:txBody>
          <a:bodyPr wrap="none">
            <a:spAutoFit/>
          </a:bodyPr>
          <a:lstStyle/>
          <a:p>
            <a:r>
              <a:rPr lang="en-US" dirty="0" smtClean="0">
                <a:latin typeface="Comic Sans MS"/>
                <a:cs typeface="Comic Sans MS"/>
                <a:sym typeface="Symbol"/>
              </a:rPr>
              <a:t>=</a:t>
            </a:r>
            <a:endParaRPr lang="en-US" dirty="0"/>
          </a:p>
        </p:txBody>
      </p:sp>
      <p:sp>
        <p:nvSpPr>
          <p:cNvPr id="74" name="Rectangle 73"/>
          <p:cNvSpPr>
            <a:spLocks noChangeArrowheads="1"/>
          </p:cNvSpPr>
          <p:nvPr/>
        </p:nvSpPr>
        <p:spPr bwMode="auto">
          <a:xfrm>
            <a:off x="1540932" y="5691159"/>
            <a:ext cx="559902" cy="512719"/>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smtClean="0">
                <a:solidFill>
                  <a:srgbClr val="000000"/>
                </a:solidFill>
                <a:latin typeface="Comic Sans MS"/>
                <a:cs typeface="Comic Sans MS"/>
              </a:rPr>
              <a:t>11</a:t>
            </a:r>
          </a:p>
          <a:p>
            <a:pPr eaLnBrk="0" hangingPunct="0"/>
            <a:r>
              <a:rPr lang="en-US" sz="1600" dirty="0" smtClean="0">
                <a:solidFill>
                  <a:srgbClr val="0000FF"/>
                </a:solidFill>
                <a:latin typeface="Comic Sans MS"/>
                <a:cs typeface="Comic Sans MS"/>
              </a:rPr>
              <a:t>x</a:t>
            </a:r>
            <a:r>
              <a:rPr lang="en-US" sz="1600" baseline="-25000" dirty="0" smtClean="0">
                <a:solidFill>
                  <a:srgbClr val="0000FF"/>
                </a:solidFill>
                <a:latin typeface="Comic Sans MS"/>
                <a:cs typeface="Comic Sans MS"/>
              </a:rPr>
              <a:t>12</a:t>
            </a:r>
          </a:p>
          <a:p>
            <a:pPr eaLnBrk="0" hangingPunct="0"/>
            <a:r>
              <a:rPr lang="en-US" sz="1600" dirty="0" smtClean="0">
                <a:solidFill>
                  <a:srgbClr val="008000"/>
                </a:solidFill>
                <a:latin typeface="Comic Sans MS"/>
                <a:cs typeface="Comic Sans MS"/>
              </a:rPr>
              <a:t>x</a:t>
            </a:r>
            <a:r>
              <a:rPr lang="en-US" sz="1600" baseline="-25000" dirty="0" smtClean="0">
                <a:solidFill>
                  <a:srgbClr val="008000"/>
                </a:solidFill>
                <a:latin typeface="Comic Sans MS"/>
                <a:cs typeface="Comic Sans MS"/>
              </a:rPr>
              <a:t>13</a:t>
            </a:r>
            <a:endParaRPr lang="en-US" sz="1600" baseline="-25000" dirty="0">
              <a:solidFill>
                <a:srgbClr val="008000"/>
              </a:solidFill>
              <a:latin typeface="Comic Sans MS"/>
              <a:cs typeface="Comic Sans MS"/>
            </a:endParaRPr>
          </a:p>
          <a:p>
            <a:pPr eaLnBrk="0" hangingPunct="0"/>
            <a:endParaRPr lang="en-US" sz="1600" baseline="-25000" dirty="0">
              <a:solidFill>
                <a:srgbClr val="000000"/>
              </a:solidFill>
              <a:latin typeface="Comic Sans MS"/>
              <a:cs typeface="Comic Sans MS"/>
            </a:endParaRPr>
          </a:p>
        </p:txBody>
      </p:sp>
      <p:sp>
        <p:nvSpPr>
          <p:cNvPr id="75" name="Rectangle 74"/>
          <p:cNvSpPr>
            <a:spLocks noChangeArrowheads="1"/>
          </p:cNvSpPr>
          <p:nvPr/>
        </p:nvSpPr>
        <p:spPr bwMode="auto">
          <a:xfrm>
            <a:off x="2823057" y="5707657"/>
            <a:ext cx="559902" cy="563953"/>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a:solidFill>
                  <a:srgbClr val="000000"/>
                </a:solidFill>
                <a:latin typeface="Comic Sans MS"/>
                <a:cs typeface="Comic Sans MS"/>
              </a:rPr>
              <a:t>2</a:t>
            </a:r>
            <a:r>
              <a:rPr lang="en-US" sz="1600" baseline="-25000" dirty="0" smtClean="0">
                <a:solidFill>
                  <a:srgbClr val="000000"/>
                </a:solidFill>
                <a:latin typeface="Comic Sans MS"/>
                <a:cs typeface="Comic Sans MS"/>
              </a:rPr>
              <a:t>1</a:t>
            </a:r>
          </a:p>
          <a:p>
            <a:pPr eaLnBrk="0" hangingPunct="0"/>
            <a:r>
              <a:rPr lang="en-US" sz="1600" dirty="0" smtClean="0">
                <a:solidFill>
                  <a:srgbClr val="0000FF"/>
                </a:solidFill>
                <a:latin typeface="Comic Sans MS"/>
                <a:cs typeface="Comic Sans MS"/>
              </a:rPr>
              <a:t>x</a:t>
            </a:r>
            <a:r>
              <a:rPr lang="en-US" sz="1600" baseline="-25000" dirty="0">
                <a:solidFill>
                  <a:srgbClr val="0000FF"/>
                </a:solidFill>
                <a:latin typeface="Comic Sans MS"/>
                <a:cs typeface="Comic Sans MS"/>
              </a:rPr>
              <a:t>2</a:t>
            </a:r>
            <a:r>
              <a:rPr lang="en-US" sz="1600" baseline="-25000" dirty="0" smtClean="0">
                <a:solidFill>
                  <a:srgbClr val="0000FF"/>
                </a:solidFill>
                <a:latin typeface="Comic Sans MS"/>
                <a:cs typeface="Comic Sans MS"/>
              </a:rPr>
              <a:t>2</a:t>
            </a:r>
          </a:p>
          <a:p>
            <a:pPr eaLnBrk="0" hangingPunct="0"/>
            <a:r>
              <a:rPr lang="en-US" sz="1600" dirty="0" smtClean="0">
                <a:solidFill>
                  <a:srgbClr val="008000"/>
                </a:solidFill>
                <a:latin typeface="Comic Sans MS"/>
                <a:cs typeface="Comic Sans MS"/>
              </a:rPr>
              <a:t>x</a:t>
            </a:r>
            <a:r>
              <a:rPr lang="en-US" sz="1600" baseline="-25000" dirty="0">
                <a:solidFill>
                  <a:srgbClr val="008000"/>
                </a:solidFill>
                <a:latin typeface="Comic Sans MS"/>
                <a:cs typeface="Comic Sans MS"/>
              </a:rPr>
              <a:t>2</a:t>
            </a:r>
            <a:r>
              <a:rPr lang="en-US" sz="1600" baseline="-25000" dirty="0" smtClean="0">
                <a:solidFill>
                  <a:srgbClr val="008000"/>
                </a:solidFill>
                <a:latin typeface="Comic Sans MS"/>
                <a:cs typeface="Comic Sans MS"/>
              </a:rPr>
              <a:t>3</a:t>
            </a:r>
            <a:endParaRPr lang="en-US" sz="1600" baseline="-25000" dirty="0">
              <a:solidFill>
                <a:srgbClr val="008000"/>
              </a:solidFill>
              <a:latin typeface="Comic Sans MS"/>
              <a:cs typeface="Comic Sans MS"/>
            </a:endParaRPr>
          </a:p>
          <a:p>
            <a:pPr eaLnBrk="0" hangingPunct="0"/>
            <a:endParaRPr lang="en-US" sz="1600" baseline="-25000" dirty="0">
              <a:solidFill>
                <a:srgbClr val="0000FF"/>
              </a:solidFill>
              <a:latin typeface="Comic Sans MS"/>
              <a:cs typeface="Comic Sans MS"/>
            </a:endParaRPr>
          </a:p>
        </p:txBody>
      </p:sp>
      <p:sp>
        <p:nvSpPr>
          <p:cNvPr id="76" name="Rectangle 75"/>
          <p:cNvSpPr>
            <a:spLocks noChangeArrowheads="1"/>
          </p:cNvSpPr>
          <p:nvPr/>
        </p:nvSpPr>
        <p:spPr bwMode="auto">
          <a:xfrm>
            <a:off x="4208296" y="5725458"/>
            <a:ext cx="559902" cy="532692"/>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smtClean="0">
                <a:solidFill>
                  <a:srgbClr val="000000"/>
                </a:solidFill>
                <a:latin typeface="Comic Sans MS"/>
                <a:cs typeface="Comic Sans MS"/>
              </a:rPr>
              <a:t>31</a:t>
            </a:r>
          </a:p>
          <a:p>
            <a:pPr eaLnBrk="0" hangingPunct="0"/>
            <a:r>
              <a:rPr lang="en-US" sz="1600" dirty="0" smtClean="0">
                <a:solidFill>
                  <a:srgbClr val="0000FF"/>
                </a:solidFill>
                <a:latin typeface="Comic Sans MS"/>
                <a:cs typeface="Comic Sans MS"/>
              </a:rPr>
              <a:t>x</a:t>
            </a:r>
            <a:r>
              <a:rPr lang="en-US" sz="1600" baseline="-25000" dirty="0" smtClean="0">
                <a:solidFill>
                  <a:srgbClr val="0000FF"/>
                </a:solidFill>
                <a:latin typeface="Comic Sans MS"/>
                <a:cs typeface="Comic Sans MS"/>
              </a:rPr>
              <a:t>32</a:t>
            </a:r>
          </a:p>
          <a:p>
            <a:pPr eaLnBrk="0" hangingPunct="0"/>
            <a:r>
              <a:rPr lang="en-US" sz="1600" dirty="0" smtClean="0">
                <a:solidFill>
                  <a:srgbClr val="008000"/>
                </a:solidFill>
                <a:latin typeface="Comic Sans MS"/>
                <a:cs typeface="Comic Sans MS"/>
              </a:rPr>
              <a:t>x</a:t>
            </a:r>
            <a:r>
              <a:rPr lang="en-US" sz="1600" baseline="-25000" dirty="0" smtClean="0">
                <a:solidFill>
                  <a:srgbClr val="008000"/>
                </a:solidFill>
                <a:latin typeface="Comic Sans MS"/>
                <a:cs typeface="Comic Sans MS"/>
              </a:rPr>
              <a:t>33</a:t>
            </a:r>
            <a:endParaRPr lang="en-US" sz="1600" baseline="-25000" dirty="0">
              <a:solidFill>
                <a:srgbClr val="008000"/>
              </a:solidFill>
              <a:latin typeface="Comic Sans MS"/>
              <a:cs typeface="Comic Sans MS"/>
            </a:endParaRPr>
          </a:p>
          <a:p>
            <a:pPr eaLnBrk="0" hangingPunct="0"/>
            <a:endParaRPr lang="en-US" sz="1600" baseline="-25000" dirty="0">
              <a:solidFill>
                <a:srgbClr val="000000"/>
              </a:solidFill>
              <a:latin typeface="Comic Sans MS"/>
              <a:cs typeface="Comic Sans MS"/>
            </a:endParaRPr>
          </a:p>
        </p:txBody>
      </p:sp>
      <p:sp>
        <p:nvSpPr>
          <p:cNvPr id="77" name="Rectangle 76"/>
          <p:cNvSpPr>
            <a:spLocks noChangeArrowheads="1"/>
          </p:cNvSpPr>
          <p:nvPr/>
        </p:nvSpPr>
        <p:spPr bwMode="auto">
          <a:xfrm>
            <a:off x="6366163" y="5725025"/>
            <a:ext cx="559902" cy="546585"/>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a:latin typeface="Comic Sans MS"/>
                <a:cs typeface="Comic Sans MS"/>
              </a:rPr>
              <a:t>s</a:t>
            </a:r>
            <a:r>
              <a:rPr lang="en-US" sz="1600" baseline="-25000" dirty="0" smtClean="0">
                <a:latin typeface="Comic Sans MS"/>
                <a:cs typeface="Comic Sans MS"/>
              </a:rPr>
              <a:t>1</a:t>
            </a:r>
          </a:p>
          <a:p>
            <a:pPr eaLnBrk="0" hangingPunct="0"/>
            <a:r>
              <a:rPr lang="en-US" sz="1600" dirty="0">
                <a:solidFill>
                  <a:srgbClr val="0000FF"/>
                </a:solidFill>
                <a:latin typeface="Comic Sans MS"/>
                <a:cs typeface="Comic Sans MS"/>
              </a:rPr>
              <a:t>s</a:t>
            </a:r>
            <a:r>
              <a:rPr lang="en-US" sz="1600" baseline="-25000" dirty="0" smtClean="0">
                <a:solidFill>
                  <a:srgbClr val="0000FF"/>
                </a:solidFill>
                <a:latin typeface="Comic Sans MS"/>
                <a:cs typeface="Comic Sans MS"/>
              </a:rPr>
              <a:t>2</a:t>
            </a:r>
          </a:p>
          <a:p>
            <a:pPr eaLnBrk="0" hangingPunct="0"/>
            <a:r>
              <a:rPr lang="en-US" sz="1600" dirty="0" err="1">
                <a:solidFill>
                  <a:srgbClr val="008000"/>
                </a:solidFill>
                <a:latin typeface="Comic Sans MS"/>
                <a:cs typeface="Comic Sans MS"/>
              </a:rPr>
              <a:t>s</a:t>
            </a:r>
            <a:r>
              <a:rPr lang="en-US" sz="1600" baseline="-25000" dirty="0" err="1" smtClean="0">
                <a:solidFill>
                  <a:srgbClr val="008000"/>
                </a:solidFill>
                <a:latin typeface="Comic Sans MS"/>
                <a:cs typeface="Comic Sans MS"/>
              </a:rPr>
              <a:t>s</a:t>
            </a:r>
            <a:endParaRPr lang="en-US" sz="1600" baseline="-25000" dirty="0">
              <a:solidFill>
                <a:srgbClr val="008000"/>
              </a:solidFill>
              <a:latin typeface="Comic Sans MS"/>
              <a:cs typeface="Comic Sans MS"/>
            </a:endParaRPr>
          </a:p>
          <a:p>
            <a:pPr eaLnBrk="0" hangingPunct="0"/>
            <a:endParaRPr lang="en-US" sz="1600" baseline="-25000" dirty="0">
              <a:solidFill>
                <a:srgbClr val="0000FF"/>
              </a:solidFill>
              <a:latin typeface="Comic Sans MS"/>
              <a:cs typeface="Comic Sans MS"/>
            </a:endParaRPr>
          </a:p>
        </p:txBody>
      </p:sp>
      <p:sp>
        <p:nvSpPr>
          <p:cNvPr id="78" name="Rectangle 77"/>
          <p:cNvSpPr/>
          <p:nvPr/>
        </p:nvSpPr>
        <p:spPr>
          <a:xfrm>
            <a:off x="4831692" y="5770290"/>
            <a:ext cx="295574" cy="369332"/>
          </a:xfrm>
          <a:prstGeom prst="rect">
            <a:avLst/>
          </a:prstGeom>
        </p:spPr>
        <p:txBody>
          <a:bodyPr wrap="none">
            <a:spAutoFit/>
          </a:bodyPr>
          <a:lstStyle/>
          <a:p>
            <a:r>
              <a:rPr lang="en-US" dirty="0">
                <a:latin typeface="Comic Sans MS"/>
                <a:cs typeface="Comic Sans MS"/>
                <a:sym typeface="Symbol"/>
              </a:rPr>
              <a:t>+</a:t>
            </a:r>
            <a:endParaRPr lang="en-US" dirty="0"/>
          </a:p>
        </p:txBody>
      </p:sp>
      <p:sp>
        <p:nvSpPr>
          <p:cNvPr id="79" name="Rectangle 78"/>
          <p:cNvSpPr>
            <a:spLocks noChangeArrowheads="1"/>
          </p:cNvSpPr>
          <p:nvPr/>
        </p:nvSpPr>
        <p:spPr bwMode="auto">
          <a:xfrm>
            <a:off x="5427475" y="5725461"/>
            <a:ext cx="559902" cy="532692"/>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a:solidFill>
                  <a:srgbClr val="000000"/>
                </a:solidFill>
                <a:latin typeface="Comic Sans MS"/>
                <a:cs typeface="Comic Sans MS"/>
              </a:rPr>
              <a:t>4</a:t>
            </a:r>
            <a:r>
              <a:rPr lang="en-US" sz="1600" baseline="-25000" dirty="0" smtClean="0">
                <a:solidFill>
                  <a:srgbClr val="000000"/>
                </a:solidFill>
                <a:latin typeface="Comic Sans MS"/>
                <a:cs typeface="Comic Sans MS"/>
              </a:rPr>
              <a:t>1</a:t>
            </a:r>
          </a:p>
          <a:p>
            <a:pPr eaLnBrk="0" hangingPunct="0"/>
            <a:r>
              <a:rPr lang="en-US" sz="1600" dirty="0" smtClean="0">
                <a:solidFill>
                  <a:srgbClr val="0000FF"/>
                </a:solidFill>
                <a:latin typeface="Comic Sans MS"/>
                <a:cs typeface="Comic Sans MS"/>
              </a:rPr>
              <a:t>x</a:t>
            </a:r>
            <a:r>
              <a:rPr lang="en-US" sz="1600" baseline="-25000" dirty="0">
                <a:solidFill>
                  <a:srgbClr val="0000FF"/>
                </a:solidFill>
                <a:latin typeface="Comic Sans MS"/>
                <a:cs typeface="Comic Sans MS"/>
              </a:rPr>
              <a:t>4</a:t>
            </a:r>
            <a:r>
              <a:rPr lang="en-US" sz="1600" baseline="-25000" dirty="0" smtClean="0">
                <a:solidFill>
                  <a:srgbClr val="0000FF"/>
                </a:solidFill>
                <a:latin typeface="Comic Sans MS"/>
                <a:cs typeface="Comic Sans MS"/>
              </a:rPr>
              <a:t>2</a:t>
            </a:r>
          </a:p>
          <a:p>
            <a:pPr eaLnBrk="0" hangingPunct="0"/>
            <a:r>
              <a:rPr lang="en-US" sz="1600" dirty="0" smtClean="0">
                <a:solidFill>
                  <a:srgbClr val="008000"/>
                </a:solidFill>
                <a:latin typeface="Comic Sans MS"/>
                <a:cs typeface="Comic Sans MS"/>
              </a:rPr>
              <a:t>x</a:t>
            </a:r>
            <a:r>
              <a:rPr lang="en-US" sz="1600" baseline="-25000" dirty="0">
                <a:solidFill>
                  <a:srgbClr val="008000"/>
                </a:solidFill>
                <a:latin typeface="Comic Sans MS"/>
                <a:cs typeface="Comic Sans MS"/>
              </a:rPr>
              <a:t>4</a:t>
            </a:r>
            <a:r>
              <a:rPr lang="en-US" sz="1600" baseline="-25000" dirty="0" smtClean="0">
                <a:solidFill>
                  <a:srgbClr val="008000"/>
                </a:solidFill>
                <a:latin typeface="Comic Sans MS"/>
                <a:cs typeface="Comic Sans MS"/>
              </a:rPr>
              <a:t>3</a:t>
            </a:r>
            <a:endParaRPr lang="en-US" sz="1600" baseline="-25000" dirty="0">
              <a:solidFill>
                <a:srgbClr val="008000"/>
              </a:solidFill>
              <a:latin typeface="Comic Sans MS"/>
              <a:cs typeface="Comic Sans MS"/>
            </a:endParaRPr>
          </a:p>
          <a:p>
            <a:pPr eaLnBrk="0" hangingPunct="0"/>
            <a:endParaRPr lang="en-US" sz="1600" baseline="-25000" dirty="0">
              <a:solidFill>
                <a:srgbClr val="000000"/>
              </a:solidFill>
              <a:latin typeface="Comic Sans MS"/>
              <a:cs typeface="Comic Sans MS"/>
            </a:endParaRPr>
          </a:p>
        </p:txBody>
      </p:sp>
      <p:cxnSp>
        <p:nvCxnSpPr>
          <p:cNvPr id="80" name="Straight Arrow Connector 79"/>
          <p:cNvCxnSpPr>
            <a:stCxn id="77" idx="3"/>
          </p:cNvCxnSpPr>
          <p:nvPr/>
        </p:nvCxnSpPr>
        <p:spPr>
          <a:xfrm flipV="1">
            <a:off x="6926065" y="4573761"/>
            <a:ext cx="862197" cy="142455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7788263" y="4693705"/>
            <a:ext cx="1152538" cy="646331"/>
          </a:xfrm>
          <a:prstGeom prst="rect">
            <a:avLst/>
          </a:prstGeom>
        </p:spPr>
        <p:txBody>
          <a:bodyPr wrap="square">
            <a:spAutoFit/>
          </a:bodyPr>
          <a:lstStyle/>
          <a:p>
            <a:pPr eaLnBrk="0" hangingPunct="0"/>
            <a:r>
              <a:rPr lang="en-US" dirty="0">
                <a:solidFill>
                  <a:srgbClr val="000000"/>
                </a:solidFill>
                <a:latin typeface="Comic Sans MS"/>
                <a:cs typeface="Comic Sans MS"/>
              </a:rPr>
              <a:t>y = s</a:t>
            </a:r>
            <a:r>
              <a:rPr lang="en-US" baseline="-25000" dirty="0">
                <a:solidFill>
                  <a:srgbClr val="000000"/>
                </a:solidFill>
                <a:latin typeface="Comic Sans MS"/>
                <a:cs typeface="Comic Sans MS"/>
              </a:rPr>
              <a:t>1 </a:t>
            </a:r>
            <a:r>
              <a:rPr lang="en-US" dirty="0">
                <a:latin typeface="Comic Sans MS"/>
                <a:cs typeface="Comic Sans MS"/>
                <a:sym typeface="Symbol"/>
              </a:rPr>
              <a:t>+</a:t>
            </a:r>
            <a:r>
              <a:rPr lang="en-US" dirty="0">
                <a:sym typeface="Symbol"/>
              </a:rPr>
              <a:t> </a:t>
            </a:r>
            <a:r>
              <a:rPr lang="en-US" dirty="0">
                <a:solidFill>
                  <a:srgbClr val="000000"/>
                </a:solidFill>
                <a:latin typeface="Comic Sans MS"/>
                <a:cs typeface="Comic Sans MS"/>
                <a:sym typeface="Symbol"/>
              </a:rPr>
              <a:t>s</a:t>
            </a:r>
            <a:r>
              <a:rPr lang="en-US" baseline="-25000" dirty="0">
                <a:solidFill>
                  <a:srgbClr val="000000"/>
                </a:solidFill>
                <a:latin typeface="Comic Sans MS"/>
                <a:cs typeface="Comic Sans MS"/>
              </a:rPr>
              <a:t>2 </a:t>
            </a:r>
            <a:endParaRPr lang="en-US" baseline="-25000" dirty="0" smtClean="0">
              <a:solidFill>
                <a:srgbClr val="000000"/>
              </a:solidFill>
              <a:latin typeface="Comic Sans MS"/>
              <a:cs typeface="Comic Sans MS"/>
            </a:endParaRPr>
          </a:p>
          <a:p>
            <a:pPr eaLnBrk="0" hangingPunct="0"/>
            <a:r>
              <a:rPr lang="en-US" baseline="-25000" dirty="0">
                <a:solidFill>
                  <a:srgbClr val="000000"/>
                </a:solidFill>
                <a:latin typeface="Comic Sans MS"/>
                <a:cs typeface="Comic Sans MS"/>
                <a:sym typeface="Symbol"/>
              </a:rPr>
              <a:t> </a:t>
            </a:r>
            <a:r>
              <a:rPr lang="en-US" baseline="-25000" dirty="0" smtClean="0">
                <a:solidFill>
                  <a:srgbClr val="000000"/>
                </a:solidFill>
                <a:latin typeface="Comic Sans MS"/>
                <a:cs typeface="Comic Sans MS"/>
                <a:sym typeface="Symbol"/>
              </a:rPr>
              <a:t>  </a:t>
            </a:r>
            <a:r>
              <a:rPr lang="en-US" dirty="0" smtClean="0">
                <a:latin typeface="Comic Sans MS"/>
                <a:cs typeface="Comic Sans MS"/>
                <a:sym typeface="Symbol"/>
              </a:rPr>
              <a:t>+</a:t>
            </a:r>
            <a:r>
              <a:rPr lang="en-US" baseline="-25000" dirty="0" smtClean="0">
                <a:solidFill>
                  <a:srgbClr val="000000"/>
                </a:solidFill>
                <a:latin typeface="Comic Sans MS"/>
                <a:cs typeface="Comic Sans MS"/>
                <a:sym typeface="Symbol"/>
              </a:rPr>
              <a:t> </a:t>
            </a:r>
            <a:r>
              <a:rPr lang="en-US" dirty="0">
                <a:solidFill>
                  <a:srgbClr val="000000"/>
                </a:solidFill>
                <a:latin typeface="Comic Sans MS"/>
                <a:cs typeface="Comic Sans MS"/>
                <a:sym typeface="Symbol"/>
              </a:rPr>
              <a:t>s</a:t>
            </a:r>
            <a:r>
              <a:rPr lang="en-US" baseline="-25000" dirty="0">
                <a:solidFill>
                  <a:srgbClr val="000000"/>
                </a:solidFill>
                <a:latin typeface="Comic Sans MS"/>
                <a:cs typeface="Comic Sans MS"/>
              </a:rPr>
              <a:t>3 </a:t>
            </a:r>
            <a:r>
              <a:rPr lang="en-US" dirty="0">
                <a:latin typeface="Comic Sans MS"/>
                <a:cs typeface="Comic Sans MS"/>
                <a:sym typeface="Symbol"/>
              </a:rPr>
              <a:t>+</a:t>
            </a:r>
            <a:r>
              <a:rPr lang="en-US" baseline="-25000" dirty="0">
                <a:solidFill>
                  <a:srgbClr val="000000"/>
                </a:solidFill>
                <a:latin typeface="Comic Sans MS"/>
                <a:cs typeface="Comic Sans MS"/>
                <a:sym typeface="Symbol"/>
              </a:rPr>
              <a:t> </a:t>
            </a:r>
            <a:r>
              <a:rPr lang="en-US" dirty="0">
                <a:solidFill>
                  <a:srgbClr val="000000"/>
                </a:solidFill>
                <a:latin typeface="Comic Sans MS"/>
                <a:cs typeface="Comic Sans MS"/>
                <a:sym typeface="Symbol"/>
              </a:rPr>
              <a:t>s</a:t>
            </a:r>
            <a:r>
              <a:rPr lang="en-US" baseline="-25000" dirty="0">
                <a:solidFill>
                  <a:srgbClr val="000000"/>
                </a:solidFill>
                <a:latin typeface="Comic Sans MS"/>
                <a:cs typeface="Comic Sans MS"/>
                <a:sym typeface="Symbol"/>
              </a:rPr>
              <a:t>4</a:t>
            </a:r>
            <a:endParaRPr lang="en-US" baseline="-25000" dirty="0">
              <a:solidFill>
                <a:srgbClr val="000000"/>
              </a:solidFill>
              <a:latin typeface="Comic Sans MS"/>
              <a:cs typeface="Comic Sans MS"/>
            </a:endParaRPr>
          </a:p>
        </p:txBody>
      </p:sp>
    </p:spTree>
    <p:extLst>
      <p:ext uri="{BB962C8B-B14F-4D97-AF65-F5344CB8AC3E}">
        <p14:creationId xmlns:p14="http://schemas.microsoft.com/office/powerpoint/2010/main" val="13456746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2"/>
          <p:cNvSpPr txBox="1">
            <a:spLocks noChangeArrowheads="1"/>
          </p:cNvSpPr>
          <p:nvPr/>
        </p:nvSpPr>
        <p:spPr>
          <a:xfrm>
            <a:off x="199523" y="161908"/>
            <a:ext cx="8741277" cy="838200"/>
          </a:xfrm>
          <a:prstGeom prst="rect">
            <a:avLst/>
          </a:prstGeom>
        </p:spPr>
        <p:txBody>
          <a:bodyPr vert="horz" anchor="b">
            <a:normAutofit fontScale="85000" lnSpcReduction="1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rgbClr val="008000"/>
                </a:solidFill>
                <a:latin typeface="Comic Sans MS" pitchFamily="66" charset="0"/>
              </a:rPr>
              <a:t>Secure Addition y = x</a:t>
            </a:r>
            <a:r>
              <a:rPr lang="en-US" baseline="-25000" dirty="0">
                <a:solidFill>
                  <a:srgbClr val="008000"/>
                </a:solidFill>
                <a:latin typeface="Comic Sans MS" pitchFamily="66" charset="0"/>
              </a:rPr>
              <a:t>1</a:t>
            </a:r>
            <a:r>
              <a:rPr lang="en-US" dirty="0">
                <a:latin typeface="Comic Sans MS"/>
                <a:cs typeface="Comic Sans MS"/>
                <a:sym typeface="Symbol"/>
              </a:rPr>
              <a:t>+</a:t>
            </a:r>
            <a:r>
              <a:rPr lang="en-US" dirty="0">
                <a:solidFill>
                  <a:srgbClr val="008000"/>
                </a:solidFill>
                <a:latin typeface="Comic Sans MS" pitchFamily="66" charset="0"/>
              </a:rPr>
              <a:t>x</a:t>
            </a:r>
            <a:r>
              <a:rPr lang="en-US" baseline="-25000" dirty="0">
                <a:solidFill>
                  <a:srgbClr val="008000"/>
                </a:solidFill>
                <a:latin typeface="Comic Sans MS" pitchFamily="66" charset="0"/>
              </a:rPr>
              <a:t>2</a:t>
            </a:r>
            <a:r>
              <a:rPr lang="en-US" dirty="0">
                <a:latin typeface="Comic Sans MS"/>
                <a:cs typeface="Comic Sans MS"/>
                <a:sym typeface="Symbol"/>
              </a:rPr>
              <a:t>+</a:t>
            </a:r>
            <a:r>
              <a:rPr lang="en-US" dirty="0" smtClean="0">
                <a:solidFill>
                  <a:srgbClr val="008000"/>
                </a:solidFill>
                <a:latin typeface="Comic Sans MS" pitchFamily="66" charset="0"/>
              </a:rPr>
              <a:t>x</a:t>
            </a:r>
            <a:r>
              <a:rPr lang="en-US" baseline="-25000" dirty="0" smtClean="0">
                <a:solidFill>
                  <a:srgbClr val="008000"/>
                </a:solidFill>
                <a:latin typeface="Comic Sans MS" pitchFamily="66" charset="0"/>
              </a:rPr>
              <a:t>3</a:t>
            </a:r>
            <a:r>
              <a:rPr lang="en-US" dirty="0">
                <a:solidFill>
                  <a:srgbClr val="008000"/>
                </a:solidFill>
                <a:latin typeface="Comic Sans MS" pitchFamily="66" charset="0"/>
              </a:rPr>
              <a:t>+</a:t>
            </a:r>
            <a:r>
              <a:rPr lang="en-US" dirty="0" smtClean="0">
                <a:solidFill>
                  <a:srgbClr val="008000"/>
                </a:solidFill>
                <a:latin typeface="Comic Sans MS" pitchFamily="66" charset="0"/>
              </a:rPr>
              <a:t>x</a:t>
            </a:r>
            <a:r>
              <a:rPr lang="en-US" baseline="-25000" dirty="0" smtClean="0">
                <a:solidFill>
                  <a:srgbClr val="008000"/>
                </a:solidFill>
                <a:latin typeface="Comic Sans MS" pitchFamily="66" charset="0"/>
              </a:rPr>
              <a:t>4</a:t>
            </a:r>
            <a:r>
              <a:rPr lang="en-US" dirty="0" smtClean="0">
                <a:solidFill>
                  <a:srgbClr val="008000"/>
                </a:solidFill>
                <a:latin typeface="Comic Sans MS" pitchFamily="66" charset="0"/>
              </a:rPr>
              <a:t> with n=4 and t=2</a:t>
            </a:r>
            <a:endParaRPr lang="en-US" sz="3200" dirty="0" smtClean="0">
              <a:solidFill>
                <a:srgbClr val="008000"/>
              </a:solidFill>
              <a:latin typeface="Comic Sans MS" pitchFamily="66" charset="0"/>
            </a:endParaRPr>
          </a:p>
        </p:txBody>
      </p:sp>
      <p:sp>
        <p:nvSpPr>
          <p:cNvPr id="10" name="Rectangle 23"/>
          <p:cNvSpPr>
            <a:spLocks noChangeArrowheads="1"/>
          </p:cNvSpPr>
          <p:nvPr/>
        </p:nvSpPr>
        <p:spPr bwMode="auto">
          <a:xfrm>
            <a:off x="6272718" y="3471887"/>
            <a:ext cx="381000" cy="76200"/>
          </a:xfrm>
          <a:prstGeom prst="rect">
            <a:avLst/>
          </a:prstGeom>
          <a:solidFill>
            <a:schemeClr val="bg1"/>
          </a:solidFill>
          <a:ln w="12700">
            <a:solidFill>
              <a:schemeClr val="bg1"/>
            </a:solidFill>
            <a:miter lim="800000"/>
            <a:headEnd/>
            <a:tailEnd/>
          </a:ln>
        </p:spPr>
        <p:txBody>
          <a:bodyPr wrap="none" anchor="ctr"/>
          <a:lstStyle/>
          <a:p>
            <a:pPr eaLnBrk="0" hangingPunct="0"/>
            <a:endParaRPr lang="en-US" sz="1600">
              <a:solidFill>
                <a:schemeClr val="tx2"/>
              </a:solidFill>
              <a:latin typeface="Arial Narrow" pitchFamily="34" charset="0"/>
            </a:endParaRPr>
          </a:p>
        </p:txBody>
      </p:sp>
      <p:sp>
        <p:nvSpPr>
          <p:cNvPr id="13" name="Rectangle 23"/>
          <p:cNvSpPr>
            <a:spLocks noChangeArrowheads="1"/>
          </p:cNvSpPr>
          <p:nvPr/>
        </p:nvSpPr>
        <p:spPr bwMode="auto">
          <a:xfrm>
            <a:off x="6272718" y="3471887"/>
            <a:ext cx="381000" cy="76200"/>
          </a:xfrm>
          <a:prstGeom prst="rect">
            <a:avLst/>
          </a:prstGeom>
          <a:solidFill>
            <a:schemeClr val="bg1"/>
          </a:solidFill>
          <a:ln w="12700">
            <a:solidFill>
              <a:schemeClr val="bg1"/>
            </a:solidFill>
            <a:miter lim="800000"/>
            <a:headEnd/>
            <a:tailEnd/>
          </a:ln>
        </p:spPr>
        <p:txBody>
          <a:bodyPr wrap="none" anchor="ctr"/>
          <a:lstStyle/>
          <a:p>
            <a:pPr eaLnBrk="0" hangingPunct="0"/>
            <a:endParaRPr lang="en-US" sz="1600">
              <a:solidFill>
                <a:schemeClr val="tx2"/>
              </a:solidFill>
              <a:latin typeface="Arial Narrow" pitchFamily="34" charset="0"/>
            </a:endParaRPr>
          </a:p>
        </p:txBody>
      </p:sp>
      <p:graphicFrame>
        <p:nvGraphicFramePr>
          <p:cNvPr id="15" name="Object 5">
            <a:hlinkClick r:id="" action="ppaction://ole?verb=0"/>
          </p:cNvPr>
          <p:cNvGraphicFramePr>
            <a:graphicFrameLocks/>
          </p:cNvGraphicFramePr>
          <p:nvPr>
            <p:extLst>
              <p:ext uri="{D42A27DB-BD31-4B8C-83A1-F6EECF244321}">
                <p14:modId xmlns:p14="http://schemas.microsoft.com/office/powerpoint/2010/main" val="2617694371"/>
              </p:ext>
            </p:extLst>
          </p:nvPr>
        </p:nvGraphicFramePr>
        <p:xfrm>
          <a:off x="826051" y="4521742"/>
          <a:ext cx="290513" cy="683096"/>
        </p:xfrm>
        <a:graphic>
          <a:graphicData uri="http://schemas.openxmlformats.org/presentationml/2006/ole">
            <mc:AlternateContent xmlns:mc="http://schemas.openxmlformats.org/markup-compatibility/2006">
              <mc:Choice xmlns:v="urn:schemas-microsoft-com:vml" Requires="v">
                <p:oleObj spid="_x0000_s532964" name="Clip" r:id="rId4" imgW="525240" imgH="1361880" progId="">
                  <p:embed/>
                </p:oleObj>
              </mc:Choice>
              <mc:Fallback>
                <p:oleObj name="Clip" r:id="rId4" imgW="525240" imgH="136188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051" y="4521742"/>
                        <a:ext cx="290513" cy="683096"/>
                      </a:xfrm>
                      <a:prstGeom prst="rect">
                        <a:avLst/>
                      </a:prstGeom>
                      <a:noFill/>
                      <a:ln>
                        <a:noFill/>
                      </a:ln>
                      <a:effectLst/>
                      <a:extLst/>
                    </p:spPr>
                  </p:pic>
                </p:oleObj>
              </mc:Fallback>
            </mc:AlternateContent>
          </a:graphicData>
        </a:graphic>
      </p:graphicFrame>
      <p:graphicFrame>
        <p:nvGraphicFramePr>
          <p:cNvPr id="16" name="Object 6">
            <a:hlinkClick r:id="" action="ppaction://ole?verb=0"/>
          </p:cNvPr>
          <p:cNvGraphicFramePr>
            <a:graphicFrameLocks/>
          </p:cNvGraphicFramePr>
          <p:nvPr>
            <p:extLst>
              <p:ext uri="{D42A27DB-BD31-4B8C-83A1-F6EECF244321}">
                <p14:modId xmlns:p14="http://schemas.microsoft.com/office/powerpoint/2010/main" val="4012179765"/>
              </p:ext>
            </p:extLst>
          </p:nvPr>
        </p:nvGraphicFramePr>
        <p:xfrm>
          <a:off x="826051" y="3524045"/>
          <a:ext cx="290513" cy="829585"/>
        </p:xfrm>
        <a:graphic>
          <a:graphicData uri="http://schemas.openxmlformats.org/presentationml/2006/ole">
            <mc:AlternateContent xmlns:mc="http://schemas.openxmlformats.org/markup-compatibility/2006">
              <mc:Choice xmlns:v="urn:schemas-microsoft-com:vml" Requires="v">
                <p:oleObj spid="_x0000_s532965" name="Clip" r:id="rId6" imgW="525240" imgH="1361880" progId="">
                  <p:embed/>
                </p:oleObj>
              </mc:Choice>
              <mc:Fallback>
                <p:oleObj name="Clip" r:id="rId6" imgW="525240" imgH="136188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051" y="3524045"/>
                        <a:ext cx="290513" cy="829585"/>
                      </a:xfrm>
                      <a:prstGeom prst="rect">
                        <a:avLst/>
                      </a:prstGeom>
                      <a:noFill/>
                      <a:ln>
                        <a:noFill/>
                      </a:ln>
                      <a:effectLst/>
                      <a:extLst/>
                    </p:spPr>
                  </p:pic>
                </p:oleObj>
              </mc:Fallback>
            </mc:AlternateContent>
          </a:graphicData>
        </a:graphic>
      </p:graphicFrame>
      <p:graphicFrame>
        <p:nvGraphicFramePr>
          <p:cNvPr id="17" name="Object 7">
            <a:hlinkClick r:id="" action="ppaction://ole?verb=0"/>
          </p:cNvPr>
          <p:cNvGraphicFramePr>
            <a:graphicFrameLocks/>
          </p:cNvGraphicFramePr>
          <p:nvPr>
            <p:extLst>
              <p:ext uri="{D42A27DB-BD31-4B8C-83A1-F6EECF244321}">
                <p14:modId xmlns:p14="http://schemas.microsoft.com/office/powerpoint/2010/main" val="2733419988"/>
              </p:ext>
            </p:extLst>
          </p:nvPr>
        </p:nvGraphicFramePr>
        <p:xfrm>
          <a:off x="826050" y="2621782"/>
          <a:ext cx="273581" cy="816846"/>
        </p:xfrm>
        <a:graphic>
          <a:graphicData uri="http://schemas.openxmlformats.org/presentationml/2006/ole">
            <mc:AlternateContent xmlns:mc="http://schemas.openxmlformats.org/markup-compatibility/2006">
              <mc:Choice xmlns:v="urn:schemas-microsoft-com:vml" Requires="v">
                <p:oleObj spid="_x0000_s532966" name="Clip" r:id="rId7" imgW="525240" imgH="1361880" progId="">
                  <p:embed/>
                </p:oleObj>
              </mc:Choice>
              <mc:Fallback>
                <p:oleObj name="Clip" r:id="rId7" imgW="525240" imgH="136188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050" y="2621782"/>
                        <a:ext cx="273581" cy="816846"/>
                      </a:xfrm>
                      <a:prstGeom prst="rect">
                        <a:avLst/>
                      </a:prstGeom>
                      <a:noFill/>
                      <a:ln>
                        <a:noFill/>
                      </a:ln>
                      <a:effectLst/>
                      <a:extLst/>
                    </p:spPr>
                  </p:pic>
                </p:oleObj>
              </mc:Fallback>
            </mc:AlternateContent>
          </a:graphicData>
        </a:graphic>
      </p:graphicFrame>
      <p:sp>
        <p:nvSpPr>
          <p:cNvPr id="18" name="Rectangle 17"/>
          <p:cNvSpPr>
            <a:spLocks noChangeArrowheads="1"/>
          </p:cNvSpPr>
          <p:nvPr/>
        </p:nvSpPr>
        <p:spPr bwMode="auto">
          <a:xfrm>
            <a:off x="1681179" y="1823005"/>
            <a:ext cx="381001" cy="275333"/>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a:solidFill>
                  <a:srgbClr val="000000"/>
                </a:solidFill>
                <a:latin typeface="Comic Sans MS"/>
                <a:cs typeface="Comic Sans MS"/>
              </a:rPr>
              <a:t>x</a:t>
            </a:r>
            <a:r>
              <a:rPr lang="en-US" sz="1600" baseline="-25000" dirty="0" smtClean="0">
                <a:solidFill>
                  <a:srgbClr val="000000"/>
                </a:solidFill>
                <a:latin typeface="Comic Sans MS"/>
                <a:cs typeface="Comic Sans MS"/>
              </a:rPr>
              <a:t>1</a:t>
            </a:r>
            <a:endParaRPr lang="en-US" sz="1600" baseline="-25000" dirty="0">
              <a:solidFill>
                <a:srgbClr val="000000"/>
              </a:solidFill>
              <a:latin typeface="Comic Sans MS"/>
              <a:cs typeface="Comic Sans MS"/>
            </a:endParaRPr>
          </a:p>
        </p:txBody>
      </p:sp>
      <p:sp>
        <p:nvSpPr>
          <p:cNvPr id="19" name="Text Box 7"/>
          <p:cNvSpPr txBox="1">
            <a:spLocks noChangeArrowheads="1"/>
          </p:cNvSpPr>
          <p:nvPr/>
        </p:nvSpPr>
        <p:spPr bwMode="auto">
          <a:xfrm>
            <a:off x="199523" y="2750220"/>
            <a:ext cx="504056" cy="400110"/>
          </a:xfrm>
          <a:prstGeom prst="rect">
            <a:avLst/>
          </a:prstGeom>
          <a:noFill/>
          <a:ln w="9525">
            <a:noFill/>
            <a:miter lim="800000"/>
            <a:headEnd/>
            <a:tailEnd/>
          </a:ln>
        </p:spPr>
        <p:txBody>
          <a:bodyPr wrap="square">
            <a:spAutoFit/>
          </a:bodyPr>
          <a:lstStyle/>
          <a:p>
            <a:pPr>
              <a:spcBef>
                <a:spcPct val="50000"/>
              </a:spcBef>
            </a:pPr>
            <a:r>
              <a:rPr lang="en-US" sz="2000" b="1" dirty="0" smtClean="0">
                <a:latin typeface="Comic Sans MS"/>
                <a:cs typeface="Comic Sans MS"/>
              </a:rPr>
              <a:t>P</a:t>
            </a:r>
            <a:r>
              <a:rPr lang="en-US" sz="2000" b="1" baseline="-25000" dirty="0">
                <a:latin typeface="Comic Sans MS"/>
                <a:cs typeface="Comic Sans MS"/>
              </a:rPr>
              <a:t>1</a:t>
            </a:r>
            <a:endParaRPr lang="en-US" sz="2000" b="1" baseline="-25000" dirty="0" smtClean="0">
              <a:latin typeface="Comic Sans MS"/>
              <a:cs typeface="Comic Sans MS"/>
            </a:endParaRPr>
          </a:p>
        </p:txBody>
      </p:sp>
      <p:sp>
        <p:nvSpPr>
          <p:cNvPr id="20" name="Text Box 7"/>
          <p:cNvSpPr txBox="1">
            <a:spLocks noChangeArrowheads="1"/>
          </p:cNvSpPr>
          <p:nvPr/>
        </p:nvSpPr>
        <p:spPr bwMode="auto">
          <a:xfrm>
            <a:off x="216456" y="3775499"/>
            <a:ext cx="504056" cy="400110"/>
          </a:xfrm>
          <a:prstGeom prst="rect">
            <a:avLst/>
          </a:prstGeom>
          <a:noFill/>
          <a:ln w="9525">
            <a:noFill/>
            <a:miter lim="800000"/>
            <a:headEnd/>
            <a:tailEnd/>
          </a:ln>
        </p:spPr>
        <p:txBody>
          <a:bodyPr wrap="square">
            <a:spAutoFit/>
          </a:bodyPr>
          <a:lstStyle/>
          <a:p>
            <a:pPr>
              <a:spcBef>
                <a:spcPct val="50000"/>
              </a:spcBef>
            </a:pPr>
            <a:r>
              <a:rPr lang="en-US" sz="2000" b="1" dirty="0" smtClean="0">
                <a:latin typeface="Comic Sans MS"/>
                <a:cs typeface="Comic Sans MS"/>
              </a:rPr>
              <a:t>P</a:t>
            </a:r>
            <a:r>
              <a:rPr lang="en-US" sz="2000" b="1" baseline="-25000" dirty="0">
                <a:latin typeface="Comic Sans MS"/>
                <a:cs typeface="Comic Sans MS"/>
              </a:rPr>
              <a:t>2</a:t>
            </a:r>
            <a:endParaRPr lang="en-US" sz="2000" b="1" baseline="-25000" dirty="0" smtClean="0">
              <a:latin typeface="Comic Sans MS"/>
              <a:cs typeface="Comic Sans MS"/>
            </a:endParaRPr>
          </a:p>
        </p:txBody>
      </p:sp>
      <p:sp>
        <p:nvSpPr>
          <p:cNvPr id="21" name="Text Box 7"/>
          <p:cNvSpPr txBox="1">
            <a:spLocks noChangeArrowheads="1"/>
          </p:cNvSpPr>
          <p:nvPr/>
        </p:nvSpPr>
        <p:spPr bwMode="auto">
          <a:xfrm>
            <a:off x="218423" y="4692109"/>
            <a:ext cx="504056" cy="400110"/>
          </a:xfrm>
          <a:prstGeom prst="rect">
            <a:avLst/>
          </a:prstGeom>
          <a:noFill/>
          <a:ln w="9525">
            <a:noFill/>
            <a:miter lim="800000"/>
            <a:headEnd/>
            <a:tailEnd/>
          </a:ln>
        </p:spPr>
        <p:txBody>
          <a:bodyPr wrap="square">
            <a:spAutoFit/>
          </a:bodyPr>
          <a:lstStyle/>
          <a:p>
            <a:pPr>
              <a:spcBef>
                <a:spcPct val="50000"/>
              </a:spcBef>
            </a:pPr>
            <a:r>
              <a:rPr lang="en-US" sz="2000" b="1" dirty="0" smtClean="0">
                <a:latin typeface="Comic Sans MS"/>
                <a:cs typeface="Comic Sans MS"/>
              </a:rPr>
              <a:t>P</a:t>
            </a:r>
            <a:r>
              <a:rPr lang="en-US" sz="2000" b="1" baseline="-25000" dirty="0">
                <a:latin typeface="Comic Sans MS"/>
                <a:cs typeface="Comic Sans MS"/>
              </a:rPr>
              <a:t>3</a:t>
            </a:r>
            <a:endParaRPr lang="en-US" sz="2000" b="1" baseline="-25000" dirty="0" smtClean="0">
              <a:latin typeface="Comic Sans MS"/>
              <a:cs typeface="Comic Sans MS"/>
            </a:endParaRPr>
          </a:p>
        </p:txBody>
      </p:sp>
      <p:sp>
        <p:nvSpPr>
          <p:cNvPr id="22" name="Text Box 7"/>
          <p:cNvSpPr txBox="1">
            <a:spLocks noChangeArrowheads="1"/>
          </p:cNvSpPr>
          <p:nvPr/>
        </p:nvSpPr>
        <p:spPr bwMode="auto">
          <a:xfrm>
            <a:off x="1657755" y="1381120"/>
            <a:ext cx="504056" cy="400110"/>
          </a:xfrm>
          <a:prstGeom prst="rect">
            <a:avLst/>
          </a:prstGeom>
          <a:noFill/>
          <a:ln w="9525">
            <a:noFill/>
            <a:miter lim="800000"/>
            <a:headEnd/>
            <a:tailEnd/>
          </a:ln>
        </p:spPr>
        <p:txBody>
          <a:bodyPr wrap="square">
            <a:spAutoFit/>
          </a:bodyPr>
          <a:lstStyle/>
          <a:p>
            <a:pPr>
              <a:spcBef>
                <a:spcPct val="50000"/>
              </a:spcBef>
            </a:pPr>
            <a:r>
              <a:rPr lang="en-US" sz="2000" b="1" dirty="0" smtClean="0">
                <a:latin typeface="Comic Sans MS"/>
                <a:cs typeface="Comic Sans MS"/>
              </a:rPr>
              <a:t>P</a:t>
            </a:r>
            <a:r>
              <a:rPr lang="en-US" sz="2000" b="1" baseline="-25000" dirty="0">
                <a:latin typeface="Comic Sans MS"/>
                <a:cs typeface="Comic Sans MS"/>
              </a:rPr>
              <a:t>1</a:t>
            </a:r>
            <a:endParaRPr lang="en-US" sz="2000" b="1" baseline="-25000" dirty="0" smtClean="0">
              <a:latin typeface="Comic Sans MS"/>
              <a:cs typeface="Comic Sans MS"/>
            </a:endParaRPr>
          </a:p>
        </p:txBody>
      </p:sp>
      <p:sp>
        <p:nvSpPr>
          <p:cNvPr id="23" name="Rectangle 22"/>
          <p:cNvSpPr>
            <a:spLocks noChangeArrowheads="1"/>
          </p:cNvSpPr>
          <p:nvPr/>
        </p:nvSpPr>
        <p:spPr bwMode="auto">
          <a:xfrm>
            <a:off x="2849559" y="1823008"/>
            <a:ext cx="381001" cy="275333"/>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a:solidFill>
                  <a:srgbClr val="000000"/>
                </a:solidFill>
                <a:latin typeface="Comic Sans MS"/>
                <a:cs typeface="Comic Sans MS"/>
              </a:rPr>
              <a:t>2</a:t>
            </a:r>
          </a:p>
        </p:txBody>
      </p:sp>
      <p:sp>
        <p:nvSpPr>
          <p:cNvPr id="24" name="Text Box 7"/>
          <p:cNvSpPr txBox="1">
            <a:spLocks noChangeArrowheads="1"/>
          </p:cNvSpPr>
          <p:nvPr/>
        </p:nvSpPr>
        <p:spPr bwMode="auto">
          <a:xfrm>
            <a:off x="2826135" y="1381123"/>
            <a:ext cx="504056" cy="400110"/>
          </a:xfrm>
          <a:prstGeom prst="rect">
            <a:avLst/>
          </a:prstGeom>
          <a:noFill/>
          <a:ln w="9525">
            <a:noFill/>
            <a:miter lim="800000"/>
            <a:headEnd/>
            <a:tailEnd/>
          </a:ln>
        </p:spPr>
        <p:txBody>
          <a:bodyPr wrap="square">
            <a:spAutoFit/>
          </a:bodyPr>
          <a:lstStyle/>
          <a:p>
            <a:pPr>
              <a:spcBef>
                <a:spcPct val="50000"/>
              </a:spcBef>
            </a:pPr>
            <a:r>
              <a:rPr lang="en-US" sz="2000" b="1" dirty="0" smtClean="0">
                <a:latin typeface="Comic Sans MS"/>
                <a:cs typeface="Comic Sans MS"/>
              </a:rPr>
              <a:t>P</a:t>
            </a:r>
            <a:r>
              <a:rPr lang="en-US" sz="2000" b="1" baseline="-25000" dirty="0">
                <a:latin typeface="Comic Sans MS"/>
                <a:cs typeface="Comic Sans MS"/>
              </a:rPr>
              <a:t>2</a:t>
            </a:r>
            <a:endParaRPr lang="en-US" sz="2000" b="1" baseline="-25000" dirty="0" smtClean="0">
              <a:latin typeface="Comic Sans MS"/>
              <a:cs typeface="Comic Sans MS"/>
            </a:endParaRPr>
          </a:p>
        </p:txBody>
      </p:sp>
      <p:sp>
        <p:nvSpPr>
          <p:cNvPr id="25" name="Rectangle 24"/>
          <p:cNvSpPr>
            <a:spLocks noChangeArrowheads="1"/>
          </p:cNvSpPr>
          <p:nvPr/>
        </p:nvSpPr>
        <p:spPr bwMode="auto">
          <a:xfrm>
            <a:off x="4132652" y="1815593"/>
            <a:ext cx="381001" cy="275333"/>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a:solidFill>
                  <a:srgbClr val="000000"/>
                </a:solidFill>
                <a:latin typeface="Comic Sans MS"/>
                <a:cs typeface="Comic Sans MS"/>
              </a:rPr>
              <a:t>3</a:t>
            </a:r>
          </a:p>
        </p:txBody>
      </p:sp>
      <p:sp>
        <p:nvSpPr>
          <p:cNvPr id="26" name="Text Box 7"/>
          <p:cNvSpPr txBox="1">
            <a:spLocks noChangeArrowheads="1"/>
          </p:cNvSpPr>
          <p:nvPr/>
        </p:nvSpPr>
        <p:spPr bwMode="auto">
          <a:xfrm>
            <a:off x="4109228" y="1373708"/>
            <a:ext cx="504056" cy="400110"/>
          </a:xfrm>
          <a:prstGeom prst="rect">
            <a:avLst/>
          </a:prstGeom>
          <a:noFill/>
          <a:ln w="9525">
            <a:noFill/>
            <a:miter lim="800000"/>
            <a:headEnd/>
            <a:tailEnd/>
          </a:ln>
        </p:spPr>
        <p:txBody>
          <a:bodyPr wrap="square">
            <a:spAutoFit/>
          </a:bodyPr>
          <a:lstStyle/>
          <a:p>
            <a:pPr>
              <a:spcBef>
                <a:spcPct val="50000"/>
              </a:spcBef>
            </a:pPr>
            <a:r>
              <a:rPr lang="en-US" sz="2000" b="1" dirty="0" smtClean="0">
                <a:latin typeface="Comic Sans MS"/>
                <a:cs typeface="Comic Sans MS"/>
              </a:rPr>
              <a:t>P</a:t>
            </a:r>
            <a:r>
              <a:rPr lang="en-US" sz="2000" b="1" baseline="-25000" dirty="0">
                <a:latin typeface="Comic Sans MS"/>
                <a:cs typeface="Comic Sans MS"/>
              </a:rPr>
              <a:t>3</a:t>
            </a:r>
            <a:endParaRPr lang="en-US" sz="2000" b="1" baseline="-25000" dirty="0" smtClean="0">
              <a:latin typeface="Comic Sans MS"/>
              <a:cs typeface="Comic Sans MS"/>
            </a:endParaRPr>
          </a:p>
        </p:txBody>
      </p:sp>
      <p:sp>
        <p:nvSpPr>
          <p:cNvPr id="27" name="Rectangle 26"/>
          <p:cNvSpPr>
            <a:spLocks noChangeArrowheads="1"/>
          </p:cNvSpPr>
          <p:nvPr/>
        </p:nvSpPr>
        <p:spPr bwMode="auto">
          <a:xfrm>
            <a:off x="1523997" y="2733287"/>
            <a:ext cx="559902" cy="724948"/>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a:solidFill>
                  <a:srgbClr val="000000"/>
                </a:solidFill>
                <a:latin typeface="Comic Sans MS"/>
                <a:cs typeface="Comic Sans MS"/>
              </a:rPr>
              <a:t>x</a:t>
            </a:r>
            <a:r>
              <a:rPr lang="en-US" sz="1600" baseline="-25000" dirty="0" smtClean="0">
                <a:solidFill>
                  <a:srgbClr val="000000"/>
                </a:solidFill>
                <a:latin typeface="Comic Sans MS"/>
                <a:cs typeface="Comic Sans MS"/>
              </a:rPr>
              <a:t>11</a:t>
            </a:r>
          </a:p>
          <a:p>
            <a:pPr eaLnBrk="0" hangingPunct="0"/>
            <a:endParaRPr lang="en-US" sz="1600" baseline="-25000" dirty="0">
              <a:solidFill>
                <a:srgbClr val="000000"/>
              </a:solidFill>
              <a:latin typeface="Comic Sans MS"/>
              <a:cs typeface="Comic Sans MS"/>
            </a:endParaRPr>
          </a:p>
        </p:txBody>
      </p:sp>
      <p:sp>
        <p:nvSpPr>
          <p:cNvPr id="29" name="Rectangle 28"/>
          <p:cNvSpPr/>
          <p:nvPr/>
        </p:nvSpPr>
        <p:spPr>
          <a:xfrm>
            <a:off x="2297275" y="2861458"/>
            <a:ext cx="295574" cy="369332"/>
          </a:xfrm>
          <a:prstGeom prst="rect">
            <a:avLst/>
          </a:prstGeom>
        </p:spPr>
        <p:txBody>
          <a:bodyPr wrap="none">
            <a:spAutoFit/>
          </a:bodyPr>
          <a:lstStyle/>
          <a:p>
            <a:r>
              <a:rPr lang="en-US" dirty="0">
                <a:latin typeface="Comic Sans MS"/>
                <a:cs typeface="Comic Sans MS"/>
                <a:sym typeface="Symbol"/>
              </a:rPr>
              <a:t>+</a:t>
            </a:r>
            <a:endParaRPr lang="en-US" dirty="0"/>
          </a:p>
        </p:txBody>
      </p:sp>
      <p:sp>
        <p:nvSpPr>
          <p:cNvPr id="30" name="Rectangle 29"/>
          <p:cNvSpPr/>
          <p:nvPr/>
        </p:nvSpPr>
        <p:spPr>
          <a:xfrm>
            <a:off x="3697479" y="2872854"/>
            <a:ext cx="295574" cy="369332"/>
          </a:xfrm>
          <a:prstGeom prst="rect">
            <a:avLst/>
          </a:prstGeom>
        </p:spPr>
        <p:txBody>
          <a:bodyPr wrap="none">
            <a:spAutoFit/>
          </a:bodyPr>
          <a:lstStyle/>
          <a:p>
            <a:r>
              <a:rPr lang="en-US" dirty="0">
                <a:latin typeface="Comic Sans MS"/>
                <a:cs typeface="Comic Sans MS"/>
                <a:sym typeface="Symbol"/>
              </a:rPr>
              <a:t>+</a:t>
            </a:r>
            <a:endParaRPr lang="en-US" dirty="0"/>
          </a:p>
        </p:txBody>
      </p:sp>
      <p:sp>
        <p:nvSpPr>
          <p:cNvPr id="31" name="Rectangle 30"/>
          <p:cNvSpPr/>
          <p:nvPr/>
        </p:nvSpPr>
        <p:spPr>
          <a:xfrm>
            <a:off x="2319446" y="3786636"/>
            <a:ext cx="295574" cy="369332"/>
          </a:xfrm>
          <a:prstGeom prst="rect">
            <a:avLst/>
          </a:prstGeom>
        </p:spPr>
        <p:txBody>
          <a:bodyPr wrap="none">
            <a:spAutoFit/>
          </a:bodyPr>
          <a:lstStyle/>
          <a:p>
            <a:r>
              <a:rPr lang="en-US" dirty="0">
                <a:latin typeface="Comic Sans MS"/>
                <a:cs typeface="Comic Sans MS"/>
                <a:sym typeface="Symbol"/>
              </a:rPr>
              <a:t>+</a:t>
            </a:r>
            <a:endParaRPr lang="en-US" dirty="0"/>
          </a:p>
        </p:txBody>
      </p:sp>
      <p:sp>
        <p:nvSpPr>
          <p:cNvPr id="32" name="Rectangle 31"/>
          <p:cNvSpPr/>
          <p:nvPr/>
        </p:nvSpPr>
        <p:spPr>
          <a:xfrm>
            <a:off x="3736583" y="3781099"/>
            <a:ext cx="295574" cy="369332"/>
          </a:xfrm>
          <a:prstGeom prst="rect">
            <a:avLst/>
          </a:prstGeom>
        </p:spPr>
        <p:txBody>
          <a:bodyPr wrap="none">
            <a:spAutoFit/>
          </a:bodyPr>
          <a:lstStyle/>
          <a:p>
            <a:r>
              <a:rPr lang="en-US" dirty="0">
                <a:latin typeface="Comic Sans MS"/>
                <a:cs typeface="Comic Sans MS"/>
                <a:sym typeface="Symbol"/>
              </a:rPr>
              <a:t>+</a:t>
            </a:r>
            <a:endParaRPr lang="en-US" dirty="0"/>
          </a:p>
        </p:txBody>
      </p:sp>
      <p:sp>
        <p:nvSpPr>
          <p:cNvPr id="33" name="Rectangle 32"/>
          <p:cNvSpPr/>
          <p:nvPr/>
        </p:nvSpPr>
        <p:spPr>
          <a:xfrm>
            <a:off x="2330837" y="4725975"/>
            <a:ext cx="295574" cy="369332"/>
          </a:xfrm>
          <a:prstGeom prst="rect">
            <a:avLst/>
          </a:prstGeom>
        </p:spPr>
        <p:txBody>
          <a:bodyPr wrap="none">
            <a:spAutoFit/>
          </a:bodyPr>
          <a:lstStyle/>
          <a:p>
            <a:r>
              <a:rPr lang="en-US" dirty="0">
                <a:latin typeface="Comic Sans MS"/>
                <a:cs typeface="Comic Sans MS"/>
                <a:sym typeface="Symbol"/>
              </a:rPr>
              <a:t>+</a:t>
            </a:r>
            <a:endParaRPr lang="en-US" dirty="0"/>
          </a:p>
        </p:txBody>
      </p:sp>
      <p:sp>
        <p:nvSpPr>
          <p:cNvPr id="34" name="Rectangle 33"/>
          <p:cNvSpPr/>
          <p:nvPr/>
        </p:nvSpPr>
        <p:spPr>
          <a:xfrm>
            <a:off x="3747974" y="4720438"/>
            <a:ext cx="295574" cy="369332"/>
          </a:xfrm>
          <a:prstGeom prst="rect">
            <a:avLst/>
          </a:prstGeom>
        </p:spPr>
        <p:txBody>
          <a:bodyPr wrap="none">
            <a:spAutoFit/>
          </a:bodyPr>
          <a:lstStyle/>
          <a:p>
            <a:r>
              <a:rPr lang="en-US" dirty="0">
                <a:latin typeface="Comic Sans MS"/>
                <a:cs typeface="Comic Sans MS"/>
                <a:sym typeface="Symbol"/>
              </a:rPr>
              <a:t>+</a:t>
            </a:r>
            <a:endParaRPr lang="en-US" dirty="0"/>
          </a:p>
        </p:txBody>
      </p:sp>
      <p:sp>
        <p:nvSpPr>
          <p:cNvPr id="35" name="Rectangle 34"/>
          <p:cNvSpPr/>
          <p:nvPr/>
        </p:nvSpPr>
        <p:spPr>
          <a:xfrm>
            <a:off x="6359350" y="2855921"/>
            <a:ext cx="302449" cy="369332"/>
          </a:xfrm>
          <a:prstGeom prst="rect">
            <a:avLst/>
          </a:prstGeom>
        </p:spPr>
        <p:txBody>
          <a:bodyPr wrap="none">
            <a:spAutoFit/>
          </a:bodyPr>
          <a:lstStyle/>
          <a:p>
            <a:r>
              <a:rPr lang="en-US" dirty="0" smtClean="0">
                <a:latin typeface="Comic Sans MS"/>
                <a:cs typeface="Comic Sans MS"/>
                <a:sym typeface="Symbol"/>
              </a:rPr>
              <a:t>=</a:t>
            </a:r>
            <a:endParaRPr lang="en-US" dirty="0"/>
          </a:p>
        </p:txBody>
      </p:sp>
      <p:sp>
        <p:nvSpPr>
          <p:cNvPr id="36" name="Rectangle 35"/>
          <p:cNvSpPr/>
          <p:nvPr/>
        </p:nvSpPr>
        <p:spPr>
          <a:xfrm>
            <a:off x="6367052" y="3781099"/>
            <a:ext cx="302449" cy="369332"/>
          </a:xfrm>
          <a:prstGeom prst="rect">
            <a:avLst/>
          </a:prstGeom>
        </p:spPr>
        <p:txBody>
          <a:bodyPr wrap="none">
            <a:spAutoFit/>
          </a:bodyPr>
          <a:lstStyle/>
          <a:p>
            <a:r>
              <a:rPr lang="en-US" dirty="0" smtClean="0">
                <a:latin typeface="Comic Sans MS"/>
                <a:cs typeface="Comic Sans MS"/>
                <a:sym typeface="Symbol"/>
              </a:rPr>
              <a:t>=</a:t>
            </a:r>
            <a:endParaRPr lang="en-US" dirty="0"/>
          </a:p>
        </p:txBody>
      </p:sp>
      <p:sp>
        <p:nvSpPr>
          <p:cNvPr id="37" name="Rectangle 36"/>
          <p:cNvSpPr/>
          <p:nvPr/>
        </p:nvSpPr>
        <p:spPr>
          <a:xfrm>
            <a:off x="6383962" y="4716965"/>
            <a:ext cx="302449" cy="369332"/>
          </a:xfrm>
          <a:prstGeom prst="rect">
            <a:avLst/>
          </a:prstGeom>
        </p:spPr>
        <p:txBody>
          <a:bodyPr wrap="none">
            <a:spAutoFit/>
          </a:bodyPr>
          <a:lstStyle/>
          <a:p>
            <a:r>
              <a:rPr lang="en-US" dirty="0" smtClean="0">
                <a:latin typeface="Comic Sans MS"/>
                <a:cs typeface="Comic Sans MS"/>
                <a:sym typeface="Symbol"/>
              </a:rPr>
              <a:t>=</a:t>
            </a:r>
            <a:endParaRPr lang="en-US" dirty="0"/>
          </a:p>
        </p:txBody>
      </p:sp>
      <p:cxnSp>
        <p:nvCxnSpPr>
          <p:cNvPr id="38" name="Straight Arrow Connector 37"/>
          <p:cNvCxnSpPr>
            <a:stCxn id="83" idx="3"/>
          </p:cNvCxnSpPr>
          <p:nvPr/>
        </p:nvCxnSpPr>
        <p:spPr>
          <a:xfrm flipV="1">
            <a:off x="7367006" y="4725976"/>
            <a:ext cx="1030844" cy="96755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0" name="Text Box 7"/>
          <p:cNvSpPr txBox="1">
            <a:spLocks noChangeArrowheads="1"/>
          </p:cNvSpPr>
          <p:nvPr/>
        </p:nvSpPr>
        <p:spPr bwMode="auto">
          <a:xfrm>
            <a:off x="8526822" y="4270098"/>
            <a:ext cx="504056"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000000"/>
                </a:solidFill>
                <a:latin typeface="Comic Sans MS"/>
                <a:cs typeface="Comic Sans MS"/>
              </a:rPr>
              <a:t>P</a:t>
            </a:r>
            <a:r>
              <a:rPr lang="en-US" sz="2000" baseline="-25000" dirty="0">
                <a:solidFill>
                  <a:srgbClr val="000000"/>
                </a:solidFill>
                <a:latin typeface="Comic Sans MS"/>
                <a:cs typeface="Comic Sans MS"/>
              </a:rPr>
              <a:t>i</a:t>
            </a:r>
            <a:endParaRPr lang="en-US" sz="2000" baseline="-25000" dirty="0" smtClean="0">
              <a:solidFill>
                <a:srgbClr val="000000"/>
              </a:solidFill>
              <a:latin typeface="Comic Sans MS"/>
              <a:cs typeface="Comic Sans MS"/>
            </a:endParaRPr>
          </a:p>
        </p:txBody>
      </p:sp>
      <p:cxnSp>
        <p:nvCxnSpPr>
          <p:cNvPr id="41" name="Straight Arrow Connector 40"/>
          <p:cNvCxnSpPr>
            <a:stCxn id="66" idx="3"/>
          </p:cNvCxnSpPr>
          <p:nvPr/>
        </p:nvCxnSpPr>
        <p:spPr>
          <a:xfrm>
            <a:off x="7316205" y="3078837"/>
            <a:ext cx="1081645" cy="109677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2" name="Straight Arrow Connector 41"/>
          <p:cNvCxnSpPr>
            <a:stCxn id="68" idx="3"/>
          </p:cNvCxnSpPr>
          <p:nvPr/>
        </p:nvCxnSpPr>
        <p:spPr>
          <a:xfrm flipV="1">
            <a:off x="7333137" y="4521742"/>
            <a:ext cx="1064713" cy="39287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7" name="Rectangle 46"/>
          <p:cNvSpPr>
            <a:spLocks noChangeArrowheads="1"/>
          </p:cNvSpPr>
          <p:nvPr/>
        </p:nvSpPr>
        <p:spPr bwMode="auto">
          <a:xfrm>
            <a:off x="1536692" y="3828839"/>
            <a:ext cx="559902" cy="507855"/>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a:solidFill>
                  <a:srgbClr val="000000"/>
                </a:solidFill>
                <a:latin typeface="Comic Sans MS"/>
                <a:cs typeface="Comic Sans MS"/>
              </a:rPr>
              <a:t>x</a:t>
            </a:r>
            <a:r>
              <a:rPr lang="en-US" sz="1600" baseline="-25000" dirty="0" smtClean="0">
                <a:solidFill>
                  <a:srgbClr val="000000"/>
                </a:solidFill>
                <a:latin typeface="Comic Sans MS"/>
                <a:cs typeface="Comic Sans MS"/>
              </a:rPr>
              <a:t>12</a:t>
            </a:r>
          </a:p>
          <a:p>
            <a:pPr eaLnBrk="0" hangingPunct="0"/>
            <a:endParaRPr lang="en-US" sz="1600" baseline="-25000" dirty="0" smtClean="0">
              <a:solidFill>
                <a:srgbClr val="0000FF"/>
              </a:solidFill>
              <a:latin typeface="Comic Sans MS"/>
              <a:cs typeface="Comic Sans MS"/>
            </a:endParaRPr>
          </a:p>
          <a:p>
            <a:pPr eaLnBrk="0" hangingPunct="0"/>
            <a:endParaRPr lang="en-US" sz="1600" baseline="-25000" dirty="0">
              <a:solidFill>
                <a:srgbClr val="000000"/>
              </a:solidFill>
              <a:latin typeface="Comic Sans MS"/>
              <a:cs typeface="Comic Sans MS"/>
            </a:endParaRPr>
          </a:p>
        </p:txBody>
      </p:sp>
      <p:sp>
        <p:nvSpPr>
          <p:cNvPr id="48" name="Rectangle 47"/>
          <p:cNvSpPr>
            <a:spLocks noChangeArrowheads="1"/>
          </p:cNvSpPr>
          <p:nvPr/>
        </p:nvSpPr>
        <p:spPr bwMode="auto">
          <a:xfrm>
            <a:off x="1540929" y="4675176"/>
            <a:ext cx="559902" cy="512719"/>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a:solidFill>
                  <a:srgbClr val="000000"/>
                </a:solidFill>
                <a:latin typeface="Comic Sans MS"/>
                <a:cs typeface="Comic Sans MS"/>
              </a:rPr>
              <a:t>x</a:t>
            </a:r>
            <a:r>
              <a:rPr lang="en-US" sz="1600" baseline="-25000" dirty="0" smtClean="0">
                <a:solidFill>
                  <a:srgbClr val="000000"/>
                </a:solidFill>
                <a:latin typeface="Comic Sans MS"/>
                <a:cs typeface="Comic Sans MS"/>
              </a:rPr>
              <a:t>13</a:t>
            </a:r>
            <a:endParaRPr lang="en-US" sz="1600" baseline="-25000" dirty="0" smtClean="0">
              <a:solidFill>
                <a:srgbClr val="0000FF"/>
              </a:solidFill>
              <a:latin typeface="Comic Sans MS"/>
              <a:cs typeface="Comic Sans MS"/>
            </a:endParaRPr>
          </a:p>
          <a:p>
            <a:pPr eaLnBrk="0" hangingPunct="0"/>
            <a:endParaRPr lang="en-US" sz="1600" baseline="-25000" dirty="0">
              <a:solidFill>
                <a:srgbClr val="000000"/>
              </a:solidFill>
              <a:latin typeface="Comic Sans MS"/>
              <a:cs typeface="Comic Sans MS"/>
            </a:endParaRPr>
          </a:p>
        </p:txBody>
      </p:sp>
      <p:sp>
        <p:nvSpPr>
          <p:cNvPr id="59" name="Text Box 7"/>
          <p:cNvSpPr txBox="1">
            <a:spLocks noChangeArrowheads="1"/>
          </p:cNvSpPr>
          <p:nvPr/>
        </p:nvSpPr>
        <p:spPr bwMode="auto">
          <a:xfrm>
            <a:off x="116825" y="6368476"/>
            <a:ext cx="8942510" cy="338554"/>
          </a:xfrm>
          <a:prstGeom prst="rect">
            <a:avLst/>
          </a:prstGeom>
          <a:noFill/>
          <a:ln w="9525">
            <a:noFill/>
            <a:miter lim="800000"/>
            <a:headEnd/>
            <a:tailEnd/>
          </a:ln>
        </p:spPr>
        <p:txBody>
          <a:bodyPr wrap="square">
            <a:spAutoFit/>
          </a:bodyPr>
          <a:lstStyle/>
          <a:p>
            <a:pPr>
              <a:spcBef>
                <a:spcPct val="50000"/>
              </a:spcBef>
            </a:pPr>
            <a:r>
              <a:rPr lang="en-US" sz="1600" dirty="0" smtClean="0">
                <a:solidFill>
                  <a:srgbClr val="0000FF"/>
                </a:solidFill>
                <a:latin typeface="Comic Sans MS"/>
                <a:cs typeface="Comic Sans MS"/>
              </a:rPr>
              <a:t>All the parties together hold the secret. Any two parties hold no info about the secret</a:t>
            </a:r>
            <a:endParaRPr lang="en-US" sz="1600" baseline="-25000" dirty="0" smtClean="0">
              <a:solidFill>
                <a:srgbClr val="0000FF"/>
              </a:solidFill>
              <a:latin typeface="Comic Sans MS"/>
              <a:cs typeface="Comic Sans MS"/>
            </a:endParaRPr>
          </a:p>
        </p:txBody>
      </p:sp>
      <p:sp>
        <p:nvSpPr>
          <p:cNvPr id="60" name="Rectangle 59"/>
          <p:cNvSpPr>
            <a:spLocks noChangeArrowheads="1"/>
          </p:cNvSpPr>
          <p:nvPr/>
        </p:nvSpPr>
        <p:spPr bwMode="auto">
          <a:xfrm>
            <a:off x="2793975" y="2750223"/>
            <a:ext cx="559902" cy="724948"/>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a:solidFill>
                  <a:srgbClr val="000000"/>
                </a:solidFill>
                <a:latin typeface="Comic Sans MS"/>
                <a:cs typeface="Comic Sans MS"/>
              </a:rPr>
              <a:t>2</a:t>
            </a:r>
            <a:r>
              <a:rPr lang="en-US" sz="1600" baseline="-25000" dirty="0" smtClean="0">
                <a:solidFill>
                  <a:srgbClr val="000000"/>
                </a:solidFill>
                <a:latin typeface="Comic Sans MS"/>
                <a:cs typeface="Comic Sans MS"/>
              </a:rPr>
              <a:t>1</a:t>
            </a:r>
          </a:p>
          <a:p>
            <a:pPr eaLnBrk="0" hangingPunct="0"/>
            <a:endParaRPr lang="en-US" sz="1600" baseline="-25000" dirty="0">
              <a:solidFill>
                <a:srgbClr val="000000"/>
              </a:solidFill>
              <a:latin typeface="Comic Sans MS"/>
              <a:cs typeface="Comic Sans MS"/>
            </a:endParaRPr>
          </a:p>
        </p:txBody>
      </p:sp>
      <p:sp>
        <p:nvSpPr>
          <p:cNvPr id="61" name="Rectangle 60"/>
          <p:cNvSpPr>
            <a:spLocks noChangeArrowheads="1"/>
          </p:cNvSpPr>
          <p:nvPr/>
        </p:nvSpPr>
        <p:spPr bwMode="auto">
          <a:xfrm>
            <a:off x="2806670" y="3845775"/>
            <a:ext cx="559902" cy="507855"/>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a:solidFill>
                  <a:srgbClr val="000000"/>
                </a:solidFill>
                <a:latin typeface="Comic Sans MS"/>
                <a:cs typeface="Comic Sans MS"/>
              </a:rPr>
              <a:t>2</a:t>
            </a:r>
            <a:r>
              <a:rPr lang="en-US" sz="1600" baseline="-25000" dirty="0" smtClean="0">
                <a:solidFill>
                  <a:srgbClr val="000000"/>
                </a:solidFill>
                <a:latin typeface="Comic Sans MS"/>
                <a:cs typeface="Comic Sans MS"/>
              </a:rPr>
              <a:t>2</a:t>
            </a:r>
          </a:p>
          <a:p>
            <a:pPr eaLnBrk="0" hangingPunct="0"/>
            <a:endParaRPr lang="en-US" sz="1600" baseline="-25000" dirty="0" smtClean="0">
              <a:solidFill>
                <a:srgbClr val="0000FF"/>
              </a:solidFill>
              <a:latin typeface="Comic Sans MS"/>
              <a:cs typeface="Comic Sans MS"/>
            </a:endParaRPr>
          </a:p>
          <a:p>
            <a:pPr eaLnBrk="0" hangingPunct="0"/>
            <a:endParaRPr lang="en-US" sz="1600" baseline="-25000" dirty="0">
              <a:solidFill>
                <a:srgbClr val="000000"/>
              </a:solidFill>
              <a:latin typeface="Comic Sans MS"/>
              <a:cs typeface="Comic Sans MS"/>
            </a:endParaRPr>
          </a:p>
        </p:txBody>
      </p:sp>
      <p:sp>
        <p:nvSpPr>
          <p:cNvPr id="62" name="Rectangle 61"/>
          <p:cNvSpPr>
            <a:spLocks noChangeArrowheads="1"/>
          </p:cNvSpPr>
          <p:nvPr/>
        </p:nvSpPr>
        <p:spPr bwMode="auto">
          <a:xfrm>
            <a:off x="2810907" y="4692112"/>
            <a:ext cx="559902" cy="512719"/>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a:solidFill>
                  <a:srgbClr val="000000"/>
                </a:solidFill>
                <a:latin typeface="Comic Sans MS"/>
                <a:cs typeface="Comic Sans MS"/>
              </a:rPr>
              <a:t>2</a:t>
            </a:r>
            <a:r>
              <a:rPr lang="en-US" sz="1600" baseline="-25000" dirty="0" smtClean="0">
                <a:solidFill>
                  <a:srgbClr val="000000"/>
                </a:solidFill>
                <a:latin typeface="Comic Sans MS"/>
                <a:cs typeface="Comic Sans MS"/>
              </a:rPr>
              <a:t>3</a:t>
            </a:r>
            <a:endParaRPr lang="en-US" sz="1600" baseline="-25000" dirty="0" smtClean="0">
              <a:solidFill>
                <a:srgbClr val="0000FF"/>
              </a:solidFill>
              <a:latin typeface="Comic Sans MS"/>
              <a:cs typeface="Comic Sans MS"/>
            </a:endParaRPr>
          </a:p>
          <a:p>
            <a:pPr eaLnBrk="0" hangingPunct="0"/>
            <a:endParaRPr lang="en-US" sz="1600" baseline="-25000" dirty="0">
              <a:solidFill>
                <a:srgbClr val="000000"/>
              </a:solidFill>
              <a:latin typeface="Comic Sans MS"/>
              <a:cs typeface="Comic Sans MS"/>
            </a:endParaRPr>
          </a:p>
        </p:txBody>
      </p:sp>
      <p:sp>
        <p:nvSpPr>
          <p:cNvPr id="63" name="Rectangle 62"/>
          <p:cNvSpPr>
            <a:spLocks noChangeArrowheads="1"/>
          </p:cNvSpPr>
          <p:nvPr/>
        </p:nvSpPr>
        <p:spPr bwMode="auto">
          <a:xfrm>
            <a:off x="4216350" y="2750226"/>
            <a:ext cx="559902" cy="724948"/>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smtClean="0">
                <a:solidFill>
                  <a:srgbClr val="000000"/>
                </a:solidFill>
                <a:latin typeface="Comic Sans MS"/>
                <a:cs typeface="Comic Sans MS"/>
              </a:rPr>
              <a:t>31</a:t>
            </a:r>
          </a:p>
          <a:p>
            <a:pPr eaLnBrk="0" hangingPunct="0"/>
            <a:endParaRPr lang="en-US" sz="1600" baseline="-25000" dirty="0">
              <a:solidFill>
                <a:srgbClr val="000000"/>
              </a:solidFill>
              <a:latin typeface="Comic Sans MS"/>
              <a:cs typeface="Comic Sans MS"/>
            </a:endParaRPr>
          </a:p>
        </p:txBody>
      </p:sp>
      <p:sp>
        <p:nvSpPr>
          <p:cNvPr id="64" name="Rectangle 63"/>
          <p:cNvSpPr>
            <a:spLocks noChangeArrowheads="1"/>
          </p:cNvSpPr>
          <p:nvPr/>
        </p:nvSpPr>
        <p:spPr bwMode="auto">
          <a:xfrm>
            <a:off x="4229045" y="3845778"/>
            <a:ext cx="559902" cy="507855"/>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smtClean="0">
                <a:solidFill>
                  <a:srgbClr val="000000"/>
                </a:solidFill>
                <a:latin typeface="Comic Sans MS"/>
                <a:cs typeface="Comic Sans MS"/>
              </a:rPr>
              <a:t>32</a:t>
            </a:r>
          </a:p>
          <a:p>
            <a:pPr eaLnBrk="0" hangingPunct="0"/>
            <a:endParaRPr lang="en-US" sz="1600" baseline="-25000" dirty="0" smtClean="0">
              <a:solidFill>
                <a:srgbClr val="0000FF"/>
              </a:solidFill>
              <a:latin typeface="Comic Sans MS"/>
              <a:cs typeface="Comic Sans MS"/>
            </a:endParaRPr>
          </a:p>
          <a:p>
            <a:pPr eaLnBrk="0" hangingPunct="0"/>
            <a:endParaRPr lang="en-US" sz="1600" baseline="-25000" dirty="0">
              <a:solidFill>
                <a:srgbClr val="000000"/>
              </a:solidFill>
              <a:latin typeface="Comic Sans MS"/>
              <a:cs typeface="Comic Sans MS"/>
            </a:endParaRPr>
          </a:p>
        </p:txBody>
      </p:sp>
      <p:sp>
        <p:nvSpPr>
          <p:cNvPr id="65" name="Rectangle 64"/>
          <p:cNvSpPr>
            <a:spLocks noChangeArrowheads="1"/>
          </p:cNvSpPr>
          <p:nvPr/>
        </p:nvSpPr>
        <p:spPr bwMode="auto">
          <a:xfrm>
            <a:off x="4233282" y="4692115"/>
            <a:ext cx="559902" cy="512719"/>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smtClean="0">
                <a:solidFill>
                  <a:srgbClr val="000000"/>
                </a:solidFill>
                <a:latin typeface="Comic Sans MS"/>
                <a:cs typeface="Comic Sans MS"/>
              </a:rPr>
              <a:t>33</a:t>
            </a:r>
            <a:endParaRPr lang="en-US" sz="1600" baseline="-25000" dirty="0" smtClean="0">
              <a:solidFill>
                <a:srgbClr val="0000FF"/>
              </a:solidFill>
              <a:latin typeface="Comic Sans MS"/>
              <a:cs typeface="Comic Sans MS"/>
            </a:endParaRPr>
          </a:p>
          <a:p>
            <a:pPr eaLnBrk="0" hangingPunct="0"/>
            <a:endParaRPr lang="en-US" sz="1600" baseline="-25000" dirty="0">
              <a:solidFill>
                <a:srgbClr val="000000"/>
              </a:solidFill>
              <a:latin typeface="Comic Sans MS"/>
              <a:cs typeface="Comic Sans MS"/>
            </a:endParaRPr>
          </a:p>
        </p:txBody>
      </p:sp>
      <p:sp>
        <p:nvSpPr>
          <p:cNvPr id="66" name="Rectangle 65"/>
          <p:cNvSpPr>
            <a:spLocks noChangeArrowheads="1"/>
          </p:cNvSpPr>
          <p:nvPr/>
        </p:nvSpPr>
        <p:spPr bwMode="auto">
          <a:xfrm>
            <a:off x="6756303" y="2716363"/>
            <a:ext cx="559902" cy="724948"/>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s</a:t>
            </a:r>
            <a:r>
              <a:rPr lang="en-US" sz="1600" baseline="-25000" dirty="0" smtClean="0">
                <a:solidFill>
                  <a:srgbClr val="000000"/>
                </a:solidFill>
                <a:latin typeface="Comic Sans MS"/>
                <a:cs typeface="Comic Sans MS"/>
              </a:rPr>
              <a:t>1</a:t>
            </a:r>
          </a:p>
          <a:p>
            <a:pPr eaLnBrk="0" hangingPunct="0"/>
            <a:endParaRPr lang="en-US" sz="1600" baseline="-25000" dirty="0">
              <a:solidFill>
                <a:srgbClr val="000000"/>
              </a:solidFill>
              <a:latin typeface="Comic Sans MS"/>
              <a:cs typeface="Comic Sans MS"/>
            </a:endParaRPr>
          </a:p>
        </p:txBody>
      </p:sp>
      <p:sp>
        <p:nvSpPr>
          <p:cNvPr id="67" name="Rectangle 66"/>
          <p:cNvSpPr>
            <a:spLocks noChangeArrowheads="1"/>
          </p:cNvSpPr>
          <p:nvPr/>
        </p:nvSpPr>
        <p:spPr bwMode="auto">
          <a:xfrm>
            <a:off x="6768998" y="3811915"/>
            <a:ext cx="559902" cy="507855"/>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s</a:t>
            </a:r>
            <a:r>
              <a:rPr lang="en-US" sz="1600" baseline="-25000" dirty="0" smtClean="0">
                <a:solidFill>
                  <a:srgbClr val="000000"/>
                </a:solidFill>
                <a:latin typeface="Comic Sans MS"/>
                <a:cs typeface="Comic Sans MS"/>
              </a:rPr>
              <a:t>2</a:t>
            </a:r>
          </a:p>
          <a:p>
            <a:pPr eaLnBrk="0" hangingPunct="0"/>
            <a:endParaRPr lang="en-US" sz="1600" baseline="-25000" dirty="0" smtClean="0">
              <a:solidFill>
                <a:srgbClr val="0000FF"/>
              </a:solidFill>
              <a:latin typeface="Comic Sans MS"/>
              <a:cs typeface="Comic Sans MS"/>
            </a:endParaRPr>
          </a:p>
          <a:p>
            <a:pPr eaLnBrk="0" hangingPunct="0"/>
            <a:endParaRPr lang="en-US" sz="1600" baseline="-25000" dirty="0">
              <a:solidFill>
                <a:srgbClr val="000000"/>
              </a:solidFill>
              <a:latin typeface="Comic Sans MS"/>
              <a:cs typeface="Comic Sans MS"/>
            </a:endParaRPr>
          </a:p>
        </p:txBody>
      </p:sp>
      <p:sp>
        <p:nvSpPr>
          <p:cNvPr id="68" name="Rectangle 67"/>
          <p:cNvSpPr>
            <a:spLocks noChangeArrowheads="1"/>
          </p:cNvSpPr>
          <p:nvPr/>
        </p:nvSpPr>
        <p:spPr bwMode="auto">
          <a:xfrm>
            <a:off x="6773235" y="4658252"/>
            <a:ext cx="559902" cy="512719"/>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s</a:t>
            </a:r>
            <a:r>
              <a:rPr lang="en-US" sz="1600" baseline="-25000" dirty="0" smtClean="0">
                <a:solidFill>
                  <a:srgbClr val="000000"/>
                </a:solidFill>
                <a:latin typeface="Comic Sans MS"/>
                <a:cs typeface="Comic Sans MS"/>
              </a:rPr>
              <a:t>3</a:t>
            </a:r>
            <a:endParaRPr lang="en-US" sz="1600" baseline="-25000" dirty="0" smtClean="0">
              <a:solidFill>
                <a:srgbClr val="0000FF"/>
              </a:solidFill>
              <a:latin typeface="Comic Sans MS"/>
              <a:cs typeface="Comic Sans MS"/>
            </a:endParaRPr>
          </a:p>
          <a:p>
            <a:pPr eaLnBrk="0" hangingPunct="0"/>
            <a:endParaRPr lang="en-US" sz="1600" baseline="-25000" dirty="0">
              <a:solidFill>
                <a:srgbClr val="000000"/>
              </a:solidFill>
              <a:latin typeface="Comic Sans MS"/>
              <a:cs typeface="Comic Sans MS"/>
            </a:endParaRPr>
          </a:p>
        </p:txBody>
      </p:sp>
      <p:sp>
        <p:nvSpPr>
          <p:cNvPr id="52" name="Rectangle 51"/>
          <p:cNvSpPr>
            <a:spLocks noChangeArrowheads="1"/>
          </p:cNvSpPr>
          <p:nvPr/>
        </p:nvSpPr>
        <p:spPr bwMode="auto">
          <a:xfrm>
            <a:off x="5521161" y="1815596"/>
            <a:ext cx="381001" cy="275333"/>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a:solidFill>
                  <a:srgbClr val="000000"/>
                </a:solidFill>
                <a:latin typeface="Comic Sans MS"/>
                <a:cs typeface="Comic Sans MS"/>
              </a:rPr>
              <a:t>4</a:t>
            </a:r>
          </a:p>
        </p:txBody>
      </p:sp>
      <p:sp>
        <p:nvSpPr>
          <p:cNvPr id="53" name="Text Box 7"/>
          <p:cNvSpPr txBox="1">
            <a:spLocks noChangeArrowheads="1"/>
          </p:cNvSpPr>
          <p:nvPr/>
        </p:nvSpPr>
        <p:spPr bwMode="auto">
          <a:xfrm>
            <a:off x="5497737" y="1373711"/>
            <a:ext cx="504056" cy="400110"/>
          </a:xfrm>
          <a:prstGeom prst="rect">
            <a:avLst/>
          </a:prstGeom>
          <a:noFill/>
          <a:ln w="9525">
            <a:noFill/>
            <a:miter lim="800000"/>
            <a:headEnd/>
            <a:tailEnd/>
          </a:ln>
        </p:spPr>
        <p:txBody>
          <a:bodyPr wrap="square">
            <a:spAutoFit/>
          </a:bodyPr>
          <a:lstStyle/>
          <a:p>
            <a:pPr>
              <a:spcBef>
                <a:spcPct val="50000"/>
              </a:spcBef>
            </a:pPr>
            <a:r>
              <a:rPr lang="en-US" sz="2000" b="1" dirty="0" smtClean="0">
                <a:latin typeface="Comic Sans MS"/>
                <a:cs typeface="Comic Sans MS"/>
              </a:rPr>
              <a:t>P</a:t>
            </a:r>
            <a:r>
              <a:rPr lang="en-US" sz="2000" b="1" baseline="-25000" dirty="0">
                <a:latin typeface="Comic Sans MS"/>
                <a:cs typeface="Comic Sans MS"/>
              </a:rPr>
              <a:t>4</a:t>
            </a:r>
            <a:endParaRPr lang="en-US" sz="2000" b="1" baseline="-25000" dirty="0" smtClean="0">
              <a:latin typeface="Comic Sans MS"/>
              <a:cs typeface="Comic Sans MS"/>
            </a:endParaRPr>
          </a:p>
        </p:txBody>
      </p:sp>
      <p:sp>
        <p:nvSpPr>
          <p:cNvPr id="54" name="Rectangle 53"/>
          <p:cNvSpPr/>
          <p:nvPr/>
        </p:nvSpPr>
        <p:spPr>
          <a:xfrm>
            <a:off x="4899725" y="2872857"/>
            <a:ext cx="295574" cy="369332"/>
          </a:xfrm>
          <a:prstGeom prst="rect">
            <a:avLst/>
          </a:prstGeom>
        </p:spPr>
        <p:txBody>
          <a:bodyPr wrap="none">
            <a:spAutoFit/>
          </a:bodyPr>
          <a:lstStyle/>
          <a:p>
            <a:r>
              <a:rPr lang="en-US" dirty="0">
                <a:latin typeface="Comic Sans MS"/>
                <a:cs typeface="Comic Sans MS"/>
                <a:sym typeface="Symbol"/>
              </a:rPr>
              <a:t>+</a:t>
            </a:r>
            <a:endParaRPr lang="en-US" dirty="0"/>
          </a:p>
        </p:txBody>
      </p:sp>
      <p:sp>
        <p:nvSpPr>
          <p:cNvPr id="55" name="Rectangle 54"/>
          <p:cNvSpPr/>
          <p:nvPr/>
        </p:nvSpPr>
        <p:spPr>
          <a:xfrm>
            <a:off x="4938829" y="3781102"/>
            <a:ext cx="295574" cy="369332"/>
          </a:xfrm>
          <a:prstGeom prst="rect">
            <a:avLst/>
          </a:prstGeom>
        </p:spPr>
        <p:txBody>
          <a:bodyPr wrap="none">
            <a:spAutoFit/>
          </a:bodyPr>
          <a:lstStyle/>
          <a:p>
            <a:r>
              <a:rPr lang="en-US" dirty="0">
                <a:latin typeface="Comic Sans MS"/>
                <a:cs typeface="Comic Sans MS"/>
                <a:sym typeface="Symbol"/>
              </a:rPr>
              <a:t>+</a:t>
            </a:r>
            <a:endParaRPr lang="en-US" dirty="0"/>
          </a:p>
        </p:txBody>
      </p:sp>
      <p:sp>
        <p:nvSpPr>
          <p:cNvPr id="56" name="Rectangle 55"/>
          <p:cNvSpPr/>
          <p:nvPr/>
        </p:nvSpPr>
        <p:spPr>
          <a:xfrm>
            <a:off x="4950220" y="4720441"/>
            <a:ext cx="295574" cy="369332"/>
          </a:xfrm>
          <a:prstGeom prst="rect">
            <a:avLst/>
          </a:prstGeom>
        </p:spPr>
        <p:txBody>
          <a:bodyPr wrap="none">
            <a:spAutoFit/>
          </a:bodyPr>
          <a:lstStyle/>
          <a:p>
            <a:r>
              <a:rPr lang="en-US" dirty="0">
                <a:latin typeface="Comic Sans MS"/>
                <a:cs typeface="Comic Sans MS"/>
                <a:sym typeface="Symbol"/>
              </a:rPr>
              <a:t>+</a:t>
            </a:r>
            <a:endParaRPr lang="en-US" dirty="0"/>
          </a:p>
        </p:txBody>
      </p:sp>
      <p:sp>
        <p:nvSpPr>
          <p:cNvPr id="58" name="Rectangle 57"/>
          <p:cNvSpPr>
            <a:spLocks noChangeArrowheads="1"/>
          </p:cNvSpPr>
          <p:nvPr/>
        </p:nvSpPr>
        <p:spPr bwMode="auto">
          <a:xfrm>
            <a:off x="5384730" y="2750229"/>
            <a:ext cx="559902" cy="724948"/>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smtClean="0">
                <a:solidFill>
                  <a:srgbClr val="000000"/>
                </a:solidFill>
                <a:latin typeface="Comic Sans MS"/>
                <a:cs typeface="Comic Sans MS"/>
              </a:rPr>
              <a:t>31</a:t>
            </a:r>
          </a:p>
          <a:p>
            <a:pPr eaLnBrk="0" hangingPunct="0"/>
            <a:endParaRPr lang="en-US" sz="1600" baseline="-25000" dirty="0">
              <a:solidFill>
                <a:srgbClr val="000000"/>
              </a:solidFill>
              <a:latin typeface="Comic Sans MS"/>
              <a:cs typeface="Comic Sans MS"/>
            </a:endParaRPr>
          </a:p>
        </p:txBody>
      </p:sp>
      <p:sp>
        <p:nvSpPr>
          <p:cNvPr id="69" name="Rectangle 68"/>
          <p:cNvSpPr>
            <a:spLocks noChangeArrowheads="1"/>
          </p:cNvSpPr>
          <p:nvPr/>
        </p:nvSpPr>
        <p:spPr bwMode="auto">
          <a:xfrm>
            <a:off x="5431291" y="3845781"/>
            <a:ext cx="559902" cy="507855"/>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smtClean="0">
                <a:solidFill>
                  <a:srgbClr val="000000"/>
                </a:solidFill>
                <a:latin typeface="Comic Sans MS"/>
                <a:cs typeface="Comic Sans MS"/>
              </a:rPr>
              <a:t>32</a:t>
            </a:r>
          </a:p>
          <a:p>
            <a:pPr eaLnBrk="0" hangingPunct="0"/>
            <a:endParaRPr lang="en-US" sz="1600" baseline="-25000" dirty="0" smtClean="0">
              <a:solidFill>
                <a:srgbClr val="0000FF"/>
              </a:solidFill>
              <a:latin typeface="Comic Sans MS"/>
              <a:cs typeface="Comic Sans MS"/>
            </a:endParaRPr>
          </a:p>
          <a:p>
            <a:pPr eaLnBrk="0" hangingPunct="0"/>
            <a:endParaRPr lang="en-US" sz="1600" baseline="-25000" dirty="0">
              <a:solidFill>
                <a:srgbClr val="000000"/>
              </a:solidFill>
              <a:latin typeface="Comic Sans MS"/>
              <a:cs typeface="Comic Sans MS"/>
            </a:endParaRPr>
          </a:p>
        </p:txBody>
      </p:sp>
      <p:sp>
        <p:nvSpPr>
          <p:cNvPr id="70" name="Rectangle 69"/>
          <p:cNvSpPr>
            <a:spLocks noChangeArrowheads="1"/>
          </p:cNvSpPr>
          <p:nvPr/>
        </p:nvSpPr>
        <p:spPr bwMode="auto">
          <a:xfrm>
            <a:off x="5435528" y="4692118"/>
            <a:ext cx="559902" cy="512719"/>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smtClean="0">
                <a:solidFill>
                  <a:srgbClr val="000000"/>
                </a:solidFill>
                <a:latin typeface="Comic Sans MS"/>
                <a:cs typeface="Comic Sans MS"/>
              </a:rPr>
              <a:t>33</a:t>
            </a:r>
            <a:endParaRPr lang="en-US" sz="1600" baseline="-25000" dirty="0" smtClean="0">
              <a:solidFill>
                <a:srgbClr val="0000FF"/>
              </a:solidFill>
              <a:latin typeface="Comic Sans MS"/>
              <a:cs typeface="Comic Sans MS"/>
            </a:endParaRPr>
          </a:p>
          <a:p>
            <a:pPr eaLnBrk="0" hangingPunct="0"/>
            <a:endParaRPr lang="en-US" sz="1600" baseline="-25000" dirty="0">
              <a:solidFill>
                <a:srgbClr val="000000"/>
              </a:solidFill>
              <a:latin typeface="Comic Sans MS"/>
              <a:cs typeface="Comic Sans MS"/>
            </a:endParaRPr>
          </a:p>
        </p:txBody>
      </p:sp>
      <p:sp>
        <p:nvSpPr>
          <p:cNvPr id="71" name="Rectangle 70"/>
          <p:cNvSpPr>
            <a:spLocks noChangeArrowheads="1"/>
          </p:cNvSpPr>
          <p:nvPr/>
        </p:nvSpPr>
        <p:spPr bwMode="auto">
          <a:xfrm>
            <a:off x="1016006" y="2098619"/>
            <a:ext cx="1271084" cy="499204"/>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smtClean="0">
                <a:solidFill>
                  <a:srgbClr val="000000"/>
                </a:solidFill>
                <a:latin typeface="Comic Sans MS"/>
                <a:cs typeface="Comic Sans MS"/>
              </a:rPr>
              <a:t>11 </a:t>
            </a:r>
            <a:r>
              <a:rPr lang="en-US" sz="1600" dirty="0">
                <a:solidFill>
                  <a:srgbClr val="000000"/>
                </a:solidFill>
                <a:latin typeface="Comic Sans MS"/>
                <a:cs typeface="Comic Sans MS"/>
              </a:rPr>
              <a:t> </a:t>
            </a:r>
            <a:r>
              <a:rPr lang="en-US" sz="1600" dirty="0" smtClean="0">
                <a:solidFill>
                  <a:srgbClr val="000000"/>
                </a:solidFill>
                <a:latin typeface="Comic Sans MS"/>
                <a:cs typeface="Comic Sans MS"/>
              </a:rPr>
              <a:t>x</a:t>
            </a:r>
            <a:r>
              <a:rPr lang="en-US" sz="1600" baseline="-25000" dirty="0" smtClean="0">
                <a:solidFill>
                  <a:srgbClr val="000000"/>
                </a:solidFill>
                <a:latin typeface="Comic Sans MS"/>
                <a:cs typeface="Comic Sans MS"/>
              </a:rPr>
              <a:t>12</a:t>
            </a:r>
            <a:r>
              <a:rPr lang="en-US" sz="1600" dirty="0" smtClean="0">
                <a:solidFill>
                  <a:srgbClr val="000000"/>
                </a:solidFill>
                <a:latin typeface="Comic Sans MS"/>
                <a:cs typeface="Comic Sans MS"/>
              </a:rPr>
              <a:t> x</a:t>
            </a:r>
            <a:r>
              <a:rPr lang="en-US" sz="1600" baseline="-25000" dirty="0" smtClean="0">
                <a:solidFill>
                  <a:srgbClr val="000000"/>
                </a:solidFill>
                <a:latin typeface="Comic Sans MS"/>
                <a:cs typeface="Comic Sans MS"/>
              </a:rPr>
              <a:t>13 </a:t>
            </a:r>
            <a:r>
              <a:rPr lang="en-US" sz="1600" dirty="0" smtClean="0">
                <a:solidFill>
                  <a:srgbClr val="000000"/>
                </a:solidFill>
                <a:latin typeface="Comic Sans MS"/>
                <a:cs typeface="Comic Sans MS"/>
              </a:rPr>
              <a:t>x</a:t>
            </a:r>
            <a:r>
              <a:rPr lang="en-US" sz="1600" baseline="-25000" dirty="0" smtClean="0">
                <a:solidFill>
                  <a:srgbClr val="000000"/>
                </a:solidFill>
                <a:latin typeface="Comic Sans MS"/>
                <a:cs typeface="Comic Sans MS"/>
              </a:rPr>
              <a:t>14  </a:t>
            </a:r>
            <a:endParaRPr lang="en-US" sz="1600" baseline="-25000" dirty="0">
              <a:solidFill>
                <a:srgbClr val="000000"/>
              </a:solidFill>
              <a:latin typeface="Comic Sans MS"/>
              <a:cs typeface="Comic Sans MS"/>
            </a:endParaRPr>
          </a:p>
        </p:txBody>
      </p:sp>
      <p:sp>
        <p:nvSpPr>
          <p:cNvPr id="72" name="Rectangle 71"/>
          <p:cNvSpPr>
            <a:spLocks noChangeArrowheads="1"/>
          </p:cNvSpPr>
          <p:nvPr/>
        </p:nvSpPr>
        <p:spPr bwMode="auto">
          <a:xfrm>
            <a:off x="2506839" y="2105645"/>
            <a:ext cx="1271084" cy="499204"/>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a:solidFill>
                  <a:srgbClr val="000000"/>
                </a:solidFill>
                <a:latin typeface="Comic Sans MS"/>
                <a:cs typeface="Comic Sans MS"/>
              </a:rPr>
              <a:t>2</a:t>
            </a:r>
            <a:r>
              <a:rPr lang="en-US" sz="1600" baseline="-25000" dirty="0" smtClean="0">
                <a:solidFill>
                  <a:srgbClr val="000000"/>
                </a:solidFill>
                <a:latin typeface="Comic Sans MS"/>
                <a:cs typeface="Comic Sans MS"/>
              </a:rPr>
              <a:t>1 </a:t>
            </a:r>
            <a:r>
              <a:rPr lang="en-US" sz="1600" dirty="0" smtClean="0">
                <a:solidFill>
                  <a:srgbClr val="000000"/>
                </a:solidFill>
                <a:latin typeface="Comic Sans MS"/>
                <a:cs typeface="Comic Sans MS"/>
              </a:rPr>
              <a:t> x</a:t>
            </a:r>
            <a:r>
              <a:rPr lang="en-US" sz="1600" baseline="-25000" dirty="0">
                <a:solidFill>
                  <a:srgbClr val="000000"/>
                </a:solidFill>
                <a:latin typeface="Comic Sans MS"/>
                <a:cs typeface="Comic Sans MS"/>
              </a:rPr>
              <a:t>2</a:t>
            </a:r>
            <a:r>
              <a:rPr lang="en-US" sz="1600" baseline="-25000" dirty="0" smtClean="0">
                <a:solidFill>
                  <a:srgbClr val="000000"/>
                </a:solidFill>
                <a:latin typeface="Comic Sans MS"/>
                <a:cs typeface="Comic Sans MS"/>
              </a:rPr>
              <a:t>2</a:t>
            </a:r>
            <a:r>
              <a:rPr lang="en-US" sz="1600" dirty="0" smtClean="0">
                <a:solidFill>
                  <a:srgbClr val="000000"/>
                </a:solidFill>
                <a:latin typeface="Comic Sans MS"/>
                <a:cs typeface="Comic Sans MS"/>
              </a:rPr>
              <a:t> x</a:t>
            </a:r>
            <a:r>
              <a:rPr lang="en-US" sz="1600" baseline="-25000" dirty="0" smtClean="0">
                <a:solidFill>
                  <a:srgbClr val="000000"/>
                </a:solidFill>
                <a:latin typeface="Comic Sans MS"/>
                <a:cs typeface="Comic Sans MS"/>
              </a:rPr>
              <a:t>23 </a:t>
            </a:r>
            <a:r>
              <a:rPr lang="en-US" sz="1600" dirty="0" smtClean="0">
                <a:solidFill>
                  <a:srgbClr val="000000"/>
                </a:solidFill>
                <a:latin typeface="Comic Sans MS"/>
                <a:cs typeface="Comic Sans MS"/>
              </a:rPr>
              <a:t>x</a:t>
            </a:r>
            <a:r>
              <a:rPr lang="en-US" sz="1600" baseline="-25000" dirty="0" smtClean="0">
                <a:solidFill>
                  <a:srgbClr val="000000"/>
                </a:solidFill>
                <a:latin typeface="Comic Sans MS"/>
                <a:cs typeface="Comic Sans MS"/>
              </a:rPr>
              <a:t>24 </a:t>
            </a:r>
            <a:endParaRPr lang="en-US" sz="1600" baseline="-25000" dirty="0">
              <a:solidFill>
                <a:srgbClr val="000000"/>
              </a:solidFill>
              <a:latin typeface="Comic Sans MS"/>
              <a:cs typeface="Comic Sans MS"/>
            </a:endParaRPr>
          </a:p>
        </p:txBody>
      </p:sp>
      <p:sp>
        <p:nvSpPr>
          <p:cNvPr id="73" name="Rectangle 72"/>
          <p:cNvSpPr>
            <a:spLocks noChangeArrowheads="1"/>
          </p:cNvSpPr>
          <p:nvPr/>
        </p:nvSpPr>
        <p:spPr bwMode="auto">
          <a:xfrm>
            <a:off x="4029103" y="2122578"/>
            <a:ext cx="1271084" cy="499204"/>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a:solidFill>
                  <a:srgbClr val="000000"/>
                </a:solidFill>
                <a:latin typeface="Comic Sans MS"/>
                <a:cs typeface="Comic Sans MS"/>
              </a:rPr>
              <a:t>3</a:t>
            </a:r>
            <a:r>
              <a:rPr lang="en-US" sz="1600" baseline="-25000" dirty="0" smtClean="0">
                <a:solidFill>
                  <a:srgbClr val="000000"/>
                </a:solidFill>
                <a:latin typeface="Comic Sans MS"/>
                <a:cs typeface="Comic Sans MS"/>
              </a:rPr>
              <a:t>1 </a:t>
            </a:r>
            <a:r>
              <a:rPr lang="en-US" sz="1600" dirty="0" smtClean="0">
                <a:solidFill>
                  <a:srgbClr val="000000"/>
                </a:solidFill>
                <a:latin typeface="Comic Sans MS"/>
                <a:cs typeface="Comic Sans MS"/>
              </a:rPr>
              <a:t> x</a:t>
            </a:r>
            <a:r>
              <a:rPr lang="en-US" sz="1600" baseline="-25000" dirty="0">
                <a:solidFill>
                  <a:srgbClr val="000000"/>
                </a:solidFill>
                <a:latin typeface="Comic Sans MS"/>
                <a:cs typeface="Comic Sans MS"/>
              </a:rPr>
              <a:t>3</a:t>
            </a:r>
            <a:r>
              <a:rPr lang="en-US" sz="1600" baseline="-25000" dirty="0" smtClean="0">
                <a:solidFill>
                  <a:srgbClr val="000000"/>
                </a:solidFill>
                <a:latin typeface="Comic Sans MS"/>
                <a:cs typeface="Comic Sans MS"/>
              </a:rPr>
              <a:t>2</a:t>
            </a:r>
            <a:r>
              <a:rPr lang="en-US" sz="1600" dirty="0" smtClean="0">
                <a:solidFill>
                  <a:srgbClr val="000000"/>
                </a:solidFill>
                <a:latin typeface="Comic Sans MS"/>
                <a:cs typeface="Comic Sans MS"/>
              </a:rPr>
              <a:t> x</a:t>
            </a:r>
            <a:r>
              <a:rPr lang="en-US" sz="1600" baseline="-25000" dirty="0" smtClean="0">
                <a:solidFill>
                  <a:srgbClr val="000000"/>
                </a:solidFill>
                <a:latin typeface="Comic Sans MS"/>
                <a:cs typeface="Comic Sans MS"/>
              </a:rPr>
              <a:t>33 </a:t>
            </a:r>
            <a:r>
              <a:rPr lang="en-US" sz="1600" dirty="0" smtClean="0">
                <a:solidFill>
                  <a:srgbClr val="000000"/>
                </a:solidFill>
                <a:latin typeface="Comic Sans MS"/>
                <a:cs typeface="Comic Sans MS"/>
              </a:rPr>
              <a:t>x</a:t>
            </a:r>
            <a:r>
              <a:rPr lang="en-US" sz="1600" baseline="-25000" dirty="0" smtClean="0">
                <a:solidFill>
                  <a:srgbClr val="000000"/>
                </a:solidFill>
                <a:latin typeface="Comic Sans MS"/>
                <a:cs typeface="Comic Sans MS"/>
              </a:rPr>
              <a:t>34 </a:t>
            </a:r>
            <a:endParaRPr lang="en-US" sz="1600" baseline="-25000" dirty="0">
              <a:solidFill>
                <a:srgbClr val="000000"/>
              </a:solidFill>
              <a:latin typeface="Comic Sans MS"/>
              <a:cs typeface="Comic Sans MS"/>
            </a:endParaRPr>
          </a:p>
        </p:txBody>
      </p:sp>
      <p:sp>
        <p:nvSpPr>
          <p:cNvPr id="74" name="Rectangle 73"/>
          <p:cNvSpPr>
            <a:spLocks noChangeArrowheads="1"/>
          </p:cNvSpPr>
          <p:nvPr/>
        </p:nvSpPr>
        <p:spPr bwMode="auto">
          <a:xfrm>
            <a:off x="5468411" y="2088715"/>
            <a:ext cx="1271084" cy="499204"/>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a:solidFill>
                  <a:srgbClr val="000000"/>
                </a:solidFill>
                <a:latin typeface="Comic Sans MS"/>
                <a:cs typeface="Comic Sans MS"/>
              </a:rPr>
              <a:t>4</a:t>
            </a:r>
            <a:r>
              <a:rPr lang="en-US" sz="1600" baseline="-25000" dirty="0" smtClean="0">
                <a:solidFill>
                  <a:srgbClr val="000000"/>
                </a:solidFill>
                <a:latin typeface="Comic Sans MS"/>
                <a:cs typeface="Comic Sans MS"/>
              </a:rPr>
              <a:t>1 </a:t>
            </a:r>
            <a:r>
              <a:rPr lang="en-US" sz="1600" dirty="0" smtClean="0">
                <a:solidFill>
                  <a:srgbClr val="000000"/>
                </a:solidFill>
                <a:latin typeface="Comic Sans MS"/>
                <a:cs typeface="Comic Sans MS"/>
              </a:rPr>
              <a:t> x</a:t>
            </a:r>
            <a:r>
              <a:rPr lang="en-US" sz="1600" baseline="-25000" dirty="0">
                <a:solidFill>
                  <a:srgbClr val="000000"/>
                </a:solidFill>
                <a:latin typeface="Comic Sans MS"/>
                <a:cs typeface="Comic Sans MS"/>
              </a:rPr>
              <a:t>4</a:t>
            </a:r>
            <a:r>
              <a:rPr lang="en-US" sz="1600" baseline="-25000" dirty="0" smtClean="0">
                <a:solidFill>
                  <a:srgbClr val="000000"/>
                </a:solidFill>
                <a:latin typeface="Comic Sans MS"/>
                <a:cs typeface="Comic Sans MS"/>
              </a:rPr>
              <a:t>2</a:t>
            </a:r>
            <a:r>
              <a:rPr lang="en-US" sz="1600" dirty="0" smtClean="0">
                <a:solidFill>
                  <a:srgbClr val="000000"/>
                </a:solidFill>
                <a:latin typeface="Comic Sans MS"/>
                <a:cs typeface="Comic Sans MS"/>
              </a:rPr>
              <a:t> x</a:t>
            </a:r>
            <a:r>
              <a:rPr lang="en-US" sz="1600" baseline="-25000" dirty="0" smtClean="0">
                <a:solidFill>
                  <a:srgbClr val="000000"/>
                </a:solidFill>
                <a:latin typeface="Comic Sans MS"/>
                <a:cs typeface="Comic Sans MS"/>
              </a:rPr>
              <a:t>43 </a:t>
            </a:r>
            <a:r>
              <a:rPr lang="en-US" sz="1600" dirty="0" smtClean="0">
                <a:solidFill>
                  <a:srgbClr val="000000"/>
                </a:solidFill>
                <a:latin typeface="Comic Sans MS"/>
                <a:cs typeface="Comic Sans MS"/>
              </a:rPr>
              <a:t>x</a:t>
            </a:r>
            <a:r>
              <a:rPr lang="en-US" sz="1600" baseline="-25000" dirty="0" smtClean="0">
                <a:solidFill>
                  <a:srgbClr val="000000"/>
                </a:solidFill>
                <a:latin typeface="Comic Sans MS"/>
                <a:cs typeface="Comic Sans MS"/>
              </a:rPr>
              <a:t>44 </a:t>
            </a:r>
            <a:endParaRPr lang="en-US" sz="1600" baseline="-25000" dirty="0">
              <a:solidFill>
                <a:srgbClr val="000000"/>
              </a:solidFill>
              <a:latin typeface="Comic Sans MS"/>
              <a:cs typeface="Comic Sans MS"/>
            </a:endParaRPr>
          </a:p>
        </p:txBody>
      </p:sp>
      <p:graphicFrame>
        <p:nvGraphicFramePr>
          <p:cNvPr id="75" name="Object 5">
            <a:hlinkClick r:id="" action="ppaction://ole?verb=0"/>
          </p:cNvPr>
          <p:cNvGraphicFramePr>
            <a:graphicFrameLocks/>
          </p:cNvGraphicFramePr>
          <p:nvPr>
            <p:extLst>
              <p:ext uri="{D42A27DB-BD31-4B8C-83A1-F6EECF244321}">
                <p14:modId xmlns:p14="http://schemas.microsoft.com/office/powerpoint/2010/main" val="3550038501"/>
              </p:ext>
            </p:extLst>
          </p:nvPr>
        </p:nvGraphicFramePr>
        <p:xfrm>
          <a:off x="859920" y="5300663"/>
          <a:ext cx="290513" cy="683096"/>
        </p:xfrm>
        <a:graphic>
          <a:graphicData uri="http://schemas.openxmlformats.org/presentationml/2006/ole">
            <mc:AlternateContent xmlns:mc="http://schemas.openxmlformats.org/markup-compatibility/2006">
              <mc:Choice xmlns:v="urn:schemas-microsoft-com:vml" Requires="v">
                <p:oleObj spid="_x0000_s532967" name="Clip" r:id="rId8" imgW="525240" imgH="1361880" progId="">
                  <p:embed/>
                </p:oleObj>
              </mc:Choice>
              <mc:Fallback>
                <p:oleObj name="Clip" r:id="rId8" imgW="525240" imgH="136188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9920" y="5300663"/>
                        <a:ext cx="290513" cy="683096"/>
                      </a:xfrm>
                      <a:prstGeom prst="rect">
                        <a:avLst/>
                      </a:prstGeom>
                      <a:noFill/>
                      <a:ln>
                        <a:noFill/>
                      </a:ln>
                      <a:effectLst/>
                      <a:extLst/>
                    </p:spPr>
                  </p:pic>
                </p:oleObj>
              </mc:Fallback>
            </mc:AlternateContent>
          </a:graphicData>
        </a:graphic>
      </p:graphicFrame>
      <p:sp>
        <p:nvSpPr>
          <p:cNvPr id="76" name="Text Box 7"/>
          <p:cNvSpPr txBox="1">
            <a:spLocks noChangeArrowheads="1"/>
          </p:cNvSpPr>
          <p:nvPr/>
        </p:nvSpPr>
        <p:spPr bwMode="auto">
          <a:xfrm>
            <a:off x="252292" y="5471030"/>
            <a:ext cx="504056" cy="400110"/>
          </a:xfrm>
          <a:prstGeom prst="rect">
            <a:avLst/>
          </a:prstGeom>
          <a:noFill/>
          <a:ln w="9525">
            <a:noFill/>
            <a:miter lim="800000"/>
            <a:headEnd/>
            <a:tailEnd/>
          </a:ln>
        </p:spPr>
        <p:txBody>
          <a:bodyPr wrap="square">
            <a:spAutoFit/>
          </a:bodyPr>
          <a:lstStyle/>
          <a:p>
            <a:pPr>
              <a:spcBef>
                <a:spcPct val="50000"/>
              </a:spcBef>
            </a:pPr>
            <a:r>
              <a:rPr lang="en-US" sz="2000" b="1" dirty="0" smtClean="0">
                <a:latin typeface="Comic Sans MS"/>
                <a:cs typeface="Comic Sans MS"/>
              </a:rPr>
              <a:t>P</a:t>
            </a:r>
            <a:r>
              <a:rPr lang="en-US" sz="2000" b="1" baseline="-25000" dirty="0">
                <a:latin typeface="Comic Sans MS"/>
                <a:cs typeface="Comic Sans MS"/>
              </a:rPr>
              <a:t>4</a:t>
            </a:r>
            <a:endParaRPr lang="en-US" sz="2000" b="1" baseline="-25000" dirty="0" smtClean="0">
              <a:latin typeface="Comic Sans MS"/>
              <a:cs typeface="Comic Sans MS"/>
            </a:endParaRPr>
          </a:p>
        </p:txBody>
      </p:sp>
      <p:sp>
        <p:nvSpPr>
          <p:cNvPr id="77" name="Rectangle 76"/>
          <p:cNvSpPr/>
          <p:nvPr/>
        </p:nvSpPr>
        <p:spPr>
          <a:xfrm>
            <a:off x="2364706" y="5504896"/>
            <a:ext cx="295574" cy="369332"/>
          </a:xfrm>
          <a:prstGeom prst="rect">
            <a:avLst/>
          </a:prstGeom>
        </p:spPr>
        <p:txBody>
          <a:bodyPr wrap="none">
            <a:spAutoFit/>
          </a:bodyPr>
          <a:lstStyle/>
          <a:p>
            <a:r>
              <a:rPr lang="en-US" dirty="0">
                <a:latin typeface="Comic Sans MS"/>
                <a:cs typeface="Comic Sans MS"/>
                <a:sym typeface="Symbol"/>
              </a:rPr>
              <a:t>+</a:t>
            </a:r>
            <a:endParaRPr lang="en-US" dirty="0"/>
          </a:p>
        </p:txBody>
      </p:sp>
      <p:sp>
        <p:nvSpPr>
          <p:cNvPr id="78" name="Rectangle 77"/>
          <p:cNvSpPr/>
          <p:nvPr/>
        </p:nvSpPr>
        <p:spPr>
          <a:xfrm>
            <a:off x="3781843" y="5499359"/>
            <a:ext cx="295574" cy="369332"/>
          </a:xfrm>
          <a:prstGeom prst="rect">
            <a:avLst/>
          </a:prstGeom>
        </p:spPr>
        <p:txBody>
          <a:bodyPr wrap="none">
            <a:spAutoFit/>
          </a:bodyPr>
          <a:lstStyle/>
          <a:p>
            <a:r>
              <a:rPr lang="en-US" dirty="0">
                <a:latin typeface="Comic Sans MS"/>
                <a:cs typeface="Comic Sans MS"/>
                <a:sym typeface="Symbol"/>
              </a:rPr>
              <a:t>+</a:t>
            </a:r>
            <a:endParaRPr lang="en-US" dirty="0"/>
          </a:p>
        </p:txBody>
      </p:sp>
      <p:sp>
        <p:nvSpPr>
          <p:cNvPr id="79" name="Rectangle 78"/>
          <p:cNvSpPr/>
          <p:nvPr/>
        </p:nvSpPr>
        <p:spPr>
          <a:xfrm>
            <a:off x="6417831" y="5495886"/>
            <a:ext cx="302449" cy="369332"/>
          </a:xfrm>
          <a:prstGeom prst="rect">
            <a:avLst/>
          </a:prstGeom>
        </p:spPr>
        <p:txBody>
          <a:bodyPr wrap="none">
            <a:spAutoFit/>
          </a:bodyPr>
          <a:lstStyle/>
          <a:p>
            <a:r>
              <a:rPr lang="en-US" dirty="0" smtClean="0">
                <a:latin typeface="Comic Sans MS"/>
                <a:cs typeface="Comic Sans MS"/>
                <a:sym typeface="Symbol"/>
              </a:rPr>
              <a:t>=</a:t>
            </a:r>
            <a:endParaRPr lang="en-US" dirty="0"/>
          </a:p>
        </p:txBody>
      </p:sp>
      <p:sp>
        <p:nvSpPr>
          <p:cNvPr id="80" name="Rectangle 79"/>
          <p:cNvSpPr>
            <a:spLocks noChangeArrowheads="1"/>
          </p:cNvSpPr>
          <p:nvPr/>
        </p:nvSpPr>
        <p:spPr bwMode="auto">
          <a:xfrm>
            <a:off x="1574798" y="5454097"/>
            <a:ext cx="559902" cy="512719"/>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smtClean="0">
                <a:solidFill>
                  <a:srgbClr val="000000"/>
                </a:solidFill>
                <a:latin typeface="Comic Sans MS"/>
                <a:cs typeface="Comic Sans MS"/>
              </a:rPr>
              <a:t>14</a:t>
            </a:r>
            <a:endParaRPr lang="en-US" sz="1600" baseline="-25000" dirty="0" smtClean="0">
              <a:solidFill>
                <a:srgbClr val="0000FF"/>
              </a:solidFill>
              <a:latin typeface="Comic Sans MS"/>
              <a:cs typeface="Comic Sans MS"/>
            </a:endParaRPr>
          </a:p>
          <a:p>
            <a:pPr eaLnBrk="0" hangingPunct="0"/>
            <a:endParaRPr lang="en-US" sz="1600" baseline="-25000" dirty="0">
              <a:solidFill>
                <a:srgbClr val="000000"/>
              </a:solidFill>
              <a:latin typeface="Comic Sans MS"/>
              <a:cs typeface="Comic Sans MS"/>
            </a:endParaRPr>
          </a:p>
        </p:txBody>
      </p:sp>
      <p:sp>
        <p:nvSpPr>
          <p:cNvPr id="81" name="Rectangle 80"/>
          <p:cNvSpPr>
            <a:spLocks noChangeArrowheads="1"/>
          </p:cNvSpPr>
          <p:nvPr/>
        </p:nvSpPr>
        <p:spPr bwMode="auto">
          <a:xfrm>
            <a:off x="2844776" y="5471033"/>
            <a:ext cx="559902" cy="512719"/>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smtClean="0">
                <a:solidFill>
                  <a:srgbClr val="000000"/>
                </a:solidFill>
                <a:latin typeface="Comic Sans MS"/>
                <a:cs typeface="Comic Sans MS"/>
              </a:rPr>
              <a:t>2</a:t>
            </a:r>
            <a:r>
              <a:rPr lang="en-US" sz="1600" baseline="-25000" dirty="0">
                <a:solidFill>
                  <a:srgbClr val="000000"/>
                </a:solidFill>
                <a:latin typeface="Comic Sans MS"/>
                <a:cs typeface="Comic Sans MS"/>
              </a:rPr>
              <a:t>4</a:t>
            </a:r>
            <a:endParaRPr lang="en-US" sz="1600" baseline="-25000" dirty="0" smtClean="0">
              <a:solidFill>
                <a:srgbClr val="0000FF"/>
              </a:solidFill>
              <a:latin typeface="Comic Sans MS"/>
              <a:cs typeface="Comic Sans MS"/>
            </a:endParaRPr>
          </a:p>
          <a:p>
            <a:pPr eaLnBrk="0" hangingPunct="0"/>
            <a:endParaRPr lang="en-US" sz="1600" baseline="-25000" dirty="0">
              <a:solidFill>
                <a:srgbClr val="000000"/>
              </a:solidFill>
              <a:latin typeface="Comic Sans MS"/>
              <a:cs typeface="Comic Sans MS"/>
            </a:endParaRPr>
          </a:p>
        </p:txBody>
      </p:sp>
      <p:sp>
        <p:nvSpPr>
          <p:cNvPr id="82" name="Rectangle 81"/>
          <p:cNvSpPr>
            <a:spLocks noChangeArrowheads="1"/>
          </p:cNvSpPr>
          <p:nvPr/>
        </p:nvSpPr>
        <p:spPr bwMode="auto">
          <a:xfrm>
            <a:off x="4267151" y="5471036"/>
            <a:ext cx="559902" cy="512719"/>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smtClean="0">
                <a:solidFill>
                  <a:srgbClr val="000000"/>
                </a:solidFill>
                <a:latin typeface="Comic Sans MS"/>
                <a:cs typeface="Comic Sans MS"/>
              </a:rPr>
              <a:t>34</a:t>
            </a:r>
            <a:endParaRPr lang="en-US" sz="1600" baseline="-25000" dirty="0" smtClean="0">
              <a:solidFill>
                <a:srgbClr val="0000FF"/>
              </a:solidFill>
              <a:latin typeface="Comic Sans MS"/>
              <a:cs typeface="Comic Sans MS"/>
            </a:endParaRPr>
          </a:p>
          <a:p>
            <a:pPr eaLnBrk="0" hangingPunct="0"/>
            <a:endParaRPr lang="en-US" sz="1600" baseline="-25000" dirty="0">
              <a:solidFill>
                <a:srgbClr val="000000"/>
              </a:solidFill>
              <a:latin typeface="Comic Sans MS"/>
              <a:cs typeface="Comic Sans MS"/>
            </a:endParaRPr>
          </a:p>
        </p:txBody>
      </p:sp>
      <p:sp>
        <p:nvSpPr>
          <p:cNvPr id="83" name="Rectangle 82"/>
          <p:cNvSpPr>
            <a:spLocks noChangeArrowheads="1"/>
          </p:cNvSpPr>
          <p:nvPr/>
        </p:nvSpPr>
        <p:spPr bwMode="auto">
          <a:xfrm>
            <a:off x="6807104" y="5437173"/>
            <a:ext cx="559902" cy="512719"/>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s</a:t>
            </a:r>
            <a:r>
              <a:rPr lang="en-US" sz="1600" baseline="-25000" dirty="0">
                <a:solidFill>
                  <a:srgbClr val="000000"/>
                </a:solidFill>
                <a:latin typeface="Comic Sans MS"/>
                <a:cs typeface="Comic Sans MS"/>
              </a:rPr>
              <a:t>4</a:t>
            </a:r>
            <a:endParaRPr lang="en-US" sz="1600" baseline="-25000" dirty="0" smtClean="0">
              <a:solidFill>
                <a:srgbClr val="0000FF"/>
              </a:solidFill>
              <a:latin typeface="Comic Sans MS"/>
              <a:cs typeface="Comic Sans MS"/>
            </a:endParaRPr>
          </a:p>
          <a:p>
            <a:pPr eaLnBrk="0" hangingPunct="0"/>
            <a:endParaRPr lang="en-US" sz="1600" baseline="-25000" dirty="0">
              <a:solidFill>
                <a:srgbClr val="000000"/>
              </a:solidFill>
              <a:latin typeface="Comic Sans MS"/>
              <a:cs typeface="Comic Sans MS"/>
            </a:endParaRPr>
          </a:p>
        </p:txBody>
      </p:sp>
      <p:sp>
        <p:nvSpPr>
          <p:cNvPr id="84" name="Rectangle 83"/>
          <p:cNvSpPr/>
          <p:nvPr/>
        </p:nvSpPr>
        <p:spPr>
          <a:xfrm>
            <a:off x="4984089" y="5499362"/>
            <a:ext cx="295574" cy="369332"/>
          </a:xfrm>
          <a:prstGeom prst="rect">
            <a:avLst/>
          </a:prstGeom>
        </p:spPr>
        <p:txBody>
          <a:bodyPr wrap="none">
            <a:spAutoFit/>
          </a:bodyPr>
          <a:lstStyle/>
          <a:p>
            <a:r>
              <a:rPr lang="en-US" dirty="0">
                <a:latin typeface="Comic Sans MS"/>
                <a:cs typeface="Comic Sans MS"/>
                <a:sym typeface="Symbol"/>
              </a:rPr>
              <a:t>+</a:t>
            </a:r>
            <a:endParaRPr lang="en-US" dirty="0"/>
          </a:p>
        </p:txBody>
      </p:sp>
      <p:sp>
        <p:nvSpPr>
          <p:cNvPr id="85" name="Rectangle 84"/>
          <p:cNvSpPr>
            <a:spLocks noChangeArrowheads="1"/>
          </p:cNvSpPr>
          <p:nvPr/>
        </p:nvSpPr>
        <p:spPr bwMode="auto">
          <a:xfrm>
            <a:off x="5469397" y="5471039"/>
            <a:ext cx="559902" cy="512719"/>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smtClean="0">
                <a:solidFill>
                  <a:srgbClr val="000000"/>
                </a:solidFill>
                <a:latin typeface="Comic Sans MS"/>
                <a:cs typeface="Comic Sans MS"/>
              </a:rPr>
              <a:t>34</a:t>
            </a:r>
            <a:endParaRPr lang="en-US" sz="1600" baseline="-25000" dirty="0" smtClean="0">
              <a:solidFill>
                <a:srgbClr val="0000FF"/>
              </a:solidFill>
              <a:latin typeface="Comic Sans MS"/>
              <a:cs typeface="Comic Sans MS"/>
            </a:endParaRPr>
          </a:p>
          <a:p>
            <a:pPr eaLnBrk="0" hangingPunct="0"/>
            <a:endParaRPr lang="en-US" sz="1600" baseline="-25000" dirty="0">
              <a:solidFill>
                <a:srgbClr val="000000"/>
              </a:solidFill>
              <a:latin typeface="Comic Sans MS"/>
              <a:cs typeface="Comic Sans MS"/>
            </a:endParaRPr>
          </a:p>
        </p:txBody>
      </p:sp>
      <p:cxnSp>
        <p:nvCxnSpPr>
          <p:cNvPr id="86" name="Straight Arrow Connector 85"/>
          <p:cNvCxnSpPr>
            <a:stCxn id="67" idx="3"/>
          </p:cNvCxnSpPr>
          <p:nvPr/>
        </p:nvCxnSpPr>
        <p:spPr>
          <a:xfrm>
            <a:off x="7328900" y="4065843"/>
            <a:ext cx="1068950" cy="28779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 name="Rectangle 1"/>
          <p:cNvSpPr/>
          <p:nvPr/>
        </p:nvSpPr>
        <p:spPr>
          <a:xfrm>
            <a:off x="7704666" y="5343489"/>
            <a:ext cx="1270000" cy="584776"/>
          </a:xfrm>
          <a:prstGeom prst="rect">
            <a:avLst/>
          </a:prstGeom>
        </p:spPr>
        <p:txBody>
          <a:bodyPr wrap="square">
            <a:spAutoFit/>
          </a:bodyPr>
          <a:lstStyle/>
          <a:p>
            <a:pPr eaLnBrk="0" hangingPunct="0"/>
            <a:r>
              <a:rPr lang="en-US" sz="1600" dirty="0">
                <a:solidFill>
                  <a:srgbClr val="000000"/>
                </a:solidFill>
                <a:latin typeface="Comic Sans MS"/>
                <a:cs typeface="Comic Sans MS"/>
              </a:rPr>
              <a:t>y = s</a:t>
            </a:r>
            <a:r>
              <a:rPr lang="en-US" sz="1600" baseline="-25000" dirty="0">
                <a:solidFill>
                  <a:srgbClr val="000000"/>
                </a:solidFill>
                <a:latin typeface="Comic Sans MS"/>
                <a:cs typeface="Comic Sans MS"/>
              </a:rPr>
              <a:t>1 </a:t>
            </a:r>
            <a:r>
              <a:rPr lang="en-US" sz="1600" dirty="0">
                <a:latin typeface="Comic Sans MS"/>
                <a:cs typeface="Comic Sans MS"/>
                <a:sym typeface="Symbol"/>
              </a:rPr>
              <a:t>+</a:t>
            </a:r>
            <a:r>
              <a:rPr lang="en-US" sz="1600" dirty="0">
                <a:sym typeface="Symbol"/>
              </a:rPr>
              <a:t> </a:t>
            </a:r>
            <a:r>
              <a:rPr lang="en-US" sz="1600" dirty="0">
                <a:solidFill>
                  <a:srgbClr val="000000"/>
                </a:solidFill>
                <a:latin typeface="Comic Sans MS"/>
                <a:cs typeface="Comic Sans MS"/>
                <a:sym typeface="Symbol"/>
              </a:rPr>
              <a:t>s</a:t>
            </a:r>
            <a:r>
              <a:rPr lang="en-US" sz="1600" baseline="-25000" dirty="0">
                <a:solidFill>
                  <a:srgbClr val="000000"/>
                </a:solidFill>
                <a:latin typeface="Comic Sans MS"/>
                <a:cs typeface="Comic Sans MS"/>
              </a:rPr>
              <a:t>2 </a:t>
            </a:r>
            <a:r>
              <a:rPr lang="en-US" sz="1600" dirty="0">
                <a:latin typeface="Comic Sans MS"/>
                <a:cs typeface="Comic Sans MS"/>
                <a:sym typeface="Symbol"/>
              </a:rPr>
              <a:t>+</a:t>
            </a:r>
            <a:r>
              <a:rPr lang="en-US" sz="1600" baseline="-25000" dirty="0">
                <a:solidFill>
                  <a:srgbClr val="000000"/>
                </a:solidFill>
                <a:latin typeface="Comic Sans MS"/>
                <a:cs typeface="Comic Sans MS"/>
                <a:sym typeface="Symbol"/>
              </a:rPr>
              <a:t> </a:t>
            </a:r>
            <a:r>
              <a:rPr lang="en-US" sz="1600" dirty="0" smtClean="0">
                <a:solidFill>
                  <a:srgbClr val="000000"/>
                </a:solidFill>
                <a:latin typeface="Comic Sans MS"/>
                <a:cs typeface="Comic Sans MS"/>
                <a:sym typeface="Symbol"/>
              </a:rPr>
              <a:t>s</a:t>
            </a:r>
            <a:r>
              <a:rPr lang="en-US" sz="1600" baseline="-25000" dirty="0" smtClean="0">
                <a:solidFill>
                  <a:srgbClr val="000000"/>
                </a:solidFill>
                <a:latin typeface="Comic Sans MS"/>
                <a:cs typeface="Comic Sans MS"/>
              </a:rPr>
              <a:t>3</a:t>
            </a:r>
            <a:r>
              <a:rPr lang="en-US" sz="1600" dirty="0" smtClean="0">
                <a:solidFill>
                  <a:srgbClr val="000000"/>
                </a:solidFill>
                <a:latin typeface="Comic Sans MS"/>
                <a:cs typeface="Comic Sans MS"/>
              </a:rPr>
              <a:t> </a:t>
            </a:r>
            <a:r>
              <a:rPr lang="en-US" sz="1600" dirty="0" smtClean="0">
                <a:latin typeface="Comic Sans MS"/>
                <a:cs typeface="Comic Sans MS"/>
                <a:sym typeface="Symbol"/>
              </a:rPr>
              <a:t>+</a:t>
            </a:r>
            <a:r>
              <a:rPr lang="en-US" sz="1600" baseline="-25000" dirty="0" smtClean="0">
                <a:solidFill>
                  <a:srgbClr val="000000"/>
                </a:solidFill>
                <a:latin typeface="Comic Sans MS"/>
                <a:cs typeface="Comic Sans MS"/>
                <a:sym typeface="Symbol"/>
              </a:rPr>
              <a:t> </a:t>
            </a:r>
            <a:r>
              <a:rPr lang="en-US" sz="1600" dirty="0">
                <a:solidFill>
                  <a:srgbClr val="000000"/>
                </a:solidFill>
                <a:latin typeface="Comic Sans MS"/>
                <a:cs typeface="Comic Sans MS"/>
                <a:sym typeface="Symbol"/>
              </a:rPr>
              <a:t>s</a:t>
            </a:r>
            <a:r>
              <a:rPr lang="en-US" sz="1600" baseline="-25000" dirty="0">
                <a:solidFill>
                  <a:srgbClr val="000000"/>
                </a:solidFill>
                <a:latin typeface="Comic Sans MS"/>
                <a:cs typeface="Comic Sans MS"/>
                <a:sym typeface="Symbol"/>
              </a:rPr>
              <a:t>4</a:t>
            </a:r>
            <a:r>
              <a:rPr lang="en-US" sz="1600" baseline="-25000" dirty="0">
                <a:solidFill>
                  <a:srgbClr val="000000"/>
                </a:solidFill>
                <a:latin typeface="Comic Sans MS"/>
                <a:cs typeface="Comic Sans MS"/>
              </a:rPr>
              <a:t> </a:t>
            </a:r>
          </a:p>
        </p:txBody>
      </p:sp>
    </p:spTree>
    <p:extLst>
      <p:ext uri="{BB962C8B-B14F-4D97-AF65-F5344CB8AC3E}">
        <p14:creationId xmlns:p14="http://schemas.microsoft.com/office/powerpoint/2010/main" val="4065738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8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78"/>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77"/>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3"/>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38"/>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41"/>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42"/>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86"/>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p:bldP spid="30" grpId="0"/>
      <p:bldP spid="31" grpId="0"/>
      <p:bldP spid="32" grpId="0"/>
      <p:bldP spid="33" grpId="0"/>
      <p:bldP spid="34" grpId="0"/>
      <p:bldP spid="35" grpId="0"/>
      <p:bldP spid="36" grpId="0"/>
      <p:bldP spid="37" grpId="0"/>
      <p:bldP spid="40" grpId="0"/>
      <p:bldP spid="47" grpId="0" animBg="1"/>
      <p:bldP spid="48" grpId="0" animBg="1"/>
      <p:bldP spid="59" grpId="0"/>
      <p:bldP spid="60" grpId="0" animBg="1"/>
      <p:bldP spid="61" grpId="0" animBg="1"/>
      <p:bldP spid="62" grpId="0" animBg="1"/>
      <p:bldP spid="63" grpId="0" animBg="1"/>
      <p:bldP spid="64" grpId="0" animBg="1"/>
      <p:bldP spid="65" grpId="0" animBg="1"/>
      <p:bldP spid="66" grpId="0" animBg="1"/>
      <p:bldP spid="67" grpId="0" animBg="1"/>
      <p:bldP spid="68" grpId="0" animBg="1"/>
      <p:bldP spid="54" grpId="0"/>
      <p:bldP spid="55" grpId="0"/>
      <p:bldP spid="56" grpId="0"/>
      <p:bldP spid="58" grpId="0" animBg="1"/>
      <p:bldP spid="69" grpId="0" animBg="1"/>
      <p:bldP spid="70" grpId="0" animBg="1"/>
      <p:bldP spid="71" grpId="0" animBg="1"/>
      <p:bldP spid="72" grpId="0" animBg="1"/>
      <p:bldP spid="73" grpId="0" animBg="1"/>
      <p:bldP spid="74" grpId="0" animBg="1"/>
      <p:bldP spid="77" grpId="0"/>
      <p:bldP spid="78" grpId="0"/>
      <p:bldP spid="79" grpId="0"/>
      <p:bldP spid="80" grpId="0" animBg="1"/>
      <p:bldP spid="81" grpId="0" animBg="1"/>
      <p:bldP spid="82" grpId="0" animBg="1"/>
      <p:bldP spid="83" grpId="0" animBg="1"/>
      <p:bldP spid="84" grpId="0"/>
      <p:bldP spid="85"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2"/>
          <p:cNvSpPr txBox="1">
            <a:spLocks noChangeArrowheads="1"/>
          </p:cNvSpPr>
          <p:nvPr/>
        </p:nvSpPr>
        <p:spPr>
          <a:xfrm>
            <a:off x="627063" y="161908"/>
            <a:ext cx="7883525" cy="838200"/>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rgbClr val="008000"/>
                </a:solidFill>
                <a:latin typeface="Comic Sans MS"/>
                <a:cs typeface="Comic Sans MS"/>
              </a:rPr>
              <a:t>Expanding the scope of MPC</a:t>
            </a:r>
            <a:endParaRPr lang="en-US" sz="3200" dirty="0" smtClean="0">
              <a:solidFill>
                <a:srgbClr val="008000"/>
              </a:solidFill>
              <a:latin typeface="Comic Sans MS" pitchFamily="66" charset="0"/>
            </a:endParaRPr>
          </a:p>
        </p:txBody>
      </p:sp>
      <p:sp>
        <p:nvSpPr>
          <p:cNvPr id="39" name="Rectangle 38"/>
          <p:cNvSpPr/>
          <p:nvPr/>
        </p:nvSpPr>
        <p:spPr>
          <a:xfrm>
            <a:off x="186263" y="1442206"/>
            <a:ext cx="8741276" cy="646331"/>
          </a:xfrm>
          <a:prstGeom prst="rect">
            <a:avLst/>
          </a:prstGeom>
          <a:solidFill>
            <a:srgbClr val="F0F2FF"/>
          </a:solidFill>
          <a:ln w="57150" cmpd="thickThin">
            <a:noFill/>
          </a:ln>
          <a:effectLst>
            <a:glow rad="101600">
              <a:srgbClr val="0000FF">
                <a:alpha val="96000"/>
              </a:srgbClr>
            </a:glow>
            <a:softEdge rad="12700"/>
          </a:effectLst>
        </p:spPr>
        <p:txBody>
          <a:bodyPr wrap="square">
            <a:spAutoFit/>
          </a:bodyPr>
          <a:lstStyle/>
          <a:p>
            <a:pPr>
              <a:spcBef>
                <a:spcPct val="50000"/>
              </a:spcBef>
            </a:pPr>
            <a:r>
              <a:rPr lang="en-US" b="1" dirty="0" smtClean="0">
                <a:solidFill>
                  <a:srgbClr val="0000FF"/>
                </a:solidFill>
                <a:latin typeface="Comic Sans MS"/>
                <a:cs typeface="Comic Sans MS"/>
              </a:rPr>
              <a:t>Dimension 4.1:</a:t>
            </a:r>
            <a:r>
              <a:rPr lang="en-US" dirty="0" smtClean="0">
                <a:latin typeface="Comic Sans MS"/>
                <a:cs typeface="Comic Sans MS"/>
              </a:rPr>
              <a:t> Various Characteristics of adversary A (threshold vs. non-threshold)</a:t>
            </a:r>
            <a:endParaRPr lang="en-US" baseline="-25000" dirty="0">
              <a:latin typeface="Comic Sans MS"/>
              <a:cs typeface="Comic Sans MS"/>
            </a:endParaRPr>
          </a:p>
        </p:txBody>
      </p:sp>
      <p:sp>
        <p:nvSpPr>
          <p:cNvPr id="2" name="Rectangle 1"/>
          <p:cNvSpPr/>
          <p:nvPr/>
        </p:nvSpPr>
        <p:spPr>
          <a:xfrm>
            <a:off x="355599" y="2309967"/>
            <a:ext cx="3877733" cy="1200329"/>
          </a:xfrm>
          <a:prstGeom prst="rect">
            <a:avLst/>
          </a:prstGeom>
        </p:spPr>
        <p:txBody>
          <a:bodyPr wrap="square">
            <a:spAutoFit/>
          </a:bodyPr>
          <a:lstStyle/>
          <a:p>
            <a:r>
              <a:rPr lang="en-US" b="1" dirty="0" smtClean="0">
                <a:solidFill>
                  <a:srgbClr val="0000FF"/>
                </a:solidFill>
                <a:latin typeface="Comic Sans MS"/>
                <a:cs typeface="Comic Sans MS"/>
              </a:rPr>
              <a:t>Threshold: </a:t>
            </a:r>
            <a:r>
              <a:rPr lang="en-US" dirty="0" smtClean="0">
                <a:solidFill>
                  <a:srgbClr val="0000FF"/>
                </a:solidFill>
                <a:latin typeface="Comic Sans MS"/>
                <a:cs typeface="Comic Sans MS"/>
              </a:rPr>
              <a:t>A can corrupt at most t out of n (n: total no of participating parties; t = threshold; t &lt; n)</a:t>
            </a:r>
          </a:p>
        </p:txBody>
      </p:sp>
      <p:sp>
        <p:nvSpPr>
          <p:cNvPr id="9" name="Rectangle 8"/>
          <p:cNvSpPr/>
          <p:nvPr/>
        </p:nvSpPr>
        <p:spPr>
          <a:xfrm>
            <a:off x="4812738" y="2259168"/>
            <a:ext cx="4114801" cy="2031325"/>
          </a:xfrm>
          <a:prstGeom prst="rect">
            <a:avLst/>
          </a:prstGeom>
        </p:spPr>
        <p:txBody>
          <a:bodyPr wrap="square">
            <a:spAutoFit/>
          </a:bodyPr>
          <a:lstStyle/>
          <a:p>
            <a:r>
              <a:rPr lang="en-US" b="1" dirty="0" smtClean="0">
                <a:solidFill>
                  <a:srgbClr val="FF0000"/>
                </a:solidFill>
                <a:latin typeface="Comic Sans MS"/>
                <a:cs typeface="Comic Sans MS"/>
              </a:rPr>
              <a:t>Non-Threshold: </a:t>
            </a:r>
            <a:r>
              <a:rPr lang="en-US" dirty="0" smtClean="0">
                <a:solidFill>
                  <a:srgbClr val="FF0000"/>
                </a:solidFill>
                <a:latin typeface="Comic Sans MS"/>
                <a:cs typeface="Comic Sans MS"/>
              </a:rPr>
              <a:t>Adversaries behavior is captured by a set of subset of parties. A can corrupt one of the sub-sets.</a:t>
            </a:r>
          </a:p>
          <a:p>
            <a:endParaRPr lang="en-US" dirty="0">
              <a:solidFill>
                <a:srgbClr val="FF0000"/>
              </a:solidFill>
              <a:latin typeface="Comic Sans MS"/>
              <a:cs typeface="Comic Sans MS"/>
            </a:endParaRPr>
          </a:p>
          <a:p>
            <a:r>
              <a:rPr lang="en-US" dirty="0" err="1" smtClean="0">
                <a:solidFill>
                  <a:srgbClr val="FF0000"/>
                </a:solidFill>
                <a:latin typeface="Comic Sans MS"/>
                <a:cs typeface="Comic Sans MS"/>
              </a:rPr>
              <a:t>Eg</a:t>
            </a:r>
            <a:r>
              <a:rPr lang="en-US" dirty="0" smtClean="0">
                <a:solidFill>
                  <a:srgbClr val="FF0000"/>
                </a:solidFill>
                <a:latin typeface="Comic Sans MS"/>
                <a:cs typeface="Comic Sans MS"/>
              </a:rPr>
              <a:t>. P = {P</a:t>
            </a:r>
            <a:r>
              <a:rPr lang="en-US" baseline="-25000" dirty="0" smtClean="0">
                <a:solidFill>
                  <a:srgbClr val="FF0000"/>
                </a:solidFill>
                <a:latin typeface="Comic Sans MS"/>
                <a:cs typeface="Comic Sans MS"/>
              </a:rPr>
              <a:t>1 </a:t>
            </a:r>
            <a:r>
              <a:rPr lang="en-US" dirty="0" smtClean="0">
                <a:solidFill>
                  <a:srgbClr val="FF0000"/>
                </a:solidFill>
                <a:latin typeface="Comic Sans MS"/>
                <a:cs typeface="Comic Sans MS"/>
              </a:rPr>
              <a:t>,</a:t>
            </a:r>
            <a:r>
              <a:rPr lang="en-US" baseline="-25000" dirty="0" smtClean="0">
                <a:solidFill>
                  <a:srgbClr val="FF0000"/>
                </a:solidFill>
                <a:latin typeface="Comic Sans MS"/>
                <a:cs typeface="Comic Sans MS"/>
              </a:rPr>
              <a:t> </a:t>
            </a:r>
            <a:r>
              <a:rPr lang="en-US" dirty="0" smtClean="0">
                <a:solidFill>
                  <a:srgbClr val="FF0000"/>
                </a:solidFill>
                <a:latin typeface="Comic Sans MS"/>
                <a:cs typeface="Comic Sans MS"/>
              </a:rPr>
              <a:t>P</a:t>
            </a:r>
            <a:r>
              <a:rPr lang="en-US" baseline="-25000" dirty="0" smtClean="0">
                <a:solidFill>
                  <a:srgbClr val="FF0000"/>
                </a:solidFill>
                <a:latin typeface="Comic Sans MS"/>
                <a:cs typeface="Comic Sans MS"/>
              </a:rPr>
              <a:t>2 </a:t>
            </a:r>
            <a:r>
              <a:rPr lang="en-US" dirty="0" smtClean="0">
                <a:solidFill>
                  <a:srgbClr val="FF0000"/>
                </a:solidFill>
                <a:latin typeface="Comic Sans MS"/>
                <a:cs typeface="Comic Sans MS"/>
              </a:rPr>
              <a:t>, P</a:t>
            </a:r>
            <a:r>
              <a:rPr lang="en-US" baseline="-25000" dirty="0" smtClean="0">
                <a:solidFill>
                  <a:srgbClr val="FF0000"/>
                </a:solidFill>
                <a:latin typeface="Comic Sans MS"/>
                <a:cs typeface="Comic Sans MS"/>
              </a:rPr>
              <a:t>3</a:t>
            </a:r>
            <a:r>
              <a:rPr lang="en-US" dirty="0" smtClean="0">
                <a:solidFill>
                  <a:srgbClr val="FF0000"/>
                </a:solidFill>
                <a:latin typeface="Comic Sans MS"/>
                <a:cs typeface="Comic Sans MS"/>
              </a:rPr>
              <a:t>} </a:t>
            </a:r>
          </a:p>
          <a:p>
            <a:r>
              <a:rPr lang="en-US" dirty="0" smtClean="0">
                <a:solidFill>
                  <a:srgbClr val="FF0000"/>
                </a:solidFill>
                <a:latin typeface="Comic Sans MS"/>
                <a:cs typeface="Comic Sans MS"/>
              </a:rPr>
              <a:t>     A = {{</a:t>
            </a:r>
            <a:r>
              <a:rPr lang="en-US" dirty="0">
                <a:solidFill>
                  <a:srgbClr val="FF0000"/>
                </a:solidFill>
                <a:latin typeface="Comic Sans MS"/>
                <a:cs typeface="Comic Sans MS"/>
              </a:rPr>
              <a:t>P</a:t>
            </a:r>
            <a:r>
              <a:rPr lang="en-US" baseline="-25000" dirty="0">
                <a:solidFill>
                  <a:srgbClr val="FF0000"/>
                </a:solidFill>
                <a:latin typeface="Comic Sans MS"/>
                <a:cs typeface="Comic Sans MS"/>
              </a:rPr>
              <a:t>1</a:t>
            </a:r>
            <a:r>
              <a:rPr lang="en-US" dirty="0" smtClean="0">
                <a:solidFill>
                  <a:srgbClr val="FF0000"/>
                </a:solidFill>
                <a:latin typeface="Comic Sans MS"/>
                <a:cs typeface="Comic Sans MS"/>
              </a:rPr>
              <a:t>}, {</a:t>
            </a:r>
            <a:r>
              <a:rPr lang="en-US" dirty="0">
                <a:solidFill>
                  <a:srgbClr val="FF0000"/>
                </a:solidFill>
                <a:latin typeface="Comic Sans MS"/>
                <a:cs typeface="Comic Sans MS"/>
              </a:rPr>
              <a:t>P</a:t>
            </a:r>
            <a:r>
              <a:rPr lang="en-US" baseline="-25000" dirty="0">
                <a:solidFill>
                  <a:srgbClr val="FF0000"/>
                </a:solidFill>
                <a:latin typeface="Comic Sans MS"/>
                <a:cs typeface="Comic Sans MS"/>
              </a:rPr>
              <a:t>2 </a:t>
            </a:r>
            <a:r>
              <a:rPr lang="en-US" dirty="0">
                <a:solidFill>
                  <a:srgbClr val="FF0000"/>
                </a:solidFill>
                <a:latin typeface="Comic Sans MS"/>
                <a:cs typeface="Comic Sans MS"/>
              </a:rPr>
              <a:t>, P</a:t>
            </a:r>
            <a:r>
              <a:rPr lang="en-US" baseline="-25000" dirty="0">
                <a:solidFill>
                  <a:srgbClr val="FF0000"/>
                </a:solidFill>
                <a:latin typeface="Comic Sans MS"/>
                <a:cs typeface="Comic Sans MS"/>
              </a:rPr>
              <a:t>3</a:t>
            </a:r>
            <a:r>
              <a:rPr lang="en-US" dirty="0" smtClean="0">
                <a:solidFill>
                  <a:srgbClr val="FF0000"/>
                </a:solidFill>
                <a:latin typeface="Comic Sans MS"/>
                <a:cs typeface="Comic Sans MS"/>
              </a:rPr>
              <a:t>}}</a:t>
            </a:r>
            <a:endParaRPr lang="en-US" dirty="0">
              <a:solidFill>
                <a:srgbClr val="FF0000"/>
              </a:solidFill>
            </a:endParaRPr>
          </a:p>
        </p:txBody>
      </p:sp>
      <p:sp>
        <p:nvSpPr>
          <p:cNvPr id="10" name="Rectangle 9"/>
          <p:cNvSpPr/>
          <p:nvPr/>
        </p:nvSpPr>
        <p:spPr>
          <a:xfrm>
            <a:off x="356005" y="4603492"/>
            <a:ext cx="3877327" cy="584776"/>
          </a:xfrm>
          <a:prstGeom prst="rect">
            <a:avLst/>
          </a:prstGeom>
          <a:solidFill>
            <a:schemeClr val="bg1">
              <a:lumMod val="95000"/>
            </a:schemeClr>
          </a:solidFill>
          <a:ln>
            <a:solidFill>
              <a:srgbClr val="000000"/>
            </a:solidFill>
          </a:ln>
        </p:spPr>
        <p:txBody>
          <a:bodyPr wrap="square">
            <a:spAutoFit/>
          </a:bodyPr>
          <a:lstStyle/>
          <a:p>
            <a:r>
              <a:rPr lang="en-US" sz="1600" dirty="0" smtClean="0">
                <a:solidFill>
                  <a:srgbClr val="0000FF"/>
                </a:solidFill>
                <a:latin typeface="Comic Sans MS"/>
                <a:cs typeface="Comic Sans MS"/>
              </a:rPr>
              <a:t>&gt;&gt; Most of the works in this model because of its simplicity</a:t>
            </a:r>
            <a:endParaRPr lang="en-US" sz="1600" dirty="0">
              <a:solidFill>
                <a:srgbClr val="0000FF"/>
              </a:solidFill>
            </a:endParaRPr>
          </a:p>
        </p:txBody>
      </p:sp>
      <p:sp>
        <p:nvSpPr>
          <p:cNvPr id="11" name="Rectangle 10"/>
          <p:cNvSpPr/>
          <p:nvPr/>
        </p:nvSpPr>
        <p:spPr>
          <a:xfrm>
            <a:off x="4978400" y="4501894"/>
            <a:ext cx="3742268" cy="1323439"/>
          </a:xfrm>
          <a:prstGeom prst="rect">
            <a:avLst/>
          </a:prstGeom>
          <a:solidFill>
            <a:schemeClr val="accent5">
              <a:lumMod val="20000"/>
              <a:lumOff val="80000"/>
            </a:schemeClr>
          </a:solidFill>
          <a:ln>
            <a:solidFill>
              <a:srgbClr val="000000"/>
            </a:solidFill>
          </a:ln>
        </p:spPr>
        <p:txBody>
          <a:bodyPr wrap="square">
            <a:spAutoFit/>
          </a:bodyPr>
          <a:lstStyle/>
          <a:p>
            <a:r>
              <a:rPr lang="en-US" sz="1600" dirty="0">
                <a:solidFill>
                  <a:srgbClr val="FF0000"/>
                </a:solidFill>
                <a:latin typeface="Comic Sans MS"/>
                <a:cs typeface="Comic Sans MS"/>
              </a:rPr>
              <a:t>&gt;&gt; Generalization of </a:t>
            </a:r>
            <a:r>
              <a:rPr lang="en-US" sz="1600" dirty="0" smtClean="0">
                <a:solidFill>
                  <a:srgbClr val="FF0000"/>
                </a:solidFill>
                <a:latin typeface="Comic Sans MS"/>
                <a:cs typeface="Comic Sans MS"/>
              </a:rPr>
              <a:t>threshold</a:t>
            </a:r>
          </a:p>
          <a:p>
            <a:r>
              <a:rPr lang="en-US" sz="1600" dirty="0" smtClean="0">
                <a:solidFill>
                  <a:srgbClr val="FF0000"/>
                </a:solidFill>
                <a:latin typeface="Comic Sans MS"/>
                <a:cs typeface="Comic Sans MS"/>
              </a:rPr>
              <a:t>&gt;&gt; </a:t>
            </a:r>
            <a:r>
              <a:rPr lang="en-US" sz="1600" dirty="0">
                <a:solidFill>
                  <a:srgbClr val="FF0000"/>
                </a:solidFill>
                <a:latin typeface="Comic Sans MS"/>
                <a:cs typeface="Comic Sans MS"/>
              </a:rPr>
              <a:t>L</a:t>
            </a:r>
            <a:r>
              <a:rPr lang="en-US" sz="1600" dirty="0" smtClean="0">
                <a:solidFill>
                  <a:srgbClr val="FF0000"/>
                </a:solidFill>
                <a:latin typeface="Comic Sans MS"/>
                <a:cs typeface="Comic Sans MS"/>
              </a:rPr>
              <a:t>ess explored</a:t>
            </a:r>
          </a:p>
          <a:p>
            <a:r>
              <a:rPr lang="en-US" sz="1600" dirty="0" smtClean="0">
                <a:solidFill>
                  <a:srgbClr val="FF0000"/>
                </a:solidFill>
                <a:latin typeface="Comic Sans MS"/>
                <a:cs typeface="Comic Sans MS"/>
              </a:rPr>
              <a:t>&gt;&gt; Models real-life scenarios</a:t>
            </a:r>
          </a:p>
          <a:p>
            <a:r>
              <a:rPr lang="en-US" sz="1600" dirty="0" smtClean="0">
                <a:solidFill>
                  <a:srgbClr val="FF0000"/>
                </a:solidFill>
                <a:latin typeface="Comic Sans MS"/>
                <a:cs typeface="Comic Sans MS"/>
              </a:rPr>
              <a:t>&gt;&gt; Very non-intuitive </a:t>
            </a:r>
          </a:p>
          <a:p>
            <a:r>
              <a:rPr lang="en-US" sz="1600" dirty="0" smtClean="0">
                <a:solidFill>
                  <a:srgbClr val="FF0000"/>
                </a:solidFill>
                <a:latin typeface="Comic Sans MS"/>
                <a:cs typeface="Comic Sans MS"/>
              </a:rPr>
              <a:t>&gt;&gt; Non-threshold secret sharing</a:t>
            </a:r>
          </a:p>
        </p:txBody>
      </p:sp>
    </p:spTree>
    <p:extLst>
      <p:ext uri="{BB962C8B-B14F-4D97-AF65-F5344CB8AC3E}">
        <p14:creationId xmlns:p14="http://schemas.microsoft.com/office/powerpoint/2010/main" val="9873406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43935"/>
            <a:ext cx="8534400" cy="758952"/>
          </a:xfrm>
        </p:spPr>
        <p:txBody>
          <a:bodyPr/>
          <a:lstStyle/>
          <a:p>
            <a:r>
              <a:rPr lang="en-US" dirty="0" err="1" smtClean="0">
                <a:solidFill>
                  <a:srgbClr val="008000"/>
                </a:solidFill>
                <a:latin typeface="Comic Sans MS"/>
                <a:cs typeface="Comic Sans MS"/>
              </a:rPr>
              <a:t>Vishwaroop</a:t>
            </a:r>
            <a:r>
              <a:rPr lang="en-US" dirty="0" smtClean="0">
                <a:solidFill>
                  <a:srgbClr val="008000"/>
                </a:solidFill>
                <a:latin typeface="Comic Sans MS"/>
                <a:cs typeface="Comic Sans MS"/>
              </a:rPr>
              <a:t> of MPC</a:t>
            </a:r>
            <a:endParaRPr lang="en-US" dirty="0">
              <a:solidFill>
                <a:srgbClr val="008000"/>
              </a:solidFill>
              <a:latin typeface="Comic Sans MS"/>
              <a:cs typeface="Comic Sans MS"/>
            </a:endParaRPr>
          </a:p>
        </p:txBody>
      </p:sp>
      <p:pic>
        <p:nvPicPr>
          <p:cNvPr id="3" name="Picture 2"/>
          <p:cNvPicPr>
            <a:picLocks noChangeAspect="1"/>
          </p:cNvPicPr>
          <p:nvPr/>
        </p:nvPicPr>
        <p:blipFill>
          <a:blip r:embed="rId3"/>
          <a:stretch>
            <a:fillRect/>
          </a:stretch>
        </p:blipFill>
        <p:spPr>
          <a:xfrm>
            <a:off x="152400" y="1270000"/>
            <a:ext cx="4267200" cy="5080000"/>
          </a:xfrm>
          <a:prstGeom prst="rect">
            <a:avLst/>
          </a:prstGeom>
        </p:spPr>
      </p:pic>
      <p:pic>
        <p:nvPicPr>
          <p:cNvPr id="4" name="Picture 3"/>
          <p:cNvPicPr>
            <a:picLocks noChangeAspect="1"/>
          </p:cNvPicPr>
          <p:nvPr/>
        </p:nvPicPr>
        <p:blipFill>
          <a:blip r:embed="rId4"/>
          <a:stretch>
            <a:fillRect/>
          </a:stretch>
        </p:blipFill>
        <p:spPr>
          <a:xfrm>
            <a:off x="4741334" y="1270000"/>
            <a:ext cx="4233334" cy="5080000"/>
          </a:xfrm>
          <a:prstGeom prst="rect">
            <a:avLst/>
          </a:prstGeom>
        </p:spPr>
      </p:pic>
    </p:spTree>
    <p:extLst>
      <p:ext uri="{BB962C8B-B14F-4D97-AF65-F5344CB8AC3E}">
        <p14:creationId xmlns:p14="http://schemas.microsoft.com/office/powerpoint/2010/main" val="39710093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2"/>
          <p:cNvSpPr txBox="1">
            <a:spLocks noChangeArrowheads="1"/>
          </p:cNvSpPr>
          <p:nvPr/>
        </p:nvSpPr>
        <p:spPr>
          <a:xfrm>
            <a:off x="627063" y="161908"/>
            <a:ext cx="7883525" cy="838200"/>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rgbClr val="008000"/>
                </a:solidFill>
                <a:latin typeface="Comic Sans MS"/>
                <a:cs typeface="Comic Sans MS"/>
              </a:rPr>
              <a:t>Expanding the scope of MPC</a:t>
            </a:r>
            <a:endParaRPr lang="en-US" sz="3200" dirty="0" smtClean="0">
              <a:solidFill>
                <a:srgbClr val="008000"/>
              </a:solidFill>
              <a:latin typeface="Comic Sans MS" pitchFamily="66" charset="0"/>
            </a:endParaRPr>
          </a:p>
        </p:txBody>
      </p:sp>
      <p:sp>
        <p:nvSpPr>
          <p:cNvPr id="39" name="Rectangle 38"/>
          <p:cNvSpPr/>
          <p:nvPr/>
        </p:nvSpPr>
        <p:spPr>
          <a:xfrm>
            <a:off x="152397" y="1388795"/>
            <a:ext cx="8741276" cy="646331"/>
          </a:xfrm>
          <a:prstGeom prst="rect">
            <a:avLst/>
          </a:prstGeom>
          <a:solidFill>
            <a:srgbClr val="F0F2FF"/>
          </a:solidFill>
          <a:ln w="57150" cmpd="thickThin">
            <a:noFill/>
          </a:ln>
          <a:effectLst>
            <a:glow rad="101600">
              <a:srgbClr val="0000FF">
                <a:alpha val="96000"/>
              </a:srgbClr>
            </a:glow>
            <a:softEdge rad="12700"/>
          </a:effectLst>
        </p:spPr>
        <p:txBody>
          <a:bodyPr wrap="square">
            <a:spAutoFit/>
          </a:bodyPr>
          <a:lstStyle/>
          <a:p>
            <a:pPr>
              <a:spcBef>
                <a:spcPct val="50000"/>
              </a:spcBef>
            </a:pPr>
            <a:r>
              <a:rPr lang="en-US" b="1" dirty="0" smtClean="0">
                <a:solidFill>
                  <a:srgbClr val="0000FF"/>
                </a:solidFill>
                <a:latin typeface="Comic Sans MS"/>
                <a:cs typeface="Comic Sans MS"/>
              </a:rPr>
              <a:t>Dimension 4.2:</a:t>
            </a:r>
            <a:r>
              <a:rPr lang="en-US" dirty="0" smtClean="0">
                <a:latin typeface="Comic Sans MS"/>
                <a:cs typeface="Comic Sans MS"/>
              </a:rPr>
              <a:t> </a:t>
            </a:r>
            <a:r>
              <a:rPr lang="en-US" dirty="0">
                <a:latin typeface="Comic Sans MS"/>
                <a:cs typeface="Comic Sans MS"/>
              </a:rPr>
              <a:t>Various Characteristics of adversary A </a:t>
            </a:r>
            <a:r>
              <a:rPr lang="en-US" dirty="0" smtClean="0">
                <a:latin typeface="Comic Sans MS"/>
                <a:cs typeface="Comic Sans MS"/>
              </a:rPr>
              <a:t>(</a:t>
            </a:r>
            <a:r>
              <a:rPr lang="en-US" dirty="0" err="1" smtClean="0">
                <a:latin typeface="Comic Sans MS"/>
                <a:cs typeface="Comic Sans MS"/>
              </a:rPr>
              <a:t>polynomially</a:t>
            </a:r>
            <a:r>
              <a:rPr lang="en-US" dirty="0" smtClean="0">
                <a:latin typeface="Comic Sans MS"/>
                <a:cs typeface="Comic Sans MS"/>
              </a:rPr>
              <a:t> bounded vs</a:t>
            </a:r>
            <a:r>
              <a:rPr lang="en-US" dirty="0">
                <a:latin typeface="Comic Sans MS"/>
                <a:cs typeface="Comic Sans MS"/>
              </a:rPr>
              <a:t>. </a:t>
            </a:r>
            <a:r>
              <a:rPr lang="en-US" dirty="0" smtClean="0">
                <a:latin typeface="Comic Sans MS"/>
                <a:cs typeface="Comic Sans MS"/>
              </a:rPr>
              <a:t>unbounded powerful)</a:t>
            </a:r>
            <a:endParaRPr lang="en-US" baseline="-25000" dirty="0">
              <a:latin typeface="Comic Sans MS"/>
              <a:cs typeface="Comic Sans MS"/>
            </a:endParaRPr>
          </a:p>
        </p:txBody>
      </p:sp>
      <p:sp>
        <p:nvSpPr>
          <p:cNvPr id="9" name="Rectangle 8"/>
          <p:cNvSpPr/>
          <p:nvPr/>
        </p:nvSpPr>
        <p:spPr>
          <a:xfrm>
            <a:off x="355601" y="2309967"/>
            <a:ext cx="2743200" cy="923330"/>
          </a:xfrm>
          <a:prstGeom prst="rect">
            <a:avLst/>
          </a:prstGeom>
        </p:spPr>
        <p:txBody>
          <a:bodyPr wrap="square">
            <a:spAutoFit/>
          </a:bodyPr>
          <a:lstStyle/>
          <a:p>
            <a:r>
              <a:rPr lang="en-US" b="1" dirty="0" err="1" smtClean="0">
                <a:solidFill>
                  <a:srgbClr val="3366FF"/>
                </a:solidFill>
                <a:latin typeface="Comic Sans MS"/>
                <a:cs typeface="Comic Sans MS"/>
              </a:rPr>
              <a:t>Polynomially</a:t>
            </a:r>
            <a:r>
              <a:rPr lang="en-US" b="1" dirty="0" smtClean="0">
                <a:solidFill>
                  <a:srgbClr val="3366FF"/>
                </a:solidFill>
                <a:latin typeface="Comic Sans MS"/>
                <a:cs typeface="Comic Sans MS"/>
              </a:rPr>
              <a:t> Bounded: </a:t>
            </a:r>
            <a:r>
              <a:rPr lang="en-US" dirty="0" smtClean="0">
                <a:latin typeface="Comic Sans MS"/>
                <a:cs typeface="Comic Sans MS"/>
              </a:rPr>
              <a:t>A has polynomial computing power</a:t>
            </a:r>
          </a:p>
        </p:txBody>
      </p:sp>
      <p:sp>
        <p:nvSpPr>
          <p:cNvPr id="10" name="Rectangle 9"/>
          <p:cNvSpPr/>
          <p:nvPr/>
        </p:nvSpPr>
        <p:spPr>
          <a:xfrm>
            <a:off x="6231467" y="2276101"/>
            <a:ext cx="2696071" cy="923330"/>
          </a:xfrm>
          <a:prstGeom prst="rect">
            <a:avLst/>
          </a:prstGeom>
        </p:spPr>
        <p:txBody>
          <a:bodyPr wrap="square">
            <a:spAutoFit/>
          </a:bodyPr>
          <a:lstStyle/>
          <a:p>
            <a:r>
              <a:rPr lang="en-US" b="1" dirty="0" smtClean="0">
                <a:solidFill>
                  <a:srgbClr val="07DEFF"/>
                </a:solidFill>
                <a:latin typeface="Comic Sans MS"/>
                <a:cs typeface="Comic Sans MS"/>
              </a:rPr>
              <a:t>Unbounded: </a:t>
            </a:r>
            <a:r>
              <a:rPr lang="en-US" dirty="0" smtClean="0">
                <a:latin typeface="Comic Sans MS"/>
                <a:cs typeface="Comic Sans MS"/>
              </a:rPr>
              <a:t>A has unbounded computing power</a:t>
            </a:r>
          </a:p>
        </p:txBody>
      </p:sp>
      <p:sp>
        <p:nvSpPr>
          <p:cNvPr id="12" name="Rectangle 11"/>
          <p:cNvSpPr/>
          <p:nvPr/>
        </p:nvSpPr>
        <p:spPr>
          <a:xfrm>
            <a:off x="356005" y="3587512"/>
            <a:ext cx="2742795" cy="1569660"/>
          </a:xfrm>
          <a:prstGeom prst="rect">
            <a:avLst/>
          </a:prstGeom>
          <a:solidFill>
            <a:srgbClr val="F2F2F2"/>
          </a:solidFill>
          <a:ln>
            <a:solidFill>
              <a:srgbClr val="000000"/>
            </a:solidFill>
          </a:ln>
        </p:spPr>
        <p:txBody>
          <a:bodyPr wrap="square">
            <a:spAutoFit/>
          </a:bodyPr>
          <a:lstStyle/>
          <a:p>
            <a:r>
              <a:rPr lang="en-US" sz="1600" dirty="0" smtClean="0">
                <a:solidFill>
                  <a:srgbClr val="0000FF"/>
                </a:solidFill>
                <a:latin typeface="Comic Sans MS"/>
                <a:cs typeface="Comic Sans MS"/>
              </a:rPr>
              <a:t>&gt;&gt; Well explored</a:t>
            </a:r>
          </a:p>
          <a:p>
            <a:r>
              <a:rPr lang="en-US" sz="1600" dirty="0" smtClean="0">
                <a:solidFill>
                  <a:srgbClr val="0000FF"/>
                </a:solidFill>
                <a:latin typeface="Comic Sans MS"/>
                <a:cs typeface="Comic Sans MS"/>
              </a:rPr>
              <a:t>&gt;&gt; Relies on cryptography that are based on number theoretic hard problems</a:t>
            </a:r>
          </a:p>
          <a:p>
            <a:r>
              <a:rPr lang="en-US" sz="1600" dirty="0" smtClean="0">
                <a:solidFill>
                  <a:srgbClr val="0000FF"/>
                </a:solidFill>
                <a:latin typeface="Comic Sans MS"/>
                <a:cs typeface="Comic Sans MS"/>
              </a:rPr>
              <a:t>&gt;&gt; Cryptographic/Computational</a:t>
            </a:r>
            <a:endParaRPr lang="en-US" sz="1600" dirty="0">
              <a:solidFill>
                <a:srgbClr val="0000FF"/>
              </a:solidFill>
            </a:endParaRPr>
          </a:p>
        </p:txBody>
      </p:sp>
      <p:sp>
        <p:nvSpPr>
          <p:cNvPr id="13" name="Rectangle 12"/>
          <p:cNvSpPr/>
          <p:nvPr/>
        </p:nvSpPr>
        <p:spPr>
          <a:xfrm>
            <a:off x="6231468" y="3452048"/>
            <a:ext cx="2696070" cy="2554545"/>
          </a:xfrm>
          <a:prstGeom prst="rect">
            <a:avLst/>
          </a:prstGeom>
          <a:solidFill>
            <a:schemeClr val="accent5">
              <a:lumMod val="20000"/>
              <a:lumOff val="80000"/>
            </a:schemeClr>
          </a:solidFill>
          <a:ln>
            <a:solidFill>
              <a:srgbClr val="000000"/>
            </a:solidFill>
          </a:ln>
        </p:spPr>
        <p:txBody>
          <a:bodyPr wrap="square">
            <a:spAutoFit/>
          </a:bodyPr>
          <a:lstStyle/>
          <a:p>
            <a:r>
              <a:rPr lang="en-US" sz="1600" dirty="0" smtClean="0">
                <a:solidFill>
                  <a:srgbClr val="08B9D4"/>
                </a:solidFill>
                <a:latin typeface="Comic Sans MS"/>
                <a:cs typeface="Comic Sans MS"/>
              </a:rPr>
              <a:t>&gt;&gt; Well explored</a:t>
            </a:r>
          </a:p>
          <a:p>
            <a:r>
              <a:rPr lang="en-US" sz="1600" dirty="0" smtClean="0">
                <a:solidFill>
                  <a:srgbClr val="08B9D4"/>
                </a:solidFill>
                <a:latin typeface="Comic Sans MS"/>
                <a:cs typeface="Comic Sans MS"/>
              </a:rPr>
              <a:t>&gt;&gt; Does not reply on any hard problem</a:t>
            </a:r>
          </a:p>
          <a:p>
            <a:r>
              <a:rPr lang="en-US" sz="1600" dirty="0" smtClean="0">
                <a:solidFill>
                  <a:srgbClr val="08B9D4"/>
                </a:solidFill>
                <a:latin typeface="Comic Sans MS"/>
                <a:cs typeface="Comic Sans MS"/>
              </a:rPr>
              <a:t>&gt;&gt; Even if A has quantum computers, it cannot break privacy- very strong security</a:t>
            </a:r>
          </a:p>
          <a:p>
            <a:r>
              <a:rPr lang="en-US" sz="1600" dirty="0" smtClean="0">
                <a:solidFill>
                  <a:srgbClr val="08B9D4"/>
                </a:solidFill>
                <a:latin typeface="Comic Sans MS"/>
                <a:cs typeface="Comic Sans MS"/>
              </a:rPr>
              <a:t>&gt;&gt; Information-theoretic</a:t>
            </a:r>
          </a:p>
          <a:p>
            <a:r>
              <a:rPr lang="en-US" sz="1600" dirty="0" smtClean="0">
                <a:solidFill>
                  <a:srgbClr val="08B9D4"/>
                </a:solidFill>
                <a:latin typeface="Comic Sans MS"/>
                <a:cs typeface="Comic Sans MS"/>
              </a:rPr>
              <a:t>&gt;&gt; Impossibility results for n</a:t>
            </a:r>
            <a:r>
              <a:rPr lang="en-US" sz="1600" dirty="0">
                <a:solidFill>
                  <a:srgbClr val="08B9D4"/>
                </a:solidFill>
                <a:latin typeface="Comic Sans MS"/>
                <a:cs typeface="Comic Sans MS"/>
              </a:rPr>
              <a:t> </a:t>
            </a:r>
            <a:r>
              <a:rPr lang="en-US" sz="1600" dirty="0" smtClean="0">
                <a:solidFill>
                  <a:srgbClr val="08B9D4"/>
                </a:solidFill>
                <a:latin typeface="Comic Sans MS"/>
                <a:cs typeface="Comic Sans MS"/>
              </a:rPr>
              <a:t>≤ 2t</a:t>
            </a:r>
          </a:p>
        </p:txBody>
      </p:sp>
      <p:sp>
        <p:nvSpPr>
          <p:cNvPr id="14" name="Rectangle 13"/>
          <p:cNvSpPr/>
          <p:nvPr/>
        </p:nvSpPr>
        <p:spPr>
          <a:xfrm>
            <a:off x="152395" y="5785284"/>
            <a:ext cx="8775143" cy="923330"/>
          </a:xfrm>
          <a:prstGeom prst="rect">
            <a:avLst/>
          </a:prstGeom>
        </p:spPr>
        <p:txBody>
          <a:bodyPr wrap="square">
            <a:spAutoFit/>
          </a:bodyPr>
          <a:lstStyle/>
          <a:p>
            <a:r>
              <a:rPr lang="en-US" dirty="0" smtClean="0">
                <a:latin typeface="Comic Sans MS"/>
                <a:cs typeface="Comic Sans MS"/>
              </a:rPr>
              <a:t>One of the earlier demarcations made in the study MPC.</a:t>
            </a:r>
          </a:p>
          <a:p>
            <a:endParaRPr lang="en-US" dirty="0" smtClean="0">
              <a:solidFill>
                <a:srgbClr val="660066"/>
              </a:solidFill>
              <a:latin typeface="Comic Sans MS"/>
              <a:cs typeface="Comic Sans MS"/>
            </a:endParaRPr>
          </a:p>
          <a:p>
            <a:r>
              <a:rPr lang="en-US" dirty="0" smtClean="0">
                <a:solidFill>
                  <a:srgbClr val="0000FF"/>
                </a:solidFill>
                <a:latin typeface="Comic Sans MS"/>
                <a:cs typeface="Comic Sans MS"/>
              </a:rPr>
              <a:t>We will see both types of protocols in the course</a:t>
            </a:r>
            <a:endParaRPr lang="en-US" dirty="0">
              <a:solidFill>
                <a:srgbClr val="07DEFF"/>
              </a:solidFill>
              <a:latin typeface="Comic Sans MS"/>
              <a:cs typeface="Comic Sans MS"/>
            </a:endParaRPr>
          </a:p>
        </p:txBody>
      </p:sp>
    </p:spTree>
    <p:extLst>
      <p:ext uri="{BB962C8B-B14F-4D97-AF65-F5344CB8AC3E}">
        <p14:creationId xmlns:p14="http://schemas.microsoft.com/office/powerpoint/2010/main" val="18512771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 name="Rectangle 2"/>
          <p:cNvSpPr>
            <a:spLocks noGrp="1" noChangeArrowheads="1"/>
          </p:cNvSpPr>
          <p:nvPr>
            <p:ph type="title"/>
          </p:nvPr>
        </p:nvSpPr>
        <p:spPr>
          <a:xfrm>
            <a:off x="152400" y="279399"/>
            <a:ext cx="8683752" cy="758952"/>
          </a:xfrm>
        </p:spPr>
        <p:txBody>
          <a:bodyPr>
            <a:normAutofit fontScale="90000"/>
          </a:bodyPr>
          <a:lstStyle/>
          <a:p>
            <a:r>
              <a:rPr lang="en-US" dirty="0" smtClean="0">
                <a:solidFill>
                  <a:srgbClr val="008000"/>
                </a:solidFill>
                <a:latin typeface="Comic Sans MS" pitchFamily="66" charset="0"/>
              </a:rPr>
              <a:t>Secure bit multiplication y = </a:t>
            </a:r>
            <a:r>
              <a:rPr lang="en-US" dirty="0">
                <a:solidFill>
                  <a:srgbClr val="008000"/>
                </a:solidFill>
                <a:latin typeface="Comic Sans MS" pitchFamily="66" charset="0"/>
              </a:rPr>
              <a:t>x</a:t>
            </a:r>
            <a:r>
              <a:rPr lang="en-US" baseline="-25000" dirty="0">
                <a:solidFill>
                  <a:srgbClr val="008000"/>
                </a:solidFill>
                <a:latin typeface="Comic Sans MS" pitchFamily="66" charset="0"/>
              </a:rPr>
              <a:t>1 </a:t>
            </a:r>
            <a:r>
              <a:rPr lang="en-US" dirty="0">
                <a:solidFill>
                  <a:srgbClr val="008000"/>
                </a:solidFill>
                <a:latin typeface="Wingdings"/>
                <a:ea typeface="Wingdings"/>
                <a:cs typeface="Wingdings"/>
                <a:sym typeface="Wingdings"/>
              </a:rPr>
              <a:t></a:t>
            </a:r>
            <a:r>
              <a:rPr lang="en-US" dirty="0">
                <a:solidFill>
                  <a:srgbClr val="008000"/>
                </a:solidFill>
                <a:latin typeface="Comic Sans MS" pitchFamily="66" charset="0"/>
              </a:rPr>
              <a:t> </a:t>
            </a:r>
            <a:r>
              <a:rPr lang="en-US" dirty="0" smtClean="0">
                <a:solidFill>
                  <a:srgbClr val="008000"/>
                </a:solidFill>
                <a:latin typeface="Comic Sans MS" pitchFamily="66" charset="0"/>
              </a:rPr>
              <a:t>x</a:t>
            </a:r>
            <a:r>
              <a:rPr lang="en-US" baseline="-25000" dirty="0" smtClean="0">
                <a:solidFill>
                  <a:srgbClr val="008000"/>
                </a:solidFill>
                <a:latin typeface="Comic Sans MS" pitchFamily="66" charset="0"/>
              </a:rPr>
              <a:t>2  </a:t>
            </a:r>
            <a:r>
              <a:rPr lang="en-US" dirty="0" smtClean="0">
                <a:solidFill>
                  <a:srgbClr val="008000"/>
                </a:solidFill>
                <a:latin typeface="Comic Sans MS" pitchFamily="66" charset="0"/>
              </a:rPr>
              <a:t>with (n=2,t=1) using crypto</a:t>
            </a:r>
            <a:endParaRPr lang="en-US" sz="3200" dirty="0" smtClean="0">
              <a:solidFill>
                <a:srgbClr val="008000"/>
              </a:solidFill>
              <a:latin typeface="Comic Sans MS" pitchFamily="66" charset="0"/>
            </a:endParaRPr>
          </a:p>
        </p:txBody>
      </p:sp>
      <p:graphicFrame>
        <p:nvGraphicFramePr>
          <p:cNvPr id="34" name="Object 6">
            <a:hlinkClick r:id="" action="ppaction://ole?verb=0"/>
          </p:cNvPr>
          <p:cNvGraphicFramePr>
            <a:graphicFrameLocks/>
          </p:cNvGraphicFramePr>
          <p:nvPr>
            <p:extLst>
              <p:ext uri="{D42A27DB-BD31-4B8C-83A1-F6EECF244321}">
                <p14:modId xmlns:p14="http://schemas.microsoft.com/office/powerpoint/2010/main" val="2429603893"/>
              </p:ext>
            </p:extLst>
          </p:nvPr>
        </p:nvGraphicFramePr>
        <p:xfrm>
          <a:off x="7582452" y="1898475"/>
          <a:ext cx="290513" cy="912279"/>
        </p:xfrm>
        <a:graphic>
          <a:graphicData uri="http://schemas.openxmlformats.org/presentationml/2006/ole">
            <mc:AlternateContent xmlns:mc="http://schemas.openxmlformats.org/markup-compatibility/2006">
              <mc:Choice xmlns:v="urn:schemas-microsoft-com:vml" Requires="v">
                <p:oleObj spid="_x0000_s544950" name="Clip" r:id="rId4" imgW="525240" imgH="1361880" progId="">
                  <p:embed/>
                </p:oleObj>
              </mc:Choice>
              <mc:Fallback>
                <p:oleObj name="Clip" r:id="rId4" imgW="525240" imgH="136188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2452" y="1898475"/>
                        <a:ext cx="290513" cy="9122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5" name="Object 7">
            <a:hlinkClick r:id="" action="ppaction://ole?verb=0"/>
          </p:cNvPr>
          <p:cNvGraphicFramePr>
            <a:graphicFrameLocks/>
          </p:cNvGraphicFramePr>
          <p:nvPr>
            <p:extLst>
              <p:ext uri="{D42A27DB-BD31-4B8C-83A1-F6EECF244321}">
                <p14:modId xmlns:p14="http://schemas.microsoft.com/office/powerpoint/2010/main" val="430185164"/>
              </p:ext>
            </p:extLst>
          </p:nvPr>
        </p:nvGraphicFramePr>
        <p:xfrm>
          <a:off x="1080098" y="1950265"/>
          <a:ext cx="290513" cy="912279"/>
        </p:xfrm>
        <a:graphic>
          <a:graphicData uri="http://schemas.openxmlformats.org/presentationml/2006/ole">
            <mc:AlternateContent xmlns:mc="http://schemas.openxmlformats.org/markup-compatibility/2006">
              <mc:Choice xmlns:v="urn:schemas-microsoft-com:vml" Requires="v">
                <p:oleObj spid="_x0000_s544951" name="Clip" r:id="rId6" imgW="525240" imgH="1361880" progId="">
                  <p:embed/>
                </p:oleObj>
              </mc:Choice>
              <mc:Fallback>
                <p:oleObj name="Clip" r:id="rId6" imgW="525240" imgH="136188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0098" y="1950265"/>
                        <a:ext cx="290513" cy="9122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6" name="Rectangle 35"/>
          <p:cNvSpPr>
            <a:spLocks noChangeArrowheads="1"/>
          </p:cNvSpPr>
          <p:nvPr/>
        </p:nvSpPr>
        <p:spPr bwMode="auto">
          <a:xfrm>
            <a:off x="989610" y="3066638"/>
            <a:ext cx="381001" cy="275333"/>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a:solidFill>
                  <a:srgbClr val="000000"/>
                </a:solidFill>
                <a:latin typeface="Comic Sans MS"/>
                <a:cs typeface="Comic Sans MS"/>
              </a:rPr>
              <a:t>x</a:t>
            </a:r>
            <a:r>
              <a:rPr lang="en-US" sz="1600" baseline="-25000" dirty="0" smtClean="0">
                <a:solidFill>
                  <a:srgbClr val="000000"/>
                </a:solidFill>
                <a:latin typeface="Comic Sans MS"/>
                <a:cs typeface="Comic Sans MS"/>
              </a:rPr>
              <a:t>1</a:t>
            </a:r>
            <a:endParaRPr lang="en-US" sz="1600" baseline="-25000" dirty="0">
              <a:solidFill>
                <a:srgbClr val="000000"/>
              </a:solidFill>
              <a:latin typeface="Comic Sans MS"/>
              <a:cs typeface="Comic Sans MS"/>
            </a:endParaRPr>
          </a:p>
        </p:txBody>
      </p:sp>
      <p:sp>
        <p:nvSpPr>
          <p:cNvPr id="37" name="Text Box 7"/>
          <p:cNvSpPr txBox="1">
            <a:spLocks noChangeArrowheads="1"/>
          </p:cNvSpPr>
          <p:nvPr/>
        </p:nvSpPr>
        <p:spPr bwMode="auto">
          <a:xfrm>
            <a:off x="555168" y="2174136"/>
            <a:ext cx="504056" cy="400110"/>
          </a:xfrm>
          <a:prstGeom prst="rect">
            <a:avLst/>
          </a:prstGeom>
          <a:noFill/>
          <a:ln w="9525">
            <a:noFill/>
            <a:miter lim="800000"/>
            <a:headEnd/>
            <a:tailEnd/>
          </a:ln>
        </p:spPr>
        <p:txBody>
          <a:bodyPr wrap="square">
            <a:spAutoFit/>
          </a:bodyPr>
          <a:lstStyle/>
          <a:p>
            <a:pPr>
              <a:spcBef>
                <a:spcPct val="50000"/>
              </a:spcBef>
            </a:pPr>
            <a:r>
              <a:rPr lang="en-US" sz="2000" b="1" dirty="0" smtClean="0">
                <a:latin typeface="Comic Sans MS"/>
                <a:cs typeface="Comic Sans MS"/>
              </a:rPr>
              <a:t>P</a:t>
            </a:r>
            <a:r>
              <a:rPr lang="en-US" sz="2000" b="1" baseline="-25000" dirty="0">
                <a:latin typeface="Comic Sans MS"/>
                <a:cs typeface="Comic Sans MS"/>
              </a:rPr>
              <a:t>1</a:t>
            </a:r>
            <a:endParaRPr lang="en-US" sz="2000" b="1" baseline="-25000" dirty="0" smtClean="0">
              <a:latin typeface="Comic Sans MS"/>
              <a:cs typeface="Comic Sans MS"/>
            </a:endParaRPr>
          </a:p>
        </p:txBody>
      </p:sp>
      <p:sp>
        <p:nvSpPr>
          <p:cNvPr id="38" name="Text Box 7"/>
          <p:cNvSpPr txBox="1">
            <a:spLocks noChangeArrowheads="1"/>
          </p:cNvSpPr>
          <p:nvPr/>
        </p:nvSpPr>
        <p:spPr bwMode="auto">
          <a:xfrm>
            <a:off x="7964783" y="2116063"/>
            <a:ext cx="504056" cy="400110"/>
          </a:xfrm>
          <a:prstGeom prst="rect">
            <a:avLst/>
          </a:prstGeom>
          <a:noFill/>
          <a:ln w="9525">
            <a:noFill/>
            <a:miter lim="800000"/>
            <a:headEnd/>
            <a:tailEnd/>
          </a:ln>
        </p:spPr>
        <p:txBody>
          <a:bodyPr wrap="square">
            <a:spAutoFit/>
          </a:bodyPr>
          <a:lstStyle/>
          <a:p>
            <a:pPr>
              <a:spcBef>
                <a:spcPct val="50000"/>
              </a:spcBef>
            </a:pPr>
            <a:r>
              <a:rPr lang="en-US" sz="2000" b="1" dirty="0" smtClean="0">
                <a:latin typeface="Comic Sans MS"/>
                <a:cs typeface="Comic Sans MS"/>
              </a:rPr>
              <a:t>P</a:t>
            </a:r>
            <a:r>
              <a:rPr lang="en-US" sz="2000" b="1" baseline="-25000" dirty="0">
                <a:latin typeface="Comic Sans MS"/>
                <a:cs typeface="Comic Sans MS"/>
              </a:rPr>
              <a:t>2</a:t>
            </a:r>
            <a:endParaRPr lang="en-US" sz="2000" b="1" baseline="-25000" dirty="0" smtClean="0">
              <a:latin typeface="Comic Sans MS"/>
              <a:cs typeface="Comic Sans MS"/>
            </a:endParaRPr>
          </a:p>
        </p:txBody>
      </p:sp>
      <p:sp>
        <p:nvSpPr>
          <p:cNvPr id="43" name="Rectangle 42"/>
          <p:cNvSpPr>
            <a:spLocks noChangeArrowheads="1"/>
          </p:cNvSpPr>
          <p:nvPr/>
        </p:nvSpPr>
        <p:spPr bwMode="auto">
          <a:xfrm>
            <a:off x="7593562" y="2943702"/>
            <a:ext cx="381001" cy="275333"/>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a:solidFill>
                  <a:srgbClr val="000000"/>
                </a:solidFill>
                <a:latin typeface="Comic Sans MS"/>
                <a:cs typeface="Comic Sans MS"/>
              </a:rPr>
              <a:t>2</a:t>
            </a:r>
          </a:p>
        </p:txBody>
      </p:sp>
      <p:sp>
        <p:nvSpPr>
          <p:cNvPr id="27" name="Rounded Rectangle 26"/>
          <p:cNvSpPr/>
          <p:nvPr/>
        </p:nvSpPr>
        <p:spPr>
          <a:xfrm>
            <a:off x="3674522" y="1779944"/>
            <a:ext cx="1761067" cy="1456024"/>
          </a:xfrm>
          <a:prstGeom prst="roundRect">
            <a:avLst/>
          </a:prstGeom>
          <a:solidFill>
            <a:schemeClr val="accent5">
              <a:lumMod val="60000"/>
              <a:lumOff val="40000"/>
            </a:schemeClr>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3809993" y="2197243"/>
            <a:ext cx="1473200" cy="646331"/>
          </a:xfrm>
          <a:prstGeom prst="rect">
            <a:avLst/>
          </a:prstGeom>
        </p:spPr>
        <p:txBody>
          <a:bodyPr wrap="square">
            <a:spAutoFit/>
          </a:bodyPr>
          <a:lstStyle/>
          <a:p>
            <a:pPr algn="ctr"/>
            <a:r>
              <a:rPr lang="en-US" b="1" dirty="0" smtClean="0">
                <a:solidFill>
                  <a:srgbClr val="000000"/>
                </a:solidFill>
                <a:latin typeface="Comic Sans MS" pitchFamily="66" charset="0"/>
              </a:rPr>
              <a:t>1-out-of-2</a:t>
            </a:r>
          </a:p>
          <a:p>
            <a:pPr algn="ctr"/>
            <a:r>
              <a:rPr lang="en-US" b="1" dirty="0" smtClean="0">
                <a:solidFill>
                  <a:srgbClr val="000000"/>
                </a:solidFill>
                <a:latin typeface="Comic Sans MS" pitchFamily="66" charset="0"/>
              </a:rPr>
              <a:t>OT</a:t>
            </a:r>
            <a:endParaRPr lang="en-US" b="1" dirty="0">
              <a:solidFill>
                <a:srgbClr val="000000"/>
              </a:solidFill>
            </a:endParaRPr>
          </a:p>
        </p:txBody>
      </p:sp>
      <p:cxnSp>
        <p:nvCxnSpPr>
          <p:cNvPr id="29" name="Straight Arrow Connector 28"/>
          <p:cNvCxnSpPr/>
          <p:nvPr/>
        </p:nvCxnSpPr>
        <p:spPr>
          <a:xfrm>
            <a:off x="2772235" y="2152477"/>
            <a:ext cx="83282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p:cNvCxnSpPr/>
          <p:nvPr/>
        </p:nvCxnSpPr>
        <p:spPr>
          <a:xfrm>
            <a:off x="2772235" y="2812877"/>
            <a:ext cx="849755"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1" name="Straight Arrow Connector 30"/>
          <p:cNvCxnSpPr/>
          <p:nvPr/>
        </p:nvCxnSpPr>
        <p:spPr>
          <a:xfrm>
            <a:off x="5469458" y="2843574"/>
            <a:ext cx="795865"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2" name="Straight Arrow Connector 31"/>
          <p:cNvCxnSpPr/>
          <p:nvPr/>
        </p:nvCxnSpPr>
        <p:spPr>
          <a:xfrm flipH="1">
            <a:off x="5469459" y="2152477"/>
            <a:ext cx="812797"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3" name="Rectangle 32"/>
          <p:cNvSpPr/>
          <p:nvPr/>
        </p:nvSpPr>
        <p:spPr>
          <a:xfrm>
            <a:off x="2101277" y="1973034"/>
            <a:ext cx="325555" cy="369332"/>
          </a:xfrm>
          <a:prstGeom prst="rect">
            <a:avLst/>
          </a:prstGeom>
        </p:spPr>
        <p:txBody>
          <a:bodyPr wrap="none">
            <a:spAutoFit/>
          </a:bodyPr>
          <a:lstStyle/>
          <a:p>
            <a:r>
              <a:rPr lang="en-US" dirty="0">
                <a:latin typeface="Comic Sans MS" pitchFamily="66" charset="0"/>
              </a:rPr>
              <a:t>0</a:t>
            </a:r>
            <a:endParaRPr lang="en-US" baseline="-25000" dirty="0">
              <a:latin typeface="Comic Sans MS" pitchFamily="66" charset="0"/>
            </a:endParaRPr>
          </a:p>
        </p:txBody>
      </p:sp>
      <p:sp>
        <p:nvSpPr>
          <p:cNvPr id="39" name="Rectangle 38"/>
          <p:cNvSpPr/>
          <p:nvPr/>
        </p:nvSpPr>
        <p:spPr>
          <a:xfrm>
            <a:off x="2090598" y="2609853"/>
            <a:ext cx="390213" cy="369332"/>
          </a:xfrm>
          <a:prstGeom prst="rect">
            <a:avLst/>
          </a:prstGeom>
        </p:spPr>
        <p:txBody>
          <a:bodyPr wrap="none">
            <a:spAutoFit/>
          </a:bodyPr>
          <a:lstStyle/>
          <a:p>
            <a:r>
              <a:rPr lang="en-US" dirty="0">
                <a:latin typeface="Comic Sans MS" pitchFamily="66" charset="0"/>
              </a:rPr>
              <a:t>x</a:t>
            </a:r>
            <a:r>
              <a:rPr lang="en-US" baseline="-25000" dirty="0" smtClean="0">
                <a:latin typeface="Comic Sans MS" pitchFamily="66" charset="0"/>
              </a:rPr>
              <a:t>1</a:t>
            </a:r>
            <a:endParaRPr lang="en-US" baseline="-25000" dirty="0">
              <a:latin typeface="Comic Sans MS" pitchFamily="66" charset="0"/>
            </a:endParaRPr>
          </a:p>
        </p:txBody>
      </p:sp>
      <p:sp>
        <p:nvSpPr>
          <p:cNvPr id="40" name="Rectangle 39"/>
          <p:cNvSpPr/>
          <p:nvPr/>
        </p:nvSpPr>
        <p:spPr>
          <a:xfrm>
            <a:off x="6513285" y="1931397"/>
            <a:ext cx="414860" cy="369332"/>
          </a:xfrm>
          <a:prstGeom prst="rect">
            <a:avLst/>
          </a:prstGeom>
        </p:spPr>
        <p:txBody>
          <a:bodyPr wrap="none">
            <a:spAutoFit/>
          </a:bodyPr>
          <a:lstStyle/>
          <a:p>
            <a:r>
              <a:rPr lang="en-US" dirty="0" smtClean="0">
                <a:latin typeface="Comic Sans MS" pitchFamily="66" charset="0"/>
              </a:rPr>
              <a:t>x</a:t>
            </a:r>
            <a:r>
              <a:rPr lang="en-US" baseline="-25000" dirty="0" smtClean="0">
                <a:latin typeface="Comic Sans MS" pitchFamily="66" charset="0"/>
              </a:rPr>
              <a:t>2</a:t>
            </a:r>
            <a:endParaRPr lang="en-US" baseline="-25000" dirty="0">
              <a:latin typeface="Comic Sans MS" pitchFamily="66" charset="0"/>
            </a:endParaRPr>
          </a:p>
        </p:txBody>
      </p:sp>
      <p:sp>
        <p:nvSpPr>
          <p:cNvPr id="41" name="Rectangle 40"/>
          <p:cNvSpPr/>
          <p:nvPr/>
        </p:nvSpPr>
        <p:spPr>
          <a:xfrm>
            <a:off x="6423082" y="2633613"/>
            <a:ext cx="726018" cy="369332"/>
          </a:xfrm>
          <a:prstGeom prst="rect">
            <a:avLst/>
          </a:prstGeom>
        </p:spPr>
        <p:txBody>
          <a:bodyPr wrap="none">
            <a:spAutoFit/>
          </a:bodyPr>
          <a:lstStyle/>
          <a:p>
            <a:r>
              <a:rPr lang="en-US" dirty="0" smtClean="0">
                <a:solidFill>
                  <a:srgbClr val="000000"/>
                </a:solidFill>
                <a:latin typeface="Comic Sans MS" pitchFamily="66" charset="0"/>
              </a:rPr>
              <a:t>x</a:t>
            </a:r>
            <a:r>
              <a:rPr lang="en-US" baseline="-25000" dirty="0" smtClean="0">
                <a:solidFill>
                  <a:srgbClr val="000000"/>
                </a:solidFill>
                <a:latin typeface="Comic Sans MS" pitchFamily="66" charset="0"/>
              </a:rPr>
              <a:t>1</a:t>
            </a:r>
            <a:r>
              <a:rPr lang="en-US" dirty="0" smtClean="0">
                <a:solidFill>
                  <a:srgbClr val="000000"/>
                </a:solidFill>
                <a:latin typeface="Wingdings"/>
                <a:ea typeface="Wingdings"/>
                <a:cs typeface="Wingdings"/>
                <a:sym typeface="Wingdings"/>
              </a:rPr>
              <a:t></a:t>
            </a:r>
            <a:r>
              <a:rPr lang="en-US" dirty="0" smtClean="0">
                <a:solidFill>
                  <a:srgbClr val="000000"/>
                </a:solidFill>
                <a:latin typeface="Comic Sans MS" pitchFamily="66" charset="0"/>
              </a:rPr>
              <a:t>x</a:t>
            </a:r>
            <a:r>
              <a:rPr lang="en-US" baseline="-25000" dirty="0" smtClean="0">
                <a:solidFill>
                  <a:srgbClr val="000000"/>
                </a:solidFill>
                <a:latin typeface="Comic Sans MS" pitchFamily="66" charset="0"/>
              </a:rPr>
              <a:t>2</a:t>
            </a:r>
            <a:endParaRPr lang="en-US" baseline="-25000" dirty="0">
              <a:solidFill>
                <a:srgbClr val="000000"/>
              </a:solidFill>
              <a:latin typeface="Comic Sans MS" pitchFamily="66" charset="0"/>
            </a:endParaRPr>
          </a:p>
        </p:txBody>
      </p:sp>
      <p:sp>
        <p:nvSpPr>
          <p:cNvPr id="2" name="Rectangle 1"/>
          <p:cNvSpPr/>
          <p:nvPr/>
        </p:nvSpPr>
        <p:spPr>
          <a:xfrm>
            <a:off x="340346" y="3906327"/>
            <a:ext cx="5735239" cy="369332"/>
          </a:xfrm>
          <a:prstGeom prst="rect">
            <a:avLst/>
          </a:prstGeom>
        </p:spPr>
        <p:txBody>
          <a:bodyPr wrap="none">
            <a:spAutoFit/>
          </a:bodyPr>
          <a:lstStyle/>
          <a:p>
            <a:pPr algn="ctr"/>
            <a:r>
              <a:rPr lang="en-US" dirty="0" smtClean="0">
                <a:solidFill>
                  <a:srgbClr val="000000"/>
                </a:solidFill>
                <a:latin typeface="Comic Sans MS" pitchFamily="66" charset="0"/>
              </a:rPr>
              <a:t>OT CANNOT be realized information-theoretically!</a:t>
            </a:r>
            <a:endParaRPr lang="en-US" dirty="0">
              <a:solidFill>
                <a:srgbClr val="000000"/>
              </a:solidFill>
            </a:endParaRPr>
          </a:p>
        </p:txBody>
      </p:sp>
    </p:spTree>
    <p:extLst>
      <p:ext uri="{BB962C8B-B14F-4D97-AF65-F5344CB8AC3E}">
        <p14:creationId xmlns:p14="http://schemas.microsoft.com/office/powerpoint/2010/main" val="4931679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38" grpId="0"/>
      <p:bldP spid="43" grpId="0" animBg="1"/>
      <p:bldP spid="27" grpId="0" animBg="1"/>
      <p:bldP spid="28" grpId="0"/>
      <p:bldP spid="33" grpId="0"/>
      <p:bldP spid="39" grpId="0"/>
      <p:bldP spid="40" grpId="0"/>
      <p:bldP spid="41"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 name="Rectangle 2"/>
          <p:cNvSpPr>
            <a:spLocks noGrp="1" noChangeArrowheads="1"/>
          </p:cNvSpPr>
          <p:nvPr>
            <p:ph type="title"/>
          </p:nvPr>
        </p:nvSpPr>
        <p:spPr>
          <a:xfrm>
            <a:off x="182591" y="161907"/>
            <a:ext cx="8741276" cy="972625"/>
          </a:xfrm>
        </p:spPr>
        <p:txBody>
          <a:bodyPr>
            <a:normAutofit fontScale="90000"/>
          </a:bodyPr>
          <a:lstStyle/>
          <a:p>
            <a:r>
              <a:rPr lang="en-US" dirty="0" smtClean="0">
                <a:solidFill>
                  <a:srgbClr val="008000"/>
                </a:solidFill>
                <a:latin typeface="Comic Sans MS" pitchFamily="66" charset="0"/>
              </a:rPr>
              <a:t>Secure bit multiplication y = </a:t>
            </a:r>
            <a:r>
              <a:rPr lang="en-US" dirty="0">
                <a:solidFill>
                  <a:srgbClr val="008000"/>
                </a:solidFill>
                <a:latin typeface="Comic Sans MS" pitchFamily="66" charset="0"/>
              </a:rPr>
              <a:t>x</a:t>
            </a:r>
            <a:r>
              <a:rPr lang="en-US" baseline="-25000" dirty="0">
                <a:solidFill>
                  <a:srgbClr val="008000"/>
                </a:solidFill>
                <a:latin typeface="Comic Sans MS" pitchFamily="66" charset="0"/>
              </a:rPr>
              <a:t>1 </a:t>
            </a:r>
            <a:r>
              <a:rPr lang="en-US" dirty="0">
                <a:solidFill>
                  <a:srgbClr val="008000"/>
                </a:solidFill>
                <a:latin typeface="Wingdings"/>
                <a:ea typeface="Wingdings"/>
                <a:cs typeface="Wingdings"/>
                <a:sym typeface="Wingdings"/>
              </a:rPr>
              <a:t></a:t>
            </a:r>
            <a:r>
              <a:rPr lang="en-US" dirty="0">
                <a:solidFill>
                  <a:srgbClr val="008000"/>
                </a:solidFill>
                <a:latin typeface="Comic Sans MS" pitchFamily="66" charset="0"/>
              </a:rPr>
              <a:t> </a:t>
            </a:r>
            <a:r>
              <a:rPr lang="en-US" dirty="0" smtClean="0">
                <a:solidFill>
                  <a:srgbClr val="008000"/>
                </a:solidFill>
                <a:latin typeface="Comic Sans MS" pitchFamily="66" charset="0"/>
              </a:rPr>
              <a:t>x</a:t>
            </a:r>
            <a:r>
              <a:rPr lang="en-US" baseline="-25000" dirty="0" smtClean="0">
                <a:solidFill>
                  <a:srgbClr val="008000"/>
                </a:solidFill>
                <a:latin typeface="Comic Sans MS" pitchFamily="66" charset="0"/>
              </a:rPr>
              <a:t>2 </a:t>
            </a:r>
            <a:r>
              <a:rPr lang="en-US" dirty="0" smtClean="0">
                <a:solidFill>
                  <a:srgbClr val="008000"/>
                </a:solidFill>
                <a:latin typeface="Comic Sans MS" pitchFamily="66" charset="0"/>
              </a:rPr>
              <a:t>with (n=2,t=1) </a:t>
            </a:r>
            <a:r>
              <a:rPr lang="en-US" dirty="0" err="1" smtClean="0">
                <a:solidFill>
                  <a:srgbClr val="008000"/>
                </a:solidFill>
                <a:latin typeface="Comic Sans MS" pitchFamily="66" charset="0"/>
              </a:rPr>
              <a:t>i.t</a:t>
            </a:r>
            <a:r>
              <a:rPr lang="en-US" dirty="0" smtClean="0">
                <a:solidFill>
                  <a:srgbClr val="008000"/>
                </a:solidFill>
                <a:latin typeface="Comic Sans MS" pitchFamily="66" charset="0"/>
              </a:rPr>
              <a:t>. security</a:t>
            </a:r>
            <a:endParaRPr lang="en-US" sz="3200" dirty="0" smtClean="0">
              <a:solidFill>
                <a:srgbClr val="008000"/>
              </a:solidFill>
              <a:latin typeface="Comic Sans MS" pitchFamily="66" charset="0"/>
            </a:endParaRPr>
          </a:p>
        </p:txBody>
      </p:sp>
      <p:sp>
        <p:nvSpPr>
          <p:cNvPr id="1037" name="Rectangle 23"/>
          <p:cNvSpPr>
            <a:spLocks noChangeArrowheads="1"/>
          </p:cNvSpPr>
          <p:nvPr/>
        </p:nvSpPr>
        <p:spPr bwMode="auto">
          <a:xfrm>
            <a:off x="4884212" y="3573485"/>
            <a:ext cx="381000" cy="76200"/>
          </a:xfrm>
          <a:prstGeom prst="rect">
            <a:avLst/>
          </a:prstGeom>
          <a:solidFill>
            <a:schemeClr val="bg1"/>
          </a:solidFill>
          <a:ln w="12700">
            <a:solidFill>
              <a:schemeClr val="bg1"/>
            </a:solidFill>
            <a:miter lim="800000"/>
            <a:headEnd/>
            <a:tailEnd/>
          </a:ln>
        </p:spPr>
        <p:txBody>
          <a:bodyPr wrap="none" anchor="ctr"/>
          <a:lstStyle/>
          <a:p>
            <a:pPr eaLnBrk="0" hangingPunct="0"/>
            <a:endParaRPr lang="en-US" sz="1600">
              <a:solidFill>
                <a:schemeClr val="tx2"/>
              </a:solidFill>
              <a:latin typeface="Arial Narrow" pitchFamily="34" charset="0"/>
            </a:endParaRPr>
          </a:p>
        </p:txBody>
      </p:sp>
      <p:sp>
        <p:nvSpPr>
          <p:cNvPr id="1038" name="Rectangle 24"/>
          <p:cNvSpPr>
            <a:spLocks noChangeArrowheads="1"/>
          </p:cNvSpPr>
          <p:nvPr/>
        </p:nvSpPr>
        <p:spPr bwMode="auto">
          <a:xfrm>
            <a:off x="6789215" y="3556552"/>
            <a:ext cx="381000" cy="76200"/>
          </a:xfrm>
          <a:prstGeom prst="rect">
            <a:avLst/>
          </a:prstGeom>
          <a:solidFill>
            <a:schemeClr val="bg1"/>
          </a:solidFill>
          <a:ln w="12700">
            <a:solidFill>
              <a:schemeClr val="bg1"/>
            </a:solidFill>
            <a:miter lim="800000"/>
            <a:headEnd/>
            <a:tailEnd/>
          </a:ln>
        </p:spPr>
        <p:txBody>
          <a:bodyPr wrap="none" anchor="ctr"/>
          <a:lstStyle/>
          <a:p>
            <a:pPr eaLnBrk="0" hangingPunct="0"/>
            <a:endParaRPr lang="en-US" sz="1600">
              <a:solidFill>
                <a:schemeClr val="tx2"/>
              </a:solidFill>
              <a:latin typeface="Arial Narrow" pitchFamily="34" charset="0"/>
            </a:endParaRPr>
          </a:p>
        </p:txBody>
      </p:sp>
      <p:sp>
        <p:nvSpPr>
          <p:cNvPr id="8" name="Rectangle 23"/>
          <p:cNvSpPr>
            <a:spLocks noChangeArrowheads="1"/>
          </p:cNvSpPr>
          <p:nvPr/>
        </p:nvSpPr>
        <p:spPr bwMode="auto">
          <a:xfrm>
            <a:off x="4884212" y="3573485"/>
            <a:ext cx="381000" cy="76200"/>
          </a:xfrm>
          <a:prstGeom prst="rect">
            <a:avLst/>
          </a:prstGeom>
          <a:solidFill>
            <a:schemeClr val="bg1"/>
          </a:solidFill>
          <a:ln w="12700">
            <a:solidFill>
              <a:schemeClr val="bg1"/>
            </a:solidFill>
            <a:miter lim="800000"/>
            <a:headEnd/>
            <a:tailEnd/>
          </a:ln>
        </p:spPr>
        <p:txBody>
          <a:bodyPr wrap="none" anchor="ctr"/>
          <a:lstStyle/>
          <a:p>
            <a:pPr eaLnBrk="0" hangingPunct="0"/>
            <a:endParaRPr lang="en-US" sz="1600">
              <a:solidFill>
                <a:schemeClr val="tx2"/>
              </a:solidFill>
              <a:latin typeface="Arial Narrow" pitchFamily="34" charset="0"/>
            </a:endParaRPr>
          </a:p>
        </p:txBody>
      </p:sp>
      <p:sp>
        <p:nvSpPr>
          <p:cNvPr id="9" name="Rectangle 24"/>
          <p:cNvSpPr>
            <a:spLocks noChangeArrowheads="1"/>
          </p:cNvSpPr>
          <p:nvPr/>
        </p:nvSpPr>
        <p:spPr bwMode="auto">
          <a:xfrm>
            <a:off x="6789215" y="3556552"/>
            <a:ext cx="381000" cy="76200"/>
          </a:xfrm>
          <a:prstGeom prst="rect">
            <a:avLst/>
          </a:prstGeom>
          <a:solidFill>
            <a:schemeClr val="bg1"/>
          </a:solidFill>
          <a:ln w="12700">
            <a:solidFill>
              <a:schemeClr val="bg1"/>
            </a:solidFill>
            <a:miter lim="800000"/>
            <a:headEnd/>
            <a:tailEnd/>
          </a:ln>
        </p:spPr>
        <p:txBody>
          <a:bodyPr wrap="none" anchor="ctr"/>
          <a:lstStyle/>
          <a:p>
            <a:pPr eaLnBrk="0" hangingPunct="0"/>
            <a:endParaRPr lang="en-US" sz="1600">
              <a:solidFill>
                <a:schemeClr val="tx2"/>
              </a:solidFill>
              <a:latin typeface="Arial Narrow" pitchFamily="34" charset="0"/>
            </a:endParaRPr>
          </a:p>
        </p:txBody>
      </p:sp>
      <p:graphicFrame>
        <p:nvGraphicFramePr>
          <p:cNvPr id="34" name="Object 6">
            <a:hlinkClick r:id="" action="ppaction://ole?verb=0"/>
          </p:cNvPr>
          <p:cNvGraphicFramePr>
            <a:graphicFrameLocks/>
          </p:cNvGraphicFramePr>
          <p:nvPr>
            <p:extLst>
              <p:ext uri="{D42A27DB-BD31-4B8C-83A1-F6EECF244321}">
                <p14:modId xmlns:p14="http://schemas.microsoft.com/office/powerpoint/2010/main" val="1016997353"/>
              </p:ext>
            </p:extLst>
          </p:nvPr>
        </p:nvGraphicFramePr>
        <p:xfrm>
          <a:off x="809118" y="3879638"/>
          <a:ext cx="290513" cy="912279"/>
        </p:xfrm>
        <a:graphic>
          <a:graphicData uri="http://schemas.openxmlformats.org/presentationml/2006/ole">
            <mc:AlternateContent xmlns:mc="http://schemas.openxmlformats.org/markup-compatibility/2006">
              <mc:Choice xmlns:v="urn:schemas-microsoft-com:vml" Requires="v">
                <p:oleObj spid="_x0000_s545974" name="Clip" r:id="rId4" imgW="525240" imgH="1361880" progId="">
                  <p:embed/>
                </p:oleObj>
              </mc:Choice>
              <mc:Fallback>
                <p:oleObj name="Clip" r:id="rId4" imgW="525240" imgH="136188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118" y="3879638"/>
                        <a:ext cx="290513" cy="9122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5" name="Object 7">
            <a:hlinkClick r:id="" action="ppaction://ole?verb=0"/>
          </p:cNvPr>
          <p:cNvGraphicFramePr>
            <a:graphicFrameLocks/>
          </p:cNvGraphicFramePr>
          <p:nvPr>
            <p:extLst>
              <p:ext uri="{D42A27DB-BD31-4B8C-83A1-F6EECF244321}">
                <p14:modId xmlns:p14="http://schemas.microsoft.com/office/powerpoint/2010/main" val="215731293"/>
              </p:ext>
            </p:extLst>
          </p:nvPr>
        </p:nvGraphicFramePr>
        <p:xfrm>
          <a:off x="792185" y="2611014"/>
          <a:ext cx="290513" cy="912279"/>
        </p:xfrm>
        <a:graphic>
          <a:graphicData uri="http://schemas.openxmlformats.org/presentationml/2006/ole">
            <mc:AlternateContent xmlns:mc="http://schemas.openxmlformats.org/markup-compatibility/2006">
              <mc:Choice xmlns:v="urn:schemas-microsoft-com:vml" Requires="v">
                <p:oleObj spid="_x0000_s545975" name="Clip" r:id="rId6" imgW="525240" imgH="1361880" progId="">
                  <p:embed/>
                </p:oleObj>
              </mc:Choice>
              <mc:Fallback>
                <p:oleObj name="Clip" r:id="rId6" imgW="525240" imgH="136188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185" y="2611014"/>
                        <a:ext cx="290513" cy="9122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6" name="Rectangle 35"/>
          <p:cNvSpPr>
            <a:spLocks noChangeArrowheads="1"/>
          </p:cNvSpPr>
          <p:nvPr/>
        </p:nvSpPr>
        <p:spPr bwMode="auto">
          <a:xfrm>
            <a:off x="1664246" y="1738340"/>
            <a:ext cx="381001" cy="275333"/>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a:solidFill>
                  <a:srgbClr val="000000"/>
                </a:solidFill>
                <a:latin typeface="Comic Sans MS"/>
                <a:cs typeface="Comic Sans MS"/>
              </a:rPr>
              <a:t>x</a:t>
            </a:r>
            <a:r>
              <a:rPr lang="en-US" sz="1600" baseline="-25000" dirty="0" smtClean="0">
                <a:solidFill>
                  <a:srgbClr val="000000"/>
                </a:solidFill>
                <a:latin typeface="Comic Sans MS"/>
                <a:cs typeface="Comic Sans MS"/>
              </a:rPr>
              <a:t>1</a:t>
            </a:r>
            <a:endParaRPr lang="en-US" sz="1600" baseline="-25000" dirty="0">
              <a:solidFill>
                <a:srgbClr val="000000"/>
              </a:solidFill>
              <a:latin typeface="Comic Sans MS"/>
              <a:cs typeface="Comic Sans MS"/>
            </a:endParaRPr>
          </a:p>
        </p:txBody>
      </p:sp>
      <p:sp>
        <p:nvSpPr>
          <p:cNvPr id="37" name="Text Box 7"/>
          <p:cNvSpPr txBox="1">
            <a:spLocks noChangeArrowheads="1"/>
          </p:cNvSpPr>
          <p:nvPr/>
        </p:nvSpPr>
        <p:spPr bwMode="auto">
          <a:xfrm>
            <a:off x="182590" y="2834885"/>
            <a:ext cx="504056" cy="400110"/>
          </a:xfrm>
          <a:prstGeom prst="rect">
            <a:avLst/>
          </a:prstGeom>
          <a:noFill/>
          <a:ln w="9525">
            <a:noFill/>
            <a:miter lim="800000"/>
            <a:headEnd/>
            <a:tailEnd/>
          </a:ln>
        </p:spPr>
        <p:txBody>
          <a:bodyPr wrap="square">
            <a:spAutoFit/>
          </a:bodyPr>
          <a:lstStyle/>
          <a:p>
            <a:pPr>
              <a:spcBef>
                <a:spcPct val="50000"/>
              </a:spcBef>
            </a:pPr>
            <a:r>
              <a:rPr lang="en-US" sz="2000" b="1" dirty="0" smtClean="0">
                <a:latin typeface="Comic Sans MS"/>
                <a:cs typeface="Comic Sans MS"/>
              </a:rPr>
              <a:t>P</a:t>
            </a:r>
            <a:r>
              <a:rPr lang="en-US" sz="2000" b="1" baseline="-25000" dirty="0">
                <a:latin typeface="Comic Sans MS"/>
                <a:cs typeface="Comic Sans MS"/>
              </a:rPr>
              <a:t>1</a:t>
            </a:r>
            <a:endParaRPr lang="en-US" sz="2000" b="1" baseline="-25000" dirty="0" smtClean="0">
              <a:latin typeface="Comic Sans MS"/>
              <a:cs typeface="Comic Sans MS"/>
            </a:endParaRPr>
          </a:p>
        </p:txBody>
      </p:sp>
      <p:sp>
        <p:nvSpPr>
          <p:cNvPr id="38" name="Text Box 7"/>
          <p:cNvSpPr txBox="1">
            <a:spLocks noChangeArrowheads="1"/>
          </p:cNvSpPr>
          <p:nvPr/>
        </p:nvSpPr>
        <p:spPr bwMode="auto">
          <a:xfrm>
            <a:off x="199523" y="4131092"/>
            <a:ext cx="504056" cy="400110"/>
          </a:xfrm>
          <a:prstGeom prst="rect">
            <a:avLst/>
          </a:prstGeom>
          <a:noFill/>
          <a:ln w="9525">
            <a:noFill/>
            <a:miter lim="800000"/>
            <a:headEnd/>
            <a:tailEnd/>
          </a:ln>
        </p:spPr>
        <p:txBody>
          <a:bodyPr wrap="square">
            <a:spAutoFit/>
          </a:bodyPr>
          <a:lstStyle/>
          <a:p>
            <a:pPr>
              <a:spcBef>
                <a:spcPct val="50000"/>
              </a:spcBef>
            </a:pPr>
            <a:r>
              <a:rPr lang="en-US" sz="2000" b="1" dirty="0" smtClean="0">
                <a:latin typeface="Comic Sans MS"/>
                <a:cs typeface="Comic Sans MS"/>
              </a:rPr>
              <a:t>P</a:t>
            </a:r>
            <a:r>
              <a:rPr lang="en-US" sz="2000" b="1" baseline="-25000" dirty="0">
                <a:latin typeface="Comic Sans MS"/>
                <a:cs typeface="Comic Sans MS"/>
              </a:rPr>
              <a:t>2</a:t>
            </a:r>
            <a:endParaRPr lang="en-US" sz="2000" b="1" baseline="-25000" dirty="0" smtClean="0">
              <a:latin typeface="Comic Sans MS"/>
              <a:cs typeface="Comic Sans MS"/>
            </a:endParaRPr>
          </a:p>
        </p:txBody>
      </p:sp>
      <p:sp>
        <p:nvSpPr>
          <p:cNvPr id="42" name="Text Box 7"/>
          <p:cNvSpPr txBox="1">
            <a:spLocks noChangeArrowheads="1"/>
          </p:cNvSpPr>
          <p:nvPr/>
        </p:nvSpPr>
        <p:spPr bwMode="auto">
          <a:xfrm>
            <a:off x="1640822" y="1296455"/>
            <a:ext cx="504056" cy="400110"/>
          </a:xfrm>
          <a:prstGeom prst="rect">
            <a:avLst/>
          </a:prstGeom>
          <a:noFill/>
          <a:ln w="9525">
            <a:noFill/>
            <a:miter lim="800000"/>
            <a:headEnd/>
            <a:tailEnd/>
          </a:ln>
        </p:spPr>
        <p:txBody>
          <a:bodyPr wrap="square">
            <a:spAutoFit/>
          </a:bodyPr>
          <a:lstStyle/>
          <a:p>
            <a:pPr>
              <a:spcBef>
                <a:spcPct val="50000"/>
              </a:spcBef>
            </a:pPr>
            <a:r>
              <a:rPr lang="en-US" sz="2000" b="1" dirty="0" smtClean="0">
                <a:latin typeface="Comic Sans MS"/>
                <a:cs typeface="Comic Sans MS"/>
              </a:rPr>
              <a:t>P</a:t>
            </a:r>
            <a:r>
              <a:rPr lang="en-US" sz="2000" b="1" baseline="-25000" dirty="0">
                <a:latin typeface="Comic Sans MS"/>
                <a:cs typeface="Comic Sans MS"/>
              </a:rPr>
              <a:t>1</a:t>
            </a:r>
            <a:endParaRPr lang="en-US" sz="2000" b="1" baseline="-25000" dirty="0" smtClean="0">
              <a:latin typeface="Comic Sans MS"/>
              <a:cs typeface="Comic Sans MS"/>
            </a:endParaRPr>
          </a:p>
        </p:txBody>
      </p:sp>
      <p:sp>
        <p:nvSpPr>
          <p:cNvPr id="43" name="Rectangle 42"/>
          <p:cNvSpPr>
            <a:spLocks noChangeArrowheads="1"/>
          </p:cNvSpPr>
          <p:nvPr/>
        </p:nvSpPr>
        <p:spPr bwMode="auto">
          <a:xfrm>
            <a:off x="2951157" y="1738343"/>
            <a:ext cx="381001" cy="275333"/>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a:solidFill>
                  <a:srgbClr val="000000"/>
                </a:solidFill>
                <a:latin typeface="Comic Sans MS"/>
                <a:cs typeface="Comic Sans MS"/>
              </a:rPr>
              <a:t>2</a:t>
            </a:r>
          </a:p>
        </p:txBody>
      </p:sp>
      <p:sp>
        <p:nvSpPr>
          <p:cNvPr id="44" name="Text Box 7"/>
          <p:cNvSpPr txBox="1">
            <a:spLocks noChangeArrowheads="1"/>
          </p:cNvSpPr>
          <p:nvPr/>
        </p:nvSpPr>
        <p:spPr bwMode="auto">
          <a:xfrm>
            <a:off x="2927733" y="1296458"/>
            <a:ext cx="504056" cy="400110"/>
          </a:xfrm>
          <a:prstGeom prst="rect">
            <a:avLst/>
          </a:prstGeom>
          <a:noFill/>
          <a:ln w="9525">
            <a:noFill/>
            <a:miter lim="800000"/>
            <a:headEnd/>
            <a:tailEnd/>
          </a:ln>
        </p:spPr>
        <p:txBody>
          <a:bodyPr wrap="square">
            <a:spAutoFit/>
          </a:bodyPr>
          <a:lstStyle/>
          <a:p>
            <a:pPr>
              <a:spcBef>
                <a:spcPct val="50000"/>
              </a:spcBef>
            </a:pPr>
            <a:r>
              <a:rPr lang="en-US" sz="2000" b="1" dirty="0" smtClean="0">
                <a:latin typeface="Comic Sans MS"/>
                <a:cs typeface="Comic Sans MS"/>
              </a:rPr>
              <a:t>P</a:t>
            </a:r>
            <a:r>
              <a:rPr lang="en-US" sz="2000" b="1" baseline="-25000" dirty="0">
                <a:latin typeface="Comic Sans MS"/>
                <a:cs typeface="Comic Sans MS"/>
              </a:rPr>
              <a:t>2</a:t>
            </a:r>
            <a:endParaRPr lang="en-US" sz="2000" b="1" baseline="-25000" dirty="0" smtClean="0">
              <a:latin typeface="Comic Sans MS"/>
              <a:cs typeface="Comic Sans MS"/>
            </a:endParaRPr>
          </a:p>
        </p:txBody>
      </p:sp>
      <p:sp>
        <p:nvSpPr>
          <p:cNvPr id="47" name="Rectangle 46"/>
          <p:cNvSpPr>
            <a:spLocks noChangeArrowheads="1"/>
          </p:cNvSpPr>
          <p:nvPr/>
        </p:nvSpPr>
        <p:spPr bwMode="auto">
          <a:xfrm>
            <a:off x="1507064" y="2817952"/>
            <a:ext cx="559902" cy="724948"/>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a:solidFill>
                  <a:srgbClr val="000000"/>
                </a:solidFill>
                <a:latin typeface="Comic Sans MS"/>
                <a:cs typeface="Comic Sans MS"/>
              </a:rPr>
              <a:t>x</a:t>
            </a:r>
            <a:r>
              <a:rPr lang="en-US" sz="1600" baseline="-25000" dirty="0" smtClean="0">
                <a:solidFill>
                  <a:srgbClr val="000000"/>
                </a:solidFill>
                <a:latin typeface="Comic Sans MS"/>
                <a:cs typeface="Comic Sans MS"/>
              </a:rPr>
              <a:t>12</a:t>
            </a:r>
          </a:p>
        </p:txBody>
      </p:sp>
      <p:sp>
        <p:nvSpPr>
          <p:cNvPr id="2" name="Rectangle 1"/>
          <p:cNvSpPr/>
          <p:nvPr/>
        </p:nvSpPr>
        <p:spPr>
          <a:xfrm>
            <a:off x="2280342" y="2946123"/>
            <a:ext cx="290276" cy="369332"/>
          </a:xfrm>
          <a:prstGeom prst="rect">
            <a:avLst/>
          </a:prstGeom>
        </p:spPr>
        <p:txBody>
          <a:bodyPr wrap="none">
            <a:spAutoFit/>
          </a:bodyPr>
          <a:lstStyle/>
          <a:p>
            <a:r>
              <a:rPr lang="en-US" dirty="0">
                <a:solidFill>
                  <a:srgbClr val="008000"/>
                </a:solidFill>
                <a:latin typeface="Wingdings"/>
                <a:ea typeface="Wingdings"/>
                <a:cs typeface="Wingdings"/>
                <a:sym typeface="Wingdings"/>
              </a:rPr>
              <a:t></a:t>
            </a:r>
            <a:endParaRPr lang="en-US" dirty="0"/>
          </a:p>
        </p:txBody>
      </p:sp>
      <p:sp>
        <p:nvSpPr>
          <p:cNvPr id="55" name="Rectangle 54"/>
          <p:cNvSpPr/>
          <p:nvPr/>
        </p:nvSpPr>
        <p:spPr>
          <a:xfrm>
            <a:off x="2319446" y="4159162"/>
            <a:ext cx="290276" cy="369332"/>
          </a:xfrm>
          <a:prstGeom prst="rect">
            <a:avLst/>
          </a:prstGeom>
        </p:spPr>
        <p:txBody>
          <a:bodyPr wrap="none">
            <a:spAutoFit/>
          </a:bodyPr>
          <a:lstStyle/>
          <a:p>
            <a:r>
              <a:rPr lang="en-US" dirty="0">
                <a:solidFill>
                  <a:srgbClr val="008000"/>
                </a:solidFill>
                <a:latin typeface="Wingdings"/>
                <a:ea typeface="Wingdings"/>
                <a:cs typeface="Wingdings"/>
                <a:sym typeface="Wingdings"/>
              </a:rPr>
              <a:t></a:t>
            </a:r>
            <a:endParaRPr lang="en-US" dirty="0"/>
          </a:p>
        </p:txBody>
      </p:sp>
      <p:sp>
        <p:nvSpPr>
          <p:cNvPr id="70" name="Rectangle 69"/>
          <p:cNvSpPr/>
          <p:nvPr/>
        </p:nvSpPr>
        <p:spPr>
          <a:xfrm>
            <a:off x="386858" y="5339317"/>
            <a:ext cx="7267547" cy="369332"/>
          </a:xfrm>
          <a:prstGeom prst="rect">
            <a:avLst/>
          </a:prstGeom>
        </p:spPr>
        <p:txBody>
          <a:bodyPr wrap="none">
            <a:spAutoFit/>
          </a:bodyPr>
          <a:lstStyle/>
          <a:p>
            <a:pPr>
              <a:spcBef>
                <a:spcPct val="50000"/>
              </a:spcBef>
            </a:pPr>
            <a:r>
              <a:rPr lang="en-US" dirty="0" smtClean="0">
                <a:latin typeface="Comic Sans MS"/>
                <a:cs typeface="Comic Sans MS"/>
              </a:rPr>
              <a:t>We can use OT to compute the summand but then we use crypto! </a:t>
            </a:r>
            <a:endParaRPr lang="en-US" baseline="-25000" dirty="0">
              <a:latin typeface="Comic Sans MS"/>
              <a:cs typeface="Comic Sans MS"/>
            </a:endParaRPr>
          </a:p>
        </p:txBody>
      </p:sp>
      <p:sp>
        <p:nvSpPr>
          <p:cNvPr id="71" name="Rectangle 70"/>
          <p:cNvSpPr>
            <a:spLocks noChangeArrowheads="1"/>
          </p:cNvSpPr>
          <p:nvPr/>
        </p:nvSpPr>
        <p:spPr bwMode="auto">
          <a:xfrm>
            <a:off x="1473197" y="2081686"/>
            <a:ext cx="775794" cy="499204"/>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smtClean="0">
                <a:solidFill>
                  <a:srgbClr val="000000"/>
                </a:solidFill>
                <a:latin typeface="Comic Sans MS"/>
                <a:cs typeface="Comic Sans MS"/>
              </a:rPr>
              <a:t>11 </a:t>
            </a:r>
            <a:r>
              <a:rPr lang="en-US" sz="1600" dirty="0">
                <a:solidFill>
                  <a:srgbClr val="000000"/>
                </a:solidFill>
                <a:latin typeface="Comic Sans MS"/>
                <a:cs typeface="Comic Sans MS"/>
              </a:rPr>
              <a:t> </a:t>
            </a:r>
            <a:r>
              <a:rPr lang="en-US" sz="1600" dirty="0" smtClean="0">
                <a:solidFill>
                  <a:srgbClr val="000000"/>
                </a:solidFill>
                <a:latin typeface="Comic Sans MS"/>
                <a:cs typeface="Comic Sans MS"/>
              </a:rPr>
              <a:t>x</a:t>
            </a:r>
            <a:r>
              <a:rPr lang="en-US" sz="1600" baseline="-25000" dirty="0" smtClean="0">
                <a:solidFill>
                  <a:srgbClr val="000000"/>
                </a:solidFill>
                <a:latin typeface="Comic Sans MS"/>
                <a:cs typeface="Comic Sans MS"/>
              </a:rPr>
              <a:t>12</a:t>
            </a:r>
            <a:r>
              <a:rPr lang="en-US" sz="1600" dirty="0" smtClean="0">
                <a:solidFill>
                  <a:srgbClr val="000000"/>
                </a:solidFill>
                <a:latin typeface="Comic Sans MS"/>
                <a:cs typeface="Comic Sans MS"/>
              </a:rPr>
              <a:t> </a:t>
            </a:r>
            <a:r>
              <a:rPr lang="en-US" sz="1600" baseline="-25000" dirty="0" smtClean="0">
                <a:solidFill>
                  <a:srgbClr val="000000"/>
                </a:solidFill>
                <a:latin typeface="Comic Sans MS"/>
                <a:cs typeface="Comic Sans MS"/>
              </a:rPr>
              <a:t> </a:t>
            </a:r>
            <a:endParaRPr lang="en-US" sz="1600" baseline="-25000" dirty="0">
              <a:solidFill>
                <a:srgbClr val="000000"/>
              </a:solidFill>
              <a:latin typeface="Comic Sans MS"/>
              <a:cs typeface="Comic Sans MS"/>
            </a:endParaRPr>
          </a:p>
        </p:txBody>
      </p:sp>
      <p:sp>
        <p:nvSpPr>
          <p:cNvPr id="72" name="Rectangle 71"/>
          <p:cNvSpPr>
            <a:spLocks noChangeArrowheads="1"/>
          </p:cNvSpPr>
          <p:nvPr/>
        </p:nvSpPr>
        <p:spPr bwMode="auto">
          <a:xfrm>
            <a:off x="2760834" y="2088712"/>
            <a:ext cx="876117" cy="499204"/>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a:solidFill>
                  <a:srgbClr val="000000"/>
                </a:solidFill>
                <a:latin typeface="Comic Sans MS"/>
                <a:cs typeface="Comic Sans MS"/>
              </a:rPr>
              <a:t>2</a:t>
            </a:r>
            <a:r>
              <a:rPr lang="en-US" sz="1600" baseline="-25000" dirty="0" smtClean="0">
                <a:solidFill>
                  <a:srgbClr val="000000"/>
                </a:solidFill>
                <a:latin typeface="Comic Sans MS"/>
                <a:cs typeface="Comic Sans MS"/>
              </a:rPr>
              <a:t>1 </a:t>
            </a:r>
            <a:r>
              <a:rPr lang="en-US" sz="1600" dirty="0" smtClean="0">
                <a:solidFill>
                  <a:srgbClr val="000000"/>
                </a:solidFill>
                <a:latin typeface="Comic Sans MS"/>
                <a:cs typeface="Comic Sans MS"/>
              </a:rPr>
              <a:t> x</a:t>
            </a:r>
            <a:r>
              <a:rPr lang="en-US" sz="1600" baseline="-25000" dirty="0">
                <a:solidFill>
                  <a:srgbClr val="000000"/>
                </a:solidFill>
                <a:latin typeface="Comic Sans MS"/>
                <a:cs typeface="Comic Sans MS"/>
              </a:rPr>
              <a:t>2</a:t>
            </a:r>
            <a:r>
              <a:rPr lang="en-US" sz="1600" baseline="-25000" dirty="0" smtClean="0">
                <a:solidFill>
                  <a:srgbClr val="000000"/>
                </a:solidFill>
                <a:latin typeface="Comic Sans MS"/>
                <a:cs typeface="Comic Sans MS"/>
              </a:rPr>
              <a:t>2</a:t>
            </a:r>
            <a:r>
              <a:rPr lang="en-US" sz="1600" dirty="0" smtClean="0">
                <a:solidFill>
                  <a:srgbClr val="000000"/>
                </a:solidFill>
                <a:latin typeface="Comic Sans MS"/>
                <a:cs typeface="Comic Sans MS"/>
              </a:rPr>
              <a:t> </a:t>
            </a:r>
            <a:r>
              <a:rPr lang="en-US" sz="1600" baseline="-25000" dirty="0" smtClean="0">
                <a:solidFill>
                  <a:srgbClr val="000000"/>
                </a:solidFill>
                <a:latin typeface="Comic Sans MS"/>
                <a:cs typeface="Comic Sans MS"/>
              </a:rPr>
              <a:t> </a:t>
            </a:r>
            <a:endParaRPr lang="en-US" sz="1600" baseline="-25000" dirty="0">
              <a:solidFill>
                <a:srgbClr val="000000"/>
              </a:solidFill>
              <a:latin typeface="Comic Sans MS"/>
              <a:cs typeface="Comic Sans MS"/>
            </a:endParaRPr>
          </a:p>
        </p:txBody>
      </p:sp>
      <p:sp>
        <p:nvSpPr>
          <p:cNvPr id="74" name="Rectangle 73"/>
          <p:cNvSpPr>
            <a:spLocks noChangeArrowheads="1"/>
          </p:cNvSpPr>
          <p:nvPr/>
        </p:nvSpPr>
        <p:spPr bwMode="auto">
          <a:xfrm>
            <a:off x="1519759" y="3998169"/>
            <a:ext cx="559902" cy="541721"/>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smtClean="0">
                <a:solidFill>
                  <a:srgbClr val="000000"/>
                </a:solidFill>
                <a:latin typeface="Comic Sans MS"/>
                <a:cs typeface="Comic Sans MS"/>
              </a:rPr>
              <a:t>11</a:t>
            </a:r>
            <a:endParaRPr lang="en-US" sz="1600" baseline="-25000" dirty="0" smtClean="0">
              <a:solidFill>
                <a:srgbClr val="0000FF"/>
              </a:solidFill>
              <a:latin typeface="Comic Sans MS"/>
              <a:cs typeface="Comic Sans MS"/>
            </a:endParaRPr>
          </a:p>
        </p:txBody>
      </p:sp>
      <p:sp>
        <p:nvSpPr>
          <p:cNvPr id="49" name="Rectangle 48"/>
          <p:cNvSpPr>
            <a:spLocks noChangeArrowheads="1"/>
          </p:cNvSpPr>
          <p:nvPr/>
        </p:nvSpPr>
        <p:spPr bwMode="auto">
          <a:xfrm>
            <a:off x="2844226" y="2851821"/>
            <a:ext cx="559902" cy="657646"/>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a:solidFill>
                  <a:srgbClr val="000000"/>
                </a:solidFill>
                <a:latin typeface="Comic Sans MS"/>
                <a:cs typeface="Comic Sans MS"/>
              </a:rPr>
              <a:t>2</a:t>
            </a:r>
            <a:r>
              <a:rPr lang="en-US" sz="1600" baseline="-25000" dirty="0" smtClean="0">
                <a:solidFill>
                  <a:srgbClr val="000000"/>
                </a:solidFill>
                <a:latin typeface="Comic Sans MS"/>
                <a:cs typeface="Comic Sans MS"/>
              </a:rPr>
              <a:t>2</a:t>
            </a:r>
          </a:p>
        </p:txBody>
      </p:sp>
      <p:sp>
        <p:nvSpPr>
          <p:cNvPr id="50" name="Rectangle 49"/>
          <p:cNvSpPr>
            <a:spLocks noChangeArrowheads="1"/>
          </p:cNvSpPr>
          <p:nvPr/>
        </p:nvSpPr>
        <p:spPr bwMode="auto">
          <a:xfrm>
            <a:off x="2873854" y="4032038"/>
            <a:ext cx="559902" cy="541721"/>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a:solidFill>
                  <a:srgbClr val="000000"/>
                </a:solidFill>
                <a:latin typeface="Comic Sans MS"/>
                <a:cs typeface="Comic Sans MS"/>
              </a:rPr>
              <a:t>2</a:t>
            </a:r>
            <a:r>
              <a:rPr lang="en-US" sz="1600" baseline="-25000" dirty="0" smtClean="0">
                <a:solidFill>
                  <a:srgbClr val="000000"/>
                </a:solidFill>
                <a:latin typeface="Comic Sans MS"/>
                <a:cs typeface="Comic Sans MS"/>
              </a:rPr>
              <a:t>1</a:t>
            </a:r>
            <a:endParaRPr lang="en-US" sz="1600" baseline="-25000" dirty="0" smtClean="0">
              <a:solidFill>
                <a:srgbClr val="0000FF"/>
              </a:solidFill>
              <a:latin typeface="Comic Sans MS"/>
              <a:cs typeface="Comic Sans MS"/>
            </a:endParaRPr>
          </a:p>
        </p:txBody>
      </p:sp>
      <p:sp>
        <p:nvSpPr>
          <p:cNvPr id="51" name="Rectangle 50"/>
          <p:cNvSpPr/>
          <p:nvPr/>
        </p:nvSpPr>
        <p:spPr>
          <a:xfrm>
            <a:off x="4555067" y="1444167"/>
            <a:ext cx="4419599" cy="923330"/>
          </a:xfrm>
          <a:prstGeom prst="rect">
            <a:avLst/>
          </a:prstGeom>
        </p:spPr>
        <p:txBody>
          <a:bodyPr wrap="square">
            <a:spAutoFit/>
          </a:bodyPr>
          <a:lstStyle/>
          <a:p>
            <a:r>
              <a:rPr lang="en-US" dirty="0">
                <a:solidFill>
                  <a:srgbClr val="008000"/>
                </a:solidFill>
                <a:latin typeface="Comic Sans MS" pitchFamily="66" charset="0"/>
              </a:rPr>
              <a:t>y = x</a:t>
            </a:r>
            <a:r>
              <a:rPr lang="en-US" baseline="-25000" dirty="0">
                <a:solidFill>
                  <a:srgbClr val="008000"/>
                </a:solidFill>
                <a:latin typeface="Comic Sans MS" pitchFamily="66" charset="0"/>
              </a:rPr>
              <a:t>1 </a:t>
            </a:r>
            <a:r>
              <a:rPr lang="en-US" dirty="0">
                <a:solidFill>
                  <a:srgbClr val="008000"/>
                </a:solidFill>
                <a:latin typeface="Wingdings"/>
                <a:ea typeface="Wingdings"/>
                <a:cs typeface="Wingdings"/>
                <a:sym typeface="Wingdings"/>
              </a:rPr>
              <a:t></a:t>
            </a:r>
            <a:r>
              <a:rPr lang="en-US" dirty="0" smtClean="0">
                <a:solidFill>
                  <a:srgbClr val="008000"/>
                </a:solidFill>
                <a:latin typeface="Comic Sans MS" pitchFamily="66" charset="0"/>
              </a:rPr>
              <a:t> x</a:t>
            </a:r>
            <a:r>
              <a:rPr lang="en-US" baseline="-25000" dirty="0" smtClean="0">
                <a:solidFill>
                  <a:srgbClr val="008000"/>
                </a:solidFill>
                <a:latin typeface="Comic Sans MS" pitchFamily="66" charset="0"/>
              </a:rPr>
              <a:t>2</a:t>
            </a:r>
          </a:p>
          <a:p>
            <a:r>
              <a:rPr lang="en-US" baseline="-25000" dirty="0">
                <a:solidFill>
                  <a:srgbClr val="008000"/>
                </a:solidFill>
                <a:latin typeface="Comic Sans MS" pitchFamily="66" charset="0"/>
              </a:rPr>
              <a:t> </a:t>
            </a:r>
            <a:r>
              <a:rPr lang="en-US" baseline="-25000" dirty="0" smtClean="0">
                <a:solidFill>
                  <a:srgbClr val="008000"/>
                </a:solidFill>
                <a:latin typeface="Comic Sans MS" pitchFamily="66" charset="0"/>
              </a:rPr>
              <a:t>    </a:t>
            </a:r>
            <a:r>
              <a:rPr lang="en-US" dirty="0" smtClean="0">
                <a:solidFill>
                  <a:srgbClr val="008000"/>
                </a:solidFill>
                <a:latin typeface="Comic Sans MS" pitchFamily="66" charset="0"/>
              </a:rPr>
              <a:t>=</a:t>
            </a:r>
            <a:r>
              <a:rPr lang="en-US" baseline="-25000" dirty="0" smtClean="0">
                <a:solidFill>
                  <a:srgbClr val="008000"/>
                </a:solidFill>
                <a:latin typeface="Comic Sans MS" pitchFamily="66" charset="0"/>
              </a:rPr>
              <a:t> </a:t>
            </a:r>
            <a:r>
              <a:rPr lang="en-US" dirty="0" smtClean="0">
                <a:solidFill>
                  <a:srgbClr val="008000"/>
                </a:solidFill>
                <a:latin typeface="Comic Sans MS" pitchFamily="66" charset="0"/>
              </a:rPr>
              <a:t>(</a:t>
            </a:r>
            <a:r>
              <a:rPr lang="en-US" dirty="0">
                <a:solidFill>
                  <a:srgbClr val="000000"/>
                </a:solidFill>
                <a:latin typeface="Comic Sans MS"/>
                <a:cs typeface="Comic Sans MS"/>
              </a:rPr>
              <a:t>x</a:t>
            </a:r>
            <a:r>
              <a:rPr lang="en-US" baseline="-25000" dirty="0">
                <a:solidFill>
                  <a:srgbClr val="000000"/>
                </a:solidFill>
                <a:latin typeface="Comic Sans MS"/>
                <a:cs typeface="Comic Sans MS"/>
              </a:rPr>
              <a:t>11 </a:t>
            </a:r>
            <a:r>
              <a:rPr lang="en-US" baseline="-25000" dirty="0" smtClean="0">
                <a:solidFill>
                  <a:srgbClr val="000000"/>
                </a:solidFill>
                <a:latin typeface="Comic Sans MS"/>
                <a:cs typeface="Comic Sans MS"/>
              </a:rPr>
              <a:t> </a:t>
            </a:r>
            <a:r>
              <a:rPr lang="en-US" dirty="0">
                <a:latin typeface="Comic Sans MS"/>
                <a:cs typeface="Comic Sans MS"/>
                <a:sym typeface="Symbol"/>
              </a:rPr>
              <a:t>+</a:t>
            </a:r>
            <a:r>
              <a:rPr lang="en-US" dirty="0" smtClean="0">
                <a:solidFill>
                  <a:srgbClr val="000000"/>
                </a:solidFill>
                <a:latin typeface="Comic Sans MS"/>
                <a:cs typeface="Comic Sans MS"/>
              </a:rPr>
              <a:t> x</a:t>
            </a:r>
            <a:r>
              <a:rPr lang="en-US" baseline="-25000" dirty="0" smtClean="0">
                <a:solidFill>
                  <a:srgbClr val="000000"/>
                </a:solidFill>
                <a:latin typeface="Comic Sans MS"/>
                <a:cs typeface="Comic Sans MS"/>
              </a:rPr>
              <a:t>12 </a:t>
            </a:r>
            <a:r>
              <a:rPr lang="en-US" dirty="0" smtClean="0">
                <a:solidFill>
                  <a:srgbClr val="008000"/>
                </a:solidFill>
                <a:latin typeface="Comic Sans MS" pitchFamily="66" charset="0"/>
              </a:rPr>
              <a:t>)</a:t>
            </a:r>
            <a:r>
              <a:rPr lang="en-US" dirty="0" smtClean="0">
                <a:solidFill>
                  <a:srgbClr val="008000"/>
                </a:solidFill>
                <a:latin typeface="Wingdings"/>
                <a:ea typeface="Wingdings"/>
                <a:cs typeface="Wingdings"/>
                <a:sym typeface="Wingdings"/>
              </a:rPr>
              <a:t></a:t>
            </a:r>
            <a:r>
              <a:rPr lang="en-US" dirty="0" smtClean="0">
                <a:solidFill>
                  <a:srgbClr val="008000"/>
                </a:solidFill>
                <a:latin typeface="Comic Sans MS" pitchFamily="66" charset="0"/>
              </a:rPr>
              <a:t>(</a:t>
            </a:r>
            <a:r>
              <a:rPr lang="en-US" dirty="0" smtClean="0">
                <a:solidFill>
                  <a:srgbClr val="000000"/>
                </a:solidFill>
                <a:latin typeface="Comic Sans MS"/>
                <a:cs typeface="Comic Sans MS"/>
              </a:rPr>
              <a:t>x</a:t>
            </a:r>
            <a:r>
              <a:rPr lang="en-US" baseline="-25000" dirty="0" smtClean="0">
                <a:solidFill>
                  <a:srgbClr val="000000"/>
                </a:solidFill>
                <a:latin typeface="Comic Sans MS"/>
                <a:cs typeface="Comic Sans MS"/>
              </a:rPr>
              <a:t>21  </a:t>
            </a:r>
            <a:r>
              <a:rPr lang="en-US" dirty="0" smtClean="0">
                <a:latin typeface="Comic Sans MS"/>
                <a:cs typeface="Comic Sans MS"/>
                <a:sym typeface="Symbol"/>
              </a:rPr>
              <a:t>+</a:t>
            </a:r>
            <a:r>
              <a:rPr lang="en-US" dirty="0" smtClean="0">
                <a:solidFill>
                  <a:srgbClr val="000000"/>
                </a:solidFill>
                <a:latin typeface="Comic Sans MS"/>
                <a:cs typeface="Comic Sans MS"/>
              </a:rPr>
              <a:t> x</a:t>
            </a:r>
            <a:r>
              <a:rPr lang="en-US" baseline="-25000" dirty="0" smtClean="0">
                <a:solidFill>
                  <a:srgbClr val="000000"/>
                </a:solidFill>
                <a:latin typeface="Comic Sans MS"/>
                <a:cs typeface="Comic Sans MS"/>
              </a:rPr>
              <a:t>22 </a:t>
            </a:r>
            <a:r>
              <a:rPr lang="en-US" dirty="0" smtClean="0">
                <a:solidFill>
                  <a:srgbClr val="008000"/>
                </a:solidFill>
                <a:latin typeface="Comic Sans MS" pitchFamily="66" charset="0"/>
              </a:rPr>
              <a:t>)</a:t>
            </a:r>
          </a:p>
          <a:p>
            <a:r>
              <a:rPr lang="en-US" dirty="0">
                <a:solidFill>
                  <a:srgbClr val="008000"/>
                </a:solidFill>
                <a:latin typeface="Comic Sans MS" pitchFamily="66" charset="0"/>
              </a:rPr>
              <a:t> </a:t>
            </a:r>
            <a:r>
              <a:rPr lang="en-US" dirty="0" smtClean="0">
                <a:solidFill>
                  <a:srgbClr val="008000"/>
                </a:solidFill>
                <a:latin typeface="Comic Sans MS" pitchFamily="66" charset="0"/>
              </a:rPr>
              <a:t>  = </a:t>
            </a:r>
            <a:r>
              <a:rPr lang="en-US" dirty="0">
                <a:solidFill>
                  <a:srgbClr val="008000"/>
                </a:solidFill>
                <a:latin typeface="Comic Sans MS" pitchFamily="66" charset="0"/>
              </a:rPr>
              <a:t>(</a:t>
            </a:r>
            <a:r>
              <a:rPr lang="en-US" dirty="0" smtClean="0">
                <a:solidFill>
                  <a:srgbClr val="000000"/>
                </a:solidFill>
                <a:latin typeface="Comic Sans MS"/>
                <a:cs typeface="Comic Sans MS"/>
              </a:rPr>
              <a:t>x</a:t>
            </a:r>
            <a:r>
              <a:rPr lang="en-US" baseline="-25000" dirty="0" smtClean="0">
                <a:solidFill>
                  <a:srgbClr val="000000"/>
                </a:solidFill>
                <a:latin typeface="Comic Sans MS"/>
                <a:cs typeface="Comic Sans MS"/>
              </a:rPr>
              <a:t>11</a:t>
            </a:r>
            <a:r>
              <a:rPr lang="en-US" dirty="0" smtClean="0">
                <a:solidFill>
                  <a:srgbClr val="008000"/>
                </a:solidFill>
                <a:latin typeface="Wingdings"/>
                <a:ea typeface="Wingdings"/>
                <a:cs typeface="Wingdings"/>
                <a:sym typeface="Wingdings"/>
              </a:rPr>
              <a:t></a:t>
            </a:r>
            <a:r>
              <a:rPr lang="en-US" dirty="0" smtClean="0">
                <a:solidFill>
                  <a:srgbClr val="000000"/>
                </a:solidFill>
                <a:latin typeface="Comic Sans MS"/>
                <a:cs typeface="Comic Sans MS"/>
              </a:rPr>
              <a:t>x</a:t>
            </a:r>
            <a:r>
              <a:rPr lang="en-US" baseline="-25000" dirty="0" smtClean="0">
                <a:solidFill>
                  <a:srgbClr val="000000"/>
                </a:solidFill>
                <a:latin typeface="Comic Sans MS"/>
                <a:cs typeface="Comic Sans MS"/>
              </a:rPr>
              <a:t>21 </a:t>
            </a:r>
            <a:r>
              <a:rPr lang="en-US" dirty="0">
                <a:latin typeface="Comic Sans MS"/>
                <a:cs typeface="Comic Sans MS"/>
                <a:sym typeface="Symbol"/>
              </a:rPr>
              <a:t>+</a:t>
            </a:r>
            <a:r>
              <a:rPr lang="en-US" dirty="0">
                <a:solidFill>
                  <a:srgbClr val="000000"/>
                </a:solidFill>
                <a:latin typeface="Comic Sans MS"/>
                <a:cs typeface="Comic Sans MS"/>
              </a:rPr>
              <a:t> </a:t>
            </a:r>
            <a:r>
              <a:rPr lang="en-US" dirty="0">
                <a:latin typeface="Comic Sans MS"/>
                <a:cs typeface="Comic Sans MS"/>
              </a:rPr>
              <a:t>x</a:t>
            </a:r>
            <a:r>
              <a:rPr lang="en-US" baseline="-25000" dirty="0">
                <a:latin typeface="Comic Sans MS"/>
                <a:cs typeface="Comic Sans MS"/>
              </a:rPr>
              <a:t>11</a:t>
            </a:r>
            <a:r>
              <a:rPr lang="en-US" dirty="0">
                <a:solidFill>
                  <a:srgbClr val="008000"/>
                </a:solidFill>
                <a:latin typeface="Wingdings"/>
                <a:ea typeface="Wingdings"/>
                <a:cs typeface="Wingdings"/>
                <a:sym typeface="Wingdings"/>
              </a:rPr>
              <a:t></a:t>
            </a:r>
            <a:r>
              <a:rPr lang="en-US" dirty="0" smtClean="0">
                <a:latin typeface="Comic Sans MS"/>
                <a:cs typeface="Comic Sans MS"/>
              </a:rPr>
              <a:t>x</a:t>
            </a:r>
            <a:r>
              <a:rPr lang="en-US" baseline="-25000" dirty="0" smtClean="0">
                <a:latin typeface="Comic Sans MS"/>
                <a:cs typeface="Comic Sans MS"/>
              </a:rPr>
              <a:t>22</a:t>
            </a:r>
            <a:r>
              <a:rPr lang="en-US" dirty="0" smtClean="0">
                <a:solidFill>
                  <a:srgbClr val="FF0000"/>
                </a:solidFill>
                <a:latin typeface="Comic Sans MS"/>
                <a:cs typeface="Comic Sans MS"/>
              </a:rPr>
              <a:t> + x</a:t>
            </a:r>
            <a:r>
              <a:rPr lang="en-US" baseline="-25000" dirty="0" smtClean="0">
                <a:solidFill>
                  <a:srgbClr val="FF0000"/>
                </a:solidFill>
                <a:latin typeface="Comic Sans MS"/>
                <a:cs typeface="Comic Sans MS"/>
              </a:rPr>
              <a:t>12</a:t>
            </a:r>
            <a:r>
              <a:rPr lang="en-US" dirty="0" smtClean="0">
                <a:solidFill>
                  <a:srgbClr val="FF0000"/>
                </a:solidFill>
                <a:latin typeface="Wingdings"/>
                <a:ea typeface="Wingdings"/>
                <a:cs typeface="Wingdings"/>
                <a:sym typeface="Wingdings"/>
              </a:rPr>
              <a:t></a:t>
            </a:r>
            <a:r>
              <a:rPr lang="en-US" dirty="0">
                <a:solidFill>
                  <a:srgbClr val="FF0000"/>
                </a:solidFill>
                <a:latin typeface="Comic Sans MS"/>
                <a:cs typeface="Comic Sans MS"/>
              </a:rPr>
              <a:t>x</a:t>
            </a:r>
            <a:r>
              <a:rPr lang="en-US" baseline="-25000" dirty="0">
                <a:solidFill>
                  <a:srgbClr val="FF0000"/>
                </a:solidFill>
                <a:latin typeface="Comic Sans MS"/>
                <a:cs typeface="Comic Sans MS"/>
              </a:rPr>
              <a:t>21 </a:t>
            </a:r>
            <a:r>
              <a:rPr lang="en-US" dirty="0">
                <a:latin typeface="Comic Sans MS"/>
                <a:cs typeface="Comic Sans MS"/>
                <a:sym typeface="Symbol"/>
              </a:rPr>
              <a:t>+</a:t>
            </a:r>
            <a:r>
              <a:rPr lang="en-US" dirty="0">
                <a:solidFill>
                  <a:srgbClr val="000000"/>
                </a:solidFill>
                <a:latin typeface="Comic Sans MS"/>
                <a:cs typeface="Comic Sans MS"/>
              </a:rPr>
              <a:t> </a:t>
            </a:r>
            <a:r>
              <a:rPr lang="en-US" dirty="0" smtClean="0">
                <a:solidFill>
                  <a:srgbClr val="000000"/>
                </a:solidFill>
                <a:latin typeface="Comic Sans MS"/>
                <a:cs typeface="Comic Sans MS"/>
              </a:rPr>
              <a:t>x</a:t>
            </a:r>
            <a:r>
              <a:rPr lang="en-US" baseline="-25000" dirty="0" smtClean="0">
                <a:solidFill>
                  <a:srgbClr val="000000"/>
                </a:solidFill>
                <a:latin typeface="Comic Sans MS"/>
                <a:cs typeface="Comic Sans MS"/>
              </a:rPr>
              <a:t>12</a:t>
            </a:r>
            <a:r>
              <a:rPr lang="en-US" dirty="0" smtClean="0">
                <a:solidFill>
                  <a:srgbClr val="008000"/>
                </a:solidFill>
                <a:latin typeface="Wingdings"/>
                <a:ea typeface="Wingdings"/>
                <a:cs typeface="Wingdings"/>
                <a:sym typeface="Wingdings"/>
              </a:rPr>
              <a:t></a:t>
            </a:r>
            <a:r>
              <a:rPr lang="en-US" dirty="0" smtClean="0">
                <a:solidFill>
                  <a:srgbClr val="000000"/>
                </a:solidFill>
                <a:latin typeface="Comic Sans MS"/>
                <a:cs typeface="Comic Sans MS"/>
              </a:rPr>
              <a:t>x</a:t>
            </a:r>
            <a:r>
              <a:rPr lang="en-US" baseline="-25000" dirty="0" smtClean="0">
                <a:solidFill>
                  <a:srgbClr val="000000"/>
                </a:solidFill>
                <a:latin typeface="Comic Sans MS"/>
                <a:cs typeface="Comic Sans MS"/>
              </a:rPr>
              <a:t>22</a:t>
            </a:r>
            <a:r>
              <a:rPr lang="en-US" dirty="0" smtClean="0">
                <a:solidFill>
                  <a:srgbClr val="000000"/>
                </a:solidFill>
                <a:latin typeface="Comic Sans MS"/>
                <a:cs typeface="Comic Sans MS"/>
              </a:rPr>
              <a:t>)</a:t>
            </a:r>
            <a:endParaRPr lang="en-US" dirty="0">
              <a:solidFill>
                <a:srgbClr val="000000"/>
              </a:solidFill>
              <a:latin typeface="Comic Sans MS"/>
              <a:cs typeface="Comic Sans MS"/>
            </a:endParaRPr>
          </a:p>
        </p:txBody>
      </p:sp>
      <p:sp>
        <p:nvSpPr>
          <p:cNvPr id="3" name="Rectangle 2"/>
          <p:cNvSpPr/>
          <p:nvPr/>
        </p:nvSpPr>
        <p:spPr>
          <a:xfrm>
            <a:off x="3658130" y="2975182"/>
            <a:ext cx="1100632" cy="369332"/>
          </a:xfrm>
          <a:prstGeom prst="rect">
            <a:avLst/>
          </a:prstGeom>
        </p:spPr>
        <p:txBody>
          <a:bodyPr wrap="none">
            <a:spAutoFit/>
          </a:bodyPr>
          <a:lstStyle/>
          <a:p>
            <a:r>
              <a:rPr lang="en-US" dirty="0" smtClean="0">
                <a:solidFill>
                  <a:srgbClr val="000000"/>
                </a:solidFill>
                <a:latin typeface="Comic Sans MS"/>
                <a:cs typeface="Comic Sans MS"/>
              </a:rPr>
              <a:t>= x</a:t>
            </a:r>
            <a:r>
              <a:rPr lang="en-US" baseline="-25000" dirty="0" smtClean="0">
                <a:solidFill>
                  <a:srgbClr val="000000"/>
                </a:solidFill>
                <a:latin typeface="Comic Sans MS"/>
                <a:cs typeface="Comic Sans MS"/>
              </a:rPr>
              <a:t>12</a:t>
            </a:r>
            <a:r>
              <a:rPr lang="en-US" dirty="0">
                <a:solidFill>
                  <a:srgbClr val="008000"/>
                </a:solidFill>
                <a:latin typeface="Wingdings"/>
                <a:ea typeface="Wingdings"/>
                <a:cs typeface="Wingdings"/>
                <a:sym typeface="Wingdings"/>
              </a:rPr>
              <a:t></a:t>
            </a:r>
            <a:r>
              <a:rPr lang="en-US" dirty="0">
                <a:solidFill>
                  <a:srgbClr val="000000"/>
                </a:solidFill>
                <a:latin typeface="Comic Sans MS"/>
                <a:cs typeface="Comic Sans MS"/>
              </a:rPr>
              <a:t>x</a:t>
            </a:r>
            <a:r>
              <a:rPr lang="en-US" baseline="-25000" dirty="0">
                <a:solidFill>
                  <a:srgbClr val="000000"/>
                </a:solidFill>
                <a:latin typeface="Comic Sans MS"/>
                <a:cs typeface="Comic Sans MS"/>
              </a:rPr>
              <a:t>22</a:t>
            </a:r>
            <a:endParaRPr lang="en-US" dirty="0"/>
          </a:p>
        </p:txBody>
      </p:sp>
      <p:sp>
        <p:nvSpPr>
          <p:cNvPr id="53" name="Rectangle 52"/>
          <p:cNvSpPr/>
          <p:nvPr/>
        </p:nvSpPr>
        <p:spPr>
          <a:xfrm>
            <a:off x="3675066" y="4060675"/>
            <a:ext cx="1051340" cy="369332"/>
          </a:xfrm>
          <a:prstGeom prst="rect">
            <a:avLst/>
          </a:prstGeom>
        </p:spPr>
        <p:txBody>
          <a:bodyPr wrap="none">
            <a:spAutoFit/>
          </a:bodyPr>
          <a:lstStyle/>
          <a:p>
            <a:r>
              <a:rPr lang="en-US" dirty="0" smtClean="0">
                <a:solidFill>
                  <a:srgbClr val="000000"/>
                </a:solidFill>
                <a:latin typeface="Comic Sans MS"/>
                <a:cs typeface="Comic Sans MS"/>
              </a:rPr>
              <a:t>= x</a:t>
            </a:r>
            <a:r>
              <a:rPr lang="en-US" baseline="-25000" dirty="0" smtClean="0">
                <a:solidFill>
                  <a:srgbClr val="000000"/>
                </a:solidFill>
                <a:latin typeface="Comic Sans MS"/>
                <a:cs typeface="Comic Sans MS"/>
              </a:rPr>
              <a:t>11</a:t>
            </a:r>
            <a:r>
              <a:rPr lang="en-US" dirty="0" smtClean="0">
                <a:solidFill>
                  <a:srgbClr val="008000"/>
                </a:solidFill>
                <a:latin typeface="Wingdings"/>
                <a:ea typeface="Wingdings"/>
                <a:cs typeface="Wingdings"/>
                <a:sym typeface="Wingdings"/>
              </a:rPr>
              <a:t></a:t>
            </a:r>
            <a:r>
              <a:rPr lang="en-US" dirty="0" smtClean="0">
                <a:solidFill>
                  <a:srgbClr val="000000"/>
                </a:solidFill>
                <a:latin typeface="Comic Sans MS"/>
                <a:cs typeface="Comic Sans MS"/>
              </a:rPr>
              <a:t>x</a:t>
            </a:r>
            <a:r>
              <a:rPr lang="en-US" baseline="-25000" dirty="0" smtClean="0">
                <a:solidFill>
                  <a:srgbClr val="000000"/>
                </a:solidFill>
                <a:latin typeface="Comic Sans MS"/>
                <a:cs typeface="Comic Sans MS"/>
              </a:rPr>
              <a:t>21</a:t>
            </a:r>
            <a:endParaRPr lang="en-US" dirty="0"/>
          </a:p>
        </p:txBody>
      </p:sp>
      <p:sp>
        <p:nvSpPr>
          <p:cNvPr id="27" name="Rectangle 26"/>
          <p:cNvSpPr/>
          <p:nvPr/>
        </p:nvSpPr>
        <p:spPr>
          <a:xfrm>
            <a:off x="387560" y="5819797"/>
            <a:ext cx="7058580" cy="369332"/>
          </a:xfrm>
          <a:prstGeom prst="rect">
            <a:avLst/>
          </a:prstGeom>
        </p:spPr>
        <p:txBody>
          <a:bodyPr wrap="none">
            <a:spAutoFit/>
          </a:bodyPr>
          <a:lstStyle/>
          <a:p>
            <a:pPr algn="ctr"/>
            <a:r>
              <a:rPr lang="en-US" dirty="0" smtClean="0">
                <a:solidFill>
                  <a:srgbClr val="000000"/>
                </a:solidFill>
                <a:latin typeface="Comic Sans MS" pitchFamily="66" charset="0"/>
              </a:rPr>
              <a:t>AND cannot be computed information theoretically with n </a:t>
            </a:r>
            <a:r>
              <a:rPr lang="en-US" dirty="0">
                <a:solidFill>
                  <a:srgbClr val="08B9D4"/>
                </a:solidFill>
                <a:latin typeface="Comic Sans MS"/>
                <a:cs typeface="Comic Sans MS"/>
              </a:rPr>
              <a:t>≤</a:t>
            </a:r>
            <a:r>
              <a:rPr lang="en-US" dirty="0" smtClean="0">
                <a:solidFill>
                  <a:srgbClr val="000000"/>
                </a:solidFill>
                <a:latin typeface="Comic Sans MS" pitchFamily="66" charset="0"/>
              </a:rPr>
              <a:t> 2t!</a:t>
            </a:r>
            <a:endParaRPr lang="en-US" dirty="0">
              <a:solidFill>
                <a:srgbClr val="000000"/>
              </a:solidFill>
            </a:endParaRPr>
          </a:p>
        </p:txBody>
      </p:sp>
    </p:spTree>
    <p:extLst>
      <p:ext uri="{BB962C8B-B14F-4D97-AF65-F5344CB8AC3E}">
        <p14:creationId xmlns:p14="http://schemas.microsoft.com/office/powerpoint/2010/main" val="25111679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 name="Rectangle 2"/>
          <p:cNvSpPr>
            <a:spLocks noGrp="1" noChangeArrowheads="1"/>
          </p:cNvSpPr>
          <p:nvPr>
            <p:ph type="title"/>
          </p:nvPr>
        </p:nvSpPr>
        <p:spPr>
          <a:xfrm>
            <a:off x="182591" y="161907"/>
            <a:ext cx="8707410" cy="972625"/>
          </a:xfrm>
        </p:spPr>
        <p:txBody>
          <a:bodyPr>
            <a:normAutofit fontScale="90000"/>
          </a:bodyPr>
          <a:lstStyle/>
          <a:p>
            <a:r>
              <a:rPr lang="en-US" dirty="0" smtClean="0">
                <a:solidFill>
                  <a:srgbClr val="008000"/>
                </a:solidFill>
                <a:latin typeface="Comic Sans MS" pitchFamily="66" charset="0"/>
              </a:rPr>
              <a:t>Secure Multiplication y = x</a:t>
            </a:r>
            <a:r>
              <a:rPr lang="en-US" baseline="-25000" dirty="0" smtClean="0">
                <a:solidFill>
                  <a:srgbClr val="008000"/>
                </a:solidFill>
                <a:latin typeface="Comic Sans MS" pitchFamily="66" charset="0"/>
              </a:rPr>
              <a:t>1 </a:t>
            </a:r>
            <a:r>
              <a:rPr lang="en-US" dirty="0" smtClean="0">
                <a:solidFill>
                  <a:srgbClr val="008000"/>
                </a:solidFill>
                <a:latin typeface="Wingdings"/>
                <a:ea typeface="Wingdings"/>
                <a:cs typeface="Wingdings"/>
                <a:sym typeface="Wingdings"/>
              </a:rPr>
              <a:t></a:t>
            </a:r>
            <a:r>
              <a:rPr lang="en-US" dirty="0" smtClean="0">
                <a:solidFill>
                  <a:srgbClr val="008000"/>
                </a:solidFill>
                <a:latin typeface="Comic Sans MS" pitchFamily="66" charset="0"/>
              </a:rPr>
              <a:t> x</a:t>
            </a:r>
            <a:r>
              <a:rPr lang="en-US" baseline="-25000" dirty="0" smtClean="0">
                <a:solidFill>
                  <a:srgbClr val="008000"/>
                </a:solidFill>
                <a:latin typeface="Comic Sans MS" pitchFamily="66" charset="0"/>
              </a:rPr>
              <a:t>2</a:t>
            </a:r>
            <a:r>
              <a:rPr lang="en-US" dirty="0" smtClean="0">
                <a:solidFill>
                  <a:srgbClr val="008000"/>
                </a:solidFill>
                <a:latin typeface="Comic Sans MS" pitchFamily="66" charset="0"/>
              </a:rPr>
              <a:t> with (n=3,t=1) with </a:t>
            </a:r>
            <a:r>
              <a:rPr lang="en-US" dirty="0" err="1" smtClean="0">
                <a:solidFill>
                  <a:srgbClr val="008000"/>
                </a:solidFill>
                <a:latin typeface="Comic Sans MS" pitchFamily="66" charset="0"/>
              </a:rPr>
              <a:t>i.t</a:t>
            </a:r>
            <a:r>
              <a:rPr lang="en-US" dirty="0" smtClean="0">
                <a:solidFill>
                  <a:srgbClr val="008000"/>
                </a:solidFill>
                <a:latin typeface="Comic Sans MS" pitchFamily="66" charset="0"/>
              </a:rPr>
              <a:t>. security</a:t>
            </a:r>
            <a:endParaRPr lang="en-US" sz="3200" dirty="0" smtClean="0">
              <a:solidFill>
                <a:srgbClr val="008000"/>
              </a:solidFill>
              <a:latin typeface="Comic Sans MS" pitchFamily="66" charset="0"/>
            </a:endParaRPr>
          </a:p>
        </p:txBody>
      </p:sp>
      <p:sp>
        <p:nvSpPr>
          <p:cNvPr id="1037" name="Rectangle 23"/>
          <p:cNvSpPr>
            <a:spLocks noChangeArrowheads="1"/>
          </p:cNvSpPr>
          <p:nvPr/>
        </p:nvSpPr>
        <p:spPr bwMode="auto">
          <a:xfrm>
            <a:off x="4884212" y="3573485"/>
            <a:ext cx="381000" cy="76200"/>
          </a:xfrm>
          <a:prstGeom prst="rect">
            <a:avLst/>
          </a:prstGeom>
          <a:solidFill>
            <a:schemeClr val="bg1"/>
          </a:solidFill>
          <a:ln w="12700">
            <a:solidFill>
              <a:schemeClr val="bg1"/>
            </a:solidFill>
            <a:miter lim="800000"/>
            <a:headEnd/>
            <a:tailEnd/>
          </a:ln>
        </p:spPr>
        <p:txBody>
          <a:bodyPr wrap="none" anchor="ctr"/>
          <a:lstStyle/>
          <a:p>
            <a:pPr eaLnBrk="0" hangingPunct="0"/>
            <a:endParaRPr lang="en-US" sz="1600">
              <a:solidFill>
                <a:schemeClr val="tx2"/>
              </a:solidFill>
              <a:latin typeface="Arial Narrow" pitchFamily="34" charset="0"/>
            </a:endParaRPr>
          </a:p>
        </p:txBody>
      </p:sp>
      <p:sp>
        <p:nvSpPr>
          <p:cNvPr id="8" name="Rectangle 23"/>
          <p:cNvSpPr>
            <a:spLocks noChangeArrowheads="1"/>
          </p:cNvSpPr>
          <p:nvPr/>
        </p:nvSpPr>
        <p:spPr bwMode="auto">
          <a:xfrm>
            <a:off x="4884212" y="3573485"/>
            <a:ext cx="381000" cy="76200"/>
          </a:xfrm>
          <a:prstGeom prst="rect">
            <a:avLst/>
          </a:prstGeom>
          <a:solidFill>
            <a:schemeClr val="bg1"/>
          </a:solidFill>
          <a:ln w="12700">
            <a:solidFill>
              <a:schemeClr val="bg1"/>
            </a:solidFill>
            <a:miter lim="800000"/>
            <a:headEnd/>
            <a:tailEnd/>
          </a:ln>
        </p:spPr>
        <p:txBody>
          <a:bodyPr wrap="none" anchor="ctr"/>
          <a:lstStyle/>
          <a:p>
            <a:pPr eaLnBrk="0" hangingPunct="0"/>
            <a:endParaRPr lang="en-US" sz="1600">
              <a:solidFill>
                <a:schemeClr val="tx2"/>
              </a:solidFill>
              <a:latin typeface="Arial Narrow" pitchFamily="34" charset="0"/>
            </a:endParaRPr>
          </a:p>
        </p:txBody>
      </p:sp>
      <p:graphicFrame>
        <p:nvGraphicFramePr>
          <p:cNvPr id="33" name="Object 5">
            <a:hlinkClick r:id="" action="ppaction://ole?verb=0"/>
          </p:cNvPr>
          <p:cNvGraphicFramePr>
            <a:graphicFrameLocks/>
          </p:cNvGraphicFramePr>
          <p:nvPr>
            <p:extLst>
              <p:ext uri="{D42A27DB-BD31-4B8C-83A1-F6EECF244321}">
                <p14:modId xmlns:p14="http://schemas.microsoft.com/office/powerpoint/2010/main" val="3799435781"/>
              </p:ext>
            </p:extLst>
          </p:nvPr>
        </p:nvGraphicFramePr>
        <p:xfrm>
          <a:off x="809118" y="5232927"/>
          <a:ext cx="290513" cy="912279"/>
        </p:xfrm>
        <a:graphic>
          <a:graphicData uri="http://schemas.openxmlformats.org/presentationml/2006/ole">
            <mc:AlternateContent xmlns:mc="http://schemas.openxmlformats.org/markup-compatibility/2006">
              <mc:Choice xmlns:v="urn:schemas-microsoft-com:vml" Requires="v">
                <p:oleObj spid="_x0000_s547087" name="Clip" r:id="rId4" imgW="525240" imgH="1361880" progId="">
                  <p:embed/>
                </p:oleObj>
              </mc:Choice>
              <mc:Fallback>
                <p:oleObj name="Clip" r:id="rId4" imgW="525240" imgH="136188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118" y="5232927"/>
                        <a:ext cx="290513" cy="9122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4" name="Object 6">
            <a:hlinkClick r:id="" action="ppaction://ole?verb=0"/>
          </p:cNvPr>
          <p:cNvGraphicFramePr>
            <a:graphicFrameLocks/>
          </p:cNvGraphicFramePr>
          <p:nvPr>
            <p:extLst>
              <p:ext uri="{D42A27DB-BD31-4B8C-83A1-F6EECF244321}">
                <p14:modId xmlns:p14="http://schemas.microsoft.com/office/powerpoint/2010/main" val="712126100"/>
              </p:ext>
            </p:extLst>
          </p:nvPr>
        </p:nvGraphicFramePr>
        <p:xfrm>
          <a:off x="809118" y="3879638"/>
          <a:ext cx="290513" cy="912279"/>
        </p:xfrm>
        <a:graphic>
          <a:graphicData uri="http://schemas.openxmlformats.org/presentationml/2006/ole">
            <mc:AlternateContent xmlns:mc="http://schemas.openxmlformats.org/markup-compatibility/2006">
              <mc:Choice xmlns:v="urn:schemas-microsoft-com:vml" Requires="v">
                <p:oleObj spid="_x0000_s547088" name="Clip" r:id="rId6" imgW="525240" imgH="1361880" progId="">
                  <p:embed/>
                </p:oleObj>
              </mc:Choice>
              <mc:Fallback>
                <p:oleObj name="Clip" r:id="rId6" imgW="525240" imgH="136188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118" y="3879638"/>
                        <a:ext cx="290513" cy="9122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5" name="Object 7">
            <a:hlinkClick r:id="" action="ppaction://ole?verb=0"/>
          </p:cNvPr>
          <p:cNvGraphicFramePr>
            <a:graphicFrameLocks/>
          </p:cNvGraphicFramePr>
          <p:nvPr>
            <p:extLst>
              <p:ext uri="{D42A27DB-BD31-4B8C-83A1-F6EECF244321}">
                <p14:modId xmlns:p14="http://schemas.microsoft.com/office/powerpoint/2010/main" val="2941779280"/>
              </p:ext>
            </p:extLst>
          </p:nvPr>
        </p:nvGraphicFramePr>
        <p:xfrm>
          <a:off x="792185" y="2611014"/>
          <a:ext cx="290513" cy="912279"/>
        </p:xfrm>
        <a:graphic>
          <a:graphicData uri="http://schemas.openxmlformats.org/presentationml/2006/ole">
            <mc:AlternateContent xmlns:mc="http://schemas.openxmlformats.org/markup-compatibility/2006">
              <mc:Choice xmlns:v="urn:schemas-microsoft-com:vml" Requires="v">
                <p:oleObj spid="_x0000_s547089" name="Clip" r:id="rId7" imgW="525240" imgH="1361880" progId="">
                  <p:embed/>
                </p:oleObj>
              </mc:Choice>
              <mc:Fallback>
                <p:oleObj name="Clip" r:id="rId7" imgW="525240" imgH="136188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185" y="2611014"/>
                        <a:ext cx="290513" cy="9122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6" name="Rectangle 35"/>
          <p:cNvSpPr>
            <a:spLocks noChangeArrowheads="1"/>
          </p:cNvSpPr>
          <p:nvPr/>
        </p:nvSpPr>
        <p:spPr bwMode="auto">
          <a:xfrm>
            <a:off x="1664246" y="1738340"/>
            <a:ext cx="381001" cy="275333"/>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a:solidFill>
                  <a:srgbClr val="000000"/>
                </a:solidFill>
                <a:latin typeface="Comic Sans MS"/>
                <a:cs typeface="Comic Sans MS"/>
              </a:rPr>
              <a:t>x</a:t>
            </a:r>
            <a:r>
              <a:rPr lang="en-US" sz="1600" baseline="-25000" dirty="0" smtClean="0">
                <a:solidFill>
                  <a:srgbClr val="000000"/>
                </a:solidFill>
                <a:latin typeface="Comic Sans MS"/>
                <a:cs typeface="Comic Sans MS"/>
              </a:rPr>
              <a:t>1</a:t>
            </a:r>
            <a:endParaRPr lang="en-US" sz="1600" baseline="-25000" dirty="0">
              <a:solidFill>
                <a:srgbClr val="000000"/>
              </a:solidFill>
              <a:latin typeface="Comic Sans MS"/>
              <a:cs typeface="Comic Sans MS"/>
            </a:endParaRPr>
          </a:p>
        </p:txBody>
      </p:sp>
      <p:sp>
        <p:nvSpPr>
          <p:cNvPr id="37" name="Text Box 7"/>
          <p:cNvSpPr txBox="1">
            <a:spLocks noChangeArrowheads="1"/>
          </p:cNvSpPr>
          <p:nvPr/>
        </p:nvSpPr>
        <p:spPr bwMode="auto">
          <a:xfrm>
            <a:off x="182590" y="2834885"/>
            <a:ext cx="504056" cy="400110"/>
          </a:xfrm>
          <a:prstGeom prst="rect">
            <a:avLst/>
          </a:prstGeom>
          <a:noFill/>
          <a:ln w="9525">
            <a:noFill/>
            <a:miter lim="800000"/>
            <a:headEnd/>
            <a:tailEnd/>
          </a:ln>
        </p:spPr>
        <p:txBody>
          <a:bodyPr wrap="square">
            <a:spAutoFit/>
          </a:bodyPr>
          <a:lstStyle/>
          <a:p>
            <a:pPr>
              <a:spcBef>
                <a:spcPct val="50000"/>
              </a:spcBef>
            </a:pPr>
            <a:r>
              <a:rPr lang="en-US" sz="2000" b="1" dirty="0" smtClean="0">
                <a:latin typeface="Comic Sans MS"/>
                <a:cs typeface="Comic Sans MS"/>
              </a:rPr>
              <a:t>P</a:t>
            </a:r>
            <a:r>
              <a:rPr lang="en-US" sz="2000" b="1" baseline="-25000" dirty="0">
                <a:latin typeface="Comic Sans MS"/>
                <a:cs typeface="Comic Sans MS"/>
              </a:rPr>
              <a:t>1</a:t>
            </a:r>
            <a:endParaRPr lang="en-US" sz="2000" b="1" baseline="-25000" dirty="0" smtClean="0">
              <a:latin typeface="Comic Sans MS"/>
              <a:cs typeface="Comic Sans MS"/>
            </a:endParaRPr>
          </a:p>
        </p:txBody>
      </p:sp>
      <p:sp>
        <p:nvSpPr>
          <p:cNvPr id="38" name="Text Box 7"/>
          <p:cNvSpPr txBox="1">
            <a:spLocks noChangeArrowheads="1"/>
          </p:cNvSpPr>
          <p:nvPr/>
        </p:nvSpPr>
        <p:spPr bwMode="auto">
          <a:xfrm>
            <a:off x="199523" y="4131092"/>
            <a:ext cx="504056" cy="400110"/>
          </a:xfrm>
          <a:prstGeom prst="rect">
            <a:avLst/>
          </a:prstGeom>
          <a:noFill/>
          <a:ln w="9525">
            <a:noFill/>
            <a:miter lim="800000"/>
            <a:headEnd/>
            <a:tailEnd/>
          </a:ln>
        </p:spPr>
        <p:txBody>
          <a:bodyPr wrap="square">
            <a:spAutoFit/>
          </a:bodyPr>
          <a:lstStyle/>
          <a:p>
            <a:pPr>
              <a:spcBef>
                <a:spcPct val="50000"/>
              </a:spcBef>
            </a:pPr>
            <a:r>
              <a:rPr lang="en-US" sz="2000" b="1" dirty="0" smtClean="0">
                <a:latin typeface="Comic Sans MS"/>
                <a:cs typeface="Comic Sans MS"/>
              </a:rPr>
              <a:t>P</a:t>
            </a:r>
            <a:r>
              <a:rPr lang="en-US" sz="2000" b="1" baseline="-25000" dirty="0">
                <a:latin typeface="Comic Sans MS"/>
                <a:cs typeface="Comic Sans MS"/>
              </a:rPr>
              <a:t>2</a:t>
            </a:r>
            <a:endParaRPr lang="en-US" sz="2000" b="1" baseline="-25000" dirty="0" smtClean="0">
              <a:latin typeface="Comic Sans MS"/>
              <a:cs typeface="Comic Sans MS"/>
            </a:endParaRPr>
          </a:p>
        </p:txBody>
      </p:sp>
      <p:sp>
        <p:nvSpPr>
          <p:cNvPr id="40" name="Text Box 7"/>
          <p:cNvSpPr txBox="1">
            <a:spLocks noChangeArrowheads="1"/>
          </p:cNvSpPr>
          <p:nvPr/>
        </p:nvSpPr>
        <p:spPr bwMode="auto">
          <a:xfrm>
            <a:off x="201490" y="5487960"/>
            <a:ext cx="504056" cy="400110"/>
          </a:xfrm>
          <a:prstGeom prst="rect">
            <a:avLst/>
          </a:prstGeom>
          <a:noFill/>
          <a:ln w="9525">
            <a:noFill/>
            <a:miter lim="800000"/>
            <a:headEnd/>
            <a:tailEnd/>
          </a:ln>
        </p:spPr>
        <p:txBody>
          <a:bodyPr wrap="square">
            <a:spAutoFit/>
          </a:bodyPr>
          <a:lstStyle/>
          <a:p>
            <a:pPr>
              <a:spcBef>
                <a:spcPct val="50000"/>
              </a:spcBef>
            </a:pPr>
            <a:r>
              <a:rPr lang="en-US" sz="2000" b="1" dirty="0" smtClean="0">
                <a:latin typeface="Comic Sans MS"/>
                <a:cs typeface="Comic Sans MS"/>
              </a:rPr>
              <a:t>P</a:t>
            </a:r>
            <a:r>
              <a:rPr lang="en-US" sz="2000" b="1" baseline="-25000" dirty="0">
                <a:latin typeface="Comic Sans MS"/>
                <a:cs typeface="Comic Sans MS"/>
              </a:rPr>
              <a:t>3</a:t>
            </a:r>
            <a:endParaRPr lang="en-US" sz="2000" b="1" baseline="-25000" dirty="0" smtClean="0">
              <a:latin typeface="Comic Sans MS"/>
              <a:cs typeface="Comic Sans MS"/>
            </a:endParaRPr>
          </a:p>
        </p:txBody>
      </p:sp>
      <p:sp>
        <p:nvSpPr>
          <p:cNvPr id="42" name="Text Box 7"/>
          <p:cNvSpPr txBox="1">
            <a:spLocks noChangeArrowheads="1"/>
          </p:cNvSpPr>
          <p:nvPr/>
        </p:nvSpPr>
        <p:spPr bwMode="auto">
          <a:xfrm>
            <a:off x="1640822" y="1296455"/>
            <a:ext cx="504056" cy="400110"/>
          </a:xfrm>
          <a:prstGeom prst="rect">
            <a:avLst/>
          </a:prstGeom>
          <a:noFill/>
          <a:ln w="9525">
            <a:noFill/>
            <a:miter lim="800000"/>
            <a:headEnd/>
            <a:tailEnd/>
          </a:ln>
        </p:spPr>
        <p:txBody>
          <a:bodyPr wrap="square">
            <a:spAutoFit/>
          </a:bodyPr>
          <a:lstStyle/>
          <a:p>
            <a:pPr>
              <a:spcBef>
                <a:spcPct val="50000"/>
              </a:spcBef>
            </a:pPr>
            <a:r>
              <a:rPr lang="en-US" sz="2000" b="1" dirty="0" smtClean="0">
                <a:latin typeface="Comic Sans MS"/>
                <a:cs typeface="Comic Sans MS"/>
              </a:rPr>
              <a:t>P</a:t>
            </a:r>
            <a:r>
              <a:rPr lang="en-US" sz="2000" b="1" baseline="-25000" dirty="0">
                <a:latin typeface="Comic Sans MS"/>
                <a:cs typeface="Comic Sans MS"/>
              </a:rPr>
              <a:t>1</a:t>
            </a:r>
            <a:endParaRPr lang="en-US" sz="2000" b="1" baseline="-25000" dirty="0" smtClean="0">
              <a:latin typeface="Comic Sans MS"/>
              <a:cs typeface="Comic Sans MS"/>
            </a:endParaRPr>
          </a:p>
        </p:txBody>
      </p:sp>
      <p:sp>
        <p:nvSpPr>
          <p:cNvPr id="43" name="Rectangle 42"/>
          <p:cNvSpPr>
            <a:spLocks noChangeArrowheads="1"/>
          </p:cNvSpPr>
          <p:nvPr/>
        </p:nvSpPr>
        <p:spPr bwMode="auto">
          <a:xfrm>
            <a:off x="2951157" y="1738343"/>
            <a:ext cx="381001" cy="275333"/>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a:solidFill>
                  <a:srgbClr val="000000"/>
                </a:solidFill>
                <a:latin typeface="Comic Sans MS"/>
                <a:cs typeface="Comic Sans MS"/>
              </a:rPr>
              <a:t>2</a:t>
            </a:r>
          </a:p>
        </p:txBody>
      </p:sp>
      <p:sp>
        <p:nvSpPr>
          <p:cNvPr id="44" name="Text Box 7"/>
          <p:cNvSpPr txBox="1">
            <a:spLocks noChangeArrowheads="1"/>
          </p:cNvSpPr>
          <p:nvPr/>
        </p:nvSpPr>
        <p:spPr bwMode="auto">
          <a:xfrm>
            <a:off x="2927733" y="1296458"/>
            <a:ext cx="504056" cy="400110"/>
          </a:xfrm>
          <a:prstGeom prst="rect">
            <a:avLst/>
          </a:prstGeom>
          <a:noFill/>
          <a:ln w="9525">
            <a:noFill/>
            <a:miter lim="800000"/>
            <a:headEnd/>
            <a:tailEnd/>
          </a:ln>
        </p:spPr>
        <p:txBody>
          <a:bodyPr wrap="square">
            <a:spAutoFit/>
          </a:bodyPr>
          <a:lstStyle/>
          <a:p>
            <a:pPr>
              <a:spcBef>
                <a:spcPct val="50000"/>
              </a:spcBef>
            </a:pPr>
            <a:r>
              <a:rPr lang="en-US" sz="2000" b="1" dirty="0" smtClean="0">
                <a:latin typeface="Comic Sans MS"/>
                <a:cs typeface="Comic Sans MS"/>
              </a:rPr>
              <a:t>P</a:t>
            </a:r>
            <a:r>
              <a:rPr lang="en-US" sz="2000" b="1" baseline="-25000" dirty="0">
                <a:latin typeface="Comic Sans MS"/>
                <a:cs typeface="Comic Sans MS"/>
              </a:rPr>
              <a:t>2</a:t>
            </a:r>
            <a:endParaRPr lang="en-US" sz="2000" b="1" baseline="-25000" dirty="0" smtClean="0">
              <a:latin typeface="Comic Sans MS"/>
              <a:cs typeface="Comic Sans MS"/>
            </a:endParaRPr>
          </a:p>
        </p:txBody>
      </p:sp>
      <p:sp>
        <p:nvSpPr>
          <p:cNvPr id="47" name="Rectangle 46"/>
          <p:cNvSpPr>
            <a:spLocks noChangeArrowheads="1"/>
          </p:cNvSpPr>
          <p:nvPr/>
        </p:nvSpPr>
        <p:spPr bwMode="auto">
          <a:xfrm>
            <a:off x="1507064" y="2817952"/>
            <a:ext cx="559902" cy="724948"/>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FF"/>
                </a:solidFill>
                <a:latin typeface="Comic Sans MS"/>
                <a:cs typeface="Comic Sans MS"/>
              </a:rPr>
              <a:t>x</a:t>
            </a:r>
            <a:r>
              <a:rPr lang="en-US" sz="1600" baseline="-25000" dirty="0" smtClean="0">
                <a:solidFill>
                  <a:srgbClr val="0000FF"/>
                </a:solidFill>
                <a:latin typeface="Comic Sans MS"/>
                <a:cs typeface="Comic Sans MS"/>
              </a:rPr>
              <a:t>12</a:t>
            </a:r>
          </a:p>
          <a:p>
            <a:pPr eaLnBrk="0" hangingPunct="0"/>
            <a:r>
              <a:rPr lang="en-US" sz="1600" dirty="0" smtClean="0">
                <a:solidFill>
                  <a:srgbClr val="0000FF"/>
                </a:solidFill>
                <a:latin typeface="Comic Sans MS"/>
                <a:cs typeface="Comic Sans MS"/>
              </a:rPr>
              <a:t>x</a:t>
            </a:r>
            <a:r>
              <a:rPr lang="en-US" sz="1600" baseline="-25000" dirty="0" smtClean="0">
                <a:solidFill>
                  <a:srgbClr val="0000FF"/>
                </a:solidFill>
                <a:latin typeface="Comic Sans MS"/>
                <a:cs typeface="Comic Sans MS"/>
              </a:rPr>
              <a:t>13</a:t>
            </a:r>
          </a:p>
          <a:p>
            <a:pPr eaLnBrk="0" hangingPunct="0"/>
            <a:endParaRPr lang="en-US" sz="1600" baseline="-25000" dirty="0">
              <a:solidFill>
                <a:srgbClr val="0000FF"/>
              </a:solidFill>
              <a:latin typeface="Comic Sans MS"/>
              <a:cs typeface="Comic Sans MS"/>
            </a:endParaRPr>
          </a:p>
        </p:txBody>
      </p:sp>
      <p:sp>
        <p:nvSpPr>
          <p:cNvPr id="2" name="Rectangle 1"/>
          <p:cNvSpPr/>
          <p:nvPr/>
        </p:nvSpPr>
        <p:spPr>
          <a:xfrm>
            <a:off x="2280342" y="2946123"/>
            <a:ext cx="290276" cy="369332"/>
          </a:xfrm>
          <a:prstGeom prst="rect">
            <a:avLst/>
          </a:prstGeom>
        </p:spPr>
        <p:txBody>
          <a:bodyPr wrap="none">
            <a:spAutoFit/>
          </a:bodyPr>
          <a:lstStyle/>
          <a:p>
            <a:r>
              <a:rPr lang="en-US" dirty="0">
                <a:solidFill>
                  <a:srgbClr val="008000"/>
                </a:solidFill>
                <a:latin typeface="Wingdings"/>
                <a:ea typeface="Wingdings"/>
                <a:cs typeface="Wingdings"/>
                <a:sym typeface="Wingdings"/>
              </a:rPr>
              <a:t></a:t>
            </a:r>
            <a:endParaRPr lang="en-US" dirty="0"/>
          </a:p>
        </p:txBody>
      </p:sp>
      <p:sp>
        <p:nvSpPr>
          <p:cNvPr id="54" name="Rectangle 53"/>
          <p:cNvSpPr/>
          <p:nvPr/>
        </p:nvSpPr>
        <p:spPr>
          <a:xfrm>
            <a:off x="3849876" y="2889787"/>
            <a:ext cx="3236771" cy="369332"/>
          </a:xfrm>
          <a:prstGeom prst="rect">
            <a:avLst/>
          </a:prstGeom>
        </p:spPr>
        <p:txBody>
          <a:bodyPr wrap="none">
            <a:spAutoFit/>
          </a:bodyPr>
          <a:lstStyle/>
          <a:p>
            <a:r>
              <a:rPr lang="en-US" dirty="0">
                <a:solidFill>
                  <a:srgbClr val="0000FF"/>
                </a:solidFill>
                <a:latin typeface="Comic Sans MS"/>
                <a:cs typeface="Comic Sans MS"/>
              </a:rPr>
              <a:t>s</a:t>
            </a:r>
            <a:r>
              <a:rPr lang="en-US" baseline="-25000" dirty="0" smtClean="0">
                <a:solidFill>
                  <a:srgbClr val="0000FF"/>
                </a:solidFill>
                <a:latin typeface="Comic Sans MS"/>
                <a:cs typeface="Comic Sans MS"/>
              </a:rPr>
              <a:t>1 </a:t>
            </a:r>
            <a:r>
              <a:rPr lang="en-US" dirty="0" smtClean="0">
                <a:solidFill>
                  <a:srgbClr val="0000FF"/>
                </a:solidFill>
                <a:latin typeface="Comic Sans MS"/>
                <a:cs typeface="Comic Sans MS"/>
              </a:rPr>
              <a:t>=</a:t>
            </a:r>
            <a:r>
              <a:rPr lang="en-US" baseline="-25000" dirty="0" smtClean="0">
                <a:solidFill>
                  <a:srgbClr val="0000FF"/>
                </a:solidFill>
                <a:latin typeface="Comic Sans MS"/>
                <a:cs typeface="Comic Sans MS"/>
              </a:rPr>
              <a:t> </a:t>
            </a:r>
            <a:r>
              <a:rPr lang="en-US" dirty="0" smtClean="0">
                <a:solidFill>
                  <a:srgbClr val="0000FF"/>
                </a:solidFill>
                <a:latin typeface="Comic Sans MS"/>
                <a:cs typeface="Comic Sans MS"/>
              </a:rPr>
              <a:t>x</a:t>
            </a:r>
            <a:r>
              <a:rPr lang="en-US" baseline="-25000" dirty="0" smtClean="0">
                <a:solidFill>
                  <a:srgbClr val="0000FF"/>
                </a:solidFill>
                <a:latin typeface="Comic Sans MS"/>
                <a:cs typeface="Comic Sans MS"/>
              </a:rPr>
              <a:t>12</a:t>
            </a:r>
            <a:r>
              <a:rPr lang="en-US" dirty="0">
                <a:solidFill>
                  <a:srgbClr val="0000FF"/>
                </a:solidFill>
                <a:latin typeface="Wingdings"/>
                <a:ea typeface="Wingdings"/>
                <a:cs typeface="Wingdings"/>
                <a:sym typeface="Wingdings"/>
              </a:rPr>
              <a:t></a:t>
            </a:r>
            <a:r>
              <a:rPr lang="en-US" dirty="0">
                <a:solidFill>
                  <a:srgbClr val="0000FF"/>
                </a:solidFill>
                <a:latin typeface="Comic Sans MS"/>
                <a:cs typeface="Comic Sans MS"/>
              </a:rPr>
              <a:t>x</a:t>
            </a:r>
            <a:r>
              <a:rPr lang="en-US" baseline="-25000" dirty="0">
                <a:solidFill>
                  <a:srgbClr val="0000FF"/>
                </a:solidFill>
                <a:latin typeface="Comic Sans MS"/>
                <a:cs typeface="Comic Sans MS"/>
              </a:rPr>
              <a:t>22</a:t>
            </a:r>
            <a:r>
              <a:rPr lang="en-US" dirty="0">
                <a:solidFill>
                  <a:srgbClr val="0000FF"/>
                </a:solidFill>
                <a:latin typeface="Comic Sans MS"/>
                <a:cs typeface="Comic Sans MS"/>
              </a:rPr>
              <a:t> + x</a:t>
            </a:r>
            <a:r>
              <a:rPr lang="en-US" baseline="-25000" dirty="0">
                <a:solidFill>
                  <a:srgbClr val="0000FF"/>
                </a:solidFill>
                <a:latin typeface="Comic Sans MS"/>
                <a:cs typeface="Comic Sans MS"/>
              </a:rPr>
              <a:t>12</a:t>
            </a:r>
            <a:r>
              <a:rPr lang="en-US" dirty="0">
                <a:solidFill>
                  <a:srgbClr val="0000FF"/>
                </a:solidFill>
                <a:latin typeface="Wingdings"/>
                <a:ea typeface="Wingdings"/>
                <a:cs typeface="Wingdings"/>
                <a:sym typeface="Wingdings"/>
              </a:rPr>
              <a:t></a:t>
            </a:r>
            <a:r>
              <a:rPr lang="en-US" dirty="0">
                <a:solidFill>
                  <a:srgbClr val="0000FF"/>
                </a:solidFill>
                <a:latin typeface="Comic Sans MS"/>
                <a:cs typeface="Comic Sans MS"/>
              </a:rPr>
              <a:t>x</a:t>
            </a:r>
            <a:r>
              <a:rPr lang="en-US" baseline="-25000" dirty="0">
                <a:solidFill>
                  <a:srgbClr val="0000FF"/>
                </a:solidFill>
                <a:latin typeface="Comic Sans MS"/>
                <a:cs typeface="Comic Sans MS"/>
              </a:rPr>
              <a:t>23</a:t>
            </a:r>
            <a:r>
              <a:rPr lang="en-US" dirty="0">
                <a:solidFill>
                  <a:srgbClr val="0000FF"/>
                </a:solidFill>
                <a:latin typeface="Comic Sans MS"/>
                <a:cs typeface="Comic Sans MS"/>
              </a:rPr>
              <a:t> </a:t>
            </a:r>
            <a:r>
              <a:rPr lang="en-US" dirty="0" smtClean="0">
                <a:solidFill>
                  <a:srgbClr val="0000FF"/>
                </a:solidFill>
                <a:latin typeface="Comic Sans MS"/>
                <a:cs typeface="Comic Sans MS"/>
              </a:rPr>
              <a:t>+ x</a:t>
            </a:r>
            <a:r>
              <a:rPr lang="en-US" baseline="-25000" dirty="0" smtClean="0">
                <a:solidFill>
                  <a:srgbClr val="0000FF"/>
                </a:solidFill>
                <a:latin typeface="Comic Sans MS"/>
                <a:cs typeface="Comic Sans MS"/>
              </a:rPr>
              <a:t>13</a:t>
            </a:r>
            <a:r>
              <a:rPr lang="en-US" dirty="0">
                <a:solidFill>
                  <a:srgbClr val="0000FF"/>
                </a:solidFill>
                <a:latin typeface="Wingdings"/>
                <a:ea typeface="Wingdings"/>
                <a:cs typeface="Wingdings"/>
                <a:sym typeface="Wingdings"/>
              </a:rPr>
              <a:t></a:t>
            </a:r>
            <a:r>
              <a:rPr lang="en-US" dirty="0" smtClean="0">
                <a:solidFill>
                  <a:srgbClr val="0000FF"/>
                </a:solidFill>
                <a:latin typeface="Comic Sans MS"/>
                <a:cs typeface="Comic Sans MS"/>
              </a:rPr>
              <a:t>x</a:t>
            </a:r>
            <a:r>
              <a:rPr lang="en-US" baseline="-25000" dirty="0" smtClean="0">
                <a:solidFill>
                  <a:srgbClr val="0000FF"/>
                </a:solidFill>
                <a:latin typeface="Comic Sans MS"/>
                <a:cs typeface="Comic Sans MS"/>
              </a:rPr>
              <a:t>21</a:t>
            </a:r>
            <a:endParaRPr lang="en-US" dirty="0">
              <a:solidFill>
                <a:srgbClr val="0000FF"/>
              </a:solidFill>
            </a:endParaRPr>
          </a:p>
        </p:txBody>
      </p:sp>
      <p:sp>
        <p:nvSpPr>
          <p:cNvPr id="55" name="Rectangle 54"/>
          <p:cNvSpPr/>
          <p:nvPr/>
        </p:nvSpPr>
        <p:spPr>
          <a:xfrm>
            <a:off x="2319446" y="4159162"/>
            <a:ext cx="290276" cy="369332"/>
          </a:xfrm>
          <a:prstGeom prst="rect">
            <a:avLst/>
          </a:prstGeom>
        </p:spPr>
        <p:txBody>
          <a:bodyPr wrap="none">
            <a:spAutoFit/>
          </a:bodyPr>
          <a:lstStyle/>
          <a:p>
            <a:r>
              <a:rPr lang="en-US" dirty="0">
                <a:solidFill>
                  <a:srgbClr val="008000"/>
                </a:solidFill>
                <a:latin typeface="Wingdings"/>
                <a:ea typeface="Wingdings"/>
                <a:cs typeface="Wingdings"/>
                <a:sym typeface="Wingdings"/>
              </a:rPr>
              <a:t></a:t>
            </a:r>
            <a:endParaRPr lang="en-US" dirty="0"/>
          </a:p>
        </p:txBody>
      </p:sp>
      <p:sp>
        <p:nvSpPr>
          <p:cNvPr id="57" name="Rectangle 56"/>
          <p:cNvSpPr/>
          <p:nvPr/>
        </p:nvSpPr>
        <p:spPr>
          <a:xfrm>
            <a:off x="2296971" y="5487960"/>
            <a:ext cx="290276" cy="369332"/>
          </a:xfrm>
          <a:prstGeom prst="rect">
            <a:avLst/>
          </a:prstGeom>
        </p:spPr>
        <p:txBody>
          <a:bodyPr wrap="none">
            <a:spAutoFit/>
          </a:bodyPr>
          <a:lstStyle/>
          <a:p>
            <a:r>
              <a:rPr lang="en-US" dirty="0">
                <a:solidFill>
                  <a:srgbClr val="008000"/>
                </a:solidFill>
                <a:latin typeface="Wingdings"/>
                <a:ea typeface="Wingdings"/>
                <a:cs typeface="Wingdings"/>
                <a:sym typeface="Wingdings"/>
              </a:rPr>
              <a:t></a:t>
            </a:r>
            <a:endParaRPr lang="en-US" dirty="0"/>
          </a:p>
        </p:txBody>
      </p:sp>
      <p:sp>
        <p:nvSpPr>
          <p:cNvPr id="70" name="Rectangle 69"/>
          <p:cNvSpPr/>
          <p:nvPr/>
        </p:nvSpPr>
        <p:spPr>
          <a:xfrm>
            <a:off x="7094059" y="3793027"/>
            <a:ext cx="1880607" cy="1323439"/>
          </a:xfrm>
          <a:prstGeom prst="rect">
            <a:avLst/>
          </a:prstGeom>
          <a:solidFill>
            <a:schemeClr val="accent2">
              <a:lumMod val="40000"/>
              <a:lumOff val="60000"/>
            </a:schemeClr>
          </a:solidFill>
          <a:ln>
            <a:solidFill>
              <a:schemeClr val="tx1"/>
            </a:solidFill>
          </a:ln>
        </p:spPr>
        <p:txBody>
          <a:bodyPr wrap="square">
            <a:spAutoFit/>
          </a:bodyPr>
          <a:lstStyle/>
          <a:p>
            <a:pPr>
              <a:spcBef>
                <a:spcPct val="50000"/>
              </a:spcBef>
            </a:pPr>
            <a:r>
              <a:rPr lang="en-US" sz="1600" dirty="0" smtClean="0">
                <a:latin typeface="Comic Sans MS"/>
                <a:cs typeface="Comic Sans MS"/>
              </a:rPr>
              <a:t>Use three party protocol for sum y= s</a:t>
            </a:r>
            <a:r>
              <a:rPr lang="en-US" sz="1600" baseline="-25000" dirty="0" smtClean="0">
                <a:latin typeface="Comic Sans MS"/>
                <a:cs typeface="Comic Sans MS"/>
              </a:rPr>
              <a:t>1</a:t>
            </a:r>
            <a:r>
              <a:rPr lang="en-US" sz="1600" dirty="0" smtClean="0">
                <a:latin typeface="Comic Sans MS"/>
                <a:cs typeface="Comic Sans MS"/>
              </a:rPr>
              <a:t>+s</a:t>
            </a:r>
            <a:r>
              <a:rPr lang="en-US" sz="1600" baseline="-25000" dirty="0" smtClean="0">
                <a:latin typeface="Comic Sans MS"/>
                <a:cs typeface="Comic Sans MS"/>
              </a:rPr>
              <a:t>2</a:t>
            </a:r>
            <a:r>
              <a:rPr lang="en-US" sz="1600" dirty="0" smtClean="0">
                <a:latin typeface="Comic Sans MS"/>
                <a:cs typeface="Comic Sans MS"/>
              </a:rPr>
              <a:t>+s</a:t>
            </a:r>
            <a:r>
              <a:rPr lang="en-US" sz="1600" baseline="-25000" dirty="0" smtClean="0">
                <a:latin typeface="Comic Sans MS"/>
                <a:cs typeface="Comic Sans MS"/>
              </a:rPr>
              <a:t>3 </a:t>
            </a:r>
            <a:r>
              <a:rPr lang="en-US" sz="1600" dirty="0" smtClean="0">
                <a:latin typeface="Comic Sans MS"/>
                <a:cs typeface="Comic Sans MS"/>
              </a:rPr>
              <a:t>where s</a:t>
            </a:r>
            <a:r>
              <a:rPr lang="en-US" sz="1600" baseline="-25000" dirty="0" smtClean="0">
                <a:latin typeface="Comic Sans MS"/>
                <a:cs typeface="Comic Sans MS"/>
              </a:rPr>
              <a:t>1</a:t>
            </a:r>
            <a:r>
              <a:rPr lang="en-US" sz="1600" dirty="0" smtClean="0">
                <a:latin typeface="Comic Sans MS"/>
                <a:cs typeface="Comic Sans MS"/>
              </a:rPr>
              <a:t>,s</a:t>
            </a:r>
            <a:r>
              <a:rPr lang="en-US" sz="1600" baseline="-25000" dirty="0" smtClean="0">
                <a:latin typeface="Comic Sans MS"/>
                <a:cs typeface="Comic Sans MS"/>
              </a:rPr>
              <a:t>2</a:t>
            </a:r>
            <a:r>
              <a:rPr lang="en-US" sz="1600" dirty="0">
                <a:latin typeface="Comic Sans MS"/>
                <a:cs typeface="Comic Sans MS"/>
              </a:rPr>
              <a:t>,</a:t>
            </a:r>
            <a:r>
              <a:rPr lang="en-US" sz="1600" dirty="0" smtClean="0">
                <a:latin typeface="Comic Sans MS"/>
                <a:cs typeface="Comic Sans MS"/>
              </a:rPr>
              <a:t>s</a:t>
            </a:r>
            <a:r>
              <a:rPr lang="en-US" sz="1600" baseline="-25000" dirty="0" smtClean="0">
                <a:latin typeface="Comic Sans MS"/>
                <a:cs typeface="Comic Sans MS"/>
              </a:rPr>
              <a:t>3 </a:t>
            </a:r>
            <a:r>
              <a:rPr lang="en-US" sz="1600" dirty="0" smtClean="0">
                <a:latin typeface="Comic Sans MS"/>
                <a:cs typeface="Comic Sans MS"/>
              </a:rPr>
              <a:t>act as secret inputs</a:t>
            </a:r>
            <a:r>
              <a:rPr lang="en-US" sz="1600" baseline="-25000" dirty="0" smtClean="0">
                <a:latin typeface="Comic Sans MS"/>
                <a:cs typeface="Comic Sans MS"/>
              </a:rPr>
              <a:t> </a:t>
            </a:r>
            <a:r>
              <a:rPr lang="en-US" sz="1600" dirty="0" smtClean="0">
                <a:latin typeface="Comic Sans MS"/>
                <a:cs typeface="Comic Sans MS"/>
              </a:rPr>
              <a:t> </a:t>
            </a:r>
            <a:r>
              <a:rPr lang="en-US" sz="1600" baseline="-25000" dirty="0" smtClean="0">
                <a:latin typeface="Comic Sans MS"/>
                <a:cs typeface="Comic Sans MS"/>
              </a:rPr>
              <a:t> </a:t>
            </a:r>
            <a:r>
              <a:rPr lang="en-US" sz="1600" dirty="0" smtClean="0">
                <a:latin typeface="Comic Sans MS"/>
                <a:cs typeface="Comic Sans MS"/>
              </a:rPr>
              <a:t> </a:t>
            </a:r>
            <a:endParaRPr lang="en-US" sz="1600" baseline="-25000" dirty="0">
              <a:latin typeface="Comic Sans MS"/>
              <a:cs typeface="Comic Sans MS"/>
            </a:endParaRPr>
          </a:p>
        </p:txBody>
      </p:sp>
      <p:sp>
        <p:nvSpPr>
          <p:cNvPr id="71" name="Rectangle 70"/>
          <p:cNvSpPr>
            <a:spLocks noChangeArrowheads="1"/>
          </p:cNvSpPr>
          <p:nvPr/>
        </p:nvSpPr>
        <p:spPr bwMode="auto">
          <a:xfrm>
            <a:off x="1303867" y="2081686"/>
            <a:ext cx="1271084" cy="499204"/>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smtClean="0">
                <a:solidFill>
                  <a:srgbClr val="000000"/>
                </a:solidFill>
                <a:latin typeface="Comic Sans MS"/>
                <a:cs typeface="Comic Sans MS"/>
              </a:rPr>
              <a:t>11 </a:t>
            </a:r>
            <a:r>
              <a:rPr lang="en-US" sz="1600" dirty="0">
                <a:solidFill>
                  <a:srgbClr val="000000"/>
                </a:solidFill>
                <a:latin typeface="Comic Sans MS"/>
                <a:cs typeface="Comic Sans MS"/>
              </a:rPr>
              <a:t> </a:t>
            </a:r>
            <a:r>
              <a:rPr lang="en-US" sz="1600" dirty="0" smtClean="0">
                <a:solidFill>
                  <a:srgbClr val="000000"/>
                </a:solidFill>
                <a:latin typeface="Comic Sans MS"/>
                <a:cs typeface="Comic Sans MS"/>
              </a:rPr>
              <a:t>x</a:t>
            </a:r>
            <a:r>
              <a:rPr lang="en-US" sz="1600" baseline="-25000" dirty="0" smtClean="0">
                <a:solidFill>
                  <a:srgbClr val="000000"/>
                </a:solidFill>
                <a:latin typeface="Comic Sans MS"/>
                <a:cs typeface="Comic Sans MS"/>
              </a:rPr>
              <a:t>12</a:t>
            </a:r>
            <a:r>
              <a:rPr lang="en-US" sz="1600" dirty="0" smtClean="0">
                <a:solidFill>
                  <a:srgbClr val="000000"/>
                </a:solidFill>
                <a:latin typeface="Comic Sans MS"/>
                <a:cs typeface="Comic Sans MS"/>
              </a:rPr>
              <a:t> x</a:t>
            </a:r>
            <a:r>
              <a:rPr lang="en-US" sz="1600" baseline="-25000" dirty="0" smtClean="0">
                <a:solidFill>
                  <a:srgbClr val="000000"/>
                </a:solidFill>
                <a:latin typeface="Comic Sans MS"/>
                <a:cs typeface="Comic Sans MS"/>
              </a:rPr>
              <a:t>13 </a:t>
            </a:r>
            <a:endParaRPr lang="en-US" sz="1600" baseline="-25000" dirty="0">
              <a:solidFill>
                <a:srgbClr val="000000"/>
              </a:solidFill>
              <a:latin typeface="Comic Sans MS"/>
              <a:cs typeface="Comic Sans MS"/>
            </a:endParaRPr>
          </a:p>
        </p:txBody>
      </p:sp>
      <p:sp>
        <p:nvSpPr>
          <p:cNvPr id="72" name="Rectangle 71"/>
          <p:cNvSpPr>
            <a:spLocks noChangeArrowheads="1"/>
          </p:cNvSpPr>
          <p:nvPr/>
        </p:nvSpPr>
        <p:spPr bwMode="auto">
          <a:xfrm>
            <a:off x="2574571" y="2088712"/>
            <a:ext cx="1271084" cy="499204"/>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a:solidFill>
                  <a:srgbClr val="000000"/>
                </a:solidFill>
                <a:latin typeface="Comic Sans MS"/>
                <a:cs typeface="Comic Sans MS"/>
              </a:rPr>
              <a:t>2</a:t>
            </a:r>
            <a:r>
              <a:rPr lang="en-US" sz="1600" baseline="-25000" dirty="0" smtClean="0">
                <a:solidFill>
                  <a:srgbClr val="000000"/>
                </a:solidFill>
                <a:latin typeface="Comic Sans MS"/>
                <a:cs typeface="Comic Sans MS"/>
              </a:rPr>
              <a:t>1 </a:t>
            </a:r>
            <a:r>
              <a:rPr lang="en-US" sz="1600" dirty="0" smtClean="0">
                <a:solidFill>
                  <a:srgbClr val="000000"/>
                </a:solidFill>
                <a:latin typeface="Comic Sans MS"/>
                <a:cs typeface="Comic Sans MS"/>
              </a:rPr>
              <a:t> x</a:t>
            </a:r>
            <a:r>
              <a:rPr lang="en-US" sz="1600" baseline="-25000" dirty="0">
                <a:solidFill>
                  <a:srgbClr val="000000"/>
                </a:solidFill>
                <a:latin typeface="Comic Sans MS"/>
                <a:cs typeface="Comic Sans MS"/>
              </a:rPr>
              <a:t>2</a:t>
            </a:r>
            <a:r>
              <a:rPr lang="en-US" sz="1600" baseline="-25000" dirty="0" smtClean="0">
                <a:solidFill>
                  <a:srgbClr val="000000"/>
                </a:solidFill>
                <a:latin typeface="Comic Sans MS"/>
                <a:cs typeface="Comic Sans MS"/>
              </a:rPr>
              <a:t>2</a:t>
            </a:r>
            <a:r>
              <a:rPr lang="en-US" sz="1600" dirty="0" smtClean="0">
                <a:solidFill>
                  <a:srgbClr val="000000"/>
                </a:solidFill>
                <a:latin typeface="Comic Sans MS"/>
                <a:cs typeface="Comic Sans MS"/>
              </a:rPr>
              <a:t> x</a:t>
            </a:r>
            <a:r>
              <a:rPr lang="en-US" sz="1600" baseline="-25000" dirty="0">
                <a:solidFill>
                  <a:srgbClr val="000000"/>
                </a:solidFill>
                <a:latin typeface="Comic Sans MS"/>
                <a:cs typeface="Comic Sans MS"/>
              </a:rPr>
              <a:t>2</a:t>
            </a:r>
            <a:r>
              <a:rPr lang="en-US" sz="1600" baseline="-25000" dirty="0" smtClean="0">
                <a:solidFill>
                  <a:srgbClr val="000000"/>
                </a:solidFill>
                <a:latin typeface="Comic Sans MS"/>
                <a:cs typeface="Comic Sans MS"/>
              </a:rPr>
              <a:t>3 </a:t>
            </a:r>
            <a:endParaRPr lang="en-US" sz="1600" baseline="-25000" dirty="0">
              <a:solidFill>
                <a:srgbClr val="000000"/>
              </a:solidFill>
              <a:latin typeface="Comic Sans MS"/>
              <a:cs typeface="Comic Sans MS"/>
            </a:endParaRPr>
          </a:p>
        </p:txBody>
      </p:sp>
      <p:sp>
        <p:nvSpPr>
          <p:cNvPr id="74" name="Rectangle 73"/>
          <p:cNvSpPr>
            <a:spLocks noChangeArrowheads="1"/>
          </p:cNvSpPr>
          <p:nvPr/>
        </p:nvSpPr>
        <p:spPr bwMode="auto">
          <a:xfrm>
            <a:off x="1519759" y="3998169"/>
            <a:ext cx="559902" cy="724948"/>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FF0000"/>
                </a:solidFill>
                <a:latin typeface="Comic Sans MS"/>
                <a:cs typeface="Comic Sans MS"/>
              </a:rPr>
              <a:t>x</a:t>
            </a:r>
            <a:r>
              <a:rPr lang="en-US" sz="1600" baseline="-25000" dirty="0" smtClean="0">
                <a:solidFill>
                  <a:srgbClr val="FF0000"/>
                </a:solidFill>
                <a:latin typeface="Comic Sans MS"/>
                <a:cs typeface="Comic Sans MS"/>
              </a:rPr>
              <a:t>11</a:t>
            </a:r>
          </a:p>
          <a:p>
            <a:pPr eaLnBrk="0" hangingPunct="0"/>
            <a:r>
              <a:rPr lang="en-US" sz="1600" dirty="0" smtClean="0">
                <a:solidFill>
                  <a:srgbClr val="FF0000"/>
                </a:solidFill>
                <a:latin typeface="Comic Sans MS"/>
                <a:cs typeface="Comic Sans MS"/>
              </a:rPr>
              <a:t>x</a:t>
            </a:r>
            <a:r>
              <a:rPr lang="en-US" sz="1600" baseline="-25000" dirty="0" smtClean="0">
                <a:solidFill>
                  <a:srgbClr val="FF0000"/>
                </a:solidFill>
                <a:latin typeface="Comic Sans MS"/>
                <a:cs typeface="Comic Sans MS"/>
              </a:rPr>
              <a:t>13</a:t>
            </a:r>
          </a:p>
          <a:p>
            <a:pPr eaLnBrk="0" hangingPunct="0"/>
            <a:endParaRPr lang="en-US" sz="1600" baseline="-25000" dirty="0">
              <a:solidFill>
                <a:srgbClr val="FF0000"/>
              </a:solidFill>
              <a:latin typeface="Comic Sans MS"/>
              <a:cs typeface="Comic Sans MS"/>
            </a:endParaRPr>
          </a:p>
        </p:txBody>
      </p:sp>
      <p:sp>
        <p:nvSpPr>
          <p:cNvPr id="75" name="Rectangle 74"/>
          <p:cNvSpPr>
            <a:spLocks noChangeArrowheads="1"/>
          </p:cNvSpPr>
          <p:nvPr/>
        </p:nvSpPr>
        <p:spPr bwMode="auto">
          <a:xfrm>
            <a:off x="1523996" y="5386362"/>
            <a:ext cx="559902" cy="724948"/>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8000"/>
                </a:solidFill>
                <a:latin typeface="Comic Sans MS"/>
                <a:cs typeface="Comic Sans MS"/>
              </a:rPr>
              <a:t>x</a:t>
            </a:r>
            <a:r>
              <a:rPr lang="en-US" sz="1600" baseline="-25000" dirty="0" smtClean="0">
                <a:solidFill>
                  <a:srgbClr val="008000"/>
                </a:solidFill>
                <a:latin typeface="Comic Sans MS"/>
                <a:cs typeface="Comic Sans MS"/>
              </a:rPr>
              <a:t>11</a:t>
            </a:r>
          </a:p>
          <a:p>
            <a:pPr eaLnBrk="0" hangingPunct="0"/>
            <a:r>
              <a:rPr lang="en-US" sz="1600" dirty="0" smtClean="0">
                <a:solidFill>
                  <a:srgbClr val="008000"/>
                </a:solidFill>
                <a:latin typeface="Comic Sans MS"/>
                <a:cs typeface="Comic Sans MS"/>
              </a:rPr>
              <a:t>x</a:t>
            </a:r>
            <a:r>
              <a:rPr lang="en-US" sz="1600" baseline="-25000" dirty="0" smtClean="0">
                <a:solidFill>
                  <a:srgbClr val="008000"/>
                </a:solidFill>
                <a:latin typeface="Comic Sans MS"/>
                <a:cs typeface="Comic Sans MS"/>
              </a:rPr>
              <a:t>12</a:t>
            </a:r>
          </a:p>
          <a:p>
            <a:pPr eaLnBrk="0" hangingPunct="0"/>
            <a:endParaRPr lang="en-US" sz="1600" baseline="-25000" dirty="0">
              <a:solidFill>
                <a:srgbClr val="008000"/>
              </a:solidFill>
              <a:latin typeface="Comic Sans MS"/>
              <a:cs typeface="Comic Sans MS"/>
            </a:endParaRPr>
          </a:p>
        </p:txBody>
      </p:sp>
      <p:sp>
        <p:nvSpPr>
          <p:cNvPr id="76" name="Rectangle 75"/>
          <p:cNvSpPr>
            <a:spLocks noChangeArrowheads="1"/>
          </p:cNvSpPr>
          <p:nvPr/>
        </p:nvSpPr>
        <p:spPr bwMode="auto">
          <a:xfrm>
            <a:off x="2873854" y="2783651"/>
            <a:ext cx="559902" cy="724948"/>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FF"/>
                </a:solidFill>
                <a:latin typeface="Comic Sans MS"/>
                <a:cs typeface="Comic Sans MS"/>
              </a:rPr>
              <a:t>x</a:t>
            </a:r>
            <a:r>
              <a:rPr lang="en-US" sz="1600" baseline="-25000" dirty="0">
                <a:solidFill>
                  <a:srgbClr val="0000FF"/>
                </a:solidFill>
                <a:latin typeface="Comic Sans MS"/>
                <a:cs typeface="Comic Sans MS"/>
              </a:rPr>
              <a:t>2</a:t>
            </a:r>
            <a:r>
              <a:rPr lang="en-US" sz="1600" baseline="-25000" dirty="0" smtClean="0">
                <a:solidFill>
                  <a:srgbClr val="0000FF"/>
                </a:solidFill>
                <a:latin typeface="Comic Sans MS"/>
                <a:cs typeface="Comic Sans MS"/>
              </a:rPr>
              <a:t>2</a:t>
            </a:r>
          </a:p>
          <a:p>
            <a:pPr eaLnBrk="0" hangingPunct="0"/>
            <a:r>
              <a:rPr lang="en-US" sz="1600" dirty="0" smtClean="0">
                <a:solidFill>
                  <a:srgbClr val="0000FF"/>
                </a:solidFill>
                <a:latin typeface="Comic Sans MS"/>
                <a:cs typeface="Comic Sans MS"/>
              </a:rPr>
              <a:t>x</a:t>
            </a:r>
            <a:r>
              <a:rPr lang="en-US" sz="1600" baseline="-25000" dirty="0">
                <a:solidFill>
                  <a:srgbClr val="0000FF"/>
                </a:solidFill>
                <a:latin typeface="Comic Sans MS"/>
                <a:cs typeface="Comic Sans MS"/>
              </a:rPr>
              <a:t>2</a:t>
            </a:r>
            <a:r>
              <a:rPr lang="en-US" sz="1600" baseline="-25000" dirty="0" smtClean="0">
                <a:solidFill>
                  <a:srgbClr val="0000FF"/>
                </a:solidFill>
                <a:latin typeface="Comic Sans MS"/>
                <a:cs typeface="Comic Sans MS"/>
              </a:rPr>
              <a:t>3</a:t>
            </a:r>
          </a:p>
          <a:p>
            <a:pPr eaLnBrk="0" hangingPunct="0"/>
            <a:endParaRPr lang="en-US" sz="1600" baseline="-25000" dirty="0">
              <a:solidFill>
                <a:srgbClr val="0000FF"/>
              </a:solidFill>
              <a:latin typeface="Comic Sans MS"/>
              <a:cs typeface="Comic Sans MS"/>
            </a:endParaRPr>
          </a:p>
        </p:txBody>
      </p:sp>
      <p:sp>
        <p:nvSpPr>
          <p:cNvPr id="77" name="Rectangle 76"/>
          <p:cNvSpPr>
            <a:spLocks noChangeArrowheads="1"/>
          </p:cNvSpPr>
          <p:nvPr/>
        </p:nvSpPr>
        <p:spPr bwMode="auto">
          <a:xfrm>
            <a:off x="2886549" y="3946935"/>
            <a:ext cx="559902" cy="724948"/>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FF0000"/>
                </a:solidFill>
                <a:latin typeface="Comic Sans MS"/>
                <a:cs typeface="Comic Sans MS"/>
              </a:rPr>
              <a:t>x</a:t>
            </a:r>
            <a:r>
              <a:rPr lang="en-US" sz="1600" baseline="-25000" dirty="0">
                <a:solidFill>
                  <a:srgbClr val="FF0000"/>
                </a:solidFill>
                <a:latin typeface="Comic Sans MS"/>
                <a:cs typeface="Comic Sans MS"/>
              </a:rPr>
              <a:t>2</a:t>
            </a:r>
            <a:r>
              <a:rPr lang="en-US" sz="1600" baseline="-25000" dirty="0" smtClean="0">
                <a:solidFill>
                  <a:srgbClr val="FF0000"/>
                </a:solidFill>
                <a:latin typeface="Comic Sans MS"/>
                <a:cs typeface="Comic Sans MS"/>
              </a:rPr>
              <a:t>1</a:t>
            </a:r>
          </a:p>
          <a:p>
            <a:pPr eaLnBrk="0" hangingPunct="0"/>
            <a:r>
              <a:rPr lang="en-US" sz="1600" dirty="0" smtClean="0">
                <a:solidFill>
                  <a:srgbClr val="FF0000"/>
                </a:solidFill>
                <a:latin typeface="Comic Sans MS"/>
                <a:cs typeface="Comic Sans MS"/>
              </a:rPr>
              <a:t>x</a:t>
            </a:r>
            <a:r>
              <a:rPr lang="en-US" sz="1600" baseline="-25000" dirty="0">
                <a:solidFill>
                  <a:srgbClr val="FF0000"/>
                </a:solidFill>
                <a:latin typeface="Comic Sans MS"/>
                <a:cs typeface="Comic Sans MS"/>
              </a:rPr>
              <a:t>2</a:t>
            </a:r>
            <a:r>
              <a:rPr lang="en-US" sz="1600" baseline="-25000" dirty="0" smtClean="0">
                <a:solidFill>
                  <a:srgbClr val="FF0000"/>
                </a:solidFill>
                <a:latin typeface="Comic Sans MS"/>
                <a:cs typeface="Comic Sans MS"/>
              </a:rPr>
              <a:t>3</a:t>
            </a:r>
          </a:p>
          <a:p>
            <a:pPr eaLnBrk="0" hangingPunct="0"/>
            <a:endParaRPr lang="en-US" sz="1600" baseline="-25000" dirty="0">
              <a:solidFill>
                <a:srgbClr val="FF0000"/>
              </a:solidFill>
              <a:latin typeface="Comic Sans MS"/>
              <a:cs typeface="Comic Sans MS"/>
            </a:endParaRPr>
          </a:p>
        </p:txBody>
      </p:sp>
      <p:sp>
        <p:nvSpPr>
          <p:cNvPr id="78" name="Rectangle 77"/>
          <p:cNvSpPr>
            <a:spLocks noChangeArrowheads="1"/>
          </p:cNvSpPr>
          <p:nvPr/>
        </p:nvSpPr>
        <p:spPr bwMode="auto">
          <a:xfrm>
            <a:off x="2890786" y="5335128"/>
            <a:ext cx="559902" cy="724948"/>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8000"/>
                </a:solidFill>
                <a:latin typeface="Comic Sans MS"/>
                <a:cs typeface="Comic Sans MS"/>
              </a:rPr>
              <a:t>x</a:t>
            </a:r>
            <a:r>
              <a:rPr lang="en-US" sz="1600" baseline="-25000" dirty="0">
                <a:solidFill>
                  <a:srgbClr val="008000"/>
                </a:solidFill>
                <a:latin typeface="Comic Sans MS"/>
                <a:cs typeface="Comic Sans MS"/>
              </a:rPr>
              <a:t>2</a:t>
            </a:r>
            <a:r>
              <a:rPr lang="en-US" sz="1600" baseline="-25000" dirty="0" smtClean="0">
                <a:solidFill>
                  <a:srgbClr val="008000"/>
                </a:solidFill>
                <a:latin typeface="Comic Sans MS"/>
                <a:cs typeface="Comic Sans MS"/>
              </a:rPr>
              <a:t>1</a:t>
            </a:r>
          </a:p>
          <a:p>
            <a:pPr eaLnBrk="0" hangingPunct="0"/>
            <a:r>
              <a:rPr lang="en-US" sz="1600" dirty="0" smtClean="0">
                <a:solidFill>
                  <a:srgbClr val="008000"/>
                </a:solidFill>
                <a:latin typeface="Comic Sans MS"/>
                <a:cs typeface="Comic Sans MS"/>
              </a:rPr>
              <a:t>x</a:t>
            </a:r>
            <a:r>
              <a:rPr lang="en-US" sz="1600" baseline="-25000" dirty="0">
                <a:solidFill>
                  <a:srgbClr val="008000"/>
                </a:solidFill>
                <a:latin typeface="Comic Sans MS"/>
                <a:cs typeface="Comic Sans MS"/>
              </a:rPr>
              <a:t>2</a:t>
            </a:r>
            <a:r>
              <a:rPr lang="en-US" sz="1600" baseline="-25000" dirty="0" smtClean="0">
                <a:solidFill>
                  <a:srgbClr val="008000"/>
                </a:solidFill>
                <a:latin typeface="Comic Sans MS"/>
                <a:cs typeface="Comic Sans MS"/>
              </a:rPr>
              <a:t>2</a:t>
            </a:r>
          </a:p>
          <a:p>
            <a:pPr eaLnBrk="0" hangingPunct="0"/>
            <a:endParaRPr lang="en-US" sz="1600" baseline="-25000" dirty="0">
              <a:solidFill>
                <a:srgbClr val="008000"/>
              </a:solidFill>
              <a:latin typeface="Comic Sans MS"/>
              <a:cs typeface="Comic Sans MS"/>
            </a:endParaRPr>
          </a:p>
        </p:txBody>
      </p:sp>
      <p:sp>
        <p:nvSpPr>
          <p:cNvPr id="3" name="Rectangle 2"/>
          <p:cNvSpPr/>
          <p:nvPr/>
        </p:nvSpPr>
        <p:spPr>
          <a:xfrm>
            <a:off x="4825998" y="1291770"/>
            <a:ext cx="4148668" cy="1477328"/>
          </a:xfrm>
          <a:prstGeom prst="rect">
            <a:avLst/>
          </a:prstGeom>
        </p:spPr>
        <p:txBody>
          <a:bodyPr wrap="square">
            <a:spAutoFit/>
          </a:bodyPr>
          <a:lstStyle/>
          <a:p>
            <a:r>
              <a:rPr lang="en-US" dirty="0">
                <a:solidFill>
                  <a:srgbClr val="008000"/>
                </a:solidFill>
                <a:latin typeface="Comic Sans MS" pitchFamily="66" charset="0"/>
              </a:rPr>
              <a:t>y = x</a:t>
            </a:r>
            <a:r>
              <a:rPr lang="en-US" baseline="-25000" dirty="0">
                <a:solidFill>
                  <a:srgbClr val="008000"/>
                </a:solidFill>
                <a:latin typeface="Comic Sans MS" pitchFamily="66" charset="0"/>
              </a:rPr>
              <a:t>1 </a:t>
            </a:r>
            <a:r>
              <a:rPr lang="en-US" dirty="0">
                <a:solidFill>
                  <a:srgbClr val="008000"/>
                </a:solidFill>
                <a:latin typeface="Wingdings"/>
                <a:ea typeface="Wingdings"/>
                <a:cs typeface="Wingdings"/>
                <a:sym typeface="Wingdings"/>
              </a:rPr>
              <a:t></a:t>
            </a:r>
            <a:r>
              <a:rPr lang="en-US" dirty="0" smtClean="0">
                <a:solidFill>
                  <a:srgbClr val="008000"/>
                </a:solidFill>
                <a:latin typeface="Comic Sans MS" pitchFamily="66" charset="0"/>
              </a:rPr>
              <a:t> x</a:t>
            </a:r>
            <a:r>
              <a:rPr lang="en-US" baseline="-25000" dirty="0" smtClean="0">
                <a:solidFill>
                  <a:srgbClr val="008000"/>
                </a:solidFill>
                <a:latin typeface="Comic Sans MS" pitchFamily="66" charset="0"/>
              </a:rPr>
              <a:t>2</a:t>
            </a:r>
          </a:p>
          <a:p>
            <a:r>
              <a:rPr lang="en-US" baseline="-25000" dirty="0">
                <a:solidFill>
                  <a:srgbClr val="008000"/>
                </a:solidFill>
                <a:latin typeface="Comic Sans MS" pitchFamily="66" charset="0"/>
              </a:rPr>
              <a:t> </a:t>
            </a:r>
            <a:r>
              <a:rPr lang="en-US" baseline="-25000" dirty="0" smtClean="0">
                <a:solidFill>
                  <a:srgbClr val="008000"/>
                </a:solidFill>
                <a:latin typeface="Comic Sans MS" pitchFamily="66" charset="0"/>
              </a:rPr>
              <a:t>    </a:t>
            </a:r>
            <a:r>
              <a:rPr lang="en-US" dirty="0" smtClean="0">
                <a:solidFill>
                  <a:srgbClr val="008000"/>
                </a:solidFill>
                <a:latin typeface="Comic Sans MS" pitchFamily="66" charset="0"/>
              </a:rPr>
              <a:t>=</a:t>
            </a:r>
            <a:r>
              <a:rPr lang="en-US" baseline="-25000" dirty="0" smtClean="0">
                <a:solidFill>
                  <a:srgbClr val="008000"/>
                </a:solidFill>
                <a:latin typeface="Comic Sans MS" pitchFamily="66" charset="0"/>
              </a:rPr>
              <a:t> </a:t>
            </a:r>
            <a:r>
              <a:rPr lang="en-US" dirty="0" smtClean="0">
                <a:latin typeface="Comic Sans MS" pitchFamily="66" charset="0"/>
              </a:rPr>
              <a:t>(</a:t>
            </a:r>
            <a:r>
              <a:rPr lang="en-US" dirty="0">
                <a:solidFill>
                  <a:srgbClr val="000000"/>
                </a:solidFill>
                <a:latin typeface="Comic Sans MS"/>
                <a:cs typeface="Comic Sans MS"/>
              </a:rPr>
              <a:t>x</a:t>
            </a:r>
            <a:r>
              <a:rPr lang="en-US" baseline="-25000" dirty="0">
                <a:solidFill>
                  <a:srgbClr val="000000"/>
                </a:solidFill>
                <a:latin typeface="Comic Sans MS"/>
                <a:cs typeface="Comic Sans MS"/>
              </a:rPr>
              <a:t>11 </a:t>
            </a:r>
            <a:r>
              <a:rPr lang="en-US" baseline="-25000" dirty="0" smtClean="0">
                <a:solidFill>
                  <a:srgbClr val="000000"/>
                </a:solidFill>
                <a:latin typeface="Comic Sans MS"/>
                <a:cs typeface="Comic Sans MS"/>
              </a:rPr>
              <a:t> </a:t>
            </a:r>
            <a:r>
              <a:rPr lang="en-US" dirty="0">
                <a:latin typeface="Comic Sans MS"/>
                <a:cs typeface="Comic Sans MS"/>
                <a:sym typeface="Symbol"/>
              </a:rPr>
              <a:t>+</a:t>
            </a:r>
            <a:r>
              <a:rPr lang="en-US" dirty="0" smtClean="0">
                <a:solidFill>
                  <a:srgbClr val="000000"/>
                </a:solidFill>
                <a:latin typeface="Comic Sans MS"/>
                <a:cs typeface="Comic Sans MS"/>
              </a:rPr>
              <a:t> x</a:t>
            </a:r>
            <a:r>
              <a:rPr lang="en-US" baseline="-25000" dirty="0" smtClean="0">
                <a:solidFill>
                  <a:srgbClr val="000000"/>
                </a:solidFill>
                <a:latin typeface="Comic Sans MS"/>
                <a:cs typeface="Comic Sans MS"/>
              </a:rPr>
              <a:t>12 </a:t>
            </a:r>
            <a:r>
              <a:rPr lang="en-US" dirty="0">
                <a:latin typeface="Comic Sans MS"/>
                <a:cs typeface="Comic Sans MS"/>
                <a:sym typeface="Symbol"/>
              </a:rPr>
              <a:t>+</a:t>
            </a:r>
            <a:r>
              <a:rPr lang="en-US" dirty="0" smtClean="0">
                <a:solidFill>
                  <a:srgbClr val="000000"/>
                </a:solidFill>
                <a:latin typeface="Comic Sans MS"/>
                <a:cs typeface="Comic Sans MS"/>
              </a:rPr>
              <a:t> </a:t>
            </a:r>
            <a:r>
              <a:rPr lang="en-US" dirty="0">
                <a:solidFill>
                  <a:srgbClr val="000000"/>
                </a:solidFill>
                <a:latin typeface="Comic Sans MS"/>
                <a:cs typeface="Comic Sans MS"/>
              </a:rPr>
              <a:t>x</a:t>
            </a:r>
            <a:r>
              <a:rPr lang="en-US" baseline="-25000" dirty="0">
                <a:solidFill>
                  <a:srgbClr val="000000"/>
                </a:solidFill>
                <a:latin typeface="Comic Sans MS"/>
                <a:cs typeface="Comic Sans MS"/>
              </a:rPr>
              <a:t>13 </a:t>
            </a:r>
            <a:r>
              <a:rPr lang="en-US" dirty="0" smtClean="0">
                <a:solidFill>
                  <a:srgbClr val="008000"/>
                </a:solidFill>
                <a:latin typeface="Comic Sans MS" pitchFamily="66" charset="0"/>
              </a:rPr>
              <a:t>)</a:t>
            </a:r>
            <a:r>
              <a:rPr lang="en-US" dirty="0" smtClean="0">
                <a:solidFill>
                  <a:srgbClr val="008000"/>
                </a:solidFill>
                <a:latin typeface="Wingdings"/>
                <a:ea typeface="Wingdings"/>
                <a:cs typeface="Wingdings"/>
                <a:sym typeface="Wingdings"/>
              </a:rPr>
              <a:t></a:t>
            </a:r>
            <a:r>
              <a:rPr lang="en-US" dirty="0" smtClean="0">
                <a:solidFill>
                  <a:srgbClr val="008000"/>
                </a:solidFill>
                <a:latin typeface="Comic Sans MS" pitchFamily="66" charset="0"/>
              </a:rPr>
              <a:t>(</a:t>
            </a:r>
            <a:r>
              <a:rPr lang="en-US" dirty="0" smtClean="0">
                <a:solidFill>
                  <a:srgbClr val="000000"/>
                </a:solidFill>
                <a:latin typeface="Comic Sans MS"/>
                <a:cs typeface="Comic Sans MS"/>
              </a:rPr>
              <a:t>x</a:t>
            </a:r>
            <a:r>
              <a:rPr lang="en-US" baseline="-25000" dirty="0" smtClean="0">
                <a:solidFill>
                  <a:srgbClr val="000000"/>
                </a:solidFill>
                <a:latin typeface="Comic Sans MS"/>
                <a:cs typeface="Comic Sans MS"/>
              </a:rPr>
              <a:t>21  </a:t>
            </a:r>
            <a:r>
              <a:rPr lang="en-US" dirty="0" smtClean="0">
                <a:latin typeface="Comic Sans MS"/>
                <a:cs typeface="Comic Sans MS"/>
                <a:sym typeface="Symbol"/>
              </a:rPr>
              <a:t>+</a:t>
            </a:r>
            <a:r>
              <a:rPr lang="en-US" dirty="0" smtClean="0">
                <a:solidFill>
                  <a:srgbClr val="000000"/>
                </a:solidFill>
                <a:latin typeface="Comic Sans MS"/>
                <a:cs typeface="Comic Sans MS"/>
              </a:rPr>
              <a:t> x</a:t>
            </a:r>
            <a:r>
              <a:rPr lang="en-US" baseline="-25000" dirty="0" smtClean="0">
                <a:solidFill>
                  <a:srgbClr val="000000"/>
                </a:solidFill>
                <a:latin typeface="Comic Sans MS"/>
                <a:cs typeface="Comic Sans MS"/>
              </a:rPr>
              <a:t>22 </a:t>
            </a:r>
            <a:r>
              <a:rPr lang="en-US" dirty="0" smtClean="0">
                <a:latin typeface="Comic Sans MS"/>
                <a:cs typeface="Comic Sans MS"/>
                <a:sym typeface="Symbol"/>
              </a:rPr>
              <a:t>+</a:t>
            </a:r>
            <a:r>
              <a:rPr lang="en-US" dirty="0" smtClean="0">
                <a:solidFill>
                  <a:srgbClr val="000000"/>
                </a:solidFill>
                <a:latin typeface="Comic Sans MS"/>
                <a:cs typeface="Comic Sans MS"/>
              </a:rPr>
              <a:t> x</a:t>
            </a:r>
            <a:r>
              <a:rPr lang="en-US" baseline="-25000" dirty="0" smtClean="0">
                <a:solidFill>
                  <a:srgbClr val="000000"/>
                </a:solidFill>
                <a:latin typeface="Comic Sans MS"/>
                <a:cs typeface="Comic Sans MS"/>
              </a:rPr>
              <a:t>23 </a:t>
            </a:r>
            <a:r>
              <a:rPr lang="en-US" dirty="0" smtClean="0">
                <a:solidFill>
                  <a:srgbClr val="000000"/>
                </a:solidFill>
                <a:latin typeface="Comic Sans MS" pitchFamily="66" charset="0"/>
              </a:rPr>
              <a:t>)</a:t>
            </a:r>
          </a:p>
          <a:p>
            <a:r>
              <a:rPr lang="en-US" dirty="0">
                <a:solidFill>
                  <a:srgbClr val="008000"/>
                </a:solidFill>
                <a:latin typeface="Comic Sans MS" pitchFamily="66" charset="0"/>
              </a:rPr>
              <a:t> </a:t>
            </a:r>
            <a:r>
              <a:rPr lang="en-US" dirty="0" smtClean="0">
                <a:solidFill>
                  <a:srgbClr val="008000"/>
                </a:solidFill>
                <a:latin typeface="Comic Sans MS" pitchFamily="66" charset="0"/>
              </a:rPr>
              <a:t>  = </a:t>
            </a:r>
            <a:r>
              <a:rPr lang="en-US" dirty="0">
                <a:solidFill>
                  <a:srgbClr val="000000"/>
                </a:solidFill>
                <a:latin typeface="Comic Sans MS" pitchFamily="66" charset="0"/>
              </a:rPr>
              <a:t>(</a:t>
            </a:r>
            <a:r>
              <a:rPr lang="en-US" dirty="0" smtClean="0">
                <a:solidFill>
                  <a:srgbClr val="008000"/>
                </a:solidFill>
                <a:latin typeface="Comic Sans MS"/>
                <a:cs typeface="Comic Sans MS"/>
              </a:rPr>
              <a:t>x</a:t>
            </a:r>
            <a:r>
              <a:rPr lang="en-US" baseline="-25000" dirty="0" smtClean="0">
                <a:solidFill>
                  <a:srgbClr val="008000"/>
                </a:solidFill>
                <a:latin typeface="Comic Sans MS"/>
                <a:cs typeface="Comic Sans MS"/>
              </a:rPr>
              <a:t>11</a:t>
            </a:r>
            <a:r>
              <a:rPr lang="en-US" dirty="0" smtClean="0">
                <a:solidFill>
                  <a:srgbClr val="008000"/>
                </a:solidFill>
                <a:latin typeface="Wingdings"/>
                <a:ea typeface="Wingdings"/>
                <a:cs typeface="Wingdings"/>
                <a:sym typeface="Wingdings"/>
              </a:rPr>
              <a:t></a:t>
            </a:r>
            <a:r>
              <a:rPr lang="en-US" dirty="0" smtClean="0">
                <a:solidFill>
                  <a:srgbClr val="008000"/>
                </a:solidFill>
                <a:latin typeface="Comic Sans MS"/>
                <a:cs typeface="Comic Sans MS"/>
              </a:rPr>
              <a:t>x</a:t>
            </a:r>
            <a:r>
              <a:rPr lang="en-US" baseline="-25000" dirty="0" smtClean="0">
                <a:solidFill>
                  <a:srgbClr val="008000"/>
                </a:solidFill>
                <a:latin typeface="Comic Sans MS"/>
                <a:cs typeface="Comic Sans MS"/>
              </a:rPr>
              <a:t>21 </a:t>
            </a:r>
            <a:r>
              <a:rPr lang="en-US" dirty="0">
                <a:latin typeface="Comic Sans MS"/>
                <a:cs typeface="Comic Sans MS"/>
                <a:sym typeface="Symbol"/>
              </a:rPr>
              <a:t>+</a:t>
            </a:r>
            <a:r>
              <a:rPr lang="en-US" dirty="0">
                <a:solidFill>
                  <a:srgbClr val="000000"/>
                </a:solidFill>
                <a:latin typeface="Comic Sans MS"/>
                <a:cs typeface="Comic Sans MS"/>
              </a:rPr>
              <a:t> </a:t>
            </a:r>
            <a:r>
              <a:rPr lang="en-US" dirty="0">
                <a:solidFill>
                  <a:srgbClr val="008000"/>
                </a:solidFill>
                <a:latin typeface="Comic Sans MS"/>
                <a:cs typeface="Comic Sans MS"/>
              </a:rPr>
              <a:t>x</a:t>
            </a:r>
            <a:r>
              <a:rPr lang="en-US" baseline="-25000" dirty="0">
                <a:solidFill>
                  <a:srgbClr val="008000"/>
                </a:solidFill>
                <a:latin typeface="Comic Sans MS"/>
                <a:cs typeface="Comic Sans MS"/>
              </a:rPr>
              <a:t>11</a:t>
            </a:r>
            <a:r>
              <a:rPr lang="en-US" dirty="0">
                <a:solidFill>
                  <a:srgbClr val="008000"/>
                </a:solidFill>
                <a:latin typeface="Wingdings"/>
                <a:ea typeface="Wingdings"/>
                <a:cs typeface="Wingdings"/>
                <a:sym typeface="Wingdings"/>
              </a:rPr>
              <a:t></a:t>
            </a:r>
            <a:r>
              <a:rPr lang="en-US" dirty="0" smtClean="0">
                <a:solidFill>
                  <a:srgbClr val="008000"/>
                </a:solidFill>
                <a:latin typeface="Comic Sans MS"/>
                <a:cs typeface="Comic Sans MS"/>
              </a:rPr>
              <a:t>x</a:t>
            </a:r>
            <a:r>
              <a:rPr lang="en-US" baseline="-25000" dirty="0" smtClean="0">
                <a:solidFill>
                  <a:srgbClr val="008000"/>
                </a:solidFill>
                <a:latin typeface="Comic Sans MS"/>
                <a:cs typeface="Comic Sans MS"/>
              </a:rPr>
              <a:t>22</a:t>
            </a:r>
            <a:r>
              <a:rPr lang="en-US" dirty="0" smtClean="0">
                <a:solidFill>
                  <a:srgbClr val="008000"/>
                </a:solidFill>
                <a:latin typeface="Comic Sans MS"/>
                <a:cs typeface="Comic Sans MS"/>
              </a:rPr>
              <a:t> </a:t>
            </a:r>
            <a:r>
              <a:rPr lang="en-US" dirty="0" smtClean="0">
                <a:solidFill>
                  <a:srgbClr val="000000"/>
                </a:solidFill>
                <a:latin typeface="Comic Sans MS"/>
                <a:cs typeface="Comic Sans MS"/>
              </a:rPr>
              <a:t>+ </a:t>
            </a:r>
            <a:r>
              <a:rPr lang="en-US" dirty="0">
                <a:solidFill>
                  <a:srgbClr val="FF0000"/>
                </a:solidFill>
                <a:latin typeface="Comic Sans MS"/>
                <a:cs typeface="Comic Sans MS"/>
              </a:rPr>
              <a:t>x</a:t>
            </a:r>
            <a:r>
              <a:rPr lang="en-US" baseline="-25000" dirty="0">
                <a:solidFill>
                  <a:srgbClr val="FF0000"/>
                </a:solidFill>
                <a:latin typeface="Comic Sans MS"/>
                <a:cs typeface="Comic Sans MS"/>
              </a:rPr>
              <a:t>11</a:t>
            </a:r>
            <a:r>
              <a:rPr lang="en-US" dirty="0">
                <a:solidFill>
                  <a:srgbClr val="FF0000"/>
                </a:solidFill>
                <a:latin typeface="Wingdings"/>
                <a:ea typeface="Wingdings"/>
                <a:cs typeface="Wingdings"/>
                <a:sym typeface="Wingdings"/>
              </a:rPr>
              <a:t></a:t>
            </a:r>
            <a:r>
              <a:rPr lang="en-US" dirty="0" smtClean="0">
                <a:solidFill>
                  <a:srgbClr val="FF0000"/>
                </a:solidFill>
                <a:latin typeface="Comic Sans MS"/>
                <a:cs typeface="Comic Sans MS"/>
              </a:rPr>
              <a:t>x</a:t>
            </a:r>
            <a:r>
              <a:rPr lang="en-US" baseline="-25000" dirty="0" smtClean="0">
                <a:solidFill>
                  <a:srgbClr val="FF0000"/>
                </a:solidFill>
                <a:latin typeface="Comic Sans MS"/>
                <a:cs typeface="Comic Sans MS"/>
              </a:rPr>
              <a:t>23</a:t>
            </a:r>
            <a:r>
              <a:rPr lang="en-US" dirty="0" smtClean="0">
                <a:solidFill>
                  <a:srgbClr val="FF0000"/>
                </a:solidFill>
                <a:latin typeface="Comic Sans MS"/>
                <a:cs typeface="Comic Sans MS"/>
              </a:rPr>
              <a:t> </a:t>
            </a:r>
            <a:r>
              <a:rPr lang="en-US" dirty="0" smtClean="0">
                <a:solidFill>
                  <a:srgbClr val="000000"/>
                </a:solidFill>
                <a:latin typeface="Comic Sans MS"/>
                <a:cs typeface="Comic Sans MS"/>
              </a:rPr>
              <a:t>+</a:t>
            </a:r>
          </a:p>
          <a:p>
            <a:r>
              <a:rPr lang="en-US" dirty="0">
                <a:solidFill>
                  <a:srgbClr val="000000"/>
                </a:solidFill>
                <a:latin typeface="Comic Sans MS"/>
                <a:cs typeface="Comic Sans MS"/>
              </a:rPr>
              <a:t> </a:t>
            </a:r>
            <a:r>
              <a:rPr lang="en-US" dirty="0" smtClean="0">
                <a:solidFill>
                  <a:srgbClr val="000000"/>
                </a:solidFill>
                <a:latin typeface="Comic Sans MS"/>
                <a:cs typeface="Comic Sans MS"/>
              </a:rPr>
              <a:t> </a:t>
            </a:r>
            <a:r>
              <a:rPr lang="en-US" baseline="-25000" dirty="0" smtClean="0">
                <a:solidFill>
                  <a:srgbClr val="000000"/>
                </a:solidFill>
                <a:latin typeface="Comic Sans MS"/>
                <a:cs typeface="Comic Sans MS"/>
              </a:rPr>
              <a:t>  </a:t>
            </a:r>
            <a:r>
              <a:rPr lang="en-US" dirty="0" smtClean="0">
                <a:solidFill>
                  <a:srgbClr val="000000"/>
                </a:solidFill>
                <a:latin typeface="Comic Sans MS"/>
                <a:cs typeface="Comic Sans MS"/>
              </a:rPr>
              <a:t>   </a:t>
            </a:r>
            <a:r>
              <a:rPr lang="en-US" dirty="0" smtClean="0">
                <a:solidFill>
                  <a:srgbClr val="008000"/>
                </a:solidFill>
                <a:latin typeface="Comic Sans MS"/>
                <a:cs typeface="Comic Sans MS"/>
              </a:rPr>
              <a:t>x</a:t>
            </a:r>
            <a:r>
              <a:rPr lang="en-US" baseline="-25000" dirty="0" smtClean="0">
                <a:solidFill>
                  <a:srgbClr val="008000"/>
                </a:solidFill>
                <a:latin typeface="Comic Sans MS"/>
                <a:cs typeface="Comic Sans MS"/>
              </a:rPr>
              <a:t>12</a:t>
            </a:r>
            <a:r>
              <a:rPr lang="en-US" dirty="0" smtClean="0">
                <a:solidFill>
                  <a:srgbClr val="008000"/>
                </a:solidFill>
                <a:latin typeface="Wingdings"/>
                <a:ea typeface="Wingdings"/>
                <a:cs typeface="Wingdings"/>
                <a:sym typeface="Wingdings"/>
              </a:rPr>
              <a:t></a:t>
            </a:r>
            <a:r>
              <a:rPr lang="en-US" dirty="0">
                <a:solidFill>
                  <a:srgbClr val="008000"/>
                </a:solidFill>
                <a:latin typeface="Comic Sans MS"/>
                <a:cs typeface="Comic Sans MS"/>
              </a:rPr>
              <a:t>x</a:t>
            </a:r>
            <a:r>
              <a:rPr lang="en-US" baseline="-25000" dirty="0">
                <a:solidFill>
                  <a:srgbClr val="008000"/>
                </a:solidFill>
                <a:latin typeface="Comic Sans MS"/>
                <a:cs typeface="Comic Sans MS"/>
              </a:rPr>
              <a:t>21 </a:t>
            </a:r>
            <a:r>
              <a:rPr lang="en-US" dirty="0">
                <a:latin typeface="Comic Sans MS"/>
                <a:cs typeface="Comic Sans MS"/>
                <a:sym typeface="Symbol"/>
              </a:rPr>
              <a:t>+</a:t>
            </a:r>
            <a:r>
              <a:rPr lang="en-US" dirty="0">
                <a:solidFill>
                  <a:srgbClr val="000000"/>
                </a:solidFill>
                <a:latin typeface="Comic Sans MS"/>
                <a:cs typeface="Comic Sans MS"/>
              </a:rPr>
              <a:t> </a:t>
            </a:r>
            <a:r>
              <a:rPr lang="en-US" dirty="0" smtClean="0">
                <a:solidFill>
                  <a:srgbClr val="0000FF"/>
                </a:solidFill>
                <a:latin typeface="Comic Sans MS"/>
                <a:cs typeface="Comic Sans MS"/>
              </a:rPr>
              <a:t>x</a:t>
            </a:r>
            <a:r>
              <a:rPr lang="en-US" baseline="-25000" dirty="0" smtClean="0">
                <a:solidFill>
                  <a:srgbClr val="0000FF"/>
                </a:solidFill>
                <a:latin typeface="Comic Sans MS"/>
                <a:cs typeface="Comic Sans MS"/>
              </a:rPr>
              <a:t>12</a:t>
            </a:r>
            <a:r>
              <a:rPr lang="en-US" dirty="0" smtClean="0">
                <a:solidFill>
                  <a:srgbClr val="0000FF"/>
                </a:solidFill>
                <a:latin typeface="Wingdings"/>
                <a:ea typeface="Wingdings"/>
                <a:cs typeface="Wingdings"/>
                <a:sym typeface="Wingdings"/>
              </a:rPr>
              <a:t></a:t>
            </a:r>
            <a:r>
              <a:rPr lang="en-US" dirty="0">
                <a:solidFill>
                  <a:srgbClr val="0000FF"/>
                </a:solidFill>
                <a:latin typeface="Comic Sans MS"/>
                <a:cs typeface="Comic Sans MS"/>
              </a:rPr>
              <a:t>x</a:t>
            </a:r>
            <a:r>
              <a:rPr lang="en-US" baseline="-25000" dirty="0">
                <a:solidFill>
                  <a:srgbClr val="0000FF"/>
                </a:solidFill>
                <a:latin typeface="Comic Sans MS"/>
                <a:cs typeface="Comic Sans MS"/>
              </a:rPr>
              <a:t>22</a:t>
            </a:r>
            <a:r>
              <a:rPr lang="en-US" dirty="0">
                <a:solidFill>
                  <a:srgbClr val="0000FF"/>
                </a:solidFill>
                <a:latin typeface="Comic Sans MS"/>
                <a:cs typeface="Comic Sans MS"/>
              </a:rPr>
              <a:t> + </a:t>
            </a:r>
            <a:r>
              <a:rPr lang="en-US" dirty="0" smtClean="0">
                <a:solidFill>
                  <a:srgbClr val="0000FF"/>
                </a:solidFill>
                <a:latin typeface="Comic Sans MS"/>
                <a:cs typeface="Comic Sans MS"/>
              </a:rPr>
              <a:t>x</a:t>
            </a:r>
            <a:r>
              <a:rPr lang="en-US" baseline="-25000" dirty="0" smtClean="0">
                <a:solidFill>
                  <a:srgbClr val="0000FF"/>
                </a:solidFill>
                <a:latin typeface="Comic Sans MS"/>
                <a:cs typeface="Comic Sans MS"/>
              </a:rPr>
              <a:t>12</a:t>
            </a:r>
            <a:r>
              <a:rPr lang="en-US" dirty="0" smtClean="0">
                <a:solidFill>
                  <a:srgbClr val="0000FF"/>
                </a:solidFill>
                <a:latin typeface="Wingdings"/>
                <a:ea typeface="Wingdings"/>
                <a:cs typeface="Wingdings"/>
                <a:sym typeface="Wingdings"/>
              </a:rPr>
              <a:t></a:t>
            </a:r>
            <a:r>
              <a:rPr lang="en-US" dirty="0">
                <a:solidFill>
                  <a:srgbClr val="0000FF"/>
                </a:solidFill>
                <a:latin typeface="Comic Sans MS"/>
                <a:cs typeface="Comic Sans MS"/>
              </a:rPr>
              <a:t>x</a:t>
            </a:r>
            <a:r>
              <a:rPr lang="en-US" baseline="-25000" dirty="0">
                <a:solidFill>
                  <a:srgbClr val="0000FF"/>
                </a:solidFill>
                <a:latin typeface="Comic Sans MS"/>
                <a:cs typeface="Comic Sans MS"/>
              </a:rPr>
              <a:t>23</a:t>
            </a:r>
            <a:r>
              <a:rPr lang="en-US" dirty="0">
                <a:solidFill>
                  <a:srgbClr val="0000FF"/>
                </a:solidFill>
                <a:latin typeface="Comic Sans MS"/>
                <a:cs typeface="Comic Sans MS"/>
              </a:rPr>
              <a:t> </a:t>
            </a:r>
            <a:r>
              <a:rPr lang="en-US" dirty="0">
                <a:solidFill>
                  <a:srgbClr val="000000"/>
                </a:solidFill>
                <a:latin typeface="Comic Sans MS"/>
                <a:cs typeface="Comic Sans MS"/>
              </a:rPr>
              <a:t>+</a:t>
            </a:r>
          </a:p>
          <a:p>
            <a:r>
              <a:rPr lang="en-US" dirty="0" smtClean="0">
                <a:solidFill>
                  <a:srgbClr val="008000"/>
                </a:solidFill>
                <a:latin typeface="Comic Sans MS" pitchFamily="66" charset="0"/>
              </a:rPr>
              <a:t>      </a:t>
            </a:r>
            <a:r>
              <a:rPr lang="en-US" dirty="0" smtClean="0">
                <a:solidFill>
                  <a:srgbClr val="FF0000"/>
                </a:solidFill>
                <a:latin typeface="Comic Sans MS"/>
                <a:cs typeface="Comic Sans MS"/>
              </a:rPr>
              <a:t>x</a:t>
            </a:r>
            <a:r>
              <a:rPr lang="en-US" baseline="-25000" dirty="0" smtClean="0">
                <a:solidFill>
                  <a:srgbClr val="FF0000"/>
                </a:solidFill>
                <a:latin typeface="Comic Sans MS"/>
                <a:cs typeface="Comic Sans MS"/>
              </a:rPr>
              <a:t>13</a:t>
            </a:r>
            <a:r>
              <a:rPr lang="en-US" dirty="0" smtClean="0">
                <a:solidFill>
                  <a:srgbClr val="FF0000"/>
                </a:solidFill>
                <a:latin typeface="Wingdings"/>
                <a:ea typeface="Wingdings"/>
                <a:cs typeface="Wingdings"/>
                <a:sym typeface="Wingdings"/>
              </a:rPr>
              <a:t></a:t>
            </a:r>
            <a:r>
              <a:rPr lang="en-US" dirty="0">
                <a:solidFill>
                  <a:srgbClr val="FF0000"/>
                </a:solidFill>
                <a:latin typeface="Comic Sans MS"/>
                <a:cs typeface="Comic Sans MS"/>
              </a:rPr>
              <a:t>x</a:t>
            </a:r>
            <a:r>
              <a:rPr lang="en-US" baseline="-25000" dirty="0">
                <a:solidFill>
                  <a:srgbClr val="FF0000"/>
                </a:solidFill>
                <a:latin typeface="Comic Sans MS"/>
                <a:cs typeface="Comic Sans MS"/>
              </a:rPr>
              <a:t>21 </a:t>
            </a:r>
            <a:r>
              <a:rPr lang="en-US" dirty="0">
                <a:latin typeface="Comic Sans MS"/>
                <a:cs typeface="Comic Sans MS"/>
                <a:sym typeface="Symbol"/>
              </a:rPr>
              <a:t>+</a:t>
            </a:r>
            <a:r>
              <a:rPr lang="en-US" dirty="0">
                <a:solidFill>
                  <a:srgbClr val="000000"/>
                </a:solidFill>
                <a:latin typeface="Comic Sans MS"/>
                <a:cs typeface="Comic Sans MS"/>
              </a:rPr>
              <a:t> </a:t>
            </a:r>
            <a:r>
              <a:rPr lang="en-US" dirty="0" smtClean="0">
                <a:solidFill>
                  <a:srgbClr val="0000FF"/>
                </a:solidFill>
                <a:latin typeface="Comic Sans MS"/>
                <a:cs typeface="Comic Sans MS"/>
              </a:rPr>
              <a:t>x</a:t>
            </a:r>
            <a:r>
              <a:rPr lang="en-US" baseline="-25000" dirty="0" smtClean="0">
                <a:solidFill>
                  <a:srgbClr val="0000FF"/>
                </a:solidFill>
                <a:latin typeface="Comic Sans MS"/>
                <a:cs typeface="Comic Sans MS"/>
              </a:rPr>
              <a:t>13</a:t>
            </a:r>
            <a:r>
              <a:rPr lang="en-US" dirty="0" smtClean="0">
                <a:solidFill>
                  <a:srgbClr val="0000FF"/>
                </a:solidFill>
                <a:latin typeface="Wingdings"/>
                <a:ea typeface="Wingdings"/>
                <a:cs typeface="Wingdings"/>
                <a:sym typeface="Wingdings"/>
              </a:rPr>
              <a:t></a:t>
            </a:r>
            <a:r>
              <a:rPr lang="en-US" dirty="0">
                <a:solidFill>
                  <a:srgbClr val="0000FF"/>
                </a:solidFill>
                <a:latin typeface="Comic Sans MS"/>
                <a:cs typeface="Comic Sans MS"/>
              </a:rPr>
              <a:t>x</a:t>
            </a:r>
            <a:r>
              <a:rPr lang="en-US" baseline="-25000" dirty="0">
                <a:solidFill>
                  <a:srgbClr val="0000FF"/>
                </a:solidFill>
                <a:latin typeface="Comic Sans MS"/>
                <a:cs typeface="Comic Sans MS"/>
              </a:rPr>
              <a:t>22</a:t>
            </a:r>
            <a:r>
              <a:rPr lang="en-US" dirty="0">
                <a:solidFill>
                  <a:srgbClr val="0000FF"/>
                </a:solidFill>
                <a:latin typeface="Comic Sans MS"/>
                <a:cs typeface="Comic Sans MS"/>
              </a:rPr>
              <a:t> + </a:t>
            </a:r>
            <a:r>
              <a:rPr lang="en-US" dirty="0" smtClean="0">
                <a:solidFill>
                  <a:srgbClr val="FF0000"/>
                </a:solidFill>
                <a:latin typeface="Comic Sans MS"/>
                <a:cs typeface="Comic Sans MS"/>
              </a:rPr>
              <a:t>x</a:t>
            </a:r>
            <a:r>
              <a:rPr lang="en-US" baseline="-25000" dirty="0" smtClean="0">
                <a:solidFill>
                  <a:srgbClr val="FF0000"/>
                </a:solidFill>
                <a:latin typeface="Comic Sans MS"/>
                <a:cs typeface="Comic Sans MS"/>
              </a:rPr>
              <a:t>13</a:t>
            </a:r>
            <a:r>
              <a:rPr lang="en-US" dirty="0" smtClean="0">
                <a:solidFill>
                  <a:srgbClr val="FF0000"/>
                </a:solidFill>
                <a:latin typeface="Wingdings"/>
                <a:ea typeface="Wingdings"/>
                <a:cs typeface="Wingdings"/>
                <a:sym typeface="Wingdings"/>
              </a:rPr>
              <a:t></a:t>
            </a:r>
            <a:r>
              <a:rPr lang="en-US" dirty="0" smtClean="0">
                <a:solidFill>
                  <a:srgbClr val="FF0000"/>
                </a:solidFill>
                <a:latin typeface="Comic Sans MS"/>
                <a:cs typeface="Comic Sans MS"/>
              </a:rPr>
              <a:t>x</a:t>
            </a:r>
            <a:r>
              <a:rPr lang="en-US" baseline="-25000" dirty="0" smtClean="0">
                <a:solidFill>
                  <a:srgbClr val="FF0000"/>
                </a:solidFill>
                <a:latin typeface="Comic Sans MS"/>
                <a:cs typeface="Comic Sans MS"/>
              </a:rPr>
              <a:t>23</a:t>
            </a:r>
            <a:r>
              <a:rPr lang="en-US" dirty="0" smtClean="0">
                <a:solidFill>
                  <a:srgbClr val="000000"/>
                </a:solidFill>
                <a:latin typeface="Comic Sans MS" pitchFamily="66" charset="0"/>
              </a:rPr>
              <a:t>)</a:t>
            </a:r>
            <a:endParaRPr lang="en-US" dirty="0">
              <a:solidFill>
                <a:srgbClr val="000000"/>
              </a:solidFill>
              <a:latin typeface="Comic Sans MS" pitchFamily="66" charset="0"/>
            </a:endParaRPr>
          </a:p>
        </p:txBody>
      </p:sp>
      <p:sp>
        <p:nvSpPr>
          <p:cNvPr id="45" name="Rectangle 44"/>
          <p:cNvSpPr/>
          <p:nvPr/>
        </p:nvSpPr>
        <p:spPr>
          <a:xfrm>
            <a:off x="3849876" y="4031617"/>
            <a:ext cx="3236771" cy="369332"/>
          </a:xfrm>
          <a:prstGeom prst="rect">
            <a:avLst/>
          </a:prstGeom>
        </p:spPr>
        <p:txBody>
          <a:bodyPr wrap="none">
            <a:spAutoFit/>
          </a:bodyPr>
          <a:lstStyle/>
          <a:p>
            <a:r>
              <a:rPr lang="en-US" dirty="0" smtClean="0">
                <a:solidFill>
                  <a:srgbClr val="FF0000"/>
                </a:solidFill>
                <a:latin typeface="Comic Sans MS"/>
                <a:cs typeface="Comic Sans MS"/>
              </a:rPr>
              <a:t>s</a:t>
            </a:r>
            <a:r>
              <a:rPr lang="en-US" baseline="-25000" dirty="0">
                <a:solidFill>
                  <a:srgbClr val="FF0000"/>
                </a:solidFill>
                <a:latin typeface="Comic Sans MS"/>
                <a:cs typeface="Comic Sans MS"/>
              </a:rPr>
              <a:t>2</a:t>
            </a:r>
            <a:r>
              <a:rPr lang="en-US" baseline="-25000" dirty="0" smtClean="0">
                <a:solidFill>
                  <a:srgbClr val="FF0000"/>
                </a:solidFill>
                <a:latin typeface="Comic Sans MS"/>
                <a:cs typeface="Comic Sans MS"/>
              </a:rPr>
              <a:t> </a:t>
            </a:r>
            <a:r>
              <a:rPr lang="en-US" dirty="0" smtClean="0">
                <a:solidFill>
                  <a:srgbClr val="FF0000"/>
                </a:solidFill>
                <a:latin typeface="Comic Sans MS"/>
                <a:cs typeface="Comic Sans MS"/>
              </a:rPr>
              <a:t>=</a:t>
            </a:r>
            <a:r>
              <a:rPr lang="en-US" baseline="-25000" dirty="0" smtClean="0">
                <a:solidFill>
                  <a:srgbClr val="FF0000"/>
                </a:solidFill>
                <a:latin typeface="Comic Sans MS"/>
                <a:cs typeface="Comic Sans MS"/>
              </a:rPr>
              <a:t> </a:t>
            </a:r>
            <a:r>
              <a:rPr lang="en-US" dirty="0" smtClean="0">
                <a:solidFill>
                  <a:srgbClr val="FF0000"/>
                </a:solidFill>
                <a:latin typeface="Comic Sans MS"/>
                <a:cs typeface="Comic Sans MS"/>
              </a:rPr>
              <a:t>x</a:t>
            </a:r>
            <a:r>
              <a:rPr lang="en-US" baseline="-25000" dirty="0" smtClean="0">
                <a:solidFill>
                  <a:srgbClr val="FF0000"/>
                </a:solidFill>
                <a:latin typeface="Comic Sans MS"/>
                <a:cs typeface="Comic Sans MS"/>
              </a:rPr>
              <a:t>11</a:t>
            </a:r>
            <a:r>
              <a:rPr lang="en-US" dirty="0" smtClean="0">
                <a:solidFill>
                  <a:srgbClr val="FF0000"/>
                </a:solidFill>
                <a:latin typeface="Wingdings"/>
                <a:ea typeface="Wingdings"/>
                <a:cs typeface="Wingdings"/>
                <a:sym typeface="Wingdings"/>
              </a:rPr>
              <a:t></a:t>
            </a:r>
            <a:r>
              <a:rPr lang="en-US" dirty="0" smtClean="0">
                <a:solidFill>
                  <a:srgbClr val="FF0000"/>
                </a:solidFill>
                <a:latin typeface="Comic Sans MS"/>
                <a:cs typeface="Comic Sans MS"/>
              </a:rPr>
              <a:t>x</a:t>
            </a:r>
            <a:r>
              <a:rPr lang="en-US" baseline="-25000" dirty="0" smtClean="0">
                <a:solidFill>
                  <a:srgbClr val="FF0000"/>
                </a:solidFill>
                <a:latin typeface="Comic Sans MS"/>
                <a:cs typeface="Comic Sans MS"/>
              </a:rPr>
              <a:t>23</a:t>
            </a:r>
            <a:r>
              <a:rPr lang="en-US" dirty="0" smtClean="0">
                <a:solidFill>
                  <a:srgbClr val="FF0000"/>
                </a:solidFill>
                <a:latin typeface="Comic Sans MS"/>
                <a:cs typeface="Comic Sans MS"/>
              </a:rPr>
              <a:t> </a:t>
            </a:r>
            <a:r>
              <a:rPr lang="en-US" dirty="0">
                <a:solidFill>
                  <a:srgbClr val="FF0000"/>
                </a:solidFill>
                <a:latin typeface="Comic Sans MS"/>
                <a:cs typeface="Comic Sans MS"/>
              </a:rPr>
              <a:t>+ </a:t>
            </a:r>
            <a:r>
              <a:rPr lang="en-US" dirty="0" smtClean="0">
                <a:solidFill>
                  <a:srgbClr val="FF0000"/>
                </a:solidFill>
                <a:latin typeface="Comic Sans MS"/>
                <a:cs typeface="Comic Sans MS"/>
              </a:rPr>
              <a:t>x</a:t>
            </a:r>
            <a:r>
              <a:rPr lang="en-US" baseline="-25000" dirty="0" smtClean="0">
                <a:solidFill>
                  <a:srgbClr val="FF0000"/>
                </a:solidFill>
                <a:latin typeface="Comic Sans MS"/>
                <a:cs typeface="Comic Sans MS"/>
              </a:rPr>
              <a:t>13</a:t>
            </a:r>
            <a:r>
              <a:rPr lang="en-US" dirty="0" smtClean="0">
                <a:solidFill>
                  <a:srgbClr val="FF0000"/>
                </a:solidFill>
                <a:latin typeface="Wingdings"/>
                <a:ea typeface="Wingdings"/>
                <a:cs typeface="Wingdings"/>
                <a:sym typeface="Wingdings"/>
              </a:rPr>
              <a:t></a:t>
            </a:r>
            <a:r>
              <a:rPr lang="en-US" dirty="0" smtClean="0">
                <a:solidFill>
                  <a:srgbClr val="FF0000"/>
                </a:solidFill>
                <a:latin typeface="Comic Sans MS"/>
                <a:cs typeface="Comic Sans MS"/>
              </a:rPr>
              <a:t>x</a:t>
            </a:r>
            <a:r>
              <a:rPr lang="en-US" baseline="-25000" dirty="0" smtClean="0">
                <a:solidFill>
                  <a:srgbClr val="FF0000"/>
                </a:solidFill>
                <a:latin typeface="Comic Sans MS"/>
                <a:cs typeface="Comic Sans MS"/>
              </a:rPr>
              <a:t>21</a:t>
            </a:r>
            <a:r>
              <a:rPr lang="en-US" dirty="0" smtClean="0">
                <a:solidFill>
                  <a:srgbClr val="FF0000"/>
                </a:solidFill>
                <a:latin typeface="Comic Sans MS"/>
                <a:cs typeface="Comic Sans MS"/>
              </a:rPr>
              <a:t> + x</a:t>
            </a:r>
            <a:r>
              <a:rPr lang="en-US" baseline="-25000" dirty="0" smtClean="0">
                <a:solidFill>
                  <a:srgbClr val="FF0000"/>
                </a:solidFill>
                <a:latin typeface="Comic Sans MS"/>
                <a:cs typeface="Comic Sans MS"/>
              </a:rPr>
              <a:t>13</a:t>
            </a:r>
            <a:r>
              <a:rPr lang="en-US" dirty="0">
                <a:solidFill>
                  <a:srgbClr val="FF0000"/>
                </a:solidFill>
                <a:latin typeface="Wingdings"/>
                <a:ea typeface="Wingdings"/>
                <a:cs typeface="Wingdings"/>
                <a:sym typeface="Wingdings"/>
              </a:rPr>
              <a:t></a:t>
            </a:r>
            <a:r>
              <a:rPr lang="en-US" dirty="0" smtClean="0">
                <a:solidFill>
                  <a:srgbClr val="FF0000"/>
                </a:solidFill>
                <a:latin typeface="Comic Sans MS"/>
                <a:cs typeface="Comic Sans MS"/>
              </a:rPr>
              <a:t>x</a:t>
            </a:r>
            <a:r>
              <a:rPr lang="en-US" baseline="-25000" dirty="0" smtClean="0">
                <a:solidFill>
                  <a:srgbClr val="FF0000"/>
                </a:solidFill>
                <a:latin typeface="Comic Sans MS"/>
                <a:cs typeface="Comic Sans MS"/>
              </a:rPr>
              <a:t>23</a:t>
            </a:r>
            <a:endParaRPr lang="en-US" dirty="0">
              <a:solidFill>
                <a:srgbClr val="FF0000"/>
              </a:solidFill>
            </a:endParaRPr>
          </a:p>
        </p:txBody>
      </p:sp>
      <p:sp>
        <p:nvSpPr>
          <p:cNvPr id="46" name="Rectangle 45"/>
          <p:cNvSpPr/>
          <p:nvPr/>
        </p:nvSpPr>
        <p:spPr>
          <a:xfrm>
            <a:off x="3857288" y="5417140"/>
            <a:ext cx="3236771" cy="369332"/>
          </a:xfrm>
          <a:prstGeom prst="rect">
            <a:avLst/>
          </a:prstGeom>
        </p:spPr>
        <p:txBody>
          <a:bodyPr wrap="none">
            <a:spAutoFit/>
          </a:bodyPr>
          <a:lstStyle/>
          <a:p>
            <a:r>
              <a:rPr lang="en-US" dirty="0" smtClean="0">
                <a:solidFill>
                  <a:srgbClr val="008000"/>
                </a:solidFill>
                <a:latin typeface="Comic Sans MS"/>
                <a:cs typeface="Comic Sans MS"/>
              </a:rPr>
              <a:t>s</a:t>
            </a:r>
            <a:r>
              <a:rPr lang="en-US" baseline="-25000" dirty="0">
                <a:solidFill>
                  <a:srgbClr val="008000"/>
                </a:solidFill>
                <a:latin typeface="Comic Sans MS"/>
                <a:cs typeface="Comic Sans MS"/>
              </a:rPr>
              <a:t>3</a:t>
            </a:r>
            <a:r>
              <a:rPr lang="en-US" baseline="-25000" dirty="0" smtClean="0">
                <a:solidFill>
                  <a:srgbClr val="008000"/>
                </a:solidFill>
                <a:latin typeface="Comic Sans MS"/>
                <a:cs typeface="Comic Sans MS"/>
              </a:rPr>
              <a:t> </a:t>
            </a:r>
            <a:r>
              <a:rPr lang="en-US" dirty="0" smtClean="0">
                <a:solidFill>
                  <a:srgbClr val="008000"/>
                </a:solidFill>
                <a:latin typeface="Comic Sans MS"/>
                <a:cs typeface="Comic Sans MS"/>
              </a:rPr>
              <a:t>=</a:t>
            </a:r>
            <a:r>
              <a:rPr lang="en-US" baseline="-25000" dirty="0" smtClean="0">
                <a:solidFill>
                  <a:srgbClr val="008000"/>
                </a:solidFill>
                <a:latin typeface="Comic Sans MS"/>
                <a:cs typeface="Comic Sans MS"/>
              </a:rPr>
              <a:t> </a:t>
            </a:r>
            <a:r>
              <a:rPr lang="en-US" dirty="0" smtClean="0">
                <a:solidFill>
                  <a:srgbClr val="008000"/>
                </a:solidFill>
                <a:latin typeface="Comic Sans MS"/>
                <a:cs typeface="Comic Sans MS"/>
              </a:rPr>
              <a:t>x</a:t>
            </a:r>
            <a:r>
              <a:rPr lang="en-US" baseline="-25000" dirty="0" smtClean="0">
                <a:solidFill>
                  <a:srgbClr val="008000"/>
                </a:solidFill>
                <a:latin typeface="Comic Sans MS"/>
                <a:cs typeface="Comic Sans MS"/>
              </a:rPr>
              <a:t>11</a:t>
            </a:r>
            <a:r>
              <a:rPr lang="en-US" dirty="0" smtClean="0">
                <a:solidFill>
                  <a:srgbClr val="008000"/>
                </a:solidFill>
                <a:latin typeface="Wingdings"/>
                <a:ea typeface="Wingdings"/>
                <a:cs typeface="Wingdings"/>
                <a:sym typeface="Wingdings"/>
              </a:rPr>
              <a:t></a:t>
            </a:r>
            <a:r>
              <a:rPr lang="en-US" dirty="0" smtClean="0">
                <a:solidFill>
                  <a:srgbClr val="008000"/>
                </a:solidFill>
                <a:latin typeface="Comic Sans MS"/>
                <a:cs typeface="Comic Sans MS"/>
              </a:rPr>
              <a:t>x</a:t>
            </a:r>
            <a:r>
              <a:rPr lang="en-US" baseline="-25000" dirty="0" smtClean="0">
                <a:solidFill>
                  <a:srgbClr val="008000"/>
                </a:solidFill>
                <a:latin typeface="Comic Sans MS"/>
                <a:cs typeface="Comic Sans MS"/>
              </a:rPr>
              <a:t>21</a:t>
            </a:r>
            <a:r>
              <a:rPr lang="en-US" dirty="0" smtClean="0">
                <a:solidFill>
                  <a:srgbClr val="008000"/>
                </a:solidFill>
                <a:latin typeface="Comic Sans MS"/>
                <a:cs typeface="Comic Sans MS"/>
              </a:rPr>
              <a:t> </a:t>
            </a:r>
            <a:r>
              <a:rPr lang="en-US" dirty="0">
                <a:solidFill>
                  <a:srgbClr val="008000"/>
                </a:solidFill>
                <a:latin typeface="Comic Sans MS"/>
                <a:cs typeface="Comic Sans MS"/>
              </a:rPr>
              <a:t>+ </a:t>
            </a:r>
            <a:r>
              <a:rPr lang="en-US" dirty="0" smtClean="0">
                <a:solidFill>
                  <a:srgbClr val="008000"/>
                </a:solidFill>
                <a:latin typeface="Comic Sans MS"/>
                <a:cs typeface="Comic Sans MS"/>
              </a:rPr>
              <a:t>x</a:t>
            </a:r>
            <a:r>
              <a:rPr lang="en-US" baseline="-25000" dirty="0" smtClean="0">
                <a:solidFill>
                  <a:srgbClr val="008000"/>
                </a:solidFill>
                <a:latin typeface="Comic Sans MS"/>
                <a:cs typeface="Comic Sans MS"/>
              </a:rPr>
              <a:t>11</a:t>
            </a:r>
            <a:r>
              <a:rPr lang="en-US" dirty="0" smtClean="0">
                <a:solidFill>
                  <a:srgbClr val="008000"/>
                </a:solidFill>
                <a:latin typeface="Wingdings"/>
                <a:ea typeface="Wingdings"/>
                <a:cs typeface="Wingdings"/>
                <a:sym typeface="Wingdings"/>
              </a:rPr>
              <a:t></a:t>
            </a:r>
            <a:r>
              <a:rPr lang="en-US" dirty="0" smtClean="0">
                <a:solidFill>
                  <a:srgbClr val="008000"/>
                </a:solidFill>
                <a:latin typeface="Comic Sans MS"/>
                <a:cs typeface="Comic Sans MS"/>
              </a:rPr>
              <a:t>x</a:t>
            </a:r>
            <a:r>
              <a:rPr lang="en-US" baseline="-25000" dirty="0" smtClean="0">
                <a:solidFill>
                  <a:srgbClr val="008000"/>
                </a:solidFill>
                <a:latin typeface="Comic Sans MS"/>
                <a:cs typeface="Comic Sans MS"/>
              </a:rPr>
              <a:t>22</a:t>
            </a:r>
            <a:r>
              <a:rPr lang="en-US" dirty="0" smtClean="0">
                <a:solidFill>
                  <a:srgbClr val="008000"/>
                </a:solidFill>
                <a:latin typeface="Comic Sans MS"/>
                <a:cs typeface="Comic Sans MS"/>
              </a:rPr>
              <a:t> + x</a:t>
            </a:r>
            <a:r>
              <a:rPr lang="en-US" baseline="-25000" dirty="0" smtClean="0">
                <a:solidFill>
                  <a:srgbClr val="008000"/>
                </a:solidFill>
                <a:latin typeface="Comic Sans MS"/>
                <a:cs typeface="Comic Sans MS"/>
              </a:rPr>
              <a:t>12</a:t>
            </a:r>
            <a:r>
              <a:rPr lang="en-US" dirty="0" smtClean="0">
                <a:solidFill>
                  <a:srgbClr val="008000"/>
                </a:solidFill>
                <a:latin typeface="Wingdings"/>
                <a:ea typeface="Wingdings"/>
                <a:cs typeface="Wingdings"/>
                <a:sym typeface="Wingdings"/>
              </a:rPr>
              <a:t></a:t>
            </a:r>
            <a:r>
              <a:rPr lang="en-US" dirty="0" smtClean="0">
                <a:solidFill>
                  <a:srgbClr val="008000"/>
                </a:solidFill>
                <a:latin typeface="Comic Sans MS"/>
                <a:cs typeface="Comic Sans MS"/>
              </a:rPr>
              <a:t>x</a:t>
            </a:r>
            <a:r>
              <a:rPr lang="en-US" baseline="-25000" dirty="0" smtClean="0">
                <a:solidFill>
                  <a:srgbClr val="008000"/>
                </a:solidFill>
                <a:latin typeface="Comic Sans MS"/>
                <a:cs typeface="Comic Sans MS"/>
              </a:rPr>
              <a:t>21</a:t>
            </a:r>
            <a:endParaRPr lang="en-US" dirty="0">
              <a:solidFill>
                <a:srgbClr val="008000"/>
              </a:solidFill>
            </a:endParaRPr>
          </a:p>
        </p:txBody>
      </p:sp>
      <p:sp>
        <p:nvSpPr>
          <p:cNvPr id="31" name="Rectangle 30"/>
          <p:cNvSpPr/>
          <p:nvPr/>
        </p:nvSpPr>
        <p:spPr>
          <a:xfrm>
            <a:off x="236043" y="6351554"/>
            <a:ext cx="8823290" cy="338554"/>
          </a:xfrm>
          <a:prstGeom prst="rect">
            <a:avLst/>
          </a:prstGeom>
        </p:spPr>
        <p:txBody>
          <a:bodyPr wrap="square">
            <a:spAutoFit/>
          </a:bodyPr>
          <a:lstStyle/>
          <a:p>
            <a:pPr>
              <a:spcBef>
                <a:spcPct val="50000"/>
              </a:spcBef>
            </a:pPr>
            <a:r>
              <a:rPr lang="en-US" sz="1600" dirty="0" smtClean="0">
                <a:latin typeface="Comic Sans MS"/>
                <a:cs typeface="Comic Sans MS"/>
              </a:rPr>
              <a:t>This breaches privacy since it is not supposed to learn x</a:t>
            </a:r>
            <a:r>
              <a:rPr lang="en-US" sz="1600" baseline="-25000" dirty="0" smtClean="0">
                <a:latin typeface="Comic Sans MS"/>
                <a:cs typeface="Comic Sans MS"/>
              </a:rPr>
              <a:t>2  </a:t>
            </a:r>
            <a:r>
              <a:rPr lang="en-US" sz="1600" dirty="0" smtClean="0">
                <a:latin typeface="Comic Sans MS"/>
                <a:cs typeface="Comic Sans MS"/>
              </a:rPr>
              <a:t>when</a:t>
            </a:r>
            <a:r>
              <a:rPr lang="en-US" sz="1600" baseline="-25000" dirty="0" smtClean="0">
                <a:latin typeface="Comic Sans MS"/>
                <a:cs typeface="Comic Sans MS"/>
              </a:rPr>
              <a:t> </a:t>
            </a:r>
            <a:r>
              <a:rPr lang="en-US" sz="1600" dirty="0" smtClean="0">
                <a:latin typeface="Comic Sans MS"/>
                <a:cs typeface="Comic Sans MS"/>
              </a:rPr>
              <a:t>  x</a:t>
            </a:r>
            <a:r>
              <a:rPr lang="en-US" sz="1600" baseline="-25000" dirty="0" smtClean="0">
                <a:latin typeface="Comic Sans MS"/>
                <a:cs typeface="Comic Sans MS"/>
              </a:rPr>
              <a:t>1 </a:t>
            </a:r>
            <a:r>
              <a:rPr lang="en-US" sz="1600" dirty="0" smtClean="0">
                <a:latin typeface="Comic Sans MS"/>
                <a:cs typeface="Comic Sans MS"/>
              </a:rPr>
              <a:t>= 0</a:t>
            </a:r>
            <a:endParaRPr lang="en-US" sz="1600" dirty="0">
              <a:latin typeface="Comic Sans MS"/>
              <a:cs typeface="Comic Sans MS"/>
            </a:endParaRPr>
          </a:p>
        </p:txBody>
      </p:sp>
      <p:sp>
        <p:nvSpPr>
          <p:cNvPr id="4" name="Rectangle 3"/>
          <p:cNvSpPr/>
          <p:nvPr/>
        </p:nvSpPr>
        <p:spPr>
          <a:xfrm>
            <a:off x="7127925" y="2887273"/>
            <a:ext cx="1948339" cy="830997"/>
          </a:xfrm>
          <a:prstGeom prst="rect">
            <a:avLst/>
          </a:prstGeom>
        </p:spPr>
        <p:txBody>
          <a:bodyPr wrap="square">
            <a:spAutoFit/>
          </a:bodyPr>
          <a:lstStyle/>
          <a:p>
            <a:pPr>
              <a:spcBef>
                <a:spcPct val="50000"/>
              </a:spcBef>
            </a:pPr>
            <a:r>
              <a:rPr lang="en-US" sz="1600" dirty="0" smtClean="0">
                <a:latin typeface="Comic Sans MS"/>
                <a:cs typeface="Comic Sans MS"/>
              </a:rPr>
              <a:t>Can the </a:t>
            </a:r>
            <a:r>
              <a:rPr lang="en-US" sz="1600" dirty="0">
                <a:latin typeface="Comic Sans MS"/>
                <a:cs typeface="Comic Sans MS"/>
              </a:rPr>
              <a:t>parties exchange s</a:t>
            </a:r>
            <a:r>
              <a:rPr lang="en-US" sz="1600" baseline="-25000" dirty="0">
                <a:latin typeface="Comic Sans MS"/>
                <a:cs typeface="Comic Sans MS"/>
              </a:rPr>
              <a:t>1</a:t>
            </a:r>
            <a:r>
              <a:rPr lang="en-US" sz="1600" dirty="0">
                <a:latin typeface="Comic Sans MS"/>
                <a:cs typeface="Comic Sans MS"/>
              </a:rPr>
              <a:t>, s</a:t>
            </a:r>
            <a:r>
              <a:rPr lang="en-US" sz="1600" baseline="-25000" dirty="0">
                <a:latin typeface="Comic Sans MS"/>
                <a:cs typeface="Comic Sans MS"/>
              </a:rPr>
              <a:t>2</a:t>
            </a:r>
            <a:r>
              <a:rPr lang="en-US" sz="1600" dirty="0">
                <a:latin typeface="Comic Sans MS"/>
                <a:cs typeface="Comic Sans MS"/>
              </a:rPr>
              <a:t>, </a:t>
            </a:r>
            <a:r>
              <a:rPr lang="en-US" sz="1600" dirty="0" smtClean="0">
                <a:latin typeface="Comic Sans MS"/>
                <a:cs typeface="Comic Sans MS"/>
              </a:rPr>
              <a:t>s</a:t>
            </a:r>
            <a:r>
              <a:rPr lang="en-US" sz="1600" baseline="-25000" dirty="0" smtClean="0">
                <a:latin typeface="Comic Sans MS"/>
                <a:cs typeface="Comic Sans MS"/>
              </a:rPr>
              <a:t>3</a:t>
            </a:r>
            <a:r>
              <a:rPr lang="en-US" sz="1600" dirty="0" smtClean="0">
                <a:latin typeface="Comic Sans MS"/>
                <a:cs typeface="Comic Sans MS"/>
              </a:rPr>
              <a:t>? </a:t>
            </a:r>
          </a:p>
        </p:txBody>
      </p:sp>
      <p:sp>
        <p:nvSpPr>
          <p:cNvPr id="5" name="Rectangle 4"/>
          <p:cNvSpPr/>
          <p:nvPr/>
        </p:nvSpPr>
        <p:spPr>
          <a:xfrm>
            <a:off x="7094059" y="3711795"/>
            <a:ext cx="1931408" cy="1323439"/>
          </a:xfrm>
          <a:prstGeom prst="rect">
            <a:avLst/>
          </a:prstGeom>
        </p:spPr>
        <p:txBody>
          <a:bodyPr wrap="square">
            <a:spAutoFit/>
          </a:bodyPr>
          <a:lstStyle/>
          <a:p>
            <a:pPr>
              <a:spcBef>
                <a:spcPct val="50000"/>
              </a:spcBef>
            </a:pPr>
            <a:r>
              <a:rPr lang="en-US" sz="1600" dirty="0">
                <a:latin typeface="Comic Sans MS"/>
                <a:cs typeface="Comic Sans MS"/>
              </a:rPr>
              <a:t>If P</a:t>
            </a:r>
            <a:r>
              <a:rPr lang="en-US" sz="1600" baseline="-25000" dirty="0">
                <a:latin typeface="Comic Sans MS"/>
                <a:cs typeface="Comic Sans MS"/>
              </a:rPr>
              <a:t>1 </a:t>
            </a:r>
            <a:r>
              <a:rPr lang="en-US" sz="1600" dirty="0">
                <a:latin typeface="Comic Sans MS"/>
                <a:cs typeface="Comic Sans MS"/>
              </a:rPr>
              <a:t>is corrupted, it can learn x</a:t>
            </a:r>
            <a:r>
              <a:rPr lang="en-US" sz="1600" baseline="-25000" dirty="0">
                <a:latin typeface="Comic Sans MS"/>
                <a:cs typeface="Comic Sans MS"/>
              </a:rPr>
              <a:t>2 </a:t>
            </a:r>
            <a:r>
              <a:rPr lang="en-US" sz="1600" dirty="0">
                <a:latin typeface="Comic Sans MS"/>
                <a:cs typeface="Comic Sans MS"/>
              </a:rPr>
              <a:t> irrespective of the value for x</a:t>
            </a:r>
            <a:r>
              <a:rPr lang="en-US" sz="1600" baseline="-25000" dirty="0">
                <a:latin typeface="Comic Sans MS"/>
                <a:cs typeface="Comic Sans MS"/>
              </a:rPr>
              <a:t>1 </a:t>
            </a:r>
            <a:r>
              <a:rPr lang="en-US" sz="1600" dirty="0">
                <a:latin typeface="Comic Sans MS"/>
                <a:cs typeface="Comic Sans MS"/>
              </a:rPr>
              <a:t>! How?</a:t>
            </a:r>
          </a:p>
        </p:txBody>
      </p:sp>
    </p:spTree>
    <p:extLst>
      <p:ext uri="{BB962C8B-B14F-4D97-AF65-F5344CB8AC3E}">
        <p14:creationId xmlns:p14="http://schemas.microsoft.com/office/powerpoint/2010/main" val="3875195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70"/>
                                        </p:tgtEl>
                                        <p:attrNameLst>
                                          <p:attrName>style.visibility</p:attrName>
                                        </p:attrNameLst>
                                      </p:cBhvr>
                                      <p:to>
                                        <p:strVal val="visible"/>
                                      </p:to>
                                    </p:set>
                                  </p:childTnLst>
                                </p:cTn>
                              </p:par>
                              <p:par>
                                <p:cTn id="69" presetID="1" presetClass="exit" presetSubtype="0" fill="hold" grpId="1" nodeType="withEffect">
                                  <p:stCondLst>
                                    <p:cond delay="0"/>
                                  </p:stCondLst>
                                  <p:childTnLst>
                                    <p:set>
                                      <p:cBhvr>
                                        <p:cTn id="70" dur="1" fill="hold">
                                          <p:stCondLst>
                                            <p:cond delay="0"/>
                                          </p:stCondLst>
                                        </p:cTn>
                                        <p:tgtEl>
                                          <p:spTgt spid="4"/>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5"/>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2" grpId="0"/>
      <p:bldP spid="43" grpId="0" animBg="1"/>
      <p:bldP spid="44" grpId="0"/>
      <p:bldP spid="47" grpId="0" animBg="1"/>
      <p:bldP spid="2" grpId="0"/>
      <p:bldP spid="54" grpId="0"/>
      <p:bldP spid="55" grpId="0"/>
      <p:bldP spid="57" grpId="0"/>
      <p:bldP spid="70" grpId="0" animBg="1"/>
      <p:bldP spid="71" grpId="0" animBg="1"/>
      <p:bldP spid="72" grpId="0" animBg="1"/>
      <p:bldP spid="74" grpId="0" animBg="1"/>
      <p:bldP spid="75" grpId="0" animBg="1"/>
      <p:bldP spid="76" grpId="0" animBg="1"/>
      <p:bldP spid="77" grpId="0" animBg="1"/>
      <p:bldP spid="78" grpId="0" animBg="1"/>
      <p:bldP spid="3" grpId="0"/>
      <p:bldP spid="45" grpId="0"/>
      <p:bldP spid="46" grpId="0"/>
      <p:bldP spid="31" grpId="0"/>
      <p:bldP spid="31" grpId="1"/>
      <p:bldP spid="4" grpId="0"/>
      <p:bldP spid="4" grpId="1"/>
      <p:bldP spid="5" grpId="0"/>
      <p:bldP spid="5"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2"/>
          <p:cNvSpPr txBox="1">
            <a:spLocks noChangeArrowheads="1"/>
          </p:cNvSpPr>
          <p:nvPr/>
        </p:nvSpPr>
        <p:spPr>
          <a:xfrm>
            <a:off x="627063" y="161908"/>
            <a:ext cx="7883525" cy="838200"/>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rgbClr val="008000"/>
                </a:solidFill>
                <a:latin typeface="Comic Sans MS"/>
                <a:cs typeface="Comic Sans MS"/>
              </a:rPr>
              <a:t>Expanding the scope of MPC</a:t>
            </a:r>
            <a:endParaRPr lang="en-US" sz="3200" dirty="0" smtClean="0">
              <a:solidFill>
                <a:srgbClr val="008000"/>
              </a:solidFill>
              <a:latin typeface="Comic Sans MS" pitchFamily="66" charset="0"/>
            </a:endParaRPr>
          </a:p>
        </p:txBody>
      </p:sp>
      <p:sp>
        <p:nvSpPr>
          <p:cNvPr id="39" name="Rectangle 38"/>
          <p:cNvSpPr/>
          <p:nvPr/>
        </p:nvSpPr>
        <p:spPr>
          <a:xfrm>
            <a:off x="186263" y="1442206"/>
            <a:ext cx="8741276" cy="646331"/>
          </a:xfrm>
          <a:prstGeom prst="rect">
            <a:avLst/>
          </a:prstGeom>
          <a:solidFill>
            <a:srgbClr val="F0F2FF"/>
          </a:solidFill>
          <a:ln w="57150" cmpd="thickThin">
            <a:noFill/>
          </a:ln>
          <a:effectLst>
            <a:glow rad="101600">
              <a:srgbClr val="0000FF">
                <a:alpha val="96000"/>
              </a:srgbClr>
            </a:glow>
            <a:softEdge rad="12700"/>
          </a:effectLst>
        </p:spPr>
        <p:txBody>
          <a:bodyPr wrap="square">
            <a:spAutoFit/>
          </a:bodyPr>
          <a:lstStyle/>
          <a:p>
            <a:pPr>
              <a:spcBef>
                <a:spcPct val="50000"/>
              </a:spcBef>
            </a:pPr>
            <a:r>
              <a:rPr lang="en-US" b="1" dirty="0" smtClean="0">
                <a:solidFill>
                  <a:srgbClr val="0000FF"/>
                </a:solidFill>
                <a:latin typeface="Comic Sans MS"/>
                <a:cs typeface="Comic Sans MS"/>
              </a:rPr>
              <a:t>Dimension 4.3:</a:t>
            </a:r>
            <a:r>
              <a:rPr lang="en-US" dirty="0" smtClean="0">
                <a:latin typeface="Comic Sans MS"/>
                <a:cs typeface="Comic Sans MS"/>
              </a:rPr>
              <a:t> Various Characteristics of adversary A (semi-honest vs. malicious vs. covert)</a:t>
            </a:r>
            <a:endParaRPr lang="en-US" baseline="-25000" dirty="0">
              <a:latin typeface="Comic Sans MS"/>
              <a:cs typeface="Comic Sans MS"/>
            </a:endParaRPr>
          </a:p>
        </p:txBody>
      </p:sp>
      <p:sp>
        <p:nvSpPr>
          <p:cNvPr id="2" name="Rectangle 1"/>
          <p:cNvSpPr/>
          <p:nvPr/>
        </p:nvSpPr>
        <p:spPr>
          <a:xfrm>
            <a:off x="355601" y="2309967"/>
            <a:ext cx="2743200" cy="1200329"/>
          </a:xfrm>
          <a:prstGeom prst="rect">
            <a:avLst/>
          </a:prstGeom>
        </p:spPr>
        <p:txBody>
          <a:bodyPr wrap="square">
            <a:spAutoFit/>
          </a:bodyPr>
          <a:lstStyle/>
          <a:p>
            <a:r>
              <a:rPr lang="en-US" b="1" dirty="0" smtClean="0">
                <a:solidFill>
                  <a:srgbClr val="0000FF"/>
                </a:solidFill>
                <a:latin typeface="Comic Sans MS"/>
                <a:cs typeface="Comic Sans MS"/>
              </a:rPr>
              <a:t>Passive/Semi-honest: </a:t>
            </a:r>
            <a:r>
              <a:rPr lang="en-US" dirty="0" smtClean="0">
                <a:solidFill>
                  <a:srgbClr val="0000FF"/>
                </a:solidFill>
                <a:latin typeface="Comic Sans MS"/>
                <a:cs typeface="Comic Sans MS"/>
              </a:rPr>
              <a:t>A is a passive observer, eavesdrops the corrupted parties </a:t>
            </a:r>
          </a:p>
        </p:txBody>
      </p:sp>
      <p:sp>
        <p:nvSpPr>
          <p:cNvPr id="9" name="Rectangle 8"/>
          <p:cNvSpPr/>
          <p:nvPr/>
        </p:nvSpPr>
        <p:spPr>
          <a:xfrm>
            <a:off x="6231467" y="2276101"/>
            <a:ext cx="2696071" cy="923330"/>
          </a:xfrm>
          <a:prstGeom prst="rect">
            <a:avLst/>
          </a:prstGeom>
        </p:spPr>
        <p:txBody>
          <a:bodyPr wrap="square">
            <a:spAutoFit/>
          </a:bodyPr>
          <a:lstStyle/>
          <a:p>
            <a:r>
              <a:rPr lang="en-US" b="1" dirty="0" smtClean="0">
                <a:solidFill>
                  <a:srgbClr val="FF0000"/>
                </a:solidFill>
                <a:latin typeface="Comic Sans MS"/>
                <a:cs typeface="Comic Sans MS"/>
              </a:rPr>
              <a:t>Active/Malicious: </a:t>
            </a:r>
            <a:r>
              <a:rPr lang="en-US" dirty="0" smtClean="0">
                <a:solidFill>
                  <a:srgbClr val="FF0000"/>
                </a:solidFill>
                <a:latin typeface="Comic Sans MS"/>
                <a:cs typeface="Comic Sans MS"/>
              </a:rPr>
              <a:t>A takes full control over the corrupted parties</a:t>
            </a:r>
          </a:p>
        </p:txBody>
      </p:sp>
      <p:sp>
        <p:nvSpPr>
          <p:cNvPr id="10" name="Rectangle 9"/>
          <p:cNvSpPr/>
          <p:nvPr/>
        </p:nvSpPr>
        <p:spPr>
          <a:xfrm>
            <a:off x="356005" y="3587512"/>
            <a:ext cx="2742795" cy="1077218"/>
          </a:xfrm>
          <a:prstGeom prst="rect">
            <a:avLst/>
          </a:prstGeom>
          <a:solidFill>
            <a:srgbClr val="F2F2F2"/>
          </a:solidFill>
          <a:ln>
            <a:solidFill>
              <a:srgbClr val="000000"/>
            </a:solidFill>
          </a:ln>
        </p:spPr>
        <p:txBody>
          <a:bodyPr wrap="square">
            <a:spAutoFit/>
          </a:bodyPr>
          <a:lstStyle/>
          <a:p>
            <a:r>
              <a:rPr lang="en-US" sz="1600" dirty="0" smtClean="0">
                <a:solidFill>
                  <a:srgbClr val="0000FF"/>
                </a:solidFill>
                <a:latin typeface="Comic Sans MS"/>
                <a:cs typeface="Comic Sans MS"/>
              </a:rPr>
              <a:t>&gt;&gt; Well explored</a:t>
            </a:r>
          </a:p>
          <a:p>
            <a:r>
              <a:rPr lang="en-US" sz="1600" dirty="0" smtClean="0">
                <a:solidFill>
                  <a:srgbClr val="0000FF"/>
                </a:solidFill>
                <a:latin typeface="Comic Sans MS"/>
                <a:cs typeface="Comic Sans MS"/>
              </a:rPr>
              <a:t>&gt;&gt; Often acts as a starting point for malicious protocols</a:t>
            </a:r>
            <a:endParaRPr lang="en-US" sz="1600" dirty="0">
              <a:solidFill>
                <a:srgbClr val="0000FF"/>
              </a:solidFill>
            </a:endParaRPr>
          </a:p>
        </p:txBody>
      </p:sp>
      <p:sp>
        <p:nvSpPr>
          <p:cNvPr id="11" name="Rectangle 10"/>
          <p:cNvSpPr/>
          <p:nvPr/>
        </p:nvSpPr>
        <p:spPr>
          <a:xfrm>
            <a:off x="6366932" y="3452048"/>
            <a:ext cx="2560605" cy="2062103"/>
          </a:xfrm>
          <a:prstGeom prst="rect">
            <a:avLst/>
          </a:prstGeom>
          <a:solidFill>
            <a:schemeClr val="accent5">
              <a:lumMod val="20000"/>
              <a:lumOff val="80000"/>
            </a:schemeClr>
          </a:solidFill>
          <a:ln>
            <a:solidFill>
              <a:srgbClr val="000000"/>
            </a:solidFill>
          </a:ln>
        </p:spPr>
        <p:txBody>
          <a:bodyPr wrap="square">
            <a:spAutoFit/>
          </a:bodyPr>
          <a:lstStyle/>
          <a:p>
            <a:r>
              <a:rPr lang="en-US" sz="1600" dirty="0" smtClean="0">
                <a:solidFill>
                  <a:srgbClr val="FF0000"/>
                </a:solidFill>
                <a:latin typeface="Comic Sans MS"/>
                <a:cs typeface="Comic Sans MS"/>
              </a:rPr>
              <a:t>&gt;&gt; Well explored</a:t>
            </a:r>
          </a:p>
          <a:p>
            <a:r>
              <a:rPr lang="en-US" sz="1600" dirty="0" smtClean="0">
                <a:solidFill>
                  <a:srgbClr val="FF0000"/>
                </a:solidFill>
                <a:latin typeface="Comic Sans MS"/>
                <a:cs typeface="Comic Sans MS"/>
              </a:rPr>
              <a:t>&gt;&gt; final goal</a:t>
            </a:r>
          </a:p>
          <a:p>
            <a:r>
              <a:rPr lang="en-US" sz="1600" dirty="0" smtClean="0">
                <a:solidFill>
                  <a:srgbClr val="FF0000"/>
                </a:solidFill>
                <a:latin typeface="Comic Sans MS"/>
                <a:cs typeface="Comic Sans MS"/>
              </a:rPr>
              <a:t>&gt;&gt; Demands a whole lot of new primitives, Commitment, Zero-knowledge Proofs, Byzantine agreement/broadcast</a:t>
            </a:r>
          </a:p>
        </p:txBody>
      </p:sp>
      <p:sp>
        <p:nvSpPr>
          <p:cNvPr id="3" name="Rectangle 2"/>
          <p:cNvSpPr/>
          <p:nvPr/>
        </p:nvSpPr>
        <p:spPr>
          <a:xfrm>
            <a:off x="152395" y="5785284"/>
            <a:ext cx="8775143" cy="923330"/>
          </a:xfrm>
          <a:prstGeom prst="rect">
            <a:avLst/>
          </a:prstGeom>
        </p:spPr>
        <p:txBody>
          <a:bodyPr wrap="square">
            <a:spAutoFit/>
          </a:bodyPr>
          <a:lstStyle/>
          <a:p>
            <a:r>
              <a:rPr lang="en-US" dirty="0" smtClean="0">
                <a:latin typeface="Comic Sans MS"/>
                <a:cs typeface="Comic Sans MS"/>
              </a:rPr>
              <a:t>One of the earlier demarcations made in the study MPC.</a:t>
            </a:r>
          </a:p>
          <a:p>
            <a:endParaRPr lang="en-US" dirty="0" smtClean="0">
              <a:solidFill>
                <a:srgbClr val="660066"/>
              </a:solidFill>
              <a:latin typeface="Comic Sans MS"/>
              <a:cs typeface="Comic Sans MS"/>
            </a:endParaRPr>
          </a:p>
          <a:p>
            <a:r>
              <a:rPr lang="en-US" dirty="0">
                <a:solidFill>
                  <a:srgbClr val="0000FF"/>
                </a:solidFill>
                <a:latin typeface="Comic Sans MS"/>
                <a:cs typeface="Comic Sans MS"/>
              </a:rPr>
              <a:t>F</a:t>
            </a:r>
            <a:r>
              <a:rPr lang="en-US" dirty="0" smtClean="0">
                <a:solidFill>
                  <a:srgbClr val="0000FF"/>
                </a:solidFill>
                <a:latin typeface="Comic Sans MS"/>
                <a:cs typeface="Comic Sans MS"/>
              </a:rPr>
              <a:t>irst half:   semi-honest </a:t>
            </a:r>
            <a:r>
              <a:rPr lang="en-US" dirty="0" smtClean="0">
                <a:solidFill>
                  <a:srgbClr val="FF0000"/>
                </a:solidFill>
                <a:latin typeface="Comic Sans MS"/>
                <a:cs typeface="Comic Sans MS"/>
              </a:rPr>
              <a:t>                                                   Second Half: Malicious</a:t>
            </a:r>
            <a:endParaRPr lang="en-US" dirty="0">
              <a:solidFill>
                <a:srgbClr val="FF0000"/>
              </a:solidFill>
              <a:latin typeface="Comic Sans MS"/>
              <a:cs typeface="Comic Sans MS"/>
            </a:endParaRPr>
          </a:p>
        </p:txBody>
      </p:sp>
      <p:sp>
        <p:nvSpPr>
          <p:cNvPr id="12" name="Rectangle 11"/>
          <p:cNvSpPr/>
          <p:nvPr/>
        </p:nvSpPr>
        <p:spPr>
          <a:xfrm>
            <a:off x="3350661" y="2881535"/>
            <a:ext cx="2406670" cy="1200329"/>
          </a:xfrm>
          <a:prstGeom prst="rect">
            <a:avLst/>
          </a:prstGeom>
        </p:spPr>
        <p:txBody>
          <a:bodyPr wrap="square">
            <a:spAutoFit/>
          </a:bodyPr>
          <a:lstStyle/>
          <a:p>
            <a:pPr algn="ctr"/>
            <a:r>
              <a:rPr lang="en-US" b="1" dirty="0" smtClean="0">
                <a:solidFill>
                  <a:srgbClr val="660066"/>
                </a:solidFill>
                <a:latin typeface="Comic Sans MS"/>
                <a:cs typeface="Comic Sans MS"/>
              </a:rPr>
              <a:t>Covert: </a:t>
            </a:r>
            <a:r>
              <a:rPr lang="en-US" dirty="0" smtClean="0">
                <a:solidFill>
                  <a:srgbClr val="660066"/>
                </a:solidFill>
                <a:latin typeface="Comic Sans MS"/>
                <a:cs typeface="Comic Sans MS"/>
              </a:rPr>
              <a:t>A behaves maliciously only when its prob. Of getting caught is low</a:t>
            </a:r>
          </a:p>
        </p:txBody>
      </p:sp>
      <p:sp>
        <p:nvSpPr>
          <p:cNvPr id="13" name="Rectangle 12"/>
          <p:cNvSpPr/>
          <p:nvPr/>
        </p:nvSpPr>
        <p:spPr>
          <a:xfrm>
            <a:off x="3519991" y="4129368"/>
            <a:ext cx="2592942" cy="1323439"/>
          </a:xfrm>
          <a:prstGeom prst="rect">
            <a:avLst/>
          </a:prstGeom>
          <a:solidFill>
            <a:schemeClr val="accent2">
              <a:lumMod val="40000"/>
              <a:lumOff val="60000"/>
            </a:schemeClr>
          </a:solidFill>
          <a:ln>
            <a:solidFill>
              <a:schemeClr val="tx1"/>
            </a:solidFill>
          </a:ln>
        </p:spPr>
        <p:txBody>
          <a:bodyPr wrap="square">
            <a:spAutoFit/>
          </a:bodyPr>
          <a:lstStyle/>
          <a:p>
            <a:r>
              <a:rPr lang="en-US" sz="1600" dirty="0" smtClean="0">
                <a:solidFill>
                  <a:srgbClr val="660066"/>
                </a:solidFill>
                <a:latin typeface="Comic Sans MS"/>
                <a:cs typeface="Comic Sans MS"/>
              </a:rPr>
              <a:t>&gt;&gt; Very less explored </a:t>
            </a:r>
          </a:p>
          <a:p>
            <a:r>
              <a:rPr lang="en-US" sz="1600" dirty="0" smtClean="0">
                <a:solidFill>
                  <a:srgbClr val="660066"/>
                </a:solidFill>
                <a:latin typeface="Comic Sans MS"/>
                <a:cs typeface="Comic Sans MS"/>
              </a:rPr>
              <a:t>&gt;&gt; </a:t>
            </a:r>
            <a:r>
              <a:rPr lang="en-US" sz="1600" dirty="0">
                <a:solidFill>
                  <a:srgbClr val="660066"/>
                </a:solidFill>
                <a:latin typeface="Comic Sans MS"/>
                <a:cs typeface="Comic Sans MS"/>
              </a:rPr>
              <a:t>M</a:t>
            </a:r>
            <a:r>
              <a:rPr lang="en-US" sz="1600" dirty="0" smtClean="0">
                <a:solidFill>
                  <a:srgbClr val="660066"/>
                </a:solidFill>
                <a:latin typeface="Comic Sans MS"/>
                <a:cs typeface="Comic Sans MS"/>
              </a:rPr>
              <a:t>ore efficient solutions than maliciously secure protocols</a:t>
            </a:r>
          </a:p>
          <a:p>
            <a:r>
              <a:rPr lang="en-US" sz="1600" dirty="0" smtClean="0">
                <a:solidFill>
                  <a:srgbClr val="660066"/>
                </a:solidFill>
                <a:latin typeface="Comic Sans MS"/>
                <a:cs typeface="Comic Sans MS"/>
              </a:rPr>
              <a:t>&gt;&gt; Scope of work</a:t>
            </a:r>
          </a:p>
        </p:txBody>
      </p:sp>
    </p:spTree>
    <p:extLst>
      <p:ext uri="{BB962C8B-B14F-4D97-AF65-F5344CB8AC3E}">
        <p14:creationId xmlns:p14="http://schemas.microsoft.com/office/powerpoint/2010/main" val="34639809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animBg="1"/>
      <p:bldP spid="11" grpId="0" animBg="1"/>
      <p:bldP spid="3" grpId="0"/>
      <p:bldP spid="12" grpId="0"/>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2"/>
          <p:cNvSpPr txBox="1">
            <a:spLocks noChangeArrowheads="1"/>
          </p:cNvSpPr>
          <p:nvPr/>
        </p:nvSpPr>
        <p:spPr>
          <a:xfrm>
            <a:off x="199523" y="161908"/>
            <a:ext cx="8741277" cy="838200"/>
          </a:xfrm>
          <a:prstGeom prst="rect">
            <a:avLst/>
          </a:prstGeom>
        </p:spPr>
        <p:txBody>
          <a:bodyPr vert="horz" anchor="b">
            <a:normAutofit fontScale="85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rgbClr val="008000"/>
                </a:solidFill>
                <a:latin typeface="Comic Sans MS" pitchFamily="66" charset="0"/>
              </a:rPr>
              <a:t>Secure Addition y = x</a:t>
            </a:r>
            <a:r>
              <a:rPr lang="en-US" baseline="-25000" dirty="0">
                <a:solidFill>
                  <a:srgbClr val="008000"/>
                </a:solidFill>
                <a:latin typeface="Comic Sans MS" pitchFamily="66" charset="0"/>
              </a:rPr>
              <a:t>1</a:t>
            </a:r>
            <a:r>
              <a:rPr lang="en-US" dirty="0">
                <a:latin typeface="Comic Sans MS"/>
                <a:cs typeface="Comic Sans MS"/>
                <a:sym typeface="Symbol"/>
              </a:rPr>
              <a:t>+</a:t>
            </a:r>
            <a:r>
              <a:rPr lang="en-US" dirty="0">
                <a:solidFill>
                  <a:srgbClr val="008000"/>
                </a:solidFill>
                <a:latin typeface="Comic Sans MS" pitchFamily="66" charset="0"/>
              </a:rPr>
              <a:t>x</a:t>
            </a:r>
            <a:r>
              <a:rPr lang="en-US" baseline="-25000" dirty="0">
                <a:solidFill>
                  <a:srgbClr val="008000"/>
                </a:solidFill>
                <a:latin typeface="Comic Sans MS" pitchFamily="66" charset="0"/>
              </a:rPr>
              <a:t>2</a:t>
            </a:r>
            <a:r>
              <a:rPr lang="en-US" dirty="0">
                <a:latin typeface="Comic Sans MS"/>
                <a:cs typeface="Comic Sans MS"/>
                <a:sym typeface="Symbol"/>
              </a:rPr>
              <a:t>+</a:t>
            </a:r>
            <a:r>
              <a:rPr lang="en-US" dirty="0">
                <a:solidFill>
                  <a:srgbClr val="008000"/>
                </a:solidFill>
                <a:latin typeface="Comic Sans MS" pitchFamily="66" charset="0"/>
              </a:rPr>
              <a:t>x</a:t>
            </a:r>
            <a:r>
              <a:rPr lang="en-US" baseline="-25000" dirty="0">
                <a:solidFill>
                  <a:srgbClr val="008000"/>
                </a:solidFill>
                <a:latin typeface="Comic Sans MS" pitchFamily="66" charset="0"/>
              </a:rPr>
              <a:t>3</a:t>
            </a:r>
            <a:r>
              <a:rPr lang="en-US" dirty="0">
                <a:solidFill>
                  <a:srgbClr val="008000"/>
                </a:solidFill>
                <a:latin typeface="Comic Sans MS" pitchFamily="66" charset="0"/>
              </a:rPr>
              <a:t> </a:t>
            </a:r>
            <a:r>
              <a:rPr lang="en-US" dirty="0" smtClean="0">
                <a:solidFill>
                  <a:srgbClr val="008000"/>
                </a:solidFill>
                <a:latin typeface="Comic Sans MS" pitchFamily="66" charset="0"/>
              </a:rPr>
              <a:t>with n</a:t>
            </a:r>
            <a:r>
              <a:rPr lang="en-US" dirty="0">
                <a:solidFill>
                  <a:srgbClr val="008000"/>
                </a:solidFill>
                <a:latin typeface="Comic Sans MS" pitchFamily="66" charset="0"/>
              </a:rPr>
              <a:t>=3 </a:t>
            </a:r>
            <a:r>
              <a:rPr lang="en-US" dirty="0" smtClean="0">
                <a:solidFill>
                  <a:srgbClr val="008000"/>
                </a:solidFill>
                <a:latin typeface="Comic Sans MS" pitchFamily="66" charset="0"/>
              </a:rPr>
              <a:t>and t=1 in Malicious Setting</a:t>
            </a:r>
            <a:endParaRPr lang="en-US" sz="3200" dirty="0" smtClean="0">
              <a:solidFill>
                <a:srgbClr val="008000"/>
              </a:solidFill>
              <a:latin typeface="Comic Sans MS" pitchFamily="66" charset="0"/>
            </a:endParaRPr>
          </a:p>
        </p:txBody>
      </p:sp>
      <p:sp>
        <p:nvSpPr>
          <p:cNvPr id="10" name="Rectangle 23"/>
          <p:cNvSpPr>
            <a:spLocks noChangeArrowheads="1"/>
          </p:cNvSpPr>
          <p:nvPr/>
        </p:nvSpPr>
        <p:spPr bwMode="auto">
          <a:xfrm>
            <a:off x="4901145" y="3658150"/>
            <a:ext cx="381000" cy="76200"/>
          </a:xfrm>
          <a:prstGeom prst="rect">
            <a:avLst/>
          </a:prstGeom>
          <a:solidFill>
            <a:schemeClr val="bg1"/>
          </a:solidFill>
          <a:ln w="12700">
            <a:solidFill>
              <a:schemeClr val="bg1"/>
            </a:solidFill>
            <a:miter lim="800000"/>
            <a:headEnd/>
            <a:tailEnd/>
          </a:ln>
        </p:spPr>
        <p:txBody>
          <a:bodyPr wrap="none" anchor="ctr"/>
          <a:lstStyle/>
          <a:p>
            <a:pPr eaLnBrk="0" hangingPunct="0"/>
            <a:endParaRPr lang="en-US" sz="1600">
              <a:solidFill>
                <a:schemeClr val="tx2"/>
              </a:solidFill>
              <a:latin typeface="Arial Narrow" pitchFamily="34" charset="0"/>
            </a:endParaRPr>
          </a:p>
        </p:txBody>
      </p:sp>
      <p:sp>
        <p:nvSpPr>
          <p:cNvPr id="12" name="Rectangle 24"/>
          <p:cNvSpPr>
            <a:spLocks noChangeArrowheads="1"/>
          </p:cNvSpPr>
          <p:nvPr/>
        </p:nvSpPr>
        <p:spPr bwMode="auto">
          <a:xfrm>
            <a:off x="6806148" y="3641217"/>
            <a:ext cx="381000" cy="76200"/>
          </a:xfrm>
          <a:prstGeom prst="rect">
            <a:avLst/>
          </a:prstGeom>
          <a:solidFill>
            <a:schemeClr val="bg1"/>
          </a:solidFill>
          <a:ln w="12700">
            <a:solidFill>
              <a:schemeClr val="bg1"/>
            </a:solidFill>
            <a:miter lim="800000"/>
            <a:headEnd/>
            <a:tailEnd/>
          </a:ln>
        </p:spPr>
        <p:txBody>
          <a:bodyPr wrap="none" anchor="ctr"/>
          <a:lstStyle/>
          <a:p>
            <a:pPr eaLnBrk="0" hangingPunct="0"/>
            <a:endParaRPr lang="en-US" sz="1600">
              <a:solidFill>
                <a:schemeClr val="tx2"/>
              </a:solidFill>
              <a:latin typeface="Arial Narrow" pitchFamily="34" charset="0"/>
            </a:endParaRPr>
          </a:p>
        </p:txBody>
      </p:sp>
      <p:sp>
        <p:nvSpPr>
          <p:cNvPr id="13" name="Rectangle 23"/>
          <p:cNvSpPr>
            <a:spLocks noChangeArrowheads="1"/>
          </p:cNvSpPr>
          <p:nvPr/>
        </p:nvSpPr>
        <p:spPr bwMode="auto">
          <a:xfrm>
            <a:off x="4901145" y="3658150"/>
            <a:ext cx="381000" cy="76200"/>
          </a:xfrm>
          <a:prstGeom prst="rect">
            <a:avLst/>
          </a:prstGeom>
          <a:solidFill>
            <a:schemeClr val="bg1"/>
          </a:solidFill>
          <a:ln w="12700">
            <a:solidFill>
              <a:schemeClr val="bg1"/>
            </a:solidFill>
            <a:miter lim="800000"/>
            <a:headEnd/>
            <a:tailEnd/>
          </a:ln>
        </p:spPr>
        <p:txBody>
          <a:bodyPr wrap="none" anchor="ctr"/>
          <a:lstStyle/>
          <a:p>
            <a:pPr eaLnBrk="0" hangingPunct="0"/>
            <a:endParaRPr lang="en-US" sz="1600">
              <a:solidFill>
                <a:schemeClr val="tx2"/>
              </a:solidFill>
              <a:latin typeface="Arial Narrow" pitchFamily="34" charset="0"/>
            </a:endParaRPr>
          </a:p>
        </p:txBody>
      </p:sp>
      <p:sp>
        <p:nvSpPr>
          <p:cNvPr id="14" name="Rectangle 24"/>
          <p:cNvSpPr>
            <a:spLocks noChangeArrowheads="1"/>
          </p:cNvSpPr>
          <p:nvPr/>
        </p:nvSpPr>
        <p:spPr bwMode="auto">
          <a:xfrm>
            <a:off x="6806148" y="3641217"/>
            <a:ext cx="381000" cy="76200"/>
          </a:xfrm>
          <a:prstGeom prst="rect">
            <a:avLst/>
          </a:prstGeom>
          <a:solidFill>
            <a:schemeClr val="bg1"/>
          </a:solidFill>
          <a:ln w="12700">
            <a:solidFill>
              <a:schemeClr val="bg1"/>
            </a:solidFill>
            <a:miter lim="800000"/>
            <a:headEnd/>
            <a:tailEnd/>
          </a:ln>
        </p:spPr>
        <p:txBody>
          <a:bodyPr wrap="none" anchor="ctr"/>
          <a:lstStyle/>
          <a:p>
            <a:pPr eaLnBrk="0" hangingPunct="0"/>
            <a:endParaRPr lang="en-US" sz="1600">
              <a:solidFill>
                <a:schemeClr val="tx2"/>
              </a:solidFill>
              <a:latin typeface="Arial Narrow" pitchFamily="34" charset="0"/>
            </a:endParaRPr>
          </a:p>
        </p:txBody>
      </p:sp>
      <p:graphicFrame>
        <p:nvGraphicFramePr>
          <p:cNvPr id="15" name="Object 5">
            <a:hlinkClick r:id="" action="ppaction://ole?verb=0"/>
          </p:cNvPr>
          <p:cNvGraphicFramePr>
            <a:graphicFrameLocks/>
          </p:cNvGraphicFramePr>
          <p:nvPr>
            <p:extLst>
              <p:ext uri="{D42A27DB-BD31-4B8C-83A1-F6EECF244321}">
                <p14:modId xmlns:p14="http://schemas.microsoft.com/office/powerpoint/2010/main" val="3366266987"/>
              </p:ext>
            </p:extLst>
          </p:nvPr>
        </p:nvGraphicFramePr>
        <p:xfrm>
          <a:off x="826051" y="5317592"/>
          <a:ext cx="290513" cy="912279"/>
        </p:xfrm>
        <a:graphic>
          <a:graphicData uri="http://schemas.openxmlformats.org/presentationml/2006/ole">
            <mc:AlternateContent xmlns:mc="http://schemas.openxmlformats.org/markup-compatibility/2006">
              <mc:Choice xmlns:v="urn:schemas-microsoft-com:vml" Requires="v">
                <p:oleObj spid="_x0000_s534952" name="Clip" r:id="rId4" imgW="525240" imgH="1361880" progId="">
                  <p:embed/>
                </p:oleObj>
              </mc:Choice>
              <mc:Fallback>
                <p:oleObj name="Clip" r:id="rId4" imgW="525240" imgH="136188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051" y="5317592"/>
                        <a:ext cx="290513" cy="9122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6">
            <a:hlinkClick r:id="" action="ppaction://ole?verb=0"/>
          </p:cNvPr>
          <p:cNvGraphicFramePr>
            <a:graphicFrameLocks/>
          </p:cNvGraphicFramePr>
          <p:nvPr>
            <p:extLst>
              <p:ext uri="{D42A27DB-BD31-4B8C-83A1-F6EECF244321}">
                <p14:modId xmlns:p14="http://schemas.microsoft.com/office/powerpoint/2010/main" val="1221367706"/>
              </p:ext>
            </p:extLst>
          </p:nvPr>
        </p:nvGraphicFramePr>
        <p:xfrm>
          <a:off x="826051" y="3964303"/>
          <a:ext cx="290513" cy="912279"/>
        </p:xfrm>
        <a:graphic>
          <a:graphicData uri="http://schemas.openxmlformats.org/presentationml/2006/ole">
            <mc:AlternateContent xmlns:mc="http://schemas.openxmlformats.org/markup-compatibility/2006">
              <mc:Choice xmlns:v="urn:schemas-microsoft-com:vml" Requires="v">
                <p:oleObj spid="_x0000_s534953" name="Clip" r:id="rId6" imgW="525240" imgH="1361880" progId="">
                  <p:embed/>
                </p:oleObj>
              </mc:Choice>
              <mc:Fallback>
                <p:oleObj name="Clip" r:id="rId6" imgW="525240" imgH="136188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051" y="3964303"/>
                        <a:ext cx="290513" cy="9122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7">
            <a:hlinkClick r:id="" action="ppaction://ole?verb=0"/>
          </p:cNvPr>
          <p:cNvGraphicFramePr>
            <a:graphicFrameLocks/>
          </p:cNvGraphicFramePr>
          <p:nvPr>
            <p:extLst>
              <p:ext uri="{D42A27DB-BD31-4B8C-83A1-F6EECF244321}">
                <p14:modId xmlns:p14="http://schemas.microsoft.com/office/powerpoint/2010/main" val="3642116338"/>
              </p:ext>
            </p:extLst>
          </p:nvPr>
        </p:nvGraphicFramePr>
        <p:xfrm>
          <a:off x="809118" y="2695679"/>
          <a:ext cx="290513" cy="912279"/>
        </p:xfrm>
        <a:graphic>
          <a:graphicData uri="http://schemas.openxmlformats.org/presentationml/2006/ole">
            <mc:AlternateContent xmlns:mc="http://schemas.openxmlformats.org/markup-compatibility/2006">
              <mc:Choice xmlns:v="urn:schemas-microsoft-com:vml" Requires="v">
                <p:oleObj spid="_x0000_s534954" name="Clip" r:id="rId7" imgW="525240" imgH="1361880" progId="">
                  <p:embed/>
                </p:oleObj>
              </mc:Choice>
              <mc:Fallback>
                <p:oleObj name="Clip" r:id="rId7" imgW="525240" imgH="136188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118" y="2695679"/>
                        <a:ext cx="290513" cy="9122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8" name="Rectangle 17"/>
          <p:cNvSpPr>
            <a:spLocks noChangeArrowheads="1"/>
          </p:cNvSpPr>
          <p:nvPr/>
        </p:nvSpPr>
        <p:spPr bwMode="auto">
          <a:xfrm>
            <a:off x="1681179" y="1823005"/>
            <a:ext cx="381001" cy="275333"/>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a:solidFill>
                  <a:srgbClr val="000000"/>
                </a:solidFill>
                <a:latin typeface="Comic Sans MS"/>
                <a:cs typeface="Comic Sans MS"/>
              </a:rPr>
              <a:t>x</a:t>
            </a:r>
            <a:r>
              <a:rPr lang="en-US" sz="1600" baseline="-25000" dirty="0" smtClean="0">
                <a:solidFill>
                  <a:srgbClr val="000000"/>
                </a:solidFill>
                <a:latin typeface="Comic Sans MS"/>
                <a:cs typeface="Comic Sans MS"/>
              </a:rPr>
              <a:t>1</a:t>
            </a:r>
            <a:endParaRPr lang="en-US" sz="1600" baseline="-25000" dirty="0">
              <a:solidFill>
                <a:srgbClr val="000000"/>
              </a:solidFill>
              <a:latin typeface="Comic Sans MS"/>
              <a:cs typeface="Comic Sans MS"/>
            </a:endParaRPr>
          </a:p>
        </p:txBody>
      </p:sp>
      <p:sp>
        <p:nvSpPr>
          <p:cNvPr id="19" name="Text Box 7"/>
          <p:cNvSpPr txBox="1">
            <a:spLocks noChangeArrowheads="1"/>
          </p:cNvSpPr>
          <p:nvPr/>
        </p:nvSpPr>
        <p:spPr bwMode="auto">
          <a:xfrm>
            <a:off x="199523" y="2919550"/>
            <a:ext cx="504056" cy="400110"/>
          </a:xfrm>
          <a:prstGeom prst="rect">
            <a:avLst/>
          </a:prstGeom>
          <a:noFill/>
          <a:ln w="9525">
            <a:noFill/>
            <a:miter lim="800000"/>
            <a:headEnd/>
            <a:tailEnd/>
          </a:ln>
        </p:spPr>
        <p:txBody>
          <a:bodyPr wrap="square">
            <a:spAutoFit/>
          </a:bodyPr>
          <a:lstStyle/>
          <a:p>
            <a:pPr>
              <a:spcBef>
                <a:spcPct val="50000"/>
              </a:spcBef>
            </a:pPr>
            <a:r>
              <a:rPr lang="en-US" sz="2000" b="1" dirty="0" smtClean="0">
                <a:latin typeface="Comic Sans MS"/>
                <a:cs typeface="Comic Sans MS"/>
              </a:rPr>
              <a:t>P</a:t>
            </a:r>
            <a:r>
              <a:rPr lang="en-US" sz="2000" b="1" baseline="-25000" dirty="0">
                <a:latin typeface="Comic Sans MS"/>
                <a:cs typeface="Comic Sans MS"/>
              </a:rPr>
              <a:t>1</a:t>
            </a:r>
            <a:endParaRPr lang="en-US" sz="2000" b="1" baseline="-25000" dirty="0" smtClean="0">
              <a:latin typeface="Comic Sans MS"/>
              <a:cs typeface="Comic Sans MS"/>
            </a:endParaRPr>
          </a:p>
        </p:txBody>
      </p:sp>
      <p:sp>
        <p:nvSpPr>
          <p:cNvPr id="20" name="Text Box 7"/>
          <p:cNvSpPr txBox="1">
            <a:spLocks noChangeArrowheads="1"/>
          </p:cNvSpPr>
          <p:nvPr/>
        </p:nvSpPr>
        <p:spPr bwMode="auto">
          <a:xfrm>
            <a:off x="216456" y="4215757"/>
            <a:ext cx="504056" cy="400110"/>
          </a:xfrm>
          <a:prstGeom prst="rect">
            <a:avLst/>
          </a:prstGeom>
          <a:noFill/>
          <a:ln w="9525">
            <a:noFill/>
            <a:miter lim="800000"/>
            <a:headEnd/>
            <a:tailEnd/>
          </a:ln>
        </p:spPr>
        <p:txBody>
          <a:bodyPr wrap="square">
            <a:spAutoFit/>
          </a:bodyPr>
          <a:lstStyle/>
          <a:p>
            <a:pPr>
              <a:spcBef>
                <a:spcPct val="50000"/>
              </a:spcBef>
            </a:pPr>
            <a:r>
              <a:rPr lang="en-US" sz="2000" b="1" dirty="0" smtClean="0">
                <a:latin typeface="Comic Sans MS"/>
                <a:cs typeface="Comic Sans MS"/>
              </a:rPr>
              <a:t>P</a:t>
            </a:r>
            <a:r>
              <a:rPr lang="en-US" sz="2000" b="1" baseline="-25000" dirty="0">
                <a:latin typeface="Comic Sans MS"/>
                <a:cs typeface="Comic Sans MS"/>
              </a:rPr>
              <a:t>2</a:t>
            </a:r>
            <a:endParaRPr lang="en-US" sz="2000" b="1" baseline="-25000" dirty="0" smtClean="0">
              <a:latin typeface="Comic Sans MS"/>
              <a:cs typeface="Comic Sans MS"/>
            </a:endParaRPr>
          </a:p>
        </p:txBody>
      </p:sp>
      <p:sp>
        <p:nvSpPr>
          <p:cNvPr id="21" name="Text Box 7"/>
          <p:cNvSpPr txBox="1">
            <a:spLocks noChangeArrowheads="1"/>
          </p:cNvSpPr>
          <p:nvPr/>
        </p:nvSpPr>
        <p:spPr bwMode="auto">
          <a:xfrm>
            <a:off x="218423" y="5572625"/>
            <a:ext cx="504056" cy="400110"/>
          </a:xfrm>
          <a:prstGeom prst="rect">
            <a:avLst/>
          </a:prstGeom>
          <a:noFill/>
          <a:ln w="9525">
            <a:noFill/>
            <a:miter lim="800000"/>
            <a:headEnd/>
            <a:tailEnd/>
          </a:ln>
        </p:spPr>
        <p:txBody>
          <a:bodyPr wrap="square">
            <a:spAutoFit/>
          </a:bodyPr>
          <a:lstStyle/>
          <a:p>
            <a:pPr>
              <a:spcBef>
                <a:spcPct val="50000"/>
              </a:spcBef>
            </a:pPr>
            <a:r>
              <a:rPr lang="en-US" sz="2000" b="1" dirty="0" smtClean="0">
                <a:latin typeface="Comic Sans MS"/>
                <a:cs typeface="Comic Sans MS"/>
              </a:rPr>
              <a:t>P</a:t>
            </a:r>
            <a:r>
              <a:rPr lang="en-US" sz="2000" b="1" baseline="-25000" dirty="0">
                <a:latin typeface="Comic Sans MS"/>
                <a:cs typeface="Comic Sans MS"/>
              </a:rPr>
              <a:t>3</a:t>
            </a:r>
            <a:endParaRPr lang="en-US" sz="2000" b="1" baseline="-25000" dirty="0" smtClean="0">
              <a:latin typeface="Comic Sans MS"/>
              <a:cs typeface="Comic Sans MS"/>
            </a:endParaRPr>
          </a:p>
        </p:txBody>
      </p:sp>
      <p:sp>
        <p:nvSpPr>
          <p:cNvPr id="22" name="Text Box 7"/>
          <p:cNvSpPr txBox="1">
            <a:spLocks noChangeArrowheads="1"/>
          </p:cNvSpPr>
          <p:nvPr/>
        </p:nvSpPr>
        <p:spPr bwMode="auto">
          <a:xfrm>
            <a:off x="1657755" y="1381120"/>
            <a:ext cx="504056" cy="400110"/>
          </a:xfrm>
          <a:prstGeom prst="rect">
            <a:avLst/>
          </a:prstGeom>
          <a:noFill/>
          <a:ln w="9525">
            <a:noFill/>
            <a:miter lim="800000"/>
            <a:headEnd/>
            <a:tailEnd/>
          </a:ln>
        </p:spPr>
        <p:txBody>
          <a:bodyPr wrap="square">
            <a:spAutoFit/>
          </a:bodyPr>
          <a:lstStyle/>
          <a:p>
            <a:pPr>
              <a:spcBef>
                <a:spcPct val="50000"/>
              </a:spcBef>
            </a:pPr>
            <a:r>
              <a:rPr lang="en-US" sz="2000" b="1" dirty="0" smtClean="0">
                <a:latin typeface="Comic Sans MS"/>
                <a:cs typeface="Comic Sans MS"/>
              </a:rPr>
              <a:t>P</a:t>
            </a:r>
            <a:r>
              <a:rPr lang="en-US" sz="2000" b="1" baseline="-25000" dirty="0">
                <a:latin typeface="Comic Sans MS"/>
                <a:cs typeface="Comic Sans MS"/>
              </a:rPr>
              <a:t>1</a:t>
            </a:r>
            <a:endParaRPr lang="en-US" sz="2000" b="1" baseline="-25000" dirty="0" smtClean="0">
              <a:latin typeface="Comic Sans MS"/>
              <a:cs typeface="Comic Sans MS"/>
            </a:endParaRPr>
          </a:p>
        </p:txBody>
      </p:sp>
      <p:sp>
        <p:nvSpPr>
          <p:cNvPr id="23" name="Rectangle 22"/>
          <p:cNvSpPr>
            <a:spLocks noChangeArrowheads="1"/>
          </p:cNvSpPr>
          <p:nvPr/>
        </p:nvSpPr>
        <p:spPr bwMode="auto">
          <a:xfrm>
            <a:off x="2968090" y="1823008"/>
            <a:ext cx="381001" cy="275333"/>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a:solidFill>
                  <a:srgbClr val="000000"/>
                </a:solidFill>
                <a:latin typeface="Comic Sans MS"/>
                <a:cs typeface="Comic Sans MS"/>
              </a:rPr>
              <a:t>2</a:t>
            </a:r>
          </a:p>
        </p:txBody>
      </p:sp>
      <p:sp>
        <p:nvSpPr>
          <p:cNvPr id="24" name="Text Box 7"/>
          <p:cNvSpPr txBox="1">
            <a:spLocks noChangeArrowheads="1"/>
          </p:cNvSpPr>
          <p:nvPr/>
        </p:nvSpPr>
        <p:spPr bwMode="auto">
          <a:xfrm>
            <a:off x="2944666" y="1381123"/>
            <a:ext cx="504056" cy="400110"/>
          </a:xfrm>
          <a:prstGeom prst="rect">
            <a:avLst/>
          </a:prstGeom>
          <a:noFill/>
          <a:ln w="9525">
            <a:noFill/>
            <a:miter lim="800000"/>
            <a:headEnd/>
            <a:tailEnd/>
          </a:ln>
        </p:spPr>
        <p:txBody>
          <a:bodyPr wrap="square">
            <a:spAutoFit/>
          </a:bodyPr>
          <a:lstStyle/>
          <a:p>
            <a:pPr>
              <a:spcBef>
                <a:spcPct val="50000"/>
              </a:spcBef>
            </a:pPr>
            <a:r>
              <a:rPr lang="en-US" sz="2000" b="1" dirty="0" smtClean="0">
                <a:latin typeface="Comic Sans MS"/>
                <a:cs typeface="Comic Sans MS"/>
              </a:rPr>
              <a:t>P</a:t>
            </a:r>
            <a:r>
              <a:rPr lang="en-US" sz="2000" b="1" baseline="-25000" dirty="0">
                <a:latin typeface="Comic Sans MS"/>
                <a:cs typeface="Comic Sans MS"/>
              </a:rPr>
              <a:t>2</a:t>
            </a:r>
            <a:endParaRPr lang="en-US" sz="2000" b="1" baseline="-25000" dirty="0" smtClean="0">
              <a:latin typeface="Comic Sans MS"/>
              <a:cs typeface="Comic Sans MS"/>
            </a:endParaRPr>
          </a:p>
        </p:txBody>
      </p:sp>
      <p:sp>
        <p:nvSpPr>
          <p:cNvPr id="25" name="Rectangle 24"/>
          <p:cNvSpPr>
            <a:spLocks noChangeArrowheads="1"/>
          </p:cNvSpPr>
          <p:nvPr/>
        </p:nvSpPr>
        <p:spPr bwMode="auto">
          <a:xfrm>
            <a:off x="4471312" y="1815593"/>
            <a:ext cx="381001" cy="275333"/>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a:solidFill>
                  <a:srgbClr val="000000"/>
                </a:solidFill>
                <a:latin typeface="Comic Sans MS"/>
                <a:cs typeface="Comic Sans MS"/>
              </a:rPr>
              <a:t>3</a:t>
            </a:r>
          </a:p>
        </p:txBody>
      </p:sp>
      <p:sp>
        <p:nvSpPr>
          <p:cNvPr id="26" name="Text Box 7"/>
          <p:cNvSpPr txBox="1">
            <a:spLocks noChangeArrowheads="1"/>
          </p:cNvSpPr>
          <p:nvPr/>
        </p:nvSpPr>
        <p:spPr bwMode="auto">
          <a:xfrm>
            <a:off x="4447888" y="1373708"/>
            <a:ext cx="504056" cy="400110"/>
          </a:xfrm>
          <a:prstGeom prst="rect">
            <a:avLst/>
          </a:prstGeom>
          <a:noFill/>
          <a:ln w="9525">
            <a:noFill/>
            <a:miter lim="800000"/>
            <a:headEnd/>
            <a:tailEnd/>
          </a:ln>
        </p:spPr>
        <p:txBody>
          <a:bodyPr wrap="square">
            <a:spAutoFit/>
          </a:bodyPr>
          <a:lstStyle/>
          <a:p>
            <a:pPr>
              <a:spcBef>
                <a:spcPct val="50000"/>
              </a:spcBef>
            </a:pPr>
            <a:r>
              <a:rPr lang="en-US" sz="2000" b="1" dirty="0" smtClean="0">
                <a:latin typeface="Comic Sans MS"/>
                <a:cs typeface="Comic Sans MS"/>
              </a:rPr>
              <a:t>P</a:t>
            </a:r>
            <a:r>
              <a:rPr lang="en-US" sz="2000" b="1" baseline="-25000" dirty="0">
                <a:latin typeface="Comic Sans MS"/>
                <a:cs typeface="Comic Sans MS"/>
              </a:rPr>
              <a:t>3</a:t>
            </a:r>
            <a:endParaRPr lang="en-US" sz="2000" b="1" baseline="-25000" dirty="0" smtClean="0">
              <a:latin typeface="Comic Sans MS"/>
              <a:cs typeface="Comic Sans MS"/>
            </a:endParaRPr>
          </a:p>
        </p:txBody>
      </p:sp>
      <p:sp>
        <p:nvSpPr>
          <p:cNvPr id="27" name="Rectangle 26"/>
          <p:cNvSpPr>
            <a:spLocks noChangeArrowheads="1"/>
          </p:cNvSpPr>
          <p:nvPr/>
        </p:nvSpPr>
        <p:spPr bwMode="auto">
          <a:xfrm>
            <a:off x="1523997" y="2902617"/>
            <a:ext cx="559902" cy="724948"/>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a:solidFill>
                  <a:srgbClr val="000000"/>
                </a:solidFill>
                <a:latin typeface="Comic Sans MS"/>
                <a:cs typeface="Comic Sans MS"/>
              </a:rPr>
              <a:t>x</a:t>
            </a:r>
            <a:r>
              <a:rPr lang="en-US" sz="1600" baseline="-25000" dirty="0" smtClean="0">
                <a:solidFill>
                  <a:srgbClr val="000000"/>
                </a:solidFill>
                <a:latin typeface="Comic Sans MS"/>
                <a:cs typeface="Comic Sans MS"/>
              </a:rPr>
              <a:t>11</a:t>
            </a:r>
          </a:p>
          <a:p>
            <a:pPr eaLnBrk="0" hangingPunct="0"/>
            <a:endParaRPr lang="en-US" sz="1600" baseline="-25000" dirty="0">
              <a:solidFill>
                <a:srgbClr val="000000"/>
              </a:solidFill>
              <a:latin typeface="Comic Sans MS"/>
              <a:cs typeface="Comic Sans MS"/>
            </a:endParaRPr>
          </a:p>
        </p:txBody>
      </p:sp>
      <p:sp>
        <p:nvSpPr>
          <p:cNvPr id="29" name="Rectangle 28"/>
          <p:cNvSpPr/>
          <p:nvPr/>
        </p:nvSpPr>
        <p:spPr>
          <a:xfrm>
            <a:off x="2297275" y="3030788"/>
            <a:ext cx="295574" cy="369332"/>
          </a:xfrm>
          <a:prstGeom prst="rect">
            <a:avLst/>
          </a:prstGeom>
        </p:spPr>
        <p:txBody>
          <a:bodyPr wrap="none">
            <a:spAutoFit/>
          </a:bodyPr>
          <a:lstStyle/>
          <a:p>
            <a:r>
              <a:rPr lang="en-US" dirty="0">
                <a:latin typeface="Comic Sans MS"/>
                <a:cs typeface="Comic Sans MS"/>
                <a:sym typeface="Symbol"/>
              </a:rPr>
              <a:t>+</a:t>
            </a:r>
            <a:endParaRPr lang="en-US" dirty="0"/>
          </a:p>
        </p:txBody>
      </p:sp>
      <p:sp>
        <p:nvSpPr>
          <p:cNvPr id="30" name="Rectangle 29"/>
          <p:cNvSpPr/>
          <p:nvPr/>
        </p:nvSpPr>
        <p:spPr>
          <a:xfrm>
            <a:off x="3697479" y="3042184"/>
            <a:ext cx="295574" cy="369332"/>
          </a:xfrm>
          <a:prstGeom prst="rect">
            <a:avLst/>
          </a:prstGeom>
        </p:spPr>
        <p:txBody>
          <a:bodyPr wrap="none">
            <a:spAutoFit/>
          </a:bodyPr>
          <a:lstStyle/>
          <a:p>
            <a:r>
              <a:rPr lang="en-US" dirty="0">
                <a:latin typeface="Comic Sans MS"/>
                <a:cs typeface="Comic Sans MS"/>
                <a:sym typeface="Symbol"/>
              </a:rPr>
              <a:t>+</a:t>
            </a:r>
            <a:endParaRPr lang="en-US" dirty="0"/>
          </a:p>
        </p:txBody>
      </p:sp>
      <p:sp>
        <p:nvSpPr>
          <p:cNvPr id="31" name="Rectangle 30"/>
          <p:cNvSpPr/>
          <p:nvPr/>
        </p:nvSpPr>
        <p:spPr>
          <a:xfrm>
            <a:off x="2319446" y="4226894"/>
            <a:ext cx="295574" cy="369332"/>
          </a:xfrm>
          <a:prstGeom prst="rect">
            <a:avLst/>
          </a:prstGeom>
        </p:spPr>
        <p:txBody>
          <a:bodyPr wrap="none">
            <a:spAutoFit/>
          </a:bodyPr>
          <a:lstStyle/>
          <a:p>
            <a:r>
              <a:rPr lang="en-US" dirty="0">
                <a:latin typeface="Comic Sans MS"/>
                <a:cs typeface="Comic Sans MS"/>
                <a:sym typeface="Symbol"/>
              </a:rPr>
              <a:t>+</a:t>
            </a:r>
            <a:endParaRPr lang="en-US" dirty="0"/>
          </a:p>
        </p:txBody>
      </p:sp>
      <p:sp>
        <p:nvSpPr>
          <p:cNvPr id="32" name="Rectangle 31"/>
          <p:cNvSpPr/>
          <p:nvPr/>
        </p:nvSpPr>
        <p:spPr>
          <a:xfrm>
            <a:off x="3736583" y="4221357"/>
            <a:ext cx="295574" cy="369332"/>
          </a:xfrm>
          <a:prstGeom prst="rect">
            <a:avLst/>
          </a:prstGeom>
        </p:spPr>
        <p:txBody>
          <a:bodyPr wrap="none">
            <a:spAutoFit/>
          </a:bodyPr>
          <a:lstStyle/>
          <a:p>
            <a:r>
              <a:rPr lang="en-US" dirty="0">
                <a:latin typeface="Comic Sans MS"/>
                <a:cs typeface="Comic Sans MS"/>
                <a:sym typeface="Symbol"/>
              </a:rPr>
              <a:t>+</a:t>
            </a:r>
            <a:endParaRPr lang="en-US" dirty="0"/>
          </a:p>
        </p:txBody>
      </p:sp>
      <p:sp>
        <p:nvSpPr>
          <p:cNvPr id="33" name="Rectangle 32"/>
          <p:cNvSpPr/>
          <p:nvPr/>
        </p:nvSpPr>
        <p:spPr>
          <a:xfrm>
            <a:off x="2330837" y="5521826"/>
            <a:ext cx="295574" cy="369332"/>
          </a:xfrm>
          <a:prstGeom prst="rect">
            <a:avLst/>
          </a:prstGeom>
        </p:spPr>
        <p:txBody>
          <a:bodyPr wrap="none">
            <a:spAutoFit/>
          </a:bodyPr>
          <a:lstStyle/>
          <a:p>
            <a:r>
              <a:rPr lang="en-US" dirty="0">
                <a:latin typeface="Comic Sans MS"/>
                <a:cs typeface="Comic Sans MS"/>
                <a:sym typeface="Symbol"/>
              </a:rPr>
              <a:t>+</a:t>
            </a:r>
            <a:endParaRPr lang="en-US" dirty="0"/>
          </a:p>
        </p:txBody>
      </p:sp>
      <p:sp>
        <p:nvSpPr>
          <p:cNvPr id="34" name="Rectangle 33"/>
          <p:cNvSpPr/>
          <p:nvPr/>
        </p:nvSpPr>
        <p:spPr>
          <a:xfrm>
            <a:off x="3747974" y="5516289"/>
            <a:ext cx="295574" cy="369332"/>
          </a:xfrm>
          <a:prstGeom prst="rect">
            <a:avLst/>
          </a:prstGeom>
        </p:spPr>
        <p:txBody>
          <a:bodyPr wrap="none">
            <a:spAutoFit/>
          </a:bodyPr>
          <a:lstStyle/>
          <a:p>
            <a:r>
              <a:rPr lang="en-US" dirty="0">
                <a:latin typeface="Comic Sans MS"/>
                <a:cs typeface="Comic Sans MS"/>
                <a:sym typeface="Symbol"/>
              </a:rPr>
              <a:t>+</a:t>
            </a:r>
            <a:endParaRPr lang="en-US" dirty="0"/>
          </a:p>
        </p:txBody>
      </p:sp>
      <p:sp>
        <p:nvSpPr>
          <p:cNvPr id="35" name="Rectangle 34"/>
          <p:cNvSpPr/>
          <p:nvPr/>
        </p:nvSpPr>
        <p:spPr>
          <a:xfrm>
            <a:off x="4987777" y="3042184"/>
            <a:ext cx="302449" cy="369332"/>
          </a:xfrm>
          <a:prstGeom prst="rect">
            <a:avLst/>
          </a:prstGeom>
        </p:spPr>
        <p:txBody>
          <a:bodyPr wrap="none">
            <a:spAutoFit/>
          </a:bodyPr>
          <a:lstStyle/>
          <a:p>
            <a:r>
              <a:rPr lang="en-US" dirty="0" smtClean="0">
                <a:latin typeface="Comic Sans MS"/>
                <a:cs typeface="Comic Sans MS"/>
                <a:sym typeface="Symbol"/>
              </a:rPr>
              <a:t>=</a:t>
            </a:r>
            <a:endParaRPr lang="en-US" dirty="0"/>
          </a:p>
        </p:txBody>
      </p:sp>
      <p:sp>
        <p:nvSpPr>
          <p:cNvPr id="36" name="Rectangle 35"/>
          <p:cNvSpPr/>
          <p:nvPr/>
        </p:nvSpPr>
        <p:spPr>
          <a:xfrm>
            <a:off x="4995479" y="4238290"/>
            <a:ext cx="302449" cy="369332"/>
          </a:xfrm>
          <a:prstGeom prst="rect">
            <a:avLst/>
          </a:prstGeom>
        </p:spPr>
        <p:txBody>
          <a:bodyPr wrap="none">
            <a:spAutoFit/>
          </a:bodyPr>
          <a:lstStyle/>
          <a:p>
            <a:r>
              <a:rPr lang="en-US" dirty="0" smtClean="0">
                <a:latin typeface="Comic Sans MS"/>
                <a:cs typeface="Comic Sans MS"/>
                <a:sym typeface="Symbol"/>
              </a:rPr>
              <a:t>=</a:t>
            </a:r>
            <a:endParaRPr lang="en-US" dirty="0"/>
          </a:p>
        </p:txBody>
      </p:sp>
      <p:sp>
        <p:nvSpPr>
          <p:cNvPr id="37" name="Rectangle 36"/>
          <p:cNvSpPr/>
          <p:nvPr/>
        </p:nvSpPr>
        <p:spPr>
          <a:xfrm>
            <a:off x="5012389" y="5529749"/>
            <a:ext cx="302449" cy="369332"/>
          </a:xfrm>
          <a:prstGeom prst="rect">
            <a:avLst/>
          </a:prstGeom>
        </p:spPr>
        <p:txBody>
          <a:bodyPr wrap="none">
            <a:spAutoFit/>
          </a:bodyPr>
          <a:lstStyle/>
          <a:p>
            <a:r>
              <a:rPr lang="en-US" dirty="0" smtClean="0">
                <a:latin typeface="Comic Sans MS"/>
                <a:cs typeface="Comic Sans MS"/>
                <a:sym typeface="Symbol"/>
              </a:rPr>
              <a:t>=</a:t>
            </a:r>
            <a:endParaRPr lang="en-US" dirty="0"/>
          </a:p>
        </p:txBody>
      </p:sp>
      <p:cxnSp>
        <p:nvCxnSpPr>
          <p:cNvPr id="38" name="Straight Arrow Connector 37"/>
          <p:cNvCxnSpPr/>
          <p:nvPr/>
        </p:nvCxnSpPr>
        <p:spPr>
          <a:xfrm flipV="1">
            <a:off x="5808484" y="4624555"/>
            <a:ext cx="997664" cy="121795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0" name="Text Box 7"/>
          <p:cNvSpPr txBox="1">
            <a:spLocks noChangeArrowheads="1"/>
          </p:cNvSpPr>
          <p:nvPr/>
        </p:nvSpPr>
        <p:spPr bwMode="auto">
          <a:xfrm>
            <a:off x="6935120" y="4270098"/>
            <a:ext cx="504056"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000000"/>
                </a:solidFill>
                <a:latin typeface="Comic Sans MS"/>
                <a:cs typeface="Comic Sans MS"/>
              </a:rPr>
              <a:t>P</a:t>
            </a:r>
            <a:r>
              <a:rPr lang="en-US" sz="2000" baseline="-25000" dirty="0">
                <a:solidFill>
                  <a:srgbClr val="000000"/>
                </a:solidFill>
                <a:latin typeface="Comic Sans MS"/>
                <a:cs typeface="Comic Sans MS"/>
              </a:rPr>
              <a:t>i</a:t>
            </a:r>
            <a:endParaRPr lang="en-US" sz="2000" baseline="-25000" dirty="0" smtClean="0">
              <a:solidFill>
                <a:srgbClr val="000000"/>
              </a:solidFill>
              <a:latin typeface="Comic Sans MS"/>
              <a:cs typeface="Comic Sans MS"/>
            </a:endParaRPr>
          </a:p>
        </p:txBody>
      </p:sp>
      <p:cxnSp>
        <p:nvCxnSpPr>
          <p:cNvPr id="41" name="Straight Arrow Connector 40"/>
          <p:cNvCxnSpPr/>
          <p:nvPr/>
        </p:nvCxnSpPr>
        <p:spPr>
          <a:xfrm>
            <a:off x="5725221" y="3159347"/>
            <a:ext cx="1080927" cy="111495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2" name="Straight Arrow Connector 41"/>
          <p:cNvCxnSpPr/>
          <p:nvPr/>
        </p:nvCxnSpPr>
        <p:spPr>
          <a:xfrm>
            <a:off x="5725221" y="4422405"/>
            <a:ext cx="1080927" cy="121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3" name="Rectangle 42"/>
          <p:cNvSpPr>
            <a:spLocks noChangeArrowheads="1"/>
          </p:cNvSpPr>
          <p:nvPr/>
        </p:nvSpPr>
        <p:spPr bwMode="auto">
          <a:xfrm>
            <a:off x="7394661" y="4379379"/>
            <a:ext cx="1546139" cy="262110"/>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a:solidFill>
                  <a:srgbClr val="000000"/>
                </a:solidFill>
                <a:latin typeface="Comic Sans MS"/>
                <a:cs typeface="Comic Sans MS"/>
              </a:rPr>
              <a:t>y</a:t>
            </a:r>
            <a:r>
              <a:rPr lang="en-US" sz="1600" dirty="0" smtClean="0">
                <a:solidFill>
                  <a:srgbClr val="000000"/>
                </a:solidFill>
                <a:latin typeface="Comic Sans MS"/>
                <a:cs typeface="Comic Sans MS"/>
              </a:rPr>
              <a:t> = s</a:t>
            </a:r>
            <a:r>
              <a:rPr lang="en-US" sz="1600" baseline="-25000" dirty="0" smtClean="0">
                <a:solidFill>
                  <a:srgbClr val="000000"/>
                </a:solidFill>
                <a:latin typeface="Comic Sans MS"/>
                <a:cs typeface="Comic Sans MS"/>
              </a:rPr>
              <a:t>1 </a:t>
            </a:r>
            <a:r>
              <a:rPr lang="en-US" sz="1600" dirty="0">
                <a:latin typeface="Comic Sans MS"/>
                <a:cs typeface="Comic Sans MS"/>
                <a:sym typeface="Symbol"/>
              </a:rPr>
              <a:t>+</a:t>
            </a:r>
            <a:r>
              <a:rPr lang="en-US" sz="1600" dirty="0" smtClean="0">
                <a:sym typeface="Symbol"/>
              </a:rPr>
              <a:t> </a:t>
            </a:r>
            <a:r>
              <a:rPr lang="en-US" sz="1600" dirty="0">
                <a:solidFill>
                  <a:srgbClr val="000000"/>
                </a:solidFill>
                <a:latin typeface="Comic Sans MS"/>
                <a:cs typeface="Comic Sans MS"/>
                <a:sym typeface="Symbol"/>
              </a:rPr>
              <a:t>s</a:t>
            </a:r>
            <a:r>
              <a:rPr lang="en-US" sz="1600" baseline="-25000" dirty="0" smtClean="0">
                <a:solidFill>
                  <a:srgbClr val="000000"/>
                </a:solidFill>
                <a:latin typeface="Comic Sans MS"/>
                <a:cs typeface="Comic Sans MS"/>
              </a:rPr>
              <a:t>2 </a:t>
            </a:r>
            <a:r>
              <a:rPr lang="en-US" sz="1600" dirty="0">
                <a:latin typeface="Comic Sans MS"/>
                <a:cs typeface="Comic Sans MS"/>
                <a:sym typeface="Symbol"/>
              </a:rPr>
              <a:t>+</a:t>
            </a:r>
            <a:r>
              <a:rPr lang="en-US" sz="1600" baseline="-25000" dirty="0" smtClean="0">
                <a:solidFill>
                  <a:srgbClr val="000000"/>
                </a:solidFill>
                <a:latin typeface="Comic Sans MS"/>
                <a:cs typeface="Comic Sans MS"/>
                <a:sym typeface="Symbol"/>
              </a:rPr>
              <a:t> </a:t>
            </a:r>
            <a:r>
              <a:rPr lang="en-US" sz="1600" dirty="0">
                <a:solidFill>
                  <a:srgbClr val="000000"/>
                </a:solidFill>
                <a:latin typeface="Comic Sans MS"/>
                <a:cs typeface="Comic Sans MS"/>
                <a:sym typeface="Symbol"/>
              </a:rPr>
              <a:t>s</a:t>
            </a:r>
            <a:r>
              <a:rPr lang="en-US" sz="1600" baseline="-25000" dirty="0" smtClean="0">
                <a:solidFill>
                  <a:srgbClr val="000000"/>
                </a:solidFill>
                <a:latin typeface="Comic Sans MS"/>
                <a:cs typeface="Comic Sans MS"/>
              </a:rPr>
              <a:t>3</a:t>
            </a:r>
            <a:endParaRPr lang="en-US" sz="1600" baseline="-25000" dirty="0">
              <a:solidFill>
                <a:srgbClr val="000000"/>
              </a:solidFill>
              <a:latin typeface="Comic Sans MS"/>
              <a:cs typeface="Comic Sans MS"/>
            </a:endParaRPr>
          </a:p>
          <a:p>
            <a:pPr eaLnBrk="0" hangingPunct="0"/>
            <a:r>
              <a:rPr lang="en-US" sz="1600" baseline="-25000" dirty="0" smtClean="0">
                <a:solidFill>
                  <a:srgbClr val="000000"/>
                </a:solidFill>
                <a:latin typeface="Comic Sans MS"/>
                <a:cs typeface="Comic Sans MS"/>
              </a:rPr>
              <a:t> </a:t>
            </a:r>
            <a:endParaRPr lang="en-US" sz="1600" baseline="-25000" dirty="0">
              <a:solidFill>
                <a:srgbClr val="000000"/>
              </a:solidFill>
              <a:latin typeface="Comic Sans MS"/>
              <a:cs typeface="Comic Sans MS"/>
            </a:endParaRPr>
          </a:p>
        </p:txBody>
      </p:sp>
      <p:sp>
        <p:nvSpPr>
          <p:cNvPr id="44" name="Rectangle 43"/>
          <p:cNvSpPr>
            <a:spLocks noChangeArrowheads="1"/>
          </p:cNvSpPr>
          <p:nvPr/>
        </p:nvSpPr>
        <p:spPr bwMode="auto">
          <a:xfrm>
            <a:off x="1320800" y="2166351"/>
            <a:ext cx="1271084" cy="499204"/>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smtClean="0">
                <a:solidFill>
                  <a:srgbClr val="000000"/>
                </a:solidFill>
                <a:latin typeface="Comic Sans MS"/>
                <a:cs typeface="Comic Sans MS"/>
              </a:rPr>
              <a:t>11 </a:t>
            </a:r>
            <a:r>
              <a:rPr lang="en-US" sz="1600" dirty="0">
                <a:solidFill>
                  <a:srgbClr val="000000"/>
                </a:solidFill>
                <a:latin typeface="Comic Sans MS"/>
                <a:cs typeface="Comic Sans MS"/>
              </a:rPr>
              <a:t> </a:t>
            </a:r>
            <a:r>
              <a:rPr lang="en-US" sz="1600" dirty="0" smtClean="0">
                <a:solidFill>
                  <a:srgbClr val="000000"/>
                </a:solidFill>
                <a:latin typeface="Comic Sans MS"/>
                <a:cs typeface="Comic Sans MS"/>
              </a:rPr>
              <a:t>x</a:t>
            </a:r>
            <a:r>
              <a:rPr lang="en-US" sz="1600" baseline="-25000" dirty="0" smtClean="0">
                <a:solidFill>
                  <a:srgbClr val="000000"/>
                </a:solidFill>
                <a:latin typeface="Comic Sans MS"/>
                <a:cs typeface="Comic Sans MS"/>
              </a:rPr>
              <a:t>12</a:t>
            </a:r>
            <a:r>
              <a:rPr lang="en-US" sz="1600" dirty="0" smtClean="0">
                <a:solidFill>
                  <a:srgbClr val="000000"/>
                </a:solidFill>
                <a:latin typeface="Comic Sans MS"/>
                <a:cs typeface="Comic Sans MS"/>
              </a:rPr>
              <a:t> x</a:t>
            </a:r>
            <a:r>
              <a:rPr lang="en-US" sz="1600" baseline="-25000" dirty="0" smtClean="0">
                <a:solidFill>
                  <a:srgbClr val="000000"/>
                </a:solidFill>
                <a:latin typeface="Comic Sans MS"/>
                <a:cs typeface="Comic Sans MS"/>
              </a:rPr>
              <a:t>13 </a:t>
            </a:r>
            <a:endParaRPr lang="en-US" sz="1600" baseline="-25000" dirty="0">
              <a:solidFill>
                <a:srgbClr val="000000"/>
              </a:solidFill>
              <a:latin typeface="Comic Sans MS"/>
              <a:cs typeface="Comic Sans MS"/>
            </a:endParaRPr>
          </a:p>
        </p:txBody>
      </p:sp>
      <p:sp>
        <p:nvSpPr>
          <p:cNvPr id="45" name="Rectangle 44"/>
          <p:cNvSpPr>
            <a:spLocks noChangeArrowheads="1"/>
          </p:cNvSpPr>
          <p:nvPr/>
        </p:nvSpPr>
        <p:spPr bwMode="auto">
          <a:xfrm>
            <a:off x="2591504" y="2173377"/>
            <a:ext cx="1271084" cy="499204"/>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a:solidFill>
                  <a:srgbClr val="000000"/>
                </a:solidFill>
                <a:latin typeface="Comic Sans MS"/>
                <a:cs typeface="Comic Sans MS"/>
              </a:rPr>
              <a:t>2</a:t>
            </a:r>
            <a:r>
              <a:rPr lang="en-US" sz="1600" baseline="-25000" dirty="0" smtClean="0">
                <a:solidFill>
                  <a:srgbClr val="000000"/>
                </a:solidFill>
                <a:latin typeface="Comic Sans MS"/>
                <a:cs typeface="Comic Sans MS"/>
              </a:rPr>
              <a:t>1 </a:t>
            </a:r>
            <a:r>
              <a:rPr lang="en-US" sz="1600" dirty="0" smtClean="0">
                <a:solidFill>
                  <a:srgbClr val="000000"/>
                </a:solidFill>
                <a:latin typeface="Comic Sans MS"/>
                <a:cs typeface="Comic Sans MS"/>
              </a:rPr>
              <a:t> x</a:t>
            </a:r>
            <a:r>
              <a:rPr lang="en-US" sz="1600" baseline="-25000" dirty="0">
                <a:solidFill>
                  <a:srgbClr val="000000"/>
                </a:solidFill>
                <a:latin typeface="Comic Sans MS"/>
                <a:cs typeface="Comic Sans MS"/>
              </a:rPr>
              <a:t>2</a:t>
            </a:r>
            <a:r>
              <a:rPr lang="en-US" sz="1600" baseline="-25000" dirty="0" smtClean="0">
                <a:solidFill>
                  <a:srgbClr val="000000"/>
                </a:solidFill>
                <a:latin typeface="Comic Sans MS"/>
                <a:cs typeface="Comic Sans MS"/>
              </a:rPr>
              <a:t>2</a:t>
            </a:r>
            <a:r>
              <a:rPr lang="en-US" sz="1600" dirty="0" smtClean="0">
                <a:solidFill>
                  <a:srgbClr val="000000"/>
                </a:solidFill>
                <a:latin typeface="Comic Sans MS"/>
                <a:cs typeface="Comic Sans MS"/>
              </a:rPr>
              <a:t> x</a:t>
            </a:r>
            <a:r>
              <a:rPr lang="en-US" sz="1600" baseline="-25000" dirty="0">
                <a:solidFill>
                  <a:srgbClr val="000000"/>
                </a:solidFill>
                <a:latin typeface="Comic Sans MS"/>
                <a:cs typeface="Comic Sans MS"/>
              </a:rPr>
              <a:t>2</a:t>
            </a:r>
            <a:r>
              <a:rPr lang="en-US" sz="1600" baseline="-25000" dirty="0" smtClean="0">
                <a:solidFill>
                  <a:srgbClr val="000000"/>
                </a:solidFill>
                <a:latin typeface="Comic Sans MS"/>
                <a:cs typeface="Comic Sans MS"/>
              </a:rPr>
              <a:t>3 </a:t>
            </a:r>
            <a:endParaRPr lang="en-US" sz="1600" baseline="-25000" dirty="0">
              <a:solidFill>
                <a:srgbClr val="000000"/>
              </a:solidFill>
              <a:latin typeface="Comic Sans MS"/>
              <a:cs typeface="Comic Sans MS"/>
            </a:endParaRPr>
          </a:p>
        </p:txBody>
      </p:sp>
      <p:sp>
        <p:nvSpPr>
          <p:cNvPr id="46" name="Rectangle 45"/>
          <p:cNvSpPr>
            <a:spLocks noChangeArrowheads="1"/>
          </p:cNvSpPr>
          <p:nvPr/>
        </p:nvSpPr>
        <p:spPr bwMode="auto">
          <a:xfrm>
            <a:off x="4130701" y="2156444"/>
            <a:ext cx="1271084" cy="499204"/>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a:solidFill>
                  <a:srgbClr val="000000"/>
                </a:solidFill>
                <a:latin typeface="Comic Sans MS"/>
                <a:cs typeface="Comic Sans MS"/>
              </a:rPr>
              <a:t>3</a:t>
            </a:r>
            <a:r>
              <a:rPr lang="en-US" sz="1600" baseline="-25000" dirty="0" smtClean="0">
                <a:solidFill>
                  <a:srgbClr val="000000"/>
                </a:solidFill>
                <a:latin typeface="Comic Sans MS"/>
                <a:cs typeface="Comic Sans MS"/>
              </a:rPr>
              <a:t>1 </a:t>
            </a:r>
            <a:r>
              <a:rPr lang="en-US" sz="1600" dirty="0" smtClean="0">
                <a:solidFill>
                  <a:srgbClr val="000000"/>
                </a:solidFill>
                <a:latin typeface="Comic Sans MS"/>
                <a:cs typeface="Comic Sans MS"/>
              </a:rPr>
              <a:t> x</a:t>
            </a:r>
            <a:r>
              <a:rPr lang="en-US" sz="1600" baseline="-25000" dirty="0">
                <a:solidFill>
                  <a:srgbClr val="000000"/>
                </a:solidFill>
                <a:latin typeface="Comic Sans MS"/>
                <a:cs typeface="Comic Sans MS"/>
              </a:rPr>
              <a:t>3</a:t>
            </a:r>
            <a:r>
              <a:rPr lang="en-US" sz="1600" baseline="-25000" dirty="0" smtClean="0">
                <a:solidFill>
                  <a:srgbClr val="000000"/>
                </a:solidFill>
                <a:latin typeface="Comic Sans MS"/>
                <a:cs typeface="Comic Sans MS"/>
              </a:rPr>
              <a:t>2</a:t>
            </a:r>
            <a:r>
              <a:rPr lang="en-US" sz="1600" dirty="0" smtClean="0">
                <a:solidFill>
                  <a:srgbClr val="000000"/>
                </a:solidFill>
                <a:latin typeface="Comic Sans MS"/>
                <a:cs typeface="Comic Sans MS"/>
              </a:rPr>
              <a:t> x</a:t>
            </a:r>
            <a:r>
              <a:rPr lang="en-US" sz="1600" baseline="-25000" dirty="0">
                <a:solidFill>
                  <a:srgbClr val="000000"/>
                </a:solidFill>
                <a:latin typeface="Comic Sans MS"/>
                <a:cs typeface="Comic Sans MS"/>
              </a:rPr>
              <a:t>3</a:t>
            </a:r>
            <a:r>
              <a:rPr lang="en-US" sz="1600" baseline="-25000" dirty="0" smtClean="0">
                <a:solidFill>
                  <a:srgbClr val="000000"/>
                </a:solidFill>
                <a:latin typeface="Comic Sans MS"/>
                <a:cs typeface="Comic Sans MS"/>
              </a:rPr>
              <a:t>3 </a:t>
            </a:r>
            <a:endParaRPr lang="en-US" sz="1600" baseline="-25000" dirty="0">
              <a:solidFill>
                <a:srgbClr val="000000"/>
              </a:solidFill>
              <a:latin typeface="Comic Sans MS"/>
              <a:cs typeface="Comic Sans MS"/>
            </a:endParaRPr>
          </a:p>
        </p:txBody>
      </p:sp>
      <p:sp>
        <p:nvSpPr>
          <p:cNvPr id="47" name="Rectangle 46"/>
          <p:cNvSpPr>
            <a:spLocks noChangeArrowheads="1"/>
          </p:cNvSpPr>
          <p:nvPr/>
        </p:nvSpPr>
        <p:spPr bwMode="auto">
          <a:xfrm>
            <a:off x="1536692" y="4269097"/>
            <a:ext cx="559902" cy="507855"/>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a:solidFill>
                  <a:srgbClr val="000000"/>
                </a:solidFill>
                <a:latin typeface="Comic Sans MS"/>
                <a:cs typeface="Comic Sans MS"/>
              </a:rPr>
              <a:t>x</a:t>
            </a:r>
            <a:r>
              <a:rPr lang="en-US" sz="1600" baseline="-25000" dirty="0" smtClean="0">
                <a:solidFill>
                  <a:srgbClr val="000000"/>
                </a:solidFill>
                <a:latin typeface="Comic Sans MS"/>
                <a:cs typeface="Comic Sans MS"/>
              </a:rPr>
              <a:t>12</a:t>
            </a:r>
          </a:p>
          <a:p>
            <a:pPr eaLnBrk="0" hangingPunct="0"/>
            <a:endParaRPr lang="en-US" sz="1600" baseline="-25000" dirty="0" smtClean="0">
              <a:solidFill>
                <a:srgbClr val="0000FF"/>
              </a:solidFill>
              <a:latin typeface="Comic Sans MS"/>
              <a:cs typeface="Comic Sans MS"/>
            </a:endParaRPr>
          </a:p>
          <a:p>
            <a:pPr eaLnBrk="0" hangingPunct="0"/>
            <a:endParaRPr lang="en-US" sz="1600" baseline="-25000" dirty="0">
              <a:solidFill>
                <a:srgbClr val="000000"/>
              </a:solidFill>
              <a:latin typeface="Comic Sans MS"/>
              <a:cs typeface="Comic Sans MS"/>
            </a:endParaRPr>
          </a:p>
        </p:txBody>
      </p:sp>
      <p:sp>
        <p:nvSpPr>
          <p:cNvPr id="48" name="Rectangle 47"/>
          <p:cNvSpPr>
            <a:spLocks noChangeArrowheads="1"/>
          </p:cNvSpPr>
          <p:nvPr/>
        </p:nvSpPr>
        <p:spPr bwMode="auto">
          <a:xfrm>
            <a:off x="1540929" y="5471027"/>
            <a:ext cx="559902" cy="512719"/>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a:solidFill>
                  <a:srgbClr val="000000"/>
                </a:solidFill>
                <a:latin typeface="Comic Sans MS"/>
                <a:cs typeface="Comic Sans MS"/>
              </a:rPr>
              <a:t>x</a:t>
            </a:r>
            <a:r>
              <a:rPr lang="en-US" sz="1600" baseline="-25000" dirty="0" smtClean="0">
                <a:solidFill>
                  <a:srgbClr val="000000"/>
                </a:solidFill>
                <a:latin typeface="Comic Sans MS"/>
                <a:cs typeface="Comic Sans MS"/>
              </a:rPr>
              <a:t>13</a:t>
            </a:r>
            <a:endParaRPr lang="en-US" sz="1600" baseline="-25000" dirty="0" smtClean="0">
              <a:solidFill>
                <a:srgbClr val="0000FF"/>
              </a:solidFill>
              <a:latin typeface="Comic Sans MS"/>
              <a:cs typeface="Comic Sans MS"/>
            </a:endParaRPr>
          </a:p>
          <a:p>
            <a:pPr eaLnBrk="0" hangingPunct="0"/>
            <a:endParaRPr lang="en-US" sz="1600" baseline="-25000" dirty="0">
              <a:solidFill>
                <a:srgbClr val="000000"/>
              </a:solidFill>
              <a:latin typeface="Comic Sans MS"/>
              <a:cs typeface="Comic Sans MS"/>
            </a:endParaRPr>
          </a:p>
        </p:txBody>
      </p:sp>
      <p:sp>
        <p:nvSpPr>
          <p:cNvPr id="60" name="Rectangle 59"/>
          <p:cNvSpPr>
            <a:spLocks noChangeArrowheads="1"/>
          </p:cNvSpPr>
          <p:nvPr/>
        </p:nvSpPr>
        <p:spPr bwMode="auto">
          <a:xfrm>
            <a:off x="2844774" y="2919553"/>
            <a:ext cx="559902" cy="724948"/>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a:solidFill>
                  <a:srgbClr val="000000"/>
                </a:solidFill>
                <a:latin typeface="Comic Sans MS"/>
                <a:cs typeface="Comic Sans MS"/>
              </a:rPr>
              <a:t>2</a:t>
            </a:r>
            <a:r>
              <a:rPr lang="en-US" sz="1600" baseline="-25000" dirty="0" smtClean="0">
                <a:solidFill>
                  <a:srgbClr val="000000"/>
                </a:solidFill>
                <a:latin typeface="Comic Sans MS"/>
                <a:cs typeface="Comic Sans MS"/>
              </a:rPr>
              <a:t>1</a:t>
            </a:r>
          </a:p>
          <a:p>
            <a:pPr eaLnBrk="0" hangingPunct="0"/>
            <a:endParaRPr lang="en-US" sz="1600" baseline="-25000" dirty="0">
              <a:solidFill>
                <a:srgbClr val="000000"/>
              </a:solidFill>
              <a:latin typeface="Comic Sans MS"/>
              <a:cs typeface="Comic Sans MS"/>
            </a:endParaRPr>
          </a:p>
        </p:txBody>
      </p:sp>
      <p:sp>
        <p:nvSpPr>
          <p:cNvPr id="61" name="Rectangle 60"/>
          <p:cNvSpPr>
            <a:spLocks noChangeArrowheads="1"/>
          </p:cNvSpPr>
          <p:nvPr/>
        </p:nvSpPr>
        <p:spPr bwMode="auto">
          <a:xfrm>
            <a:off x="2857469" y="4286033"/>
            <a:ext cx="559902" cy="507855"/>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a:solidFill>
                  <a:srgbClr val="000000"/>
                </a:solidFill>
                <a:latin typeface="Comic Sans MS"/>
                <a:cs typeface="Comic Sans MS"/>
              </a:rPr>
              <a:t>2</a:t>
            </a:r>
            <a:r>
              <a:rPr lang="en-US" sz="1600" baseline="-25000" dirty="0" smtClean="0">
                <a:solidFill>
                  <a:srgbClr val="000000"/>
                </a:solidFill>
                <a:latin typeface="Comic Sans MS"/>
                <a:cs typeface="Comic Sans MS"/>
              </a:rPr>
              <a:t>2</a:t>
            </a:r>
          </a:p>
          <a:p>
            <a:pPr eaLnBrk="0" hangingPunct="0"/>
            <a:endParaRPr lang="en-US" sz="1600" baseline="-25000" dirty="0" smtClean="0">
              <a:solidFill>
                <a:srgbClr val="0000FF"/>
              </a:solidFill>
              <a:latin typeface="Comic Sans MS"/>
              <a:cs typeface="Comic Sans MS"/>
            </a:endParaRPr>
          </a:p>
          <a:p>
            <a:pPr eaLnBrk="0" hangingPunct="0"/>
            <a:endParaRPr lang="en-US" sz="1600" baseline="-25000" dirty="0">
              <a:solidFill>
                <a:srgbClr val="000000"/>
              </a:solidFill>
              <a:latin typeface="Comic Sans MS"/>
              <a:cs typeface="Comic Sans MS"/>
            </a:endParaRPr>
          </a:p>
        </p:txBody>
      </p:sp>
      <p:sp>
        <p:nvSpPr>
          <p:cNvPr id="62" name="Rectangle 61"/>
          <p:cNvSpPr>
            <a:spLocks noChangeArrowheads="1"/>
          </p:cNvSpPr>
          <p:nvPr/>
        </p:nvSpPr>
        <p:spPr bwMode="auto">
          <a:xfrm>
            <a:off x="2861706" y="5487963"/>
            <a:ext cx="559902" cy="512719"/>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a:solidFill>
                  <a:srgbClr val="000000"/>
                </a:solidFill>
                <a:latin typeface="Comic Sans MS"/>
                <a:cs typeface="Comic Sans MS"/>
              </a:rPr>
              <a:t>2</a:t>
            </a:r>
            <a:r>
              <a:rPr lang="en-US" sz="1600" baseline="-25000" dirty="0" smtClean="0">
                <a:solidFill>
                  <a:srgbClr val="000000"/>
                </a:solidFill>
                <a:latin typeface="Comic Sans MS"/>
                <a:cs typeface="Comic Sans MS"/>
              </a:rPr>
              <a:t>3</a:t>
            </a:r>
            <a:endParaRPr lang="en-US" sz="1600" baseline="-25000" dirty="0" smtClean="0">
              <a:solidFill>
                <a:srgbClr val="0000FF"/>
              </a:solidFill>
              <a:latin typeface="Comic Sans MS"/>
              <a:cs typeface="Comic Sans MS"/>
            </a:endParaRPr>
          </a:p>
          <a:p>
            <a:pPr eaLnBrk="0" hangingPunct="0"/>
            <a:endParaRPr lang="en-US" sz="1600" baseline="-25000" dirty="0">
              <a:solidFill>
                <a:srgbClr val="000000"/>
              </a:solidFill>
              <a:latin typeface="Comic Sans MS"/>
              <a:cs typeface="Comic Sans MS"/>
            </a:endParaRPr>
          </a:p>
        </p:txBody>
      </p:sp>
      <p:sp>
        <p:nvSpPr>
          <p:cNvPr id="63" name="Rectangle 62"/>
          <p:cNvSpPr>
            <a:spLocks noChangeArrowheads="1"/>
          </p:cNvSpPr>
          <p:nvPr/>
        </p:nvSpPr>
        <p:spPr bwMode="auto">
          <a:xfrm>
            <a:off x="4216350" y="2919556"/>
            <a:ext cx="559902" cy="724948"/>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smtClean="0">
                <a:solidFill>
                  <a:srgbClr val="000000"/>
                </a:solidFill>
                <a:latin typeface="Comic Sans MS"/>
                <a:cs typeface="Comic Sans MS"/>
              </a:rPr>
              <a:t>31</a:t>
            </a:r>
          </a:p>
          <a:p>
            <a:pPr eaLnBrk="0" hangingPunct="0"/>
            <a:endParaRPr lang="en-US" sz="1600" baseline="-25000" dirty="0">
              <a:solidFill>
                <a:srgbClr val="000000"/>
              </a:solidFill>
              <a:latin typeface="Comic Sans MS"/>
              <a:cs typeface="Comic Sans MS"/>
            </a:endParaRPr>
          </a:p>
        </p:txBody>
      </p:sp>
      <p:sp>
        <p:nvSpPr>
          <p:cNvPr id="64" name="Rectangle 63"/>
          <p:cNvSpPr>
            <a:spLocks noChangeArrowheads="1"/>
          </p:cNvSpPr>
          <p:nvPr/>
        </p:nvSpPr>
        <p:spPr bwMode="auto">
          <a:xfrm>
            <a:off x="4229045" y="4286036"/>
            <a:ext cx="559902" cy="507855"/>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smtClean="0">
                <a:solidFill>
                  <a:srgbClr val="000000"/>
                </a:solidFill>
                <a:latin typeface="Comic Sans MS"/>
                <a:cs typeface="Comic Sans MS"/>
              </a:rPr>
              <a:t>32</a:t>
            </a:r>
          </a:p>
          <a:p>
            <a:pPr eaLnBrk="0" hangingPunct="0"/>
            <a:endParaRPr lang="en-US" sz="1600" baseline="-25000" dirty="0" smtClean="0">
              <a:solidFill>
                <a:srgbClr val="0000FF"/>
              </a:solidFill>
              <a:latin typeface="Comic Sans MS"/>
              <a:cs typeface="Comic Sans MS"/>
            </a:endParaRPr>
          </a:p>
          <a:p>
            <a:pPr eaLnBrk="0" hangingPunct="0"/>
            <a:endParaRPr lang="en-US" sz="1600" baseline="-25000" dirty="0">
              <a:solidFill>
                <a:srgbClr val="000000"/>
              </a:solidFill>
              <a:latin typeface="Comic Sans MS"/>
              <a:cs typeface="Comic Sans MS"/>
            </a:endParaRPr>
          </a:p>
        </p:txBody>
      </p:sp>
      <p:sp>
        <p:nvSpPr>
          <p:cNvPr id="65" name="Rectangle 64"/>
          <p:cNvSpPr>
            <a:spLocks noChangeArrowheads="1"/>
          </p:cNvSpPr>
          <p:nvPr/>
        </p:nvSpPr>
        <p:spPr bwMode="auto">
          <a:xfrm>
            <a:off x="4233282" y="5487966"/>
            <a:ext cx="559902" cy="512719"/>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smtClean="0">
                <a:solidFill>
                  <a:srgbClr val="000000"/>
                </a:solidFill>
                <a:latin typeface="Comic Sans MS"/>
                <a:cs typeface="Comic Sans MS"/>
              </a:rPr>
              <a:t>33</a:t>
            </a:r>
            <a:endParaRPr lang="en-US" sz="1600" baseline="-25000" dirty="0" smtClean="0">
              <a:solidFill>
                <a:srgbClr val="0000FF"/>
              </a:solidFill>
              <a:latin typeface="Comic Sans MS"/>
              <a:cs typeface="Comic Sans MS"/>
            </a:endParaRPr>
          </a:p>
          <a:p>
            <a:pPr eaLnBrk="0" hangingPunct="0"/>
            <a:endParaRPr lang="en-US" sz="1600" baseline="-25000" dirty="0">
              <a:solidFill>
                <a:srgbClr val="000000"/>
              </a:solidFill>
              <a:latin typeface="Comic Sans MS"/>
              <a:cs typeface="Comic Sans MS"/>
            </a:endParaRPr>
          </a:p>
        </p:txBody>
      </p:sp>
      <p:sp>
        <p:nvSpPr>
          <p:cNvPr id="66" name="Rectangle 65"/>
          <p:cNvSpPr>
            <a:spLocks noChangeArrowheads="1"/>
          </p:cNvSpPr>
          <p:nvPr/>
        </p:nvSpPr>
        <p:spPr bwMode="auto">
          <a:xfrm>
            <a:off x="5384730" y="2902626"/>
            <a:ext cx="559902" cy="724948"/>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s</a:t>
            </a:r>
            <a:r>
              <a:rPr lang="en-US" sz="1600" baseline="-25000" dirty="0" smtClean="0">
                <a:solidFill>
                  <a:srgbClr val="000000"/>
                </a:solidFill>
                <a:latin typeface="Comic Sans MS"/>
                <a:cs typeface="Comic Sans MS"/>
              </a:rPr>
              <a:t>1</a:t>
            </a:r>
          </a:p>
          <a:p>
            <a:pPr eaLnBrk="0" hangingPunct="0"/>
            <a:endParaRPr lang="en-US" sz="1600" baseline="-25000" dirty="0">
              <a:solidFill>
                <a:srgbClr val="000000"/>
              </a:solidFill>
              <a:latin typeface="Comic Sans MS"/>
              <a:cs typeface="Comic Sans MS"/>
            </a:endParaRPr>
          </a:p>
        </p:txBody>
      </p:sp>
      <p:sp>
        <p:nvSpPr>
          <p:cNvPr id="67" name="Rectangle 66"/>
          <p:cNvSpPr>
            <a:spLocks noChangeArrowheads="1"/>
          </p:cNvSpPr>
          <p:nvPr/>
        </p:nvSpPr>
        <p:spPr bwMode="auto">
          <a:xfrm>
            <a:off x="5397425" y="4269106"/>
            <a:ext cx="559902" cy="507855"/>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s</a:t>
            </a:r>
            <a:r>
              <a:rPr lang="en-US" sz="1600" baseline="-25000" dirty="0" smtClean="0">
                <a:solidFill>
                  <a:srgbClr val="000000"/>
                </a:solidFill>
                <a:latin typeface="Comic Sans MS"/>
                <a:cs typeface="Comic Sans MS"/>
              </a:rPr>
              <a:t>2</a:t>
            </a:r>
          </a:p>
          <a:p>
            <a:pPr eaLnBrk="0" hangingPunct="0"/>
            <a:endParaRPr lang="en-US" sz="1600" baseline="-25000" dirty="0" smtClean="0">
              <a:solidFill>
                <a:srgbClr val="0000FF"/>
              </a:solidFill>
              <a:latin typeface="Comic Sans MS"/>
              <a:cs typeface="Comic Sans MS"/>
            </a:endParaRPr>
          </a:p>
          <a:p>
            <a:pPr eaLnBrk="0" hangingPunct="0"/>
            <a:endParaRPr lang="en-US" sz="1600" baseline="-25000" dirty="0">
              <a:solidFill>
                <a:srgbClr val="000000"/>
              </a:solidFill>
              <a:latin typeface="Comic Sans MS"/>
              <a:cs typeface="Comic Sans MS"/>
            </a:endParaRPr>
          </a:p>
        </p:txBody>
      </p:sp>
      <p:sp>
        <p:nvSpPr>
          <p:cNvPr id="68" name="Rectangle 67"/>
          <p:cNvSpPr>
            <a:spLocks noChangeArrowheads="1"/>
          </p:cNvSpPr>
          <p:nvPr/>
        </p:nvSpPr>
        <p:spPr bwMode="auto">
          <a:xfrm>
            <a:off x="5401662" y="5471036"/>
            <a:ext cx="559902" cy="512719"/>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s</a:t>
            </a:r>
            <a:r>
              <a:rPr lang="en-US" sz="1600" baseline="-25000" dirty="0" smtClean="0">
                <a:solidFill>
                  <a:srgbClr val="000000"/>
                </a:solidFill>
                <a:latin typeface="Comic Sans MS"/>
                <a:cs typeface="Comic Sans MS"/>
              </a:rPr>
              <a:t>3</a:t>
            </a:r>
            <a:endParaRPr lang="en-US" sz="1600" baseline="-25000" dirty="0" smtClean="0">
              <a:solidFill>
                <a:srgbClr val="0000FF"/>
              </a:solidFill>
              <a:latin typeface="Comic Sans MS"/>
              <a:cs typeface="Comic Sans MS"/>
            </a:endParaRPr>
          </a:p>
          <a:p>
            <a:pPr eaLnBrk="0" hangingPunct="0"/>
            <a:endParaRPr lang="en-US" sz="1600" baseline="-25000" dirty="0">
              <a:solidFill>
                <a:srgbClr val="000000"/>
              </a:solidFill>
              <a:latin typeface="Comic Sans MS"/>
              <a:cs typeface="Comic Sans MS"/>
            </a:endParaRPr>
          </a:p>
        </p:txBody>
      </p:sp>
      <p:pic>
        <p:nvPicPr>
          <p:cNvPr id="49" name="Picture 7" descr="j013903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1380980" y="811569"/>
            <a:ext cx="702375" cy="969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7" descr="j013903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476823" y="2596698"/>
            <a:ext cx="702375" cy="969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808484" y="1381122"/>
            <a:ext cx="3132316" cy="923330"/>
          </a:xfrm>
          <a:prstGeom prst="rect">
            <a:avLst/>
          </a:prstGeom>
        </p:spPr>
        <p:txBody>
          <a:bodyPr wrap="square">
            <a:spAutoFit/>
          </a:bodyPr>
          <a:lstStyle/>
          <a:p>
            <a:pPr>
              <a:spcBef>
                <a:spcPct val="50000"/>
              </a:spcBef>
            </a:pPr>
            <a:r>
              <a:rPr lang="en-US" dirty="0" smtClean="0">
                <a:solidFill>
                  <a:srgbClr val="FF0000"/>
                </a:solidFill>
                <a:latin typeface="Comic Sans MS"/>
                <a:cs typeface="Comic Sans MS"/>
              </a:rPr>
              <a:t>P</a:t>
            </a:r>
            <a:r>
              <a:rPr lang="en-US" baseline="-25000" dirty="0" smtClean="0">
                <a:solidFill>
                  <a:srgbClr val="FF0000"/>
                </a:solidFill>
                <a:latin typeface="Comic Sans MS"/>
                <a:cs typeface="Comic Sans MS"/>
              </a:rPr>
              <a:t>1 </a:t>
            </a:r>
            <a:r>
              <a:rPr lang="en-US" dirty="0" smtClean="0">
                <a:solidFill>
                  <a:srgbClr val="FF0000"/>
                </a:solidFill>
                <a:latin typeface="Comic Sans MS"/>
                <a:cs typeface="Comic Sans MS"/>
              </a:rPr>
              <a:t>under the influence of A may not send his shares to others!</a:t>
            </a:r>
            <a:endParaRPr lang="en-US" dirty="0">
              <a:solidFill>
                <a:srgbClr val="FF0000"/>
              </a:solidFill>
              <a:latin typeface="Comic Sans MS"/>
              <a:cs typeface="Comic Sans MS"/>
            </a:endParaRPr>
          </a:p>
        </p:txBody>
      </p:sp>
    </p:spTree>
    <p:extLst>
      <p:ext uri="{BB962C8B-B14F-4D97-AF65-F5344CB8AC3E}">
        <p14:creationId xmlns:p14="http://schemas.microsoft.com/office/powerpoint/2010/main" val="24332749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2"/>
          <p:cNvSpPr txBox="1">
            <a:spLocks noChangeArrowheads="1"/>
          </p:cNvSpPr>
          <p:nvPr/>
        </p:nvSpPr>
        <p:spPr>
          <a:xfrm>
            <a:off x="199523" y="161908"/>
            <a:ext cx="8741277" cy="838200"/>
          </a:xfrm>
          <a:prstGeom prst="rect">
            <a:avLst/>
          </a:prstGeom>
        </p:spPr>
        <p:txBody>
          <a:bodyPr vert="horz" anchor="b">
            <a:normAutofit fontScale="85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rgbClr val="008000"/>
                </a:solidFill>
                <a:latin typeface="Comic Sans MS" pitchFamily="66" charset="0"/>
              </a:rPr>
              <a:t>Secure Addition y = x</a:t>
            </a:r>
            <a:r>
              <a:rPr lang="en-US" baseline="-25000" dirty="0">
                <a:solidFill>
                  <a:srgbClr val="008000"/>
                </a:solidFill>
                <a:latin typeface="Comic Sans MS" pitchFamily="66" charset="0"/>
              </a:rPr>
              <a:t>1</a:t>
            </a:r>
            <a:r>
              <a:rPr lang="en-US" dirty="0">
                <a:latin typeface="Comic Sans MS"/>
                <a:cs typeface="Comic Sans MS"/>
                <a:sym typeface="Symbol"/>
              </a:rPr>
              <a:t>+</a:t>
            </a:r>
            <a:r>
              <a:rPr lang="en-US" dirty="0">
                <a:solidFill>
                  <a:srgbClr val="008000"/>
                </a:solidFill>
                <a:latin typeface="Comic Sans MS" pitchFamily="66" charset="0"/>
              </a:rPr>
              <a:t>x</a:t>
            </a:r>
            <a:r>
              <a:rPr lang="en-US" baseline="-25000" dirty="0">
                <a:solidFill>
                  <a:srgbClr val="008000"/>
                </a:solidFill>
                <a:latin typeface="Comic Sans MS" pitchFamily="66" charset="0"/>
              </a:rPr>
              <a:t>2</a:t>
            </a:r>
            <a:r>
              <a:rPr lang="en-US" dirty="0">
                <a:latin typeface="Comic Sans MS"/>
                <a:cs typeface="Comic Sans MS"/>
                <a:sym typeface="Symbol"/>
              </a:rPr>
              <a:t>+</a:t>
            </a:r>
            <a:r>
              <a:rPr lang="en-US" dirty="0">
                <a:solidFill>
                  <a:srgbClr val="008000"/>
                </a:solidFill>
                <a:latin typeface="Comic Sans MS" pitchFamily="66" charset="0"/>
              </a:rPr>
              <a:t>x</a:t>
            </a:r>
            <a:r>
              <a:rPr lang="en-US" baseline="-25000" dirty="0">
                <a:solidFill>
                  <a:srgbClr val="008000"/>
                </a:solidFill>
                <a:latin typeface="Comic Sans MS" pitchFamily="66" charset="0"/>
              </a:rPr>
              <a:t>3</a:t>
            </a:r>
            <a:r>
              <a:rPr lang="en-US" dirty="0">
                <a:solidFill>
                  <a:srgbClr val="008000"/>
                </a:solidFill>
                <a:latin typeface="Comic Sans MS" pitchFamily="66" charset="0"/>
              </a:rPr>
              <a:t> </a:t>
            </a:r>
            <a:r>
              <a:rPr lang="en-US" dirty="0" smtClean="0">
                <a:solidFill>
                  <a:srgbClr val="008000"/>
                </a:solidFill>
                <a:latin typeface="Comic Sans MS" pitchFamily="66" charset="0"/>
              </a:rPr>
              <a:t>with n</a:t>
            </a:r>
            <a:r>
              <a:rPr lang="en-US" dirty="0">
                <a:solidFill>
                  <a:srgbClr val="008000"/>
                </a:solidFill>
                <a:latin typeface="Comic Sans MS" pitchFamily="66" charset="0"/>
              </a:rPr>
              <a:t>=3 </a:t>
            </a:r>
            <a:r>
              <a:rPr lang="en-US" dirty="0" smtClean="0">
                <a:solidFill>
                  <a:srgbClr val="008000"/>
                </a:solidFill>
                <a:latin typeface="Comic Sans MS" pitchFamily="66" charset="0"/>
              </a:rPr>
              <a:t>and t=1 in Malicious Setting</a:t>
            </a:r>
            <a:endParaRPr lang="en-US" sz="3200" dirty="0" smtClean="0">
              <a:solidFill>
                <a:srgbClr val="008000"/>
              </a:solidFill>
              <a:latin typeface="Comic Sans MS" pitchFamily="66" charset="0"/>
            </a:endParaRPr>
          </a:p>
        </p:txBody>
      </p:sp>
      <p:sp>
        <p:nvSpPr>
          <p:cNvPr id="10" name="Rectangle 23"/>
          <p:cNvSpPr>
            <a:spLocks noChangeArrowheads="1"/>
          </p:cNvSpPr>
          <p:nvPr/>
        </p:nvSpPr>
        <p:spPr bwMode="auto">
          <a:xfrm>
            <a:off x="4901145" y="3658150"/>
            <a:ext cx="381000" cy="76200"/>
          </a:xfrm>
          <a:prstGeom prst="rect">
            <a:avLst/>
          </a:prstGeom>
          <a:solidFill>
            <a:schemeClr val="bg1"/>
          </a:solidFill>
          <a:ln w="12700">
            <a:solidFill>
              <a:schemeClr val="bg1"/>
            </a:solidFill>
            <a:miter lim="800000"/>
            <a:headEnd/>
            <a:tailEnd/>
          </a:ln>
        </p:spPr>
        <p:txBody>
          <a:bodyPr wrap="none" anchor="ctr"/>
          <a:lstStyle/>
          <a:p>
            <a:pPr eaLnBrk="0" hangingPunct="0"/>
            <a:endParaRPr lang="en-US" sz="1600">
              <a:solidFill>
                <a:schemeClr val="tx2"/>
              </a:solidFill>
              <a:latin typeface="Arial Narrow" pitchFamily="34" charset="0"/>
            </a:endParaRPr>
          </a:p>
        </p:txBody>
      </p:sp>
      <p:sp>
        <p:nvSpPr>
          <p:cNvPr id="12" name="Rectangle 24"/>
          <p:cNvSpPr>
            <a:spLocks noChangeArrowheads="1"/>
          </p:cNvSpPr>
          <p:nvPr/>
        </p:nvSpPr>
        <p:spPr bwMode="auto">
          <a:xfrm>
            <a:off x="6840014" y="3675083"/>
            <a:ext cx="381000" cy="76200"/>
          </a:xfrm>
          <a:prstGeom prst="rect">
            <a:avLst/>
          </a:prstGeom>
          <a:solidFill>
            <a:schemeClr val="bg1"/>
          </a:solidFill>
          <a:ln w="12700">
            <a:solidFill>
              <a:schemeClr val="bg1"/>
            </a:solidFill>
            <a:miter lim="800000"/>
            <a:headEnd/>
            <a:tailEnd/>
          </a:ln>
        </p:spPr>
        <p:txBody>
          <a:bodyPr wrap="none" anchor="ctr"/>
          <a:lstStyle/>
          <a:p>
            <a:pPr eaLnBrk="0" hangingPunct="0"/>
            <a:endParaRPr lang="en-US" sz="1600">
              <a:solidFill>
                <a:schemeClr val="tx2"/>
              </a:solidFill>
              <a:latin typeface="Arial Narrow" pitchFamily="34" charset="0"/>
            </a:endParaRPr>
          </a:p>
        </p:txBody>
      </p:sp>
      <p:sp>
        <p:nvSpPr>
          <p:cNvPr id="13" name="Rectangle 23"/>
          <p:cNvSpPr>
            <a:spLocks noChangeArrowheads="1"/>
          </p:cNvSpPr>
          <p:nvPr/>
        </p:nvSpPr>
        <p:spPr bwMode="auto">
          <a:xfrm>
            <a:off x="4901145" y="3658150"/>
            <a:ext cx="381000" cy="76200"/>
          </a:xfrm>
          <a:prstGeom prst="rect">
            <a:avLst/>
          </a:prstGeom>
          <a:solidFill>
            <a:schemeClr val="bg1"/>
          </a:solidFill>
          <a:ln w="12700">
            <a:solidFill>
              <a:schemeClr val="bg1"/>
            </a:solidFill>
            <a:miter lim="800000"/>
            <a:headEnd/>
            <a:tailEnd/>
          </a:ln>
        </p:spPr>
        <p:txBody>
          <a:bodyPr wrap="none" anchor="ctr"/>
          <a:lstStyle/>
          <a:p>
            <a:pPr eaLnBrk="0" hangingPunct="0"/>
            <a:endParaRPr lang="en-US" sz="1600">
              <a:solidFill>
                <a:schemeClr val="tx2"/>
              </a:solidFill>
              <a:latin typeface="Arial Narrow" pitchFamily="34" charset="0"/>
            </a:endParaRPr>
          </a:p>
        </p:txBody>
      </p:sp>
      <p:sp>
        <p:nvSpPr>
          <p:cNvPr id="14" name="Rectangle 24"/>
          <p:cNvSpPr>
            <a:spLocks noChangeArrowheads="1"/>
          </p:cNvSpPr>
          <p:nvPr/>
        </p:nvSpPr>
        <p:spPr bwMode="auto">
          <a:xfrm>
            <a:off x="6840014" y="3675083"/>
            <a:ext cx="381000" cy="76200"/>
          </a:xfrm>
          <a:prstGeom prst="rect">
            <a:avLst/>
          </a:prstGeom>
          <a:solidFill>
            <a:schemeClr val="bg1"/>
          </a:solidFill>
          <a:ln w="12700">
            <a:solidFill>
              <a:schemeClr val="bg1"/>
            </a:solidFill>
            <a:miter lim="800000"/>
            <a:headEnd/>
            <a:tailEnd/>
          </a:ln>
        </p:spPr>
        <p:txBody>
          <a:bodyPr wrap="none" anchor="ctr"/>
          <a:lstStyle/>
          <a:p>
            <a:pPr eaLnBrk="0" hangingPunct="0"/>
            <a:endParaRPr lang="en-US" sz="1600">
              <a:solidFill>
                <a:schemeClr val="tx2"/>
              </a:solidFill>
              <a:latin typeface="Arial Narrow" pitchFamily="34" charset="0"/>
            </a:endParaRPr>
          </a:p>
        </p:txBody>
      </p:sp>
      <p:graphicFrame>
        <p:nvGraphicFramePr>
          <p:cNvPr id="15" name="Object 5">
            <a:hlinkClick r:id="" action="ppaction://ole?verb=0"/>
          </p:cNvPr>
          <p:cNvGraphicFramePr>
            <a:graphicFrameLocks/>
          </p:cNvGraphicFramePr>
          <p:nvPr>
            <p:extLst>
              <p:ext uri="{D42A27DB-BD31-4B8C-83A1-F6EECF244321}">
                <p14:modId xmlns:p14="http://schemas.microsoft.com/office/powerpoint/2010/main" val="3911450765"/>
              </p:ext>
            </p:extLst>
          </p:nvPr>
        </p:nvGraphicFramePr>
        <p:xfrm>
          <a:off x="826051" y="5317592"/>
          <a:ext cx="290513" cy="912279"/>
        </p:xfrm>
        <a:graphic>
          <a:graphicData uri="http://schemas.openxmlformats.org/presentationml/2006/ole">
            <mc:AlternateContent xmlns:mc="http://schemas.openxmlformats.org/markup-compatibility/2006">
              <mc:Choice xmlns:v="urn:schemas-microsoft-com:vml" Requires="v">
                <p:oleObj spid="_x0000_s535958" name="Clip" r:id="rId4" imgW="525240" imgH="1361880" progId="">
                  <p:embed/>
                </p:oleObj>
              </mc:Choice>
              <mc:Fallback>
                <p:oleObj name="Clip" r:id="rId4" imgW="525240" imgH="136188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051" y="5317592"/>
                        <a:ext cx="290513" cy="9122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6">
            <a:hlinkClick r:id="" action="ppaction://ole?verb=0"/>
          </p:cNvPr>
          <p:cNvGraphicFramePr>
            <a:graphicFrameLocks/>
          </p:cNvGraphicFramePr>
          <p:nvPr>
            <p:extLst>
              <p:ext uri="{D42A27DB-BD31-4B8C-83A1-F6EECF244321}">
                <p14:modId xmlns:p14="http://schemas.microsoft.com/office/powerpoint/2010/main" val="3364708719"/>
              </p:ext>
            </p:extLst>
          </p:nvPr>
        </p:nvGraphicFramePr>
        <p:xfrm>
          <a:off x="826051" y="3964303"/>
          <a:ext cx="290513" cy="912279"/>
        </p:xfrm>
        <a:graphic>
          <a:graphicData uri="http://schemas.openxmlformats.org/presentationml/2006/ole">
            <mc:AlternateContent xmlns:mc="http://schemas.openxmlformats.org/markup-compatibility/2006">
              <mc:Choice xmlns:v="urn:schemas-microsoft-com:vml" Requires="v">
                <p:oleObj spid="_x0000_s535959" name="Clip" r:id="rId6" imgW="525240" imgH="1361880" progId="">
                  <p:embed/>
                </p:oleObj>
              </mc:Choice>
              <mc:Fallback>
                <p:oleObj name="Clip" r:id="rId6" imgW="525240" imgH="136188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051" y="3964303"/>
                        <a:ext cx="290513" cy="9122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7">
            <a:hlinkClick r:id="" action="ppaction://ole?verb=0"/>
          </p:cNvPr>
          <p:cNvGraphicFramePr>
            <a:graphicFrameLocks/>
          </p:cNvGraphicFramePr>
          <p:nvPr>
            <p:extLst>
              <p:ext uri="{D42A27DB-BD31-4B8C-83A1-F6EECF244321}">
                <p14:modId xmlns:p14="http://schemas.microsoft.com/office/powerpoint/2010/main" val="3314101891"/>
              </p:ext>
            </p:extLst>
          </p:nvPr>
        </p:nvGraphicFramePr>
        <p:xfrm>
          <a:off x="809118" y="2695679"/>
          <a:ext cx="290513" cy="912279"/>
        </p:xfrm>
        <a:graphic>
          <a:graphicData uri="http://schemas.openxmlformats.org/presentationml/2006/ole">
            <mc:AlternateContent xmlns:mc="http://schemas.openxmlformats.org/markup-compatibility/2006">
              <mc:Choice xmlns:v="urn:schemas-microsoft-com:vml" Requires="v">
                <p:oleObj spid="_x0000_s535960" name="Clip" r:id="rId7" imgW="525240" imgH="1361880" progId="">
                  <p:embed/>
                </p:oleObj>
              </mc:Choice>
              <mc:Fallback>
                <p:oleObj name="Clip" r:id="rId7" imgW="525240" imgH="136188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118" y="2695679"/>
                        <a:ext cx="290513" cy="9122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8" name="Rectangle 17"/>
          <p:cNvSpPr>
            <a:spLocks noChangeArrowheads="1"/>
          </p:cNvSpPr>
          <p:nvPr/>
        </p:nvSpPr>
        <p:spPr bwMode="auto">
          <a:xfrm>
            <a:off x="1681179" y="1823005"/>
            <a:ext cx="381001" cy="275333"/>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a:solidFill>
                  <a:srgbClr val="000000"/>
                </a:solidFill>
                <a:latin typeface="Comic Sans MS"/>
                <a:cs typeface="Comic Sans MS"/>
              </a:rPr>
              <a:t>x</a:t>
            </a:r>
            <a:r>
              <a:rPr lang="en-US" sz="1600" baseline="-25000" dirty="0" smtClean="0">
                <a:solidFill>
                  <a:srgbClr val="000000"/>
                </a:solidFill>
                <a:latin typeface="Comic Sans MS"/>
                <a:cs typeface="Comic Sans MS"/>
              </a:rPr>
              <a:t>1</a:t>
            </a:r>
            <a:endParaRPr lang="en-US" sz="1600" baseline="-25000" dirty="0">
              <a:solidFill>
                <a:srgbClr val="000000"/>
              </a:solidFill>
              <a:latin typeface="Comic Sans MS"/>
              <a:cs typeface="Comic Sans MS"/>
            </a:endParaRPr>
          </a:p>
        </p:txBody>
      </p:sp>
      <p:sp>
        <p:nvSpPr>
          <p:cNvPr id="19" name="Text Box 7"/>
          <p:cNvSpPr txBox="1">
            <a:spLocks noChangeArrowheads="1"/>
          </p:cNvSpPr>
          <p:nvPr/>
        </p:nvSpPr>
        <p:spPr bwMode="auto">
          <a:xfrm>
            <a:off x="199523" y="2919550"/>
            <a:ext cx="504056" cy="400110"/>
          </a:xfrm>
          <a:prstGeom prst="rect">
            <a:avLst/>
          </a:prstGeom>
          <a:noFill/>
          <a:ln w="9525">
            <a:noFill/>
            <a:miter lim="800000"/>
            <a:headEnd/>
            <a:tailEnd/>
          </a:ln>
        </p:spPr>
        <p:txBody>
          <a:bodyPr wrap="square">
            <a:spAutoFit/>
          </a:bodyPr>
          <a:lstStyle/>
          <a:p>
            <a:pPr>
              <a:spcBef>
                <a:spcPct val="50000"/>
              </a:spcBef>
            </a:pPr>
            <a:r>
              <a:rPr lang="en-US" sz="2000" b="1" dirty="0" smtClean="0">
                <a:latin typeface="Comic Sans MS"/>
                <a:cs typeface="Comic Sans MS"/>
              </a:rPr>
              <a:t>P</a:t>
            </a:r>
            <a:r>
              <a:rPr lang="en-US" sz="2000" b="1" baseline="-25000" dirty="0">
                <a:latin typeface="Comic Sans MS"/>
                <a:cs typeface="Comic Sans MS"/>
              </a:rPr>
              <a:t>1</a:t>
            </a:r>
            <a:endParaRPr lang="en-US" sz="2000" b="1" baseline="-25000" dirty="0" smtClean="0">
              <a:latin typeface="Comic Sans MS"/>
              <a:cs typeface="Comic Sans MS"/>
            </a:endParaRPr>
          </a:p>
        </p:txBody>
      </p:sp>
      <p:sp>
        <p:nvSpPr>
          <p:cNvPr id="20" name="Text Box 7"/>
          <p:cNvSpPr txBox="1">
            <a:spLocks noChangeArrowheads="1"/>
          </p:cNvSpPr>
          <p:nvPr/>
        </p:nvSpPr>
        <p:spPr bwMode="auto">
          <a:xfrm>
            <a:off x="216456" y="4215757"/>
            <a:ext cx="504056" cy="400110"/>
          </a:xfrm>
          <a:prstGeom prst="rect">
            <a:avLst/>
          </a:prstGeom>
          <a:noFill/>
          <a:ln w="9525">
            <a:noFill/>
            <a:miter lim="800000"/>
            <a:headEnd/>
            <a:tailEnd/>
          </a:ln>
        </p:spPr>
        <p:txBody>
          <a:bodyPr wrap="square">
            <a:spAutoFit/>
          </a:bodyPr>
          <a:lstStyle/>
          <a:p>
            <a:pPr>
              <a:spcBef>
                <a:spcPct val="50000"/>
              </a:spcBef>
            </a:pPr>
            <a:r>
              <a:rPr lang="en-US" sz="2000" b="1" dirty="0" smtClean="0">
                <a:latin typeface="Comic Sans MS"/>
                <a:cs typeface="Comic Sans MS"/>
              </a:rPr>
              <a:t>P</a:t>
            </a:r>
            <a:r>
              <a:rPr lang="en-US" sz="2000" b="1" baseline="-25000" dirty="0">
                <a:latin typeface="Comic Sans MS"/>
                <a:cs typeface="Comic Sans MS"/>
              </a:rPr>
              <a:t>2</a:t>
            </a:r>
            <a:endParaRPr lang="en-US" sz="2000" b="1" baseline="-25000" dirty="0" smtClean="0">
              <a:latin typeface="Comic Sans MS"/>
              <a:cs typeface="Comic Sans MS"/>
            </a:endParaRPr>
          </a:p>
        </p:txBody>
      </p:sp>
      <p:sp>
        <p:nvSpPr>
          <p:cNvPr id="21" name="Text Box 7"/>
          <p:cNvSpPr txBox="1">
            <a:spLocks noChangeArrowheads="1"/>
          </p:cNvSpPr>
          <p:nvPr/>
        </p:nvSpPr>
        <p:spPr bwMode="auto">
          <a:xfrm>
            <a:off x="218423" y="5572625"/>
            <a:ext cx="504056" cy="400110"/>
          </a:xfrm>
          <a:prstGeom prst="rect">
            <a:avLst/>
          </a:prstGeom>
          <a:noFill/>
          <a:ln w="9525">
            <a:noFill/>
            <a:miter lim="800000"/>
            <a:headEnd/>
            <a:tailEnd/>
          </a:ln>
        </p:spPr>
        <p:txBody>
          <a:bodyPr wrap="square">
            <a:spAutoFit/>
          </a:bodyPr>
          <a:lstStyle/>
          <a:p>
            <a:pPr>
              <a:spcBef>
                <a:spcPct val="50000"/>
              </a:spcBef>
            </a:pPr>
            <a:r>
              <a:rPr lang="en-US" sz="2000" b="1" dirty="0" smtClean="0">
                <a:latin typeface="Comic Sans MS"/>
                <a:cs typeface="Comic Sans MS"/>
              </a:rPr>
              <a:t>P</a:t>
            </a:r>
            <a:r>
              <a:rPr lang="en-US" sz="2000" b="1" baseline="-25000" dirty="0">
                <a:latin typeface="Comic Sans MS"/>
                <a:cs typeface="Comic Sans MS"/>
              </a:rPr>
              <a:t>3</a:t>
            </a:r>
            <a:endParaRPr lang="en-US" sz="2000" b="1" baseline="-25000" dirty="0" smtClean="0">
              <a:latin typeface="Comic Sans MS"/>
              <a:cs typeface="Comic Sans MS"/>
            </a:endParaRPr>
          </a:p>
        </p:txBody>
      </p:sp>
      <p:sp>
        <p:nvSpPr>
          <p:cNvPr id="22" name="Text Box 7"/>
          <p:cNvSpPr txBox="1">
            <a:spLocks noChangeArrowheads="1"/>
          </p:cNvSpPr>
          <p:nvPr/>
        </p:nvSpPr>
        <p:spPr bwMode="auto">
          <a:xfrm>
            <a:off x="1657755" y="1381120"/>
            <a:ext cx="504056" cy="400110"/>
          </a:xfrm>
          <a:prstGeom prst="rect">
            <a:avLst/>
          </a:prstGeom>
          <a:noFill/>
          <a:ln w="9525">
            <a:noFill/>
            <a:miter lim="800000"/>
            <a:headEnd/>
            <a:tailEnd/>
          </a:ln>
        </p:spPr>
        <p:txBody>
          <a:bodyPr wrap="square">
            <a:spAutoFit/>
          </a:bodyPr>
          <a:lstStyle/>
          <a:p>
            <a:pPr>
              <a:spcBef>
                <a:spcPct val="50000"/>
              </a:spcBef>
            </a:pPr>
            <a:r>
              <a:rPr lang="en-US" sz="2000" b="1" dirty="0" smtClean="0">
                <a:latin typeface="Comic Sans MS"/>
                <a:cs typeface="Comic Sans MS"/>
              </a:rPr>
              <a:t>P</a:t>
            </a:r>
            <a:r>
              <a:rPr lang="en-US" sz="2000" b="1" baseline="-25000" dirty="0">
                <a:latin typeface="Comic Sans MS"/>
                <a:cs typeface="Comic Sans MS"/>
              </a:rPr>
              <a:t>1</a:t>
            </a:r>
            <a:endParaRPr lang="en-US" sz="2000" b="1" baseline="-25000" dirty="0" smtClean="0">
              <a:latin typeface="Comic Sans MS"/>
              <a:cs typeface="Comic Sans MS"/>
            </a:endParaRPr>
          </a:p>
        </p:txBody>
      </p:sp>
      <p:sp>
        <p:nvSpPr>
          <p:cNvPr id="23" name="Rectangle 22"/>
          <p:cNvSpPr>
            <a:spLocks noChangeArrowheads="1"/>
          </p:cNvSpPr>
          <p:nvPr/>
        </p:nvSpPr>
        <p:spPr bwMode="auto">
          <a:xfrm>
            <a:off x="2968090" y="1823008"/>
            <a:ext cx="381001" cy="275333"/>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a:solidFill>
                  <a:srgbClr val="000000"/>
                </a:solidFill>
                <a:latin typeface="Comic Sans MS"/>
                <a:cs typeface="Comic Sans MS"/>
              </a:rPr>
              <a:t>2</a:t>
            </a:r>
          </a:p>
        </p:txBody>
      </p:sp>
      <p:sp>
        <p:nvSpPr>
          <p:cNvPr id="24" name="Text Box 7"/>
          <p:cNvSpPr txBox="1">
            <a:spLocks noChangeArrowheads="1"/>
          </p:cNvSpPr>
          <p:nvPr/>
        </p:nvSpPr>
        <p:spPr bwMode="auto">
          <a:xfrm>
            <a:off x="2944666" y="1381123"/>
            <a:ext cx="504056" cy="400110"/>
          </a:xfrm>
          <a:prstGeom prst="rect">
            <a:avLst/>
          </a:prstGeom>
          <a:noFill/>
          <a:ln w="9525">
            <a:noFill/>
            <a:miter lim="800000"/>
            <a:headEnd/>
            <a:tailEnd/>
          </a:ln>
        </p:spPr>
        <p:txBody>
          <a:bodyPr wrap="square">
            <a:spAutoFit/>
          </a:bodyPr>
          <a:lstStyle/>
          <a:p>
            <a:pPr>
              <a:spcBef>
                <a:spcPct val="50000"/>
              </a:spcBef>
            </a:pPr>
            <a:r>
              <a:rPr lang="en-US" sz="2000" b="1" dirty="0" smtClean="0">
                <a:latin typeface="Comic Sans MS"/>
                <a:cs typeface="Comic Sans MS"/>
              </a:rPr>
              <a:t>P</a:t>
            </a:r>
            <a:r>
              <a:rPr lang="en-US" sz="2000" b="1" baseline="-25000" dirty="0">
                <a:latin typeface="Comic Sans MS"/>
                <a:cs typeface="Comic Sans MS"/>
              </a:rPr>
              <a:t>2</a:t>
            </a:r>
            <a:endParaRPr lang="en-US" sz="2000" b="1" baseline="-25000" dirty="0" smtClean="0">
              <a:latin typeface="Comic Sans MS"/>
              <a:cs typeface="Comic Sans MS"/>
            </a:endParaRPr>
          </a:p>
        </p:txBody>
      </p:sp>
      <p:sp>
        <p:nvSpPr>
          <p:cNvPr id="25" name="Rectangle 24"/>
          <p:cNvSpPr>
            <a:spLocks noChangeArrowheads="1"/>
          </p:cNvSpPr>
          <p:nvPr/>
        </p:nvSpPr>
        <p:spPr bwMode="auto">
          <a:xfrm>
            <a:off x="4471312" y="1815593"/>
            <a:ext cx="381001" cy="275333"/>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a:solidFill>
                  <a:srgbClr val="000000"/>
                </a:solidFill>
                <a:latin typeface="Comic Sans MS"/>
                <a:cs typeface="Comic Sans MS"/>
              </a:rPr>
              <a:t>3</a:t>
            </a:r>
          </a:p>
        </p:txBody>
      </p:sp>
      <p:sp>
        <p:nvSpPr>
          <p:cNvPr id="26" name="Text Box 7"/>
          <p:cNvSpPr txBox="1">
            <a:spLocks noChangeArrowheads="1"/>
          </p:cNvSpPr>
          <p:nvPr/>
        </p:nvSpPr>
        <p:spPr bwMode="auto">
          <a:xfrm>
            <a:off x="4447888" y="1373708"/>
            <a:ext cx="504056" cy="400110"/>
          </a:xfrm>
          <a:prstGeom prst="rect">
            <a:avLst/>
          </a:prstGeom>
          <a:noFill/>
          <a:ln w="9525">
            <a:noFill/>
            <a:miter lim="800000"/>
            <a:headEnd/>
            <a:tailEnd/>
          </a:ln>
        </p:spPr>
        <p:txBody>
          <a:bodyPr wrap="square">
            <a:spAutoFit/>
          </a:bodyPr>
          <a:lstStyle/>
          <a:p>
            <a:pPr>
              <a:spcBef>
                <a:spcPct val="50000"/>
              </a:spcBef>
            </a:pPr>
            <a:r>
              <a:rPr lang="en-US" sz="2000" b="1" dirty="0" smtClean="0">
                <a:latin typeface="Comic Sans MS"/>
                <a:cs typeface="Comic Sans MS"/>
              </a:rPr>
              <a:t>P</a:t>
            </a:r>
            <a:r>
              <a:rPr lang="en-US" sz="2000" b="1" baseline="-25000" dirty="0">
                <a:latin typeface="Comic Sans MS"/>
                <a:cs typeface="Comic Sans MS"/>
              </a:rPr>
              <a:t>3</a:t>
            </a:r>
            <a:endParaRPr lang="en-US" sz="2000" b="1" baseline="-25000" dirty="0" smtClean="0">
              <a:latin typeface="Comic Sans MS"/>
              <a:cs typeface="Comic Sans MS"/>
            </a:endParaRPr>
          </a:p>
        </p:txBody>
      </p:sp>
      <p:sp>
        <p:nvSpPr>
          <p:cNvPr id="27" name="Rectangle 26"/>
          <p:cNvSpPr>
            <a:spLocks noChangeArrowheads="1"/>
          </p:cNvSpPr>
          <p:nvPr/>
        </p:nvSpPr>
        <p:spPr bwMode="auto">
          <a:xfrm>
            <a:off x="1523997" y="2902617"/>
            <a:ext cx="559902" cy="724948"/>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a:solidFill>
                  <a:srgbClr val="000000"/>
                </a:solidFill>
                <a:latin typeface="Comic Sans MS"/>
                <a:cs typeface="Comic Sans MS"/>
              </a:rPr>
              <a:t>x</a:t>
            </a:r>
            <a:r>
              <a:rPr lang="en-US" sz="1600" baseline="-25000" dirty="0" smtClean="0">
                <a:solidFill>
                  <a:srgbClr val="000000"/>
                </a:solidFill>
                <a:latin typeface="Comic Sans MS"/>
                <a:cs typeface="Comic Sans MS"/>
              </a:rPr>
              <a:t>11</a:t>
            </a:r>
          </a:p>
          <a:p>
            <a:pPr eaLnBrk="0" hangingPunct="0"/>
            <a:endParaRPr lang="en-US" sz="1600" baseline="-25000" dirty="0">
              <a:solidFill>
                <a:srgbClr val="000000"/>
              </a:solidFill>
              <a:latin typeface="Comic Sans MS"/>
              <a:cs typeface="Comic Sans MS"/>
            </a:endParaRPr>
          </a:p>
        </p:txBody>
      </p:sp>
      <p:sp>
        <p:nvSpPr>
          <p:cNvPr id="29" name="Rectangle 28"/>
          <p:cNvSpPr/>
          <p:nvPr/>
        </p:nvSpPr>
        <p:spPr>
          <a:xfrm>
            <a:off x="2297275" y="3030788"/>
            <a:ext cx="295574" cy="369332"/>
          </a:xfrm>
          <a:prstGeom prst="rect">
            <a:avLst/>
          </a:prstGeom>
        </p:spPr>
        <p:txBody>
          <a:bodyPr wrap="none">
            <a:spAutoFit/>
          </a:bodyPr>
          <a:lstStyle/>
          <a:p>
            <a:r>
              <a:rPr lang="en-US" dirty="0">
                <a:latin typeface="Comic Sans MS"/>
                <a:cs typeface="Comic Sans MS"/>
                <a:sym typeface="Symbol"/>
              </a:rPr>
              <a:t>+</a:t>
            </a:r>
            <a:endParaRPr lang="en-US" dirty="0"/>
          </a:p>
        </p:txBody>
      </p:sp>
      <p:sp>
        <p:nvSpPr>
          <p:cNvPr id="30" name="Rectangle 29"/>
          <p:cNvSpPr/>
          <p:nvPr/>
        </p:nvSpPr>
        <p:spPr>
          <a:xfrm>
            <a:off x="3697479" y="3042184"/>
            <a:ext cx="295574" cy="369332"/>
          </a:xfrm>
          <a:prstGeom prst="rect">
            <a:avLst/>
          </a:prstGeom>
        </p:spPr>
        <p:txBody>
          <a:bodyPr wrap="none">
            <a:spAutoFit/>
          </a:bodyPr>
          <a:lstStyle/>
          <a:p>
            <a:r>
              <a:rPr lang="en-US" dirty="0">
                <a:latin typeface="Comic Sans MS"/>
                <a:cs typeface="Comic Sans MS"/>
                <a:sym typeface="Symbol"/>
              </a:rPr>
              <a:t>+</a:t>
            </a:r>
            <a:endParaRPr lang="en-US" dirty="0"/>
          </a:p>
        </p:txBody>
      </p:sp>
      <p:sp>
        <p:nvSpPr>
          <p:cNvPr id="31" name="Rectangle 30"/>
          <p:cNvSpPr/>
          <p:nvPr/>
        </p:nvSpPr>
        <p:spPr>
          <a:xfrm>
            <a:off x="2319446" y="4226894"/>
            <a:ext cx="295574" cy="369332"/>
          </a:xfrm>
          <a:prstGeom prst="rect">
            <a:avLst/>
          </a:prstGeom>
        </p:spPr>
        <p:txBody>
          <a:bodyPr wrap="none">
            <a:spAutoFit/>
          </a:bodyPr>
          <a:lstStyle/>
          <a:p>
            <a:r>
              <a:rPr lang="en-US" dirty="0">
                <a:latin typeface="Comic Sans MS"/>
                <a:cs typeface="Comic Sans MS"/>
                <a:sym typeface="Symbol"/>
              </a:rPr>
              <a:t>+</a:t>
            </a:r>
            <a:endParaRPr lang="en-US" dirty="0"/>
          </a:p>
        </p:txBody>
      </p:sp>
      <p:sp>
        <p:nvSpPr>
          <p:cNvPr id="32" name="Rectangle 31"/>
          <p:cNvSpPr/>
          <p:nvPr/>
        </p:nvSpPr>
        <p:spPr>
          <a:xfrm>
            <a:off x="3736583" y="4221357"/>
            <a:ext cx="295574" cy="369332"/>
          </a:xfrm>
          <a:prstGeom prst="rect">
            <a:avLst/>
          </a:prstGeom>
        </p:spPr>
        <p:txBody>
          <a:bodyPr wrap="none">
            <a:spAutoFit/>
          </a:bodyPr>
          <a:lstStyle/>
          <a:p>
            <a:r>
              <a:rPr lang="en-US" dirty="0">
                <a:latin typeface="Comic Sans MS"/>
                <a:cs typeface="Comic Sans MS"/>
                <a:sym typeface="Symbol"/>
              </a:rPr>
              <a:t>+</a:t>
            </a:r>
            <a:endParaRPr lang="en-US" dirty="0"/>
          </a:p>
        </p:txBody>
      </p:sp>
      <p:sp>
        <p:nvSpPr>
          <p:cNvPr id="33" name="Rectangle 32"/>
          <p:cNvSpPr/>
          <p:nvPr/>
        </p:nvSpPr>
        <p:spPr>
          <a:xfrm>
            <a:off x="2330837" y="5521826"/>
            <a:ext cx="295574" cy="369332"/>
          </a:xfrm>
          <a:prstGeom prst="rect">
            <a:avLst/>
          </a:prstGeom>
        </p:spPr>
        <p:txBody>
          <a:bodyPr wrap="none">
            <a:spAutoFit/>
          </a:bodyPr>
          <a:lstStyle/>
          <a:p>
            <a:r>
              <a:rPr lang="en-US" dirty="0">
                <a:latin typeface="Comic Sans MS"/>
                <a:cs typeface="Comic Sans MS"/>
                <a:sym typeface="Symbol"/>
              </a:rPr>
              <a:t>+</a:t>
            </a:r>
            <a:endParaRPr lang="en-US" dirty="0"/>
          </a:p>
        </p:txBody>
      </p:sp>
      <p:sp>
        <p:nvSpPr>
          <p:cNvPr id="34" name="Rectangle 33"/>
          <p:cNvSpPr/>
          <p:nvPr/>
        </p:nvSpPr>
        <p:spPr>
          <a:xfrm>
            <a:off x="3747974" y="5516289"/>
            <a:ext cx="295574" cy="369332"/>
          </a:xfrm>
          <a:prstGeom prst="rect">
            <a:avLst/>
          </a:prstGeom>
        </p:spPr>
        <p:txBody>
          <a:bodyPr wrap="none">
            <a:spAutoFit/>
          </a:bodyPr>
          <a:lstStyle/>
          <a:p>
            <a:r>
              <a:rPr lang="en-US" dirty="0">
                <a:latin typeface="Comic Sans MS"/>
                <a:cs typeface="Comic Sans MS"/>
                <a:sym typeface="Symbol"/>
              </a:rPr>
              <a:t>+</a:t>
            </a:r>
            <a:endParaRPr lang="en-US" dirty="0"/>
          </a:p>
        </p:txBody>
      </p:sp>
      <p:sp>
        <p:nvSpPr>
          <p:cNvPr id="35" name="Rectangle 34"/>
          <p:cNvSpPr/>
          <p:nvPr/>
        </p:nvSpPr>
        <p:spPr>
          <a:xfrm>
            <a:off x="4987777" y="3042184"/>
            <a:ext cx="302449" cy="369332"/>
          </a:xfrm>
          <a:prstGeom prst="rect">
            <a:avLst/>
          </a:prstGeom>
        </p:spPr>
        <p:txBody>
          <a:bodyPr wrap="none">
            <a:spAutoFit/>
          </a:bodyPr>
          <a:lstStyle/>
          <a:p>
            <a:r>
              <a:rPr lang="en-US" dirty="0" smtClean="0">
                <a:latin typeface="Comic Sans MS"/>
                <a:cs typeface="Comic Sans MS"/>
                <a:sym typeface="Symbol"/>
              </a:rPr>
              <a:t>=</a:t>
            </a:r>
            <a:endParaRPr lang="en-US" dirty="0"/>
          </a:p>
        </p:txBody>
      </p:sp>
      <p:sp>
        <p:nvSpPr>
          <p:cNvPr id="36" name="Rectangle 35"/>
          <p:cNvSpPr/>
          <p:nvPr/>
        </p:nvSpPr>
        <p:spPr>
          <a:xfrm>
            <a:off x="4995479" y="4238290"/>
            <a:ext cx="302449" cy="369332"/>
          </a:xfrm>
          <a:prstGeom prst="rect">
            <a:avLst/>
          </a:prstGeom>
        </p:spPr>
        <p:txBody>
          <a:bodyPr wrap="none">
            <a:spAutoFit/>
          </a:bodyPr>
          <a:lstStyle/>
          <a:p>
            <a:r>
              <a:rPr lang="en-US" dirty="0" smtClean="0">
                <a:latin typeface="Comic Sans MS"/>
                <a:cs typeface="Comic Sans MS"/>
                <a:sym typeface="Symbol"/>
              </a:rPr>
              <a:t>=</a:t>
            </a:r>
            <a:endParaRPr lang="en-US" dirty="0"/>
          </a:p>
        </p:txBody>
      </p:sp>
      <p:sp>
        <p:nvSpPr>
          <p:cNvPr id="37" name="Rectangle 36"/>
          <p:cNvSpPr/>
          <p:nvPr/>
        </p:nvSpPr>
        <p:spPr>
          <a:xfrm>
            <a:off x="5012389" y="5529749"/>
            <a:ext cx="302449" cy="369332"/>
          </a:xfrm>
          <a:prstGeom prst="rect">
            <a:avLst/>
          </a:prstGeom>
        </p:spPr>
        <p:txBody>
          <a:bodyPr wrap="none">
            <a:spAutoFit/>
          </a:bodyPr>
          <a:lstStyle/>
          <a:p>
            <a:r>
              <a:rPr lang="en-US" dirty="0" smtClean="0">
                <a:latin typeface="Comic Sans MS"/>
                <a:cs typeface="Comic Sans MS"/>
                <a:sym typeface="Symbol"/>
              </a:rPr>
              <a:t>=</a:t>
            </a:r>
            <a:endParaRPr lang="en-US" dirty="0"/>
          </a:p>
        </p:txBody>
      </p:sp>
      <p:cxnSp>
        <p:nvCxnSpPr>
          <p:cNvPr id="38" name="Straight Arrow Connector 37"/>
          <p:cNvCxnSpPr/>
          <p:nvPr/>
        </p:nvCxnSpPr>
        <p:spPr>
          <a:xfrm flipV="1">
            <a:off x="5842350" y="3964303"/>
            <a:ext cx="997664" cy="191207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0" name="Text Box 7"/>
          <p:cNvSpPr txBox="1">
            <a:spLocks noChangeArrowheads="1"/>
          </p:cNvSpPr>
          <p:nvPr/>
        </p:nvSpPr>
        <p:spPr bwMode="auto">
          <a:xfrm>
            <a:off x="6941404" y="3492568"/>
            <a:ext cx="504056"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000000"/>
                </a:solidFill>
                <a:latin typeface="Comic Sans MS"/>
                <a:cs typeface="Comic Sans MS"/>
              </a:rPr>
              <a:t>P</a:t>
            </a:r>
            <a:r>
              <a:rPr lang="en-US" sz="2000" baseline="-25000" dirty="0">
                <a:solidFill>
                  <a:srgbClr val="000000"/>
                </a:solidFill>
                <a:latin typeface="Comic Sans MS"/>
                <a:cs typeface="Comic Sans MS"/>
              </a:rPr>
              <a:t>2</a:t>
            </a:r>
            <a:endParaRPr lang="en-US" sz="2000" baseline="-25000" dirty="0" smtClean="0">
              <a:solidFill>
                <a:srgbClr val="000000"/>
              </a:solidFill>
              <a:latin typeface="Comic Sans MS"/>
              <a:cs typeface="Comic Sans MS"/>
            </a:endParaRPr>
          </a:p>
        </p:txBody>
      </p:sp>
      <p:cxnSp>
        <p:nvCxnSpPr>
          <p:cNvPr id="41" name="Straight Arrow Connector 40"/>
          <p:cNvCxnSpPr>
            <a:endCxn id="12" idx="1"/>
          </p:cNvCxnSpPr>
          <p:nvPr/>
        </p:nvCxnSpPr>
        <p:spPr>
          <a:xfrm>
            <a:off x="5759087" y="3193213"/>
            <a:ext cx="1080927" cy="51997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2" name="Straight Arrow Connector 41"/>
          <p:cNvCxnSpPr/>
          <p:nvPr/>
        </p:nvCxnSpPr>
        <p:spPr>
          <a:xfrm flipV="1">
            <a:off x="5759087" y="3808013"/>
            <a:ext cx="1080927" cy="64825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3" name="Rectangle 42"/>
          <p:cNvSpPr>
            <a:spLocks noChangeArrowheads="1"/>
          </p:cNvSpPr>
          <p:nvPr/>
        </p:nvSpPr>
        <p:spPr bwMode="auto">
          <a:xfrm>
            <a:off x="7479327" y="3586537"/>
            <a:ext cx="1461474" cy="262110"/>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a:solidFill>
                  <a:srgbClr val="000000"/>
                </a:solidFill>
                <a:latin typeface="Comic Sans MS"/>
                <a:cs typeface="Comic Sans MS"/>
              </a:rPr>
              <a:t>y</a:t>
            </a:r>
            <a:r>
              <a:rPr lang="en-US" sz="1600" dirty="0" smtClean="0">
                <a:solidFill>
                  <a:srgbClr val="000000"/>
                </a:solidFill>
                <a:latin typeface="Comic Sans MS"/>
                <a:cs typeface="Comic Sans MS"/>
              </a:rPr>
              <a:t> = s</a:t>
            </a:r>
            <a:r>
              <a:rPr lang="en-US" sz="1600" baseline="-25000" dirty="0" smtClean="0">
                <a:solidFill>
                  <a:srgbClr val="000000"/>
                </a:solidFill>
                <a:latin typeface="Comic Sans MS"/>
                <a:cs typeface="Comic Sans MS"/>
              </a:rPr>
              <a:t>1 </a:t>
            </a:r>
            <a:r>
              <a:rPr lang="en-US" sz="1600" dirty="0">
                <a:latin typeface="Comic Sans MS"/>
                <a:cs typeface="Comic Sans MS"/>
                <a:sym typeface="Symbol"/>
              </a:rPr>
              <a:t>+</a:t>
            </a:r>
            <a:r>
              <a:rPr lang="en-US" sz="1600" dirty="0" smtClean="0">
                <a:sym typeface="Symbol"/>
              </a:rPr>
              <a:t> </a:t>
            </a:r>
            <a:r>
              <a:rPr lang="en-US" sz="1600" dirty="0">
                <a:solidFill>
                  <a:srgbClr val="000000"/>
                </a:solidFill>
                <a:latin typeface="Comic Sans MS"/>
                <a:cs typeface="Comic Sans MS"/>
                <a:sym typeface="Symbol"/>
              </a:rPr>
              <a:t>s</a:t>
            </a:r>
            <a:r>
              <a:rPr lang="en-US" sz="1600" baseline="-25000" dirty="0" smtClean="0">
                <a:solidFill>
                  <a:srgbClr val="000000"/>
                </a:solidFill>
                <a:latin typeface="Comic Sans MS"/>
                <a:cs typeface="Comic Sans MS"/>
              </a:rPr>
              <a:t>2 </a:t>
            </a:r>
            <a:r>
              <a:rPr lang="en-US" sz="1600" dirty="0">
                <a:latin typeface="Comic Sans MS"/>
                <a:cs typeface="Comic Sans MS"/>
                <a:sym typeface="Symbol"/>
              </a:rPr>
              <a:t>+</a:t>
            </a:r>
            <a:r>
              <a:rPr lang="en-US" sz="1600" baseline="-25000" dirty="0" smtClean="0">
                <a:solidFill>
                  <a:srgbClr val="000000"/>
                </a:solidFill>
                <a:latin typeface="Comic Sans MS"/>
                <a:cs typeface="Comic Sans MS"/>
                <a:sym typeface="Symbol"/>
              </a:rPr>
              <a:t> </a:t>
            </a:r>
            <a:r>
              <a:rPr lang="en-US" sz="1600" dirty="0">
                <a:solidFill>
                  <a:srgbClr val="000000"/>
                </a:solidFill>
                <a:latin typeface="Comic Sans MS"/>
                <a:cs typeface="Comic Sans MS"/>
                <a:sym typeface="Symbol"/>
              </a:rPr>
              <a:t>s</a:t>
            </a:r>
            <a:r>
              <a:rPr lang="en-US" sz="1600" baseline="-25000" dirty="0" smtClean="0">
                <a:solidFill>
                  <a:srgbClr val="000000"/>
                </a:solidFill>
                <a:latin typeface="Comic Sans MS"/>
                <a:cs typeface="Comic Sans MS"/>
              </a:rPr>
              <a:t>3</a:t>
            </a:r>
            <a:endParaRPr lang="en-US" sz="1600" baseline="-25000" dirty="0">
              <a:solidFill>
                <a:srgbClr val="000000"/>
              </a:solidFill>
              <a:latin typeface="Comic Sans MS"/>
              <a:cs typeface="Comic Sans MS"/>
            </a:endParaRPr>
          </a:p>
          <a:p>
            <a:pPr eaLnBrk="0" hangingPunct="0"/>
            <a:r>
              <a:rPr lang="en-US" sz="1600" baseline="-25000" dirty="0" smtClean="0">
                <a:solidFill>
                  <a:srgbClr val="000000"/>
                </a:solidFill>
                <a:latin typeface="Comic Sans MS"/>
                <a:cs typeface="Comic Sans MS"/>
              </a:rPr>
              <a:t> </a:t>
            </a:r>
            <a:endParaRPr lang="en-US" sz="1600" baseline="-25000" dirty="0">
              <a:solidFill>
                <a:srgbClr val="000000"/>
              </a:solidFill>
              <a:latin typeface="Comic Sans MS"/>
              <a:cs typeface="Comic Sans MS"/>
            </a:endParaRPr>
          </a:p>
        </p:txBody>
      </p:sp>
      <p:sp>
        <p:nvSpPr>
          <p:cNvPr id="44" name="Rectangle 43"/>
          <p:cNvSpPr>
            <a:spLocks noChangeArrowheads="1"/>
          </p:cNvSpPr>
          <p:nvPr/>
        </p:nvSpPr>
        <p:spPr bwMode="auto">
          <a:xfrm>
            <a:off x="1320800" y="2166351"/>
            <a:ext cx="1271084" cy="499204"/>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smtClean="0">
                <a:solidFill>
                  <a:srgbClr val="000000"/>
                </a:solidFill>
                <a:latin typeface="Comic Sans MS"/>
                <a:cs typeface="Comic Sans MS"/>
              </a:rPr>
              <a:t>11 </a:t>
            </a:r>
            <a:r>
              <a:rPr lang="en-US" sz="1600" dirty="0">
                <a:solidFill>
                  <a:srgbClr val="000000"/>
                </a:solidFill>
                <a:latin typeface="Comic Sans MS"/>
                <a:cs typeface="Comic Sans MS"/>
              </a:rPr>
              <a:t> </a:t>
            </a:r>
            <a:r>
              <a:rPr lang="en-US" sz="1600" dirty="0" smtClean="0">
                <a:solidFill>
                  <a:srgbClr val="000000"/>
                </a:solidFill>
                <a:latin typeface="Comic Sans MS"/>
                <a:cs typeface="Comic Sans MS"/>
              </a:rPr>
              <a:t>x</a:t>
            </a:r>
            <a:r>
              <a:rPr lang="en-US" sz="1600" baseline="-25000" dirty="0" smtClean="0">
                <a:solidFill>
                  <a:srgbClr val="000000"/>
                </a:solidFill>
                <a:latin typeface="Comic Sans MS"/>
                <a:cs typeface="Comic Sans MS"/>
              </a:rPr>
              <a:t>12</a:t>
            </a:r>
            <a:r>
              <a:rPr lang="en-US" sz="1600" dirty="0" smtClean="0">
                <a:solidFill>
                  <a:srgbClr val="000000"/>
                </a:solidFill>
                <a:latin typeface="Comic Sans MS"/>
                <a:cs typeface="Comic Sans MS"/>
              </a:rPr>
              <a:t> x</a:t>
            </a:r>
            <a:r>
              <a:rPr lang="en-US" sz="1600" baseline="-25000" dirty="0" smtClean="0">
                <a:solidFill>
                  <a:srgbClr val="000000"/>
                </a:solidFill>
                <a:latin typeface="Comic Sans MS"/>
                <a:cs typeface="Comic Sans MS"/>
              </a:rPr>
              <a:t>13 </a:t>
            </a:r>
            <a:endParaRPr lang="en-US" sz="1600" baseline="-25000" dirty="0">
              <a:solidFill>
                <a:srgbClr val="000000"/>
              </a:solidFill>
              <a:latin typeface="Comic Sans MS"/>
              <a:cs typeface="Comic Sans MS"/>
            </a:endParaRPr>
          </a:p>
        </p:txBody>
      </p:sp>
      <p:sp>
        <p:nvSpPr>
          <p:cNvPr id="45" name="Rectangle 44"/>
          <p:cNvSpPr>
            <a:spLocks noChangeArrowheads="1"/>
          </p:cNvSpPr>
          <p:nvPr/>
        </p:nvSpPr>
        <p:spPr bwMode="auto">
          <a:xfrm>
            <a:off x="2591504" y="2173377"/>
            <a:ext cx="1271084" cy="499204"/>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a:solidFill>
                  <a:srgbClr val="000000"/>
                </a:solidFill>
                <a:latin typeface="Comic Sans MS"/>
                <a:cs typeface="Comic Sans MS"/>
              </a:rPr>
              <a:t>2</a:t>
            </a:r>
            <a:r>
              <a:rPr lang="en-US" sz="1600" baseline="-25000" dirty="0" smtClean="0">
                <a:solidFill>
                  <a:srgbClr val="000000"/>
                </a:solidFill>
                <a:latin typeface="Comic Sans MS"/>
                <a:cs typeface="Comic Sans MS"/>
              </a:rPr>
              <a:t>1 </a:t>
            </a:r>
            <a:r>
              <a:rPr lang="en-US" sz="1600" dirty="0" smtClean="0">
                <a:solidFill>
                  <a:srgbClr val="000000"/>
                </a:solidFill>
                <a:latin typeface="Comic Sans MS"/>
                <a:cs typeface="Comic Sans MS"/>
              </a:rPr>
              <a:t> x</a:t>
            </a:r>
            <a:r>
              <a:rPr lang="en-US" sz="1600" baseline="-25000" dirty="0">
                <a:solidFill>
                  <a:srgbClr val="000000"/>
                </a:solidFill>
                <a:latin typeface="Comic Sans MS"/>
                <a:cs typeface="Comic Sans MS"/>
              </a:rPr>
              <a:t>2</a:t>
            </a:r>
            <a:r>
              <a:rPr lang="en-US" sz="1600" baseline="-25000" dirty="0" smtClean="0">
                <a:solidFill>
                  <a:srgbClr val="000000"/>
                </a:solidFill>
                <a:latin typeface="Comic Sans MS"/>
                <a:cs typeface="Comic Sans MS"/>
              </a:rPr>
              <a:t>2</a:t>
            </a:r>
            <a:r>
              <a:rPr lang="en-US" sz="1600" dirty="0" smtClean="0">
                <a:solidFill>
                  <a:srgbClr val="000000"/>
                </a:solidFill>
                <a:latin typeface="Comic Sans MS"/>
                <a:cs typeface="Comic Sans MS"/>
              </a:rPr>
              <a:t> x</a:t>
            </a:r>
            <a:r>
              <a:rPr lang="en-US" sz="1600" baseline="-25000" dirty="0">
                <a:solidFill>
                  <a:srgbClr val="000000"/>
                </a:solidFill>
                <a:latin typeface="Comic Sans MS"/>
                <a:cs typeface="Comic Sans MS"/>
              </a:rPr>
              <a:t>2</a:t>
            </a:r>
            <a:r>
              <a:rPr lang="en-US" sz="1600" baseline="-25000" dirty="0" smtClean="0">
                <a:solidFill>
                  <a:srgbClr val="000000"/>
                </a:solidFill>
                <a:latin typeface="Comic Sans MS"/>
                <a:cs typeface="Comic Sans MS"/>
              </a:rPr>
              <a:t>3 </a:t>
            </a:r>
            <a:endParaRPr lang="en-US" sz="1600" baseline="-25000" dirty="0">
              <a:solidFill>
                <a:srgbClr val="000000"/>
              </a:solidFill>
              <a:latin typeface="Comic Sans MS"/>
              <a:cs typeface="Comic Sans MS"/>
            </a:endParaRPr>
          </a:p>
        </p:txBody>
      </p:sp>
      <p:sp>
        <p:nvSpPr>
          <p:cNvPr id="46" name="Rectangle 45"/>
          <p:cNvSpPr>
            <a:spLocks noChangeArrowheads="1"/>
          </p:cNvSpPr>
          <p:nvPr/>
        </p:nvSpPr>
        <p:spPr bwMode="auto">
          <a:xfrm>
            <a:off x="4130701" y="2156444"/>
            <a:ext cx="1271084" cy="499204"/>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a:solidFill>
                  <a:srgbClr val="000000"/>
                </a:solidFill>
                <a:latin typeface="Comic Sans MS"/>
                <a:cs typeface="Comic Sans MS"/>
              </a:rPr>
              <a:t>3</a:t>
            </a:r>
            <a:r>
              <a:rPr lang="en-US" sz="1600" baseline="-25000" dirty="0" smtClean="0">
                <a:solidFill>
                  <a:srgbClr val="000000"/>
                </a:solidFill>
                <a:latin typeface="Comic Sans MS"/>
                <a:cs typeface="Comic Sans MS"/>
              </a:rPr>
              <a:t>1 </a:t>
            </a:r>
            <a:r>
              <a:rPr lang="en-US" sz="1600" dirty="0" smtClean="0">
                <a:solidFill>
                  <a:srgbClr val="000000"/>
                </a:solidFill>
                <a:latin typeface="Comic Sans MS"/>
                <a:cs typeface="Comic Sans MS"/>
              </a:rPr>
              <a:t> x</a:t>
            </a:r>
            <a:r>
              <a:rPr lang="en-US" sz="1600" baseline="-25000" dirty="0">
                <a:solidFill>
                  <a:srgbClr val="000000"/>
                </a:solidFill>
                <a:latin typeface="Comic Sans MS"/>
                <a:cs typeface="Comic Sans MS"/>
              </a:rPr>
              <a:t>3</a:t>
            </a:r>
            <a:r>
              <a:rPr lang="en-US" sz="1600" baseline="-25000" dirty="0" smtClean="0">
                <a:solidFill>
                  <a:srgbClr val="000000"/>
                </a:solidFill>
                <a:latin typeface="Comic Sans MS"/>
                <a:cs typeface="Comic Sans MS"/>
              </a:rPr>
              <a:t>2</a:t>
            </a:r>
            <a:r>
              <a:rPr lang="en-US" sz="1600" dirty="0" smtClean="0">
                <a:solidFill>
                  <a:srgbClr val="000000"/>
                </a:solidFill>
                <a:latin typeface="Comic Sans MS"/>
                <a:cs typeface="Comic Sans MS"/>
              </a:rPr>
              <a:t> x</a:t>
            </a:r>
            <a:r>
              <a:rPr lang="en-US" sz="1600" baseline="-25000" dirty="0">
                <a:solidFill>
                  <a:srgbClr val="000000"/>
                </a:solidFill>
                <a:latin typeface="Comic Sans MS"/>
                <a:cs typeface="Comic Sans MS"/>
              </a:rPr>
              <a:t>3</a:t>
            </a:r>
            <a:r>
              <a:rPr lang="en-US" sz="1600" baseline="-25000" dirty="0" smtClean="0">
                <a:solidFill>
                  <a:srgbClr val="000000"/>
                </a:solidFill>
                <a:latin typeface="Comic Sans MS"/>
                <a:cs typeface="Comic Sans MS"/>
              </a:rPr>
              <a:t>3 </a:t>
            </a:r>
            <a:endParaRPr lang="en-US" sz="1600" baseline="-25000" dirty="0">
              <a:solidFill>
                <a:srgbClr val="000000"/>
              </a:solidFill>
              <a:latin typeface="Comic Sans MS"/>
              <a:cs typeface="Comic Sans MS"/>
            </a:endParaRPr>
          </a:p>
        </p:txBody>
      </p:sp>
      <p:sp>
        <p:nvSpPr>
          <p:cNvPr id="47" name="Rectangle 46"/>
          <p:cNvSpPr>
            <a:spLocks noChangeArrowheads="1"/>
          </p:cNvSpPr>
          <p:nvPr/>
        </p:nvSpPr>
        <p:spPr bwMode="auto">
          <a:xfrm>
            <a:off x="1536692" y="4269097"/>
            <a:ext cx="559902" cy="507855"/>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a:solidFill>
                  <a:srgbClr val="000000"/>
                </a:solidFill>
                <a:latin typeface="Comic Sans MS"/>
                <a:cs typeface="Comic Sans MS"/>
              </a:rPr>
              <a:t>x</a:t>
            </a:r>
            <a:r>
              <a:rPr lang="en-US" sz="1600" baseline="-25000" dirty="0" smtClean="0">
                <a:solidFill>
                  <a:srgbClr val="000000"/>
                </a:solidFill>
                <a:latin typeface="Comic Sans MS"/>
                <a:cs typeface="Comic Sans MS"/>
              </a:rPr>
              <a:t>12</a:t>
            </a:r>
          </a:p>
          <a:p>
            <a:pPr eaLnBrk="0" hangingPunct="0"/>
            <a:endParaRPr lang="en-US" sz="1600" baseline="-25000" dirty="0" smtClean="0">
              <a:solidFill>
                <a:srgbClr val="0000FF"/>
              </a:solidFill>
              <a:latin typeface="Comic Sans MS"/>
              <a:cs typeface="Comic Sans MS"/>
            </a:endParaRPr>
          </a:p>
          <a:p>
            <a:pPr eaLnBrk="0" hangingPunct="0"/>
            <a:endParaRPr lang="en-US" sz="1600" baseline="-25000" dirty="0">
              <a:solidFill>
                <a:srgbClr val="000000"/>
              </a:solidFill>
              <a:latin typeface="Comic Sans MS"/>
              <a:cs typeface="Comic Sans MS"/>
            </a:endParaRPr>
          </a:p>
        </p:txBody>
      </p:sp>
      <p:sp>
        <p:nvSpPr>
          <p:cNvPr id="48" name="Rectangle 47"/>
          <p:cNvSpPr>
            <a:spLocks noChangeArrowheads="1"/>
          </p:cNvSpPr>
          <p:nvPr/>
        </p:nvSpPr>
        <p:spPr bwMode="auto">
          <a:xfrm>
            <a:off x="1540929" y="5471027"/>
            <a:ext cx="559902" cy="512719"/>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a:solidFill>
                  <a:srgbClr val="000000"/>
                </a:solidFill>
                <a:latin typeface="Comic Sans MS"/>
                <a:cs typeface="Comic Sans MS"/>
              </a:rPr>
              <a:t>x</a:t>
            </a:r>
            <a:r>
              <a:rPr lang="en-US" sz="1600" baseline="-25000" dirty="0" smtClean="0">
                <a:solidFill>
                  <a:srgbClr val="000000"/>
                </a:solidFill>
                <a:latin typeface="Comic Sans MS"/>
                <a:cs typeface="Comic Sans MS"/>
              </a:rPr>
              <a:t>13</a:t>
            </a:r>
            <a:endParaRPr lang="en-US" sz="1600" baseline="-25000" dirty="0" smtClean="0">
              <a:solidFill>
                <a:srgbClr val="0000FF"/>
              </a:solidFill>
              <a:latin typeface="Comic Sans MS"/>
              <a:cs typeface="Comic Sans MS"/>
            </a:endParaRPr>
          </a:p>
          <a:p>
            <a:pPr eaLnBrk="0" hangingPunct="0"/>
            <a:endParaRPr lang="en-US" sz="1600" baseline="-25000" dirty="0">
              <a:solidFill>
                <a:srgbClr val="000000"/>
              </a:solidFill>
              <a:latin typeface="Comic Sans MS"/>
              <a:cs typeface="Comic Sans MS"/>
            </a:endParaRPr>
          </a:p>
        </p:txBody>
      </p:sp>
      <p:sp>
        <p:nvSpPr>
          <p:cNvPr id="60" name="Rectangle 59"/>
          <p:cNvSpPr>
            <a:spLocks noChangeArrowheads="1"/>
          </p:cNvSpPr>
          <p:nvPr/>
        </p:nvSpPr>
        <p:spPr bwMode="auto">
          <a:xfrm>
            <a:off x="2844774" y="2919553"/>
            <a:ext cx="559902" cy="724948"/>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a:solidFill>
                  <a:srgbClr val="000000"/>
                </a:solidFill>
                <a:latin typeface="Comic Sans MS"/>
                <a:cs typeface="Comic Sans MS"/>
              </a:rPr>
              <a:t>2</a:t>
            </a:r>
            <a:r>
              <a:rPr lang="en-US" sz="1600" baseline="-25000" dirty="0" smtClean="0">
                <a:solidFill>
                  <a:srgbClr val="000000"/>
                </a:solidFill>
                <a:latin typeface="Comic Sans MS"/>
                <a:cs typeface="Comic Sans MS"/>
              </a:rPr>
              <a:t>1</a:t>
            </a:r>
          </a:p>
          <a:p>
            <a:pPr eaLnBrk="0" hangingPunct="0"/>
            <a:endParaRPr lang="en-US" sz="1600" baseline="-25000" dirty="0">
              <a:solidFill>
                <a:srgbClr val="000000"/>
              </a:solidFill>
              <a:latin typeface="Comic Sans MS"/>
              <a:cs typeface="Comic Sans MS"/>
            </a:endParaRPr>
          </a:p>
        </p:txBody>
      </p:sp>
      <p:sp>
        <p:nvSpPr>
          <p:cNvPr id="61" name="Rectangle 60"/>
          <p:cNvSpPr>
            <a:spLocks noChangeArrowheads="1"/>
          </p:cNvSpPr>
          <p:nvPr/>
        </p:nvSpPr>
        <p:spPr bwMode="auto">
          <a:xfrm>
            <a:off x="2857469" y="4286033"/>
            <a:ext cx="559902" cy="507855"/>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a:solidFill>
                  <a:srgbClr val="000000"/>
                </a:solidFill>
                <a:latin typeface="Comic Sans MS"/>
                <a:cs typeface="Comic Sans MS"/>
              </a:rPr>
              <a:t>2</a:t>
            </a:r>
            <a:r>
              <a:rPr lang="en-US" sz="1600" baseline="-25000" dirty="0" smtClean="0">
                <a:solidFill>
                  <a:srgbClr val="000000"/>
                </a:solidFill>
                <a:latin typeface="Comic Sans MS"/>
                <a:cs typeface="Comic Sans MS"/>
              </a:rPr>
              <a:t>2</a:t>
            </a:r>
          </a:p>
          <a:p>
            <a:pPr eaLnBrk="0" hangingPunct="0"/>
            <a:endParaRPr lang="en-US" sz="1600" baseline="-25000" dirty="0" smtClean="0">
              <a:solidFill>
                <a:srgbClr val="0000FF"/>
              </a:solidFill>
              <a:latin typeface="Comic Sans MS"/>
              <a:cs typeface="Comic Sans MS"/>
            </a:endParaRPr>
          </a:p>
          <a:p>
            <a:pPr eaLnBrk="0" hangingPunct="0"/>
            <a:endParaRPr lang="en-US" sz="1600" baseline="-25000" dirty="0">
              <a:solidFill>
                <a:srgbClr val="000000"/>
              </a:solidFill>
              <a:latin typeface="Comic Sans MS"/>
              <a:cs typeface="Comic Sans MS"/>
            </a:endParaRPr>
          </a:p>
        </p:txBody>
      </p:sp>
      <p:sp>
        <p:nvSpPr>
          <p:cNvPr id="62" name="Rectangle 61"/>
          <p:cNvSpPr>
            <a:spLocks noChangeArrowheads="1"/>
          </p:cNvSpPr>
          <p:nvPr/>
        </p:nvSpPr>
        <p:spPr bwMode="auto">
          <a:xfrm>
            <a:off x="2861706" y="5487963"/>
            <a:ext cx="559902" cy="512719"/>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a:solidFill>
                  <a:srgbClr val="000000"/>
                </a:solidFill>
                <a:latin typeface="Comic Sans MS"/>
                <a:cs typeface="Comic Sans MS"/>
              </a:rPr>
              <a:t>2</a:t>
            </a:r>
            <a:r>
              <a:rPr lang="en-US" sz="1600" baseline="-25000" dirty="0" smtClean="0">
                <a:solidFill>
                  <a:srgbClr val="000000"/>
                </a:solidFill>
                <a:latin typeface="Comic Sans MS"/>
                <a:cs typeface="Comic Sans MS"/>
              </a:rPr>
              <a:t>3</a:t>
            </a:r>
            <a:endParaRPr lang="en-US" sz="1600" baseline="-25000" dirty="0" smtClean="0">
              <a:solidFill>
                <a:srgbClr val="0000FF"/>
              </a:solidFill>
              <a:latin typeface="Comic Sans MS"/>
              <a:cs typeface="Comic Sans MS"/>
            </a:endParaRPr>
          </a:p>
          <a:p>
            <a:pPr eaLnBrk="0" hangingPunct="0"/>
            <a:endParaRPr lang="en-US" sz="1600" baseline="-25000" dirty="0">
              <a:solidFill>
                <a:srgbClr val="000000"/>
              </a:solidFill>
              <a:latin typeface="Comic Sans MS"/>
              <a:cs typeface="Comic Sans MS"/>
            </a:endParaRPr>
          </a:p>
        </p:txBody>
      </p:sp>
      <p:sp>
        <p:nvSpPr>
          <p:cNvPr id="63" name="Rectangle 62"/>
          <p:cNvSpPr>
            <a:spLocks noChangeArrowheads="1"/>
          </p:cNvSpPr>
          <p:nvPr/>
        </p:nvSpPr>
        <p:spPr bwMode="auto">
          <a:xfrm>
            <a:off x="4216350" y="2919556"/>
            <a:ext cx="559902" cy="724948"/>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smtClean="0">
                <a:solidFill>
                  <a:srgbClr val="000000"/>
                </a:solidFill>
                <a:latin typeface="Comic Sans MS"/>
                <a:cs typeface="Comic Sans MS"/>
              </a:rPr>
              <a:t>31</a:t>
            </a:r>
          </a:p>
          <a:p>
            <a:pPr eaLnBrk="0" hangingPunct="0"/>
            <a:endParaRPr lang="en-US" sz="1600" baseline="-25000" dirty="0">
              <a:solidFill>
                <a:srgbClr val="000000"/>
              </a:solidFill>
              <a:latin typeface="Comic Sans MS"/>
              <a:cs typeface="Comic Sans MS"/>
            </a:endParaRPr>
          </a:p>
        </p:txBody>
      </p:sp>
      <p:sp>
        <p:nvSpPr>
          <p:cNvPr id="64" name="Rectangle 63"/>
          <p:cNvSpPr>
            <a:spLocks noChangeArrowheads="1"/>
          </p:cNvSpPr>
          <p:nvPr/>
        </p:nvSpPr>
        <p:spPr bwMode="auto">
          <a:xfrm>
            <a:off x="4229045" y="4286036"/>
            <a:ext cx="559902" cy="507855"/>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smtClean="0">
                <a:solidFill>
                  <a:srgbClr val="000000"/>
                </a:solidFill>
                <a:latin typeface="Comic Sans MS"/>
                <a:cs typeface="Comic Sans MS"/>
              </a:rPr>
              <a:t>32</a:t>
            </a:r>
          </a:p>
          <a:p>
            <a:pPr eaLnBrk="0" hangingPunct="0"/>
            <a:endParaRPr lang="en-US" sz="1600" baseline="-25000" dirty="0" smtClean="0">
              <a:solidFill>
                <a:srgbClr val="0000FF"/>
              </a:solidFill>
              <a:latin typeface="Comic Sans MS"/>
              <a:cs typeface="Comic Sans MS"/>
            </a:endParaRPr>
          </a:p>
          <a:p>
            <a:pPr eaLnBrk="0" hangingPunct="0"/>
            <a:endParaRPr lang="en-US" sz="1600" baseline="-25000" dirty="0">
              <a:solidFill>
                <a:srgbClr val="000000"/>
              </a:solidFill>
              <a:latin typeface="Comic Sans MS"/>
              <a:cs typeface="Comic Sans MS"/>
            </a:endParaRPr>
          </a:p>
        </p:txBody>
      </p:sp>
      <p:sp>
        <p:nvSpPr>
          <p:cNvPr id="65" name="Rectangle 64"/>
          <p:cNvSpPr>
            <a:spLocks noChangeArrowheads="1"/>
          </p:cNvSpPr>
          <p:nvPr/>
        </p:nvSpPr>
        <p:spPr bwMode="auto">
          <a:xfrm>
            <a:off x="4233282" y="5487966"/>
            <a:ext cx="559902" cy="512719"/>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x</a:t>
            </a:r>
            <a:r>
              <a:rPr lang="en-US" sz="1600" baseline="-25000" dirty="0" smtClean="0">
                <a:solidFill>
                  <a:srgbClr val="000000"/>
                </a:solidFill>
                <a:latin typeface="Comic Sans MS"/>
                <a:cs typeface="Comic Sans MS"/>
              </a:rPr>
              <a:t>33</a:t>
            </a:r>
            <a:endParaRPr lang="en-US" sz="1600" baseline="-25000" dirty="0" smtClean="0">
              <a:solidFill>
                <a:srgbClr val="0000FF"/>
              </a:solidFill>
              <a:latin typeface="Comic Sans MS"/>
              <a:cs typeface="Comic Sans MS"/>
            </a:endParaRPr>
          </a:p>
          <a:p>
            <a:pPr eaLnBrk="0" hangingPunct="0"/>
            <a:endParaRPr lang="en-US" sz="1600" baseline="-25000" dirty="0">
              <a:solidFill>
                <a:srgbClr val="000000"/>
              </a:solidFill>
              <a:latin typeface="Comic Sans MS"/>
              <a:cs typeface="Comic Sans MS"/>
            </a:endParaRPr>
          </a:p>
        </p:txBody>
      </p:sp>
      <p:sp>
        <p:nvSpPr>
          <p:cNvPr id="66" name="Rectangle 65"/>
          <p:cNvSpPr>
            <a:spLocks noChangeArrowheads="1"/>
          </p:cNvSpPr>
          <p:nvPr/>
        </p:nvSpPr>
        <p:spPr bwMode="auto">
          <a:xfrm>
            <a:off x="5384730" y="2902626"/>
            <a:ext cx="374357" cy="508890"/>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s</a:t>
            </a:r>
            <a:r>
              <a:rPr lang="en-US" sz="1600" baseline="-25000" dirty="0" smtClean="0">
                <a:solidFill>
                  <a:srgbClr val="000000"/>
                </a:solidFill>
                <a:latin typeface="Comic Sans MS"/>
                <a:cs typeface="Comic Sans MS"/>
              </a:rPr>
              <a:t>1</a:t>
            </a:r>
          </a:p>
          <a:p>
            <a:pPr eaLnBrk="0" hangingPunct="0"/>
            <a:endParaRPr lang="en-US" sz="1600" baseline="-25000" dirty="0">
              <a:solidFill>
                <a:srgbClr val="000000"/>
              </a:solidFill>
              <a:latin typeface="Comic Sans MS"/>
              <a:cs typeface="Comic Sans MS"/>
            </a:endParaRPr>
          </a:p>
        </p:txBody>
      </p:sp>
      <p:sp>
        <p:nvSpPr>
          <p:cNvPr id="67" name="Rectangle 66"/>
          <p:cNvSpPr>
            <a:spLocks noChangeArrowheads="1"/>
          </p:cNvSpPr>
          <p:nvPr/>
        </p:nvSpPr>
        <p:spPr bwMode="auto">
          <a:xfrm>
            <a:off x="5397425" y="4269106"/>
            <a:ext cx="559902" cy="507855"/>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s</a:t>
            </a:r>
            <a:r>
              <a:rPr lang="en-US" sz="1600" baseline="-25000" dirty="0" smtClean="0">
                <a:solidFill>
                  <a:srgbClr val="000000"/>
                </a:solidFill>
                <a:latin typeface="Comic Sans MS"/>
                <a:cs typeface="Comic Sans MS"/>
              </a:rPr>
              <a:t>2</a:t>
            </a:r>
          </a:p>
          <a:p>
            <a:pPr eaLnBrk="0" hangingPunct="0"/>
            <a:endParaRPr lang="en-US" sz="1600" baseline="-25000" dirty="0" smtClean="0">
              <a:solidFill>
                <a:srgbClr val="0000FF"/>
              </a:solidFill>
              <a:latin typeface="Comic Sans MS"/>
              <a:cs typeface="Comic Sans MS"/>
            </a:endParaRPr>
          </a:p>
          <a:p>
            <a:pPr eaLnBrk="0" hangingPunct="0"/>
            <a:endParaRPr lang="en-US" sz="1600" baseline="-25000" dirty="0">
              <a:solidFill>
                <a:srgbClr val="000000"/>
              </a:solidFill>
              <a:latin typeface="Comic Sans MS"/>
              <a:cs typeface="Comic Sans MS"/>
            </a:endParaRPr>
          </a:p>
        </p:txBody>
      </p:sp>
      <p:sp>
        <p:nvSpPr>
          <p:cNvPr id="68" name="Rectangle 67"/>
          <p:cNvSpPr>
            <a:spLocks noChangeArrowheads="1"/>
          </p:cNvSpPr>
          <p:nvPr/>
        </p:nvSpPr>
        <p:spPr bwMode="auto">
          <a:xfrm>
            <a:off x="5401662" y="5471036"/>
            <a:ext cx="559902" cy="512719"/>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smtClean="0">
                <a:solidFill>
                  <a:srgbClr val="000000"/>
                </a:solidFill>
                <a:latin typeface="Comic Sans MS"/>
                <a:cs typeface="Comic Sans MS"/>
              </a:rPr>
              <a:t>s</a:t>
            </a:r>
            <a:r>
              <a:rPr lang="en-US" sz="1600" baseline="-25000" dirty="0" smtClean="0">
                <a:solidFill>
                  <a:srgbClr val="000000"/>
                </a:solidFill>
                <a:latin typeface="Comic Sans MS"/>
                <a:cs typeface="Comic Sans MS"/>
              </a:rPr>
              <a:t>3</a:t>
            </a:r>
            <a:endParaRPr lang="en-US" sz="1600" baseline="-25000" dirty="0" smtClean="0">
              <a:solidFill>
                <a:srgbClr val="0000FF"/>
              </a:solidFill>
              <a:latin typeface="Comic Sans MS"/>
              <a:cs typeface="Comic Sans MS"/>
            </a:endParaRPr>
          </a:p>
          <a:p>
            <a:pPr eaLnBrk="0" hangingPunct="0"/>
            <a:endParaRPr lang="en-US" sz="1600" baseline="-25000" dirty="0">
              <a:solidFill>
                <a:srgbClr val="000000"/>
              </a:solidFill>
              <a:latin typeface="Comic Sans MS"/>
              <a:cs typeface="Comic Sans MS"/>
            </a:endParaRPr>
          </a:p>
        </p:txBody>
      </p:sp>
      <p:pic>
        <p:nvPicPr>
          <p:cNvPr id="49" name="Picture 7" descr="j013903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1380980" y="811569"/>
            <a:ext cx="702375" cy="969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7" descr="j013903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476823" y="2596698"/>
            <a:ext cx="702375" cy="969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808484" y="1279524"/>
            <a:ext cx="3132316" cy="584776"/>
          </a:xfrm>
          <a:prstGeom prst="rect">
            <a:avLst/>
          </a:prstGeom>
        </p:spPr>
        <p:txBody>
          <a:bodyPr wrap="square">
            <a:spAutoFit/>
          </a:bodyPr>
          <a:lstStyle/>
          <a:p>
            <a:pPr>
              <a:spcBef>
                <a:spcPct val="50000"/>
              </a:spcBef>
            </a:pPr>
            <a:r>
              <a:rPr lang="en-US" sz="1600" dirty="0" smtClean="0">
                <a:solidFill>
                  <a:srgbClr val="FF0000"/>
                </a:solidFill>
                <a:latin typeface="Comic Sans MS"/>
                <a:cs typeface="Comic Sans MS"/>
              </a:rPr>
              <a:t>A can make P</a:t>
            </a:r>
            <a:r>
              <a:rPr lang="en-US" sz="1600" baseline="-25000" dirty="0" smtClean="0">
                <a:solidFill>
                  <a:srgbClr val="FF0000"/>
                </a:solidFill>
                <a:latin typeface="Comic Sans MS"/>
                <a:cs typeface="Comic Sans MS"/>
              </a:rPr>
              <a:t>2 </a:t>
            </a:r>
            <a:r>
              <a:rPr lang="en-US" sz="1600" dirty="0" smtClean="0">
                <a:solidFill>
                  <a:srgbClr val="FF0000"/>
                </a:solidFill>
                <a:latin typeface="Comic Sans MS"/>
                <a:cs typeface="Comic Sans MS"/>
              </a:rPr>
              <a:t>and P</a:t>
            </a:r>
            <a:r>
              <a:rPr lang="en-US" sz="1600" baseline="-25000" dirty="0" smtClean="0">
                <a:solidFill>
                  <a:srgbClr val="FF0000"/>
                </a:solidFill>
                <a:latin typeface="Comic Sans MS"/>
                <a:cs typeface="Comic Sans MS"/>
              </a:rPr>
              <a:t>3 </a:t>
            </a:r>
            <a:r>
              <a:rPr lang="en-US" sz="1600" dirty="0" smtClean="0">
                <a:solidFill>
                  <a:srgbClr val="FF0000"/>
                </a:solidFill>
                <a:latin typeface="Comic Sans MS"/>
                <a:cs typeface="Comic Sans MS"/>
              </a:rPr>
              <a:t>to output different sums!</a:t>
            </a:r>
            <a:endParaRPr lang="en-US" sz="1600" baseline="-25000" dirty="0">
              <a:solidFill>
                <a:srgbClr val="FF0000"/>
              </a:solidFill>
              <a:latin typeface="Comic Sans MS"/>
              <a:cs typeface="Comic Sans MS"/>
            </a:endParaRPr>
          </a:p>
        </p:txBody>
      </p:sp>
      <p:sp>
        <p:nvSpPr>
          <p:cNvPr id="54" name="Text Box 7"/>
          <p:cNvSpPr txBox="1">
            <a:spLocks noChangeArrowheads="1"/>
          </p:cNvSpPr>
          <p:nvPr/>
        </p:nvSpPr>
        <p:spPr bwMode="auto">
          <a:xfrm>
            <a:off x="6992206" y="4508551"/>
            <a:ext cx="504056"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000000"/>
                </a:solidFill>
                <a:latin typeface="Comic Sans MS"/>
                <a:cs typeface="Comic Sans MS"/>
              </a:rPr>
              <a:t>P</a:t>
            </a:r>
            <a:r>
              <a:rPr lang="en-US" sz="2000" baseline="-25000" dirty="0">
                <a:solidFill>
                  <a:srgbClr val="000000"/>
                </a:solidFill>
                <a:latin typeface="Comic Sans MS"/>
                <a:cs typeface="Comic Sans MS"/>
              </a:rPr>
              <a:t>3</a:t>
            </a:r>
            <a:endParaRPr lang="en-US" sz="2000" baseline="-25000" dirty="0" smtClean="0">
              <a:solidFill>
                <a:srgbClr val="000000"/>
              </a:solidFill>
              <a:latin typeface="Comic Sans MS"/>
              <a:cs typeface="Comic Sans MS"/>
            </a:endParaRPr>
          </a:p>
        </p:txBody>
      </p:sp>
      <p:sp>
        <p:nvSpPr>
          <p:cNvPr id="55" name="Rectangle 54"/>
          <p:cNvSpPr>
            <a:spLocks noChangeArrowheads="1"/>
          </p:cNvSpPr>
          <p:nvPr/>
        </p:nvSpPr>
        <p:spPr bwMode="auto">
          <a:xfrm>
            <a:off x="7513195" y="4557869"/>
            <a:ext cx="1410673" cy="320682"/>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a:solidFill>
                  <a:srgbClr val="FF0000"/>
                </a:solidFill>
                <a:latin typeface="Comic Sans MS"/>
                <a:cs typeface="Comic Sans MS"/>
              </a:rPr>
              <a:t>y</a:t>
            </a:r>
            <a:r>
              <a:rPr lang="en-US" sz="1600" dirty="0" smtClean="0">
                <a:solidFill>
                  <a:srgbClr val="FF0000"/>
                </a:solidFill>
                <a:latin typeface="Comic Sans MS"/>
                <a:cs typeface="Comic Sans MS"/>
              </a:rPr>
              <a:t>’ </a:t>
            </a:r>
            <a:r>
              <a:rPr lang="en-US" sz="1600" dirty="0" smtClean="0">
                <a:solidFill>
                  <a:srgbClr val="000000"/>
                </a:solidFill>
                <a:latin typeface="Comic Sans MS"/>
                <a:cs typeface="Comic Sans MS"/>
              </a:rPr>
              <a:t>= </a:t>
            </a:r>
            <a:r>
              <a:rPr lang="en-US" sz="1600" dirty="0" smtClean="0">
                <a:solidFill>
                  <a:srgbClr val="FF0000"/>
                </a:solidFill>
                <a:latin typeface="Comic Sans MS"/>
                <a:cs typeface="Comic Sans MS"/>
              </a:rPr>
              <a:t>s’</a:t>
            </a:r>
            <a:r>
              <a:rPr lang="en-US" sz="1600" baseline="-25000" dirty="0" smtClean="0">
                <a:solidFill>
                  <a:srgbClr val="FF0000"/>
                </a:solidFill>
                <a:latin typeface="Comic Sans MS"/>
                <a:cs typeface="Comic Sans MS"/>
              </a:rPr>
              <a:t>1</a:t>
            </a:r>
            <a:r>
              <a:rPr lang="en-US" sz="1600" baseline="-25000" dirty="0" smtClean="0">
                <a:solidFill>
                  <a:srgbClr val="000000"/>
                </a:solidFill>
                <a:latin typeface="Comic Sans MS"/>
                <a:cs typeface="Comic Sans MS"/>
              </a:rPr>
              <a:t> </a:t>
            </a:r>
            <a:r>
              <a:rPr lang="en-US" sz="1600" dirty="0">
                <a:latin typeface="Comic Sans MS"/>
                <a:cs typeface="Comic Sans MS"/>
                <a:sym typeface="Symbol"/>
              </a:rPr>
              <a:t>+</a:t>
            </a:r>
            <a:r>
              <a:rPr lang="en-US" sz="1600" dirty="0" smtClean="0">
                <a:sym typeface="Symbol"/>
              </a:rPr>
              <a:t> </a:t>
            </a:r>
            <a:r>
              <a:rPr lang="en-US" sz="1600" dirty="0">
                <a:solidFill>
                  <a:srgbClr val="000000"/>
                </a:solidFill>
                <a:latin typeface="Comic Sans MS"/>
                <a:cs typeface="Comic Sans MS"/>
                <a:sym typeface="Symbol"/>
              </a:rPr>
              <a:t>s</a:t>
            </a:r>
            <a:r>
              <a:rPr lang="en-US" sz="1600" baseline="-25000" dirty="0" smtClean="0">
                <a:solidFill>
                  <a:srgbClr val="000000"/>
                </a:solidFill>
                <a:latin typeface="Comic Sans MS"/>
                <a:cs typeface="Comic Sans MS"/>
              </a:rPr>
              <a:t>2 </a:t>
            </a:r>
            <a:r>
              <a:rPr lang="en-US" sz="1600" dirty="0">
                <a:latin typeface="Comic Sans MS"/>
                <a:cs typeface="Comic Sans MS"/>
                <a:sym typeface="Symbol"/>
              </a:rPr>
              <a:t>+</a:t>
            </a:r>
            <a:r>
              <a:rPr lang="en-US" sz="1600" baseline="-25000" dirty="0" smtClean="0">
                <a:solidFill>
                  <a:srgbClr val="000000"/>
                </a:solidFill>
                <a:latin typeface="Comic Sans MS"/>
                <a:cs typeface="Comic Sans MS"/>
                <a:sym typeface="Symbol"/>
              </a:rPr>
              <a:t> </a:t>
            </a:r>
            <a:r>
              <a:rPr lang="en-US" sz="1600" dirty="0">
                <a:solidFill>
                  <a:srgbClr val="000000"/>
                </a:solidFill>
                <a:latin typeface="Comic Sans MS"/>
                <a:cs typeface="Comic Sans MS"/>
                <a:sym typeface="Symbol"/>
              </a:rPr>
              <a:t>s</a:t>
            </a:r>
            <a:r>
              <a:rPr lang="en-US" sz="1600" baseline="-25000" dirty="0" smtClean="0">
                <a:solidFill>
                  <a:srgbClr val="000000"/>
                </a:solidFill>
                <a:latin typeface="Comic Sans MS"/>
                <a:cs typeface="Comic Sans MS"/>
              </a:rPr>
              <a:t>3</a:t>
            </a:r>
            <a:endParaRPr lang="en-US" sz="1600" baseline="-25000" dirty="0">
              <a:solidFill>
                <a:srgbClr val="000000"/>
              </a:solidFill>
              <a:latin typeface="Comic Sans MS"/>
              <a:cs typeface="Comic Sans MS"/>
            </a:endParaRPr>
          </a:p>
          <a:p>
            <a:pPr eaLnBrk="0" hangingPunct="0"/>
            <a:r>
              <a:rPr lang="en-US" sz="1600" baseline="-25000" dirty="0" smtClean="0">
                <a:solidFill>
                  <a:srgbClr val="000000"/>
                </a:solidFill>
                <a:latin typeface="Comic Sans MS"/>
                <a:cs typeface="Comic Sans MS"/>
              </a:rPr>
              <a:t> </a:t>
            </a:r>
            <a:endParaRPr lang="en-US" sz="1600" baseline="-25000" dirty="0">
              <a:solidFill>
                <a:srgbClr val="000000"/>
              </a:solidFill>
              <a:latin typeface="Comic Sans MS"/>
              <a:cs typeface="Comic Sans MS"/>
            </a:endParaRPr>
          </a:p>
        </p:txBody>
      </p:sp>
      <p:cxnSp>
        <p:nvCxnSpPr>
          <p:cNvPr id="56" name="Straight Arrow Connector 55"/>
          <p:cNvCxnSpPr/>
          <p:nvPr/>
        </p:nvCxnSpPr>
        <p:spPr>
          <a:xfrm flipV="1">
            <a:off x="5961564" y="4840930"/>
            <a:ext cx="1030642" cy="96771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7" name="Straight Arrow Connector 56"/>
          <p:cNvCxnSpPr>
            <a:stCxn id="70" idx="3"/>
          </p:cNvCxnSpPr>
          <p:nvPr/>
        </p:nvCxnSpPr>
        <p:spPr>
          <a:xfrm>
            <a:off x="5776026" y="3495737"/>
            <a:ext cx="1216388" cy="111188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8" name="Straight Arrow Connector 57"/>
          <p:cNvCxnSpPr>
            <a:endCxn id="54" idx="1"/>
          </p:cNvCxnSpPr>
          <p:nvPr/>
        </p:nvCxnSpPr>
        <p:spPr>
          <a:xfrm>
            <a:off x="5944632" y="4456272"/>
            <a:ext cx="1047574" cy="25233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0" name="Rectangle 69"/>
          <p:cNvSpPr>
            <a:spLocks noChangeArrowheads="1"/>
          </p:cNvSpPr>
          <p:nvPr/>
        </p:nvSpPr>
        <p:spPr bwMode="auto">
          <a:xfrm>
            <a:off x="5401669" y="3241292"/>
            <a:ext cx="374357" cy="508890"/>
          </a:xfrm>
          <a:prstGeom prst="rect">
            <a:avLst/>
          </a:prstGeom>
          <a:solidFill>
            <a:schemeClr val="bg1"/>
          </a:solidFill>
          <a:ln w="12700">
            <a:solidFill>
              <a:schemeClr val="bg1"/>
            </a:solidFill>
            <a:miter lim="800000"/>
            <a:headEnd/>
            <a:tailEnd/>
          </a:ln>
        </p:spPr>
        <p:txBody>
          <a:bodyPr wrap="none" anchor="ctr"/>
          <a:lstStyle/>
          <a:p>
            <a:pPr eaLnBrk="0" hangingPunct="0"/>
            <a:r>
              <a:rPr lang="en-US" sz="1600" dirty="0">
                <a:solidFill>
                  <a:srgbClr val="FF0000"/>
                </a:solidFill>
                <a:latin typeface="Comic Sans MS"/>
                <a:cs typeface="Comic Sans MS"/>
              </a:rPr>
              <a:t>s</a:t>
            </a:r>
            <a:r>
              <a:rPr lang="en-US" sz="1600" dirty="0" smtClean="0">
                <a:solidFill>
                  <a:srgbClr val="FF0000"/>
                </a:solidFill>
                <a:latin typeface="Comic Sans MS"/>
                <a:cs typeface="Comic Sans MS"/>
              </a:rPr>
              <a:t>’</a:t>
            </a:r>
            <a:r>
              <a:rPr lang="en-US" sz="1600" baseline="-25000" dirty="0" smtClean="0">
                <a:solidFill>
                  <a:srgbClr val="FF0000"/>
                </a:solidFill>
                <a:latin typeface="Comic Sans MS"/>
                <a:cs typeface="Comic Sans MS"/>
              </a:rPr>
              <a:t>1</a:t>
            </a:r>
          </a:p>
          <a:p>
            <a:pPr eaLnBrk="0" hangingPunct="0"/>
            <a:endParaRPr lang="en-US" sz="1600" baseline="-25000" dirty="0">
              <a:solidFill>
                <a:srgbClr val="FF0000"/>
              </a:solidFill>
              <a:latin typeface="Comic Sans MS"/>
              <a:cs typeface="Comic Sans MS"/>
            </a:endParaRPr>
          </a:p>
        </p:txBody>
      </p:sp>
      <p:sp>
        <p:nvSpPr>
          <p:cNvPr id="71" name="Rectangle 70"/>
          <p:cNvSpPr/>
          <p:nvPr/>
        </p:nvSpPr>
        <p:spPr>
          <a:xfrm>
            <a:off x="5877970" y="2065189"/>
            <a:ext cx="3266030" cy="1077218"/>
          </a:xfrm>
          <a:prstGeom prst="rect">
            <a:avLst/>
          </a:prstGeom>
        </p:spPr>
        <p:txBody>
          <a:bodyPr wrap="square">
            <a:spAutoFit/>
          </a:bodyPr>
          <a:lstStyle/>
          <a:p>
            <a:pPr>
              <a:spcBef>
                <a:spcPct val="50000"/>
              </a:spcBef>
            </a:pPr>
            <a:r>
              <a:rPr lang="en-US" sz="1600" dirty="0" smtClean="0">
                <a:solidFill>
                  <a:srgbClr val="0000FF"/>
                </a:solidFill>
                <a:latin typeface="Comic Sans MS"/>
                <a:cs typeface="Comic Sans MS"/>
              </a:rPr>
              <a:t>If you are thinking that the problem can be resolved by exchanging the outputs, you are absolutely wrong!</a:t>
            </a:r>
            <a:endParaRPr lang="en-US" sz="1600" baseline="-25000" dirty="0">
              <a:solidFill>
                <a:srgbClr val="0000FF"/>
              </a:solidFill>
              <a:latin typeface="Comic Sans MS"/>
              <a:cs typeface="Comic Sans MS"/>
            </a:endParaRPr>
          </a:p>
        </p:txBody>
      </p:sp>
      <p:sp>
        <p:nvSpPr>
          <p:cNvPr id="72" name="Rectangle 71"/>
          <p:cNvSpPr/>
          <p:nvPr/>
        </p:nvSpPr>
        <p:spPr>
          <a:xfrm>
            <a:off x="205895" y="6043555"/>
            <a:ext cx="8751840" cy="646331"/>
          </a:xfrm>
          <a:prstGeom prst="rect">
            <a:avLst/>
          </a:prstGeom>
          <a:solidFill>
            <a:srgbClr val="FFFF00"/>
          </a:solidFill>
          <a:ln w="57150" cmpd="thickThin">
            <a:solidFill>
              <a:schemeClr val="tx1"/>
            </a:solidFill>
          </a:ln>
        </p:spPr>
        <p:txBody>
          <a:bodyPr wrap="square">
            <a:spAutoFit/>
          </a:bodyPr>
          <a:lstStyle/>
          <a:p>
            <a:pPr>
              <a:spcBef>
                <a:spcPct val="50000"/>
              </a:spcBef>
            </a:pPr>
            <a:r>
              <a:rPr lang="en-US" dirty="0" smtClean="0">
                <a:solidFill>
                  <a:srgbClr val="0000FF"/>
                </a:solidFill>
                <a:latin typeface="Comic Sans MS"/>
                <a:cs typeface="Comic Sans MS"/>
              </a:rPr>
              <a:t>Primitive 3 (Byzantine Agreement/broadcast): Another fundamental building block of MPC</a:t>
            </a:r>
            <a:endParaRPr lang="en-US" baseline="-25000" dirty="0">
              <a:solidFill>
                <a:srgbClr val="0000FF"/>
              </a:solidFill>
              <a:latin typeface="Comic Sans MS"/>
              <a:cs typeface="Comic Sans MS"/>
            </a:endParaRPr>
          </a:p>
        </p:txBody>
      </p:sp>
    </p:spTree>
    <p:extLst>
      <p:ext uri="{BB962C8B-B14F-4D97-AF65-F5344CB8AC3E}">
        <p14:creationId xmlns:p14="http://schemas.microsoft.com/office/powerpoint/2010/main" val="12319938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1" grpId="0"/>
      <p:bldP spid="7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srcRect/>
          <a:stretch>
            <a:fillRect/>
          </a:stretch>
        </p:blipFill>
        <p:spPr bwMode="auto">
          <a:xfrm>
            <a:off x="2441426" y="2690187"/>
            <a:ext cx="3714750" cy="1588765"/>
          </a:xfrm>
          <a:prstGeom prst="rect">
            <a:avLst/>
          </a:prstGeom>
          <a:noFill/>
          <a:ln w="9525">
            <a:noFill/>
            <a:miter lim="800000"/>
            <a:headEnd/>
            <a:tailEnd/>
          </a:ln>
        </p:spPr>
      </p:pic>
    </p:spTree>
    <p:extLst>
      <p:ext uri="{BB962C8B-B14F-4D97-AF65-F5344CB8AC3E}">
        <p14:creationId xmlns:p14="http://schemas.microsoft.com/office/powerpoint/2010/main" val="340150918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43935"/>
            <a:ext cx="8534400" cy="758952"/>
          </a:xfrm>
        </p:spPr>
        <p:txBody>
          <a:bodyPr/>
          <a:lstStyle/>
          <a:p>
            <a:r>
              <a:rPr lang="en-US" dirty="0" smtClean="0">
                <a:solidFill>
                  <a:srgbClr val="008000"/>
                </a:solidFill>
                <a:latin typeface="Comic Sans MS"/>
                <a:cs typeface="Comic Sans MS"/>
              </a:rPr>
              <a:t>Expanding the scope of MPC</a:t>
            </a:r>
            <a:endParaRPr lang="en-US" dirty="0">
              <a:solidFill>
                <a:srgbClr val="008000"/>
              </a:solidFill>
              <a:latin typeface="Comic Sans MS"/>
              <a:cs typeface="Comic Sans MS"/>
            </a:endParaRPr>
          </a:p>
        </p:txBody>
      </p:sp>
      <p:sp>
        <p:nvSpPr>
          <p:cNvPr id="5" name="Rectangle 4"/>
          <p:cNvSpPr/>
          <p:nvPr/>
        </p:nvSpPr>
        <p:spPr>
          <a:xfrm>
            <a:off x="216457" y="1493004"/>
            <a:ext cx="8741276" cy="369332"/>
          </a:xfrm>
          <a:prstGeom prst="rect">
            <a:avLst/>
          </a:prstGeom>
          <a:solidFill>
            <a:srgbClr val="F0F2FF"/>
          </a:solidFill>
          <a:ln w="57150" cmpd="thickThin">
            <a:noFill/>
          </a:ln>
          <a:effectLst>
            <a:glow rad="101600">
              <a:srgbClr val="0000FF">
                <a:alpha val="96000"/>
              </a:srgbClr>
            </a:glow>
            <a:softEdge rad="12700"/>
          </a:effectLst>
        </p:spPr>
        <p:txBody>
          <a:bodyPr wrap="square">
            <a:spAutoFit/>
          </a:bodyPr>
          <a:lstStyle/>
          <a:p>
            <a:pPr>
              <a:spcBef>
                <a:spcPct val="50000"/>
              </a:spcBef>
            </a:pPr>
            <a:r>
              <a:rPr lang="en-US" b="1" dirty="0" smtClean="0">
                <a:solidFill>
                  <a:srgbClr val="0000FF"/>
                </a:solidFill>
                <a:latin typeface="Comic Sans MS"/>
                <a:cs typeface="Comic Sans MS"/>
              </a:rPr>
              <a:t>Dimension 1:</a:t>
            </a:r>
            <a:r>
              <a:rPr lang="en-US" dirty="0" smtClean="0">
                <a:latin typeface="Comic Sans MS"/>
                <a:cs typeface="Comic Sans MS"/>
              </a:rPr>
              <a:t> Any </a:t>
            </a:r>
            <a:r>
              <a:rPr lang="en-US" dirty="0" err="1" smtClean="0">
                <a:latin typeface="Comic Sans MS"/>
                <a:cs typeface="Comic Sans MS"/>
              </a:rPr>
              <a:t>polynomially</a:t>
            </a:r>
            <a:r>
              <a:rPr lang="en-US" dirty="0" smtClean="0">
                <a:latin typeface="Comic Sans MS"/>
                <a:cs typeface="Comic Sans MS"/>
              </a:rPr>
              <a:t> computable function can be computed securely.</a:t>
            </a:r>
            <a:endParaRPr lang="en-US" baseline="-25000" dirty="0">
              <a:latin typeface="Comic Sans MS"/>
              <a:cs typeface="Comic Sans MS"/>
            </a:endParaRPr>
          </a:p>
        </p:txBody>
      </p:sp>
      <p:sp>
        <p:nvSpPr>
          <p:cNvPr id="6" name="Rectangle 5"/>
          <p:cNvSpPr/>
          <p:nvPr/>
        </p:nvSpPr>
        <p:spPr>
          <a:xfrm>
            <a:off x="1134533" y="2089837"/>
            <a:ext cx="7721601" cy="646331"/>
          </a:xfrm>
          <a:prstGeom prst="rect">
            <a:avLst/>
          </a:prstGeom>
        </p:spPr>
        <p:txBody>
          <a:bodyPr wrap="square">
            <a:spAutoFit/>
          </a:bodyPr>
          <a:lstStyle/>
          <a:p>
            <a:pPr>
              <a:spcBef>
                <a:spcPct val="50000"/>
              </a:spcBef>
            </a:pPr>
            <a:r>
              <a:rPr lang="en-US" dirty="0" smtClean="0">
                <a:latin typeface="Comic Sans MS"/>
                <a:cs typeface="Comic Sans MS"/>
              </a:rPr>
              <a:t>&gt;&gt; So far you have seen how to compute addition and bit multiplication securely</a:t>
            </a:r>
            <a:endParaRPr lang="en-US" baseline="-25000" dirty="0">
              <a:latin typeface="Comic Sans MS"/>
              <a:cs typeface="Comic Sans MS"/>
            </a:endParaRPr>
          </a:p>
        </p:txBody>
      </p:sp>
      <p:sp>
        <p:nvSpPr>
          <p:cNvPr id="7" name="Rectangle 6"/>
          <p:cNvSpPr/>
          <p:nvPr/>
        </p:nvSpPr>
        <p:spPr>
          <a:xfrm>
            <a:off x="1165352" y="2922434"/>
            <a:ext cx="7653867" cy="2585323"/>
          </a:xfrm>
          <a:prstGeom prst="rect">
            <a:avLst/>
          </a:prstGeom>
        </p:spPr>
        <p:txBody>
          <a:bodyPr wrap="square">
            <a:spAutoFit/>
          </a:bodyPr>
          <a:lstStyle/>
          <a:p>
            <a:pPr>
              <a:spcBef>
                <a:spcPct val="50000"/>
              </a:spcBef>
            </a:pPr>
            <a:r>
              <a:rPr lang="en-US" dirty="0" smtClean="0">
                <a:latin typeface="Comic Sans MS"/>
                <a:cs typeface="Comic Sans MS"/>
              </a:rPr>
              <a:t>&gt;&gt; less than, equal to, greater than </a:t>
            </a:r>
          </a:p>
          <a:p>
            <a:pPr>
              <a:spcBef>
                <a:spcPct val="50000"/>
              </a:spcBef>
            </a:pPr>
            <a:r>
              <a:rPr lang="en-US" dirty="0" smtClean="0">
                <a:latin typeface="Comic Sans MS"/>
                <a:cs typeface="Comic Sans MS"/>
              </a:rPr>
              <a:t>&gt;&gt; AES encryption function, </a:t>
            </a:r>
          </a:p>
          <a:p>
            <a:pPr>
              <a:spcBef>
                <a:spcPct val="50000"/>
              </a:spcBef>
            </a:pPr>
            <a:r>
              <a:rPr lang="en-US" dirty="0" smtClean="0">
                <a:latin typeface="Comic Sans MS"/>
                <a:cs typeface="Comic Sans MS"/>
              </a:rPr>
              <a:t>&gt;&gt; any encryption function (key and message in different location or shared), </a:t>
            </a:r>
          </a:p>
          <a:p>
            <a:pPr>
              <a:spcBef>
                <a:spcPct val="50000"/>
              </a:spcBef>
            </a:pPr>
            <a:r>
              <a:rPr lang="en-US" dirty="0" smtClean="0">
                <a:latin typeface="Comic Sans MS"/>
                <a:cs typeface="Comic Sans MS"/>
              </a:rPr>
              <a:t>&gt;&gt; satellite collision probability computation function </a:t>
            </a:r>
          </a:p>
          <a:p>
            <a:pPr>
              <a:spcBef>
                <a:spcPct val="50000"/>
              </a:spcBef>
            </a:pPr>
            <a:r>
              <a:rPr lang="en-US" dirty="0" smtClean="0">
                <a:latin typeface="Comic Sans MS"/>
                <a:cs typeface="Comic Sans MS"/>
              </a:rPr>
              <a:t>&gt;&gt; set intersection</a:t>
            </a:r>
          </a:p>
          <a:p>
            <a:pPr>
              <a:spcBef>
                <a:spcPct val="50000"/>
              </a:spcBef>
            </a:pPr>
            <a:r>
              <a:rPr lang="en-US" baseline="-25000" dirty="0" smtClean="0">
                <a:latin typeface="Comic Sans MS"/>
                <a:cs typeface="Comic Sans MS"/>
              </a:rPr>
              <a:t>………</a:t>
            </a:r>
            <a:endParaRPr lang="en-US" baseline="-25000" dirty="0">
              <a:latin typeface="Comic Sans MS"/>
              <a:cs typeface="Comic Sans MS"/>
            </a:endParaRPr>
          </a:p>
        </p:txBody>
      </p:sp>
    </p:spTree>
    <p:extLst>
      <p:ext uri="{BB962C8B-B14F-4D97-AF65-F5344CB8AC3E}">
        <p14:creationId xmlns:p14="http://schemas.microsoft.com/office/powerpoint/2010/main" val="241727735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43935"/>
            <a:ext cx="8534400" cy="758952"/>
          </a:xfrm>
        </p:spPr>
        <p:txBody>
          <a:bodyPr>
            <a:normAutofit/>
          </a:bodyPr>
          <a:lstStyle/>
          <a:p>
            <a:r>
              <a:rPr lang="en-US" dirty="0">
                <a:solidFill>
                  <a:srgbClr val="008000"/>
                </a:solidFill>
                <a:latin typeface="Comic Sans MS"/>
                <a:cs typeface="Comic Sans MS"/>
              </a:rPr>
              <a:t>Two models of </a:t>
            </a:r>
            <a:r>
              <a:rPr lang="en-US" dirty="0" smtClean="0">
                <a:solidFill>
                  <a:srgbClr val="008000"/>
                </a:solidFill>
                <a:latin typeface="Comic Sans MS"/>
                <a:cs typeface="Comic Sans MS"/>
              </a:rPr>
              <a:t>Computation</a:t>
            </a:r>
            <a:endParaRPr lang="en-US" dirty="0">
              <a:solidFill>
                <a:srgbClr val="008000"/>
              </a:solidFill>
              <a:latin typeface="Comic Sans MS"/>
              <a:cs typeface="Comic Sans MS"/>
            </a:endParaRPr>
          </a:p>
        </p:txBody>
      </p:sp>
      <p:sp>
        <p:nvSpPr>
          <p:cNvPr id="5" name="Rectangle 4"/>
          <p:cNvSpPr/>
          <p:nvPr/>
        </p:nvSpPr>
        <p:spPr>
          <a:xfrm>
            <a:off x="216457" y="6352870"/>
            <a:ext cx="8741276" cy="338554"/>
          </a:xfrm>
          <a:prstGeom prst="rect">
            <a:avLst/>
          </a:prstGeom>
          <a:noFill/>
          <a:ln w="57150" cmpd="thickThin">
            <a:noFill/>
          </a:ln>
          <a:effectLst>
            <a:glow rad="101600">
              <a:srgbClr val="0000FF">
                <a:alpha val="96000"/>
              </a:srgbClr>
            </a:glow>
            <a:softEdge rad="12700"/>
          </a:effectLst>
        </p:spPr>
        <p:txBody>
          <a:bodyPr wrap="square">
            <a:spAutoFit/>
          </a:bodyPr>
          <a:lstStyle/>
          <a:p>
            <a:pPr>
              <a:spcBef>
                <a:spcPct val="50000"/>
              </a:spcBef>
            </a:pPr>
            <a:r>
              <a:rPr lang="en-US" sz="1600" dirty="0" smtClean="0">
                <a:solidFill>
                  <a:srgbClr val="0000FF"/>
                </a:solidFill>
                <a:latin typeface="Comic Sans MS"/>
                <a:cs typeface="Comic Sans MS"/>
              </a:rPr>
              <a:t>Secure Circuit evaluation: Nothing other than the output gate value will be revealed</a:t>
            </a:r>
            <a:endParaRPr lang="en-US" sz="1600" baseline="-25000" dirty="0">
              <a:latin typeface="Comic Sans MS"/>
              <a:cs typeface="Comic Sans MS"/>
            </a:endParaRPr>
          </a:p>
        </p:txBody>
      </p:sp>
      <p:sp>
        <p:nvSpPr>
          <p:cNvPr id="6" name="Rectangle 5"/>
          <p:cNvSpPr/>
          <p:nvPr/>
        </p:nvSpPr>
        <p:spPr>
          <a:xfrm>
            <a:off x="301752" y="1402608"/>
            <a:ext cx="2644648" cy="646331"/>
          </a:xfrm>
          <a:prstGeom prst="rect">
            <a:avLst/>
          </a:prstGeom>
        </p:spPr>
        <p:txBody>
          <a:bodyPr wrap="square">
            <a:spAutoFit/>
          </a:bodyPr>
          <a:lstStyle/>
          <a:p>
            <a:pPr>
              <a:spcBef>
                <a:spcPct val="50000"/>
              </a:spcBef>
            </a:pPr>
            <a:r>
              <a:rPr lang="en-US" dirty="0" smtClean="0">
                <a:solidFill>
                  <a:srgbClr val="0000FF"/>
                </a:solidFill>
                <a:latin typeface="Comic Sans MS"/>
                <a:cs typeface="Comic Sans MS"/>
              </a:rPr>
              <a:t>Boolean Circuit (AND, OR, NOT, XOR)</a:t>
            </a:r>
            <a:endParaRPr lang="en-US" baseline="-25000" dirty="0">
              <a:solidFill>
                <a:srgbClr val="0000FF"/>
              </a:solidFill>
              <a:latin typeface="Comic Sans MS"/>
              <a:cs typeface="Comic Sans MS"/>
            </a:endParaRPr>
          </a:p>
        </p:txBody>
      </p:sp>
      <p:sp>
        <p:nvSpPr>
          <p:cNvPr id="8" name="Rectangle 7"/>
          <p:cNvSpPr/>
          <p:nvPr/>
        </p:nvSpPr>
        <p:spPr>
          <a:xfrm>
            <a:off x="5112940" y="1345749"/>
            <a:ext cx="3844793" cy="646331"/>
          </a:xfrm>
          <a:prstGeom prst="rect">
            <a:avLst/>
          </a:prstGeom>
        </p:spPr>
        <p:txBody>
          <a:bodyPr wrap="square">
            <a:spAutoFit/>
          </a:bodyPr>
          <a:lstStyle/>
          <a:p>
            <a:pPr>
              <a:spcBef>
                <a:spcPct val="50000"/>
              </a:spcBef>
            </a:pPr>
            <a:r>
              <a:rPr lang="en-US" dirty="0" smtClean="0">
                <a:solidFill>
                  <a:srgbClr val="FF0000"/>
                </a:solidFill>
                <a:latin typeface="Comic Sans MS"/>
                <a:cs typeface="Comic Sans MS"/>
              </a:rPr>
              <a:t>Arithmetic Circuit over finite field (Addition and Multiplication)</a:t>
            </a:r>
            <a:endParaRPr lang="en-US" baseline="-25000" dirty="0">
              <a:solidFill>
                <a:srgbClr val="FF0000"/>
              </a:solidFill>
              <a:latin typeface="Comic Sans MS"/>
              <a:cs typeface="Comic Sans MS"/>
            </a:endParaRPr>
          </a:p>
        </p:txBody>
      </p:sp>
      <p:grpSp>
        <p:nvGrpSpPr>
          <p:cNvPr id="10" name="Group 48"/>
          <p:cNvGrpSpPr/>
          <p:nvPr/>
        </p:nvGrpSpPr>
        <p:grpSpPr>
          <a:xfrm>
            <a:off x="5032548" y="2270380"/>
            <a:ext cx="576064" cy="576064"/>
            <a:chOff x="5076056" y="1412776"/>
            <a:chExt cx="576064" cy="576064"/>
          </a:xfrm>
        </p:grpSpPr>
        <p:sp>
          <p:nvSpPr>
            <p:cNvPr id="11" name="Oval 10"/>
            <p:cNvSpPr/>
            <p:nvPr/>
          </p:nvSpPr>
          <p:spPr>
            <a:xfrm>
              <a:off x="5076056" y="1412776"/>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2" name="Text Box 7"/>
            <p:cNvSpPr txBox="1">
              <a:spLocks noChangeArrowheads="1"/>
            </p:cNvSpPr>
            <p:nvPr/>
          </p:nvSpPr>
          <p:spPr bwMode="auto">
            <a:xfrm>
              <a:off x="5156448" y="1455167"/>
              <a:ext cx="495672" cy="369332"/>
            </a:xfrm>
            <a:prstGeom prst="rect">
              <a:avLst/>
            </a:prstGeom>
            <a:noFill/>
            <a:ln w="9525">
              <a:noFill/>
              <a:miter lim="800000"/>
              <a:headEnd/>
              <a:tailEnd/>
            </a:ln>
          </p:spPr>
          <p:txBody>
            <a:bodyPr wrap="square">
              <a:spAutoFit/>
            </a:bodyPr>
            <a:lstStyle/>
            <a:p>
              <a:pPr>
                <a:spcBef>
                  <a:spcPct val="50000"/>
                </a:spcBef>
              </a:pPr>
              <a:r>
                <a:rPr lang="en-US" dirty="0" smtClean="0">
                  <a:latin typeface="Comic Sans MS"/>
                  <a:cs typeface="Comic Sans MS"/>
                </a:rPr>
                <a:t>x</a:t>
              </a:r>
              <a:r>
                <a:rPr lang="en-US" baseline="-25000" dirty="0" smtClean="0">
                  <a:latin typeface="Comic Sans MS"/>
                  <a:cs typeface="Comic Sans MS"/>
                </a:rPr>
                <a:t>1</a:t>
              </a:r>
            </a:p>
          </p:txBody>
        </p:sp>
      </p:grpSp>
      <p:grpSp>
        <p:nvGrpSpPr>
          <p:cNvPr id="13" name="Group 49"/>
          <p:cNvGrpSpPr/>
          <p:nvPr/>
        </p:nvGrpSpPr>
        <p:grpSpPr>
          <a:xfrm>
            <a:off x="6112668" y="2270380"/>
            <a:ext cx="576064" cy="576064"/>
            <a:chOff x="5076056" y="1412776"/>
            <a:chExt cx="576064" cy="576064"/>
          </a:xfrm>
        </p:grpSpPr>
        <p:sp>
          <p:nvSpPr>
            <p:cNvPr id="14" name="Oval 13"/>
            <p:cNvSpPr/>
            <p:nvPr/>
          </p:nvSpPr>
          <p:spPr>
            <a:xfrm>
              <a:off x="5076056" y="1412776"/>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Text Box 7"/>
            <p:cNvSpPr txBox="1">
              <a:spLocks noChangeArrowheads="1"/>
            </p:cNvSpPr>
            <p:nvPr/>
          </p:nvSpPr>
          <p:spPr bwMode="auto">
            <a:xfrm>
              <a:off x="5156448" y="1455167"/>
              <a:ext cx="495672" cy="369332"/>
            </a:xfrm>
            <a:prstGeom prst="rect">
              <a:avLst/>
            </a:prstGeom>
            <a:noFill/>
            <a:ln w="9525">
              <a:noFill/>
              <a:miter lim="800000"/>
              <a:headEnd/>
              <a:tailEnd/>
            </a:ln>
          </p:spPr>
          <p:txBody>
            <a:bodyPr wrap="square">
              <a:spAutoFit/>
            </a:bodyPr>
            <a:lstStyle/>
            <a:p>
              <a:pPr>
                <a:spcBef>
                  <a:spcPct val="50000"/>
                </a:spcBef>
              </a:pPr>
              <a:r>
                <a:rPr lang="en-US" dirty="0" smtClean="0">
                  <a:latin typeface="Comic Sans MS"/>
                  <a:cs typeface="Comic Sans MS"/>
                </a:rPr>
                <a:t>x</a:t>
              </a:r>
              <a:r>
                <a:rPr lang="en-US" baseline="-25000" dirty="0" smtClean="0">
                  <a:latin typeface="Comic Sans MS"/>
                  <a:cs typeface="Comic Sans MS"/>
                </a:rPr>
                <a:t>2</a:t>
              </a:r>
            </a:p>
          </p:txBody>
        </p:sp>
      </p:grpSp>
      <p:grpSp>
        <p:nvGrpSpPr>
          <p:cNvPr id="16" name="Group 52"/>
          <p:cNvGrpSpPr/>
          <p:nvPr/>
        </p:nvGrpSpPr>
        <p:grpSpPr>
          <a:xfrm>
            <a:off x="7192788" y="2270380"/>
            <a:ext cx="576064" cy="576064"/>
            <a:chOff x="5076056" y="1412776"/>
            <a:chExt cx="576064" cy="576064"/>
          </a:xfrm>
        </p:grpSpPr>
        <p:sp>
          <p:nvSpPr>
            <p:cNvPr id="17" name="Oval 16"/>
            <p:cNvSpPr/>
            <p:nvPr/>
          </p:nvSpPr>
          <p:spPr>
            <a:xfrm>
              <a:off x="5076056" y="1412776"/>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Text Box 7"/>
            <p:cNvSpPr txBox="1">
              <a:spLocks noChangeArrowheads="1"/>
            </p:cNvSpPr>
            <p:nvPr/>
          </p:nvSpPr>
          <p:spPr bwMode="auto">
            <a:xfrm>
              <a:off x="5156448" y="1455167"/>
              <a:ext cx="495672" cy="369332"/>
            </a:xfrm>
            <a:prstGeom prst="rect">
              <a:avLst/>
            </a:prstGeom>
            <a:noFill/>
            <a:ln w="9525">
              <a:noFill/>
              <a:miter lim="800000"/>
              <a:headEnd/>
              <a:tailEnd/>
            </a:ln>
          </p:spPr>
          <p:txBody>
            <a:bodyPr wrap="square">
              <a:spAutoFit/>
            </a:bodyPr>
            <a:lstStyle/>
            <a:p>
              <a:pPr>
                <a:spcBef>
                  <a:spcPct val="50000"/>
                </a:spcBef>
              </a:pPr>
              <a:r>
                <a:rPr lang="en-US" dirty="0" smtClean="0">
                  <a:latin typeface="Comic Sans MS"/>
                  <a:cs typeface="Comic Sans MS"/>
                </a:rPr>
                <a:t>x</a:t>
              </a:r>
              <a:r>
                <a:rPr lang="en-US" baseline="-25000" dirty="0" smtClean="0">
                  <a:latin typeface="Comic Sans MS"/>
                  <a:cs typeface="Comic Sans MS"/>
                </a:rPr>
                <a:t>3</a:t>
              </a:r>
            </a:p>
          </p:txBody>
        </p:sp>
      </p:grpSp>
      <p:grpSp>
        <p:nvGrpSpPr>
          <p:cNvPr id="19" name="Group 55"/>
          <p:cNvGrpSpPr/>
          <p:nvPr/>
        </p:nvGrpSpPr>
        <p:grpSpPr>
          <a:xfrm>
            <a:off x="8344916" y="2270380"/>
            <a:ext cx="576064" cy="576064"/>
            <a:chOff x="5076056" y="1412776"/>
            <a:chExt cx="576064" cy="576064"/>
          </a:xfrm>
        </p:grpSpPr>
        <p:sp>
          <p:nvSpPr>
            <p:cNvPr id="20" name="Oval 19"/>
            <p:cNvSpPr/>
            <p:nvPr/>
          </p:nvSpPr>
          <p:spPr>
            <a:xfrm>
              <a:off x="5076056" y="1412776"/>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Text Box 7"/>
            <p:cNvSpPr txBox="1">
              <a:spLocks noChangeArrowheads="1"/>
            </p:cNvSpPr>
            <p:nvPr/>
          </p:nvSpPr>
          <p:spPr bwMode="auto">
            <a:xfrm>
              <a:off x="5156448" y="1455167"/>
              <a:ext cx="495672" cy="369332"/>
            </a:xfrm>
            <a:prstGeom prst="rect">
              <a:avLst/>
            </a:prstGeom>
            <a:noFill/>
            <a:ln w="9525">
              <a:noFill/>
              <a:miter lim="800000"/>
              <a:headEnd/>
              <a:tailEnd/>
            </a:ln>
          </p:spPr>
          <p:txBody>
            <a:bodyPr wrap="square">
              <a:spAutoFit/>
            </a:bodyPr>
            <a:lstStyle/>
            <a:p>
              <a:pPr>
                <a:spcBef>
                  <a:spcPct val="50000"/>
                </a:spcBef>
              </a:pPr>
              <a:r>
                <a:rPr lang="en-US" dirty="0" smtClean="0">
                  <a:latin typeface="Comic Sans MS"/>
                  <a:cs typeface="Comic Sans MS"/>
                </a:rPr>
                <a:t>x</a:t>
              </a:r>
              <a:r>
                <a:rPr lang="en-US" baseline="-25000" dirty="0" smtClean="0">
                  <a:latin typeface="Comic Sans MS"/>
                  <a:cs typeface="Comic Sans MS"/>
                </a:rPr>
                <a:t>4</a:t>
              </a:r>
            </a:p>
          </p:txBody>
        </p:sp>
      </p:grpSp>
      <p:sp>
        <p:nvSpPr>
          <p:cNvPr id="22" name="Text Box 7"/>
          <p:cNvSpPr txBox="1">
            <a:spLocks noChangeArrowheads="1"/>
          </p:cNvSpPr>
          <p:nvPr/>
        </p:nvSpPr>
        <p:spPr bwMode="auto">
          <a:xfrm>
            <a:off x="5799151" y="3391679"/>
            <a:ext cx="504056" cy="369332"/>
          </a:xfrm>
          <a:prstGeom prst="rect">
            <a:avLst/>
          </a:prstGeom>
          <a:noFill/>
          <a:ln w="9525">
            <a:noFill/>
            <a:miter lim="800000"/>
            <a:headEnd/>
            <a:tailEnd/>
          </a:ln>
        </p:spPr>
        <p:txBody>
          <a:bodyPr wrap="square">
            <a:spAutoFit/>
          </a:bodyPr>
          <a:lstStyle/>
          <a:p>
            <a:pPr>
              <a:spcBef>
                <a:spcPct val="50000"/>
              </a:spcBef>
            </a:pPr>
            <a:r>
              <a:rPr lang="en-US" dirty="0">
                <a:sym typeface="Symbol"/>
              </a:rPr>
              <a:t>+</a:t>
            </a:r>
            <a:endParaRPr lang="en-US" dirty="0" smtClean="0"/>
          </a:p>
        </p:txBody>
      </p:sp>
      <p:sp>
        <p:nvSpPr>
          <p:cNvPr id="24" name="Text Box 7"/>
          <p:cNvSpPr txBox="1">
            <a:spLocks noChangeArrowheads="1"/>
          </p:cNvSpPr>
          <p:nvPr/>
        </p:nvSpPr>
        <p:spPr bwMode="auto">
          <a:xfrm>
            <a:off x="6841129" y="4197663"/>
            <a:ext cx="504056" cy="369332"/>
          </a:xfrm>
          <a:prstGeom prst="rect">
            <a:avLst/>
          </a:prstGeom>
          <a:noFill/>
          <a:ln w="9525">
            <a:noFill/>
            <a:miter lim="800000"/>
            <a:headEnd/>
            <a:tailEnd/>
          </a:ln>
        </p:spPr>
        <p:txBody>
          <a:bodyPr wrap="square">
            <a:spAutoFit/>
          </a:bodyPr>
          <a:lstStyle/>
          <a:p>
            <a:pPr>
              <a:spcBef>
                <a:spcPct val="50000"/>
              </a:spcBef>
            </a:pPr>
            <a:r>
              <a:rPr lang="en-US" dirty="0" smtClean="0">
                <a:solidFill>
                  <a:srgbClr val="000000"/>
                </a:solidFill>
                <a:latin typeface="Wingdings"/>
                <a:ea typeface="Wingdings"/>
                <a:cs typeface="Wingdings"/>
                <a:sym typeface="Wingdings"/>
              </a:rPr>
              <a:t></a:t>
            </a:r>
            <a:endParaRPr lang="en-US" dirty="0"/>
          </a:p>
        </p:txBody>
      </p:sp>
      <p:cxnSp>
        <p:nvCxnSpPr>
          <p:cNvPr id="25" name="Straight Arrow Connector 24"/>
          <p:cNvCxnSpPr>
            <a:stCxn id="11" idx="4"/>
          </p:cNvCxnSpPr>
          <p:nvPr/>
        </p:nvCxnSpPr>
        <p:spPr>
          <a:xfrm>
            <a:off x="5320580" y="2846444"/>
            <a:ext cx="504056" cy="720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4" idx="4"/>
          </p:cNvCxnSpPr>
          <p:nvPr/>
        </p:nvCxnSpPr>
        <p:spPr>
          <a:xfrm flipH="1">
            <a:off x="6040660" y="2846444"/>
            <a:ext cx="360040" cy="64807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480820" y="2846444"/>
            <a:ext cx="504056" cy="720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8128892" y="2918452"/>
            <a:ext cx="360040" cy="64807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061869" y="3803757"/>
            <a:ext cx="648072" cy="5760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7205445" y="3769891"/>
            <a:ext cx="684076" cy="64807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998467" y="4589999"/>
            <a:ext cx="0" cy="5760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 Box 7"/>
          <p:cNvSpPr txBox="1">
            <a:spLocks noChangeArrowheads="1"/>
          </p:cNvSpPr>
          <p:nvPr/>
        </p:nvSpPr>
        <p:spPr bwMode="auto">
          <a:xfrm>
            <a:off x="6063618" y="5216862"/>
            <a:ext cx="2361690" cy="923330"/>
          </a:xfrm>
          <a:prstGeom prst="rect">
            <a:avLst/>
          </a:prstGeom>
          <a:noFill/>
          <a:ln w="9525">
            <a:noFill/>
            <a:miter lim="800000"/>
            <a:headEnd/>
            <a:tailEnd/>
          </a:ln>
        </p:spPr>
        <p:txBody>
          <a:bodyPr wrap="square">
            <a:spAutoFit/>
          </a:bodyPr>
          <a:lstStyle/>
          <a:p>
            <a:pPr>
              <a:spcBef>
                <a:spcPct val="50000"/>
              </a:spcBef>
            </a:pPr>
            <a:r>
              <a:rPr lang="en-US" dirty="0" smtClean="0">
                <a:latin typeface="Comic Sans MS"/>
                <a:cs typeface="Comic Sans MS"/>
              </a:rPr>
              <a:t>   f(x</a:t>
            </a:r>
            <a:r>
              <a:rPr lang="en-US" baseline="-25000" dirty="0" smtClean="0">
                <a:latin typeface="Comic Sans MS"/>
                <a:cs typeface="Comic Sans MS"/>
              </a:rPr>
              <a:t>1</a:t>
            </a:r>
            <a:r>
              <a:rPr lang="en-US" dirty="0" smtClean="0">
                <a:latin typeface="Comic Sans MS"/>
                <a:cs typeface="Comic Sans MS"/>
              </a:rPr>
              <a:t>, x</a:t>
            </a:r>
            <a:r>
              <a:rPr lang="en-US" baseline="-25000" dirty="0" smtClean="0">
                <a:latin typeface="Comic Sans MS"/>
                <a:cs typeface="Comic Sans MS"/>
              </a:rPr>
              <a:t>2</a:t>
            </a:r>
            <a:r>
              <a:rPr lang="en-US" dirty="0" smtClean="0">
                <a:latin typeface="Comic Sans MS"/>
                <a:cs typeface="Comic Sans MS"/>
              </a:rPr>
              <a:t>, x</a:t>
            </a:r>
            <a:r>
              <a:rPr lang="en-US" baseline="-25000" dirty="0" smtClean="0">
                <a:latin typeface="Comic Sans MS"/>
                <a:cs typeface="Comic Sans MS"/>
              </a:rPr>
              <a:t>3</a:t>
            </a:r>
            <a:r>
              <a:rPr lang="en-US" dirty="0" smtClean="0">
                <a:latin typeface="Comic Sans MS"/>
                <a:cs typeface="Comic Sans MS"/>
              </a:rPr>
              <a:t>, x</a:t>
            </a:r>
            <a:r>
              <a:rPr lang="en-US" baseline="-25000" dirty="0" smtClean="0">
                <a:latin typeface="Comic Sans MS"/>
                <a:cs typeface="Comic Sans MS"/>
              </a:rPr>
              <a:t>4</a:t>
            </a:r>
            <a:r>
              <a:rPr lang="en-US" dirty="0" smtClean="0">
                <a:latin typeface="Comic Sans MS"/>
                <a:cs typeface="Comic Sans MS"/>
              </a:rPr>
              <a:t>); inputs are field elements</a:t>
            </a:r>
          </a:p>
        </p:txBody>
      </p:sp>
      <p:sp>
        <p:nvSpPr>
          <p:cNvPr id="3" name="TextBox 2"/>
          <p:cNvSpPr txBox="1"/>
          <p:nvPr/>
        </p:nvSpPr>
        <p:spPr>
          <a:xfrm>
            <a:off x="7924800" y="3505198"/>
            <a:ext cx="290276" cy="369332"/>
          </a:xfrm>
          <a:prstGeom prst="rect">
            <a:avLst/>
          </a:prstGeom>
          <a:noFill/>
        </p:spPr>
        <p:txBody>
          <a:bodyPr wrap="none" rtlCol="0">
            <a:spAutoFit/>
          </a:bodyPr>
          <a:lstStyle/>
          <a:p>
            <a:r>
              <a:rPr lang="en-US" dirty="0">
                <a:solidFill>
                  <a:srgbClr val="000000"/>
                </a:solidFill>
                <a:latin typeface="Wingdings"/>
                <a:ea typeface="Wingdings"/>
                <a:cs typeface="Wingdings"/>
                <a:sym typeface="Wingdings"/>
              </a:rPr>
              <a:t></a:t>
            </a:r>
            <a:endParaRPr lang="en-US" dirty="0"/>
          </a:p>
        </p:txBody>
      </p:sp>
      <p:grpSp>
        <p:nvGrpSpPr>
          <p:cNvPr id="36" name="Group 48"/>
          <p:cNvGrpSpPr/>
          <p:nvPr/>
        </p:nvGrpSpPr>
        <p:grpSpPr>
          <a:xfrm>
            <a:off x="199983" y="2343104"/>
            <a:ext cx="576064" cy="576064"/>
            <a:chOff x="5076056" y="1412776"/>
            <a:chExt cx="576064" cy="576064"/>
          </a:xfrm>
        </p:grpSpPr>
        <p:sp>
          <p:nvSpPr>
            <p:cNvPr id="37" name="Oval 36"/>
            <p:cNvSpPr/>
            <p:nvPr/>
          </p:nvSpPr>
          <p:spPr>
            <a:xfrm>
              <a:off x="5076056" y="1412776"/>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8" name="Text Box 7"/>
            <p:cNvSpPr txBox="1">
              <a:spLocks noChangeArrowheads="1"/>
            </p:cNvSpPr>
            <p:nvPr/>
          </p:nvSpPr>
          <p:spPr bwMode="auto">
            <a:xfrm>
              <a:off x="5156448" y="1455167"/>
              <a:ext cx="495672" cy="369332"/>
            </a:xfrm>
            <a:prstGeom prst="rect">
              <a:avLst/>
            </a:prstGeom>
            <a:noFill/>
            <a:ln w="9525">
              <a:noFill/>
              <a:miter lim="800000"/>
              <a:headEnd/>
              <a:tailEnd/>
            </a:ln>
          </p:spPr>
          <p:txBody>
            <a:bodyPr wrap="square">
              <a:spAutoFit/>
            </a:bodyPr>
            <a:lstStyle/>
            <a:p>
              <a:pPr>
                <a:spcBef>
                  <a:spcPct val="50000"/>
                </a:spcBef>
              </a:pPr>
              <a:r>
                <a:rPr lang="en-US" dirty="0" smtClean="0">
                  <a:latin typeface="Comic Sans MS"/>
                  <a:cs typeface="Comic Sans MS"/>
                </a:rPr>
                <a:t>x</a:t>
              </a:r>
              <a:r>
                <a:rPr lang="en-US" baseline="-25000" dirty="0" smtClean="0">
                  <a:latin typeface="Comic Sans MS"/>
                  <a:cs typeface="Comic Sans MS"/>
                </a:rPr>
                <a:t>1</a:t>
              </a:r>
            </a:p>
          </p:txBody>
        </p:sp>
      </p:grpSp>
      <p:grpSp>
        <p:nvGrpSpPr>
          <p:cNvPr id="39" name="Group 49"/>
          <p:cNvGrpSpPr/>
          <p:nvPr/>
        </p:nvGrpSpPr>
        <p:grpSpPr>
          <a:xfrm>
            <a:off x="1280103" y="2343104"/>
            <a:ext cx="576064" cy="576064"/>
            <a:chOff x="5076056" y="1412776"/>
            <a:chExt cx="576064" cy="576064"/>
          </a:xfrm>
        </p:grpSpPr>
        <p:sp>
          <p:nvSpPr>
            <p:cNvPr id="40" name="Oval 39"/>
            <p:cNvSpPr/>
            <p:nvPr/>
          </p:nvSpPr>
          <p:spPr>
            <a:xfrm>
              <a:off x="5076056" y="1412776"/>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1" name="Text Box 7"/>
            <p:cNvSpPr txBox="1">
              <a:spLocks noChangeArrowheads="1"/>
            </p:cNvSpPr>
            <p:nvPr/>
          </p:nvSpPr>
          <p:spPr bwMode="auto">
            <a:xfrm>
              <a:off x="5156448" y="1455167"/>
              <a:ext cx="495672" cy="369332"/>
            </a:xfrm>
            <a:prstGeom prst="rect">
              <a:avLst/>
            </a:prstGeom>
            <a:noFill/>
            <a:ln w="9525">
              <a:noFill/>
              <a:miter lim="800000"/>
              <a:headEnd/>
              <a:tailEnd/>
            </a:ln>
          </p:spPr>
          <p:txBody>
            <a:bodyPr wrap="square">
              <a:spAutoFit/>
            </a:bodyPr>
            <a:lstStyle/>
            <a:p>
              <a:pPr>
                <a:spcBef>
                  <a:spcPct val="50000"/>
                </a:spcBef>
              </a:pPr>
              <a:r>
                <a:rPr lang="en-US" dirty="0" smtClean="0">
                  <a:latin typeface="Comic Sans MS"/>
                  <a:cs typeface="Comic Sans MS"/>
                </a:rPr>
                <a:t>x</a:t>
              </a:r>
              <a:r>
                <a:rPr lang="en-US" baseline="-25000" dirty="0" smtClean="0">
                  <a:latin typeface="Comic Sans MS"/>
                  <a:cs typeface="Comic Sans MS"/>
                </a:rPr>
                <a:t>2</a:t>
              </a:r>
            </a:p>
          </p:txBody>
        </p:sp>
      </p:grpSp>
      <p:grpSp>
        <p:nvGrpSpPr>
          <p:cNvPr id="42" name="Group 52"/>
          <p:cNvGrpSpPr/>
          <p:nvPr/>
        </p:nvGrpSpPr>
        <p:grpSpPr>
          <a:xfrm>
            <a:off x="2360223" y="2343104"/>
            <a:ext cx="576064" cy="576064"/>
            <a:chOff x="5076056" y="1412776"/>
            <a:chExt cx="576064" cy="576064"/>
          </a:xfrm>
        </p:grpSpPr>
        <p:sp>
          <p:nvSpPr>
            <p:cNvPr id="43" name="Oval 42"/>
            <p:cNvSpPr/>
            <p:nvPr/>
          </p:nvSpPr>
          <p:spPr>
            <a:xfrm>
              <a:off x="5076056" y="1412776"/>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4" name="Text Box 7"/>
            <p:cNvSpPr txBox="1">
              <a:spLocks noChangeArrowheads="1"/>
            </p:cNvSpPr>
            <p:nvPr/>
          </p:nvSpPr>
          <p:spPr bwMode="auto">
            <a:xfrm>
              <a:off x="5156448" y="1455167"/>
              <a:ext cx="495672" cy="369332"/>
            </a:xfrm>
            <a:prstGeom prst="rect">
              <a:avLst/>
            </a:prstGeom>
            <a:noFill/>
            <a:ln w="9525">
              <a:noFill/>
              <a:miter lim="800000"/>
              <a:headEnd/>
              <a:tailEnd/>
            </a:ln>
          </p:spPr>
          <p:txBody>
            <a:bodyPr wrap="square">
              <a:spAutoFit/>
            </a:bodyPr>
            <a:lstStyle/>
            <a:p>
              <a:pPr>
                <a:spcBef>
                  <a:spcPct val="50000"/>
                </a:spcBef>
              </a:pPr>
              <a:r>
                <a:rPr lang="en-US" dirty="0" smtClean="0">
                  <a:latin typeface="Comic Sans MS"/>
                  <a:cs typeface="Comic Sans MS"/>
                </a:rPr>
                <a:t>x</a:t>
              </a:r>
              <a:r>
                <a:rPr lang="en-US" baseline="-25000" dirty="0" smtClean="0">
                  <a:latin typeface="Comic Sans MS"/>
                  <a:cs typeface="Comic Sans MS"/>
                </a:rPr>
                <a:t>3</a:t>
              </a:r>
            </a:p>
          </p:txBody>
        </p:sp>
      </p:grpSp>
      <p:grpSp>
        <p:nvGrpSpPr>
          <p:cNvPr id="45" name="Group 55"/>
          <p:cNvGrpSpPr/>
          <p:nvPr/>
        </p:nvGrpSpPr>
        <p:grpSpPr>
          <a:xfrm>
            <a:off x="3512351" y="2343104"/>
            <a:ext cx="576064" cy="576064"/>
            <a:chOff x="5076056" y="1412776"/>
            <a:chExt cx="576064" cy="576064"/>
          </a:xfrm>
        </p:grpSpPr>
        <p:sp>
          <p:nvSpPr>
            <p:cNvPr id="46" name="Oval 45"/>
            <p:cNvSpPr/>
            <p:nvPr/>
          </p:nvSpPr>
          <p:spPr>
            <a:xfrm>
              <a:off x="5076056" y="1412776"/>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7" name="Text Box 7"/>
            <p:cNvSpPr txBox="1">
              <a:spLocks noChangeArrowheads="1"/>
            </p:cNvSpPr>
            <p:nvPr/>
          </p:nvSpPr>
          <p:spPr bwMode="auto">
            <a:xfrm>
              <a:off x="5156448" y="1455167"/>
              <a:ext cx="495672" cy="369332"/>
            </a:xfrm>
            <a:prstGeom prst="rect">
              <a:avLst/>
            </a:prstGeom>
            <a:noFill/>
            <a:ln w="9525">
              <a:noFill/>
              <a:miter lim="800000"/>
              <a:headEnd/>
              <a:tailEnd/>
            </a:ln>
          </p:spPr>
          <p:txBody>
            <a:bodyPr wrap="square">
              <a:spAutoFit/>
            </a:bodyPr>
            <a:lstStyle/>
            <a:p>
              <a:pPr>
                <a:spcBef>
                  <a:spcPct val="50000"/>
                </a:spcBef>
              </a:pPr>
              <a:r>
                <a:rPr lang="en-US" dirty="0" smtClean="0">
                  <a:latin typeface="Comic Sans MS"/>
                  <a:cs typeface="Comic Sans MS"/>
                </a:rPr>
                <a:t>x</a:t>
              </a:r>
              <a:r>
                <a:rPr lang="en-US" baseline="-25000" dirty="0" smtClean="0">
                  <a:latin typeface="Comic Sans MS"/>
                  <a:cs typeface="Comic Sans MS"/>
                </a:rPr>
                <a:t>4</a:t>
              </a:r>
            </a:p>
          </p:txBody>
        </p:sp>
      </p:grpSp>
      <p:sp>
        <p:nvSpPr>
          <p:cNvPr id="48" name="Text Box 7"/>
          <p:cNvSpPr txBox="1">
            <a:spLocks noChangeArrowheads="1"/>
          </p:cNvSpPr>
          <p:nvPr/>
        </p:nvSpPr>
        <p:spPr bwMode="auto">
          <a:xfrm>
            <a:off x="898854" y="3464403"/>
            <a:ext cx="504056" cy="369332"/>
          </a:xfrm>
          <a:prstGeom prst="rect">
            <a:avLst/>
          </a:prstGeom>
          <a:noFill/>
          <a:ln w="9525">
            <a:noFill/>
            <a:miter lim="800000"/>
            <a:headEnd/>
            <a:tailEnd/>
          </a:ln>
        </p:spPr>
        <p:txBody>
          <a:bodyPr wrap="square">
            <a:spAutoFit/>
          </a:bodyPr>
          <a:lstStyle/>
          <a:p>
            <a:pPr>
              <a:spcBef>
                <a:spcPct val="50000"/>
              </a:spcBef>
            </a:pPr>
            <a:r>
              <a:rPr lang="en-US" dirty="0" smtClean="0">
                <a:latin typeface="ＭＳ ゴシック"/>
                <a:ea typeface="ＭＳ ゴシック"/>
                <a:cs typeface="ＭＳ ゴシック"/>
              </a:rPr>
              <a:t>∧</a:t>
            </a:r>
            <a:endParaRPr lang="en-US" dirty="0" smtClean="0"/>
          </a:p>
        </p:txBody>
      </p:sp>
      <p:cxnSp>
        <p:nvCxnSpPr>
          <p:cNvPr id="50" name="Straight Arrow Connector 49"/>
          <p:cNvCxnSpPr>
            <a:stCxn id="37" idx="4"/>
          </p:cNvCxnSpPr>
          <p:nvPr/>
        </p:nvCxnSpPr>
        <p:spPr>
          <a:xfrm>
            <a:off x="488015" y="2919168"/>
            <a:ext cx="504056" cy="720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0" idx="4"/>
          </p:cNvCxnSpPr>
          <p:nvPr/>
        </p:nvCxnSpPr>
        <p:spPr>
          <a:xfrm flipH="1">
            <a:off x="1208095" y="2919168"/>
            <a:ext cx="360040" cy="64807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648255" y="2919168"/>
            <a:ext cx="504056" cy="720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3296327" y="2991176"/>
            <a:ext cx="360040" cy="64807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229304" y="3876481"/>
            <a:ext cx="648072" cy="5760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2372880" y="3842615"/>
            <a:ext cx="684076" cy="64807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165902" y="4662723"/>
            <a:ext cx="0" cy="5760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Text Box 7"/>
          <p:cNvSpPr txBox="1">
            <a:spLocks noChangeArrowheads="1"/>
          </p:cNvSpPr>
          <p:nvPr/>
        </p:nvSpPr>
        <p:spPr bwMode="auto">
          <a:xfrm>
            <a:off x="1231053" y="5289586"/>
            <a:ext cx="2151458" cy="646331"/>
          </a:xfrm>
          <a:prstGeom prst="rect">
            <a:avLst/>
          </a:prstGeom>
          <a:noFill/>
          <a:ln w="9525">
            <a:noFill/>
            <a:miter lim="800000"/>
            <a:headEnd/>
            <a:tailEnd/>
          </a:ln>
        </p:spPr>
        <p:txBody>
          <a:bodyPr wrap="square">
            <a:spAutoFit/>
          </a:bodyPr>
          <a:lstStyle/>
          <a:p>
            <a:pPr>
              <a:spcBef>
                <a:spcPct val="50000"/>
              </a:spcBef>
            </a:pPr>
            <a:r>
              <a:rPr lang="en-US" dirty="0" smtClean="0">
                <a:latin typeface="Comic Sans MS"/>
                <a:cs typeface="Comic Sans MS"/>
              </a:rPr>
              <a:t>   f(x</a:t>
            </a:r>
            <a:r>
              <a:rPr lang="en-US" baseline="-25000" dirty="0" smtClean="0">
                <a:latin typeface="Comic Sans MS"/>
                <a:cs typeface="Comic Sans MS"/>
              </a:rPr>
              <a:t>1</a:t>
            </a:r>
            <a:r>
              <a:rPr lang="en-US" dirty="0" smtClean="0">
                <a:latin typeface="Comic Sans MS"/>
                <a:cs typeface="Comic Sans MS"/>
              </a:rPr>
              <a:t>, x</a:t>
            </a:r>
            <a:r>
              <a:rPr lang="en-US" baseline="-25000" dirty="0" smtClean="0">
                <a:latin typeface="Comic Sans MS"/>
                <a:cs typeface="Comic Sans MS"/>
              </a:rPr>
              <a:t>2</a:t>
            </a:r>
            <a:r>
              <a:rPr lang="en-US" dirty="0" smtClean="0">
                <a:latin typeface="Comic Sans MS"/>
                <a:cs typeface="Comic Sans MS"/>
              </a:rPr>
              <a:t>, x</a:t>
            </a:r>
            <a:r>
              <a:rPr lang="en-US" baseline="-25000" dirty="0" smtClean="0">
                <a:latin typeface="Comic Sans MS"/>
                <a:cs typeface="Comic Sans MS"/>
              </a:rPr>
              <a:t>3</a:t>
            </a:r>
            <a:r>
              <a:rPr lang="en-US" dirty="0" smtClean="0">
                <a:latin typeface="Comic Sans MS"/>
                <a:cs typeface="Comic Sans MS"/>
              </a:rPr>
              <a:t>, x</a:t>
            </a:r>
            <a:r>
              <a:rPr lang="en-US" baseline="-25000" dirty="0" smtClean="0">
                <a:latin typeface="Comic Sans MS"/>
                <a:cs typeface="Comic Sans MS"/>
              </a:rPr>
              <a:t>4</a:t>
            </a:r>
            <a:r>
              <a:rPr lang="en-US" dirty="0" smtClean="0">
                <a:latin typeface="Comic Sans MS"/>
                <a:cs typeface="Comic Sans MS"/>
              </a:rPr>
              <a:t>); inputs are bits</a:t>
            </a:r>
          </a:p>
        </p:txBody>
      </p:sp>
      <p:sp>
        <p:nvSpPr>
          <p:cNvPr id="58" name="TextBox 57"/>
          <p:cNvSpPr txBox="1"/>
          <p:nvPr/>
        </p:nvSpPr>
        <p:spPr>
          <a:xfrm>
            <a:off x="3024503" y="3594855"/>
            <a:ext cx="415498" cy="369332"/>
          </a:xfrm>
          <a:prstGeom prst="rect">
            <a:avLst/>
          </a:prstGeom>
          <a:noFill/>
        </p:spPr>
        <p:txBody>
          <a:bodyPr wrap="none" rtlCol="0">
            <a:spAutoFit/>
          </a:bodyPr>
          <a:lstStyle/>
          <a:p>
            <a:r>
              <a:rPr lang="en-US" dirty="0" smtClean="0">
                <a:latin typeface="ＭＳ ゴシック"/>
                <a:ea typeface="ＭＳ ゴシック"/>
                <a:cs typeface="ＭＳ ゴシック"/>
              </a:rPr>
              <a:t>∨</a:t>
            </a:r>
            <a:endParaRPr lang="en-US" dirty="0"/>
          </a:p>
        </p:txBody>
      </p:sp>
      <p:sp>
        <p:nvSpPr>
          <p:cNvPr id="59" name="TextBox 58"/>
          <p:cNvSpPr txBox="1"/>
          <p:nvPr/>
        </p:nvSpPr>
        <p:spPr>
          <a:xfrm>
            <a:off x="1981203" y="4301071"/>
            <a:ext cx="361961" cy="369332"/>
          </a:xfrm>
          <a:prstGeom prst="rect">
            <a:avLst/>
          </a:prstGeom>
          <a:noFill/>
        </p:spPr>
        <p:txBody>
          <a:bodyPr wrap="none" rtlCol="0">
            <a:spAutoFit/>
          </a:bodyPr>
          <a:lstStyle/>
          <a:p>
            <a:r>
              <a:rPr lang="en-US" dirty="0" smtClean="0">
                <a:sym typeface="Symbol"/>
              </a:rPr>
              <a:t></a:t>
            </a:r>
            <a:endParaRPr lang="en-US" dirty="0"/>
          </a:p>
        </p:txBody>
      </p:sp>
    </p:spTree>
    <p:extLst>
      <p:ext uri="{BB962C8B-B14F-4D97-AF65-F5344CB8AC3E}">
        <p14:creationId xmlns:p14="http://schemas.microsoft.com/office/powerpoint/2010/main" val="33406958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p:bldP spid="24" grpId="0"/>
      <p:bldP spid="35" grpId="0"/>
      <p:bldP spid="3" grpId="0"/>
      <p:bldP spid="48" grpId="0"/>
      <p:bldP spid="57" grpId="0"/>
      <p:bldP spid="58" grpId="0"/>
      <p:bldP spid="5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43935"/>
            <a:ext cx="8534400" cy="758952"/>
          </a:xfrm>
        </p:spPr>
        <p:txBody>
          <a:bodyPr/>
          <a:lstStyle/>
          <a:p>
            <a:r>
              <a:rPr lang="en-US" dirty="0">
                <a:solidFill>
                  <a:srgbClr val="008000"/>
                </a:solidFill>
                <a:latin typeface="Comic Sans MS"/>
                <a:cs typeface="Comic Sans MS"/>
              </a:rPr>
              <a:t>Which one will you prefer?</a:t>
            </a:r>
          </a:p>
        </p:txBody>
      </p:sp>
      <p:sp>
        <p:nvSpPr>
          <p:cNvPr id="5" name="Rectangle 4"/>
          <p:cNvSpPr/>
          <p:nvPr/>
        </p:nvSpPr>
        <p:spPr>
          <a:xfrm>
            <a:off x="216457" y="6335937"/>
            <a:ext cx="8741276" cy="369332"/>
          </a:xfrm>
          <a:prstGeom prst="rect">
            <a:avLst/>
          </a:prstGeom>
          <a:solidFill>
            <a:srgbClr val="F0F2FF"/>
          </a:solidFill>
          <a:ln w="57150" cmpd="thickThin">
            <a:noFill/>
          </a:ln>
          <a:effectLst>
            <a:glow rad="101600">
              <a:srgbClr val="0000FF">
                <a:alpha val="96000"/>
              </a:srgbClr>
            </a:glow>
            <a:softEdge rad="12700"/>
          </a:effectLst>
        </p:spPr>
        <p:txBody>
          <a:bodyPr wrap="square">
            <a:spAutoFit/>
          </a:bodyPr>
          <a:lstStyle/>
          <a:p>
            <a:pPr>
              <a:spcBef>
                <a:spcPct val="50000"/>
              </a:spcBef>
            </a:pPr>
            <a:r>
              <a:rPr lang="en-US" b="1" dirty="0" smtClean="0">
                <a:solidFill>
                  <a:srgbClr val="0000FF"/>
                </a:solidFill>
                <a:latin typeface="Comic Sans MS"/>
                <a:cs typeface="Comic Sans MS"/>
              </a:rPr>
              <a:t>Dimension 1:</a:t>
            </a:r>
            <a:r>
              <a:rPr lang="en-US" dirty="0" smtClean="0">
                <a:latin typeface="Comic Sans MS"/>
                <a:cs typeface="Comic Sans MS"/>
              </a:rPr>
              <a:t> Any </a:t>
            </a:r>
            <a:r>
              <a:rPr lang="en-US" dirty="0" err="1" smtClean="0">
                <a:latin typeface="Comic Sans MS"/>
                <a:cs typeface="Comic Sans MS"/>
              </a:rPr>
              <a:t>polynomially</a:t>
            </a:r>
            <a:r>
              <a:rPr lang="en-US" dirty="0" smtClean="0">
                <a:latin typeface="Comic Sans MS"/>
                <a:cs typeface="Comic Sans MS"/>
              </a:rPr>
              <a:t> computable function can be computed securely.</a:t>
            </a:r>
            <a:endParaRPr lang="en-US" baseline="-25000" dirty="0">
              <a:latin typeface="Comic Sans MS"/>
              <a:cs typeface="Comic Sans MS"/>
            </a:endParaRPr>
          </a:p>
        </p:txBody>
      </p:sp>
      <p:sp>
        <p:nvSpPr>
          <p:cNvPr id="6" name="Rectangle 5"/>
          <p:cNvSpPr/>
          <p:nvPr/>
        </p:nvSpPr>
        <p:spPr>
          <a:xfrm>
            <a:off x="301752" y="1368742"/>
            <a:ext cx="2634535" cy="646331"/>
          </a:xfrm>
          <a:prstGeom prst="rect">
            <a:avLst/>
          </a:prstGeom>
        </p:spPr>
        <p:txBody>
          <a:bodyPr wrap="square">
            <a:spAutoFit/>
          </a:bodyPr>
          <a:lstStyle/>
          <a:p>
            <a:pPr>
              <a:spcBef>
                <a:spcPct val="50000"/>
              </a:spcBef>
            </a:pPr>
            <a:r>
              <a:rPr lang="en-US" dirty="0" smtClean="0">
                <a:solidFill>
                  <a:srgbClr val="0000FF"/>
                </a:solidFill>
                <a:latin typeface="Comic Sans MS"/>
                <a:cs typeface="Comic Sans MS"/>
              </a:rPr>
              <a:t>Boolean Circuit (AND, OR, NOT, XOR)</a:t>
            </a:r>
            <a:endParaRPr lang="en-US" baseline="-25000" dirty="0">
              <a:solidFill>
                <a:srgbClr val="0000FF"/>
              </a:solidFill>
              <a:latin typeface="Comic Sans MS"/>
              <a:cs typeface="Comic Sans MS"/>
            </a:endParaRPr>
          </a:p>
        </p:txBody>
      </p:sp>
      <p:grpSp>
        <p:nvGrpSpPr>
          <p:cNvPr id="16" name="Group 52"/>
          <p:cNvGrpSpPr/>
          <p:nvPr/>
        </p:nvGrpSpPr>
        <p:grpSpPr>
          <a:xfrm>
            <a:off x="6063618" y="2257042"/>
            <a:ext cx="576064" cy="576064"/>
            <a:chOff x="5076056" y="1412776"/>
            <a:chExt cx="576064" cy="576064"/>
          </a:xfrm>
        </p:grpSpPr>
        <p:sp>
          <p:nvSpPr>
            <p:cNvPr id="17" name="Oval 16"/>
            <p:cNvSpPr/>
            <p:nvPr/>
          </p:nvSpPr>
          <p:spPr>
            <a:xfrm>
              <a:off x="5076056" y="1412776"/>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Text Box 7"/>
            <p:cNvSpPr txBox="1">
              <a:spLocks noChangeArrowheads="1"/>
            </p:cNvSpPr>
            <p:nvPr/>
          </p:nvSpPr>
          <p:spPr bwMode="auto">
            <a:xfrm>
              <a:off x="5156448" y="1455167"/>
              <a:ext cx="495672" cy="369332"/>
            </a:xfrm>
            <a:prstGeom prst="rect">
              <a:avLst/>
            </a:prstGeom>
            <a:noFill/>
            <a:ln w="9525">
              <a:noFill/>
              <a:miter lim="800000"/>
              <a:headEnd/>
              <a:tailEnd/>
            </a:ln>
          </p:spPr>
          <p:txBody>
            <a:bodyPr wrap="square">
              <a:spAutoFit/>
            </a:bodyPr>
            <a:lstStyle/>
            <a:p>
              <a:pPr>
                <a:spcBef>
                  <a:spcPct val="50000"/>
                </a:spcBef>
              </a:pPr>
              <a:r>
                <a:rPr lang="en-US" dirty="0" smtClean="0">
                  <a:latin typeface="Comic Sans MS"/>
                  <a:cs typeface="Comic Sans MS"/>
                </a:rPr>
                <a:t>x</a:t>
              </a:r>
              <a:r>
                <a:rPr lang="en-US" baseline="-25000" dirty="0">
                  <a:latin typeface="Comic Sans MS"/>
                  <a:cs typeface="Comic Sans MS"/>
                </a:rPr>
                <a:t>1</a:t>
              </a:r>
              <a:endParaRPr lang="en-US" baseline="-25000" dirty="0" smtClean="0">
                <a:latin typeface="Comic Sans MS"/>
                <a:cs typeface="Comic Sans MS"/>
              </a:endParaRPr>
            </a:p>
          </p:txBody>
        </p:sp>
      </p:grpSp>
      <p:grpSp>
        <p:nvGrpSpPr>
          <p:cNvPr id="19" name="Group 55"/>
          <p:cNvGrpSpPr/>
          <p:nvPr/>
        </p:nvGrpSpPr>
        <p:grpSpPr>
          <a:xfrm>
            <a:off x="7215746" y="2257042"/>
            <a:ext cx="576064" cy="576064"/>
            <a:chOff x="5076056" y="1412776"/>
            <a:chExt cx="576064" cy="576064"/>
          </a:xfrm>
        </p:grpSpPr>
        <p:sp>
          <p:nvSpPr>
            <p:cNvPr id="20" name="Oval 19"/>
            <p:cNvSpPr/>
            <p:nvPr/>
          </p:nvSpPr>
          <p:spPr>
            <a:xfrm>
              <a:off x="5076056" y="1412776"/>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Text Box 7"/>
            <p:cNvSpPr txBox="1">
              <a:spLocks noChangeArrowheads="1"/>
            </p:cNvSpPr>
            <p:nvPr/>
          </p:nvSpPr>
          <p:spPr bwMode="auto">
            <a:xfrm>
              <a:off x="5156448" y="1455167"/>
              <a:ext cx="495672" cy="369332"/>
            </a:xfrm>
            <a:prstGeom prst="rect">
              <a:avLst/>
            </a:prstGeom>
            <a:noFill/>
            <a:ln w="9525">
              <a:noFill/>
              <a:miter lim="800000"/>
              <a:headEnd/>
              <a:tailEnd/>
            </a:ln>
          </p:spPr>
          <p:txBody>
            <a:bodyPr wrap="square">
              <a:spAutoFit/>
            </a:bodyPr>
            <a:lstStyle/>
            <a:p>
              <a:pPr>
                <a:spcBef>
                  <a:spcPct val="50000"/>
                </a:spcBef>
              </a:pPr>
              <a:r>
                <a:rPr lang="en-US" dirty="0" smtClean="0">
                  <a:latin typeface="Comic Sans MS"/>
                  <a:cs typeface="Comic Sans MS"/>
                </a:rPr>
                <a:t>x</a:t>
              </a:r>
              <a:r>
                <a:rPr lang="en-US" baseline="-25000" dirty="0" smtClean="0">
                  <a:latin typeface="Comic Sans MS"/>
                  <a:cs typeface="Comic Sans MS"/>
                </a:rPr>
                <a:t>2</a:t>
              </a:r>
            </a:p>
          </p:txBody>
        </p:sp>
      </p:grpSp>
      <p:cxnSp>
        <p:nvCxnSpPr>
          <p:cNvPr id="27" name="Straight Arrow Connector 26"/>
          <p:cNvCxnSpPr/>
          <p:nvPr/>
        </p:nvCxnSpPr>
        <p:spPr>
          <a:xfrm>
            <a:off x="6351650" y="2833106"/>
            <a:ext cx="504056" cy="720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6999722" y="2905114"/>
            <a:ext cx="360040" cy="64807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965856" y="3879522"/>
            <a:ext cx="0" cy="45377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2475899" y="5381581"/>
            <a:ext cx="4403106" cy="369332"/>
          </a:xfrm>
          <a:prstGeom prst="rect">
            <a:avLst/>
          </a:prstGeom>
        </p:spPr>
        <p:txBody>
          <a:bodyPr wrap="none">
            <a:spAutoFit/>
          </a:bodyPr>
          <a:lstStyle/>
          <a:p>
            <a:r>
              <a:rPr lang="en-US" dirty="0" smtClean="0">
                <a:latin typeface="Comic Sans MS"/>
                <a:cs typeface="Comic Sans MS"/>
              </a:rPr>
              <a:t>Depends on f that you want to compute</a:t>
            </a:r>
            <a:endParaRPr lang="en-US" dirty="0"/>
          </a:p>
        </p:txBody>
      </p:sp>
      <p:sp>
        <p:nvSpPr>
          <p:cNvPr id="61" name="Text Box 7"/>
          <p:cNvSpPr txBox="1">
            <a:spLocks noChangeArrowheads="1"/>
          </p:cNvSpPr>
          <p:nvPr/>
        </p:nvSpPr>
        <p:spPr bwMode="auto">
          <a:xfrm>
            <a:off x="2498167" y="5012069"/>
            <a:ext cx="4302805" cy="369332"/>
          </a:xfrm>
          <a:prstGeom prst="rect">
            <a:avLst/>
          </a:prstGeom>
          <a:noFill/>
          <a:ln w="9525">
            <a:noFill/>
            <a:miter lim="800000"/>
            <a:headEnd/>
            <a:tailEnd/>
          </a:ln>
        </p:spPr>
        <p:txBody>
          <a:bodyPr wrap="square">
            <a:spAutoFit/>
          </a:bodyPr>
          <a:lstStyle/>
          <a:p>
            <a:pPr>
              <a:spcBef>
                <a:spcPct val="50000"/>
              </a:spcBef>
            </a:pPr>
            <a:r>
              <a:rPr lang="en-US" dirty="0" smtClean="0">
                <a:latin typeface="Comic Sans MS"/>
                <a:cs typeface="Comic Sans MS"/>
              </a:rPr>
              <a:t>   f(x</a:t>
            </a:r>
            <a:r>
              <a:rPr lang="en-US" baseline="-25000" dirty="0" smtClean="0">
                <a:latin typeface="Comic Sans MS"/>
                <a:cs typeface="Comic Sans MS"/>
              </a:rPr>
              <a:t>1</a:t>
            </a:r>
            <a:r>
              <a:rPr lang="en-US" dirty="0">
                <a:latin typeface="Comic Sans MS"/>
                <a:cs typeface="Comic Sans MS"/>
              </a:rPr>
              <a:t>,</a:t>
            </a:r>
            <a:r>
              <a:rPr lang="en-US" dirty="0" smtClean="0">
                <a:latin typeface="Comic Sans MS"/>
                <a:cs typeface="Comic Sans MS"/>
              </a:rPr>
              <a:t>x</a:t>
            </a:r>
            <a:r>
              <a:rPr lang="en-US" baseline="-25000" dirty="0" smtClean="0">
                <a:latin typeface="Comic Sans MS"/>
                <a:cs typeface="Comic Sans MS"/>
              </a:rPr>
              <a:t>2</a:t>
            </a:r>
            <a:r>
              <a:rPr lang="en-US" dirty="0" smtClean="0">
                <a:latin typeface="Comic Sans MS"/>
                <a:cs typeface="Comic Sans MS"/>
              </a:rPr>
              <a:t>) </a:t>
            </a:r>
            <a:r>
              <a:rPr lang="en-US" dirty="0">
                <a:latin typeface="Comic Sans MS"/>
                <a:cs typeface="Comic Sans MS"/>
              </a:rPr>
              <a:t>= </a:t>
            </a:r>
            <a:r>
              <a:rPr lang="en-US" dirty="0" smtClean="0">
                <a:latin typeface="Comic Sans MS"/>
                <a:cs typeface="Comic Sans MS"/>
              </a:rPr>
              <a:t>x</a:t>
            </a:r>
            <a:r>
              <a:rPr lang="en-US" baseline="-25000" dirty="0" smtClean="0">
                <a:latin typeface="Comic Sans MS"/>
                <a:cs typeface="Comic Sans MS"/>
              </a:rPr>
              <a:t>1</a:t>
            </a:r>
            <a:r>
              <a:rPr lang="en-US" dirty="0"/>
              <a:t>+</a:t>
            </a:r>
            <a:r>
              <a:rPr lang="en-US" dirty="0" smtClean="0">
                <a:latin typeface="Comic Sans MS"/>
                <a:cs typeface="Comic Sans MS"/>
              </a:rPr>
              <a:t>x</a:t>
            </a:r>
            <a:r>
              <a:rPr lang="en-US" baseline="-25000" dirty="0" smtClean="0">
                <a:latin typeface="Comic Sans MS"/>
                <a:cs typeface="Comic Sans MS"/>
              </a:rPr>
              <a:t>2</a:t>
            </a:r>
            <a:r>
              <a:rPr lang="en-US" dirty="0" smtClean="0">
                <a:latin typeface="Comic Sans MS"/>
                <a:cs typeface="Comic Sans MS"/>
              </a:rPr>
              <a:t>;</a:t>
            </a:r>
            <a:r>
              <a:rPr lang="en-US" baseline="-25000" dirty="0" smtClean="0">
                <a:latin typeface="Comic Sans MS"/>
                <a:cs typeface="Comic Sans MS"/>
              </a:rPr>
              <a:t>   </a:t>
            </a:r>
            <a:r>
              <a:rPr lang="en-US" dirty="0" smtClean="0">
                <a:latin typeface="Comic Sans MS"/>
                <a:cs typeface="Comic Sans MS"/>
              </a:rPr>
              <a:t>x</a:t>
            </a:r>
            <a:r>
              <a:rPr lang="en-US" baseline="-25000" dirty="0" smtClean="0">
                <a:latin typeface="Comic Sans MS"/>
                <a:cs typeface="Comic Sans MS"/>
              </a:rPr>
              <a:t>1</a:t>
            </a:r>
            <a:r>
              <a:rPr lang="en-US" dirty="0" smtClean="0"/>
              <a:t>, </a:t>
            </a:r>
            <a:r>
              <a:rPr lang="en-US" dirty="0" smtClean="0">
                <a:latin typeface="Comic Sans MS"/>
                <a:cs typeface="Comic Sans MS"/>
              </a:rPr>
              <a:t>x</a:t>
            </a:r>
            <a:r>
              <a:rPr lang="en-US" baseline="-25000" dirty="0" smtClean="0">
                <a:latin typeface="Comic Sans MS"/>
                <a:cs typeface="Comic Sans MS"/>
              </a:rPr>
              <a:t>2</a:t>
            </a:r>
            <a:r>
              <a:rPr lang="en-US" dirty="0" smtClean="0">
                <a:latin typeface="Comic Sans MS"/>
                <a:cs typeface="Comic Sans MS"/>
              </a:rPr>
              <a:t> are from F</a:t>
            </a:r>
            <a:r>
              <a:rPr lang="en-US" baseline="-25000" dirty="0">
                <a:latin typeface="Comic Sans MS"/>
                <a:cs typeface="Comic Sans MS"/>
              </a:rPr>
              <a:t>5</a:t>
            </a:r>
            <a:r>
              <a:rPr lang="en-US" dirty="0" smtClean="0">
                <a:latin typeface="Comic Sans MS"/>
                <a:cs typeface="Comic Sans MS"/>
              </a:rPr>
              <a:t>    </a:t>
            </a:r>
            <a:r>
              <a:rPr lang="en-US" baseline="-25000" dirty="0" smtClean="0">
                <a:latin typeface="Comic Sans MS"/>
                <a:cs typeface="Comic Sans MS"/>
              </a:rPr>
              <a:t>   </a:t>
            </a:r>
            <a:endParaRPr lang="en-US" dirty="0"/>
          </a:p>
        </p:txBody>
      </p:sp>
      <p:sp>
        <p:nvSpPr>
          <p:cNvPr id="64" name="Rectangle 63"/>
          <p:cNvSpPr/>
          <p:nvPr/>
        </p:nvSpPr>
        <p:spPr>
          <a:xfrm>
            <a:off x="6622749" y="4416089"/>
            <a:ext cx="861785" cy="369332"/>
          </a:xfrm>
          <a:prstGeom prst="rect">
            <a:avLst/>
          </a:prstGeom>
        </p:spPr>
        <p:txBody>
          <a:bodyPr wrap="square">
            <a:spAutoFit/>
          </a:bodyPr>
          <a:lstStyle/>
          <a:p>
            <a:r>
              <a:rPr lang="en-US" dirty="0" smtClean="0">
                <a:latin typeface="Comic Sans MS"/>
                <a:cs typeface="Comic Sans MS"/>
              </a:rPr>
              <a:t>x</a:t>
            </a:r>
            <a:r>
              <a:rPr lang="en-US" baseline="-25000" dirty="0" smtClean="0">
                <a:latin typeface="Comic Sans MS"/>
                <a:cs typeface="Comic Sans MS"/>
              </a:rPr>
              <a:t>1</a:t>
            </a:r>
            <a:r>
              <a:rPr lang="en-US" dirty="0" smtClean="0"/>
              <a:t>+</a:t>
            </a:r>
            <a:r>
              <a:rPr lang="en-US" dirty="0" smtClean="0">
                <a:latin typeface="Comic Sans MS"/>
                <a:cs typeface="Comic Sans MS"/>
              </a:rPr>
              <a:t>x</a:t>
            </a:r>
            <a:r>
              <a:rPr lang="en-US" baseline="-25000" dirty="0" smtClean="0">
                <a:latin typeface="Comic Sans MS"/>
                <a:cs typeface="Comic Sans MS"/>
              </a:rPr>
              <a:t>2</a:t>
            </a:r>
            <a:endParaRPr lang="en-US" dirty="0"/>
          </a:p>
        </p:txBody>
      </p:sp>
      <p:sp>
        <p:nvSpPr>
          <p:cNvPr id="65" name="TextBox 64"/>
          <p:cNvSpPr txBox="1"/>
          <p:nvPr/>
        </p:nvSpPr>
        <p:spPr>
          <a:xfrm>
            <a:off x="6773335" y="3522135"/>
            <a:ext cx="333107" cy="369332"/>
          </a:xfrm>
          <a:prstGeom prst="rect">
            <a:avLst/>
          </a:prstGeom>
          <a:noFill/>
        </p:spPr>
        <p:txBody>
          <a:bodyPr wrap="none" rtlCol="0">
            <a:spAutoFit/>
          </a:bodyPr>
          <a:lstStyle/>
          <a:p>
            <a:r>
              <a:rPr lang="en-US" dirty="0" smtClean="0"/>
              <a:t>+</a:t>
            </a:r>
            <a:endParaRPr lang="en-US" dirty="0"/>
          </a:p>
        </p:txBody>
      </p:sp>
      <p:sp>
        <p:nvSpPr>
          <p:cNvPr id="67" name="Rectangle 66"/>
          <p:cNvSpPr/>
          <p:nvPr/>
        </p:nvSpPr>
        <p:spPr>
          <a:xfrm>
            <a:off x="523220" y="2257042"/>
            <a:ext cx="2279741" cy="369332"/>
          </a:xfrm>
          <a:prstGeom prst="rect">
            <a:avLst/>
          </a:prstGeom>
        </p:spPr>
        <p:txBody>
          <a:bodyPr wrap="none">
            <a:spAutoFit/>
          </a:bodyPr>
          <a:lstStyle/>
          <a:p>
            <a:r>
              <a:rPr lang="en-US" dirty="0" smtClean="0">
                <a:solidFill>
                  <a:srgbClr val="0000FF"/>
                </a:solidFill>
                <a:latin typeface="Comic Sans MS"/>
                <a:cs typeface="Comic Sans MS"/>
              </a:rPr>
              <a:t>More than one gate</a:t>
            </a:r>
            <a:endParaRPr lang="en-US" dirty="0">
              <a:solidFill>
                <a:srgbClr val="0000FF"/>
              </a:solidFill>
            </a:endParaRPr>
          </a:p>
        </p:txBody>
      </p:sp>
      <p:pic>
        <p:nvPicPr>
          <p:cNvPr id="69" name="Picture 68"/>
          <p:cNvPicPr>
            <a:picLocks noChangeAspect="1"/>
          </p:cNvPicPr>
          <p:nvPr/>
        </p:nvPicPr>
        <p:blipFill>
          <a:blip r:embed="rId3"/>
          <a:stretch>
            <a:fillRect/>
          </a:stretch>
        </p:blipFill>
        <p:spPr>
          <a:xfrm>
            <a:off x="523220" y="2905114"/>
            <a:ext cx="4230447" cy="2039419"/>
          </a:xfrm>
          <a:prstGeom prst="rect">
            <a:avLst/>
          </a:prstGeom>
        </p:spPr>
      </p:pic>
      <p:sp>
        <p:nvSpPr>
          <p:cNvPr id="72" name="Rectangle 71"/>
          <p:cNvSpPr/>
          <p:nvPr/>
        </p:nvSpPr>
        <p:spPr>
          <a:xfrm>
            <a:off x="301751" y="5717047"/>
            <a:ext cx="8655981" cy="584776"/>
          </a:xfrm>
          <a:prstGeom prst="rect">
            <a:avLst/>
          </a:prstGeom>
        </p:spPr>
        <p:txBody>
          <a:bodyPr wrap="square">
            <a:spAutoFit/>
          </a:bodyPr>
          <a:lstStyle/>
          <a:p>
            <a:pPr algn="ctr"/>
            <a:r>
              <a:rPr lang="en-US" sz="1600" dirty="0" smtClean="0">
                <a:latin typeface="Comic Sans MS"/>
                <a:cs typeface="Comic Sans MS"/>
              </a:rPr>
              <a:t>Non-linear operation (comparison, greater than </a:t>
            </a:r>
            <a:r>
              <a:rPr lang="en-US" sz="1600" dirty="0" err="1" smtClean="0">
                <a:latin typeface="Comic Sans MS"/>
                <a:cs typeface="Comic Sans MS"/>
              </a:rPr>
              <a:t>etc</a:t>
            </a:r>
            <a:r>
              <a:rPr lang="en-US" sz="1600" dirty="0" smtClean="0">
                <a:latin typeface="Comic Sans MS"/>
                <a:cs typeface="Comic Sans MS"/>
              </a:rPr>
              <a:t> are more concisely represented in Boolean circuit)</a:t>
            </a:r>
            <a:endParaRPr lang="en-US" sz="1600" dirty="0"/>
          </a:p>
        </p:txBody>
      </p:sp>
      <p:sp>
        <p:nvSpPr>
          <p:cNvPr id="22" name="Rectangle 21"/>
          <p:cNvSpPr/>
          <p:nvPr/>
        </p:nvSpPr>
        <p:spPr>
          <a:xfrm>
            <a:off x="5112940" y="1345749"/>
            <a:ext cx="3844793" cy="646331"/>
          </a:xfrm>
          <a:prstGeom prst="rect">
            <a:avLst/>
          </a:prstGeom>
        </p:spPr>
        <p:txBody>
          <a:bodyPr wrap="square">
            <a:spAutoFit/>
          </a:bodyPr>
          <a:lstStyle/>
          <a:p>
            <a:pPr>
              <a:spcBef>
                <a:spcPct val="50000"/>
              </a:spcBef>
            </a:pPr>
            <a:r>
              <a:rPr lang="en-US" dirty="0" smtClean="0">
                <a:solidFill>
                  <a:srgbClr val="FF0000"/>
                </a:solidFill>
                <a:latin typeface="Comic Sans MS"/>
                <a:cs typeface="Comic Sans MS"/>
              </a:rPr>
              <a:t>Arithmetic Circuit over finite field (Addition and Multiplication)</a:t>
            </a:r>
            <a:endParaRPr lang="en-US" baseline="-25000" dirty="0">
              <a:solidFill>
                <a:srgbClr val="FF0000"/>
              </a:solidFill>
              <a:latin typeface="Comic Sans MS"/>
              <a:cs typeface="Comic Sans MS"/>
            </a:endParaRPr>
          </a:p>
        </p:txBody>
      </p:sp>
    </p:spTree>
    <p:extLst>
      <p:ext uri="{BB962C8B-B14F-4D97-AF65-F5344CB8AC3E}">
        <p14:creationId xmlns:p14="http://schemas.microsoft.com/office/powerpoint/2010/main" val="16249840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4" grpId="0"/>
      <p:bldP spid="65" grpId="0"/>
      <p:bldP spid="67"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43935"/>
            <a:ext cx="8534400" cy="758952"/>
          </a:xfrm>
        </p:spPr>
        <p:txBody>
          <a:bodyPr/>
          <a:lstStyle/>
          <a:p>
            <a:r>
              <a:rPr lang="en-US" dirty="0">
                <a:solidFill>
                  <a:srgbClr val="008000"/>
                </a:solidFill>
                <a:latin typeface="Comic Sans MS"/>
                <a:cs typeface="Comic Sans MS"/>
              </a:rPr>
              <a:t>Which one will you prefer?</a:t>
            </a:r>
          </a:p>
        </p:txBody>
      </p:sp>
      <p:sp>
        <p:nvSpPr>
          <p:cNvPr id="5" name="Rectangle 4"/>
          <p:cNvSpPr/>
          <p:nvPr/>
        </p:nvSpPr>
        <p:spPr>
          <a:xfrm>
            <a:off x="216457" y="6335937"/>
            <a:ext cx="8741276" cy="369332"/>
          </a:xfrm>
          <a:prstGeom prst="rect">
            <a:avLst/>
          </a:prstGeom>
          <a:solidFill>
            <a:srgbClr val="F0F2FF"/>
          </a:solidFill>
          <a:ln w="57150" cmpd="thickThin">
            <a:noFill/>
          </a:ln>
          <a:effectLst>
            <a:glow rad="101600">
              <a:srgbClr val="0000FF">
                <a:alpha val="96000"/>
              </a:srgbClr>
            </a:glow>
            <a:softEdge rad="12700"/>
          </a:effectLst>
        </p:spPr>
        <p:txBody>
          <a:bodyPr wrap="square">
            <a:spAutoFit/>
          </a:bodyPr>
          <a:lstStyle/>
          <a:p>
            <a:pPr>
              <a:spcBef>
                <a:spcPct val="50000"/>
              </a:spcBef>
            </a:pPr>
            <a:r>
              <a:rPr lang="en-US" b="1" dirty="0" smtClean="0">
                <a:solidFill>
                  <a:srgbClr val="0000FF"/>
                </a:solidFill>
                <a:latin typeface="Comic Sans MS"/>
                <a:cs typeface="Comic Sans MS"/>
              </a:rPr>
              <a:t>Dimension 1:</a:t>
            </a:r>
            <a:r>
              <a:rPr lang="en-US" dirty="0" smtClean="0">
                <a:latin typeface="Comic Sans MS"/>
                <a:cs typeface="Comic Sans MS"/>
              </a:rPr>
              <a:t> Any </a:t>
            </a:r>
            <a:r>
              <a:rPr lang="en-US" dirty="0" err="1" smtClean="0">
                <a:latin typeface="Comic Sans MS"/>
                <a:cs typeface="Comic Sans MS"/>
              </a:rPr>
              <a:t>polynomially</a:t>
            </a:r>
            <a:r>
              <a:rPr lang="en-US" dirty="0" smtClean="0">
                <a:latin typeface="Comic Sans MS"/>
                <a:cs typeface="Comic Sans MS"/>
              </a:rPr>
              <a:t> computable function can be computed securely.</a:t>
            </a:r>
            <a:endParaRPr lang="en-US" baseline="-25000" dirty="0">
              <a:latin typeface="Comic Sans MS"/>
              <a:cs typeface="Comic Sans MS"/>
            </a:endParaRPr>
          </a:p>
        </p:txBody>
      </p:sp>
      <p:sp>
        <p:nvSpPr>
          <p:cNvPr id="6" name="Rectangle 5"/>
          <p:cNvSpPr/>
          <p:nvPr/>
        </p:nvSpPr>
        <p:spPr>
          <a:xfrm>
            <a:off x="301752" y="1368742"/>
            <a:ext cx="2634535" cy="646331"/>
          </a:xfrm>
          <a:prstGeom prst="rect">
            <a:avLst/>
          </a:prstGeom>
        </p:spPr>
        <p:txBody>
          <a:bodyPr wrap="square">
            <a:spAutoFit/>
          </a:bodyPr>
          <a:lstStyle/>
          <a:p>
            <a:pPr>
              <a:spcBef>
                <a:spcPct val="50000"/>
              </a:spcBef>
            </a:pPr>
            <a:r>
              <a:rPr lang="en-US" dirty="0" smtClean="0">
                <a:solidFill>
                  <a:srgbClr val="0000FF"/>
                </a:solidFill>
                <a:latin typeface="Comic Sans MS"/>
                <a:cs typeface="Comic Sans MS"/>
              </a:rPr>
              <a:t> Boolean Circuit (AND, OR, NOT, XOR)</a:t>
            </a:r>
            <a:endParaRPr lang="en-US" baseline="-25000" dirty="0">
              <a:solidFill>
                <a:srgbClr val="0000FF"/>
              </a:solidFill>
              <a:latin typeface="Comic Sans MS"/>
              <a:cs typeface="Comic Sans MS"/>
            </a:endParaRPr>
          </a:p>
        </p:txBody>
      </p:sp>
      <p:sp>
        <p:nvSpPr>
          <p:cNvPr id="70" name="Rectangle 69"/>
          <p:cNvSpPr/>
          <p:nvPr/>
        </p:nvSpPr>
        <p:spPr>
          <a:xfrm>
            <a:off x="301752" y="2390595"/>
            <a:ext cx="2205577" cy="369332"/>
          </a:xfrm>
          <a:prstGeom prst="rect">
            <a:avLst/>
          </a:prstGeom>
        </p:spPr>
        <p:txBody>
          <a:bodyPr wrap="none">
            <a:spAutoFit/>
          </a:bodyPr>
          <a:lstStyle/>
          <a:p>
            <a:r>
              <a:rPr lang="en-US" dirty="0" smtClean="0">
                <a:solidFill>
                  <a:srgbClr val="0000FF"/>
                </a:solidFill>
                <a:latin typeface="Comic Sans MS"/>
                <a:cs typeface="Comic Sans MS"/>
              </a:rPr>
              <a:t>Huge body of work</a:t>
            </a:r>
          </a:p>
        </p:txBody>
      </p:sp>
      <p:sp>
        <p:nvSpPr>
          <p:cNvPr id="71" name="Rectangle 70"/>
          <p:cNvSpPr/>
          <p:nvPr/>
        </p:nvSpPr>
        <p:spPr>
          <a:xfrm>
            <a:off x="6142793" y="2390595"/>
            <a:ext cx="2205577" cy="369332"/>
          </a:xfrm>
          <a:prstGeom prst="rect">
            <a:avLst/>
          </a:prstGeom>
        </p:spPr>
        <p:txBody>
          <a:bodyPr wrap="none">
            <a:spAutoFit/>
          </a:bodyPr>
          <a:lstStyle/>
          <a:p>
            <a:r>
              <a:rPr lang="en-US" dirty="0" smtClean="0">
                <a:solidFill>
                  <a:srgbClr val="FF0000"/>
                </a:solidFill>
                <a:latin typeface="Comic Sans MS"/>
                <a:cs typeface="Comic Sans MS"/>
              </a:rPr>
              <a:t>Huge body of work</a:t>
            </a:r>
            <a:endParaRPr lang="en-US" dirty="0">
              <a:solidFill>
                <a:srgbClr val="FF0000"/>
              </a:solidFill>
            </a:endParaRPr>
          </a:p>
        </p:txBody>
      </p:sp>
      <p:sp>
        <p:nvSpPr>
          <p:cNvPr id="23" name="Rectangle 22"/>
          <p:cNvSpPr/>
          <p:nvPr/>
        </p:nvSpPr>
        <p:spPr>
          <a:xfrm>
            <a:off x="2851622" y="3112508"/>
            <a:ext cx="2301043" cy="369332"/>
          </a:xfrm>
          <a:prstGeom prst="rect">
            <a:avLst/>
          </a:prstGeom>
        </p:spPr>
        <p:txBody>
          <a:bodyPr wrap="none">
            <a:spAutoFit/>
          </a:bodyPr>
          <a:lstStyle/>
          <a:p>
            <a:r>
              <a:rPr lang="en-US" dirty="0" smtClean="0">
                <a:solidFill>
                  <a:srgbClr val="660066"/>
                </a:solidFill>
                <a:latin typeface="Comic Sans MS"/>
                <a:cs typeface="Comic Sans MS"/>
              </a:rPr>
              <a:t>Combination(B + A)</a:t>
            </a:r>
            <a:endParaRPr lang="en-US" dirty="0">
              <a:solidFill>
                <a:srgbClr val="660066"/>
              </a:solidFill>
            </a:endParaRPr>
          </a:p>
        </p:txBody>
      </p:sp>
      <p:sp>
        <p:nvSpPr>
          <p:cNvPr id="24" name="Rectangle 23"/>
          <p:cNvSpPr/>
          <p:nvPr/>
        </p:nvSpPr>
        <p:spPr>
          <a:xfrm>
            <a:off x="2756125" y="3660600"/>
            <a:ext cx="2762295" cy="584776"/>
          </a:xfrm>
          <a:prstGeom prst="rect">
            <a:avLst/>
          </a:prstGeom>
        </p:spPr>
        <p:txBody>
          <a:bodyPr wrap="none">
            <a:spAutoFit/>
          </a:bodyPr>
          <a:lstStyle/>
          <a:p>
            <a:r>
              <a:rPr lang="en-US" sz="1600" dirty="0">
                <a:solidFill>
                  <a:srgbClr val="660066"/>
                </a:solidFill>
                <a:latin typeface="Comic Sans MS"/>
                <a:cs typeface="Comic Sans MS"/>
              </a:rPr>
              <a:t>+</a:t>
            </a:r>
            <a:r>
              <a:rPr lang="en-US" sz="1600" dirty="0" smtClean="0">
                <a:solidFill>
                  <a:srgbClr val="660066"/>
                </a:solidFill>
                <a:latin typeface="Comic Sans MS"/>
                <a:cs typeface="Comic Sans MS"/>
              </a:rPr>
              <a:t> Very less amount of work</a:t>
            </a:r>
          </a:p>
          <a:p>
            <a:r>
              <a:rPr lang="en-US" sz="1600" dirty="0" smtClean="0">
                <a:solidFill>
                  <a:srgbClr val="660066"/>
                </a:solidFill>
                <a:latin typeface="Comic Sans MS"/>
                <a:cs typeface="Comic Sans MS"/>
              </a:rPr>
              <a:t>+ Scope for Research</a:t>
            </a:r>
            <a:endParaRPr lang="en-US" sz="1600" dirty="0">
              <a:solidFill>
                <a:srgbClr val="660066"/>
              </a:solidFill>
              <a:latin typeface="Comic Sans MS"/>
              <a:cs typeface="Comic Sans MS"/>
            </a:endParaRPr>
          </a:p>
        </p:txBody>
      </p:sp>
      <p:sp>
        <p:nvSpPr>
          <p:cNvPr id="10" name="Rectangle 9"/>
          <p:cNvSpPr/>
          <p:nvPr/>
        </p:nvSpPr>
        <p:spPr>
          <a:xfrm>
            <a:off x="5112940" y="1345749"/>
            <a:ext cx="3844793" cy="646331"/>
          </a:xfrm>
          <a:prstGeom prst="rect">
            <a:avLst/>
          </a:prstGeom>
        </p:spPr>
        <p:txBody>
          <a:bodyPr wrap="square">
            <a:spAutoFit/>
          </a:bodyPr>
          <a:lstStyle/>
          <a:p>
            <a:pPr>
              <a:spcBef>
                <a:spcPct val="50000"/>
              </a:spcBef>
            </a:pPr>
            <a:r>
              <a:rPr lang="en-US" dirty="0" smtClean="0">
                <a:solidFill>
                  <a:srgbClr val="FF0000"/>
                </a:solidFill>
                <a:latin typeface="Comic Sans MS"/>
                <a:cs typeface="Comic Sans MS"/>
              </a:rPr>
              <a:t>Arithmetic Circuit over finite field (Addition and Multiplication)</a:t>
            </a:r>
            <a:endParaRPr lang="en-US" baseline="-25000" dirty="0">
              <a:solidFill>
                <a:srgbClr val="FF0000"/>
              </a:solidFill>
              <a:latin typeface="Comic Sans MS"/>
              <a:cs typeface="Comic Sans MS"/>
            </a:endParaRPr>
          </a:p>
        </p:txBody>
      </p:sp>
    </p:spTree>
    <p:extLst>
      <p:ext uri="{BB962C8B-B14F-4D97-AF65-F5344CB8AC3E}">
        <p14:creationId xmlns:p14="http://schemas.microsoft.com/office/powerpoint/2010/main" val="13517357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a:hlinkClick r:id="" action="ppaction://ole?verb=0"/>
          </p:cNvPr>
          <p:cNvGraphicFramePr>
            <a:graphicFrameLocks/>
          </p:cNvGraphicFramePr>
          <p:nvPr>
            <p:extLst>
              <p:ext uri="{D42A27DB-BD31-4B8C-83A1-F6EECF244321}">
                <p14:modId xmlns:p14="http://schemas.microsoft.com/office/powerpoint/2010/main" val="122964837"/>
              </p:ext>
            </p:extLst>
          </p:nvPr>
        </p:nvGraphicFramePr>
        <p:xfrm>
          <a:off x="1821644" y="2468380"/>
          <a:ext cx="382945" cy="1138238"/>
        </p:xfrm>
        <a:graphic>
          <a:graphicData uri="http://schemas.openxmlformats.org/presentationml/2006/ole">
            <mc:AlternateContent xmlns:mc="http://schemas.openxmlformats.org/markup-compatibility/2006">
              <mc:Choice xmlns:v="urn:schemas-microsoft-com:vml" Requires="v">
                <p:oleObj spid="_x0000_s548245" name="Clip" r:id="rId4" imgW="525240" imgH="1361880" progId="">
                  <p:embed/>
                </p:oleObj>
              </mc:Choice>
              <mc:Fallback>
                <p:oleObj name="Clip" r:id="rId4" imgW="525240" imgH="136188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1644" y="2468380"/>
                        <a:ext cx="382945" cy="1138238"/>
                      </a:xfrm>
                      <a:prstGeom prst="rect">
                        <a:avLst/>
                      </a:prstGeom>
                      <a:noFill/>
                      <a:ln>
                        <a:noFill/>
                      </a:ln>
                      <a:effectLst/>
                      <a:extLst/>
                    </p:spPr>
                  </p:pic>
                </p:oleObj>
              </mc:Fallback>
            </mc:AlternateContent>
          </a:graphicData>
        </a:graphic>
      </p:graphicFrame>
      <p:graphicFrame>
        <p:nvGraphicFramePr>
          <p:cNvPr id="1028" name="Object 5">
            <a:hlinkClick r:id="" action="ppaction://ole?verb=0"/>
          </p:cNvPr>
          <p:cNvGraphicFramePr>
            <a:graphicFrameLocks/>
          </p:cNvGraphicFramePr>
          <p:nvPr>
            <p:extLst>
              <p:ext uri="{D42A27DB-BD31-4B8C-83A1-F6EECF244321}">
                <p14:modId xmlns:p14="http://schemas.microsoft.com/office/powerpoint/2010/main" val="773615951"/>
              </p:ext>
            </p:extLst>
          </p:nvPr>
        </p:nvGraphicFramePr>
        <p:xfrm>
          <a:off x="261488" y="3414242"/>
          <a:ext cx="290513" cy="1050932"/>
        </p:xfrm>
        <a:graphic>
          <a:graphicData uri="http://schemas.openxmlformats.org/presentationml/2006/ole">
            <mc:AlternateContent xmlns:mc="http://schemas.openxmlformats.org/markup-compatibility/2006">
              <mc:Choice xmlns:v="urn:schemas-microsoft-com:vml" Requires="v">
                <p:oleObj spid="_x0000_s548246" name="Clip" r:id="rId6" imgW="525240" imgH="1361880" progId="">
                  <p:embed/>
                </p:oleObj>
              </mc:Choice>
              <mc:Fallback>
                <p:oleObj name="Clip" r:id="rId6" imgW="525240" imgH="136188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488" y="3414242"/>
                        <a:ext cx="290513" cy="10509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31" name="Object 8">
            <a:hlinkClick r:id="" action="ppaction://ole?verb=0"/>
          </p:cNvPr>
          <p:cNvGraphicFramePr>
            <a:graphicFrameLocks/>
          </p:cNvGraphicFramePr>
          <p:nvPr>
            <p:extLst>
              <p:ext uri="{D42A27DB-BD31-4B8C-83A1-F6EECF244321}">
                <p14:modId xmlns:p14="http://schemas.microsoft.com/office/powerpoint/2010/main" val="3079984146"/>
              </p:ext>
            </p:extLst>
          </p:nvPr>
        </p:nvGraphicFramePr>
        <p:xfrm>
          <a:off x="3553693" y="3403054"/>
          <a:ext cx="290513" cy="1050932"/>
        </p:xfrm>
        <a:graphic>
          <a:graphicData uri="http://schemas.openxmlformats.org/presentationml/2006/ole">
            <mc:AlternateContent xmlns:mc="http://schemas.openxmlformats.org/markup-compatibility/2006">
              <mc:Choice xmlns:v="urn:schemas-microsoft-com:vml" Requires="v">
                <p:oleObj spid="_x0000_s548247" name="Clip" r:id="rId7" imgW="525240" imgH="1361880" progId="">
                  <p:embed/>
                </p:oleObj>
              </mc:Choice>
              <mc:Fallback>
                <p:oleObj name="Clip" r:id="rId7" imgW="525240" imgH="136188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3693" y="3403054"/>
                        <a:ext cx="290513" cy="10509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33" name="Object 10">
            <a:hlinkClick r:id="" action="ppaction://ole?verb=0"/>
          </p:cNvPr>
          <p:cNvGraphicFramePr>
            <a:graphicFrameLocks/>
          </p:cNvGraphicFramePr>
          <p:nvPr>
            <p:extLst>
              <p:ext uri="{D42A27DB-BD31-4B8C-83A1-F6EECF244321}">
                <p14:modId xmlns:p14="http://schemas.microsoft.com/office/powerpoint/2010/main" val="170841424"/>
              </p:ext>
            </p:extLst>
          </p:nvPr>
        </p:nvGraphicFramePr>
        <p:xfrm>
          <a:off x="1844376" y="4477314"/>
          <a:ext cx="290513" cy="1050932"/>
        </p:xfrm>
        <a:graphic>
          <a:graphicData uri="http://schemas.openxmlformats.org/presentationml/2006/ole">
            <mc:AlternateContent xmlns:mc="http://schemas.openxmlformats.org/markup-compatibility/2006">
              <mc:Choice xmlns:v="urn:schemas-microsoft-com:vml" Requires="v">
                <p:oleObj spid="_x0000_s548248" name="Clip" r:id="rId8" imgW="525240" imgH="1361880" progId="">
                  <p:embed/>
                </p:oleObj>
              </mc:Choice>
              <mc:Fallback>
                <p:oleObj name="Clip" r:id="rId8" imgW="525240" imgH="136188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4376" y="4477314"/>
                        <a:ext cx="290513" cy="10509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1" name="Rectangle 2"/>
          <p:cNvSpPr txBox="1">
            <a:spLocks noChangeArrowheads="1"/>
          </p:cNvSpPr>
          <p:nvPr/>
        </p:nvSpPr>
        <p:spPr>
          <a:xfrm>
            <a:off x="627063" y="161908"/>
            <a:ext cx="7883525" cy="838200"/>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rgbClr val="008000"/>
                </a:solidFill>
                <a:latin typeface="Comic Sans MS"/>
                <a:cs typeface="Comic Sans MS"/>
              </a:rPr>
              <a:t>Expanding the scope of MPC</a:t>
            </a:r>
            <a:endParaRPr lang="en-US" sz="3200" dirty="0" smtClean="0">
              <a:solidFill>
                <a:srgbClr val="008000"/>
              </a:solidFill>
              <a:latin typeface="Comic Sans MS" pitchFamily="66" charset="0"/>
            </a:endParaRPr>
          </a:p>
        </p:txBody>
      </p:sp>
      <p:sp>
        <p:nvSpPr>
          <p:cNvPr id="39" name="Rectangle 38"/>
          <p:cNvSpPr/>
          <p:nvPr/>
        </p:nvSpPr>
        <p:spPr>
          <a:xfrm>
            <a:off x="216457" y="1493004"/>
            <a:ext cx="8741276" cy="369332"/>
          </a:xfrm>
          <a:prstGeom prst="rect">
            <a:avLst/>
          </a:prstGeom>
          <a:solidFill>
            <a:srgbClr val="F0F2FF"/>
          </a:solidFill>
          <a:ln w="57150" cmpd="thickThin">
            <a:noFill/>
          </a:ln>
          <a:effectLst>
            <a:glow rad="101600">
              <a:srgbClr val="0000FF">
                <a:alpha val="96000"/>
              </a:srgbClr>
            </a:glow>
            <a:softEdge rad="12700"/>
          </a:effectLst>
        </p:spPr>
        <p:txBody>
          <a:bodyPr wrap="square">
            <a:spAutoFit/>
          </a:bodyPr>
          <a:lstStyle/>
          <a:p>
            <a:pPr>
              <a:spcBef>
                <a:spcPct val="50000"/>
              </a:spcBef>
            </a:pPr>
            <a:r>
              <a:rPr lang="en-US" b="1" dirty="0" smtClean="0">
                <a:solidFill>
                  <a:srgbClr val="0000FF"/>
                </a:solidFill>
                <a:latin typeface="Comic Sans MS"/>
                <a:cs typeface="Comic Sans MS"/>
              </a:rPr>
              <a:t>Dimension 2.1:</a:t>
            </a:r>
            <a:r>
              <a:rPr lang="en-US" dirty="0" smtClean="0">
                <a:latin typeface="Comic Sans MS"/>
                <a:cs typeface="Comic Sans MS"/>
              </a:rPr>
              <a:t> Varieties of network (complete vs. incomplete )</a:t>
            </a:r>
            <a:endParaRPr lang="en-US" baseline="-25000" dirty="0">
              <a:latin typeface="Comic Sans MS"/>
              <a:cs typeface="Comic Sans MS"/>
            </a:endParaRPr>
          </a:p>
        </p:txBody>
      </p:sp>
      <p:cxnSp>
        <p:nvCxnSpPr>
          <p:cNvPr id="53" name="Straight Arrow Connector 52"/>
          <p:cNvCxnSpPr/>
          <p:nvPr/>
        </p:nvCxnSpPr>
        <p:spPr>
          <a:xfrm flipV="1">
            <a:off x="637315" y="3166517"/>
            <a:ext cx="1021168" cy="56331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55" name="Straight Arrow Connector 54"/>
          <p:cNvCxnSpPr/>
          <p:nvPr/>
        </p:nvCxnSpPr>
        <p:spPr>
          <a:xfrm>
            <a:off x="2313715" y="3158275"/>
            <a:ext cx="1075203" cy="486887"/>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56" name="Straight Arrow Connector 55"/>
          <p:cNvCxnSpPr/>
          <p:nvPr/>
        </p:nvCxnSpPr>
        <p:spPr>
          <a:xfrm>
            <a:off x="552001" y="4190987"/>
            <a:ext cx="1106482" cy="525998"/>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57" name="Straight Arrow Connector 56"/>
          <p:cNvCxnSpPr/>
          <p:nvPr/>
        </p:nvCxnSpPr>
        <p:spPr>
          <a:xfrm flipV="1">
            <a:off x="2289578" y="4207920"/>
            <a:ext cx="1230249" cy="483726"/>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62" name="Straight Arrow Connector 61"/>
          <p:cNvCxnSpPr/>
          <p:nvPr/>
        </p:nvCxnSpPr>
        <p:spPr>
          <a:xfrm flipV="1">
            <a:off x="637315" y="3979316"/>
            <a:ext cx="2751603" cy="1"/>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68" name="Straight Arrow Connector 67"/>
          <p:cNvCxnSpPr>
            <a:stCxn id="1033" idx="0"/>
            <a:endCxn id="1026" idx="2"/>
          </p:cNvCxnSpPr>
          <p:nvPr/>
        </p:nvCxnSpPr>
        <p:spPr>
          <a:xfrm flipV="1">
            <a:off x="1989632" y="3606618"/>
            <a:ext cx="23484" cy="870696"/>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graphicFrame>
        <p:nvGraphicFramePr>
          <p:cNvPr id="81" name="Object 2">
            <a:hlinkClick r:id="" action="ppaction://ole?verb=0"/>
          </p:cNvPr>
          <p:cNvGraphicFramePr>
            <a:graphicFrameLocks/>
          </p:cNvGraphicFramePr>
          <p:nvPr>
            <p:extLst>
              <p:ext uri="{D42A27DB-BD31-4B8C-83A1-F6EECF244321}">
                <p14:modId xmlns:p14="http://schemas.microsoft.com/office/powerpoint/2010/main" val="2984709716"/>
              </p:ext>
            </p:extLst>
          </p:nvPr>
        </p:nvGraphicFramePr>
        <p:xfrm>
          <a:off x="6698351" y="2451450"/>
          <a:ext cx="382945" cy="1138238"/>
        </p:xfrm>
        <a:graphic>
          <a:graphicData uri="http://schemas.openxmlformats.org/presentationml/2006/ole">
            <mc:AlternateContent xmlns:mc="http://schemas.openxmlformats.org/markup-compatibility/2006">
              <mc:Choice xmlns:v="urn:schemas-microsoft-com:vml" Requires="v">
                <p:oleObj spid="_x0000_s548249" name="Clip" r:id="rId9" imgW="525240" imgH="1361880" progId="">
                  <p:embed/>
                </p:oleObj>
              </mc:Choice>
              <mc:Fallback>
                <p:oleObj name="Clip" r:id="rId9" imgW="525240" imgH="136188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8351" y="2451450"/>
                        <a:ext cx="382945" cy="1138238"/>
                      </a:xfrm>
                      <a:prstGeom prst="rect">
                        <a:avLst/>
                      </a:prstGeom>
                      <a:noFill/>
                      <a:ln>
                        <a:noFill/>
                      </a:ln>
                      <a:effectLst/>
                      <a:extLst/>
                    </p:spPr>
                  </p:pic>
                </p:oleObj>
              </mc:Fallback>
            </mc:AlternateContent>
          </a:graphicData>
        </a:graphic>
      </p:graphicFrame>
      <p:graphicFrame>
        <p:nvGraphicFramePr>
          <p:cNvPr id="82" name="Object 5">
            <a:hlinkClick r:id="" action="ppaction://ole?verb=0"/>
          </p:cNvPr>
          <p:cNvGraphicFramePr>
            <a:graphicFrameLocks/>
          </p:cNvGraphicFramePr>
          <p:nvPr>
            <p:extLst>
              <p:ext uri="{D42A27DB-BD31-4B8C-83A1-F6EECF244321}">
                <p14:modId xmlns:p14="http://schemas.microsoft.com/office/powerpoint/2010/main" val="286182087"/>
              </p:ext>
            </p:extLst>
          </p:nvPr>
        </p:nvGraphicFramePr>
        <p:xfrm>
          <a:off x="5138195" y="3397312"/>
          <a:ext cx="290513" cy="1050932"/>
        </p:xfrm>
        <a:graphic>
          <a:graphicData uri="http://schemas.openxmlformats.org/presentationml/2006/ole">
            <mc:AlternateContent xmlns:mc="http://schemas.openxmlformats.org/markup-compatibility/2006">
              <mc:Choice xmlns:v="urn:schemas-microsoft-com:vml" Requires="v">
                <p:oleObj spid="_x0000_s548250" name="Clip" r:id="rId10" imgW="525240" imgH="1361880" progId="">
                  <p:embed/>
                </p:oleObj>
              </mc:Choice>
              <mc:Fallback>
                <p:oleObj name="Clip" r:id="rId10" imgW="525240" imgH="136188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8195" y="3397312"/>
                        <a:ext cx="290513" cy="10509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3" name="Object 8">
            <a:hlinkClick r:id="" action="ppaction://ole?verb=0"/>
          </p:cNvPr>
          <p:cNvGraphicFramePr>
            <a:graphicFrameLocks/>
          </p:cNvGraphicFramePr>
          <p:nvPr>
            <p:extLst>
              <p:ext uri="{D42A27DB-BD31-4B8C-83A1-F6EECF244321}">
                <p14:modId xmlns:p14="http://schemas.microsoft.com/office/powerpoint/2010/main" val="3155366093"/>
              </p:ext>
            </p:extLst>
          </p:nvPr>
        </p:nvGraphicFramePr>
        <p:xfrm>
          <a:off x="8430400" y="3386124"/>
          <a:ext cx="290513" cy="1050932"/>
        </p:xfrm>
        <a:graphic>
          <a:graphicData uri="http://schemas.openxmlformats.org/presentationml/2006/ole">
            <mc:AlternateContent xmlns:mc="http://schemas.openxmlformats.org/markup-compatibility/2006">
              <mc:Choice xmlns:v="urn:schemas-microsoft-com:vml" Requires="v">
                <p:oleObj spid="_x0000_s548251" name="Clip" r:id="rId11" imgW="525240" imgH="1361880" progId="">
                  <p:embed/>
                </p:oleObj>
              </mc:Choice>
              <mc:Fallback>
                <p:oleObj name="Clip" r:id="rId11" imgW="525240" imgH="136188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30400" y="3386124"/>
                        <a:ext cx="290513" cy="10509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4" name="Object 10">
            <a:hlinkClick r:id="" action="ppaction://ole?verb=0"/>
          </p:cNvPr>
          <p:cNvGraphicFramePr>
            <a:graphicFrameLocks/>
          </p:cNvGraphicFramePr>
          <p:nvPr>
            <p:extLst>
              <p:ext uri="{D42A27DB-BD31-4B8C-83A1-F6EECF244321}">
                <p14:modId xmlns:p14="http://schemas.microsoft.com/office/powerpoint/2010/main" val="4258872785"/>
              </p:ext>
            </p:extLst>
          </p:nvPr>
        </p:nvGraphicFramePr>
        <p:xfrm>
          <a:off x="6721083" y="4460384"/>
          <a:ext cx="290513" cy="1050932"/>
        </p:xfrm>
        <a:graphic>
          <a:graphicData uri="http://schemas.openxmlformats.org/presentationml/2006/ole">
            <mc:AlternateContent xmlns:mc="http://schemas.openxmlformats.org/markup-compatibility/2006">
              <mc:Choice xmlns:v="urn:schemas-microsoft-com:vml" Requires="v">
                <p:oleObj spid="_x0000_s548252" name="Clip" r:id="rId12" imgW="525240" imgH="1361880" progId="">
                  <p:embed/>
                </p:oleObj>
              </mc:Choice>
              <mc:Fallback>
                <p:oleObj name="Clip" r:id="rId12" imgW="525240" imgH="136188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1083" y="4460384"/>
                        <a:ext cx="290513" cy="10509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85" name="Straight Arrow Connector 84"/>
          <p:cNvCxnSpPr/>
          <p:nvPr/>
        </p:nvCxnSpPr>
        <p:spPr>
          <a:xfrm flipV="1">
            <a:off x="5514022" y="3149587"/>
            <a:ext cx="1021168" cy="56331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86" name="Straight Arrow Connector 85"/>
          <p:cNvCxnSpPr/>
          <p:nvPr/>
        </p:nvCxnSpPr>
        <p:spPr>
          <a:xfrm>
            <a:off x="7190422" y="3141345"/>
            <a:ext cx="1075203" cy="486887"/>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87" name="Straight Arrow Connector 86"/>
          <p:cNvCxnSpPr/>
          <p:nvPr/>
        </p:nvCxnSpPr>
        <p:spPr>
          <a:xfrm>
            <a:off x="5428708" y="4174057"/>
            <a:ext cx="1106482" cy="525998"/>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88" name="Straight Arrow Connector 87"/>
          <p:cNvCxnSpPr/>
          <p:nvPr/>
        </p:nvCxnSpPr>
        <p:spPr>
          <a:xfrm flipV="1">
            <a:off x="7166285" y="4190990"/>
            <a:ext cx="1230249" cy="483726"/>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91" name="Rectangle 90"/>
          <p:cNvSpPr/>
          <p:nvPr/>
        </p:nvSpPr>
        <p:spPr>
          <a:xfrm>
            <a:off x="1116678" y="1951581"/>
            <a:ext cx="2175821" cy="369332"/>
          </a:xfrm>
          <a:prstGeom prst="rect">
            <a:avLst/>
          </a:prstGeom>
        </p:spPr>
        <p:txBody>
          <a:bodyPr wrap="none">
            <a:spAutoFit/>
          </a:bodyPr>
          <a:lstStyle/>
          <a:p>
            <a:r>
              <a:rPr lang="en-US" dirty="0" smtClean="0">
                <a:solidFill>
                  <a:srgbClr val="0000FF"/>
                </a:solidFill>
                <a:latin typeface="Comic Sans MS"/>
                <a:cs typeface="Comic Sans MS"/>
              </a:rPr>
              <a:t>Complete Network</a:t>
            </a:r>
            <a:endParaRPr lang="en-US" dirty="0">
              <a:solidFill>
                <a:srgbClr val="0000FF"/>
              </a:solidFill>
            </a:endParaRPr>
          </a:p>
        </p:txBody>
      </p:sp>
      <p:sp>
        <p:nvSpPr>
          <p:cNvPr id="92" name="Rectangle 91"/>
          <p:cNvSpPr/>
          <p:nvPr/>
        </p:nvSpPr>
        <p:spPr>
          <a:xfrm>
            <a:off x="5863367" y="1959363"/>
            <a:ext cx="2402258" cy="369332"/>
          </a:xfrm>
          <a:prstGeom prst="rect">
            <a:avLst/>
          </a:prstGeom>
        </p:spPr>
        <p:txBody>
          <a:bodyPr wrap="none">
            <a:spAutoFit/>
          </a:bodyPr>
          <a:lstStyle/>
          <a:p>
            <a:r>
              <a:rPr lang="en-US" dirty="0" smtClean="0">
                <a:solidFill>
                  <a:srgbClr val="FF0000"/>
                </a:solidFill>
                <a:latin typeface="Comic Sans MS"/>
                <a:cs typeface="Comic Sans MS"/>
              </a:rPr>
              <a:t>Incomplete Network</a:t>
            </a:r>
            <a:endParaRPr lang="en-US" dirty="0">
              <a:solidFill>
                <a:srgbClr val="FF0000"/>
              </a:solidFill>
            </a:endParaRPr>
          </a:p>
        </p:txBody>
      </p:sp>
      <p:sp>
        <p:nvSpPr>
          <p:cNvPr id="93" name="Rectangle 92"/>
          <p:cNvSpPr/>
          <p:nvPr/>
        </p:nvSpPr>
        <p:spPr>
          <a:xfrm>
            <a:off x="261489" y="5711109"/>
            <a:ext cx="3768644" cy="338554"/>
          </a:xfrm>
          <a:prstGeom prst="rect">
            <a:avLst/>
          </a:prstGeom>
        </p:spPr>
        <p:txBody>
          <a:bodyPr wrap="square">
            <a:spAutoFit/>
          </a:bodyPr>
          <a:lstStyle/>
          <a:p>
            <a:pPr algn="ctr"/>
            <a:r>
              <a:rPr lang="en-US" sz="1600" dirty="0" smtClean="0">
                <a:solidFill>
                  <a:srgbClr val="0000FF"/>
                </a:solidFill>
                <a:latin typeface="Comic Sans MS"/>
                <a:cs typeface="Comic Sans MS"/>
              </a:rPr>
              <a:t>Most of the works in this model</a:t>
            </a:r>
            <a:endParaRPr lang="en-US" sz="1600" dirty="0">
              <a:solidFill>
                <a:srgbClr val="0000FF"/>
              </a:solidFill>
            </a:endParaRPr>
          </a:p>
        </p:txBody>
      </p:sp>
      <p:sp>
        <p:nvSpPr>
          <p:cNvPr id="94" name="Rectangle 93"/>
          <p:cNvSpPr/>
          <p:nvPr/>
        </p:nvSpPr>
        <p:spPr>
          <a:xfrm>
            <a:off x="5997710" y="5677243"/>
            <a:ext cx="1965702" cy="338554"/>
          </a:xfrm>
          <a:prstGeom prst="rect">
            <a:avLst/>
          </a:prstGeom>
        </p:spPr>
        <p:txBody>
          <a:bodyPr wrap="none">
            <a:spAutoFit/>
          </a:bodyPr>
          <a:lstStyle/>
          <a:p>
            <a:r>
              <a:rPr lang="en-US" sz="1600" dirty="0" smtClean="0">
                <a:solidFill>
                  <a:srgbClr val="FF0000"/>
                </a:solidFill>
                <a:latin typeface="Comic Sans MS"/>
                <a:cs typeface="Comic Sans MS"/>
              </a:rPr>
              <a:t>Very less explored</a:t>
            </a:r>
            <a:endParaRPr lang="en-US" sz="1600" dirty="0">
              <a:solidFill>
                <a:srgbClr val="FF0000"/>
              </a:solidFill>
            </a:endParaRPr>
          </a:p>
        </p:txBody>
      </p:sp>
      <p:sp>
        <p:nvSpPr>
          <p:cNvPr id="95" name="Rectangle 94"/>
          <p:cNvSpPr/>
          <p:nvPr/>
        </p:nvSpPr>
        <p:spPr>
          <a:xfrm>
            <a:off x="261492" y="6032839"/>
            <a:ext cx="3768644" cy="584776"/>
          </a:xfrm>
          <a:prstGeom prst="rect">
            <a:avLst/>
          </a:prstGeom>
        </p:spPr>
        <p:txBody>
          <a:bodyPr wrap="square">
            <a:spAutoFit/>
          </a:bodyPr>
          <a:lstStyle/>
          <a:p>
            <a:pPr algn="ctr"/>
            <a:r>
              <a:rPr lang="en-US" sz="1600" dirty="0" smtClean="0">
                <a:solidFill>
                  <a:srgbClr val="0000FF"/>
                </a:solidFill>
                <a:latin typeface="Comic Sans MS"/>
                <a:cs typeface="Comic Sans MS"/>
              </a:rPr>
              <a:t>Practical for applications involving very few parties (less than 10)</a:t>
            </a:r>
            <a:endParaRPr lang="en-US" sz="1600" dirty="0">
              <a:solidFill>
                <a:srgbClr val="0000FF"/>
              </a:solidFill>
            </a:endParaRPr>
          </a:p>
        </p:txBody>
      </p:sp>
      <p:sp>
        <p:nvSpPr>
          <p:cNvPr id="96" name="Rectangle 95"/>
          <p:cNvSpPr/>
          <p:nvPr/>
        </p:nvSpPr>
        <p:spPr>
          <a:xfrm>
            <a:off x="5090756" y="6017280"/>
            <a:ext cx="3768644" cy="584776"/>
          </a:xfrm>
          <a:prstGeom prst="rect">
            <a:avLst/>
          </a:prstGeom>
        </p:spPr>
        <p:txBody>
          <a:bodyPr wrap="square">
            <a:spAutoFit/>
          </a:bodyPr>
          <a:lstStyle/>
          <a:p>
            <a:pPr algn="ctr"/>
            <a:r>
              <a:rPr lang="en-US" sz="1600" dirty="0" smtClean="0">
                <a:solidFill>
                  <a:srgbClr val="FF0000"/>
                </a:solidFill>
                <a:latin typeface="Comic Sans MS"/>
                <a:cs typeface="Comic Sans MS"/>
              </a:rPr>
              <a:t>Practical for applications where billions can participate (E-election)</a:t>
            </a:r>
            <a:endParaRPr lang="en-US" sz="1600" dirty="0">
              <a:solidFill>
                <a:srgbClr val="FF0000"/>
              </a:solidFill>
            </a:endParaRPr>
          </a:p>
        </p:txBody>
      </p:sp>
    </p:spTree>
    <p:extLst>
      <p:ext uri="{BB962C8B-B14F-4D97-AF65-F5344CB8AC3E}">
        <p14:creationId xmlns:p14="http://schemas.microsoft.com/office/powerpoint/2010/main" val="19576183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95" grpId="0"/>
      <p:bldP spid="9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2"/>
          <p:cNvSpPr txBox="1">
            <a:spLocks noChangeArrowheads="1"/>
          </p:cNvSpPr>
          <p:nvPr/>
        </p:nvSpPr>
        <p:spPr>
          <a:xfrm>
            <a:off x="627063" y="161908"/>
            <a:ext cx="7883525" cy="838200"/>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rgbClr val="008000"/>
                </a:solidFill>
                <a:latin typeface="Comic Sans MS"/>
                <a:cs typeface="Comic Sans MS"/>
              </a:rPr>
              <a:t>Expanding the scope of MPC</a:t>
            </a:r>
            <a:endParaRPr lang="en-US" sz="3200" dirty="0" smtClean="0">
              <a:solidFill>
                <a:srgbClr val="008000"/>
              </a:solidFill>
              <a:latin typeface="Comic Sans MS" pitchFamily="66" charset="0"/>
            </a:endParaRPr>
          </a:p>
        </p:txBody>
      </p:sp>
      <p:sp>
        <p:nvSpPr>
          <p:cNvPr id="39" name="Rectangle 38"/>
          <p:cNvSpPr/>
          <p:nvPr/>
        </p:nvSpPr>
        <p:spPr>
          <a:xfrm>
            <a:off x="210280" y="6386739"/>
            <a:ext cx="8741276" cy="369332"/>
          </a:xfrm>
          <a:prstGeom prst="rect">
            <a:avLst/>
          </a:prstGeom>
          <a:solidFill>
            <a:srgbClr val="F0F2FF"/>
          </a:solidFill>
          <a:ln w="57150" cmpd="thickThin">
            <a:noFill/>
          </a:ln>
          <a:effectLst>
            <a:glow rad="101600">
              <a:srgbClr val="0000FF">
                <a:alpha val="96000"/>
              </a:srgbClr>
            </a:glow>
            <a:softEdge rad="12700"/>
          </a:effectLst>
        </p:spPr>
        <p:txBody>
          <a:bodyPr wrap="square">
            <a:spAutoFit/>
          </a:bodyPr>
          <a:lstStyle/>
          <a:p>
            <a:pPr>
              <a:spcBef>
                <a:spcPct val="50000"/>
              </a:spcBef>
            </a:pPr>
            <a:r>
              <a:rPr lang="en-US" b="1" dirty="0" smtClean="0">
                <a:solidFill>
                  <a:srgbClr val="0000FF"/>
                </a:solidFill>
                <a:latin typeface="Comic Sans MS"/>
                <a:cs typeface="Comic Sans MS"/>
              </a:rPr>
              <a:t>Dimension 2.2:</a:t>
            </a:r>
            <a:r>
              <a:rPr lang="en-US" dirty="0" smtClean="0">
                <a:latin typeface="Comic Sans MS"/>
                <a:cs typeface="Comic Sans MS"/>
              </a:rPr>
              <a:t> Varieties of network (synchronous vs. asynchronous) </a:t>
            </a:r>
            <a:endParaRPr lang="en-US" baseline="-25000" dirty="0">
              <a:latin typeface="Comic Sans MS"/>
              <a:cs typeface="Comic Sans MS"/>
            </a:endParaRPr>
          </a:p>
        </p:txBody>
      </p:sp>
      <p:sp>
        <p:nvSpPr>
          <p:cNvPr id="91" name="Rectangle 90"/>
          <p:cNvSpPr/>
          <p:nvPr/>
        </p:nvSpPr>
        <p:spPr>
          <a:xfrm>
            <a:off x="826692" y="1311669"/>
            <a:ext cx="2616522" cy="369332"/>
          </a:xfrm>
          <a:prstGeom prst="rect">
            <a:avLst/>
          </a:prstGeom>
        </p:spPr>
        <p:txBody>
          <a:bodyPr wrap="none">
            <a:spAutoFit/>
          </a:bodyPr>
          <a:lstStyle/>
          <a:p>
            <a:r>
              <a:rPr lang="en-US" dirty="0" smtClean="0">
                <a:solidFill>
                  <a:srgbClr val="0000FF"/>
                </a:solidFill>
                <a:latin typeface="Comic Sans MS"/>
                <a:cs typeface="Comic Sans MS"/>
              </a:rPr>
              <a:t>Synchronous  Network</a:t>
            </a:r>
            <a:endParaRPr lang="en-US" dirty="0">
              <a:solidFill>
                <a:srgbClr val="0000FF"/>
              </a:solidFill>
            </a:endParaRPr>
          </a:p>
        </p:txBody>
      </p:sp>
      <p:sp>
        <p:nvSpPr>
          <p:cNvPr id="92" name="Rectangle 91"/>
          <p:cNvSpPr/>
          <p:nvPr/>
        </p:nvSpPr>
        <p:spPr>
          <a:xfrm>
            <a:off x="5561154" y="1319466"/>
            <a:ext cx="2668707" cy="369332"/>
          </a:xfrm>
          <a:prstGeom prst="rect">
            <a:avLst/>
          </a:prstGeom>
        </p:spPr>
        <p:txBody>
          <a:bodyPr wrap="none">
            <a:spAutoFit/>
          </a:bodyPr>
          <a:lstStyle/>
          <a:p>
            <a:r>
              <a:rPr lang="en-US" dirty="0" smtClean="0">
                <a:solidFill>
                  <a:srgbClr val="0000FF"/>
                </a:solidFill>
                <a:latin typeface="Comic Sans MS"/>
                <a:cs typeface="Comic Sans MS"/>
              </a:rPr>
              <a:t>Asynchronous Network</a:t>
            </a:r>
            <a:endParaRPr lang="en-US" dirty="0">
              <a:solidFill>
                <a:srgbClr val="0000FF"/>
              </a:solidFill>
            </a:endParaRPr>
          </a:p>
        </p:txBody>
      </p:sp>
      <p:grpSp>
        <p:nvGrpSpPr>
          <p:cNvPr id="29" name="Group 18" descr=" 4"/>
          <p:cNvGrpSpPr>
            <a:grpSpLocks/>
          </p:cNvGrpSpPr>
          <p:nvPr/>
        </p:nvGrpSpPr>
        <p:grpSpPr bwMode="auto">
          <a:xfrm>
            <a:off x="501650" y="5068355"/>
            <a:ext cx="1824038" cy="1078445"/>
            <a:chOff x="464663" y="5143512"/>
            <a:chExt cx="1776425" cy="1428760"/>
          </a:xfrm>
        </p:grpSpPr>
        <p:sp>
          <p:nvSpPr>
            <p:cNvPr id="30" name="Rectangle 29"/>
            <p:cNvSpPr/>
            <p:nvPr/>
          </p:nvSpPr>
          <p:spPr>
            <a:xfrm>
              <a:off x="500223" y="5143512"/>
              <a:ext cx="1648101" cy="142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dirty="0">
                <a:latin typeface="Comic Sans MS"/>
                <a:cs typeface="Comic Sans MS"/>
              </a:endParaRPr>
            </a:p>
          </p:txBody>
        </p:sp>
        <p:sp>
          <p:nvSpPr>
            <p:cNvPr id="31" name="Rectangle 2"/>
            <p:cNvSpPr txBox="1">
              <a:spLocks noChangeArrowheads="1"/>
            </p:cNvSpPr>
            <p:nvPr/>
          </p:nvSpPr>
          <p:spPr bwMode="auto">
            <a:xfrm>
              <a:off x="464663" y="5572140"/>
              <a:ext cx="1776425" cy="428628"/>
            </a:xfrm>
            <a:prstGeom prst="rect">
              <a:avLst/>
            </a:prstGeom>
            <a:noFill/>
            <a:ln w="9525">
              <a:noFill/>
              <a:miter lim="800000"/>
              <a:headEnd/>
              <a:tailEnd/>
            </a:ln>
          </p:spPr>
          <p:txBody>
            <a:bodyPr/>
            <a:lstStyle/>
            <a:p>
              <a:pPr marL="342900" indent="-342900" eaLnBrk="0" fontAlgn="auto" hangingPunct="0">
                <a:spcBef>
                  <a:spcPct val="20000"/>
                </a:spcBef>
                <a:spcAft>
                  <a:spcPts val="0"/>
                </a:spcAft>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IN" sz="1600" kern="0" dirty="0">
                  <a:latin typeface="Comic Sans MS"/>
                  <a:ea typeface="+mn-ea"/>
                  <a:cs typeface="Comic Sans MS"/>
                </a:rPr>
                <a:t>Compute  and send x</a:t>
              </a:r>
              <a:endParaRPr lang="en-IN" sz="1600" kern="0" baseline="-25000" dirty="0">
                <a:solidFill>
                  <a:srgbClr val="FF0000"/>
                </a:solidFill>
                <a:latin typeface="Comic Sans MS"/>
                <a:ea typeface="+mn-ea"/>
                <a:cs typeface="Comic Sans MS"/>
              </a:endParaRPr>
            </a:p>
          </p:txBody>
        </p:sp>
        <p:sp>
          <p:nvSpPr>
            <p:cNvPr id="32" name="Rectangle 2"/>
            <p:cNvSpPr txBox="1">
              <a:spLocks noChangeArrowheads="1"/>
            </p:cNvSpPr>
            <p:nvPr/>
          </p:nvSpPr>
          <p:spPr bwMode="auto">
            <a:xfrm>
              <a:off x="464663" y="5214951"/>
              <a:ext cx="1776425" cy="428628"/>
            </a:xfrm>
            <a:prstGeom prst="rect">
              <a:avLst/>
            </a:prstGeom>
            <a:noFill/>
            <a:ln w="9525">
              <a:noFill/>
              <a:miter lim="800000"/>
              <a:headEnd/>
              <a:tailEnd/>
            </a:ln>
          </p:spPr>
          <p:txBody>
            <a:bodyPr/>
            <a:lstStyle/>
            <a:p>
              <a:pPr marL="342900" indent="-342900" eaLnBrk="0" fontAlgn="auto" hangingPunct="0">
                <a:spcBef>
                  <a:spcPct val="20000"/>
                </a:spcBef>
                <a:spcAft>
                  <a:spcPts val="0"/>
                </a:spcAft>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IN" sz="1600" kern="0" dirty="0">
                  <a:latin typeface="Comic Sans MS"/>
                  <a:ea typeface="+mn-ea"/>
                  <a:cs typeface="Comic Sans MS"/>
                </a:rPr>
                <a:t>... </a:t>
              </a:r>
              <a:endParaRPr lang="en-IN" sz="1600" kern="0" baseline="-25000" dirty="0">
                <a:solidFill>
                  <a:srgbClr val="FF0000"/>
                </a:solidFill>
                <a:latin typeface="Comic Sans MS"/>
                <a:ea typeface="+mn-ea"/>
                <a:cs typeface="Comic Sans MS"/>
              </a:endParaRPr>
            </a:p>
          </p:txBody>
        </p:sp>
      </p:grpSp>
      <p:grpSp>
        <p:nvGrpSpPr>
          <p:cNvPr id="33" name="Group 18" descr=" 4"/>
          <p:cNvGrpSpPr>
            <a:grpSpLocks/>
          </p:cNvGrpSpPr>
          <p:nvPr/>
        </p:nvGrpSpPr>
        <p:grpSpPr bwMode="auto">
          <a:xfrm>
            <a:off x="2882375" y="5076294"/>
            <a:ext cx="1824037" cy="1019707"/>
            <a:chOff x="464663" y="5143512"/>
            <a:chExt cx="1776425" cy="1428760"/>
          </a:xfrm>
        </p:grpSpPr>
        <p:sp>
          <p:nvSpPr>
            <p:cNvPr id="34" name="Rectangle 33"/>
            <p:cNvSpPr/>
            <p:nvPr/>
          </p:nvSpPr>
          <p:spPr>
            <a:xfrm>
              <a:off x="500222" y="5143512"/>
              <a:ext cx="1648102" cy="142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dirty="0">
                <a:latin typeface="Comic Sans MS"/>
                <a:cs typeface="Comic Sans MS"/>
              </a:endParaRPr>
            </a:p>
          </p:txBody>
        </p:sp>
        <p:sp>
          <p:nvSpPr>
            <p:cNvPr id="35" name="Rectangle 2"/>
            <p:cNvSpPr txBox="1">
              <a:spLocks noChangeArrowheads="1"/>
            </p:cNvSpPr>
            <p:nvPr/>
          </p:nvSpPr>
          <p:spPr bwMode="auto">
            <a:xfrm>
              <a:off x="464663" y="5572140"/>
              <a:ext cx="1776425" cy="428628"/>
            </a:xfrm>
            <a:prstGeom prst="rect">
              <a:avLst/>
            </a:prstGeom>
            <a:noFill/>
            <a:ln w="9525">
              <a:noFill/>
              <a:miter lim="800000"/>
              <a:headEnd/>
              <a:tailEnd/>
            </a:ln>
          </p:spPr>
          <p:txBody>
            <a:bodyPr/>
            <a:lstStyle/>
            <a:p>
              <a:pPr marL="342900" indent="-342900" eaLnBrk="0" fontAlgn="auto" hangingPunct="0">
                <a:spcBef>
                  <a:spcPct val="20000"/>
                </a:spcBef>
                <a:spcAft>
                  <a:spcPts val="0"/>
                </a:spcAft>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IN" sz="1600" kern="0" dirty="0">
                  <a:latin typeface="Comic Sans MS"/>
                  <a:ea typeface="+mn-ea"/>
                  <a:cs typeface="Comic Sans MS"/>
                </a:rPr>
                <a:t>Wait to receive x</a:t>
              </a:r>
              <a:endParaRPr lang="en-IN" sz="1600" kern="0" baseline="-25000" dirty="0">
                <a:solidFill>
                  <a:srgbClr val="FF0000"/>
                </a:solidFill>
                <a:latin typeface="Comic Sans MS"/>
                <a:ea typeface="+mn-ea"/>
                <a:cs typeface="Comic Sans MS"/>
              </a:endParaRPr>
            </a:p>
          </p:txBody>
        </p:sp>
        <p:sp>
          <p:nvSpPr>
            <p:cNvPr id="36" name="Rectangle 2"/>
            <p:cNvSpPr txBox="1">
              <a:spLocks noChangeArrowheads="1"/>
            </p:cNvSpPr>
            <p:nvPr/>
          </p:nvSpPr>
          <p:spPr bwMode="auto">
            <a:xfrm>
              <a:off x="464663" y="5214949"/>
              <a:ext cx="1776425" cy="428628"/>
            </a:xfrm>
            <a:prstGeom prst="rect">
              <a:avLst/>
            </a:prstGeom>
            <a:noFill/>
            <a:ln w="9525">
              <a:noFill/>
              <a:miter lim="800000"/>
              <a:headEnd/>
              <a:tailEnd/>
            </a:ln>
          </p:spPr>
          <p:txBody>
            <a:bodyPr/>
            <a:lstStyle/>
            <a:p>
              <a:pPr marL="342900" indent="-342900" eaLnBrk="0" fontAlgn="auto" hangingPunct="0">
                <a:spcBef>
                  <a:spcPct val="20000"/>
                </a:spcBef>
                <a:spcAft>
                  <a:spcPts val="0"/>
                </a:spcAft>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IN" sz="1600" kern="0" dirty="0">
                  <a:latin typeface="Comic Sans MS"/>
                  <a:ea typeface="+mn-ea"/>
                  <a:cs typeface="Comic Sans MS"/>
                </a:rPr>
                <a:t>... </a:t>
              </a:r>
              <a:endParaRPr lang="en-IN" sz="1600" kern="0" baseline="-25000" dirty="0">
                <a:solidFill>
                  <a:srgbClr val="FF0000"/>
                </a:solidFill>
                <a:latin typeface="Comic Sans MS"/>
                <a:ea typeface="+mn-ea"/>
                <a:cs typeface="Comic Sans MS"/>
              </a:endParaRPr>
            </a:p>
          </p:txBody>
        </p:sp>
      </p:grpSp>
      <p:pic>
        <p:nvPicPr>
          <p:cNvPr id="37" name="Picture 4" descr="j0292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38" y="3684055"/>
            <a:ext cx="11334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5" descr="j03012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8638" y="3590393"/>
            <a:ext cx="1287462"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0" name="Straight Arrow Connector 39"/>
          <p:cNvCxnSpPr/>
          <p:nvPr/>
        </p:nvCxnSpPr>
        <p:spPr>
          <a:xfrm>
            <a:off x="1874838" y="4344455"/>
            <a:ext cx="1223962" cy="0"/>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1" name="Rectangle 2"/>
          <p:cNvSpPr txBox="1">
            <a:spLocks noChangeArrowheads="1"/>
          </p:cNvSpPr>
          <p:nvPr/>
        </p:nvSpPr>
        <p:spPr bwMode="auto">
          <a:xfrm>
            <a:off x="1946275" y="3839630"/>
            <a:ext cx="576263" cy="428625"/>
          </a:xfrm>
          <a:prstGeom prst="rect">
            <a:avLst/>
          </a:prstGeom>
          <a:noFill/>
          <a:ln w="9525">
            <a:noFill/>
            <a:miter lim="800000"/>
            <a:headEnd/>
            <a:tailEnd/>
          </a:ln>
        </p:spPr>
        <p:txBody>
          <a:bodyPr/>
          <a:lstStyle/>
          <a:p>
            <a:pPr marL="342900" indent="-342900" eaLnBrk="0" fontAlgn="auto" hangingPunct="0">
              <a:spcBef>
                <a:spcPct val="20000"/>
              </a:spcBef>
              <a:spcAft>
                <a:spcPts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IN" sz="1600" kern="0" dirty="0">
                <a:latin typeface="Comic Sans MS"/>
                <a:ea typeface="+mn-ea"/>
                <a:cs typeface="Comic Sans MS"/>
              </a:rPr>
              <a:t>x</a:t>
            </a:r>
            <a:endParaRPr lang="en-IN" sz="1600" kern="0" baseline="-25000" dirty="0">
              <a:solidFill>
                <a:srgbClr val="FF0000"/>
              </a:solidFill>
              <a:latin typeface="Comic Sans MS"/>
              <a:ea typeface="+mn-ea"/>
              <a:cs typeface="Comic Sans MS"/>
            </a:endParaRPr>
          </a:p>
        </p:txBody>
      </p:sp>
      <p:pic>
        <p:nvPicPr>
          <p:cNvPr id="42"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22538" y="1799066"/>
            <a:ext cx="1323975" cy="675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 Box 7"/>
          <p:cNvSpPr txBox="1">
            <a:spLocks noChangeArrowheads="1"/>
          </p:cNvSpPr>
          <p:nvPr/>
        </p:nvSpPr>
        <p:spPr bwMode="auto">
          <a:xfrm>
            <a:off x="341328" y="1851023"/>
            <a:ext cx="24701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50000"/>
              </a:spcBef>
              <a:buFont typeface="Arial" charset="0"/>
              <a:buChar char="•"/>
            </a:pPr>
            <a:r>
              <a:rPr lang="en-US" sz="1600" dirty="0">
                <a:latin typeface="Comic Sans MS" charset="0"/>
                <a:cs typeface="Comic Sans MS" charset="0"/>
              </a:rPr>
              <a:t> Global Clock</a:t>
            </a:r>
            <a:endParaRPr lang="en-US" sz="1600" dirty="0">
              <a:solidFill>
                <a:srgbClr val="0000FF"/>
              </a:solidFill>
              <a:latin typeface="Comic Sans MS" charset="0"/>
              <a:cs typeface="Comic Sans MS" charset="0"/>
            </a:endParaRPr>
          </a:p>
        </p:txBody>
      </p:sp>
      <p:sp>
        <p:nvSpPr>
          <p:cNvPr id="44" name="Text Box 7"/>
          <p:cNvSpPr txBox="1">
            <a:spLocks noChangeArrowheads="1"/>
          </p:cNvSpPr>
          <p:nvPr/>
        </p:nvSpPr>
        <p:spPr bwMode="auto">
          <a:xfrm>
            <a:off x="356147" y="2244728"/>
            <a:ext cx="33014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50000"/>
              </a:spcBef>
              <a:buFont typeface="Arial" charset="0"/>
              <a:buChar char="•"/>
            </a:pPr>
            <a:r>
              <a:rPr lang="en-US" sz="1600" dirty="0">
                <a:latin typeface="Comic Sans MS" charset="0"/>
                <a:cs typeface="Comic Sans MS" charset="0"/>
              </a:rPr>
              <a:t> Channels have fixed delay </a:t>
            </a:r>
            <a:endParaRPr lang="en-US" sz="1600" dirty="0">
              <a:solidFill>
                <a:srgbClr val="0000FF"/>
              </a:solidFill>
              <a:latin typeface="Comic Sans MS" charset="0"/>
              <a:cs typeface="Comic Sans MS" charset="0"/>
            </a:endParaRPr>
          </a:p>
        </p:txBody>
      </p:sp>
      <p:pic>
        <p:nvPicPr>
          <p:cNvPr id="45" name="Picture 44" descr="j013903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213" y="3166530"/>
            <a:ext cx="1266825" cy="1901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6" name="Text Box 7"/>
          <p:cNvSpPr txBox="1">
            <a:spLocks noChangeArrowheads="1"/>
          </p:cNvSpPr>
          <p:nvPr/>
        </p:nvSpPr>
        <p:spPr bwMode="auto">
          <a:xfrm>
            <a:off x="4390502" y="3504668"/>
            <a:ext cx="138906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en-US" sz="1600" dirty="0">
                <a:latin typeface="Comic Sans MS" charset="0"/>
                <a:cs typeface="Comic Sans MS" charset="0"/>
              </a:rPr>
              <a:t>Knows how long to wait</a:t>
            </a:r>
            <a:endParaRPr lang="en-US" sz="1600" dirty="0">
              <a:solidFill>
                <a:srgbClr val="0000FF"/>
              </a:solidFill>
              <a:latin typeface="Comic Sans MS" charset="0"/>
              <a:cs typeface="Comic Sans MS" charset="0"/>
            </a:endParaRPr>
          </a:p>
        </p:txBody>
      </p:sp>
      <p:pic>
        <p:nvPicPr>
          <p:cNvPr id="4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7813" y="3028418"/>
            <a:ext cx="2881312" cy="203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88950" y="4184118"/>
            <a:ext cx="10763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47064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checkerboard(across)">
                                      <p:cBhvr>
                                        <p:cTn id="15" dur="500"/>
                                        <p:tgtEl>
                                          <p:spTgt spid="37"/>
                                        </p:tgtEl>
                                      </p:cBhvr>
                                    </p:animEffect>
                                  </p:childTnLst>
                                </p:cTn>
                              </p:par>
                              <p:par>
                                <p:cTn id="16" presetID="5" presetClass="entr" presetSubtype="1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checkerboard(across)">
                                      <p:cBhvr>
                                        <p:cTn id="18" dur="500"/>
                                        <p:tgtEl>
                                          <p:spTgt spid="38"/>
                                        </p:tgtEl>
                                      </p:cBhvr>
                                    </p:animEffect>
                                  </p:childTnLst>
                                </p:cTn>
                              </p:par>
                              <p:par>
                                <p:cTn id="19" presetID="5" presetClass="entr" presetSubtype="10"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checkerboard(across)">
                                      <p:cBhvr>
                                        <p:cTn id="21" dur="500"/>
                                        <p:tgtEl>
                                          <p:spTgt spid="40"/>
                                        </p:tgtEl>
                                      </p:cBhvr>
                                    </p:animEffect>
                                  </p:childTnLst>
                                </p:cTn>
                              </p:par>
                              <p:par>
                                <p:cTn id="22" presetID="5" presetClass="entr" presetSubtype="10"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checkerboard(across)">
                                      <p:cBhvr>
                                        <p:cTn id="24" dur="500"/>
                                        <p:tgtEl>
                                          <p:spTgt spid="33"/>
                                        </p:tgtEl>
                                      </p:cBhvr>
                                    </p:animEffect>
                                  </p:childTnLst>
                                </p:cTn>
                              </p:par>
                              <p:par>
                                <p:cTn id="25" presetID="5" presetClass="entr" presetSubtype="1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checkerboard(across)">
                                      <p:cBhvr>
                                        <p:cTn id="27" dur="500"/>
                                        <p:tgtEl>
                                          <p:spTgt spid="29"/>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checkerboard(across)">
                                      <p:cBhvr>
                                        <p:cTn id="30" dur="500"/>
                                        <p:tgtEl>
                                          <p:spTgt spid="41"/>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dissolve">
                                      <p:cBhvr>
                                        <p:cTn id="35" dur="500"/>
                                        <p:tgtEl>
                                          <p:spTgt spid="4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additive="base">
                                        <p:cTn id="40" dur="500" fill="hold"/>
                                        <p:tgtEl>
                                          <p:spTgt spid="45"/>
                                        </p:tgtEl>
                                        <p:attrNameLst>
                                          <p:attrName>ppt_x</p:attrName>
                                        </p:attrNameLst>
                                      </p:cBhvr>
                                      <p:tavLst>
                                        <p:tav tm="0">
                                          <p:val>
                                            <p:strVal val="#ppt_x"/>
                                          </p:val>
                                        </p:tav>
                                        <p:tav tm="100000">
                                          <p:val>
                                            <p:strVal val="#ppt_x"/>
                                          </p:val>
                                        </p:tav>
                                      </p:tavLst>
                                    </p:anim>
                                    <p:anim calcmode="lin" valueType="num">
                                      <p:cBhvr additive="base">
                                        <p:cTn id="41"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dissolve">
                                      <p:cBhvr>
                                        <p:cTn id="46" dur="500"/>
                                        <p:tgtEl>
                                          <p:spTgt spid="48"/>
                                        </p:tgtEl>
                                      </p:cBhvr>
                                    </p:animEffect>
                                  </p:childTnLst>
                                </p:cTn>
                              </p:par>
                              <p:par>
                                <p:cTn id="47" presetID="1" presetClass="exit" presetSubtype="0" fill="hold" grpId="1" nodeType="withEffect">
                                  <p:stCondLst>
                                    <p:cond delay="0"/>
                                  </p:stCondLst>
                                  <p:childTnLst>
                                    <p:set>
                                      <p:cBhvr>
                                        <p:cTn id="48" dur="1" fill="hold">
                                          <p:stCondLst>
                                            <p:cond delay="0"/>
                                          </p:stCondLst>
                                        </p:cTn>
                                        <p:tgtEl>
                                          <p:spTgt spid="4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dissolve">
                                      <p:cBhvr>
                                        <p:cTn id="5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P spid="43" grpId="0"/>
      <p:bldP spid="44"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169333" y="158217"/>
            <a:ext cx="8822267" cy="823916"/>
          </a:xfrm>
          <a:prstGeom prst="rect">
            <a:avLst/>
          </a:prstGeom>
        </p:spPr>
        <p:txBody>
          <a:bodyPr/>
          <a:lstStyle/>
          <a:p>
            <a:pPr algn="ctr" fontAlgn="auto">
              <a:spcBef>
                <a:spcPts val="0"/>
              </a:spcBef>
              <a:spcAft>
                <a:spcPts val="0"/>
              </a:spcAft>
              <a:defRPr/>
            </a:pPr>
            <a:r>
              <a:rPr lang="en-US" sz="3600" kern="0" dirty="0">
                <a:solidFill>
                  <a:srgbClr val="009900"/>
                </a:solidFill>
                <a:latin typeface="Comic Sans MS"/>
                <a:ea typeface="+mn-ea"/>
                <a:cs typeface="Comic Sans MS"/>
              </a:rPr>
              <a:t>As</a:t>
            </a:r>
            <a:r>
              <a:rPr lang="en-US" sz="3600" kern="0" dirty="0">
                <a:solidFill>
                  <a:srgbClr val="009900"/>
                </a:solidFill>
                <a:latin typeface="Comic Sans MS"/>
                <a:ea typeface="+mj-ea"/>
                <a:cs typeface="Comic Sans MS"/>
              </a:rPr>
              <a:t>ynchronous </a:t>
            </a:r>
            <a:r>
              <a:rPr lang="en-US" sz="3600" kern="0" dirty="0" smtClean="0">
                <a:solidFill>
                  <a:srgbClr val="009900"/>
                </a:solidFill>
                <a:latin typeface="Comic Sans MS"/>
                <a:ea typeface="+mj-ea"/>
                <a:cs typeface="Comic Sans MS"/>
              </a:rPr>
              <a:t>Network</a:t>
            </a:r>
            <a:endParaRPr lang="en-US" sz="3600" kern="0" dirty="0">
              <a:solidFill>
                <a:srgbClr val="009900"/>
              </a:solidFill>
              <a:latin typeface="Comic Sans MS"/>
              <a:ea typeface="+mj-ea"/>
              <a:cs typeface="Comic Sans MS"/>
            </a:endParaRPr>
          </a:p>
          <a:p>
            <a:pPr algn="ctr" fontAlgn="auto">
              <a:spcBef>
                <a:spcPts val="0"/>
              </a:spcBef>
              <a:spcAft>
                <a:spcPts val="0"/>
              </a:spcAft>
              <a:defRPr/>
            </a:pPr>
            <a:endParaRPr lang="en-US" sz="3600" kern="0" dirty="0">
              <a:solidFill>
                <a:srgbClr val="009900"/>
              </a:solidFill>
              <a:latin typeface="Comic Sans MS"/>
              <a:ea typeface="+mj-ea"/>
              <a:cs typeface="Comic Sans MS"/>
            </a:endParaRPr>
          </a:p>
        </p:txBody>
      </p:sp>
      <p:grpSp>
        <p:nvGrpSpPr>
          <p:cNvPr id="11" name="Group 18" descr=" 4"/>
          <p:cNvGrpSpPr>
            <a:grpSpLocks/>
          </p:cNvGrpSpPr>
          <p:nvPr/>
        </p:nvGrpSpPr>
        <p:grpSpPr bwMode="auto">
          <a:xfrm>
            <a:off x="501650" y="4899025"/>
            <a:ext cx="1824038" cy="1428750"/>
            <a:chOff x="464663" y="5143512"/>
            <a:chExt cx="1776425" cy="1428760"/>
          </a:xfrm>
        </p:grpSpPr>
        <p:sp>
          <p:nvSpPr>
            <p:cNvPr id="12" name="Rectangle 11"/>
            <p:cNvSpPr/>
            <p:nvPr/>
          </p:nvSpPr>
          <p:spPr>
            <a:xfrm>
              <a:off x="500223" y="5143512"/>
              <a:ext cx="1648101" cy="142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Comic Sans MS"/>
                <a:cs typeface="Comic Sans MS"/>
              </a:endParaRPr>
            </a:p>
          </p:txBody>
        </p:sp>
        <p:sp>
          <p:nvSpPr>
            <p:cNvPr id="13" name="Rectangle 2"/>
            <p:cNvSpPr txBox="1">
              <a:spLocks noChangeArrowheads="1"/>
            </p:cNvSpPr>
            <p:nvPr/>
          </p:nvSpPr>
          <p:spPr bwMode="auto">
            <a:xfrm>
              <a:off x="464663" y="5572140"/>
              <a:ext cx="1776425" cy="428628"/>
            </a:xfrm>
            <a:prstGeom prst="rect">
              <a:avLst/>
            </a:prstGeom>
            <a:noFill/>
            <a:ln w="9525">
              <a:noFill/>
              <a:miter lim="800000"/>
              <a:headEnd/>
              <a:tailEnd/>
            </a:ln>
          </p:spPr>
          <p:txBody>
            <a:bodyPr/>
            <a:lstStyle/>
            <a:p>
              <a:pPr marL="342900" indent="-342900" eaLnBrk="0" fontAlgn="auto" hangingPunct="0">
                <a:spcBef>
                  <a:spcPct val="20000"/>
                </a:spcBef>
                <a:spcAft>
                  <a:spcPts val="0"/>
                </a:spcAft>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IN" kern="0" dirty="0">
                  <a:latin typeface="Comic Sans MS"/>
                  <a:ea typeface="+mn-ea"/>
                  <a:cs typeface="Comic Sans MS"/>
                </a:rPr>
                <a:t>Compute  and send x</a:t>
              </a:r>
              <a:endParaRPr lang="en-IN" kern="0" baseline="-25000" dirty="0">
                <a:solidFill>
                  <a:srgbClr val="FF0000"/>
                </a:solidFill>
                <a:latin typeface="Comic Sans MS"/>
                <a:ea typeface="+mn-ea"/>
                <a:cs typeface="Comic Sans MS"/>
              </a:endParaRPr>
            </a:p>
          </p:txBody>
        </p:sp>
        <p:sp>
          <p:nvSpPr>
            <p:cNvPr id="14" name="Rectangle 2"/>
            <p:cNvSpPr txBox="1">
              <a:spLocks noChangeArrowheads="1"/>
            </p:cNvSpPr>
            <p:nvPr/>
          </p:nvSpPr>
          <p:spPr bwMode="auto">
            <a:xfrm>
              <a:off x="464663" y="5214951"/>
              <a:ext cx="1776425" cy="428628"/>
            </a:xfrm>
            <a:prstGeom prst="rect">
              <a:avLst/>
            </a:prstGeom>
            <a:noFill/>
            <a:ln w="9525">
              <a:noFill/>
              <a:miter lim="800000"/>
              <a:headEnd/>
              <a:tailEnd/>
            </a:ln>
          </p:spPr>
          <p:txBody>
            <a:bodyPr/>
            <a:lstStyle/>
            <a:p>
              <a:pPr marL="342900" indent="-342900" eaLnBrk="0" fontAlgn="auto" hangingPunct="0">
                <a:spcBef>
                  <a:spcPct val="20000"/>
                </a:spcBef>
                <a:spcAft>
                  <a:spcPts val="0"/>
                </a:spcAft>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IN" kern="0" dirty="0">
                  <a:latin typeface="Comic Sans MS"/>
                  <a:ea typeface="+mn-ea"/>
                  <a:cs typeface="Comic Sans MS"/>
                </a:rPr>
                <a:t>... </a:t>
              </a:r>
              <a:endParaRPr lang="en-IN" kern="0" baseline="-25000" dirty="0">
                <a:solidFill>
                  <a:srgbClr val="FF0000"/>
                </a:solidFill>
                <a:latin typeface="Comic Sans MS"/>
                <a:ea typeface="+mn-ea"/>
                <a:cs typeface="Comic Sans MS"/>
              </a:endParaRPr>
            </a:p>
          </p:txBody>
        </p:sp>
      </p:grpSp>
      <p:grpSp>
        <p:nvGrpSpPr>
          <p:cNvPr id="16" name="Group 18" descr=" 4"/>
          <p:cNvGrpSpPr>
            <a:grpSpLocks/>
          </p:cNvGrpSpPr>
          <p:nvPr/>
        </p:nvGrpSpPr>
        <p:grpSpPr bwMode="auto">
          <a:xfrm>
            <a:off x="3068638" y="4957763"/>
            <a:ext cx="1824037" cy="1428750"/>
            <a:chOff x="464663" y="5143512"/>
            <a:chExt cx="1776425" cy="1428760"/>
          </a:xfrm>
        </p:grpSpPr>
        <p:sp>
          <p:nvSpPr>
            <p:cNvPr id="17" name="Rectangle 16"/>
            <p:cNvSpPr/>
            <p:nvPr/>
          </p:nvSpPr>
          <p:spPr>
            <a:xfrm>
              <a:off x="500222" y="5143512"/>
              <a:ext cx="1648102" cy="142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Comic Sans MS"/>
                <a:cs typeface="Comic Sans MS"/>
              </a:endParaRPr>
            </a:p>
          </p:txBody>
        </p:sp>
        <p:sp>
          <p:nvSpPr>
            <p:cNvPr id="18" name="Rectangle 2"/>
            <p:cNvSpPr txBox="1">
              <a:spLocks noChangeArrowheads="1"/>
            </p:cNvSpPr>
            <p:nvPr/>
          </p:nvSpPr>
          <p:spPr bwMode="auto">
            <a:xfrm>
              <a:off x="464663" y="5572140"/>
              <a:ext cx="1776425" cy="428628"/>
            </a:xfrm>
            <a:prstGeom prst="rect">
              <a:avLst/>
            </a:prstGeom>
            <a:noFill/>
            <a:ln w="9525">
              <a:noFill/>
              <a:miter lim="800000"/>
              <a:headEnd/>
              <a:tailEnd/>
            </a:ln>
          </p:spPr>
          <p:txBody>
            <a:bodyPr/>
            <a:lstStyle/>
            <a:p>
              <a:pPr marL="342900" indent="-342900" eaLnBrk="0" fontAlgn="auto" hangingPunct="0">
                <a:spcBef>
                  <a:spcPct val="20000"/>
                </a:spcBef>
                <a:spcAft>
                  <a:spcPts val="0"/>
                </a:spcAft>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IN" kern="0" dirty="0">
                  <a:latin typeface="Comic Sans MS"/>
                  <a:ea typeface="+mn-ea"/>
                  <a:cs typeface="Comic Sans MS"/>
                </a:rPr>
                <a:t>Wait to receive x</a:t>
              </a:r>
              <a:endParaRPr lang="en-IN" kern="0" baseline="-25000" dirty="0">
                <a:solidFill>
                  <a:srgbClr val="FF0000"/>
                </a:solidFill>
                <a:latin typeface="Comic Sans MS"/>
                <a:ea typeface="+mn-ea"/>
                <a:cs typeface="Comic Sans MS"/>
              </a:endParaRPr>
            </a:p>
          </p:txBody>
        </p:sp>
        <p:sp>
          <p:nvSpPr>
            <p:cNvPr id="19" name="Rectangle 2"/>
            <p:cNvSpPr txBox="1">
              <a:spLocks noChangeArrowheads="1"/>
            </p:cNvSpPr>
            <p:nvPr/>
          </p:nvSpPr>
          <p:spPr bwMode="auto">
            <a:xfrm>
              <a:off x="464663" y="5214949"/>
              <a:ext cx="1776425" cy="428628"/>
            </a:xfrm>
            <a:prstGeom prst="rect">
              <a:avLst/>
            </a:prstGeom>
            <a:noFill/>
            <a:ln w="9525">
              <a:noFill/>
              <a:miter lim="800000"/>
              <a:headEnd/>
              <a:tailEnd/>
            </a:ln>
          </p:spPr>
          <p:txBody>
            <a:bodyPr/>
            <a:lstStyle/>
            <a:p>
              <a:pPr marL="342900" indent="-342900" eaLnBrk="0" fontAlgn="auto" hangingPunct="0">
                <a:spcBef>
                  <a:spcPct val="20000"/>
                </a:spcBef>
                <a:spcAft>
                  <a:spcPts val="0"/>
                </a:spcAft>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IN" kern="0" dirty="0">
                  <a:latin typeface="Comic Sans MS"/>
                  <a:ea typeface="+mn-ea"/>
                  <a:cs typeface="Comic Sans MS"/>
                </a:rPr>
                <a:t>... </a:t>
              </a:r>
              <a:endParaRPr lang="en-IN" kern="0" baseline="-25000" dirty="0">
                <a:solidFill>
                  <a:srgbClr val="FF0000"/>
                </a:solidFill>
                <a:latin typeface="Comic Sans MS"/>
                <a:ea typeface="+mn-ea"/>
                <a:cs typeface="Comic Sans MS"/>
              </a:endParaRPr>
            </a:p>
          </p:txBody>
        </p:sp>
      </p:grpSp>
      <p:pic>
        <p:nvPicPr>
          <p:cNvPr id="21" name="Picture 4" descr="j0292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38" y="3514725"/>
            <a:ext cx="11334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 descr="j03012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8638" y="3421063"/>
            <a:ext cx="1287462"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Straight Arrow Connector 22"/>
          <p:cNvCxnSpPr/>
          <p:nvPr/>
        </p:nvCxnSpPr>
        <p:spPr>
          <a:xfrm>
            <a:off x="1874838" y="4175125"/>
            <a:ext cx="1223962" cy="0"/>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4" name="Rectangle 2"/>
          <p:cNvSpPr txBox="1">
            <a:spLocks noChangeArrowheads="1"/>
          </p:cNvSpPr>
          <p:nvPr/>
        </p:nvSpPr>
        <p:spPr bwMode="auto">
          <a:xfrm>
            <a:off x="1946275" y="3670300"/>
            <a:ext cx="576263" cy="428625"/>
          </a:xfrm>
          <a:prstGeom prst="rect">
            <a:avLst/>
          </a:prstGeom>
          <a:noFill/>
          <a:ln w="9525">
            <a:noFill/>
            <a:miter lim="800000"/>
            <a:headEnd/>
            <a:tailEnd/>
          </a:ln>
        </p:spPr>
        <p:txBody>
          <a:bodyPr/>
          <a:lstStyle/>
          <a:p>
            <a:pPr marL="342900" indent="-342900" eaLnBrk="0" fontAlgn="auto" hangingPunct="0">
              <a:spcBef>
                <a:spcPct val="20000"/>
              </a:spcBef>
              <a:spcAft>
                <a:spcPts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IN" sz="2400" kern="0" dirty="0">
                <a:latin typeface="Comic Sans MS"/>
                <a:ea typeface="+mn-ea"/>
                <a:cs typeface="Comic Sans MS"/>
              </a:rPr>
              <a:t>x</a:t>
            </a:r>
            <a:endParaRPr lang="en-IN" sz="2400" kern="0" baseline="-25000" dirty="0">
              <a:solidFill>
                <a:srgbClr val="FF0000"/>
              </a:solidFill>
              <a:latin typeface="Comic Sans MS"/>
              <a:ea typeface="+mn-ea"/>
              <a:cs typeface="Comic Sans MS"/>
            </a:endParaRPr>
          </a:p>
        </p:txBody>
      </p:sp>
      <p:pic>
        <p:nvPicPr>
          <p:cNvPr id="50185"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19463" y="1393825"/>
            <a:ext cx="2212975"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6" name="Text Box 7"/>
          <p:cNvSpPr txBox="1">
            <a:spLocks noChangeArrowheads="1"/>
          </p:cNvSpPr>
          <p:nvPr/>
        </p:nvSpPr>
        <p:spPr bwMode="auto">
          <a:xfrm>
            <a:off x="1103313" y="1749425"/>
            <a:ext cx="18467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50000"/>
              </a:spcBef>
              <a:buFont typeface="Arial" charset="0"/>
              <a:buChar char="•"/>
            </a:pPr>
            <a:r>
              <a:rPr lang="en-US" sz="1600" dirty="0">
                <a:latin typeface="Comic Sans MS" charset="0"/>
                <a:cs typeface="Comic Sans MS" charset="0"/>
              </a:rPr>
              <a:t> </a:t>
            </a:r>
            <a:r>
              <a:rPr lang="en-US" sz="1600" dirty="0">
                <a:solidFill>
                  <a:srgbClr val="FF0000"/>
                </a:solidFill>
                <a:latin typeface="Comic Sans MS" charset="0"/>
                <a:cs typeface="Comic Sans MS" charset="0"/>
              </a:rPr>
              <a:t>No</a:t>
            </a:r>
            <a:r>
              <a:rPr lang="en-US" sz="1600" dirty="0">
                <a:latin typeface="Comic Sans MS" charset="0"/>
                <a:cs typeface="Comic Sans MS" charset="0"/>
              </a:rPr>
              <a:t> Global Clock</a:t>
            </a:r>
            <a:endParaRPr lang="en-US" sz="1600" dirty="0">
              <a:solidFill>
                <a:srgbClr val="0000FF"/>
              </a:solidFill>
              <a:latin typeface="Comic Sans MS" charset="0"/>
              <a:cs typeface="Comic Sans MS" charset="0"/>
            </a:endParaRPr>
          </a:p>
        </p:txBody>
      </p:sp>
      <p:sp>
        <p:nvSpPr>
          <p:cNvPr id="50187" name="Text Box 7"/>
          <p:cNvSpPr txBox="1">
            <a:spLocks noChangeArrowheads="1"/>
          </p:cNvSpPr>
          <p:nvPr/>
        </p:nvSpPr>
        <p:spPr bwMode="auto">
          <a:xfrm>
            <a:off x="1185863" y="2397125"/>
            <a:ext cx="45206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50000"/>
              </a:spcBef>
              <a:buFont typeface="Arial" charset="0"/>
              <a:buChar char="•"/>
            </a:pPr>
            <a:r>
              <a:rPr lang="en-US" sz="1600">
                <a:latin typeface="Comic Sans MS" charset="0"/>
                <a:cs typeface="Comic Sans MS" charset="0"/>
              </a:rPr>
              <a:t> Channels have </a:t>
            </a:r>
            <a:r>
              <a:rPr lang="en-US" sz="1600">
                <a:solidFill>
                  <a:srgbClr val="FF0000"/>
                </a:solidFill>
                <a:latin typeface="Comic Sans MS" charset="0"/>
                <a:cs typeface="Comic Sans MS" charset="0"/>
              </a:rPr>
              <a:t>arbitrary yet finite </a:t>
            </a:r>
            <a:r>
              <a:rPr lang="en-US" sz="1600">
                <a:latin typeface="Comic Sans MS" charset="0"/>
                <a:cs typeface="Comic Sans MS" charset="0"/>
              </a:rPr>
              <a:t>delay </a:t>
            </a:r>
            <a:endParaRPr lang="en-US" sz="1600">
              <a:solidFill>
                <a:srgbClr val="0000FF"/>
              </a:solidFill>
              <a:latin typeface="Comic Sans MS" charset="0"/>
              <a:cs typeface="Comic Sans MS" charset="0"/>
            </a:endParaRPr>
          </a:p>
        </p:txBody>
      </p:sp>
      <p:pic>
        <p:nvPicPr>
          <p:cNvPr id="29" name="Picture 28" descr="j013903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213" y="2997200"/>
            <a:ext cx="1266825" cy="1901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 name="Text Box 7"/>
          <p:cNvSpPr txBox="1">
            <a:spLocks noChangeArrowheads="1"/>
          </p:cNvSpPr>
          <p:nvPr/>
        </p:nvSpPr>
        <p:spPr bwMode="auto">
          <a:xfrm>
            <a:off x="4678363" y="3335338"/>
            <a:ext cx="28400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en-US" sz="2400">
                <a:solidFill>
                  <a:srgbClr val="FF0000"/>
                </a:solidFill>
                <a:latin typeface="Comic Sans MS" charset="0"/>
                <a:cs typeface="Comic Sans MS" charset="0"/>
              </a:rPr>
              <a:t>Does not </a:t>
            </a:r>
            <a:r>
              <a:rPr lang="en-US" sz="2400">
                <a:latin typeface="Comic Sans MS" charset="0"/>
                <a:cs typeface="Comic Sans MS" charset="0"/>
              </a:rPr>
              <a:t>Know how long to wait</a:t>
            </a:r>
            <a:endParaRPr lang="en-US" sz="2400">
              <a:solidFill>
                <a:srgbClr val="0000FF"/>
              </a:solidFill>
              <a:latin typeface="Comic Sans MS" charset="0"/>
              <a:cs typeface="Comic Sans MS" charset="0"/>
            </a:endParaRP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8950" y="4014788"/>
            <a:ext cx="10763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1" name="Picture 2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32225" y="1444625"/>
            <a:ext cx="128905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133380">
            <a:off x="4748213" y="2524125"/>
            <a:ext cx="24638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96363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500"/>
                                        <p:tgtEl>
                                          <p:spTgt spid="21"/>
                                        </p:tgtEl>
                                      </p:cBhvr>
                                    </p:animEffect>
                                  </p:childTnLst>
                                </p:cTn>
                              </p:par>
                              <p:par>
                                <p:cTn id="8" presetID="5"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checkerboard(across)">
                                      <p:cBhvr>
                                        <p:cTn id="10" dur="500"/>
                                        <p:tgtEl>
                                          <p:spTgt spid="22"/>
                                        </p:tgtEl>
                                      </p:cBhvr>
                                    </p:animEffect>
                                  </p:childTnLst>
                                </p:cTn>
                              </p:par>
                              <p:par>
                                <p:cTn id="11" presetID="5" presetClass="entr" presetSubtype="1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checkerboard(across)">
                                      <p:cBhvr>
                                        <p:cTn id="13" dur="500"/>
                                        <p:tgtEl>
                                          <p:spTgt spid="23"/>
                                        </p:tgtEl>
                                      </p:cBhvr>
                                    </p:animEffect>
                                  </p:childTnLst>
                                </p:cTn>
                              </p:par>
                              <p:par>
                                <p:cTn id="14" presetID="5"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heckerboard(across)">
                                      <p:cBhvr>
                                        <p:cTn id="16" dur="500"/>
                                        <p:tgtEl>
                                          <p:spTgt spid="16"/>
                                        </p:tgtEl>
                                      </p:cBhvr>
                                    </p:animEffect>
                                  </p:childTnLst>
                                </p:cTn>
                              </p:par>
                              <p:par>
                                <p:cTn id="17" presetID="5" presetClass="entr" presetSubtype="1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heckerboard(across)">
                                      <p:cBhvr>
                                        <p:cTn id="19" dur="500"/>
                                        <p:tgtEl>
                                          <p:spTgt spid="11"/>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checkerboard(across)">
                                      <p:cBhvr>
                                        <p:cTn id="22" dur="500"/>
                                        <p:tgtEl>
                                          <p:spTgt spid="2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dissolve">
                                      <p:cBhvr>
                                        <p:cTn id="27" dur="500"/>
                                        <p:tgtEl>
                                          <p:spTgt spid="3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ppt_x"/>
                                          </p:val>
                                        </p:tav>
                                        <p:tav tm="100000">
                                          <p:val>
                                            <p:strVal val="#ppt_x"/>
                                          </p:val>
                                        </p:tav>
                                      </p:tavLst>
                                    </p:anim>
                                    <p:anim calcmode="lin" valueType="num">
                                      <p:cBhvr additive="base">
                                        <p:cTn id="3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dissolve">
                                      <p:cBhvr>
                                        <p:cTn id="38" dur="500"/>
                                        <p:tgtEl>
                                          <p:spTgt spid="3"/>
                                        </p:tgtEl>
                                      </p:cBhvr>
                                    </p:animEffect>
                                  </p:childTnLst>
                                </p:cTn>
                              </p:par>
                              <p:par>
                                <p:cTn id="39" presetID="1" presetClass="exit" presetSubtype="0" fill="hold" grpId="1" nodeType="withEffect">
                                  <p:stCondLst>
                                    <p:cond delay="0"/>
                                  </p:stCondLst>
                                  <p:childTnLst>
                                    <p:set>
                                      <p:cBhvr>
                                        <p:cTn id="40" dur="1" fill="hold">
                                          <p:stCondLst>
                                            <p:cond delay="0"/>
                                          </p:stCondLst>
                                        </p:cTn>
                                        <p:tgtEl>
                                          <p:spTgt spid="24"/>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blinds(horizontal)">
                                      <p:cBhvr>
                                        <p:cTn id="4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3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14881</TotalTime>
  <Words>2503</Words>
  <Application>Microsoft Macintosh PowerPoint</Application>
  <PresentationFormat>On-screen Show (4:3)</PresentationFormat>
  <Paragraphs>623</Paragraphs>
  <Slides>27</Slides>
  <Notes>25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Civic</vt:lpstr>
      <vt:lpstr>Clip</vt:lpstr>
      <vt:lpstr>Secure Computation  (Lecture 2)</vt:lpstr>
      <vt:lpstr>Vishwaroop of MPC</vt:lpstr>
      <vt:lpstr>Expanding the scope of MPC</vt:lpstr>
      <vt:lpstr>Two models of Computation</vt:lpstr>
      <vt:lpstr>Which one will you prefer?</vt:lpstr>
      <vt:lpstr>Which one will you prefer?</vt:lpstr>
      <vt:lpstr>PowerPoint Presentation</vt:lpstr>
      <vt:lpstr>PowerPoint Presentation</vt:lpstr>
      <vt:lpstr>PowerPoint Presentation</vt:lpstr>
      <vt:lpstr>PowerPoint Presentation</vt:lpstr>
      <vt:lpstr>PowerPoint Presentation</vt:lpstr>
      <vt:lpstr>Secure Addition y = x1+x2+x3 (assume n=3 parties) in asynchronous settings</vt:lpstr>
      <vt:lpstr>PowerPoint Presentation</vt:lpstr>
      <vt:lpstr>PowerPoint Presentation</vt:lpstr>
      <vt:lpstr>PowerPoint Presentation</vt:lpstr>
      <vt:lpstr>Redefine MPC</vt:lpstr>
      <vt:lpstr>PowerPoint Presentation</vt:lpstr>
      <vt:lpstr>PowerPoint Presentation</vt:lpstr>
      <vt:lpstr>PowerPoint Presentation</vt:lpstr>
      <vt:lpstr>PowerPoint Presentation</vt:lpstr>
      <vt:lpstr>Secure bit multiplication y = x1  x2  with (n=2,t=1) using crypto</vt:lpstr>
      <vt:lpstr>Secure bit multiplication y = x1  x2 with (n=2,t=1) i.t. security</vt:lpstr>
      <vt:lpstr>Secure Multiplication y = x1  x2 with (n=3,t=1) with i.t. security</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Asynchronous Multiparty Computation with Linear Communication Complexity (Extended Abstract)</dc:title>
  <dc:creator>ARPITA PATRA</dc:creator>
  <cp:lastModifiedBy>ARPITA PATRA</cp:lastModifiedBy>
  <cp:revision>1252</cp:revision>
  <dcterms:created xsi:type="dcterms:W3CDTF">2013-09-27T09:31:04Z</dcterms:created>
  <dcterms:modified xsi:type="dcterms:W3CDTF">2015-08-12T07:10:12Z</dcterms:modified>
</cp:coreProperties>
</file>