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ink/ink38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5" r:id="rId4"/>
    <p:sldId id="296" r:id="rId5"/>
    <p:sldId id="259" r:id="rId6"/>
    <p:sldId id="260" r:id="rId7"/>
    <p:sldId id="261" r:id="rId8"/>
    <p:sldId id="297" r:id="rId9"/>
    <p:sldId id="263" r:id="rId10"/>
    <p:sldId id="264" r:id="rId11"/>
    <p:sldId id="266" r:id="rId12"/>
    <p:sldId id="269" r:id="rId13"/>
    <p:sldId id="265" r:id="rId14"/>
    <p:sldId id="267" r:id="rId15"/>
    <p:sldId id="276" r:id="rId16"/>
    <p:sldId id="270" r:id="rId17"/>
    <p:sldId id="272" r:id="rId18"/>
    <p:sldId id="294" r:id="rId19"/>
    <p:sldId id="273" r:id="rId20"/>
    <p:sldId id="292" r:id="rId21"/>
    <p:sldId id="275" r:id="rId22"/>
    <p:sldId id="277" r:id="rId23"/>
    <p:sldId id="278" r:id="rId24"/>
    <p:sldId id="291" r:id="rId25"/>
    <p:sldId id="290" r:id="rId26"/>
    <p:sldId id="289" r:id="rId27"/>
    <p:sldId id="293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0" y="1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05.6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43 516 7968,'-4'-1'320,"-2"1"470,0 0 1,0-1-1,0 0 0,1-1 1,-5-1-791,20 7 1206,-1 0-1,1-1 1,0-1 0,0 0 0,0 0 0,4 0-1206,78 5-157,-8-1 449,55 11-90,52 7 39,99-5-241,209-27 564,3-22-298,-137 8-291,-34 1-60,5-1 165,-85 15-44,-163 6-46,261 1 32,-303 0-42,257 4 82,54 5-142,-293-9 81,241 2-124,77-9 176,-7-6 11,8-12 59,-2-12-203,149-34 214,-371 49-82,47-9-21,86-11 29,-15 5 125,122-14-114,-2 4 94,-128 13-133,267-21 155,-439 46-2630,34-9 2443,-95 14-976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4.6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206 5 9376,'-4'-4'3488,"4"4"-2720,0 7-192,0-2 640,4 6-768,0 8 607,4 5-607,-4 14-96,1 2-224,-17 21-32,-1 5-32,-27 15-608,0 4 288,-24 9-2719,7-9 1663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7.8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 26 9216,'-18'-6'2981,"18"6"-2875,-1 0-1,1 0 1,-1 0 0,1 0-1,0-1 1,-1 1 0,1 0 0,-1 0-1,1 0 1,0 0 0,-1 0-1,1-1 1,0 1 0,-1 0-1,1 0 1,0-1 0,-1 1-1,1 0 1,0 0 0,-1-1 0,1 1-1,0 0 1,0-1 0,0 1-1,-1-1 1,1 1 0,0 0-1,0-1 1,0 1 0,0 0-1,0-1 1,-1 1 0,1-1 0,0 1-1,0 0 1,0-1 0,0 1-1,0-1 1,0 1 0,0-1-1,1 1 1,-1 0 0,0-1-1,0 1 1,0-1 0,0 1 0,0 0-1,1-1 1,-1 1 0,0 0-1,0-1 1,1 1 0,-1 0-1,0-1 1,1 1-106,1-1 146,0 1-1,0 0 0,0-1 1,0 1-1,0 0 0,0 0 1,0 0-1,0 0 1,0 0-1,0 1 0,0-1 1,0 1-1,1 0-145,28 10 745,-23-5-681,0-1 0,-1 1 0,1 0-1,-1 0 1,-1 1 0,1 0 0,-1 0 0,0 1 0,-1 0 0,1 0 0,-2 0 0,1 0 0,-1 1 0,0 0 0,-1 0 0,0 1-64,2 4 88,-1 1 1,-1-1-1,0 1 0,-1 0 1,-1 0-1,0 0 1,-1 0-1,-1 0 0,-2 13-88,1-16 729,5-28-98,2-9-332,-1 8-256,0 1 0,2 0-1,0 0 1,1 0 0,0 1 0,1 0 0,1 1 0,0-1-1,8-8-42,-10 15 23,-1 1 0,1 0-1,0 0 1,1 0-1,0 1 1,0 0-1,0 0 1,1 1 0,0 0-1,0 1 1,0-1-1,0 2 1,1 0-1,-1 0 1,1 0 0,9 0-23,-14 2 6,1 1 0,-1 0-1,1 0 1,-1 1 0,0 0 0,1 0 0,-1 0 0,0 0 0,0 1 0,0 0 0,0 0 0,2 1-6,1 2 17,-1-1-1,1 1 0,-1 0 0,-1 1 1,1 0-1,-1 0 0,3 4-16,2 3-90,0 1-1,-2 1 1,1 0-1,-2 0 1,0 1-1,-1 0 1,3 9 90,-3-3-864,-1 1 0,-1 0 0,-1 5 864,4 11-1318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8.4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814 324 8480,'-17'-24'5457,"-3"-5"-3229,0-12-477,12 24-1308,0 0-1,-1 1 0,-1 0 1,0 1-1,-1 0 0,-1 0-442,0 3 95,1 0-1,-2 1 1,0 0 0,0 1-1,-1 1 1,0 0 0,0 1-1,-13-5-94,11 7 66,0 2 0,-1 0 0,0 0 0,1 2 0,-1 0-1,0 1 1,-1 0 0,1 2 0,0 0 0,-13 3-66,7 0 31,0 1-1,0 1 1,0 1 0,0 1 0,1 1 0,1 1 0,-6 4-31,17-8-13,1 0-1,-1 0 1,1 1 0,0 0-1,0 1 1,1-1 0,0 2-1,1-1 1,0 1 0,-1 2 13,5-6 7,0 1 0,0-1 0,0 0 0,1 1 1,0 0-1,0-1 0,1 1 0,0 0 0,0 0 1,0 0-1,1 0 0,-1 0 0,2 0 0,-1 0 1,0 0-1,1 0 0,0 0 0,1 0 0,-1 0 1,2 0-8,3 11 76,1 0 1,1 0-1,1-1 1,1 0 0,0-1-1,0 0 1,2-1-1,0 0 1,0 0 0,10 6-77,25 20 117,1-3 1,33 18-118,-33-23 27,-1 2 1,36 35-28,-65-52 47,-1 1 0,6 9-47,-17-20 33,-1 0 0,0 1 0,-1 0 0,0-1-1,0 1 1,0 1 0,-1-1 0,1 7-33,-2-8 38,-1 0 1,0 0-1,-1 0 0,1 0 1,-1 1-1,-1-1 0,1 0 1,-1 0-1,-1 0 0,1 0 1,-1 0-1,-1 0-38,0 2 29,-1 0-1,0 0 1,-1-1-1,0 1 1,-1-1-1,1 0 0,-2-1 1,-5 7-29,-4 1 50,-1-2 0,0 0 1,0 0-1,-1-2 0,-1 0 1,0-1-1,-14 4-50,18-8 36,0-1 1,0-1-1,-1 0 0,1-2 0,-1 1 1,0-2-1,0 0 0,0-1 1,0-1-1,0 0 0,-12-3-36,14 1-52,0 0-1,0-1 1,0-1 0,0 0-1,1-1 1,0 0-1,0-1 1,1-1 0,0 0-1,0 0 1,0-1 0,-7-9 52,13 12-180,1 1 0,0-1 0,1 0 0,-1-1 0,1 1 0,1-1 1,-1 0-1,0-1 180,3 4-290,-1 0 0,1 0 0,0 0-1,0 0 1,1 0 0,-1 0 0,1 0 0,0-1 0,0 1 0,0 0 0,0 0 0,1 0 0,0 0 0,-1 0 0,2-1 0,0-2 290,0 3-803,0-1 0,1 1 1,-1-1-1,1 1 1,0 0-1,2-1 803,24-21-3333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8.9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 52 9984,'-2'-10'1357,"1"7"-725,0-1 1,1 0-1,-1 1 1,0 0-1,-1-1 1,1 1-1,-1 0 1,1-1-1,-1 1 1,0 0-1,-1-1-632,1 3 2494,1 7-1408,0 7-602,-2 17 122,2-1 1,1 1-1,2 10-606,12 92 392,-12-115-390,17 102-1106,6-1 0,17 41 1104,-28-111-2650,3-5 820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9.5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172 307 8544,'-3'1'708,"-10"3"3211,12-1-2211,9-1-289,2-1-1054,-1 0 0,0-1 0,1 0 0,-1 0 0,0-1 0,0 0 0,1-1 0,5-1-365,5-3 342,1-1 0,-1-1 1,4-3-343,-24 11 1,12-5 194,-1-1 1,1 0-1,-1-1 0,7-5-195,-15 10 41,0-1-1,-1 0 0,1 1 0,0-1 0,-1 0 0,0 0 0,1-1 0,-1 1 0,0 0 0,-1-1 0,1 1 0,-1-1 0,1 1 0,-1-1 0,0 0 1,0 0-1,-1 1 0,1-3-40,-1-1 14,0 0 1,-1 0 0,1 0 0,-2 0 0,1 0-1,-1 1 1,1-1 0,-2 0 0,1 1 0,-1-1-1,0 1 1,-2-2-15,0 0 33,0 0-1,0 0 1,-1 0-1,-1 1 1,1 0-1,-1 1 1,0-1-1,-7-3-32,10 7 20,-1 0-1,0 0 1,0 1-1,0 0 1,0 0-1,0 0 1,0 1 0,-1 0-1,1 0 1,0 0-1,-1 1 1,1-1-1,-1 1 1,1 1 0,-1-1-1,1 1 1,0 0-1,-1 0 1,1 0 0,0 1-1,0 0 1,0 0-1,-3 1-19,-6 4 17,0 1 1,1 0-1,-1 1 0,2 0 0,-1 1 0,2 1 1,-5 4-18,4-2-22,0 1 1,0 1 0,2 0-1,0 0 1,0 1 0,2 0-1,0 1 1,1 0 0,-1 4 21,3-8 4,1 1 0,1-1 0,0 1 1,1 0-1,0 0 0,1 0 0,1 0 1,0 0-1,1 0 0,0 0 0,1 0 1,1-1-1,3 9-4,-3-12-20,0-1 1,1 1 0,0-1-1,0 0 1,1 0-1,1-1 1,-1 0-1,1 0 1,1 0-1,-1 0 1,2-1-1,-1 0 1,1-1-1,-1 0 1,2 0-1,-1 0 1,1-1-1,0 0 1,1 0 19,1-1-165,0-1 1,-1 1-1,1-2 0,0 1 0,1-1 1,-1-1-1,0 0 0,1-1 0,6-1 165,47-1-736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9.9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0 11136,'-9'0'4128,"9"0"-3200,13 36-289,-4-6 449,0 9-736,8 24 352,10 1-416,-1 30 480,4-1-448,0 24 64,1-10-224,-4 11-96,-1-19-32,-5 7-736,-4-9 384,-4-8-1568,5-12 1056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0.3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110 4 10720,'-6'-4'4099,"-8"7"-2475,-8 11-1113,18-10-366,-1 0-1,1 1 1,1 0 0,-1-1-1,0 3-144,-2 1 157,1-1-115,0 0 0,1 1 0,-1 0 0,2-1 0,-1 2 0,1-1 0,0 0 0,0 2-42,2-5 33,0 0 0,1 0 0,-1 0-1,1 0 1,0 0 0,0 0 0,1 0-1,0 0 1,0 0 0,0 0 0,0-1-1,1 1 1,-1 0 0,2 2-33,15 26 391,1-1 1,2-1 0,0-1-1,8 5-391,7 12 347,-1 2-347,-25-33 28,0 1 0,-1 0 0,-1 0 0,-1 1 0,1 3-28,-6-14-37,-1-1 1,1 0-1,-1 1 0,-1-1 1,1 1-1,-1-1 0,0 1 0,0-1 1,-1 1-1,0-1 0,0 1 1,-1-1-1,1 0 0,-1 0 1,-1 1-1,1-1 0,-1-1 0,0 1 1,-2 2 36,1-2-197,-1 1 0,0-1 1,0-1-1,-1 1 0,1-1 0,-1 0 1,0 0-1,-1 0 0,1-1 0,-1 0 1,0-1-1,0 1 0,0-1 0,0-1 1,-1 1-1,-3 0 197,-1-1-868,0 0 1,0-1-1,-4 0 868,-29 0-1786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0.7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67 7808,'27'-55'2880,"-27"55"-2240,16-12-160,-7 17 1504,-1 2-1184,-3 21 992,4 3-1025,-14 23 449,5 1-704,-17 25-224,5-2-160,-6 7-128,5-7 32,0 0-736,8-12 384,10-16-2847,4-8 1759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1.1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33 376 9568,'0'0'73,"0"0"0,0 0 0,0 0 1,-1 0-1,1 0 0,0 1 0,0-1 0,0 0 1,0 0-1,0 0 0,0 0 0,0 0 0,0 0 1,0 0-1,0 0 0,0 1 0,0-1 1,0 0-1,0 0 0,0 0 0,0 0 0,0 0 1,-1 0-1,1 0 0,1 1 0,-1-1 0,0 0 1,0 0-1,0 0 0,0 0 0,0 0 0,0 0 1,0 0-1,0 1 0,0-1 0,0 0 1,0 0-1,0 0 0,0 0 0,0 0 0,0 0 1,0 0-1,0 0 0,1 1 0,-1-1 0,0 0 1,0 0-1,0 0 0,0 0 0,0 0 1,0 0-1,0 0 0,0 0 0,1 0 0,-1 0 1,0 0-1,0 0-73,11-2 1469,19-11 398,-19 8-1704,-1-1 0,0-1 0,0 0 0,0 0 0,-1-1 0,0 0 0,0-1 0,-1 0 1,0 0-1,-1-1 0,0 0 0,0 0 0,-1-1 0,-1 0 0,0 0 0,0 0 0,-1 0 0,0-1 0,1-8-163,-1 4 105,0 0-1,-1 0 1,-1 0-1,-1-1 0,0 1 1,-1-1-1,-1-2-104,1 16 31,0 0 0,-1 0 0,1 0 0,-1 1 0,0-1 0,0 0 0,0 1 0,0-1 1,-1 1-1,0-3-31,1 4 5,0 1-1,0-1 1,1 0 0,-1 0 0,0 1 0,0-1 0,0 1 0,0-1 0,0 1 0,0-1 0,0 1 0,0-1 0,0 1 0,-1 0 0,1 0 0,0 0 0,0-1-1,0 1 1,0 0 0,0 0 0,0 0 0,0 1 0,-1-1 0,1 0 0,0 0 0,0 1 0,0-1 0,0 0 0,0 1 0,0 0-5,-5 1 1,0 1 1,0 1-1,1-1 0,-1 1 1,1 0-1,0 0 1,0 1-1,-3 3-1,-7 8 0,2 0-1,-3 5 1,3-2 82,1 2 0,0-1 0,1 1 0,1 1-1,2 0 1,0 0 0,-3 14-82,7-17 48,0 0 1,1 0-1,1 0 0,1 0 1,0 1-1,1-1 1,2 0-1,0 0 0,2 8-48,-1-15-12,1 0-1,0 0 1,1 0-1,1 0 1,0-1-1,0 0 1,1 0-1,0-1 1,1 0-1,0 0 1,1-1-1,0 0 1,0 0-1,1-1 1,0 0-1,1-1 0,-1 0 1,1-1-1,1 0 1,-1-1-1,1 0 1,0 0-1,4 0 13,5 0-665,0 0-1,0-1 0,0-1 1,0-1-1,3-1 666,-5-1-1698,0-1 1,0-1-1,11-2 1698,44-11-3402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1.5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584 424 10144,'-4'19'3258,"4"-18"-3217,0-1 0,1 0-1,-1 0 1,0 0-1,0 1 1,0-1 0,0 0-1,0 0 1,0 0 0,0 0-1,0 1 1,0-1-1,0 0 1,0 0 0,0 0-1,0 0 1,1 0 0,-1 1-1,0-1 1,0 0-1,0 0 1,0 0 0,0 0-1,1 0 1,-1 0 0,0 0-1,0 0 1,0 1-1,0-1 1,1 0 0,-1 0-1,0 0 1,0 0 0,0 0-1,0 0 1,1 0-1,-1 0 1,0 0 0,0 0-1,0 0 1,1 0 0,-1 0-1,0 0-40,6-1 323,-4 0-156,1 0 0,-1 0 0,0 0 1,1 0-1,-1 0 0,0 0 0,1-1 1,-1 1-1,0-1 0,0 1 1,0-1-1,0 0 0,-1 0 0,1 0 1,0 0-1,-1 0 0,1-1 0,-1 1 1,0 0-1,0-1 0,0 1 1,0-1-168,3-6 139,-1 0 1,-1-1 0,0 1-1,0-1 1,0-1-140,-2 2 92,1 0 0,-1 1 0,-1-1 0,1 0 0,-1 1 0,-1-1 0,-2-7-92,3 10 39,-3-10 29,-1 0 1,0 1-1,-1 0 1,0 0-1,-1 0 1,-1 1-1,-1 0 1,0 0-1,0 1 1,-1 0-1,-4-3-68,5 8 16,0-1 1,0 1-1,-1 0 0,0 1 0,0 0 1,-1 1-1,0 0 0,0 1 0,0 0 1,-1 1-1,0 0 0,1 1 1,-2 0-1,1 0 0,-4 1-16,2 1-34,0 0 0,0 1 0,0 1 0,1 0 0,-1 1 0,0 0 0,0 1 0,1 1 0,-13 4 34,20-5 0,1-1-1,-1 1 1,1 0-1,-1 0 0,1 0 1,0 1-1,0-1 1,1 1-1,-1 1 0,1-1 1,-1 1-1,2-1 1,-1 1-1,0 0 0,1 1 1,0-1-1,0 0 1,1 1-1,-1 0 0,1 0 1,0-1-1,1 1 1,-1 0-1,1 2 1,1 2 3,-1 0 0,1 0 1,1 0-1,0 1 0,0-1 0,1 0 1,1 0-1,-1 0 0,1-1 0,1 1 0,0-1 1,1 0-1,-1 0 0,2 0 0,5 7-3,12 15 57,2-1-1,1-1 1,19 16-57,-32-32 33,39 37 78,20 20 253,0 7-364,-52-54 43,-1 1-1,-1 1 1,-1 0-1,-2 1 1,8 19-43,-19-36 15,0 0 0,-1 0 0,0 0 0,-1 0 0,0 1 0,0-1 1,-1 1-1,0 4-15,-1-9 18,0 0 1,-1 0-1,0 1 0,1-1 1,-1 0-1,-1 0 1,1 0-1,-1 0 1,0 0-1,0-1 0,-1 1 1,1-1-1,-1 1 1,0-1-1,0 0 1,-2 2-19,-3 3 28,-1-2 0,0 1 0,-1-1 0,1 0 0,-1-1 0,-2 0-28,-9 6 81,-1-2 0,-10 3-81,11-5 45,-1-1-1,1-2 0,-1 0 0,0-1 0,-1-1 1,1-1-1,0-1 0,-1-1 0,-3-1-44,13-1-112,-1 1 0,1-2 0,0 0 0,0 0-1,0-1 1,0-1 0,0 0 0,1-1-1,0 0 1,0-1 0,1 0 0,0-1-1,0 0 1,1 0 0,-5-6 112,11 10-255,0-1-1,0 1 1,0-1-1,0-1 1,1 1 0,0 0-1,0-1 1,0 1-1,0-4 256,2 7-246,0 0-1,0 0 0,1 0 0,0 0 0,-1-1 0,1 1 0,0 0 1,0 0-1,0 0 0,0-1 0,0 1 0,1 0 0,-1 0 1,1 0-1,-1 0 0,1 0 0,0-1 0,0 1 0,0 0 0,0 1 1,0-1 246,15-20-2480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2.0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30 311 10400,'-16'-32'4931,"13"26"-4524,1-1-1,0 1 1,0-1 0,1 1 0,-1-1-1,2 0 1,-1 0 0,1 0-1,0-6-406,1 1 309,1 0 0,0 0 0,0 0 0,1 0 0,1 0-1,0 0 1,1 1 0,0 0 0,1 0 0,0-1-309,-2 6 54,0 1 0,0-1 0,1 1 1,-1-1-1,1 1 0,1 0 0,-1 1 0,1 0 1,-1-1-1,1 2 0,0-1 0,0 1 0,1 0 1,-1 0-1,1 1 0,0-1 0,-1 2 0,2-1-54,-4 1 5,1 1-1,-1-1 0,0 1 0,0 0 0,0 0 1,0 1-1,0-1 0,0 1 0,0 0 1,0 0-1,0 0 0,0 1 0,0-1 0,0 1 1,-1 0-1,1 0 0,-1 0 0,1 1 1,-1-1-1,0 1-4,1 1-8,1 0 1,-2 1-1,1-1 1,0 1-1,-1-1 0,0 1 1,0 0-1,0 1 1,-1-1-1,0 0 1,0 1-1,0-1 1,-1 1-1,1 0 8,0 8-17,-1 1 0,0-1 0,-1 1 0,0-1 0,-1 1 0,-1-1 0,0 1 0,-1-1 0,-1 0 0,0 0 0,-1-1 0,-4 10 17,-13 23 153,-2-2 0,-2 0 0,-2-2-153,0 4 374,12-23-205,6-9 4,1 0 1,-3 7-174,11-19 41,-1 1-1,1 0 1,0 0-1,0 1 1,0-1-1,0 0 1,0 0-1,1 0 1,-1 0-1,1 1 0,0-1 1,0 0-1,0 0 1,1 2-41,0-3 33,-1 1-1,1-1 1,0 0 0,0 0-1,1 0 1,-1 0 0,0 0-1,1-1 1,-1 1 0,1 0 0,-1-1-1,1 1 1,0-1 0,0 1-1,0-1 1,0 0 0,0 1-1,0-1 1,0 0 0,0-1 0,0 1-1,0 0 1,1 0-33,7 1 54,0 0 1,0 0-1,-1-1 1,1 0-1,1-1-54,65-1-312,0-3-1,54-12 313,-74 9-1130,20-1 58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5.3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439 214 6816,'0'0'2197,"-1"0"-1979,1 1 0,-1-1 0,1 0 0,-1 0 0,1 0 0,-1 0 1,1 0-1,-1 0 0,1 0 0,-1-1 0,1 1 0,-1 0 0,1 0 0,-1 0 0,1 0 0,-1-1 0,1 1 0,-1 0-218,-37-56 3808,30 42-3597,-1 0 0,0 1 0,-1 1 0,0-1 0,-1 2 0,0-1-1,-1 1 1,-1 1 0,1 0 0,-2 1 0,-2-1-211,10 7 0,-1 0 0,1 1 0,-1 0 0,0 0-1,0 0 1,0 1 0,0 0 0,0 0 0,0 1 0,0 0 0,0 0-1,0 0 1,-6 2 0,4 0-5,0 0 1,1 0-1,-1 1 0,0 0 0,1 1 1,0 0-1,0 0 0,0 0 0,0 1 1,-4 4 4,7-5-6,0 0 0,0 1 1,1 0-1,-1-1 0,1 2 1,0-1-1,1 0 0,-1 1 1,1 0-1,0 0 0,0 0 1,1 0-1,-3 6 6,4-7-4,0 1-1,1-1 1,-1 0-1,1 1 1,0-1-1,1 0 1,-1 1 0,1-1-1,0 0 1,0 1-1,0-1 1,1 0 0,0 0-1,0 0 1,0 0-1,1-1 1,0 1-1,2 2 5,2 3 3,1 0-1,1 0 0,-1-1 1,2 0-1,-1-1 1,1 0-1,1-1-2,27 19-63,13 5 63,-11-8-2,-38-22 3,39 25-92,17 15 91,-48-34-3,0 2-1,0 0 0,-1 0 0,0 0 0,0 1 0,-1 1 0,5 9 4,-11-17 9,0 0-1,-1 0 1,0 1-1,0-1 1,0 0-1,0 0 1,0 1-1,-1-1 1,0 1-1,1-1 1,-1 1-1,0-1 1,-1 0-1,1 1 1,-1-1-1,1 1 1,-1-1-1,0 0 1,0 0-1,0 1 1,-1-1-1,1 0 1,-1 0-1,0 0 1,0 0 0,0-1-1,0 1 1,-2 1-9,-5 6 3,0-1 1,-1 0 0,0 0 0,-1-1 0,0-1-1,-10 6-3,-2 1 71,-2-2-1,1 0 1,-25 7-71,36-15-248,0 0 0,-1-1 1,0 0-1,0-1 0,0-1 0,1 0 1,-1-1-1,-10-1 248,5 0-742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3.2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829 92 11648,'-1'-2'400,"1"0"1,-1 0 0,0-1 0,0 1 0,0 0-1,0 0 1,0 0 0,0 0 0,-1 0 0,1 0-1,-1 0 1,1 0 0,-1 1 0,0-1 0,0 1-1,1-1 1,-1 1 0,0-1 0,0 1 0,-1 0-401,-9-6 795,-1 0 1,-10-4-796,19 9 286,-11-3-27,1 0 0,-1 1 0,0 0 0,0 1 0,0 1 0,0 0 0,-12 1-259,-1 1 46,-1 1 1,1 2-1,0 0 1,0 2-1,0 2 1,1 0-1,-12 6-46,17-6-15,1 2 0,1 0 0,-1 1 0,2 1-1,-1 1 1,1 1 0,1 1 0,-9 8 15,15-10-12,0 0 0,1 1 1,0 0-1,1 1 0,0 0 0,1 0 1,1 1-1,0 1 0,1-1 0,1 1 1,-2 8 11,5-14-2,1 1 1,0-1 0,0 1-1,1-1 1,1 1 0,0 0-1,0-1 1,1 1-1,2 10 2,0-6-18,1-1 0,1 1 0,0-1 0,1 0 0,0-1 0,6 9 18,12 15 11,2-1 1,2-1-1,1-2 1,8 7-12,-10-12 33,0 0-41,-1 2-1,9 14 9,-28-34-14,-1-1 0,0 1 0,-1 1 0,0-1 0,0 1 1,-1 0-1,0 0 0,-1 0 0,-1 0 0,1 5 14,-2-9-14,-1 0 0,1 0 0,-1-1 0,-1 1 0,1 0-1,-1 0 1,-1 0 0,1 0 0,-1-1 0,0 1 0,-1-1 0,1 1 0,-1-1-1,-1 0 1,1 0 0,-1 0 0,0-1 0,0 1 0,-1-1 0,-2 3 14,-9 7-3,1-2 0,-2 1 0,0-2 0,0 0 0,-1-1 0,-1-1 1,1-1-1,-2 0 0,1-2 0,-1 0 0,0-1 0,-1-1 0,-6 0 3,20-4-14,-1 0 0,1-1-1,-1 1 1,1-2-1,0 1 1,-1-1 0,1 0-1,0-1 1,-1 0-1,-1-1 15,7 2-16,-1 0 0,1 0 0,-1 0 0,1-1 0,0 1 0,0-1 0,0 1 0,0-1 0,0 0 0,0 0-1,-2-2 18,4 3-10,-1 0 1,1 0 0,-1 1 0,1-1 0,-1 0 0,1 0 0,-1 0-1,1 0 1,0 0 0,0 0 0,0 0 0,-1 0 0,1 0 0,0 0-1,0 0 1,0 0 0,0 0 0,1 0 0,-1 0 0,0 0 0,0 0-1,1 0 1,-1 0 0,0 0 0,1 0 0,-1 0 0,1 0 0,-1 1-1,1-1 1,-1 0 0,1 0 0,0 0 8,1-1-10,1 0-1,0 0 1,0 0 0,-1 0-1,1 0 1,0 0-1,1 1 1,-1 0 0,0-1-1,0 1 1,1 1 0,-1-1-1,0 0 1,1 1 0,-1-1-1,1 1 1,-1 0 0,3 1 10,1-1 1,-1 0 0,1 1 0,-1 0 0,0 1 0,1-1 0,-1 1 0,0 0 0,0 1 0,0 0 0,1 0-1,3 3 17,-1 1 1,0 0-1,0 0 1,-1 0-1,0 1 1,0 1-1,-1-1 1,5 8-18,-3-2 65,0 0 1,-2 1 0,1 0-1,-2 0 1,3 11-66,3 18 166,-2 0 0,-1 1-1,1 43-165,-4 3 174,-1-25-140,3 2-34,-5-48 5,1 0 1,1 1-1,1-1 1,0-1-1,5 8-5,-7-19-27,0 0 0,1 1 0,0-2 0,0 1 0,1 0 0,0-1 27,-2-3-70,-1-1 1,1 1 0,-1-1 0,1 0 0,0 0 0,1 0 0,-1-1 0,0 0-1,1 1 1,-1-1 0,1-1 0,1 1 69,2 0-319,0-1 0,0 0 0,1-1 0,-1 1 0,0-1 0,0-1 0,1 0 0,-1 0 0,4-2 319,13-3-2263,0-1 0,10-5 2263,31-12-2709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3.6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 0 12640,'-3'4'1147,"0"1"0,0-1 1,1 0-1,-1 1 0,0 1-1147,-6 25 2075,6-13-1558,1 0 0,0 10-517,2-25 130,-1 47 183,3 1 0,1 0 0,7 27-313,34 150-59,-26-143 22,-5-26 81,63 281-3795,-60-286 2503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4.0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96 11648,'4'-31'3733,"-4"30"-3682,0 1-1,0-1 1,0 1 0,0-1 0,0 1-1,0-1 1,0 1 0,1-1 0,-1 1-1,0-1 1,0 1 0,0-1 0,1 1-1,-1 0 1,0-1 0,1 1 0,-1-1-1,0 1 1,1 0 0,-1-1 0,0 1 0,1 0-1,-1 0 1,1-1 0,-1 1 0,1 0-1,-1 0 1,1-1 0,0 1-51,10-7 196,4-3 592,0 0 0,6-1-788,-16 9 153,0-1-1,0 1 0,0 1 1,0-1-1,0 1 0,0 0 1,0 0-1,1 0 0,-1 1 1,5-1-153,-2 2 91,0 0 0,0 1 0,0-1 0,-1 2 1,1-1-1,-1 1 0,1 0 0,-1 0 0,0 1 0,0 0 1,0 0-1,-1 1 0,0 0 0,0 0 0,0 1 0,0-1 1,4 7-92,-4-3 21,0-1 0,0 2 0,-1-1 0,0 0 0,-1 1 0,0 0 0,-1 0 0,0 0 0,0 1 0,-1-1 1,-1 1-1,0-1 0,0 7-21,-1 6-37,-1 1 0,-1-1 0,-1 0 0,-2 1 1,0-2-1,-1 1 0,-1 0 0,-11 20 37,-13 23-1549,-2-1 1,-13 13 1548,28-49-4496,-16 20 4496,15-22-2021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4.6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9 196 9888,'-8'-19'3178,"7"8"-1919,3-11-417,-1 6 762,1-1 1,1 0 0,2-11-1605,-4 24 190,1 0 0,-1 0-1,0 0 1,1 0 0,0 0 0,0 0 0,0 1 0,0-1 0,1 1 0,-1-1 0,1 1 0,0 0 0,0 0 0,0 0 0,1 0 0,-1 1 0,3-2-190,-6 4 18,1-1 0,0 1 0,-1 0 0,1-1 0,0 1 1,-1 0-1,1 0 0,0 0 0,-1-1 0,1 1 0,0 0 0,0 0 0,-1 0 0,1 0 0,0 0 1,-1 0-1,1 1 0,0-1 0,0 0 0,-1 0 0,1 0 0,0 1 0,-1-1 0,1 0 0,0 1 1,-1-1-19,2 1 22,-1 0 1,0 1-1,0-1 1,0 0-1,0 1 1,0-1-1,0 0 1,0 1-1,-1-1 1,1 1-1,0 1-22,1 5 67,0 0 0,0 1 1,-1-1-1,1 3-67,0 33 357,-2 0 0,-3 21-357,0 43 473,4-88-439,0 1 0,2-1-1,0 0 1,2 4-34,-4-19 40,1 1 0,0-1 0,0 1-1,1-1 1,0 1 0,0-1 0,0 0 0,0-1-1,1 1 1,0 0 0,3 3-40,5 2 164,0 0 1,1 0-1,9 4-164,3 3 179,-17-11-133,0 1 0,0 0 0,-1 0 1,0 1-1,0 0 0,-1 0 1,0 1-1,2 4-46,4 8 101,0 1-1,-2 1 0,-1 0-100,55 161 132,-28-76-45,23 40-87,-13-53 59,-19-41 122,16 46-181,-39-91 8,-1 1 0,-1-1-1,1 1 1,-2 0 0,1 7-8,-1-11-14,-1-1 1,-1 0 0,1 1-1,-1-1 1,0 1-1,0-1 1,0 0-1,-1 0 1,0 0-1,0 0 1,0 0 0,-1 0 12,-4 7-130,-1 0 0,0-1 0,-1-1-1,0 1 1,0-1 0,-1-1 0,-1 0-1,0 0 1,0-1 0,0 0 0,-1-1-1,-11 5 132,-21 8-1814,-1-2 0,0-2-1,-6-1 1815,-19 4-5402,6-2 1674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5.9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456 73 8384,'-17'-12'4184,"15"11"-3775,1 0 0,-1 0 0,0 0 0,0 0 0,1-1 0,-1 1 0,1 0-1,-1-1 1,1 0 0,0 1 0,-1-1 0,1 0 0,0 0 0,0 1 0,0-1 0,1 0-1,-2-2-408,2 2 213,-1 1-1,1-1 0,-1 0 0,1 0 0,-1 1 0,0-1 0,0 1 0,0-1 0,0 0 1,0 1-1,0 0 0,0-1 0,-1 1 0,0-1-212,0 1 105,0 0-1,0 0 1,-1 0-1,1 0 1,-1 0 0,1 1-1,0-1 1,-1 1 0,1 0-1,-1 0-104,-10-1 108,1 1 0,-1 1 0,1 0 0,0 1 0,-1 0 0,1 1 0,0 0 0,-10 5-108,6-3 9,1 1 0,1 1 0,-1 1 0,1 0 0,0 0 0,1 1-1,0 1 1,1 0 0,-1 1 0,2 1 0,0 0 0,0 0 0,1 1 0,1 0 0,0 1-1,1 0 1,0 0 0,1 0 0,1 1 0,0 1 0,1 1-9,3-7 8,0-1 1,0 1-1,1 0 1,1 0-1,-1 0 1,2 0-1,-1-1 1,1 1-1,1 0 1,0 0-1,0-1 1,1 1-1,0-1 1,1 0-1,0 0 1,2 2-9,11 19 54,1-1 0,2 0 1,1-2-1,3 2-54,4 5-32,-3 0-1,1 3 33,-19-24 13,0 0 0,0 0 0,-1 1 0,-1 0 1,0 0-1,1 8-13,-5-15 10,0 0 0,0 0 0,0 0 0,0 0 0,-1 0 0,-1 0 0,1 1 0,-1-1 0,0 0 0,-1 0 0,1 0 0,-2 0 0,1-1 0,-3 6-10,-2 0 0,0 0 0,-1-1 0,-1 0 1,0 0-1,0-1 0,-1 0 0,-4 3 0,-1 0 32,-1-1-1,-1 0 1,0-2 0,-14 8-32,22-14 28,1 0 1,0-1 0,-1 0 0,1 0 0,-7 0-29,14-3-11,-1 0 1,1 1 0,-1-1-1,1 0 1,-1 0 0,1 0 0,0-1-1,-1 1 1,1 0 0,-1-1 10,1-2-86,9-1 13,-2 2 62,0 0 1,0 1-1,0-1 0,0 1 0,0 1 0,0-1 0,0 1 1,0 0-1,0 0 0,0 1 0,0 0 0,0 0 1,0 0-1,0 1 0,0 0 0,0 0 11,1 2-13,0-1 0,0 1 0,-1-1 0,1 2 0,-1-1 0,0 1 1,0 0-1,-1 0 0,1 1 0,-1 0 0,-1-1 0,1 2 0,0 1 13,5 8-19,-2 1-1,0 0 1,-2 0 0,1 1-1,-2 0 1,-1 0 0,0 0-1,0 4 20,4 46 126,-1 41-126,-6-77 24,0-15-30,3 58 37,12 67-31,-12-120 34,1 0-1,1-1 1,0 1-1,2-2 0,0 1 1,1-1-1,2 0 1,7 11-34,-11-22-210,-1 0 0,1 0 0,1-1 1,-1 0-1,1-1 0,1 0 0,0 0 0,0-1 0,0 0 0,0 0 1,1-1-1,0-1 0,0 1 0,0-1 0,1-1 0,-1 0 0,1-1 1,0 0-1,0 0 0,0-1 0,0-1 0,0 0 0,10-1 210,-3-2-2141,0-1-1,6-2 2142,-24 6-26,62-16-2960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8.6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421 6 11232,'-10'-3'1327,"7"2"-992,1 1 0,0-1 0,-1 1 1,1 0-1,-1 0 0,1 0 0,-1 0 0,1 0 0,-1 0 0,1 0 0,-1 1-335,-21 2 1036,0 2 0,0 0 0,1 1 0,-4 3-1036,18-5 79,0-1-1,1 2 0,-1-1 0,1 1 0,0 0 0,0 1 1,0 0-1,1 0 0,0 1 0,0 0 0,1 0 0,-5 7-78,-4 10-4,1 0-1,1 2 0,1-1 0,2 2 0,-2 6 5,-13 49-56,2 7 56,14-51 18,1 0 0,3 1 0,1 1 0,1-1 0,3 1-18,0-21 28,1 1 0,1-1-1,1 0 1,1 0 0,1 0 0,0 0 0,1-1 0,1 1 0,1-2-1,10 17-27,-13-25 26,0-1 0,1-1 0,0 1-1,0-1 1,1 0 0,0 0 0,0-1 0,0 0-1,1 0 1,0-1 0,0 0 0,1 0-1,-1-1 1,1 0 0,0 0 0,0-1 0,0 0-1,4 0-25,7 0 74,1-1 0,0-1 1,-1-1-1,1 0 0,0-2 0,-1 0 0,1-2 0,-1 0 0,18-6-74,-4-2 233,0-2 1,0-1-1,-2-2 0,0-1 1,-1-1-1,-1-2 0,0-1 1,13-14-234,-28 24 108,-1-2 0,0 0 1,-1 0-1,-1-1 1,0-1-1,-1 0 1,-1-1-1,0 0 1,-1 0-1,-1-1 0,-1 0 1,1-3-109,-2-1 78,0 0 1,-2-1-1,-1 1 0,0-1 1,-2 0-1,0 1 1,-2-1-1,0 0 0,-2 0 1,-1 0-79,1 8 26,-1 0 0,-1-1 0,0 1 0,-1 1 0,-1-1 0,0 1 0,-1 1 0,-2-3-26,2 5-4,1 0 1,-2 1 0,1 0-1,-1 0 1,-1 1-1,0 0 1,0 0-1,-1 1 1,0 1 0,0 0-1,-1 0 1,0 1-1,0 1 1,-1 0 3,-6-2-97,-1 2 1,0 0-1,-1 1 0,1 1 1,-1 1-1,0 1 1,1 0-1,-1 2 1,-11 2 96,3 0-699,1 2 0,-1 1 1,1 1-1,0 1 0,1 2 1,0 0-1,1 2 0,-11 7 699,-9 11-1584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9.0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10976,'0'12'4064,"0"-12"-3168,9 42-257,-5-18 801,5 2-928,9 14 640,8 2-672,8 13 512,5-1-544,23 3-96,-2-3-224,20 1-224,-7-4 32,15 2-1312,-10-6 768,10 0-1376,-19-9 1120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9.4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8 133 11712,'-1'-2'421,"0"-1"0,0 1 0,0-1 0,0 1 0,1-1 0,-1 0 1,1 1-1,-1-1 0,1 0 0,0 1 0,0-1 0,0 0 0,0 1 1,1-1-1,-1 0 0,1 1 0,-1-1 0,1 1 0,0-1 0,0 1 0,1-2-421,1 0 208,0-1-1,0 1 1,1 0-1,-1 0 0,1 1 1,0-1-1,0 1 1,0 0-1,1 0 0,-1 0 1,1 0-208,3-2 174,1 1-1,0 0 1,1 0 0,-1 1 0,1 0 0,-1 0 0,1 1 0,6 0-174,-12 1 19,1 1 0,0-1 0,0 1 0,-1 1 0,1-1 0,0 0 1,0 1-1,-1 0 0,1 0 0,0 1 0,-1-1 0,1 1 0,-1 0 1,0 0-1,0 1 0,0-1 0,0 1 0,0 0 0,1 1-19,1 3 23,-1-1 0,1 1-1,-2 1 1,1-1 0,-1 1 0,0 0-1,0 0 1,-1 0 0,0 0-1,-1 0 1,0 1 0,0 0 0,-1-1-1,0 4-22,2 18 69,-2 0-1,-1 1 0,-3 12-68,2-30 18,-2 33 14,2 0 1,2 21-33,1-52 15,-1 0 0,2 0 0,0-1 0,1 1 0,1-1 0,0 1 0,0-1 1,2-1-1,3 7-15,9 10 215,21 23-215,-22-30 69,-1 0-1,-1 1 1,3 8-69,-7-7 67,-1 2-1,-1-1 1,-2 1 0,4 18-67,16 114 156,-4-19-77,-17-108-62,2-1 1,1 1 0,5 8-18,11 14-106,6 6 106,-13-26 64,-2 0-1,-1 1 1,-2 1 0,4 16-64,-16-45 22,-1 1 1,0-1-1,0 1 0,-1 0 1,1-1-1,-2 1 0,1 0 1,-1 0-1,-1-1 0,0 4-22,-1 1 37,-1-1 0,0 0-1,-1 0 1,0-1 0,-1 1 0,-4 5-37,-4 4-17,-1-1 1,-1 0 0,-1-1 0,-1-1 0,0-1 0,-7 5 16,4-6-379,0 0 0,-1-2 1,0 0-1,-5 0 379,-27 12-843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3.3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1175 9056,'-1'1'521,"1"0"660,5 1 1181,8-1-1594,0 0 0,0 0 1,0-2-1,0 0 0,3-1-768,72-12 739,-42 6-514,26-4 91,642-88 1357,-297 68-1486,-277 23-142,213-12 144,197-3-135,87-10 372,-111 3-111,-359 20-256,567-41 273,-703 49-307,783-57 263,-121 15-364,-493 33 77,1673-70 127,-1758 79-134,641-9 71,336 1-232,-476 2 302,1045-19 89,-526-10-319,-625 19 126,1466-63 646,-593-2-437,-364 18-192,166-7 414,-370 23-236,78 4-215,-423 26-45,200-8-1367,-620 27 747,161-8-1707,-71-1-3690,-126 10 5024,-1-2 1,0 0-1,0-1 0,8-2 1027,-17 4-475,-1-1 0,0 1 0,0-1 0,0 0 0,0 0 0,0 0-1,-1-1 1,1 1 0,-1-1 0,1 1 0,0-3 475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4.1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0 9632,'-7'16'3120,"6"-15"-3041,1-1 0,0 1 0,0 0 1,0-1-1,-1 1 0,1 0 1,0 0-1,0-1 0,0 1 0,0 0 1,0-1-1,0 1 0,0 0 0,1 0 1,-1-1-1,0 1 0,0 0 0,0-1 1,1 1-1,-1 0 0,1 0-79,0 2 298,3 42 2541,-3-30-2317,1 0 0,1 7-522,25 92 681,-10-45-845,4 38 164,-4-7-4634,-14-79 2858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5.9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72 128 7392,'-6'0'698,"1"0"0,-1 0 0,0-1 0,1 0 1,-1 0-1,1-1 0,0 1 0,-4-2-698,8 2 70,0 1 0,0-1 1,0 1-1,0-1 0,0 0 0,0 1 0,0-1 0,0 0 0,0 0 0,0 0 1,0 1-1,0-1 0,1 0 0,-1 0 0,0 0 0,1-1 0,-1 1 1,1 0-1,-1 0 0,1 0 0,-1 0 0,1 0 0,0-1 0,0 1 0,-1 0 1,1 0-1,0-1 0,0 1 0,0 0 0,0 0 0,1-1 0,-1 1 1,0 0-1,0 0 0,1 0 0,-1 0 0,1-1 0,0 0-70,1-2 81,0-1 0,1 1-1,0 0 1,0-1 0,0 1 0,0 0-1,1 1 1,-1-1 0,1 1 0,0-1-1,0 1 1,0 0 0,1 1-1,-1-1 1,1 1 0,3-2-81,0 1 47,0 0-1,1 0 1,-1 1 0,1 0-1,-1 1 1,1 0 0,0 0-1,-1 1 1,4 0-47,-7 0-2,1 1 0,0 0 0,0 0 0,0 0 0,-1 1 0,1-1 0,-1 1 0,1 1 0,-1-1 0,0 1 1,0 0-1,0 0 0,3 2 2,-5-2-2,0 0 0,-1-1 1,1 1-1,-1 0 1,1 0-1,-1 0 1,0 1-1,0-1 0,-1 0 1,1 1-1,-1-1 1,1 1-1,-1 0 0,0-1 1,-1 1-1,1 0 1,-1 0-1,1 0 1,-1-1-1,0 1 0,-1 2 2,0 6 5,-1 1 0,-1-1 0,0 0 0,0 0 0,-1 0 0,-1 0 0,0-1 0,-1 1-1,-3 4-4,-14 20 182,-1-2-1,-7 6-181,4-5 351,24-31-324,0 0 0,1 0 0,-1 0 0,1 0 0,0 1 0,0-1 0,0 1 0,1 0 0,-1-1 0,1 2-27,1-5 21,0 1 1,0 0-1,0 0 0,0 0 0,0 0 0,0-1 1,0 1-1,1 0 0,-1 0 0,1-1 0,-1 1 1,1 0-1,0-1 0,0 1 0,0-1 0,-1 1 1,2-1-1,-1 1 0,0-1 0,0 1 0,0-1 1,1 0-1,-1 0 0,0 0 0,1 0 0,-1 0 1,1 0-1,0 0 0,0 0-21,6 3 28,0-1-1,1 1 1,0-2-1,-1 1 1,1-1-1,0-1 1,8 1-28,15 1 12,18-3-12,-40 0 46,89-3-644,-50 2 182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4.5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 0 9152,'-22'12'3360,"22"-12"-2592,-9 14-224,0-2-512,5 0-128,4 0-7008,9-1 3904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4.8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368 380 8128,'0'-7'762,"-1"-1"0,0 1 0,0 0 0,0-1 0,-1 1 0,0 0 0,0 0 0,-2-4-762,-22-67 2789,9 38-491,-15-22-2298,25 49 199,-1 1 0,0 1 0,0 0 0,-1 0 0,-1 0 0,0 1 0,0 0 0,-1 1 0,0 1-199,6 4 27,1 1 0,-1 1-1,0-1 1,0 1 0,0 0-1,0 0 1,0 0 0,-1 1 0,1-1-1,0 2 1,-4-2-27,5 2 9,0 0 0,0 1 0,0-1 1,1 1-1,-1 0 0,0 0 0,0 0 0,0 0 0,1 0 0,-1 1 1,1 0-1,-1 0 0,1 0 0,-1 0 0,1 0 0,0 1 0,-1 0-9,-1 3 1,0-1 0,0 1-1,1 0 1,-1 0-1,1 1 1,1-1-1,-1 1 1,1 0 0,0 0-1,1 0 1,0 0-1,0 1 1,0-1 0,0 6-1,-1 15 61,1-1 0,2 1 0,1 10-61,1 2 39,2 1 0,3 0 0,0-1 0,6 10-39,52 154 70,-34-114-114,-18-43-786,-1 0 1,3 43 829,-13-74-576,0 0 0,-2 0 0,0 0 0,0 1 0,-3 11 576,-2 18-1354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5.2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85 9056,'9'-28'3360,"-9"28"-2624,18-14-192,-10 5 1184,6 6-1056,3-6-129,10 6-351,8-9-96,3 5-32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5.7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432 112 9376,'8'-8'1160,"15"-11"1904,21-17 285,-33 28-1958,5-4 284,-16 11-1621,1 1 0,-1 0-1,0 0 1,1-1 0,-1 1-1,0 0 1,1-1 0,-1 1 0,0-1-1,0 1 1,1 0 0,-1-1 0,0 1-1,0-1 1,0 1 0,0-1-1,1 1 1,-1-1 0,0 1 0,0-1-1,0 1 1,0 0 0,0-1-1,0 1 1,0-1 0,0 1 0,-1-1-1,1 0-53,0 1 26,-1-1-1,0 1 0,1 0 1,-1-1-1,0 1 1,1-1-1,-1 1 0,0 0 1,0 0-1,1-1 0,-1 1 1,0 0-1,0 0 1,1 0-1,-1 0 0,0 0 1,0 0-1,0 0 0,1 0 1,-1 0-1,0 0 1,0 1-1,1-1 0,-1 0 1,0 1-26,-5-1 85,-56 2-106,0-2-1,-41-8 22,34 3-10,-58 3 10,122 2-6,0 0 1,-1 1-1,1 0 1,0 0-1,0 0 1,0 0-1,0 1 1,0 0-1,0 0 1,-4 3 5,7-4-7,0 1 1,0 0-1,0-1 1,0 1-1,0 0 1,0 0-1,0 0 1,1 1-1,-1-1 1,1 0-1,-1 1 1,1-1-1,0 1 1,0-1-1,0 1 1,0 0-1,1-1 1,-1 1-1,1 0 1,-1-1-1,1 2 7,0 23 0,1 0 0,1 1 1,1-1-1,2 4 0,1 8 52,22 236 45,-14-121 137,27 123-234,-34-242 189,1 5 85,4 9-274,-8-37 33,0-1 0,0 0 0,1 0 0,0-1 0,1 1 0,4 4-33,-9-13 21,0-1 1,1 1-1,-1 0 0,1-1 0,0 0 0,-1 1 0,1-1 0,0 0 0,0 0 0,0 1 0,0-2 0,0 1 1,0 0-1,0 0 0,0-1 0,0 1 0,0-1 0,1 1 0,-1-1 0,0 0 0,0 0 0,1 0 1,0 0-22,6-2 14,0 1 1,0-1 0,0 0 0,0-1 0,0-1-15,9-1 11,14-4 4,1 2-1,1 1 1,22 0-15,102 0-382,-84 5-368,-43-1-1443,25-4 2193,1-5-5145,-35 6 2857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6.0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74 11648,'-9'5'4288,"9"-5"-3329,23 0-255,-12-5 512,7 5-800,17-7 416,5-2-512,13-6-160,2 4-96,11-8-1344,-6 7 704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6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1 11648,'-3'3'1204,"2"-3"-1030,1 1 0,-1 0 0,0-1 0,1 1 0,-1 0 0,1-1 0,0 1 0,-1 0 0,1 0 0,0 0-1,-1-1 1,1 1 0,0 0 0,0 0 0,0 0 0,-1 0 0,1 0 0,0-1 0,0 1 0,0 0 0,1 0 0,-1 0 0,0 0-174,2 74 2709,6 29-2709,45 209 1206,-30-184-1127,4 7-541,-8-47-2542,-4 0 1,2 60 3003,-19-102-5034,1-7 1482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7.0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0 689 7712,'29'-36'2506,"-12"19"-1524,77-58 3476,10-2-4458,117-84 1829,-181 128-1433,-2-2 0,-1-1 0,-2-2 0,7-12-396,-32 36 275,0-1 0,7-13-275,-14 23 123,0-1-1,-1 1 1,1-1 0,-1 0-1,-1 0 1,1 0-1,-1 0 1,0 0 0,0-4-123,-1 9 9,0 1 0,1 0 1,-1-1-1,0 1 0,0-1 1,0 1-1,0 0 0,0-1 1,0 1-1,0-1 0,-1 1 1,1-1-1,0 1 0,0 0 1,0-1-1,0 1 1,0 0-1,-1-1 0,1 1 1,0 0-1,0-1 0,-1 1 1,1 0-1,0-1 0,0 1 1,-1 0-1,1-1 0,0 1 1,-1 0-1,1 0 0,-1 0-9,1 0 1,0 0-1,-1 0 1,1 1 0,-1-1-1,1 0 1,0 1-1,-1-1 1,1 0-1,0 1 1,-1-1-1,1 1 1,0-1 0,-1 1-1,1-1 1,0 1-1,0-1 1,0 0-1,0 1 1,-1 0-1,1-1 1,0 1-1,0-1 1,0 1 0,0-1-1,0 1 1,0 0-1,-4 43 3,2 2 1,3 33-4,12 92 55,0 10-208,-8 128 1337,-5-301-825,1-13 43,3-16-48,0 8-340,0 0-1,0 1 1,1 0 0,1-1 0,0 2 0,1-1 0,0 1 0,1 0 0,6-7-14,-10 14-21,0-1 0,1 1 1,0-1-1,0 1 0,0 0 1,0 1-1,1 0 0,-1-1 1,1 2-1,0-1 0,0 1 1,0 0-1,0 0 0,1 0 0,-1 1 1,0 0-1,1 0 0,-1 1 1,0 0-1,1 0 0,1 0 21,-1 1-16,1 1 0,-1-1 0,1 1 0,-1 1 0,0-1 0,0 1 0,0 1 0,0-1 0,0 1 0,-1 0 0,1 0 0,-1 1 0,0 0 0,-1 0 0,1 1 0,-1-1 0,0 1 0,0 0 0,2 5 16,0 1-451,0 0 0,-1 0 1,-1 0-1,0 1 1,0 0-1,-1 0 1,-1 1-1,0-1 0,-1 1 1,0 8 450,-1-13-664,0 9-1482,2-7-3647,5-3 1431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7.4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4 389 9152,'-3'15'2928,"3"-14"-2854,0-1 1,0 1 0,0-1-1,0 0 1,0 1-1,0-1 1,0 1 0,0-1-1,0 0 1,0 1 0,0-1-1,0 0 1,1 1-1,-1-1 1,0 0 0,0 1-1,0-1 1,1 0 0,-1 1-1,0-1 1,1 0-1,-1 1 1,0-1 0,0 0-1,1 0 1,-1 0-1,0 1 1,1-1 0,-1 0-1,1 0 1,-1 0 0,0 0-1,1 0 1,-1 1-1,0-1 1,1 0 0,-1 0-1,1 0 1,-1 0 0,0 0-1,1 0 1,-1 0-75,16-1 1713,-8-1-1431,-1-1-1,1 0 1,-1 0-1,0 0 0,0-1 1,0 0-1,-1-1 1,1 1-1,-1-1 0,0-1-281,9-8 214,-1 0 0,-1-1 0,3-5-214,-4 5 73,-1-1 0,0-1-1,-2 0 1,0 0 0,-1-1-1,2-5-72,-6 11 59,0 0 0,-1 0 0,-1 0-1,1 0 1,-2 0 0,0-1 0,0 1 0,-1-1 0,-1 1-1,0-1-58,1 10 2,0 1 0,-1-1 0,1 1-1,-1-1 1,1 1 0,-1 0 0,0-1 0,0 1-1,0 0 1,0 0 0,0 0 0,-1 0-1,1 0 1,-1 0 0,1 0 0,-1 0-1,0 0 1,0 1 0,0-1 0,1 1 0,-2-1-1,1 1 1,-2-1-2,2 1-2,-1 1 1,1 0-1,0-1 0,-1 1 1,1 0-1,-1 0 0,1 0 0,-1 1 1,1-1-1,-1 0 0,1 1 1,0 0-1,-1 0 0,1-1 1,0 1-1,0 1 0,-1-1 1,1 0-1,0 0 0,0 1 0,0-1 1,1 1-1,-1 0 0,0 0 2,-7 7 15,0 1 0,0 0-1,1 1 1,0 0 0,1 0 0,1 1-1,0 0 1,0 0 0,1 1-1,0-1 1,2 1 0,-1 0-1,1 0 1,1 0 0,0 0 0,1 1-1,1 1-14,0-4-18,0-1 0,1 1 0,0-1-1,1 1 1,0-1 0,1 0 0,0 0-1,0 0 1,1 0 0,3 4 18,-3-7-59,0 0 1,0-1-1,1 1 1,0-1-1,1 0 1,-1 0-1,1 0 1,0-1-1,1 0 1,-1 0-1,1 0 0,0-1 1,0 0-1,2 0 59,0 0-396,-1-1-1,1 0 1,0-1 0,0 0-1,0 0 1,0-1-1,0 0 1,0-1-1,3 0 397,2 0-1710,1-1 0,-1-1 0,6-2 1710,36-8-3445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7.8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 26 9216,'-18'-6'2981,"18"6"-2875,-1 0-1,1 0 1,-1 0 0,1 0-1,0-1 1,-1 1 0,1 0 0,-1 0-1,1 0 1,0 0 0,-1 0-1,1-1 1,0 1 0,-1 0-1,1 0 1,0-1 0,-1 1-1,1 0 1,0 0 0,-1-1 0,1 1-1,0 0 1,0-1 0,0 1-1,-1-1 1,1 1 0,0 0-1,0-1 1,0 1 0,0 0-1,0-1 1,-1 1 0,1-1 0,0 1-1,0 0 1,0-1 0,0 1-1,0-1 1,0 1 0,0-1-1,1 1 1,-1 0 0,0-1-1,0 1 1,0-1 0,0 1 0,0 0-1,1-1 1,-1 1 0,0 0-1,0-1 1,1 1 0,-1 0-1,0-1 1,1 1-106,1-1 146,0 1-1,0 0 0,0-1 1,0 1-1,0 0 0,0 0 1,0 0-1,0 0 1,0 0-1,0 1 0,0-1 1,0 1-1,1 0-145,28 10 745,-23-5-681,0-1 0,-1 1 0,1 0-1,-1 0 1,-1 1 0,1 0 0,-1 0 0,0 1 0,-1 0 0,1 0 0,-2 0 0,1 0 0,-1 1 0,0 0 0,-1 0 0,0 1-64,2 4 88,-1 1 1,-1-1-1,0 1 0,-1 0 1,-1 0-1,0 0 1,-1 0-1,-1 0 0,-2 13-88,1-16 729,5-28-98,2-9-332,-1 8-256,0 1 0,2 0-1,0 0 1,1 0 0,0 1 0,1 0 0,1 1 0,0-1-1,8-8-42,-10 15 23,-1 1 0,1 0-1,0 0 1,1 0-1,0 1 1,0 0-1,0 0 1,1 1 0,0 0-1,0 1 1,0-1-1,0 2 1,1 0-1,-1 0 1,1 0 0,9 0-23,-14 2 6,1 1 0,-1 0-1,1 0 1,-1 1 0,0 0 0,1 0 0,-1 0 0,0 0 0,0 1 0,0 0 0,0 0 0,2 1-6,1 2 17,-1-1-1,1 1 0,-1 0 0,-1 1 1,1 0-1,-1 0 0,3 4-16,2 3-90,0 1-1,-2 1 1,1 0-1,-2 0 1,0 1-1,-1 0 1,3 9 90,-3-3-864,-1 1 0,-1 0 0,-1 5 864,4 11-1318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8.4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814 324 8480,'-17'-24'5457,"-3"-5"-3229,0-12-477,12 24-1308,0 0-1,-1 1 0,-1 0 1,0 1-1,-1 0 0,-1 0-442,0 3 95,1 0-1,-2 1 1,0 0 0,0 1-1,-1 1 1,0 0 0,0 1-1,-13-5-94,11 7 66,0 2 0,-1 0 0,0 0 0,1 2 0,-1 0-1,0 1 1,-1 0 0,1 2 0,0 0 0,-13 3-66,7 0 31,0 1-1,0 1 1,0 1 0,0 1 0,1 1 0,1 1 0,-6 4-31,17-8-13,1 0-1,-1 0 1,1 1 0,0 0-1,0 1 1,1-1 0,0 2-1,1-1 1,0 1 0,-1 2 13,5-6 7,0 1 0,0-1 0,0 0 0,1 1 1,0 0-1,0-1 0,1 1 0,0 0 0,0 0 1,0 0-1,1 0 0,-1 0 0,2 0 0,-1 0 1,0 0-1,1 0 0,0 0 0,1 0 0,-1 0 1,2 0-8,3 11 76,1 0 1,1 0-1,1-1 1,1 0 0,0-1-1,0 0 1,2-1-1,0 0 1,0 0 0,10 6-77,25 20 117,1-3 1,33 18-118,-33-23 27,-1 2 1,36 35-28,-65-52 47,-1 1 0,6 9-47,-17-20 33,-1 0 0,0 1 0,-1 0 0,0-1-1,0 1 1,0 1 0,-1-1 0,1 7-33,-2-8 38,-1 0 1,0 0-1,-1 0 0,1 0 1,-1 1-1,-1-1 0,1 0 1,-1 0-1,-1 0 0,1 0 1,-1 0-1,-1 0-38,0 2 29,-1 0-1,0 0 1,-1-1-1,0 1 1,-1-1-1,1 0 0,-2-1 1,-5 7-29,-4 1 50,-1-2 0,0 0 1,0 0-1,-1-2 0,-1 0 1,0-1-1,-14 4-50,18-8 36,0-1 1,0-1-1,-1 0 0,1-2 0,-1 1 1,0-2-1,0 0 0,0-1 1,0-1-1,0 0 0,-12-3-36,14 1-52,0 0-1,0-1 1,0-1 0,0 0-1,1-1 1,0 0-1,0-1 1,1-1 0,0 0-1,0 0 1,0-1 0,-7-9 52,13 12-180,1 1 0,0-1 0,1 0 0,-1-1 0,1 1 0,1-1 1,-1 0-1,0-1 180,3 4-290,-1 0 0,1 0 0,0 0-1,0 0 1,1 0 0,-1 0 0,1 0 0,0-1 0,0 1 0,0 0 0,0 0 0,1 0 0,0 0 0,-1 0 0,2-1 0,0-2 290,0 3-803,0-1 0,1 1 1,-1-1-1,1 1 1,0 0-1,2-1 803,24-21-3333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6.9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488 127 7296,'14'-44'3296,"-13"42"-3228,0-1 139,0 1 0,0-1 0,-1 0 0,1 1 0,-1-1 1,1 1-1,-1-1 0,0 0 0,0 1 0,0-1 0,-1 0 0,1 1 0,0-1 1,-1 0-1,0 1 0,0-1 0,0 0-207,-1 0 136,1 1 1,-1 0-1,0 0 0,0 0 1,0 0-1,0 0 0,0 0 0,0 0 1,-1 1-1,1-1 0,-1 1 1,1 0-1,-1-1 0,1 1 1,-1 0-1,0 1 0,0-1 1,1 0-1,-1 1 0,0 0-136,-6-1 208,0 0 0,0 1 0,0 0-1,1 1 1,-9 1-208,-11 2 181,0 2 0,0 1 0,1 1-1,-1 2 1,2 0 0,-22 12-181,33-14-5,1 1 1,0 0-1,1 1 0,0 0 1,0 1-1,1 0 1,1 1-1,0 1 0,0 0 1,1 0-1,1 1 0,-3 7 5,8-14 8,1 0 0,0 1 0,0 0 0,1 0 0,0-1 0,0 1 0,1 1 0,0-1 0,1 0 0,0 0 0,0 0-1,0 0 1,1 0 0,1 0 0,-1 0 0,1 0 0,0 0-8,8 21-16,1-1 0,1-1 0,1 0 1,3 2 15,16 33 8,-20-36-67,1 1 79,-1 1-1,-1 0 0,-1 2-19,-8-21 19,1 0-1,-2 0 0,1 0 1,-1 0-1,-1 1 0,0-1 1,0 0-1,-1 1 0,0-1 0,0 0 1,-1 0-1,-1 1-18,-1 2-14,0 1 1,-1-1-1,-1 0 0,0-1 1,-1 2 13,3-7 41,0 0 1,0-1-1,-1 1 1,0-1-1,0 0 1,0 0-1,0 0 1,-1-1-1,1 0 1,-2 1-42,6-5 33,-1 1 1,1 0 0,0-1 0,-1 1-1,1-1 1,0 1 0,-1-1 0,1 1-1,-1-1 1,1 0 0,0 0 0,-1 0-1,0 0-33,1 0 18,0 0-1,1 0 0,-1 0 1,0-1-1,1 1 0,-1 0 1,1 0-1,-1-1 0,1 1 1,-1 0-1,1-1 0,-1 1 1,1-1-1,-1 1 0,1-1 1,-1 1-1,1-1 0,-1 1 1,1-1-1,0 1 0,-1-1-17,0-1 5,1 0-1,-1-1 1,1 1-1,-1 0 1,1 0-1,0-1 0,0 1 1,0 0-1,0 0 1,0-1-1,1 1 1,-1 0-1,1 0 1,-1 0-1,2-3-4,0-1-28,1 1 0,0-1 1,0 0-1,1 1 0,0-1 0,0 1 0,3-3 28,-5 7-1,-1-1-1,0 1 0,1 0 0,-1 0 0,0 0 0,1 0 0,0 0 0,-1 0 0,1 0 0,-1 1 1,1-1-1,0 0 0,0 1 0,0-1 2,-1 1-6,0 0 1,0 1-1,0-1 0,0 0 1,0 0-1,0 0 0,0 1 1,0-1-1,0 0 0,0 1 1,0-1-1,-1 1 0,1-1 1,0 1-1,0 0 1,0-1-1,-1 1 0,1 0 1,0 0-1,0-1 0,-1 1 1,1 0-1,-1 0 0,1 0 1,-1 0-1,1 0 6,2 6-15,0-1 1,0 1-1,-1 0 1,0 0-1,0 0 1,0 0-1,-1 0 1,0 0-1,-1 2 15,1 19 72,-2 22-72,0-24 22,-3 48 122,-1 64 57,6-108-156,0 1 0,2-1 0,4 14-45,-3-28 9,0-1 0,0 0 1,1-1-1,1 1 0,1-1 0,0 0 0,4 5-9,-4-8-1,0-1 0,1 0-1,1 0 1,0-1 0,0 0 0,1-1 0,0 0-1,0-1 1,11 7 1,-9-8-216,0 0 0,0-1 0,0-1 0,1 0 0,-1 0 0,1-1 0,0-1 0,0 0 0,1-1 0,-1 0 0,0-1 0,6-1 216,39-3-1163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8.9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 52 9984,'-2'-10'1357,"1"7"-725,0-1 1,1 0-1,-1 1 1,0 0-1,-1-1 1,1 1-1,-1 0 1,1-1-1,-1 1 1,0 0-1,-1-1-632,1 3 2494,1 7-1408,0 7-602,-2 17 122,2-1 1,1 1-1,2 10-606,12 92 392,-12-115-390,17 102-1106,6-1 0,17 41 1104,-28-111-2650,3-5 820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9.5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172 307 8544,'-3'1'708,"-10"3"3211,12-1-2211,9-1-289,2-1-1054,-1 0 0,0-1 0,1 0 0,-1 0 0,0-1 0,0 0 0,1-1 0,5-1-365,5-3 342,1-1 0,-1-1 1,4-3-343,-24 11 1,12-5 194,-1-1 1,1 0-1,-1-1 0,7-5-195,-15 10 41,0-1-1,-1 0 0,1 1 0,0-1 0,-1 0 0,0 0 0,1-1 0,-1 1 0,0 0 0,-1-1 0,1 1 0,-1-1 0,1 1 0,-1-1 0,0 0 1,0 0-1,-1 1 0,1-3-40,-1-1 14,0 0 1,-1 0 0,1 0 0,-2 0 0,1 0-1,-1 1 1,1-1 0,-2 0 0,1 1 0,-1-1-1,0 1 1,-2-2-15,0 0 33,0 0-1,0 0 1,-1 0-1,-1 1 1,1 0-1,-1 1 1,0-1-1,-7-3-32,10 7 20,-1 0-1,0 0 1,0 1-1,0 0 1,0 0-1,0 0 1,0 1 0,-1 0-1,1 0 1,0 0-1,-1 1 1,1-1-1,-1 1 1,1 1 0,-1-1-1,1 1 1,0 0-1,-1 0 1,1 0 0,0 1-1,0 0 1,0 0-1,-3 1-19,-6 4 17,0 1 1,1 0-1,-1 1 0,2 0 0,-1 1 0,2 1 1,-5 4-18,4-2-22,0 1 1,0 1 0,2 0-1,0 0 1,0 1 0,2 0-1,0 1 1,1 0 0,-1 4 21,3-8 4,1 1 0,1-1 0,0 1 1,1 0-1,0 0 0,1 0 0,1 0 1,0 0-1,1 0 0,0 0 0,1 0 1,1-1-1,3 9-4,-3-12-20,0-1 1,1 1 0,0-1-1,0 0 1,1 0-1,1-1 1,-1 0-1,1 0 1,1 0-1,-1 0 1,2-1-1,-1 0 1,1-1-1,-1 0 1,2 0-1,-1 0 1,1-1-1,0 0 1,1 0 19,1-1-165,0-1 1,-1 1-1,1-2 0,0 1 0,1-1 1,-1-1-1,0 0 0,1-1 0,6-1 165,47-1-736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9.9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0 11136,'-9'0'4128,"9"0"-3200,13 36-289,-4-6 449,0 9-736,8 24 352,10 1-416,-1 30 480,4-1-448,0 24 64,1-10-224,-4 11-96,-1-19-32,-5 7-736,-4-9 384,-4-8-1568,5-12 1056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0.3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110 4 10720,'-6'-4'4099,"-8"7"-2475,-8 11-1113,18-10-366,-1 0-1,1 1 1,1 0 0,-1-1-1,0 3-144,-2 1 157,1-1-115,0 0 0,1 1 0,-1 0 0,2-1 0,-1 2 0,1-1 0,0 0 0,0 2-42,2-5 33,0 0 0,1 0 0,-1 0-1,1 0 1,0 0 0,0 0 0,1 0-1,0 0 1,0 0 0,0 0 0,0-1-1,1 1 1,-1 0 0,2 2-33,15 26 391,1-1 1,2-1 0,0-1-1,8 5-391,7 12 347,-1 2-347,-25-33 28,0 1 0,-1 0 0,-1 0 0,-1 1 0,1 3-28,-6-14-37,-1-1 1,1 0-1,-1 1 0,-1-1 1,1 1-1,-1-1 0,0 1 0,0-1 1,-1 1-1,0-1 0,0 1 1,-1-1-1,1 0 0,-1 0 1,-1 1-1,1-1 0,-1-1 0,0 1 1,-2 2 36,1-2-197,-1 1 0,0-1 1,0-1-1,-1 1 0,1-1 0,-1 0 1,0 0-1,-1 0 0,1-1 0,-1 0 1,0-1-1,0 1 0,0-1 0,0-1 1,-1 1-1,-3 0 197,-1-1-868,0 0 1,0-1-1,-4 0 868,-29 0-1786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0.7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67 7808,'27'-55'2880,"-27"55"-2240,16-12-160,-7 17 1504,-1 2-1184,-3 21 992,4 3-1025,-14 23 449,5 1-704,-17 25-224,5-2-160,-6 7-128,5-7 32,0 0-736,8-12 384,10-16-2847,4-8 1759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1.1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33 376 9568,'0'0'73,"0"0"0,0 0 0,0 0 1,-1 0-1,1 0 0,0 1 0,0-1 0,0 0 1,0 0-1,0 0 0,0 0 0,0 0 0,0 0 1,0 0-1,0 0 0,0 1 0,0-1 1,0 0-1,0 0 0,0 0 0,0 0 0,0 0 1,-1 0-1,1 0 0,1 1 0,-1-1 0,0 0 1,0 0-1,0 0 0,0 0 0,0 0 0,0 0 1,0 0-1,0 1 0,0-1 0,0 0 1,0 0-1,0 0 0,0 0 0,0 0 0,0 0 1,0 0-1,0 0 0,1 1 0,-1-1 0,0 0 1,0 0-1,0 0 0,0 0 0,0 0 1,0 0-1,0 0 0,0 0 0,1 0 0,-1 0 1,0 0-1,0 0-73,11-2 1469,19-11 398,-19 8-1704,-1-1 0,0-1 0,0 0 0,0 0 0,-1-1 0,0 0 0,0-1 0,-1 0 1,0 0-1,-1-1 0,0 0 0,0 0 0,-1-1 0,-1 0 0,0 0 0,0 0 0,-1 0 0,0-1 0,1-8-163,-1 4 105,0 0-1,-1 0 1,-1 0-1,-1-1 0,0 1 1,-1-1-1,-1-2-104,1 16 31,0 0 0,-1 0 0,1 0 0,-1 1 0,0-1 0,0 0 0,0 1 0,0-1 1,-1 1-1,0-3-31,1 4 5,0 1-1,0-1 1,1 0 0,-1 0 0,0 1 0,0-1 0,0 1 0,0-1 0,0 1 0,0-1 0,0 1 0,0-1 0,0 1 0,-1 0 0,1 0 0,0 0 0,0-1-1,0 1 1,0 0 0,0 0 0,0 0 0,0 1 0,-1-1 0,1 0 0,0 0 0,0 1 0,0-1 0,0 0 0,0 1 0,0 0-5,-5 1 1,0 1 1,0 1-1,1-1 0,-1 1 1,1 0-1,0 0 1,0 1-1,-3 3-1,-7 8 0,2 0-1,-3 5 1,3-2 82,1 2 0,0-1 0,1 1 0,1 1-1,2 0 1,0 0 0,-3 14-82,7-17 48,0 0 1,1 0-1,1 0 0,1 0 1,0 1-1,1-1 1,2 0-1,0 0 0,2 8-48,-1-15-12,1 0-1,0 0 1,1 0-1,1 0 1,0-1-1,0 0 1,1 0-1,0-1 1,1 0-1,0 0 1,1-1-1,0 0 1,0 0-1,1-1 1,0 0-1,1-1 0,-1 0 1,1-1-1,1 0 1,-1-1-1,1 0 1,0 0-1,4 0 13,5 0-665,0 0-1,0-1 0,0-1 1,0-1-1,3-1 666,-5-1-1698,0-1 1,0-1-1,11-2 1698,44-11-3402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1.5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584 424 10144,'-4'19'3258,"4"-18"-3217,0-1 0,1 0-1,-1 0 1,0 0-1,0 1 1,0-1 0,0 0-1,0 0 1,0 0 0,0 0-1,0 1 1,0-1-1,0 0 1,0 0 0,0 0-1,0 0 1,1 0 0,-1 1-1,0-1 1,0 0-1,0 0 1,0 0 0,0 0-1,1 0 1,-1 0 0,0 0-1,0 0 1,0 1-1,0-1 1,1 0 0,-1 0-1,0 0 1,0 0 0,0 0-1,0 0 1,1 0-1,-1 0 1,0 0 0,0 0-1,0 0 1,1 0 0,-1 0-1,0 0-40,6-1 323,-4 0-156,1 0 0,-1 0 0,0 0 1,1 0-1,-1 0 0,0 0 0,1-1 1,-1 1-1,0-1 0,0 1 1,0-1-1,0 0 0,-1 0 0,1 0 1,0 0-1,-1 0 0,1-1 0,-1 1 1,0 0-1,0-1 0,0 1 1,0-1-168,3-6 139,-1 0 1,-1-1 0,0 1-1,0-1 1,0-1-140,-2 2 92,1 0 0,-1 1 0,-1-1 0,1 0 0,-1 1 0,-1-1 0,-2-7-92,3 10 39,-3-10 29,-1 0 1,0 1-1,-1 0 1,0 0-1,-1 0 1,-1 1-1,-1 0 1,0 0-1,0 1 1,-1 0-1,-4-3-68,5 8 16,0-1 1,0 1-1,-1 0 0,0 1 0,0 0 1,-1 1-1,0 0 0,0 1 0,0 0 1,-1 1-1,0 0 0,1 1 1,-2 0-1,1 0 0,-4 1-16,2 1-34,0 0 0,0 1 0,0 1 0,1 0 0,-1 1 0,0 0 0,0 1 0,1 1 0,-13 4 34,20-5 0,1-1-1,-1 1 1,1 0-1,-1 0 0,1 0 1,0 1-1,0-1 1,1 1-1,-1 1 0,1-1 1,-1 1-1,2-1 1,-1 1-1,0 0 0,1 1 1,0-1-1,0 0 1,1 1-1,-1 0 0,1 0 1,0-1-1,1 1 1,-1 0-1,1 2 1,1 2 3,-1 0 0,1 0 1,1 0-1,0 1 0,0-1 0,1 0 1,1 0-1,-1 0 0,1-1 0,1 1 0,0-1 1,1 0-1,-1 0 0,2 0 0,5 7-3,12 15 57,2-1-1,1-1 1,19 16-57,-32-32 33,39 37 78,20 20 253,0 7-364,-52-54 43,-1 1-1,-1 1 1,-1 0-1,-2 1 1,8 19-43,-19-36 15,0 0 0,-1 0 0,0 0 0,-1 0 0,0 1 0,0-1 1,-1 1-1,0 4-15,-1-9 18,0 0 1,-1 0-1,0 1 0,1-1 1,-1 0-1,-1 0 1,1 0-1,-1 0 1,0 0-1,0-1 0,-1 1 1,1-1-1,-1 1 1,0-1-1,0 0 1,-2 2-19,-3 3 28,-1-2 0,0 1 0,-1-1 0,1 0 0,-1-1 0,-2 0-28,-9 6 81,-1-2 0,-10 3-81,11-5 45,-1-1-1,1-2 0,-1 0 0,0-1 0,-1-1 1,1-1-1,0-1 0,-1-1 0,-3-1-44,13-1-112,-1 1 0,1-2 0,0 0 0,0 0-1,0-1 1,0-1 0,0 0 0,1-1-1,0 0 1,0-1 0,1 0 0,0-1-1,0 0 1,1 0 0,-5-6 112,11 10-255,0-1-1,0 1 1,0-1-1,0-1 1,1 1 0,0 0-1,0-1 1,0 1-1,0-4 256,2 7-246,0 0-1,0 0 0,1 0 0,0 0 0,-1-1 0,1 1 0,0 0 1,0 0-1,0 0 0,0-1 0,0 1 0,1 0 0,-1 0 1,1 0-1,-1 0 0,1 0 0,0-1 0,0 1 0,0 0 0,0 1 1,0-1 246,15-20-2480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2.0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30 311 10400,'-16'-32'4931,"13"26"-4524,1-1-1,0 1 1,0-1 0,1 1 0,-1-1-1,2 0 1,-1 0 0,1 0-1,0-6-406,1 1 309,1 0 0,0 0 0,0 0 0,1 0 0,1 0-1,0 0 1,1 1 0,0 0 0,1 0 0,0-1-309,-2 6 54,0 1 0,0-1 0,1 1 1,-1-1-1,1 1 0,1 0 0,-1 1 0,1 0 1,-1-1-1,1 2 0,0-1 0,0 1 0,1 0 1,-1 0-1,1 1 0,0-1 0,-1 2 0,2-1-54,-4 1 5,1 1-1,-1-1 0,0 1 0,0 0 0,0 0 1,0 1-1,0-1 0,0 1 0,0 0 1,0 0-1,0 0 0,0 1 0,0-1 0,0 1 1,-1 0-1,1 0 0,-1 0 0,1 1 1,-1-1-1,0 1-4,1 1-8,1 0 1,-2 1-1,1-1 1,0 1-1,-1-1 0,0 1 1,0 0-1,0 1 1,-1-1-1,0 0 1,0 1-1,0-1 1,-1 1-1,1 0 8,0 8-17,-1 1 0,0-1 0,-1 1 0,0-1 0,-1 1 0,-1-1 0,0 1 0,-1-1 0,-1 0 0,0 0 0,-1-1 0,-4 10 17,-13 23 153,-2-2 0,-2 0 0,-2-2-153,0 4 374,12-23-205,6-9 4,1 0 1,-3 7-174,11-19 41,-1 1-1,1 0 1,0 0-1,0 1 1,0-1-1,0 0 1,0 0-1,1 0 1,-1 0-1,1 1 0,0-1 1,0 0-1,0 0 1,1 2-41,0-3 33,-1 1-1,1-1 1,0 0 0,0 0-1,1 0 1,-1 0 0,0 0-1,1-1 1,-1 1 0,1 0 0,-1-1-1,1 1 1,0-1 0,0 1-1,0-1 1,0 0 0,0 1-1,0-1 1,0 0 0,0-1 0,0 1-1,0 0 1,1 0-33,7 1 54,0 0 1,0 0-1,-1-1 1,1 0-1,1-1-54,65-1-312,0-3-1,54-12 313,-74 9-1130,20-1 58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3.2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829 92 11648,'-1'-2'400,"1"0"1,-1 0 0,0-1 0,0 1 0,0 0-1,0 0 1,0 0 0,0 0 0,-1 0 0,1 0-1,-1 0 1,1 0 0,-1 1 0,0-1 0,0 1-1,1-1 1,-1 1 0,0-1 0,0 1 0,-1 0-401,-9-6 795,-1 0 1,-10-4-796,19 9 286,-11-3-27,1 0 0,-1 1 0,0 0 0,0 1 0,0 1 0,0 0 0,-12 1-259,-1 1 46,-1 1 1,1 2-1,0 0 1,0 2-1,0 2 1,1 0-1,-12 6-46,17-6-15,1 2 0,1 0 0,-1 1 0,2 1-1,-1 1 1,1 1 0,1 1 0,-9 8 15,15-10-12,0 0 0,1 1 1,0 0-1,1 1 0,0 0 0,1 0 1,1 1-1,0 1 0,1-1 0,1 1 1,-2 8 11,5-14-2,1 1 1,0-1 0,0 1-1,1-1 1,1 1 0,0 0-1,0-1 1,1 1-1,2 10 2,0-6-18,1-1 0,1 1 0,0-1 0,1 0 0,0-1 0,6 9 18,12 15 11,2-1 1,2-1-1,1-2 1,8 7-12,-10-12 33,0 0-41,-1 2-1,9 14 9,-28-34-14,-1-1 0,0 1 0,-1 1 0,0-1 0,0 1 1,-1 0-1,0 0 0,-1 0 0,-1 0 0,1 5 14,-2-9-14,-1 0 0,1 0 0,-1-1 0,-1 1 0,1 0-1,-1 0 1,-1 0 0,1 0 0,-1-1 0,0 1 0,-1-1 0,1 1 0,-1-1-1,-1 0 1,1 0 0,-1 0 0,0-1 0,0 1 0,-1-1 0,-2 3 14,-9 7-3,1-2 0,-2 1 0,0-2 0,0 0 0,-1-1 0,-1-1 1,1-1-1,-2 0 0,1-2 0,-1 0 0,0-1 0,-1-1 0,-6 0 3,20-4-14,-1 0 0,1-1-1,-1 1 1,1-2-1,0 1 1,-1-1 0,1 0-1,0-1 1,-1 0-1,-1-1 15,7 2-16,-1 0 0,1 0 0,-1 0 0,1-1 0,0 1 0,0-1 0,0 1 0,0-1 0,0 0 0,0 0-1,-2-2 18,4 3-10,-1 0 1,1 0 0,-1 1 0,1-1 0,-1 0 0,1 0 0,-1 0-1,1 0 1,0 0 0,0 0 0,0 0 0,-1 0 0,1 0 0,0 0-1,0 0 1,0 0 0,0 0 0,1 0 0,-1 0 0,0 0 0,0 0-1,1 0 1,-1 0 0,0 0 0,1 0 0,-1 0 0,1 0 0,-1 1-1,1-1 1,-1 0 0,1 0 0,0 0 8,1-1-10,1 0-1,0 0 1,0 0 0,-1 0-1,1 0 1,0 0-1,1 1 1,-1 0 0,0-1-1,0 1 1,1 1 0,-1-1-1,0 0 1,1 1 0,-1-1-1,1 1 1,-1 0 0,3 1 10,1-1 1,-1 0 0,1 1 0,-1 0 0,0 1 0,1-1 0,-1 1 0,0 0 0,0 1 0,0 0 0,1 0-1,3 3 17,-1 1 1,0 0-1,0 0 1,-1 0-1,0 1 1,0 1-1,-1-1 1,5 8-18,-3-2 65,0 0 1,-2 1 0,1 0-1,-2 0 1,3 11-66,3 18 166,-2 0 0,-1 1-1,1 43-165,-4 3 174,-1-25-140,3 2-34,-5-48 5,1 0 1,1 1-1,1-1 1,0-1-1,5 8-5,-7-19-27,0 0 0,1 1 0,0-2 0,0 1 0,1 0 0,0-1 27,-2-3-70,-1-1 1,1 1 0,-1-1 0,1 0 0,0 0 0,1 0 0,-1-1 0,0 0-1,1 1 1,-1-1 0,1-1 0,1 1 69,2 0-319,0-1 0,0 0 0,1-1 0,-1 1 0,0-1 0,0-1 0,1 0 0,-1 0 0,4-2 319,13-3-2263,0-1 0,10-5 2263,31-12-2709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3.6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 0 12640,'-3'4'1147,"0"1"0,0-1 1,1 0-1,-1 1 0,0 1-1147,-6 25 2075,6-13-1558,1 0 0,0 10-517,2-25 130,-1 47 183,3 1 0,1 0 0,7 27-313,34 150-59,-26-143 22,-5-26 81,63 281-3795,-60-286 2503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7.3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 0 9056,'-1'1'703,"0"-1"-609,1 0-1,0 0 0,-1 0 1,1 0-1,0 0 0,-1 0 1,1 0-1,-1 0 0,1 1 1,0-1-1,-1 0 0,1 0 1,0 0-1,0 1 1,-1-1-1,1 0 0,0 0 1,-1 1-1,1-1 0,0 0 1,0 1-1,0-1 0,-1 0 1,1 1-1,0-1 0,0 0 1,0 1-1,0-1 0,0 1 1,0-1-1,-1 0 0,1 1 1,0-1-1,0 0 0,0 1 1,0-1-94,-4 38 1413,2 0 0,1 16-1413,9 64 2101,19 99-2101,-18-163 136,51 261-336,-53-289-74,16 59-1777,-5-30-2690,-9-33 2528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4.0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96 11648,'4'-31'3733,"-4"30"-3682,0 1-1,0-1 1,0 1 0,0-1 0,0 1-1,0-1 1,0 1 0,1-1 0,-1 1-1,0-1 1,0 1 0,0-1 0,1 1-1,-1 0 1,0-1 0,1 1 0,-1-1-1,0 1 1,1 0 0,-1-1 0,0 1 0,1 0-1,-1 0 1,1-1 0,-1 1 0,1 0-1,-1 0 1,1-1 0,0 1-51,10-7 196,4-3 592,0 0 0,6-1-788,-16 9 153,0-1-1,0 1 0,0 1 1,0-1-1,0 1 0,0 0 1,0 0-1,1 0 0,-1 1 1,5-1-153,-2 2 91,0 0 0,0 1 0,0-1 0,-1 2 1,1-1-1,-1 1 0,1 0 0,-1 0 0,0 1 0,0 0 1,0 0-1,-1 1 0,0 0 0,0 0 0,0 1 0,0-1 1,4 7-92,-4-3 21,0-1 0,0 2 0,-1-1 0,0 0 0,-1 1 0,0 0 0,-1 0 0,0 0 0,0 1 0,-1-1 1,-1 1-1,0-1 0,0 7-21,-1 6-37,-1 1 0,-1-1 0,-1 0 0,-2 1 1,0-2-1,-1 1 0,-1 0 0,-11 20 37,-13 23-1549,-2-1 1,-13 13 1548,28-49-4496,-16 20 4496,15-22-2021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4.6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9 196 9888,'-8'-19'3178,"7"8"-1919,3-11-417,-1 6 762,1-1 1,1 0 0,2-11-1605,-4 24 190,1 0 0,-1 0-1,0 0 1,1 0 0,0 0 0,0 0 0,0 1 0,0-1 0,1 1 0,-1-1 0,1 1 0,0 0 0,0 0 0,0 0 0,1 0 0,-1 1 0,3-2-190,-6 4 18,1-1 0,0 1 0,-1 0 0,1-1 0,0 1 1,-1 0-1,1 0 0,0 0 0,-1-1 0,1 1 0,0 0 0,0 0 0,-1 0 0,1 0 0,0 0 1,-1 0-1,1 1 0,0-1 0,0 0 0,-1 0 0,1 0 0,0 1 0,-1-1 0,1 0 0,0 1 1,-1-1-19,2 1 22,-1 0 1,0 1-1,0-1 1,0 0-1,0 1 1,0-1-1,0 0 1,0 1-1,-1-1 1,1 1-1,0 1-22,1 5 67,0 0 0,0 1 1,-1-1-1,1 3-67,0 33 357,-2 0 0,-3 21-357,0 43 473,4-88-439,0 1 0,2-1-1,0 0 1,2 4-34,-4-19 40,1 1 0,0-1 0,0 1-1,1-1 1,0 1 0,0-1 0,0 0 0,0-1-1,1 1 1,0 0 0,3 3-40,5 2 164,0 0 1,1 0-1,9 4-164,3 3 179,-17-11-133,0 1 0,0 0 0,-1 0 1,0 1-1,0 0 0,-1 0 1,0 1-1,2 4-46,4 8 101,0 1-1,-2 1 0,-1 0-100,55 161 132,-28-76-45,23 40-87,-13-53 59,-19-41 122,16 46-181,-39-91 8,-1 1 0,-1-1-1,1 1 1,-2 0 0,1 7-8,-1-11-14,-1-1 1,-1 0 0,1 1-1,-1-1 1,0 1-1,0-1 1,0 0-1,-1 0 1,0 0-1,0 0 1,0 0 0,-1 0 12,-4 7-130,-1 0 0,0-1 0,-1-1-1,0 1 1,0-1 0,-1-1 0,-1 0-1,0 0 1,0-1 0,0 0 0,-1-1-1,-11 5 132,-21 8-1814,-1-2 0,0-2-1,-6-1 1815,-19 4-5402,6-2 1674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5.9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456 73 8384,'-17'-12'4184,"15"11"-3775,1 0 0,-1 0 0,0 0 0,0 0 0,1-1 0,-1 1 0,1 0-1,-1-1 1,1 0 0,0 1 0,-1-1 0,1 0 0,0 0 0,0 1 0,0-1 0,1 0-1,-2-2-408,2 2 213,-1 1-1,1-1 0,-1 0 0,1 0 0,-1 1 0,0-1 0,0 1 0,0-1 0,0 0 1,0 1-1,0 0 0,0-1 0,-1 1 0,0-1-212,0 1 105,0 0-1,0 0 1,-1 0-1,1 0 1,-1 0 0,1 1-1,0-1 1,-1 1 0,1 0-1,-1 0-104,-10-1 108,1 1 0,-1 1 0,1 0 0,0 1 0,-1 0 0,1 1 0,0 0 0,-10 5-108,6-3 9,1 1 0,1 1 0,-1 1 0,1 0 0,0 0 0,1 1-1,0 1 1,1 0 0,-1 1 0,2 1 0,0 0 0,0 0 0,1 1 0,1 0 0,0 1-1,1 0 1,0 0 0,1 0 0,1 1 0,0 1 0,1 1-9,3-7 8,0-1 1,0 1-1,1 0 1,1 0-1,-1 0 1,2 0-1,-1-1 1,1 1-1,1 0 1,0 0-1,0-1 1,1 1-1,0-1 1,1 0-1,0 0 1,2 2-9,11 19 54,1-1 0,2 0 1,1-2-1,3 2-54,4 5-32,-3 0-1,1 3 33,-19-24 13,0 0 0,0 0 0,-1 1 0,-1 0 1,0 0-1,1 8-13,-5-15 10,0 0 0,0 0 0,0 0 0,0 0 0,-1 0 0,-1 0 0,1 1 0,-1-1 0,0 0 0,-1 0 0,1 0 0,-2 0 0,1-1 0,-3 6-10,-2 0 0,0 0 0,-1-1 0,-1 0 1,0 0-1,0-1 0,-1 0 0,-4 3 0,-1 0 32,-1-1-1,-1 0 1,0-2 0,-14 8-32,22-14 28,1 0 1,0-1 0,-1 0 0,1 0 0,-7 0-29,14-3-11,-1 0 1,1 1 0,-1-1-1,1 0 1,-1 0 0,1 0 0,0-1-1,-1 1 1,1 0 0,-1-1 10,1-2-86,9-1 13,-2 2 62,0 0 1,0 1-1,0-1 0,0 1 0,0 1 0,0-1 0,0 1 1,0 0-1,0 0 0,0 1 0,0 0 0,0 0 1,0 0-1,0 1 0,0 0 0,0 0 11,1 2-13,0-1 0,0 1 0,-1-1 0,1 2 0,-1-1 0,0 1 1,0 0-1,-1 0 0,1 1 0,-1 0 0,-1-1 0,1 2 0,0 1 13,5 8-19,-2 1-1,0 0 1,-2 0 0,1 1-1,-2 0 1,-1 0 0,0 0-1,0 4 20,4 46 126,-1 41-126,-6-77 24,0-15-30,3 58 37,12 67-31,-12-120 34,1 0-1,1-1 1,0 1-1,2-2 0,0 1 1,1-1-1,2 0 1,7 11-34,-11-22-210,-1 0 0,1 0 0,1-1 1,-1 0-1,1-1 0,1 0 0,0 0 0,0-1 0,0 0 0,0 0 1,1-1-1,0-1 0,0 1 0,0-1 0,1-1 0,-1 0 0,1-1 1,0 0-1,0 0 0,0-1 0,0-1 0,0 0 0,10-1 210,-3-2-2141,0-1-1,6-2 2142,-24 6-26,62-16-2960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8.6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421 6 11232,'-10'-3'1327,"7"2"-992,1 1 0,0-1 0,-1 1 1,1 0-1,-1 0 0,1 0 0,-1 0 0,1 0 0,-1 0 0,1 0 0,-1 1-335,-21 2 1036,0 2 0,0 0 0,1 1 0,-4 3-1036,18-5 79,0-1-1,1 2 0,-1-1 0,1 1 0,0 0 0,0 1 1,0 0-1,1 0 0,0 1 0,0 0 0,1 0 0,-5 7-78,-4 10-4,1 0-1,1 2 0,1-1 0,2 2 0,-2 6 5,-13 49-56,2 7 56,14-51 18,1 0 0,3 1 0,1 1 0,1-1 0,3 1-18,0-21 28,1 1 0,1-1-1,1 0 1,1 0 0,1 0 0,0 0 0,1-1 0,1 1 0,1-2-1,10 17-27,-13-25 26,0-1 0,1-1 0,0 1-1,0-1 1,1 0 0,0 0 0,0-1 0,0 0-1,1 0 1,0-1 0,0 0 0,1 0-1,-1-1 1,1 0 0,0 0 0,0-1 0,0 0-1,4 0-25,7 0 74,1-1 0,0-1 1,-1-1-1,1 0 0,0-2 0,-1 0 0,1-2 0,-1 0 0,18-6-74,-4-2 233,0-2 1,0-1-1,-2-2 0,0-1 1,-1-1-1,-1-2 0,0-1 1,13-14-234,-28 24 108,-1-2 0,0 0 1,-1 0-1,-1-1 1,0-1-1,-1 0 1,-1-1-1,0 0 1,-1 0-1,-1-1 0,-1 0 1,1-3-109,-2-1 78,0 0 1,-2-1-1,-1 1 0,0-1 1,-2 0-1,0 1 1,-2-1-1,0 0 0,-2 0 1,-1 0-79,1 8 26,-1 0 0,-1-1 0,0 1 0,-1 1 0,-1-1 0,0 1 0,-1 1 0,-2-3-26,2 5-4,1 0 1,-2 1 0,1 0-1,-1 0 1,-1 1-1,0 0 1,0 0-1,-1 1 1,0 1 0,0 0-1,-1 0 1,0 1-1,0 1 1,-1 0 3,-6-2-97,-1 2 1,0 0-1,-1 1 0,1 1 1,-1 1-1,0 1 1,1 0-1,-1 2 1,-11 2 96,3 0-699,1 2 0,-1 1 1,1 1-1,0 1 0,1 2 1,0 0-1,1 2 0,-11 7 699,-9 11-1584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9.0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10976,'0'12'4064,"0"-12"-3168,9 42-257,-5-18 801,5 2-928,9 14 640,8 2-672,8 13 512,5-1-544,23 3-96,-2-3-224,20 1-224,-7-4 32,15 2-1312,-10-6 768,10 0-1376,-19-9 1120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9.4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8 133 11712,'-1'-2'421,"0"-1"0,0 1 0,0-1 0,0 1 0,1-1 0,-1 0 1,1 1-1,-1-1 0,1 0 0,0 1 0,0-1 0,0 0 0,0 1 1,1-1-1,-1 0 0,1 1 0,-1-1 0,1 1 0,0-1 0,0 1 0,1-2-421,1 0 208,0-1-1,0 1 1,1 0-1,-1 0 0,1 1 1,0-1-1,0 1 1,0 0-1,1 0 0,-1 0 1,1 0-208,3-2 174,1 1-1,0 0 1,1 0 0,-1 1 0,1 0 0,-1 0 0,1 1 0,6 0-174,-12 1 19,1 1 0,0-1 0,0 1 0,-1 1 0,1-1 0,0 0 1,0 1-1,-1 0 0,1 0 0,0 1 0,-1-1 0,1 1 0,-1 0 1,0 0-1,0 1 0,0-1 0,0 1 0,0 0 0,1 1-19,1 3 23,-1-1 0,1 1-1,-2 1 1,1-1 0,-1 1 0,0 0-1,0 0 1,-1 0 0,0 0-1,-1 0 1,0 1 0,0 0 0,-1-1-1,0 4-22,2 18 69,-2 0-1,-1 1 0,-3 12-68,2-30 18,-2 33 14,2 0 1,2 21-33,1-52 15,-1 0 0,2 0 0,0-1 0,1 1 0,1-1 0,0 1 0,0-1 1,2-1-1,3 7-15,9 10 215,21 23-215,-22-30 69,-1 0-1,-1 1 1,3 8-69,-7-7 67,-1 2-1,-1-1 1,-2 1 0,4 18-67,16 114 156,-4-19-77,-17-108-62,2-1 1,1 1 0,5 8-18,11 14-106,6 6 106,-13-26 64,-2 0-1,-1 1 1,-2 1 0,4 16-64,-16-45 22,-1 1 1,0-1-1,0 1 0,-1 0 1,1-1-1,-2 1 0,1 0 1,-1 0-1,-1-1 0,0 4-22,-1 1 37,-1-1 0,0 0-1,-1 0 1,0-1 0,-1 1 0,-4 5-37,-4 4-17,-1-1 1,-1 0 0,-1-1 0,-1-1 0,0-1 0,-7 5 16,4-6-379,0 0 0,-1-2 1,0 0-1,-5 0 379,-27 12-843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07.8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564 33 7808,'-15'-7'7250,"-4"2"-3547,1 1-2289,11 1-1191,1 0-1,-1 1 0,0 0 0,1 0 0,-1 1 1,0-1-1,0 1 0,0 1 0,-5 0-222,-5 0 8,0 2-1,0 0 1,0 1 0,0 0-1,1 2 1,-1 0-1,1 1 1,0 0-1,-11 7-7,17-7-33,1 0-1,-1 0 1,1 0-1,1 1 1,-1 1-1,1-1 1,-3 6 33,6-8-2,1 1 0,0 0 0,0-1 0,1 2 1,-1-1-1,2 0 0,-1 1 0,0 0 0,1-1 1,1 1-1,-2 7 2,2-6-10,1 1-1,-1-1 1,2 0 0,-1 1 0,1-1 0,1 0 0,-1 0 0,1 0 0,1 0 10,6 18 57,1-1 1,2 3-58,0-2 40,7 16-103,-8-21 66,-1 1-1,-1 1 0,-1 0 1,-1 0-1,-1 1 1,-1 2-3,-5-18 14,0 0 0,0 0 1,0 0-1,-1 0 1,-1 0-1,0 0 1,0-1-1,0 1 0,-1-1 1,0 1-1,0-1 1,-1 0-1,1 0 1,-2 0-1,1-1 0,-5 6-14,-3 2 11,-1 1-1,-1-2 1,0 0-1,0 0 1,-2-2-1,-7 6-10,12-10 46,-1-1 1,1 1-1,-7 1-46,14-7 6,1 1-1,-1-1 1,0 0 0,0 0 0,0 0-1,0 0 1,0-1 0,-1 1 0,1-1-1,0 0 1,0-1 0,-4 0-6,7 1-6,0-1 0,0 1-1,0-1 1,-1 1 0,1-1 0,0 0-1,0 0 1,0 0 0,0 0 0,1 1 0,-1-1-1,0 0 1,0-1 0,0 1 0,1 0 0,-1 0-1,1 0 1,-1 0 0,1 0 0,-1-1 6,1 1-4,0 1 1,-1-1-1,1 1 0,0-1 1,0 1-1,0-1 1,0 0-1,0 1 1,0-1-1,0 1 1,0-1-1,0 1 0,0-1 1,0 1-1,1-1 1,-1 1-1,0-1 1,0 1-1,0-1 1,1 1-1,-1-1 0,0 1 1,1-1-1,-1 1 1,0-1-1,1 1 1,-1 0-1,1-1 0,-1 1 1,0 0-1,1-1 1,-1 1-1,1 0 1,-1 0-1,1-1 1,-1 1-1,1 0 0,-1 0 1,1 0-1,-1 0 1,1 0-1,-1-1 1,1 1-1,0 0 1,-1 0-1,1 0 0,-1 1 1,1-1-1,0 0 4,0 0-8,1 0-1,0 1 1,0-1-1,0 0 1,-1 1-1,1 0 1,0-1-1,-1 1 1,1 0 0,0 0-1,-1 0 1,1 0-1,-1 0 1,1 0-1,-1 0 1,0 1-1,1-1 1,-1 1-1,0-1 1,0 1 8,4 5-25,-1-1 0,-1 0 0,1 1 1,-1 0-1,1 3 25,8 27-68,-1 0-1,-1 1 1,3 34 68,7 118-39,-8-60 107,-11-119-49,7 56 0,2 0 0,14 47-19,-17-90-7,1-1 0,2 1 0,0-2-1,2 3 8,-4-11 19,0-1-1,1 0 1,1 0-1,0 0 0,1-1 1,9 8-19,-13-14-138,0-1 1,1 1-1,-1-1 1,1-1-1,0 1 1,0-1-1,0-1 1,1 1-1,4 0 138,31 8-800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08.4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61 47 8128,'-39'-37'4437,"27"30"-1535,12 6-2851,0 1 0,-1 0 0,1 0 0,0 0 0,0 0 0,0 0 0,-1-1 0,1 1 0,0 0 0,0 0 0,0 0 0,-1 0 0,1 0 0,0 0 0,0 0 0,-1 0 0,1 0 0,0 0 0,0 0 0,-1 0 0,1 0 0,0 0 0,0 0 0,0 0 0,-1 0 0,1 0 0,0 1-1,0-1 1,-1 0 0,1 0 0,0 0 0,0 0 0,0 0 0,0 0 0,-1 1 0,1-1 0,0 0 0,0 0 0,0 0 0,0 0 0,0 1 0,-1-1 0,1 0 0,0 0 0,0 1 0,0-1 0,0 0 0,0 0-51,1 9 189,0 0 0,0-1 0,1 1 0,1-1 0,1 6-189,5 15 159,29 132 182,72 353-245,-103-470-992,-2 0 0,-2 0 0,-3 0 1,-2 25 895,-2-25-1152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08.7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17 325 9632,'-14'-25'3120,"13"24"-3087,1 1 0,0 0 0,0 0 0,0-1 0,-1 1 0,1 0 0,0-1 0,0 1 0,0 0 0,0-1 0,0 1 0,0-1 0,0 1 0,0 0 0,0-1 0,0 1 0,0 0 0,0-1 0,0 1 0,0 0 0,0-1 0,0 1 0,0 0 0,0-1 0,0 1 0,0 0 0,1-1 0,-1 1 0,0 0 0,0-1 0,0 1 0,1 0 0,-1-1 0,0 1 0,0 0 0,1 0 0,-1-1-33,6-9 156,4-7 583,0 2 0,1-1 0,7-6-739,6-5 567,2 1 0,1 1 0,0 1 1,2 2-1,1 1 0,18-10-567,-39 26 23,0 1 0,1 0 0,0 0 1,-1 1-1,1 0 0,0 1 0,0 0 1,1 1-1,1-1-23,-9 2 10,0 0 1,0 0-1,1 0 1,-1 0-1,0 1 0,1-1 1,-1 1-1,0 0 1,0 0-1,0 0 1,1 0-1,-1 0 1,0 1-1,-1-1 1,1 1-1,0 0 0,0 0 1,-1 0-1,1 0 1,-1 1-1,0-1 1,1 1-1,-1-1 1,0 1-1,-1 0 1,1-1-1,0 1 0,-1 0 1,0 0-1,1 1-10,1 6 18,-1 0 0,0 0 0,-1 1-1,0-1 1,0 0 0,-1 0 0,0 1 0,-1-1-1,0 0 1,-1 0 0,0 0 0,-1 0-1,0 0 1,0 0 0,-2 1-18,-10 23 14,-1 0 0,-2-1 1,-11 15-15,8-14-68,-2-1 1,-1-1-1,-2 0 68,-53 57-2715,63-69 1595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09.4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1218 8224,'1'-28'4604,"0"0"0,3 0-4604,19-95 2377,-5 27-1579,13-118 248,-1-38-550,-9 94 560,20-55-1056,-39 206 32,10-35 73,-11 41-113,-1-1 1,1 0-1,0 0 0,0 0 1,0 1-1,0-1 0,0 0 1,0 1-1,1-1 1,-1 1-1,0 0 0,1-1 1,-1 1-1,1 0 0,0 0 1,-1 0-1,1 0 1,1-1 7,-2 2-3,0 0 1,0 0 0,0 0 0,0 0-1,0 0 1,0 0 0,0 0 0,0 0-1,0 0 1,0 1 0,0-1 0,0 0-1,0 0 1,0 1 0,0-1 0,0 1-1,0-1 1,0 1 0,0 0 0,-1-1-1,2 1 3,15 19-49,-12-15 23,16 24 44,-1 0 0,-2 1 0,4 9-18,7 12 5,48 67-100,75 87 95,-108-149-7,3 8-769,-2 1 0,-3 4 776,-19-29-540,-2 2 0,-2 0 0,-2 2 0,0 5 540,-4-7-896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7.8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70 9568,'0'-25'3066,"0"24"-3015,0 1-1,0 0 1,0 0-1,0-1 0,0 1 1,0 0-1,0-1 1,0 1-1,0 0 1,0-1-1,0 1 1,0 0-1,0-1 0,0 1 1,0 0-1,0-1 1,1 1-1,-1 0 1,0-1-1,0 1 1,0 0-1,0 0 0,1-1 1,-1 1-51,3-4 187,-1 2 4,0-1 0,0 1 1,0 0-1,0 0 0,1 0 0,-1 0 0,1 0 0,-1 1 0,1-1 0,-1 1 1,1-1-1,0 1 0,2-1-191,10 0 120,-1 0-1,1 0 1,0 2 0,0 0-1,0 1 1,0 0 0,0 1-1,-1 1 1,1 0 0,-1 1 0,0 0-1,11 6-119,-15-6 4,0 1 0,0 0-1,-1 0 1,0 1 0,0 0 0,-1 1 0,0 0-1,0 0 1,0 1 0,-1 0 0,0 0-1,0 1 1,-1 0 0,-1 0 0,1 0-1,-1 1 1,-1 0 0,0 0-4,-2-6 3,-1 0-1,-1 0 1,1 0 0,0 0 0,-1 0 0,0 0-1,0 0 1,0 1 0,0-1 0,-1 0-1,0 0 1,1 0 0,-2 0 0,1-1 0,0 1-1,-1 0 1,1 0 0,-1-1 0,-2 3-3,-4 7 34,-2 0 0,1-1 0,-2-1 0,-6 7-34,-3 3 24,-64 71 125,73-81-166,1 1-1,0 0 0,-4 7 18,11-14 6,0 0 1,0 0-1,0 1 1,1 0-1,0-1 0,0 1 1,0 0-1,1 0 1,0 0-1,-1 5-6,2-2 8,0 0 0,0 0 1,1 1-1,1-1 0,-1 0 0,1 0 0,1 0 0,0 0 1,0 0-1,0-1 0,1 1 0,1-1 0,-1 0 0,1 0 0,1-1 1,-1 1-1,5 2-8,1 5 7,1-1 1,1-1-1,1 0 1,0 0-1,14 8-7,-5-5-331,1-2 1,1-1-1,18 7 331,-7-4-651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0.3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722 44 9472,'7'-13'3061,"-2"10"-1866,-3 2-1074,14-2 1262,-16 3-1309,0 0 0,0 0 0,1 0 1,-1 0-1,0 0 0,0 0 0,0 0 1,1 0-1,-1 0 0,0 0 0,0 0 1,0 0-1,1 0 0,-1 0 0,0 0 0,0 0 1,0 0-1,0 0 0,1 0 0,-1 0 1,0-1-1,0 1 0,0 0 0,0 0 1,1 0-1,-1 0 0,0 0 0,0-1 0,0 1 1,0 0-1,0 0 0,0 0 0,0 0 1,1-1-1,-1 1 0,0 0 0,0 0 1,0 0-1,0-1 0,0 1 0,0 0 1,0 0-1,0 0 0,0-1 0,0 1 0,0 0 1,0 0-1,0 0 0,0-1 0,0 1-74,-5-2 186,1 0-1,0 0 0,-1 0 1,1 0-1,-1 1 0,0-1 1,0 1-1,-3 0-185,-10-1 38,0 1 0,0 1 0,0 1 0,-10 2-38,-15 0-56,-122 8 24,-7 3 123,124-8-174,0 2 0,-28 10 83,73-18-3,-1 1-1,1 0 0,0 0 0,0 1 0,0-1 0,0 1 1,0-1-1,0 1 0,1 0 0,-1 0 0,1 0 0,-1 1 1,1-1-1,0 0 0,-1 1 0,1 0 0,1-1 0,-3 4 4,3-2 1,-1 1-1,1-1 1,0 1-1,0-1 0,0 1 1,0 0-1,1-1 1,0 1-1,0-1 1,0 1-1,1 0 0,0 3 0,6 28-181,8 26 181,2 6 48,30 199 85,6 89 545,-46-313-73,12 39-605,-15-67 77,-3-10-39,1-1 0,-1 1 0,1-1 0,0 0 0,0 0 0,0 0 0,1 0 0,0 0 0,-1 0 0,4 3-38,-4-5 21,0-1 0,0 1 0,0 0 0,0-1 0,0 1 0,1-1 0,-1 0 0,0 0 0,1 0 0,-1 0 0,1 0 0,-1 0 0,1-1 0,-1 1 0,1-1 0,0 0 0,-1 1 0,1-1 0,1-1-21,138-17 110,-85 9-145,122-18-728,-146 22-1600,0-1 1,0-2-1,20-8 2363,-26 8-1946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0.6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10464,'0'15'3872,"0"-15"-3008,35 4-224,-19-4-96,6 4-417,9-8 257,0 4-256,13-7 96,-2-2-128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1.4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126 322 7872,'-31'-17'3557,"18"9"-2471,1 0 0,-1 0 1,2-2-1,-1 1 0,1-1 0,-3-4-1086,13 12 76,0 0 0,0 0 1,0 1-1,0-1 0,0 0 0,1 0 0,-1 0 1,0 0-1,1 0 0,0-1 0,-1 1 0,1 0 1,0 0-1,0 0 0,0 0 0,0 0 0,1 0 0,-1 0 1,1-2-77,1-2 124,0 0 0,0 0 1,0 0-1,1 0 0,2-3-124,5-6 132,0 0 0,0 1 0,2 1 0,-1 0-1,2 1 1,0 0 0,4-2-132,-9 7 50,0 1 0,1-1 0,0 2-1,1 0 1,-1 0 0,7-2-50,-12 5 8,-1 1-1,0 0 1,0 0 0,0 0-1,1 1 1,-1-1 0,0 1-1,1 0 1,-1 0 0,0 0-1,1 0 1,-1 1-1,0-1 1,1 1 0,-1 0-1,0 0 1,0 0 0,0 0-1,1 1 1,-1-1-1,-1 1 1,1 0 0,1 1-8,2 2 28,-1 1 0,0-1 1,0 1-1,0 1 0,-1-1 0,0 0 1,0 1-1,-1 0 0,1 0 0,-2 0 1,1 1-1,-1-1 0,0 1 1,0-1-1,0 7-28,0 7 45,-1 0 0,0-1 1,-1 1-1,-2 0 0,-1 6-45,-13 81 174,-4 27-55,18-105-107,0-1 1,2 1 0,3 17-13,-2-35 35,1-1 0,1 1-1,0-1 1,0 0 0,1 0 0,1 0 0,0 0-1,0-1 1,1 0 0,0 0 0,1 0-1,0-1 1,0 0 0,1 0 0,0-1 0,1 0-1,0-1 1,0 1 0,0-2 0,1 1 0,6 1-35,26 13 231,-25-14-29,-1 1-1,6 5-201,-21-12 27,1 0 0,0 0 0,-1 0-1,1 1 1,-1-1 0,0 0 0,1 1-1,-1-1 1,0 1 0,0 0 0,0-1-1,0 1 1,0 0 0,0 0 0,-1-1-1,1 1 1,0 0 0,-1 0 0,0 0-1,1 0 1,-1 1-27,0 4 24,-1 0-1,1 0 1,-1 0-1,-1 0 1,-1 5-24,2-7 3,-6 27 12,1 0 0,2 1 0,1-1 0,1 18-15,3-30-6,0 0 0,1-1-1,1 1 1,1-1 0,1 0 0,1 0 0,0 0 0,5 8 6,15 24-26,2-2 1,3 0-1,13 13 26,-14-20 11,-1 1 0,-3 2 1,-1 1-1,3 11-11,-24-45 16,1 0 0,-2 0 0,1 1 0,-2-1 0,1 1 0,-2-1 0,0 1 0,0 0 0,-1-1 0,-1 1 0,0 0 0,-1 0 0,0-1 0,-2 6-16,-1-4 19,-1-1 0,1 1 1,-2-1-1,0-1 0,-1 1 1,0-1-1,-5 5-19,-9 10 52,-1-1 1,-15 11-53,3-4-100,-1-3 1,-1 0 0,-1-3 0,-2-1 0,-15 6 99,25-17-937,0-1 1,-2-1 0,1-2-1,-2-1 1,1-1-1,-1-2 1,-22 1 936,-31 0-2634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3.2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1051 534 8224,'1'-3'6948,"-2"-8"-3086,-2-7-3067,0-1 0,2 0 0,1-16-795,-3-37 607,1 51-491,-2-1 1,0 1-1,-1 0 0,-1 1 0,-7-15-116,5 17 21,-1 0-1,-2 0 1,1 1 0,-2 0-1,0 0 1,-1 2-1,-1-1-20,5 8-17,-1 0 1,1 0-1,-1 1 0,0 1 0,0 0 0,-1 0 1,0 1-1,0 0 0,0 1 0,-1 0 0,0 1 0,1 0 1,-10 0 16,-1 0-21,0 2 1,-1 0-1,1 2 0,0 0 1,0 2-1,0 0 1,0 2-1,1 0 1,-1 1-1,-7 4 21,5 0-25,0 0 0,0 2 0,1 0 0,1 2 0,0 1 0,1 0 0,0 2 0,-10 10 25,25-21-12,1 0 0,0 0 0,0 0 0,1 0 0,-1 1 0,1-1 0,1 1 0,-1 0 0,1 1-1,0-1 1,1 1 0,0-1 0,0 1 0,1-1 0,-1 1 0,2 0 0,-1 0 0,1 0 0,0 0 0,1-1-1,0 1 1,0 0 0,1 0 0,0-1 0,0 1 0,1-1 0,0 0 0,0 1 0,0-1 0,2 0 12,4 9 27,2-1 0,-1-1 1,2 1-1,0-2 1,1 0-1,3 3-27,29 22 84,15 8-84,6 5-110,-40-31 106,-2 1 1,0 2-1,-1 0 0,-1 2 0,1 3 4,-18-21 16,1 1 0,-2 0 0,1 0 0,-1 0-1,0 1 1,-1-1 0,1 1 0,-2 0 0,0 0 0,0 0 0,0 0 0,-1 0 0,0 1 0,-1-1-1,0 0 1,-1 0 0,0 1 0,0-1 0,-1 0 0,0 1-16,-2 3 13,-2 0-1,1 0 1,-1 0 0,-1-1-1,-1 0 1,1 0-1,-2-1 1,0 0 0,0-1-1,-1 1 1,0-2 0,0 0-1,-6 4-12,-5 2 25,0 0-1,-1-2 1,0 0-1,-1-2 1,0-1-1,-1 0 1,-3-1-25,8-4 82,-1 0 1,1-2-1,-1 0 0,0-1 0,-1-1 1,1-1-1,-15-2-82,23 0-5,0 0-1,1 0 1,-1-1-1,1-1 1,0 0-1,0-1 1,0 0 0,0-1-1,1 0 1,0 0-1,0-1 1,-7-7 5,9 8-162,1-1 0,1 0 0,-1-1 0,1 1 0,0-1 0,1-1-1,0 1 1,0-1 0,1 1 0,0-1 0,0 0 0,1-1 0,0 1 0,1-1 0,-1-6 162,2 10-587,1-1 1,0 1-1,0-1 0,1-3 587,6-18-1632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3.5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 9216,'14'-7'2981,"-13"7"-2934,-1 0-1,0 0 1,0 0-1,0 0 1,1 0 0,-1 0-1,0 0 1,0 0-1,1 0 1,-1 0-1,0 0 1,0 0 0,0 0-1,1 0 1,-1 1-1,0-1 1,0 0 0,0 0-1,1 0 1,-1 0-1,0 0 1,0 0 0,0 0-1,0 1 1,1-1-1,-1 0 1,0 0 0,0 0-1,0 0 1,0 1-1,0-1 1,0 0 0,0 0-1,1 0 1,-1 1-1,0-1 1,0 0-1,0 0 1,0 0 0,0 1-1,0-1 1,0 0-1,0 0-46,1 10 1237,-1-10-1229,4 126 3392,2-54-2822,11 42-578,-10-73-91,30 141-908,-25-137-6652,13 30 7651,-7-30-3290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4.4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509 205 7136,'3'-15'882,"-1"10"-418,-1-1 1,1 1 0,0 0-1,0-1 1,2-1-465,1-3-55,0 1 803,-1-1 0,0 1 1,-1-1-1,0 0 0,1-4-748,-3 12 137,-1-1 0,0 1 1,1 0-1,-1-1 0,0 1 0,0-1 1,0 1-1,-1 0 0,1-1 0,0 1 1,-1-1-1,0 1 0,1 0 0,-1 0 1,0-1-1,0 1 0,0 0 0,-1 0 1,1 0-1,0 0 0,-1 0 1,1 1-1,-1-1 0,0 0 0,0 1 1,0-1-1,0 0-137,-4-1 140,1 0-1,-1 0 1,0 1 0,0 0 0,-1 0-1,1 1 1,0-1 0,-4 1-140,-7-1 238,0 0 0,-7 2-238,4 0 26,-1 2 0,1 0-1,1 1 1,-1 2-1,0 0 1,1 0 0,0 2-1,0 0 1,1 2-1,-14 8-25,27-15-10,0 1 0,1 0-1,0 0 1,0 1 0,0-1 0,0 1-1,1 0 1,-1 0 0,1 0-1,0 0 1,0 1 0,0-1-1,1 1 1,-1-1 0,1 1-1,1 0 1,-1 0 0,0 0-1,1 4 11,-1 2-20,1-1 0,1 0 0,0 1-1,1-1 1,0 0 0,0 1-1,1-1 1,0 0 0,3 5 20,7 18 38,1 0 1,2 0-1,1-2 1,4 5-39,2 3 77,-2 1 0,4 15-77,-19-42 12,0 1 0,-1 0 0,-1 1 0,0-1 0,-1 0 0,-1 1 0,0-1 0,-1 1 0,0 2-12,-2 2 33,-1-1 0,-1 1 1,0-1-1,-1 0 0,-1-1 1,-1 1-1,0-1 0,-1 0 1,-1-1-1,-1 0 0,0 0 1,-1-1-1,0-1 0,-1 0 1,-1 0-1,-12 9-33,7-7 29,-1-1 0,-8 4-29,21-15 18,-1 0 0,0 0 0,1 0-1,-1-1 1,-1 0 0,1-1 0,0 0 0,-1 0 0,-1 0-18,8-2 12,1 1 1,-1-1-1,1 0 1,-1 0 0,0 0-1,1 0 1,-1 0-1,0 0 1,1 0-1,-1 0 1,1 0-1,-1-1 1,0 1 0,1 0-1,-1 0 1,1 0-1,-1-1 1,1 1-1,-1 0 1,0-1 0,1 1-1,-1 0 1,1-1-1,0 1 1,-1-1-1,1 1 1,-1-1-1,1 1-12,0-1 9,-1 0-1,1 0 0,0 0 1,0 0-1,0 0 0,0 0 1,0 0-1,0 0 0,0 0 0,0 0 1,0 0-1,0 0 0,1 0 1,-1 0-1,0 0 0,1 0-8,0-3-3,1-1-1,1 1 1,-1-1 0,1 1-1,-1 0 1,4-3 3,-4 4-11,1 1 0,0-1 0,0 1 0,0 0 1,0 0-1,1 0 0,-1 0 0,0 1 0,1-1 0,-1 1 0,1 0 1,0 0-1,-1 0 0,1 0 0,0 1 0,-1-1 0,1 1 1,0 0-1,0 0 0,-1 1 0,1-1 0,0 1 0,0 0 1,-1 0-1,1 0 0,-1 0 0,1 0 0,-1 1 0,1 0 1,-1 0-1,1 0 11,3 4 6,-1 0 1,0 1-1,0 0 0,0 0 1,0 0-1,-1 1 1,-1 0-1,1 0 0,-1 0 1,-1 0-1,1 1 1,-1-1-1,-1 1 1,2 9-8,1 10 86,-1 0-1,-1 0 0,-2 0 0,-1 4-84,-3 71 285,0-33 96,4 23-381,1-72 23,0 0 0,1 0 1,1 0-1,1-1 0,0 0 1,6 11-24,-7-23 14,0 0-1,1 0 1,-1-1 0,2 1 0,-1-1 0,1-1 0,0 1 0,0-1 0,1 0 0,0 0 0,0-1-1,0 0 1,1 0 0,0-1 0,0 0 0,0 0 0,6 2-14,15 3-824,0 0-1,0-2 1,1 0-1,15-1 825,20 2-1648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6.1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461 64 10048,'-11'-10'1957,"6"5"-1356,0 0 1,-1 0 0,0 0-1,1 1 1,-1 0-1,-1 0 1,1 1 0,-1-1-1,1 2 1,-7-3-602,-4 2 592,0 1 0,-1 0-1,1 2 1,-12 0-592,21 0 62,1 1 0,-1 0 0,1 1 0,0-1-1,0 1 1,-1 1 0,1-1 0,0 1 0,1 0-1,-1 1 1,1 0 0,-4 2-62,-2 4-3,0 1 0,1 0-1,1 1 1,-1 0 0,2 1 0,0 0 0,0 0-1,1 1 1,1 0 0,-5 15 3,-4 16-66,1 0 0,3 1 1,1 6 65,3-10-14,2-1 0,2 1 1,2 0-1,1 0 1,2 1-1,3-2 0,0 1 1,3 0-1,3 4 14,-6-29 21,1-1 0,1 0-1,0-1 1,1 1 0,0-1 0,1-1-1,1 1 1,1-1 0,0-1 0,0 0 0,2 0-1,-1-1 1,2-1 0,-1 0 0,1 0-1,1-1 1,0-1 0,1 0 0,9 3-21,-7-4 101,1-1 0,-1-1 0,1-1 1,0 0-1,1-1 0,-1-1 0,1-1 0,-1-1 1,1 0-1,17-3-101,-20 1 99,1-2 0,-1 0 0,0-1 1,0-1-1,0 0 0,0-1 0,-1-1 0,0 0 1,0-1-1,-1 0 0,0-2 0,4-3-99,-3 1 74,-1-2-1,0 1 0,-1-1 1,0-1-1,-2-1 0,1 1 1,0-5-74,5-9 47,-2-1 1,-1-1-1,5-18-47,-10 26 19,-1 0 0,-2-1-1,0 0 1,-1 0 0,-2-1-1,0 1 1,-2-1 0,-1-6-19,-1 12 43,0 0 0,-2 0 0,0 1 0,-1 0 0,-1-1 0,-1 1 0,0 1 0,-1-1 0,-1 1 0,-10-15-43,11 21 6,-1-1 0,0 1 1,-1 1-1,0 0 0,-1 0 0,0 0 0,-1 2 0,0-1 0,0 1 1,0 1-1,-1 0 0,0 1 0,-1 0 0,0 0 0,-3 0-6,-2 1-208,1 0-1,0 2 0,-1 0 1,0 0-1,0 2 0,0 0 1,1 1-1,-3 1 209,-33 4-1819,6 5 571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6.5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 0 8224,'-11'17'2645,"9"-9"-1605,2-1-653,1 1-1,-1-1 1,1 1 0,1-1-1,-1 0 1,1 1 0,1-1-1,-1 0 1,1 0 0,1 0-1,-1-1 1,2 3-387,76 111 2640,30 28-2640,-61-90 204,2-1 1,3-3 0,19 12-205,31 19-2950,50 28 2950,-102-77-1461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7.4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50 169 9056,'-43'-3'6133,"43"3"-6063,0 0 0,-1 0 0,1 0 0,0 0 0,0 0 0,-1-1 0,1 1 0,0 0 1,0 0-1,-1 0 0,1 0 0,0 0 0,0 0 0,-1-1 0,1 1 0,0 0 0,0 0 0,-1 0 0,1-1 0,0 1 0,0 0 1,0 0-1,0-1 0,-1 1 0,1 0 0,0 0 0,0-1 0,0 1 0,0 0 0,0-1 0,0 1 0,0 0 0,0 0 0,0-1 0,0 1 1,0 0-1,0-1 0,0 1 0,0 0 0,0-1 0,0 1 0,0 0 0,0-1-70,4-13 918,-3 13-775,5-10 124,0 1 0,0 0-1,1 0 1,1 1 0,0 0-1,0 0 1,0 1 0,4-3-267,-4 4 103,28-23 44,-33 28-163,0 0 0,0 0 0,0 0 0,1 1 0,-1-1 0,0 1 0,1 0 0,-1 0 0,1 0 0,3-1 16,-5 3-2,1-1 0,-1 0 0,0 0 0,0 1 0,0-1 0,1 1 0,-1 0 0,0 0 0,0 0 0,0 0 0,0 0 0,0 0 0,-1 0 0,1 1 0,0-1 0,-1 1 0,1-1 0,0 1 1,-1 0-1,0-1 0,1 1 0,-1 0 0,0 0 0,0 1 2,4 6-7,0 0 0,-1 0 0,0 1 1,2 7 6,25 107-42,-2-5 61,-22-95 67,2-1 0,0 0-1,12 20-85,-5-15 348,1-1 0,2 0 0,0-1 0,9 7-348,-12-14 71,-1 1 0,-1 1-1,-1 0 1,0 1 0,-2 0-1,-1 1 1,0 1 0,1 9-71,35 102-75,57 115 75,-101-247 3,85 187 162,-59-121-82,16 58-83,-37-102 71,-1 1 1,2 23-72,-6-35 46,-2 0-1,1-1 0,-2 1 1,0 0-1,0-1 1,-3 7-46,1-7 26,-1-1 0,0 1 0,-1-1 0,0-1 0,-1 1 0,-1-1 0,-1 2-26,-5 6-8,0-1 1,-2 0 0,-9 8 7,-2 0-248,-1-1 1,-1-2 0,-1 0 247,11-10-517,-1-2 0,0 0-1,-1 0 1,0-2 0,-8 3 517,18-9-677,0 0 0,0 0 1,0-1-1,0 0 0,-1-1 0,1 0 1,0 0-1,-1-1 0,-6-1 677,-26-3-2906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8.4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480 94 7648,'-4'-7'692,"3"4"-350,-1 0-1,0 0 0,1-1 1,-1 1-1,-1 0 0,1 1 1,0-1-1,-1 0 1,1 1-1,-1-1 0,0 1 1,0 0-1,0 0 0,0 0 1,0 0-1,-1 0 1,-1 0-342,-17-7 734,-1 2 0,0 1 0,0 0 0,0 2 0,-1 0 1,-4 1-735,13 2 126,0 1 0,0 0 1,0 1-1,0 1 1,0 0-1,0 1 0,1 0 1,-1 1-1,1 1 1,-11 5-127,20-7-12,-1 0-1,1 0 1,0 0 0,0 1 0,0-1-1,0 1 1,1 1 0,-1-1 0,1 1 0,0-1-1,1 1 1,-1 0 0,1 0 0,0 1-1,0-1 1,1 1 0,-1 0 0,1-1 0,0 1-1,1 0 1,0 0 0,0 0 0,0 0-1,0 5 13,2 3 18,1 0 0,1 0 0,0-1 0,1 1 0,0-1 0,1 1 0,0-1 0,5 7-18,17 36-49,19 46 18,-38-83 31,-2 0 0,0 0 0,-1 0 0,0 11 0,-4-19-3,0 0 0,-1 0 0,0 1 0,-1-1 0,-1-1 0,0 1 0,0 0 0,-1 0 0,0-1 0,-1 1 0,0-1 0,-5 9 3,1-3 24,-2-1-1,0 0 1,-1 0-1,0-1 0,-1 0 1,-1-1-1,-5 4-23,9-10-12,-6 6 92,15-13-84,0 1 0,0-1 0,0 1 0,-1-1 0,1 1 0,0-1 0,0 1 0,0-1-1,0 1 1,0-1 0,0 1 0,0-1 0,0 1 0,0-1 0,0 1 0,0-1 0,0 1-1,0-1 1,0 0 0,0 1 0,1-1 0,-1 1 0,0-1 0,0 1 0,0-1 0,1 1-1,-1-1 1,0 0 0,1 1 0,-1-1 0,0 0 0,1 1 0,-1-1 0,1 0-1,-1 1 1,0-1 4,6 5-41,-2 0 0,1 0-1,0 1 1,-1 0 0,0-1 0,-1 2-1,1-1 1,1 5 41,4 12-5,6 21 5,-11-32 26,26 98-66,5 50 40,13 53 35,-39-182-36,1-1 0,1-1 0,2 0-1,0 0 1,2-2 0,2 0 0,0 0 0,2-2 0,0 0 0,2-1 0,1-1 0,0-1 0,2-1 0,0-1 0,18 9 1,-28-19-344,2-2 0,4 3 344,29 9-502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8.4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20 115 9568,'-15'-16'3066,"14"15"-2931,1 0 0,-1 0 0,1 0 0,-1 0 0,1 0 0,0 0-1,-1 0 1,1 0 0,0 0 0,0-1 0,0 1 0,-1 0 0,1 0 0,1 0 0,-1 0-1,0-1 1,0 1 0,0 0 0,1 0-135,-1-2 552,0 0-394,1 0 1,-1 0-1,1 0 1,0 0-1,0 0 1,0 0-1,0 0 1,0 0-1,0 1 1,1-1-1,0 1 0,-1-1 1,1 1-1,0-1 1,0 1-1,2-2-158,-1 1 86,0 1 0,0-1 0,0 1 0,0 0 1,0 0-1,1 0 0,-1 0 0,1 1 0,-1-1 0,1 1 0,0 0 0,3-1-86,-6 2 7,1 0 0,0 0 0,-1 0 0,1 0-1,0 0 1,-1 1 0,1-1 0,0 0 0,-1 1 0,1-1 0,-1 1 0,1 0 0,-1 0 0,1-1 0,-1 1 0,1 0 0,-1 0 0,0 0 0,0 0 0,1 1-1,-1-1 1,0 0 0,0 0 0,0 1 0,0 0-7,2 3 35,0 0 0,-1 0-1,1 0 1,-1 0-1,0 0 1,-1 1 0,1 1-35,1 9 81,-1 0 1,0 0 0,-1 0-1,-1 12-81,-7 65 382,3-62-173,2 1-1,1 0 0,2 18-208,-1-46 38,1 0 1,0 0-1,0 0 0,0 0 0,0 0 1,0 0-1,1 0 0,-1 0 1,1-1-1,0 1 0,1-1 0,-1 1 1,0-1-1,1 0 0,1 2-38,1-1 99,0 0-1,0 0 1,1-1 0,-1 1-1,1-1 1,-1 0-1,1-1 1,0 1-1,3 0-98,26 7 378,-19-6-140,0 1 1,0 1-1,1 1-238,-12-4 37,0-1 0,0 1 0,0 1 0,-1-1 0,1 1-1,-1-1 1,0 1 0,0 0 0,0 1 0,0-1 0,-1 1-37,5 8 55,-1 1 1,-1 0-1,-1 0 0,0 1 0,0-1 1,-2 1-1,2 12-55,5 15 13,6 20-86,33 136 157,-46-185-80,0 0 0,-1 0 0,0 1 0,-1-1 0,-1 1 0,0 0 1,-1-1-1,-1 1 0,-2 12-4,0-14-21,-1-1 0,0 1 1,0-1-1,-2 0 0,1 0 0,-1-1 1,-1 0-1,1 0 0,-2-1 0,-8 8 21,-3 1-610,-1 0-1,-1-2 0,-1 0 0,-10 5 611,12-10-1294,1 0-1,-1-1 0,-1-2 1,-7 2 1294,-20 6-2405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8.9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113 144 10400,'-2'-1'1742,"0"8"1177,6 44-950,-2 19-1969,0 13 415,0-54-268,13 218 511,2-69-1109,9-1 1,15 34 450,-38-203-286,-3-7 196,1 0 0,-1 0 0,1 0 1,-1 0-1,0 0 0,0 0 0,1 0 0,-1 0 1,0 0-1,0 0 0,0 0 0,0 0 1,0 0-1,0 0 0,0 0 0,0 0 0,0 0 1,-1 0-1,1 0 0,0 0 0,-1 0 1,1 1 89,-1-2-24,1 0 1,0 0-1,0 1 1,0-1-1,0 0 1,-1 0-1,1 0 1,0 0 0,0 0-1,0 0 1,0 0-1,-1 0 1,1 0-1,0 0 1,0 0-1,0 0 1,-1 0 0,1 0-1,0 0 1,0 0-1,0 0 1,0 0-1,-1 0 1,1-1 0,0 1-1,0 0 1,0 0-1,0 0 1,-1 0-1,1 0 1,0 0-1,0 0 1,0-1 0,0 1-1,0 0 1,0 0-1,-1 0 1,1 0-1,0 0 1,0-1-1,0 1 1,0 0 0,0 0 23,-5-7-293,0 0 0,0-1 0,0 1 1,1-2 292,-4-4-77,-18-37 640,1 0 1,2-2-1,-13-50-563,15 28 793,3-1 0,3 0 0,1-25-793,11 61 243,1 0 1,3 0 0,1 0-1,1 0 1,5-13-244,-3 26 123,1 0 0,2 0 0,0 0 0,2 1 0,1 0 1,1 1-1,14-22-123,-18 35 61,0 0 1,0 0-1,1 1 1,0 0 0,1 0-1,0 1 1,0 1-1,1-1 1,5-1-62,-10 6 26,1 0 1,0 1 0,0 0 0,0 0-1,0 1 1,0 0 0,0 0-1,1 1 1,-1 0 0,0 0 0,1 0-1,-1 1 1,1 0 0,-1 1-1,1 0 1,-1 0 0,6 2-27,-9-2 11,0 0 0,1 1 1,-1 0-1,0 0 0,0 0 0,-1 0 1,1 1-1,0-1 0,-1 1 0,0 0 1,1 0-1,-1 0 0,0 1 0,0-1 1,-1 1-1,1-1 0,-1 1 0,0 0 1,0 0-1,0 0 0,0 0 0,-1 0 1,0 1-1,0-1 0,0 0 0,0 1 1,-1 0-12,1 4 13,-1 0 1,-1 0-1,1 1 1,-2-1-1,1 0 1,-1 0-1,-1 0 1,0 0-1,0 0 0,0-1 1,-2 2-14,-10 20 0,-2 0-1,-10 12 1,23-36-3,-147 203-1585,83-119-1832,36-46 1687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9.5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 1018 9216,'-11'-2'3479,"10"2"-3391,1-1 0,0 1 0,0 0 0,0 0 0,0-1 0,-1 1 0,1 0 0,0 0 0,0 0 0,0-1 0,0 1 1,0 0-1,0-1 0,0 1 0,0 0 0,0 0 0,0-1 0,0 1 0,0 0 0,0 0 0,0-1 0,0 1 0,0 0 0,0 0 0,0-1 0,0 1-88,1-3 388,1 0-1,-1 1 0,1-1 0,0 0 1,0 1-1,1-2-387,5-7 793,2-7-281,0-1 0,-2 0 0,0 0 0,-1-1-1,2-14-511,3-16 1046,3-35-1046,12-190 666,7-42-457,-31 297-194,-1 9 17,-1-1 0,2 1 0,-1 0 0,1 0 1,1 1-1,0-1 0,1-1-32,-4 11-3,-1 1 1,0-1-1,1 0 1,-1 0-1,1 1 1,-1-1 0,1 0-1,-1 1 1,1-1-1,-1 1 1,1-1-1,0 1 1,-1-1-1,1 1 1,0-1 0,0 1-1,-1-1 1,1 1-1,0 0 1,0-1-1,-1 1 1,1 0 0,0 0-1,0 0 1,0 0-1,0 0 1,-1-1-1,1 1 1,0 1-1,0-1 1,0 0 0,0 0-1,-1 0 1,1 0-1,0 1 1,0-1-1,0 0 1,-1 1-1,1-1 1,0 0 0,-1 1-1,1-1 1,0 1-1,-1-1 1,1 1 2,4 4 4,0-1 0,0 1 0,-1 0 0,0 1 0,3 2-4,-3-2-6,90 131-103,35 75 109,12 19-163,-44-72-2187,-71-115 113,-4-8 659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0.2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28 157 9792,'-2'0'656,"0"1"0,0-1 0,-1 1 0,1 0 0,0 0 0,0 0 0,0 0 1,-2 1-657,4-2 54,0 0 1,-1 0-1,1 1 1,-1-1-1,1 0 1,0 0 0,-1 0-1,1 0 1,0 1-1,0-1 1,-1 0-1,1 0 1,0 1 0,0-1-1,-1 0 1,1 1-1,0-1 1,0 0 0,0 1-1,-1-1 1,1 0-1,0 1 1,0-1-1,0 0 1,0 1 0,0-1-1,0 1 1,0-1-1,0 0 1,0 1 0,0-1-1,0 0 1,0 1-1,0-1 1,0 1-1,0-1 1,0 0 0,0 1-1,0-1 1,0 0-1,1 1 1,-1-1-1,0 0 1,0 1 0,0-1-1,1 0 1,-1 1-1,0-1 1,1 0 0,-1 0-1,0 1 1,0-1-1,1 0 1,-1 0-1,0 0 1,1 1 0,-1-1-1,1 0 1,-1 0-55,1 1 74,1-1 0,-1 0-1,0 1 1,0-1 0,1 0 0,-1 1 0,0-1 0,1 0 0,-1 0 0,0 0-1,1 0 1,-1-1 0,0 1 0,1 0 0,-1 0 0,0-1-74,22-8 388,-16 7-214,171-68 1175,13 4-1349,-159 55 61,-15 4-33,1 1-1,11-2-27,-25 7 3,1 0 0,-1 0 0,1 1-1,-1-1 1,1 1 0,0 1 0,-1-1-1,1 0 1,-1 1 0,1 0 0,-1 0-1,4 2-2,-4-1 11,-1 0 0,1 0 0,-1 0 0,1 1 0,-1-1 0,0 1 0,0 0-1,0 0 1,-1 0 0,1 0 0,0 1 0,-1-1 0,1 3-11,5 9 42,-1-1 1,4 15-43,-9-24-3,123 358 505,-40-49-321,-48-162-277,4 10-1371,4 69 1467,-44-190-3840,0-37-58,2-4 1221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0.7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440 132 9056,'40'-26'2922,"-36"24"-2725,0-1 0,0 1-1,0 0 1,0 0 0,0 0-1,0 0 1,0 1 0,3-1-197,4-2 304,-8 3-166,33-16 1966,-34 16-1996,0 0-1,-1 0 1,0 0-1,1 0 1,-1 0-1,0 0 1,1 0-1,-1-1 1,0 1-1,0 0 1,0-1-1,0 1 1,0-1-1,0 0 1,-1 1-1,1-1-107,-1 1 25,0 1-1,0-1 0,0 1 1,0-1-1,0 0 1,0 1-1,-1-1 0,1 1 1,0-1-1,0 1 1,-1-1-1,1 1 1,0-1-1,0 0 0,-1 1 1,1 0-1,-1-1 1,1 1-1,0-1 0,-1 1 1,1-1-1,-1 1 1,1 0-1,-1-1 1,1 1-1,-1 0 0,1 0 1,-1-1-1,0 1-24,-25-10 172,3 4-188,0 1 1,-1 1-1,1 2 1,-16-1 15,-97 4-77,-28 2 77,161-3 1,-20 0 19,-1 1-1,1 1 0,-1 1-19,23-3-3,-1 0 0,1 1 0,0-1 0,0 0 0,0 1 0,0-1 0,0 1 1,0-1-1,0 1 0,0 0 0,0-1 0,0 1 0,0 0 0,0 0 0,0 0 0,1 0 0,-1-1 0,0 1 0,0 0 0,1 0 0,-1 0 0,1 1 0,-1-1 0,1 0 0,-1 0 0,1 0 1,0 0-1,0 0 0,-1 0 0,1 1 0,0-1 3,0 4-8,0 1-1,0-1 1,1 1 0,0-1 0,0 1 0,0-1 8,0 0 17,14 57-22,2 16 21,7 95 1280,-3 87-1296,-2-60 443,-17-186-375,1 0 1,0 0 0,1 0 0,1 0-1,0-1 1,1 1 0,0-1-1,1-1 1,1 1 0,8 10-69,-11-17 9,0 0 0,0-1 0,0 0 0,1 0-1,0 0 1,0 0 0,0-1 0,1 0 0,-1-1 0,1 1 0,0-1 0,0-1 0,0 1 0,0-1 0,0 0 0,1-1 0,-1 1 0,0-2-1,1 1 1,-1-1 0,5 0-9,-4-1-133,0 0 0,-1-1 0,1 1 0,0-2 0,0 1 0,-1-1 0,1 0-1,-1-1 1,0 0 0,2-1 133,1-1-694,-1-1-1,0 0 1,-1 0 0,0-1-1,0 0 1,-1 0 0,1-1 694,23-34-2512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1.0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 78 10880,'-22'15'4032,"22"-15"-3136,9 12-257,-4-12 225,3 0-608,14-8 384,9 1-352,16-13-96,2 1-96,12-8-1344,-5 4 672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1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9 266 7648,'-3'-8'893,"2"6"-682,0 1 0,0-1 0,1 0-1,-1 0 1,1 1 0,-1-1 0,1 0 0,0 0 0,-1 0 0,1 0 0,0 1 0,0-2-211,1-10 887,-1 1 0,2 0 0,0 0 0,2-8-887,-3 13 227,1 1-1,0-1 0,1 1 0,0 0 0,0 0 0,0 0 0,1 0 0,-1 1 0,5-5-226,2-1 177,0 1-1,1 0 0,0 1 0,1 0 0,0 1 0,1 0 0,0 1-176,-5 2 79,0 1 0,1 1 0,-1 0 0,1 0 0,0 0 0,0 1 0,0 0 0,0 1 0,0 0 0,0 1 0,6 0-79,-13 0 16,1 0 0,0 1 0,0-1 0,0 1 1,-1-1-1,1 1 0,0 0 0,-1 1 0,1-1 0,-1 0 1,1 1-1,-1-1 0,1 1 0,-1 0 0,0 0 0,0-1 0,0 2 1,0-1-1,0 0 0,-1 0 0,1 1 0,0-1 0,-1 0 1,1 2-17,1 3 44,-1 0 1,0 0-1,0 0 1,0 0 0,-1 0-1,0 1 1,-1-1-1,1 0 1,-2 1-45,-1 29 136,-2 0 0,-1 0 1,-6 14-137,4-16 23,1 1-1,1 0 1,2 0 0,2 0-23,1-25 25,1 1 0,0-1 0,1 0 0,0 0 0,0 0 0,1 0 0,1-1 0,0 1 0,0-1 0,1 0 0,1 0 0,-1-1 0,1 1 0,1-1 0,0 0-25,20 20 714,15 12-714,-22-22 130,-1 0-1,-1 1 0,0 1 1,7 13-130,-13-13 24,-1 0 0,-1 0 0,-2 1 0,1 1 0,-2-1 0,2 18-24,7 40 239,-2 26-239,-1-14 70,21 77-294,23 57 224,-19-78 123,-28-110-74,-2 1 0,0 23-49,-6-47 27,-2 0 0,0 0 0,0 0 0,-2 1 0,0-1 0,0 0 0,-2 0 0,0-1-27,1-4-3,-1-1 0,0 0 0,0 0 0,-1-1 0,0 1-1,-1-1 1,0 0 0,0 0 0,-1-1 0,0 0 0,-7 6 3,1-2-96,-1-1 0,-1-1 1,0 0-1,0-1 1,0 0-1,-4 0 96,-2 0-472,0 0-1,-1-1 0,0-2 1,0 0-1,-1-2 0,1 0 1,-1-1-1,-17-2 473,11-1-2784,-17-3 2784,-17-4-1898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2.4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308 540 7808,'13'-6'1255,"0"1"-1,1 0 1,7-2-1255,7-1 1761,-25 6-1528,1 1 1,-1-1-1,0 0 1,0 0-1,0 0 1,0 0-1,0-1 0,0 1 1,-1-1-1,1 0 1,-1 0-1,0 0 1,1 0-1,-2 0 1,1 0-1,0-1 0,0 1 1,-1-1-1,0 1 1,0-1-1,0 0-233,4-14 627,-2 0-1,0 0 1,1-17-627,-2 10 236,-2 25-229,5-49 968,0-37-975,-5 71 66,-1 1 0,0-1 0,-1 1 0,-1 0 0,0-1 0,-1 1 0,0 1 0,-2-3-66,4 11 25,0 1 0,0 0 1,-1 0-1,1 0 0,-1 0 1,0 1-1,0-1 1,0 1-1,0 0 0,-1-1 1,1 1-1,-1 1 0,0-1 1,0 1-1,0-1 0,0 1 1,-4-1-26,2 1 6,-1 0 0,1 1 1,0 0-1,-1 0 0,1 0 1,-1 1-1,1 0 0,0 0 0,-1 1 1,1 0-1,-1 0 0,-3 1-6,-4 2-34,0 1 0,0 0-1,1 1 1,0 1-1,0 0 1,0 0 0,1 1-1,0 1 1,1 0 0,-5 5 34,-2 5-64,0-1 1,1 2-1,1 1 1,1 0-1,-6 11 64,13-19-9,1 1 0,0-1 0,1 1 0,1 0 1,0 1-1,1-1 0,1 1 0,0 0 0,1 0 0,0 0 0,1 0 0,1 0 0,1 1 1,0-1-1,1 0 0,0 0 0,1 0 0,1-1 0,0 1 0,1-1 0,1 0 0,0 0 1,1-1-1,5 8 9,1-1-4,1-1-1,1 0 1,1-1 0,0 0 0,1-1 0,11 7 4,28 19 45,34 19-45,-42-30 25,-1 2-1,33 31-24,-75-60 5,0 0 1,0 1-1,0-1 1,-1 1-1,0 0 0,0 0 1,0 0-1,-1 1 0,0-1 1,1 4-6,-3-8 5,-1 1 0,1 0 0,0 0 0,-1 0 0,0 0 1,1 0-1,-1 0 0,0-1 0,-1 1 0,1 0 0,0 0 0,-1 0 0,0 0 0,1 0 0,-1-1 1,0 1-1,-1 0 0,1-1 0,0 1 0,-1-1 0,1 1 0,-1-1 0,0 0 0,0 1 1,0-1-1,0 0-5,-9 8 10,0 0 1,-1-1 0,0-1-1,-1 0 1,1 0 0,-2-1-1,1-1 1,-1 0 0,1-1-1,-2 0 1,1-1 0,0-1-1,-1 0 1,0-1 0,-8 0-11,13-2-4,-1 0 1,1 0 0,-1-1-1,1 0 1,0-1 0,0 0-1,-8-3 4,12 3-138,1 0 0,0 0 0,0-1 0,0 0 0,0 0-1,0 0 1,1 0 0,0-1 0,-1 1 0,1-1 0,0 0 0,1-1 0,-1 1-1,-2-5 139,5 7-258,-1-1 0,1 1-1,0-1 1,0 0-1,0 1 1,0-1-1,1 0 1,-1 0-1,1 0 1,0 0 0,0 1-1,0-1 1,0 0-1,0 0 1,0 0-1,1 0 1,-1 0 0,1 1-1,0-1 1,0 0-1,0 1 1,0-1-1,0 0 1,1 0 258,18-20-6965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2.8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97 7968,'0'1'302,"0"0"-1,0 0 1,0 0 0,0 0 0,0 0 0,1 0-1,-1 0 1,0 0 0,0 1 0,1-1-1,-1-1 1,1 1 0,-1 0 0,1 0-302,-1 0 70,1-1 0,-1 0 0,0 0 0,1 1 0,-1-1 0,1 0 0,-1 0 0,0 0 0,1 0 0,-1 0 1,1 0-1,-1 1 0,1-1 0,-1 0 0,1 0 0,-1 0 0,0-1 0,1 1 0,-1 0 0,1 0 0,-1 0 0,1 0 0,-1 0 0,0 0 0,1-1 0,-1 1 0,1 0 0,-1 0 1,0 0-1,1-1 0,-1 1 0,0 0 0,1-1 0,-1 1 0,0-1-70,12-7 715,15-12 328,1 1-1,1 1 1,1 1-1043,-21 12 67,0 1 0,0 0-1,1 1 1,0 0 0,0 1 0,-1 0 0,2 0 0,-1 1 0,0 0-1,0 0 1,0 2 0,3-1-67,-10 1-4,0-1 0,1 0 0,-1 1 0,0 0 0,0 0 0,0 0 0,0 0 0,0 0 0,0 1 0,0-1 0,0 1 0,0 0 0,0 0 0,-1 0 0,1 0 0,-1 1 0,0-1 0,0 0 0,2 4 4,-1-2 12,-1 0 0,0 0 0,-1 1-1,1-1 1,-1 1 0,1-1 0,-2 1 0,1-1-1,0 1 1,-1 0 0,0-1 0,0 6-12,-1 4 62,-1 0 1,-1 0-1,0-1 1,-1 1-1,0 0 1,-1-1-1,-1 0 0,-5 9-62,-14 19 275,-3-1-1,-1-2 1,-23 23-275,-38 50 451,83-101-408,0 1 1,1 0-1,0 0 0,0 1 0,1-1 1,1 1-1,-3 9-43,6-17 30,0 0 1,0-1-1,1 1 1,-1 0-1,1 0 1,0-1-1,0 1 1,0 0-1,1 0 0,-1 0 1,1-1-1,0 1 1,0 0-1,0-1 1,0 1-1,1-1 1,-1 1-1,1-1 1,0 0-1,0 1 1,1-1-1,-1 0 0,0 0 1,1-1-1,0 1 1,0 0-1,1 0-30,4 2 36,-1-1 0,1 1 0,1-2 0,-1 1-1,0-1 1,1-1 0,0 1 0,-1-1 0,1-1 0,0 0-1,1 0-35,7 0-100,0-1 0,0 0 0,0-1 0,-1-1 0,11-3 100,-3-1-844,0-1 1,0-1 0,8-4 843,5-5-2682,-1-1 0,0-2 0,0-3 2682,15-12-6261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3.4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549 183 10304,'14'-14'1177,"-7"7"-487,1 0 1,-1-1-1,-1 0 0,1 0 1,0-3-691,-6 11 8,2-4 148,0-1 1,-1 1 0,1-1 0,-1 1 0,0-1-1,0-1-156,-1 5 33,-1-1-1,1 0 1,-1 1-1,0-1 1,0 1-1,0-1 1,0 0-1,0 1 1,0-1 0,0 0-1,-1 1 1,1-1-1,0 0 1,-1 1-1,0-1 1,1 1-1,-1-1 1,0 1-1,0 0 1,0-1-1,0 1 1,0-1-33,-2-2 50,-1 1 1,0-1 0,0 1-1,0 0 1,0 0-1,0 0 1,-1 0-1,1 1 1,-1-1 0,0 1-1,0 1 1,0-1-1,0 0-50,-10-1 93,1 0 0,-1 1 0,1 0 0,-1 1-93,-3 0 60,0 1 1,-1 1-1,1 0 0,0 1 1,0 1-1,0 1 0,0 1 1,1 0-1,0 2 0,0-1 0,0 2 1,1 0-1,-10 8-60,21-13-10,1 0-1,-1 1 1,1 0 0,-1-1-1,1 2 1,0-1 0,1 0-1,-1 2 11,2-3-2,0 0 0,0 1 0,0-1 0,1 1 0,0-1 0,0 1 0,0 0 0,0 0 0,0-1 0,1 1 0,0 0 0,-1 3 2,2 7 34,0 0 0,1 0 0,0-1 0,1 1 0,1-1 0,0 1 0,4 8-34,10 17 177,18 32-177,-21-47 22,-2 2 1,-1 0 0,-1 0 0,-1 1-1,0 6-22,-8-23 11,0 1 0,-1 0 0,0 0-1,0 0 1,-1 0 0,-1 0-1,0 0 1,-1-1 0,-2 10-11,0-5 5,-1 0 0,0-1 0,-1 1 1,-1-1-1,0-1 0,-5 7-5,-12 13 51,-2 0 0,0-2-1,-2-1 1,-23 18-51,11-12 29,15-14-37,-18 21 8,41-42-5,1 0-1,0 1 0,0-1 0,0 0 0,0 1 0,0-1 1,0 1-1,0-1 0,1 1 0,-1-1 0,0 1 0,1 0 0,-1-1 1,1 1-1,0 0 0,-1 0 6,2 0-9,-1-1 1,0 0-1,1 0 1,-1 1-1,1-1 1,-1 0-1,1 0 1,0 0-1,0 1 0,-1-1 1,1 0-1,0 0 1,0 0-1,0 0 1,0 0-1,0-1 1,0 1-1,0 0 0,2 0 9,10 8-10,0 1 0,0 1 0,-1-1 0,0 2-1,-1 0 1,0 0 0,-1 1 0,0 0-1,-1 1 1,-1 0 0,0 1 0,4 12 10,0 5 98,-2 1 0,5 32-98,7 71 135,-11-64 67,14 48-202,-20-100 84,2-1-1,1 1 1,0-2-1,1 1 1,1-1-1,1-1 1,0 0 0,1 0-1,1-2 1,14 15-84,-17-20-59,1-1 1,0-1 0,0 0-1,0 0 1,1-1 0,0 0-1,10 3 59,-13-6-274,1-1 0,-1 0 0,1-1 0,0 0-1,0 0 1,0-1 0,1 0 0,-1-1 0,0 0-1,8-2 275,-10 1-810,0 0-1,0-1 1,-1 0-1,1-1 0,1 0 811,39-21-2858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3.8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288 170 10304,'3'-22'6074,"-6"27"-5910,0-1-1,0 1 1,-1-1 0,1 1-1,-4 1-163,-10 13 99,-14 22-7,2 2-1,2 1 0,1 2 1,3 0-1,2 1 0,2 2 0,1 0 1,4 0-1,-6 33-91,17-66 54,1 1-1,0-1 1,1 1 0,1 0 0,0 0 0,2 3-54,-1-13 70,0 0 1,0 0-1,1-1 1,0 1-1,0 0 1,0-1-1,1 0 1,0 1-1,0-1 0,1-1 1,0 1-1,0 0 1,0-1-1,1 0 1,-1 0-1,2 1-70,1-1 85,1 0-1,-1 0 1,1-1-1,0 0 1,0 0-1,0-1 1,0 0-1,1-1 1,-1 0-1,7 1-84,9 1 227,1-2 0,-1 0 0,6-2-227,-8-1 135,0 0 1,-1-2-1,1 0 1,-1-2-1,0 0 1,-1-1-1,1-1 1,-1-1-1,0-1 0,-1-1 1,1-1-136,3-3 97,-1-1 0,-1-1 0,0 0 0,-2-2 0,0-1 0,0 0 0,-2-1 1,13-20-98,-15 19 38,-1-1 1,-2-1-1,0 0 1,-2-1-1,0 0 1,-1-1 0,-2 0-1,-1 0 1,0-1-39,-3 5 18,0 0 0,-2 1 1,0-1-1,-2 0 0,0 0 1,-1 0-1,-1 1 1,-1-1-1,-1 1 0,0 0 1,-5-9-19,4 15-51,0 1 1,-1 0-1,-1 0 1,0 0-1,-1 1 1,0 0 0,0 0-1,-2 1 1,1 1-1,-1-1 1,-1 2 0,0 0-1,0 0 1,-1 1-1,0 0 1,0 2-1,-1-1 1,0 1 0,0 1-1,0 1 1,-1 0-1,-3 0 51,-14-1-471,0 2-1,1 1 1,-1 1-1,0 2 0,-22 3 472,-24 7-5225,-55 15 5225,32-2-2256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6.9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2 218 7872,'0'-1'123,"0"1"0,-1 0 0,1-1 1,0 1-1,0 0 0,0-1 0,0 1 0,-1 0 1,1-1-1,0 1 0,0-1 0,0 1 0,0 0 1,0-1-1,0 1 0,0 0 0,0-1 1,0 1-1,0-1 0,1 1 0,-1 0 0,0-1 1,0 1-1,0 0 0,0-1 0,0 1 0,1 0 1,-1-1-1,0 1-123,11-1 3064,0 0-2869,31-3 1017,1 1 1,8 2-1213,-2 1 326,906-33 1466,-460 7-1568,67-14 304,-347 29-341,126-10-235,397-26 102,-420 35-4102,-253 9-22,-11 0 1244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4.2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8544,'13'28'3168,"5"-2"-2464,7 26-192,-8-18 992,14 20-928,4 12 704,14 4-769,6-1-127,11 2-224,-1 2-64,10-2-32,-2-5-128,7-9 32,-7-10-1535,-3-5 863,-8-11-4352,-11-3 2784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4.9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69 379 5888,'-1'-13'988,"-1"0"-1,-1 0 1,1 0 0,-2 1 0,-4-11-988,1 1 1130,-6-17 110,5 16 88,1 0 0,-3-21-1328,9 38 168,0 0 0,0 0 1,1-1-1,0 1 0,0 0 0,0-1 0,1 1 1,0 0-1,0-1 0,1 1 0,0 0 0,2-5-168,-2 7 38,0 0-1,0 1 1,1-1-1,-1 1 0,1 0 1,0 0-1,0 0 0,0 0 1,0 0-1,0 1 0,1 0 1,-1-1-1,1 1 1,0 0-1,-1 1 0,1-1 1,0 1-1,0-1 0,0 1 1,0 0-1,3 0-37,1 0 24,-1 1 0,1-1 1,0 1-1,-1 1 0,1-1 0,-1 1 0,1 1 1,-1-1-1,0 1 0,1 0 0,1 2-24,4 2 30,0 0-1,-1 1 0,1 1 1,-1 0-1,-1 1 1,0 0-1,0 1 1,-1 0-1,0 0 0,0 1 1,-1 0-1,-1 1 1,0 0-1,0 1 1,-2 0-1,1 0 0,0 4-29,4 14 110,-1-1 0,-1 1 0,-2 1 0,-2 0 0,0 0 0,-2 0-1,-2 11-109,0 1 123,0-9-48,0 0 0,6 26-75,-5-52 7,0 1-1,0 0 1,1-1 0,0 1 0,1-1-1,0 0 1,1 0 0,-1 0 0,2-1-1,-1 0 1,7 7-7,22 22 55,-13-16 78,-1 1 1,0 3-134,-14-17 35,0 0 0,-1 1 0,-1-1 0,1 1 0,-2 0 0,1 0 1,-1 0-1,1 4-35,17 108 168,-16-81-147,3 0-1,0 0 0,12 29-20,4-14-31,2-2 1,2-1-1,21 27 31,-13-21-63,-3 2-1,8 24 64,-33-67 37,-2 1-1,0 1 1,0-1-1,-2 1 0,-1 0 1,1 9-37,-3-18 26,-1 0-1,0 0 1,-1 0 0,0 0 0,0-1 0,-1 1 0,0 0 0,-1-1 0,0 0-1,0 1 1,-1-1 0,0 0 0,-3 3-26,-8 9-229,-1-1-1,0-1 1,-1 0 0,-1-1-1,-1-1 1,0-1 0,-2 0-1,-15 8 230,11-8-1114,0-2-1,-8 3 1115,-61 22-7146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19.40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 0 5984,'-5'7'2208,"5"-7"-1728,-9 12-128,1-8-160,8 4-192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21.1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0 628 6976,'0'0'2256,"0"0"-1371,0 0-378,0 0 143,1-1-513,-1 1-1,1-1 0,-1 0 0,1 0 0,0 1 1,-1-1-1,1 1 0,0-1 0,0 1 0,0-1 1,-1 1-1,1-1 0,0 1-136,38-9 848,-20 4-347,0 0 0,0 1 0,12-1-501,-14 3 241,24-3 122,0 3 0,29 2-363,17-1 234,194-19 138,-74 5-136,10-6 11,23-1-164,-190 20-76,147-10 386,236-21 199,-136 12-778,-271 19 174,261-24-14,27-11 426,358-40-266,-283 27 149,-192 23-230,50-6-115,322-40 113,-430 57-32,221-22-150,-175 19-37,128-6 133,56 12 286,-50 13-372,-132 3 23,211 12 125,-145-2 52,18 2 141,123 9-471,-163-10 166,71 2 133,325-5-134,153-25 182,-691 10-149,120-9 181,329-25-411,-364 24-1047,-70 4-3803,32 4 5133,-36 5-7173,-67-3 4138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23.8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610 210 5408,'2'-5'1226,"0"0"0,-1 0 1,1 0-1,-1-1 0,0 1 1,0 0-1,0 0 0,-1-4-1226,2-10 1048,0 14-920,-2 1 0,1 0-1,0-1 1,-1 1 0,0 0 0,0-1-1,0 1 1,-1 0 0,1-1 0,-1 1-1,0 0 1,0 0 0,-1-1 0,1 1-1,-1 0 1,0 0 0,0 1 0,0-1-1,-1 0 1,1 1 0,-1-1-128,0 1 64,-1-2-55,1 1 0,-1 1 0,0-1 0,0 1 0,0-1 0,0 1 0,-1 0 0,1 1 0,-1-1 0,1 1 0,-1 0 0,0 0 0,-3 0-9,1 0-8,-1 1 1,1 0-1,-1 1 0,0 0 0,1 0 1,-1 1-1,0 0 0,1 0 0,-1 1 1,1 0-1,0 0 0,-1 0 0,1 1 1,0 0-1,0 1 0,1 0 0,-1 0 1,1 0-1,0 1 0,-3 2 8,-5 5-28,1 1 0,1 0 0,0 0 0,1 1 0,0 1 0,2 0 0,-1 0 0,-2 7 28,1 1 3,0-1 0,2 1-1,1 1 1,0-1 0,2 1-1,1 1 1,0-1 0,1 13-3,4-25-36,0 0 1,1 1-1,0-1 0,1 0 1,1 0-1,0 0 1,0 0-1,1 0 0,1-1 1,2 5 35,0-2 24,0 0 0,1-1-1,1 0 1,0-1 0,1 0 0,0 0 0,1-1-1,1 0-23,5 4 1,-2 0 0,0 0 0,12 17-1,-22-25 7,-1 0 1,1-1 0,-2 1 0,1 1 0,-1-1-1,0 0 1,0 1 0,-1 0 0,0-1 0,-1 1 0,1 0-1,-1 2-7,-1 2 3,-1-1 0,0 0 0,0 0 0,-1 0 0,-1 0 0,0 0 0,0 0-1,-1 0 1,0-1 0,-1 0 0,-1 0 0,1 0 0,-5 5-3,-1 1-5,-1-1-1,0 0 1,-1-1-1,-1 0 1,0-1 0,-1-1-1,-12 8 6,13-11 5,-2 0 0,1 0 0,-1-2 0,-1 0 0,1 0 0,-6 0-5,13-5-19,0 0 1,0 0 0,0 0 0,-1-1-1,1-1 1,0 1 0,0-2 0,-1 1-1,1-1 1,0 0 0,0-1 0,0 0-1,-1-1 19,8 2-9,1 1-1,-1-1 0,1 1 0,-1-1 0,1 0 0,0 0 0,-1 1 1,1-1-1,0 0 0,0 0 0,-1 0 0,1-1 0,0 1 0,0 0 1,0 0-1,0-1 0,0 1 0,1 0 0,-1-1 0,0 1 1,1-1-1,-1 0 10,1 0-15,-1 0 0,1 0 0,0 0 0,0 0 0,0 0 0,1 0 0,-1-1 0,0 1 0,1 0 0,0 0 0,-1 0 0,1 0 0,0 0 0,1-2 15,2-3-32,1 0 0,0 0 0,0 0 0,0 1 0,1 0 0,0 0 0,0 0 0,2 0 32,-5 3 4,0 1 0,1 0 0,-1 0 0,1 0 0,-1 0 0,1 0 0,0 1-1,0-1 1,0 1 0,0 0 0,0 0 0,0 1 0,0-1 0,0 1 0,0 0 0,0 0 0,1 0-4,-2 1-6,0 0 0,0 0 0,0 0-1,0 0 1,0 0 0,-1 0 0,1 1 0,0-1 0,-1 1-1,1 0 1,-1 0 0,1 0 0,-1 0 0,0 0 0,0 0-1,0 1 1,0-1 0,-1 1 0,1-1 0,-1 1-1,1 0 1,-1 0 0,1 2 6,4 14 67,0-1 0,-1 1-1,-1 0 1,0 11-67,6 82 106,-4 14-213,5 67 46,-5-134 17,2-1 0,7 17 44,-12-60 8,2 0 0,0 0-1,0 0 1,2-1-1,-1 0 1,5 5-8,-8-13-13,1-1 0,0 1 1,0-1-1,0 0 1,1 0-1,0 0 0,0-1 1,0 0-1,0 1 1,1-2-1,-1 1 0,1-1 1,0 0-1,1 0 0,4 1 13,-1-1-150,1-1-1,-1-1 0,0 0 1,0-1-1,1 0 0,-1 0 1,0-1-1,1 0 0,-1-1 0,0 0 1,7-3 150,8-3-1364,-1-1-1,0-1 1,-1-1 0,3-2 1364,31-18-2437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26.7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53 258 5632,'-2'-1'305,"0"0"0,-1 1 0,1-1 1,0 0-1,0 0 0,-1 0 0,1-1 0,0 1 1,0 0-1,0-1 0,1 0 0,-2 0-305,2 0 165,0 1 0,0 0 0,0-1 0,0 1 0,1 0 0,-1-1 0,0 1-1,1-1 1,-1 1 0,1-1 0,0 1 0,-1-1 0,1 0 0,0 1 0,0-1 0,0 1 0,0-1 0,0 0 0,1 1-1,-1-1 1,0 1 0,1-2-165,2-7 377,1 0 0,1 0 0,-1 0 0,2 1 0,-1-1 0,1 1 0,0 0 0,6-4-377,6-9 719,2 2-1,17-14-718,-31 30 37,0-1 0,0 1 0,0 0 0,0 0-1,1 0 1,-1 1 0,1 0 0,0 0 0,4 0-37,-8 2 2,0 0 1,0 1 0,0-1 0,-1 1 0,1 0 0,0 0 0,0 0-1,0 0 1,0 1 0,0-1 0,0 1 0,-1 0 0,1 0 0,0 0-1,-1 0 1,1 0 0,0 0 0,-1 1 0,1-1 0,-1 1 0,0 0-1,0 0 1,1 0 0,-1 0 0,0 0 0,0 1-3,3 4 25,0 0-1,-1 0 1,0 0 0,0 1 0,-1 0 0,0 0 0,0 0 0,1 8-25,2 13 174,2 27-174,-4 11 112,-2-1 0,-4 0-1,-6 35-111,3-33-42,5-63 44,-2 24 37,1-1 1,2 12-40,0-33 10,-1 0 0,1 0 0,1 0 1,-1 0-1,1 0 0,0-1 0,1 1 0,0-1 1,0 1-1,0-1 0,1 0 0,0 1-10,-3-5 7,0-1 1,1 1-1,-1 0 0,1 0 0,0-1 1,-1 1-1,1-1 0,0 1 1,0-1-1,0 0 0,0 0 0,0 0 1,0 0-1,0 0 0,0 0 0,1 0 1,-1-1-1,0 1 0,0-1 0,1 0 1,-1 0-1,0 1 0,1-2 1,-1 1-1,0 0 0,2 0-7,3-3 96,1 1-1,-1-1 1,0 0-1,0-1 1,0 0-1,0 0 1,0-1-96,29-15 347,-35 19-336,1 1 0,-1-1 1,1 1-1,-1-1 0,1 1 0,-1 0 0,1 0 0,0 0 0,-1-1 0,1 2 0,-1-1 0,1 0 0,-1 0 0,1 0 0,0 1 0,-1-1 0,1 1 0,-1-1 0,0 1 0,1 0 0,-1-1 0,1 1 1,-1 0-1,0 0 0,0 0 0,1 0 0,-1 0 0,0 0 0,0 0-11,2 4 2,1-1 0,-1 1 0,0-1 1,-1 1-1,1 0 0,-1 0 0,1 4-2,43 126-58,-3 20 58,-41-151-4,36 147-1,-29-108 81,-2 0 1,0 24-77,-5-50-50,-2-1 0,0 0 0,-1 1 1,0-1-1,-2 0 0,0 0 0,0 0 1,-2 0-1,-2 7 50,1-12-34,0 1 0,0-1 1,-1-1-1,-1 1 0,0-1 1,-7 7 33,-3 2 37,-1-2 0,-18 14-37,11-11-14,-1-1 1,-1-1 0,-1-1-1,-1-2 1,0 0 0,-9 1 13,7-5-24,-1 0 0,-29 4 24,45-12-67,-1 0-1,1-2 0,0 0 1,-1-1-1,1 0 0,-15-3 68,19 0-305,1 0-1,-1 0 0,0-2 306,-29-11-683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27.5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781 212 7968,'0'-2'448,"1"0"0,-1 0 0,1 0 0,-1 0 0,1-1 0,0 1 0,0 0 0,0 1 0,1-3-448,4-11 1530,-1 1 4,-4 12-1394,0 0 0,0 0 1,0 0-1,-1-1 0,1 1 0,-1 0 0,1 0 0,-1-1 0,0 0-140,0-4 132,-1 1 0,0 0 0,0 0 0,0 0 0,-1 0 0,0 0 1,0 1-1,0-1 0,-1 0 0,0 1 0,0 0 0,0-1 0,-1 1 0,0 1 0,0-1 1,0 0-1,0 1 0,-1 0 0,0 0 0,0 0 0,0 1 0,0 0 0,0 0 0,-1 0 1,1 0-1,-1 1 0,0 0 0,0 0 0,0 1 0,0-1 0,0 1 0,0 1 0,0-1 1,0 1-1,-1 0-132,-11 0 14,1 1 1,-1 0 0,1 2-1,0 0 1,-1 1 0,1 1-1,1 0 1,-1 1 0,1 1-1,0 0 1,0 2 0,-5 4-15,1 2-19,0 1 0,2 1 0,0 1 0,1 0 0,1 1 0,0 1 0,2 1 0,0 0 1,2 1-1,0 0 0,-5 16 19,14-30-28,-1-1-1,2 1 1,-1-1 0,1 1 0,1 0 0,-1 4 28,2-8-8,0-1 1,0 0-1,0 0 0,0 1 1,1-1-1,-1 0 0,1 0 1,0 0-1,0 0 0,0 0 1,1 0-1,-1 0 1,1 0-1,-1 0 0,1-1 1,0 1-1,1 1 8,3 2-1,1 0-1,-1 0 0,1 0 1,0-1-1,0 0 1,0 0-1,1-1 1,6 3 1,14 5 2,-1-2 1,2-1-3,6 3 7,-25-8 0,33 10 21,-1 2 1,-1 2 0,13 9-29,-42-20-14,0 0 0,-1 1-1,0 0 1,-1 0 0,0 1 0,0 0 0,-1 1 0,0 0 0,-1 1 0,0 0 0,0 0-1,-2 1 1,5 7 14,-7-8-6,0-1 0,-1 1 0,0 0 0,0 1-1,-1-1 1,-1 0 0,0 1 0,0-1 0,-1 0 0,-1 1-1,0-1 1,0 1 0,-1-1 0,-1 0 0,0 0 0,0 0-1,-1 0 1,-1-1 0,-4 9 6,-2-2 34,-1-1 0,0 0-1,-1-1 1,-1-1 0,0 0 0,-1 0-1,-1-2 1,0 0 0,-3 1-34,-9 5 71,0-1 0,-1-1 0,0-2-1,-1-1 1,-1-1 0,0-2 0,-15 3-71,29-9-6,-1-2 0,1 0 0,-1 0 0,1-2 0,-1 0 0,0-1 0,1-1 0,-12-2 6,12 1-259,0-1 0,0-1 1,1 0-1,-1-1 0,1 0 0,1-2 0,-2-1 259,5 2-2869,0 0-1,1-1 0,-3-3 2870,12 10-3093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28.4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442 179 7872,'10'-59'3557,"-8"52"-3429,-1 2 113,1-1 0,-1 1 0,0-1 1,0 0-1,-1 0 0,0 1 0,0-1 0,0 0 0,-1 0 0,0 0-241,1 3 130,-1 1 0,0-1 0,1 1 0,-1 0 0,0-1 0,0 1 0,-1 0 0,1-1 0,0 1 0,-1 0 1,1 0-1,-1 0 0,0 0 0,1 0 0,-1 1 0,0-1 0,0 1 0,0-1 0,-1 1 0,1-1 1,0 1-1,0 0 0,-1 0 0,1 0 0,-1 0 0,1 1 0,-1-1 0,1 1-130,-7 0 212,-1 0 0,1 0 1,0 1-1,-1 1 0,1 0 0,0 0 0,0 0 1,-5 4-213,-18 6 277,-19 12-277,47-22-2,-26 13 47,2 0 0,0 2 0,1 1 0,0 1-1,-18 18-44,40-33-3,1 1-1,-1 0 0,1 0 0,0 0 0,1 0 1,-1 1-1,1 0 0,0-1 0,0 1 1,1 0-1,0 1 0,0-1 0,-1 4 4,3-5 3,-1 0-1,1 0 1,0 0-1,0 0 0,1 0 1,-1 0-1,1 0 1,0 0-1,0 0 1,1 0-1,0 0 0,0-1 1,0 1-1,0-1 1,1 1-1,-1-1 1,1 0-1,1 0-2,17 22 12,2-2-1,0 0 1,10 5-12,-12-11-3,-1 1 1,0 2-1,-1 0 0,-1 0 0,9 17 3,-19-25-22,-1 0 0,-1 0 0,0 0 0,-1 1 0,-1 0 0,0 0 0,0 1 0,-2-1 0,0 1 0,0 5 22,-1-7-22,-2 0-1,0 0 0,0 0 1,-1 0-1,0 0 1,-1-1-1,-1 1 1,0-1-1,-1 0 1,0 0-1,-1 0 1,0-1 22,-1 1 25,0 0-1,-1-1 1,0 1 0,-6 5-25,12-15 6,-1 1-1,1-1 0,0 0 1,-1 0-1,1 0 1,-1 0-1,0 0 0,1 0 1,-1-1-1,0 0 1,0 1-1,0-1 1,0 0-1,0 0 0,-1-1 1,1 1-1,0-1 1,0 1-1,-1-1 1,1 0-1,0 0 0,-3-1-5,4 1-8,1-1 0,-1 0 0,0 0 0,1 0-1,-1 0 1,1 0 0,-1 0 0,1 0 0,0 0-1,-1 0 1,1-1 0,0 1 0,0-1 0,0 1-1,0-1 1,0 1 0,0-1 0,0 1 8,1 0-3,-1 0 1,1 0 0,0 1 0,0-1-1,-1 0 1,1 0 0,0 1 0,0-1-1,0 0 1,0 0 0,0 0 0,0 1-1,0-1 1,0 0 0,0 0-1,0 0 1,0 1 0,0-1 0,0 0-1,1 0 1,-1 1 0,0-1 0,1 0-1,-1 0 1,1 1 0,-1-1-1,1 0 1,-1 1 0,1-1 0,-1 1-1,1-1 1,-1 1 0,1-1 0,0 1-1,-1-1 1,1 1 0,0-1-1,0 1 1,-1 0 0,1-1 0,0 1-1,0 0 1,-1 0 2,1 0-11,1 0 0,-1-1 0,0 1-1,0 1 1,0-1 0,0 0 0,0 0 0,0 0-1,0 0 1,0 1 0,0-1 0,0 1 0,0-1-1,0 0 1,0 1 0,0 0 0,0-1 0,0 1-1,0 0 1,-1-1 0,1 1 0,0 0 0,0 0 0,0 0 11,2 3-21,0 0 0,0 0 0,-1 0 0,1 0 0,1 4 21,2 7 64,0 1 1,-1 0-1,-1 1 1,-1-1-1,0 0 1,0 10-65,0 30 333,-2 18-333,-7 83 439,0 20 143,7-143-450,1 1 1,2 0 0,1-1 0,3 3-133,-6-24 21,2-1 0,0 0 0,0 0 0,1 0 0,1-1 1,0 1-1,1-1 0,4 6-21,-8-13-26,0 0-1,0-1 1,1 1 0,0-1-1,-1 1 1,1-1-1,0 0 1,1 0 0,-1-1-1,0 1 1,1-1 0,0 0-1,-1 0 1,1-1 0,0 1-1,0-1 1,0 0-1,0-1 1,0 1 0,0-1-1,0 0 1,2 0 26,-1-1-198,-1 0 0,1 0 1,0 0-1,0-1 0,-1 0 0,1 0 0,-1 0 1,0-1-1,0 0 0,1 0 0,2-3 198,27-16-1083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30.6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41 56 7872,'-1'0'194,"1"0"1,-1 0-1,0-1 0,0 1 1,0 0-1,0 0 0,1 0 1,-1 0-1,0 0 1,0 0-1,0 0 0,0 0 1,1 0-1,-1 1 0,0-1 1,0 0-1,0 0 1,1 1-1,-1-1 0,0 1 1,0-1-1,1 0 0,-1 1 1,0-1-1,1 1 1,-1 0-1,0-1 0,1 1 1,-1 0-1,1-1 1,-1 1-1,1 0 0,-1-1 1,1 1-1,0 0 0,-1 0 1,1 0-1,0 0-194,-9 12 886,3-3 838,17-18 402,11-13-1176,-11 10-761,1 0-1,0 1 1,3-1-189,-11 8-1,1 0 1,-1 1-1,0 0 1,1 0-1,-1 0 0,1 0 1,-1 1-1,1 0 1,0 0-1,0 0 1,-1 1-1,5-1 1,-6 1-10,0 1-1,-1-1 1,1 1-1,0 0 1,0 0-1,0 0 1,-1 0-1,1 0 1,0 0-1,-1 1 1,1-1-1,-1 1 1,0 0-1,1 0 1,-1 0-1,0 0 0,0 0 1,0 0-1,-1 1 1,1-1-1,0 0 1,-1 1-1,0 0 11,6 8 2,-2 0 0,0 1 0,0 0 0,1 8-2,9 35 69,-2 2-69,-6-21-12,2 1-1,2-1 1,7 16 12,-14-43 26,0-1 1,0 0-1,1 0 0,0 0 1,1 0-1,-1-1 1,2 0-1,-1 0 0,2 1-26,-4-4 6,1-1-1,-1 0 0,1 0 0,0 0 0,0 0 0,0-1 0,0 0 0,0 0 1,1 0-1,-1-1 0,0 0 0,1 0 0,-1 0 0,1-1 0,4 0-5,28-5 364,-31 4-257,0-1-1,0 1 1,0 1-1,0-1 0,3 2-106,-8-1-2,0 1 0,1 0 0,-1-1 0,0 1 0,0 1-1,0-1 1,1 0 0,-1 0 0,-1 1 0,1-1 0,0 1-1,0 0 1,0-1 0,-1 1 0,1 0 0,-1 0 0,0 0-1,1 0 1,-1 0 0,0 1 0,0 0 2,5 9-42,-1 1 0,0 0 0,0 4 42,-3-10-5,58 216-752,-30-111 397,-5 1 0,4 61 360,-26-145-49,-1 0 0,-1 0 0,-2 0 0,-1-1 0,-2 5 49,2-15-1,-2-1 1,0 1-1,-2-1 0,0 0 0,0 0 1,-2 0-1,0-1 0,-8 12 1,-2-1 88,-1-2-1,-2 0 1,0-1-1,-1-1 1,-21 15-88,11-12 120,-1-2 0,-20 9-120,33-21-199,-1-1 1,0-2-1,-1 0 0,-22 6 199,30-11-308,-1-1 1,0-1-1,0 0 1,0-1-1,0 0 1,-1-1 307,-27-3-854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41.1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92 81 5984,'-13'-17'2189,"12"14"-1738,-1 0-1,0 0 1,0 0 0,0 0-1,-1 0 1,1 1 0,-1-1-1,1 1 1,-3-2-451,-5-5 1752,6 6-1307,1-1 1,-1 1-1,0 0 0,0 0 1,0 1-1,0-1 0,-5-1-445,9 4 22,-1 1 0,1-1-1,-1 0 1,1 1 0,-1-1 0,1 1-1,-1 0 1,1-1 0,-1 1 0,1-1-1,0 1 1,-1 0 0,1-1 0,0 1 0,-1 0-1,1-1 1,0 1 0,0 0 0,0-1-1,0 1 1,0 0 0,0 0 0,0-1-1,0 1 1,0 0-22,-1 23 16,4 43-193,4 11 177,0 8-10,-3-11 13,8 90-150,29 213-541,-41-372 589,12 91-1052,-9-82-96,1 1-1,0-1 1,1 1 0,6 13 1247,2-7-2016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05.6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43 516 7968,'-4'-1'320,"-2"1"470,0 0 1,0-1-1,0 0 0,1-1 1,-5-1-791,20 7 1206,-1 0-1,1-1 1,0-1 0,0 0 0,0 0 0,4 0-1206,78 5-157,-8-1 449,55 11-90,52 7 39,99-5-241,209-27 564,3-22-298,-137 8-291,-34 1-60,5-1 165,-85 15-44,-163 6-46,261 1 32,-303 0-42,257 4 82,54 5-142,-293-9 81,241 2-124,77-9 176,-7-6 11,8-12 59,-2-12-203,149-34 214,-371 49-82,47-9-21,86-11 29,-15 5 125,122-14-114,-2 4 94,-128 13-133,267-21 155,-439 46-2630,34-9 2443,-95 14-976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41.6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162 144 8736,'-7'-2'1160,"-14"-7"2137,21 9-3227,-1 0 1,1 0-1,0-1 1,-1 1-1,1 0 1,-1 0-1,1-1 1,0 1-1,-1 0 1,1-1-1,0 1 1,-1-1-1,1 1 1,0-1-1,0 1 1,-1 0-1,1-1 1,0 1-1,0-1 1,0 1-1,0-1 1,0 1-1,0-1 1,0 1-1,-1-1 1,1 1-1,1-1 1,-1 1-1,0-1 1,0 1-1,0-1 1,0 1-1,0-1 1,0 1-1,0-1 1,1 1-1,-1 0 1,0-1-71,4-6 176,1 1 0,-1 0 1,1 0-1,1 0 0,-1 1 1,1-1-1,0 1 0,0 1 1,4-3-177,3-2 102,0 1-1,1 1 1,0 1 0,5-2-102,-5 3 41,-1 1 0,1 1 0,0 0 0,0 0 0,0 2 1,1 0-1,-1 0 0,0 2 0,1-1 0,-1 2 0,10 2-41,-15-2 4,0 0 0,-1 0 0,1 1 0,-1 0 0,1 1 0,-1 0 0,0 0 0,0 1 0,-1 0 0,1 0 0,-1 1 0,-1 0 0,1 0 0,-1 0 0,0 1 0,0 0 0,-1 0 0,1 1 0,-1 0-4,-2-1 18,0-1 0,0 1 1,-1-1-1,0 1 0,0 0 0,0 0 0,-1 0 1,0 0-1,0 1 0,-1-1 0,0 0 0,0 0 1,-1 2-19,-1 1-1,0-1 0,0 0 0,0 0 1,-2 0-1,1 0 0,-1 0 1,0-1-1,-1 0 0,0 0 0,-2 3 1,-34 41-216,-3-3 0,-35 30 216,68-68 16,-20 19 5,-87 83 110,95-93-45,-1-2 0,-1-1 0,0 0 0,-10 3-86,26-16 112,1 1-1,-1-1 1,0-1-1,-1 0 0,1 0 1,0-1-1,-1 0 1,1 0-1,-4-1-111,3-3 129,10 2-129,0 0 1,0 0 0,0 0 0,0 0 0,0 0 0,0 0-1,-1-1 1,1 1 0,0 0 0,0 0 0,0 0 0,0 0 0,0 0-1,0 0 1,0 0 0,0-1 0,0 1 0,0 0 0,0 0-1,0 0 1,0 0 0,1 0 0,-1 0 0,0 0 0,0-1 0,0 1-1,0 0 1,0 0 0,0 0 0,0 0 0,0 0 0,0 0-1,0 0 1,0 0 0,0 0 0,0 0 0,1-1 0,-1 1 0,0 0-1,0 0 1,0 0-1,18-9-35,-9 6 12,0 1 0,1 0 1,-1 1-1,0 0 0,1 0 0,-1 1 1,1 0-1,-1 1 0,3 0 23,20 4-63,-1 2 0,8 3 63,67 21-224,-2 5 0,-2 4 0,-2 5 0,85 52 224,-114-55-656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42.7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726 48 9056,'-11'-6'1093,"9"4"-763,-1 0 0,0 1 0,0 0 0,0-1 0,0 1 0,0 0 0,0 1 0,0-1 1,-1 0-331,-25-4 1501,-1 1 0,-8 1-1501,-1 4 355,0 1 0,1 1 1,0 3-1,-34 9-355,49-9 66,-1 2 1,1 0-1,0 2 0,1 1 1,0 0-1,0 2 1,2 0-1,-2 2-66,10-4-12,-1 0 0,2 1 0,0 0 0,0 1 0,1 0 0,1 1 1,0 0-1,0 1 0,2-1 0,0 1 0,1 1 0,-3 10 12,-1 6 9,2 0 1,1 1-1,2 0 1,1 0-1,1 25-9,3-29 1,1-1 1,2 1-1,0-1 0,2 1 1,1-1-1,1 0 0,4 5-1,-3-11 11,0-1-1,2 0 0,1-1 0,0 0 0,1 0 1,2-1-1,-1-1 0,2 0 0,2 1-10,-6-9 16,0-1-1,0 0 1,1-1-1,0 0 1,0-1-1,1 0 1,-1-1-1,2 0 1,-1-1-1,1-1 1,-1 0-1,1-1 1,0 0-1,1-1 1,-1-1-1,0 0 1,12-1-16,-3-2 79,1 0 1,-1-1 0,1-1 0,-1-2 0,0 0-1,-1-1 1,0-2 0,0 0 0,0-1 0,11-8-80,4-5 193,-2-2 0,0-1 0,-1-2 0,-2-1 0,3-6-193,-15 14 89,-1 0-1,-1-2 1,-1 0 0,-1-1-1,-1 0 1,-1-2 0,-1 1-1,5-18-88,-4 3 66,-3-1 1,-1 0-1,-1-1 0,-3 0 0,0-24-66,-5 44 55,0-1 0,-2 1 1,-2-14-56,0 23 40,1 1 0,-1-1-1,-1 1 1,0 0 0,-1 0 0,-6-12-40,6 16 22,1 0 0,-1 0 0,0 0 0,-1 1-1,1 0 1,-2 0 0,1 0 0,-1 1 0,0-1 0,0 2-1,-6-5-21,2 5-15,0-1-1,-1 2 1,0 0-1,1 0 1,-1 1-1,-1 0 1,1 1-1,-2 0 16,-11 0-77,0 0-1,-1 2 0,-13 2 78,-9 3-231,1 3-1,0 1 1,0 2-1,1 3 1,0 1 231,-17 8-2624,0 3 0,-35 21 2624,42-16-1813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43.1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0 10048,'-4'12'3712,"4"-12"-2880,13 23-224,-4-4 96,4 0-512,8 21 128,5 3-193,14 14 289,-1 2-224,8 14-32,-3-11-96,5 8-128,-1-4 32,-1 3-736,1-3 385,-4 0-3265,-5-7 2016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45.1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796 113 5728,'2'-6'1050,"1"-1"0,-2 1 1,1 0-1,-1 0 0,1-1 1,-2 1-1,1-1 0,-1 0-1050,0 5 119,0 0 0,0 0 0,-1 0 0,1 0 0,-1 0 0,1 0 0,-1 0 0,0 0 0,0 0 0,0 0 0,0 1 0,0-1 0,0 0 0,0 1-1,-1-1 1,1 1 0,-1-1 0,1 1 0,-1 0 0,1-1 0,-1 1 0,0 0 0,1 0 0,-1 0 0,0 0 0,0 1 0,0-1 0,-2 0-119,-3-2 124,-1 1 0,0 0 1,0 1-1,0 0 0,0 0 0,0 1 1,-1 0-1,1 0 0,-3 1-124,-1 1 17,1 0 0,-1 1 1,1 1-1,0 0 0,0 0 0,-4 3-17,8-4-1,-48 23 47,1 1 1,2 3 0,0 3-47,49-31 4,-1 1 1,1-1 0,0 1 0,1 0-1,-1-1 1,0 1 0,1 1-1,-1-1 1,1 0 0,-1 3-5,2-3-9,0 0 0,0-1 0,0 1 1,0 0-1,1 0 0,0 0 0,-1 0 0,1 0 0,0-1 1,0 1-1,1 0 0,-1 0 0,1 0 0,-1 0 0,1 0 9,5 15-2,1 0-1,0-1 0,1 0 0,1 0 0,6 6 3,5 13-28,1 1 32,0 2-23,3 9 19,-18-36 21,-1 1 1,-1 0-1,0 1 0,-1-1 0,0 0 0,-1 1-21,-1-7 16,-1-1 0,0 1 0,0-1 0,-1 1 0,1-1 0,-1 1 0,-1-1 0,1 1 0,-1-1 0,-1 0 0,-1 4-16,0-1 10,-1 0-1,0-1 0,-1 0 0,0 0 0,0-1 0,0 0 0,-4 3-9,-38 33 90,-3-1 1,-31 18-91,51-37-53,4-4 21,4-1 87,-1-1 0,-2-2 0,-25 13-55,46-25 44,0-1 0,0-1 0,-1 1 0,1-1 0,0 1-1,-1-2 1,0 1 0,-2 0-44,6-1 8,1 0 0,-1 0 0,0-1 0,1 1-1,-1 0 1,1 0 0,-1-1 0,0 1 0,1-1 0,-1 1 0,1-1-1,-1 0 1,1 1 0,0-1 0,-1 0 0,1 0 0,0 0 0,-1 0-1,1 0 1,0-1 0,0 1 0,0 0 0,0 0 0,0-1-1,0 1 1,0-1 0,1 1 0,-1-1 0,0 1 0,1-1-8,-1-2-13,0 0 1,1 0 0,0 0-1,-1 0 1,2-1 0,-1 1-1,0 0 1,1 0 0,0 0-1,-1 0 1,2 1 0,-1-1-1,0 0 1,1 0 0,0 0-1,0 1 1,0-1 0,0 1-1,0 0 1,1 0 0,0-1-1,-1 2 1,1-1 0,0 0-1,0 0 1,1 1 0,-1 0-1,1 0 1,-1 0 0,1 0-1,-1 0 1,3 0 12,-3 1-2,0 0-1,0 1 1,0-1-1,0 1 0,-1 0 1,1 0-1,0 0 1,0 0-1,0 0 1,0 1-1,0-1 1,-1 1-1,1-1 1,0 1-1,0 0 1,-1 1-1,2-1 3,2 2-4,-1 0 1,0 1-1,0-1 0,0 1 0,0 0 1,0 1-1,3 3 4,1 3-28,-1 0-1,0 1 1,0 0 0,-1 0 0,-1 0 0,0 2 28,7 18-119,9 32 119,-9-15 71,-2 1 0,-2-1 0,2 40-71,-11-89 1,26 201 48,-20-166-53,2 0-1,2 0 1,1-1-1,11 24 5,-16-47 5,-1 1 0,2-1 0,0 0-1,0-1 1,2 1-5,-5-6-27,0 0-1,0-1 1,1 0 0,0 0-1,-1 0 1,2 0-1,-1-1 1,0 0 0,1 0-1,-1-1 1,3 1 27,-2-1-168,0 0 1,1-1 0,-1 1-1,0-2 1,1 1 0,0-1-1,-1 0 1,1 0-1,-1-1 1,1 0 0,5-1 167,-1-1-530,1-1 0,-1 0 0,-1 0 0,1-1 0,10-6 530,40-28-1626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45.5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 2 9216,'-1'0'102,"1"0"1,0 0 0,0-1 0,0 1-1,0 0 1,-1 0 0,1 0 0,0 0-1,0 0 1,-1 0 0,1-1 0,0 1-1,0 0 1,0 0 0,-1 0 0,1 0-1,0 0 1,0 0 0,-1 0 0,1 0 0,0 0-1,0 0 1,-1 0 0,1 0 0,0 0-1,0 0 1,0 0 0,-1 1 0,1-1-1,0 0 1,0 0 0,-1 0 0,1 0-1,0 0 1,0 0 0,0 1 0,0-1-1,-1 0-102,-5 12 1325,0 26-1208,5-31 254,-3 45 141,2-1 1,2 0 0,6 31-513,-2-18 339,21 219 428,-12-201-1958,3-1-1,14 34 1192,-24-92-715,8 25-5988,-5-24 2927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45.9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61 8480,'2'-3'363,"-1"-1"1,1 1-1,0 0 1,0 0-1,0 1 1,0-1 0,0 0-1,1 1 1,-1-1-1,1 1 1,-1 0-1,2-1-363,0 0 119,1 0-1,-1 1 1,1-1-1,0 1 0,0 0 1,0 0-1,0 0 1,0 1-1,0-1 1,1 1-1,-1 1 0,0-1 1,1 1-1,-1 0 1,0 0-1,1 0 1,-1 1-1,0 0 0,1 0 1,-1 0-1,3 2-118,11 4 125,-1 0-1,-1 1 1,1 1-1,-1 1 1,3 3-125,7 4 144,-1 1 0,17 16-144,-33-25 80,0 1 0,-1 0 0,0 0 0,-1 0 0,0 1 0,0 1-1,4 9-79,-10-15 38,1 0 0,-1 0 0,0 0 0,-1 0 0,1 0 0,-1 1 0,0-1 0,-1 1 0,0-1 0,0 1 0,0-1 0,-1 0 0,0 1 0,0 0-38,-2 7 20,-2 1 1,1-1 0,-2 1-1,0-1 1,-3 5-21,-15 25-184,-2-1-1,-2 0 1,-2-2-1,-2-2 0,-32 32 185,26-35-1087,5-8 319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46.5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15 233 7872,'-3'-10'1219,"0"-1"0,0 0 0,1 0 0,0-1 0,1 0-1219,1 8 195,0 0 0,0 0-1,1-1 1,-1 1 0,1 0-1,0 0 1,0 0 0,1 0-1,-1 0 1,1 0 0,0 0-1,0 0 1,0 0 0,2-1-195,3-5 150,1 1 0,-1 0 0,2 1 0,-1 0 0,1 0 0,0 1 0,1 0 0,0 1 0,0 0 0,0 0 0,5-1-150,-10 5 6,0 0-1,0 0 1,0 1-1,1-1 1,-1 1-1,0 0 0,0 1 1,1-1-1,-1 1 1,0 0-1,1 0 1,-1 1-1,0 0 1,0 0-1,1 0 0,-1 0 1,0 1-1,0 0 1,0 0-1,-1 0 1,1 1-1,0-1 0,-1 1 1,1 0-1,-1 1 1,2 1-6,1 2 47,0 1-1,-1 0 1,0 0 0,0 0 0,-1 0-1,0 1 1,-1 0 0,1 0 0,-2 0 0,3 8-47,2 15 107,-1 0 1,2 22-108,3 20 58,-8-55 29,1 0 0,1 0-1,7 15-86,-10-27 42,1 0-1,0 0 0,0-1 1,0 0-1,1 0 0,0 0 1,0 0-1,0-1 0,1 0 0,0 0 1,3 2-42,24 14 237,-23-16-220,-1 0-1,0 1 1,-1 0-1,0 1 1,6 5-17,0 4-8,0 2 0,-1-1-1,-1 2 1,-1-1 0,0 3 8,45 101 6,-21-45-9,10 12 121,49 68-118,-84-142 41,-1 1 0,-1 0 1,0 0-1,1 6-41,-8-19 6,1 1 1,-1 0-1,0 0 1,0 0-1,0 0 0,-1 1 1,0-1-1,0 0 1,0 0-1,0 0 0,0 0 1,-1 0-1,0 0 1,0 0-1,0 0 0,0 0 1,0 0-1,-1 0 1,0 0-1,0-1 0,0 1 1,0-1-1,-1 1 1,1-1-1,-2 2-6,-6 5-43,0 0 0,0 0 0,-1-1 0,0 0 0,-2 0 43,-14 9-270,-24 11 270,31-19-169,-1-1 0,1-1 1,-2-1-1,1-1 0,-1-1 1,-20 2 168,2-2-2262,0-3 0,0-1 1,-14-3 2261,15 1-2592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47.3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759 192 8128,'6'-10'1714,"7"-22"1801,-12 30-3318,0 0 1,0-1-1,-1 1 1,0 0-1,1-1 1,-1 1-1,0 0 1,0-1 0,0 1-1,0-1 1,-1 1-1,1 0 1,-1-2-198,-1-3 206,-1 0 0,0 0 0,-1 0 0,0 0 0,0 1 0,0-1 0,-1 1 0,1 0 0,-1 0 0,-1 1 0,1 0 1,-1 0-1,-3-2-206,4 3 35,-1 1 0,0 0 0,1 0 0,-1 0 0,0 1 0,0 0 0,0 0 0,-1 1 0,1-1 0,0 1 0,-1 1 0,1-1 0,-1 1 0,1 0 0,0 1 0,-1-1 0,-2 2-35,-20 4-17,0 2-1,1 1 1,0 2-1,0 0 1,1 2-1,1 1 1,-25 17 17,45-27-1,0 0 1,1 1-1,-1 0 0,1 0 1,0 0-1,1 0 0,-1 1 1,1 0-1,0 0 1,0 0-1,-1 5 1,3-7 1,0 1-1,1-1 1,0 1 0,0-1-1,0 1 1,1-1 0,-1 1-1,1 0 1,0-1 0,1 1-1,-1-1 1,1 1 0,0 0-1,0-1 1,0 1 0,0-1-1,1 0 1,1 3-1,3 5 13,1 0-1,0 0 1,1-1-1,0 0 1,7 6-13,51 51-46,-32-36 24,44 44 20,47 48 89,-113-111-82,1 1 0,-2 1 0,0 0 0,-1 0 0,1 3-5,-7-10 4,0 0 0,-1 1 0,0 0 0,0-1 0,-1 1 0,0 0 0,0 0 0,-1 0 0,0 1 0,-1-1 0,0 3-4,-1 3 40,-1 0-1,-1 0 0,0-1 1,-1 1-1,-1-1 0,0 1 0,-1-2 1,-1 1-1,0-1 0,0 0 0,-3 3-39,-2 0 56,-1-1-1,0 0 0,0-1 0,-2-1 1,0 0-1,0-1 0,-1 0 0,-1-1 1,1-1-1,-2-1 0,-11 5-55,0-3 76,1 0-1,-1-2 0,-1-1 1,1-2-1,-1 0 1,-1-2-1,-5-1-75,18-3-321,0 0 0,0 0-1,0-2 1,0 0 0,0-1-1,1-1 1,-1-1 0,1 0-1,0-1 1,1-1 0,-1-1-1,-1-1 322,-6-8-1167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48.1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606 24 9472,'-18'-19'3061,"18"19"-3017,0-1 0,-1 1 1,1 0-1,0 0 0,0-1 0,0 1 1,-1 0-1,1 0 0,0-1 0,0 1 1,-1 0-1,1 0 0,0 0 0,0 0 1,-1-1-1,1 1 0,0 0 0,-1 0 1,1 0-1,0 0 0,-1 0 0,1 0 1,0 0-1,0 0 0,-1 0 0,1 0 1,0 0-45,-7 0 151,0 1 1,0 0 0,0 1 0,0 0-1,0 0 1,1 0 0,-1 1 0,1-1-1,0 2 1,0-1 0,0 1 0,-3 2-152,-7 6 79,0 1 0,1 0 0,-12 15-79,-27 33 371,2 3-1,-41 70-370,56-75 116,4 2 0,2 1-1,-18 54-115,34-78 99,2 1-1,1 0 0,3 1 1,1 0-1,2 1 1,0 10-99,5-29 80,1-1 0,2 1 1,-1-1-1,2 1 0,5 17-80,-3-24 88,-1 1 0,2-1 0,0-1 0,1 1 0,0-1 0,1-1 0,1 1 0,4 4-88,-7-10 50,0 0 1,0-1-1,1 1 1,1-2-1,-1 1 0,1-1 1,0 0-1,1 0 0,-1-1 1,1 0-1,0-1 1,0 0-1,0 0 0,1-1 1,0 0-1,-1-1 0,1 0 1,6 1-51,4-3 69,0 0 1,0-1-1,0-1 1,0 0-1,7-4-69,16-4 303,40-15-303,-41 9 128,0-2 0,0-1 0,0-4-128,-22 12 52,0-1 0,-1-1 0,-1 0-1,0-1 1,-1-1 0,-1-1 0,0 0-1,-1-1 1,-1-1 0,1-2-52,-1-2 38,-2-1 1,0 0 0,-1 0-1,2-11-38,1-7 59,-1-1 0,-1-9-59,-7 29 27,-1 0 0,0-1 0,-2 1 0,-1-1 1,-1 0-1,-1 1 0,0-1 0,-2 1 0,-1 0 1,-1-3-28,1 7 19,0 1 0,-2 0 0,0 1 0,-1-1 0,0 1 0,-1 0 0,-9-12-19,9 18-10,-1 1 0,0-1 0,0 1 0,-1 1 0,0 0 0,0 0 0,-1 1 0,-11-5 10,7 4-53,-1 1 1,0 0 0,-1 1-1,1 1 1,-1 1-1,-7-1 53,-1 1-168,1 2-1,-1 0 1,0 2-1,0 1 1,-5 1 168,-20 5-838,0 2 1,-1 3 837,-57 17-2864,8 3 854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48.5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9632,'36'38'3584,"-36"-38"-2784,60 85-256,-29-42 288,4 4-576,21 10 128,5-3-256,17 17 223,-3-1-223,-2 6-96,-7-1-64,-9-1-191,-14-8 127,-3-9-1376,-14-6 832,-17-13-2560,0-2 1792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09.4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97 14 6656,'-4'-4'683,"4"3"-510,-1 0 0,0 1 0,1-1-1,-1 0 1,0 1 0,0-1 0,0 0 0,1 1 0,-1-1 0,0 1 0,0-1 0,0 1 0,0-1 0,0 1 0,0 0 0,0 0 0,0-1 0,0 1 0,0 0-1,0 0 1,0 0 0,0 0 0,0 0 0,0 0 0,0 0 0,0 1 0,0-1 0,-1 0-173,-1 1 158,0 0 0,0 0 0,0 0 0,0 1-1,1-1 1,-1 1 0,0-1 0,1 1 0,-1 0 0,1 0 0,-1 0 0,1 0-1,0 1 1,0-1 0,0 1 0,0-1 0,0 1 0,1 0 0,-1 0 0,1-1 0,-1 1-1,1 0 1,0 2-158,-2 8 126,0 1-1,1-1 1,0 1 0,1-1-1,1 3-125,-1-8 82,1 81 49,3 1-1,13 66-130,-8-75 144,18 125-1295,30 105 1151,-51-286-2086,-1-5 588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49.0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394 171 7040,'2'-12'857,"-1"10"-599,-1-1 0,1 0 0,-1 0 0,1 0 0,0 0 0,0 1-1,0-1 1,1 0 0,-1 0-258,8-20 1977,-1 0 0,-1 0 0,2-12-1977,-9 34 33,0 1 0,0-1 1,1 0-1,-1 0 0,0 0 0,0 0 1,0 1-1,0-1 0,0 0 0,0 0 1,0 0-1,0 0 0,0 1 0,-1-1 1,1 0-1,0 0 0,0 1 0,-1-1 1,1 0-1,-1 0 0,1 1 0,0-1 1,-1 0-1,1 1 0,-1-1 0,0 0 1,1 1-1,-1-1 0,0 1 0,1-1 1,-1 1-1,0-1 0,1 1 0,-1 0 0,0-1 1,0 1-1,1 0 0,-1 0 0,0-1 1,0 1-1,0 0 0,0 0-33,-4 0 43,0 0-1,0 0 0,-1 0 1,1 1-1,0 0 1,-2 0-43,5 0 29,-15 3 55,0 2 0,0 1 0,0 0 0,1 1 0,0 0 0,0 1 0,-4 4-84,-4 2 36,5-3-37,1 1 0,0 1 0,1 0 0,0 2 1,1 0-1,1 0 0,1 2 0,-1 1 1,6-6 0,0-1 0,1 2 0,1-1 1,0 1-1,1 0 0,0 0 0,1 1 0,1 0 0,1 0 0,0 0 0,0 0 0,1 3 0,2-8 7,1 0 0,0-1 0,0 1 0,1 0 0,0-1 0,1 1 0,0-1 0,0 0 0,1 0 0,0 0 0,0 0 0,2 0-7,12 19 34,1 0 0,21 22-34,-1-1 51,-27-33-38,-1 0 0,0 1 0,-1 1-1,-1 0 1,-1 0 0,6 18-13,-10-23-8,-1 0-1,-1-1 1,0 1-1,-1 0 1,0 0-1,0 0 1,-2 0-1,0 0 1,0-1 0,-1 1-1,-1 2 9,0-4 17,0-1-1,-1 1 0,0-1 1,0 0-1,-1 0 1,0 0-1,-1 0 1,0-1-1,-1 0 1,0-1-1,0 1 0,-8 5-16,14-12 3,-1-1-1,1 0 0,-1 0 0,0 0 0,1 1 0,-1-2 0,0 1 0,0 0 0,0 0 0,0-1 0,0 1 1,0-1-1,0 1 0,-1-1-2,2 0-4,1 0 0,0 0 0,-1 0-1,1 0 1,-1 0 0,1 0 0,-1 0 0,1 0 0,0-1 0,-1 1 0,1 0 0,-1 0 0,1-1 0,0 1 0,-1 0 0,1 0 0,0-1-1,-1 1 1,1 0 0,0-1 0,-1 1 0,1 0 0,0-1 0,0 0 4,-1 0-14,1 0 0,0 0 0,-1-1 0,1 1 0,0 0 0,0 0 0,0-1 0,0 1 0,0 0 0,0-1 0,0 1 0,1 0 0,-1-1 14,1-2-36,0-1-1,1 1 1,-1 0 0,1-1 0,0 1 0,0 0-1,1 0 1,-1 0 0,1 1 0,0-1 0,-1 1-1,2-1 1,-1 1 0,0 0 0,1 0 0,-1 0-1,1 1 1,2-2 36,-3 3-11,0-1 0,0 1-1,1 0 1,-1 0 0,0 0 0,1 0-1,-1 0 1,1 1 0,-1-1 0,1 1-1,-1 0 1,1 0 0,-1 1-1,1-1 1,-1 1 0,1-1 0,-1 1-1,1 0 1,-1 1 0,0-1 0,0 0-1,1 1 1,-1 0 0,0 0-1,1 0 12,11 10-9,0 1-1,0 1 1,-2 0-1,1 0 1,-2 1-1,0 1 1,-1 0-1,8 15 10,6 15 121,-2 1 0,11 37-121,3 24 113,13 73-113,17 53 233,-56-202-340,14 25 107,-20-46-163,2 1 1,-1-1-1,2 0 1,-1 0-1,1-1 1,3 2 162,-7-9-284,0 1 1,0-1 0,0 0-1,0 0 1,1 0-1,-1-1 1,5 2 283,30 10-1397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49.9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108 207 7392,'-26'-2'3649,"23"2"-3418,0 0-1,0 0 1,0 0 0,1 0-1,-1-1 1,0 1 0,0-1-1,1 0 1,-1 0 0,0 0-1,1 0 1,-1 0 0,0-1-1,1 1 1,-2-2-231,1 1 187,0 0 0,0-1 0,0 1 0,1-1 0,-1 1 0,1-1 0,0 0 0,0 0 0,0 0 0,0 0 0,0 0 0,0-1-187,1-1 180,-1 1 0,1-1-1,1 0 1,-1 1 0,1-1-1,0 0 1,0 1-1,0-1 1,1-3-180,0-4 264,1 1 0,0 0 0,4-10-264,-5 17 17,1 0 0,-1 0 0,1 0 0,0 1 1,0-1-1,0 0 0,0 1 0,0-1 0,1 1 0,0 0 0,0 0 0,1-1-17,-3 3-2,0 1-1,-1-1 0,1 1 1,0 0-1,0 0 0,-1-1 1,1 1-1,0 0 0,0 0 0,0 0 1,0 0-1,-1 0 0,1 0 1,0 0-1,0 0 0,0 0 1,0 0-1,-1 1 0,1-1 0,0 0 1,0 0-1,-1 1 0,1-1 1,0 1-1,0-1 0,-1 1 1,1-1-1,0 1 0,-1-1 0,1 1 1,-1-1-1,1 1 3,2 2-6,-1-1 0,0 1 0,1 0 0,-1 0 0,0 0 0,0 0 0,0 1 6,3 9 54,0 0 0,0 1 0,-1 0-1,-1 0 1,1 7-54,6 76 310,-6-54-201,-2-20-51,1 0 0,1-1 0,1 0 0,5 13-58,-8-27 20,1-1-1,0-1 1,1 1 0,-1 0 0,1-1-1,1 1 1,-1-1 0,1-1 0,0 1 0,0 0-1,1-1 1,0 0 0,0-1 0,0 1-1,6 2-19,-5-3 34,1 0 0,0-1 0,0 0 1,0-1-1,0 1 0,1-2 0,-1 1-34,19 1 297,15 0-297,-23-2 132,1 0 0,-1 1 0,14 5-132,-27-6 22,1 1 1,-1 1 0,0-1 0,1 1 0,-1 0 0,-1 1-1,1-1 1,0 1 0,-1 0 0,0 1 0,0-1 0,4 5-23,-1 1 44,0 1 0,0 0 0,-1 1 0,0-1 0,-1 1 0,4 10-44,4 19 96,5 20-96,8 23-67,20 29 8,5-2 1,22 27 58,-68-126 14,0 0 1,0 0-1,-1 1 0,-1-1 1,2 10-15,-4-15 5,-1 1 0,0 0 0,-1 0 0,0-1 0,0 1 0,0 0 0,-1 0 0,0-1 1,-1 1-1,0-1 0,0 1-5,-3 7-36,-2-1 1,1 1-1,-2-1 1,0-1 0,0 1-1,-1-1 1,-8 8 35,-6 5-302,0-2 1,-2 0 0,-4 1 301,-9 5-871,-1-1 0,-2-2 1,-1-2-1,-15 5 871,-62 31-1706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51.2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105 1 7968,'-7'0'859,"0"0"0,1 1 0,-1 0 0,1 0 0,-5 2-859,8-2 290,0 0 1,0 0 0,0 0 0,0 1-1,0-1 1,0 1 0,0 0 0,1 0-1,-1 0 1,1 0 0,-1 0-1,1 1 1,0 0-291,-1 1 159,0 0 0,1 1 0,-1-1-1,1 1 1,0 0 0,1 0 0,-1 0-1,1-1 1,0 2 0,0-1 0,0 0 0,1 0-1,0 0 1,0 2-159,1 8 47,1-1 0,0 0 0,1 0 0,2 6-47,13 42 8,5 4-8,-3-10-3,15 41 118,15 44 26,-14-10-450,-5 2-1,8 102 310,-34-199-1221,-2 1 0,-2 7 1221,-1 8-1157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51.8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9 211 9568,'-7'-33'3066,"7"32"-2990,-1 1 0,1-1-1,0 0 1,0 1 0,0-1-1,0 0 1,0 1 0,0-1-1,0 0 1,0 0 0,0 1-1,0-1 1,0 0 0,0 1-1,1-1 1,-1 0-76,1-5 133,0 1 48,0 1 0,0 0 1,1-1-1,0 1 1,-1 0-1,1 0 0,0 0 1,1 0-1,-1 0 1,3-2-182,3-2 131,1 0 0,0 0 0,1 1 0,0 0 1,0 1-1,1 0 0,-1 0 0,2 1-131,10-5 116,1 2 0,0 0 0,14-2-116,-10 5 13,0 0 1,1 3 0,0 0-1,-1 1 1,1 2-1,0 1 1,-1 1-1,0 1 1,1 2 0,-1 1-1,4 2-13,-21-6 18,0 1 1,0 0-1,-1 0 0,1 1 0,-1 0 0,0 0 1,-1 1-1,1 0 0,0 2-18,-6-5 15,1 1-1,-1-1 1,-1 1-1,1 0 1,0 0-1,-1 0 1,0 0-1,0 0 1,0 0-1,0 1 1,-1-1 0,1 1-1,-1-1 1,0 1-1,-1-1 1,1 1-1,-1 0 1,0-1-1,0 1 1,0 0-1,-1 2-14,-2 8-3,0-1-1,-1 0 1,-1 0-1,0 0 0,-4 7 4,-6 9-200,-17 27 200,16-33 4,-1 0 1,-1-1 0,-2-1-1,0-1 1,-1 0-1,-5 1-4,-16 12 136,-2-2-1,-39 21-135,69-45 39,0 0 24,0 0-1,0 1 1,1 1 0,0 0-1,-6 7-62,19-16 11,-1-1 0,1 0 0,0 1-1,0-1 1,-1 1 0,1-1 0,0 0-1,0 1 1,0-1 0,-1 1 0,1-1-1,0 0 1,0 1 0,0-1 0,0 1-1,0-1 1,0 1 0,0-1 0,0 1-1,0-1 1,0 1 0,0-1-1,0 1 1,0-1 0,1 0 0,-1 1-1,0-1 1,0 1 0,0-1-11,13 14 150,21 5-127,-32-19-28,40 24 88,0 1-1,-2 2 1,26 24-83,-12-10 78,23 11-78,181 89 132,-110-64-398,-100-49 42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52.4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 66 7456,'-18'-12'2421,"17"11"-2332,0 1 0,1 0 0,-1-1 0,0 1 0,1-1 0,-1 0 0,1 1 1,-1-1-1,1 1 0,-1-1 0,1 0 0,-1 1 0,1-1 0,0 0 0,-1 0 0,1 1 0,0-1 0,0 0-89,-3-5 1197,3 6-1147,0 0 0,0 0 0,-1-1 1,1 1-1,0 0 0,0 0 0,0 0 0,0 0 1,0 0-1,0-1 0,0 1 0,0 0 0,0 0 0,0 0 1,0 0-1,0 0 0,0-1 0,0 1 0,0 0 1,0 0-1,0 0 0,0 0 0,0-1 0,0 1 0,0 0 1,1 0-1,-1 0 0,0 0 0,0 0 0,0 0 0,0-1 1,0 1-1,0 0 0,0 0 0,0 0 0,1 0 1,-1 0-1,0 0 0,0 0 0,0 0 0,0 0 0,0 0 1,1-1-1,-1 1 0,0 0 0,0 0 0,0 0 1,0 0-1,0 0 0,1 0 0,-1 0 0,0 0 0,0 0 1,0 0-1,0 0-50,10-2 900,-10 2-848,117-10 2307,88 4-2359,-30 2-125,57-3-1261,27 11 1386,-252-4-707,0 1-1,1-1 1,-1 1 0,0 1 0,6 1 707,4 4-1669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52.9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0 201 9312,'28'-13'4495,"9"4"-4212,-18 5 560,153-26 392,-44 8-865,187-20 228,-90 14-1011,-133 13-5494,39-14 5907,-88 20-2624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53.3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 1 10400,'-26'2'3344,"26"-2"-3277,-1 1 1,0-1 0,1 0 0,-1 1 0,1-1 0,-1 0 0,1 1-1,-1-1 1,1 1 0,-1-1 0,1 1 0,-1-1 0,1 1-1,0-1 1,-1 1 0,1-1 0,0 1 0,-1 0 0,1-1 0,0 1-1,0-1 1,0 1 0,0 0 0,-1-1 0,1 1 0,0 0 0,0-1-1,0 1 1,0 0 0,0-1 0,1 1 0,-1-1 0,0 1-1,0 0 1,0-1 0,0 1-68,2 4 52,0 0 0,0 0 0,1 0 0,-1-1 0,1 1 0,0-1 0,0 1-1,1-1 1,-1 0 0,1 0 0,0 0 0,0-1 0,4 3-52,9 6 96,0-1 0,1-1-1,1 0-95,3 2 78,52 28 245,2-3-1,73 25-322,81 5 571,-32-10-240,-173-49-325,1 2 1,19 11-7,-34-15-10,-1 0-1,1 1 1,-1 0 0,-1 0 0,1 1-1,-1 0 1,2 4 10,-7-8 10,0 1 0,0 0 1,-1 0-1,1 1 0,-1-1 0,0 1 0,-1-1 1,0 1-1,0 0 0,0 0 0,0 0 0,-1 0 0,0 0 1,0 0-1,-1 0 0,1 1 0,-2-1 0,1 0 1,0 0-1,-1 0 0,0 0 0,-1 3-10,-4 11-1,-1 0-1,0-1 1,-9 15 1,-31 56-76,-90 131 253,132-213-183,-89 122-511,-11 18-854,68-91-133,8-9 459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53.6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 1 9568,'0'0'128,"0"0"0,0 0 0,-1 0 0,1 0-1,0 0 1,0 0 0,0 0 0,-1 0 0,1 0 0,0 1 0,0-1 0,0 0 0,0 0 0,-1 0 0,1 0 0,0 0 0,0 0 0,0 1 0,0-1 0,0 0 0,0 0 0,0 0 0,-1 0 0,1 1 0,0-1-1,0 0 1,0 0 0,0 0 0,0 1 0,0-1 0,0 0 0,0 0 0,0 0 0,0 1 0,0-1 0,0 0 0,0 0 0,0 0-128,-4 19 1470,0 19-1216,-4 172 399,9 0 1,10 7-654,2-86-422,5-1 1,21 71 421,-26-153-618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54.1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0 151 9888,'0'-12'3178,"0"12"-3143,0 0 0,0-1 0,0 1 0,0 0 0,0 0 0,0 0 0,0-1 0,0 1 0,0 0 0,0 0 0,0 0 0,0 0 0,1 0 0,-1-1 0,0 1 0,0 0 0,0 0 0,0 0 0,0 0 0,0 0-1,0-1 1,0 1 0,1 0 0,-1 0 0,0 0 0,0 0 0,0 0 0,0 0 0,1 0 0,-1 0 0,0 0 0,0 0 0,0 0 0,0 0 0,1-1 0,-1 1-35,55-25 1532,1 2 1,1 3-1,8 0-1532,-23 8 105,1 1 0,0 3 0,0 2 0,1 1 0,-1 2-1,19 3-104,-7 2 121,0 3 0,16 5-121,-43-5 54,1 2 0,-2 1 0,1 1 0,-1 1 0,6 4-54,-26-11 17,-1 1-1,1 0 1,-1 0-1,0 0 1,0 1 0,0 0-1,0 0 1,-1 1-1,0-1 1,0 1-1,-1 0 1,2 2-17,-3-3 17,-1 0-1,1 0 1,-1 1 0,-1-1 0,1 0 0,-1 1 0,1-1 0,-1 1 0,-1-1 0,1 1-1,-1-1 1,0 1 0,0 0 0,-1-1 0,0 1 0,0-1 0,0 1-17,-4 12-6,0-2 0,-1 1 0,-1-1 1,0 0-1,-1 0 0,-1-1 0,0 0 0,-1 0 1,-1-1-1,0 0 0,-1-1 0,-7 6 6,-11 4-202,-2-1-1,0-1 0,-1-2 1,-1-1-1,-21 7 203,-33 10-2139,-3-3 1,-55 10 2138,77-23-1493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7:56.2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12 999 9984,'-10'-3'1982,"9"1"-97,16 0 657,-3 1-2349,42-6 569,38-12-762,35-5-149,355-25 464,47 20-315,79-3 47,-373 19-67,-14 1-19,876-55 35,-731 40 3,800-62-78,-2-20 68,339-108 353,-30 2-641,-1196 185-967,-91 13-2481,-172 16 3256,109-13-2549,-23-6-1828,-99 20 4862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09.4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97 14 6656,'-4'-4'683,"4"3"-510,-1 0 0,0 1 0,1-1-1,-1 0 1,0 1 0,0-1 0,0 0 0,1 1 0,-1-1 0,0 1 0,0-1 0,0 1 0,0-1 0,0 1 0,0 0 0,0 0 0,0-1 0,0 1 0,0 0-1,0 0 1,0 0 0,0 0 0,0 0 0,0 0 0,0 0 0,0 1 0,0-1 0,-1 0-173,-1 1 158,0 0 0,0 0 0,0 0 0,0 1-1,1-1 1,-1 1 0,0-1 0,1 1 0,-1 0 0,1 0 0,-1 0 0,1 0-1,0 1 1,0-1 0,0 1 0,0-1 0,0 1 0,1 0 0,-1 0 0,1-1 0,-1 1-1,1 0 1,0 2-158,-2 8 126,0 1-1,1-1 1,0 1 0,1-1-1,1 3-125,-1-8 82,1 81 49,3 1-1,13 66-130,-8-75 144,18 125-1295,30 105 1151,-51-286-2086,-1-5 588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09.8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5 268 6560,'-2'-9'775,"1"7"-577,1 0 0,-1 0-1,1 0 1,0 0-1,-1 0 1,1 0 0,0 0-1,0 0 1,1-1-1,-1 1 1,1-2-198,0-5 501,1-1-1,1 1 1,-1 0 0,2 0 0,-1 0-1,1 0 1,1 1 0,-1-1 0,4-2-501,4-4 248,0 1 1,2 1-1,0 0 1,0 0-1,1 2 1,1 0-1,0 0 1,0 2-1,1 0 1,5-1-249,-17 8 14,0 0 1,0 0-1,0 1 1,1 0-1,-1 0 1,0 0-1,0 1 1,1 0-1,-1 0 0,1 0 1,-1 1-1,0 0 1,0 0-1,1 0 1,-1 0-1,0 1 1,0 0-1,0 0 1,-1 0-1,5 3-14,-5-3 12,0 1 0,-1 0 1,1 0-1,-1 0 0,1 0 0,-1 0 0,0 1 0,0-1 1,-1 1-1,1 0 0,-1 0 0,1 0 0,-1 0 0,-1 0 1,1 0-1,0 1 0,-1-1 0,0 1 0,0-1 0,-1 1 1,1-1-1,-1 1 0,0 0 0,0 2-12,-1 4 5,-1-1 0,0 1 0,-1-1 0,0 1 0,-1-1 0,0 0 0,0 0 0,-1 0 0,0-1 0,-1 0 0,0 0 0,0 0 0,-7 6-5,-6 5-408,-1 0 0,0-2-1,-2 0 1,-16 10 408,0-1-730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08.7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491 342 8544,'42'-59'4549,"-26"37"-3226,1 1 1,1 0-1,2 0-1323,2-2 1918,7-12-1918,-26 32 135,-1 0 1,0-1-1,0 1 1,0-1-1,0 1 0,0-1 1,-1 0-1,0 0 1,0 0-1,0 1 1,0-1-1,-1 0 1,1-1-1,-1 1 0,0-3-135,0 4 45,-1 0-1,1 0 0,-1 1 0,0-1 0,0 0 0,0 1 0,0-1 0,0 0 0,-1 1 0,1 0 0,-1-1 0,1 1 0,-1 0 0,0 0 0,0 0 1,0 0-1,0 0 0,0 0 0,-1 0 0,1 1 0,0-1 0,-1 1 0,-1-1-44,-7-2 25,0 0 0,0 0 0,-1 1 0,1 1 0,-1 0 0,0 0 0,1 1 1,-1 1-1,0 0 0,0 0 0,0 1 0,1 1 0,-1 0 0,1 1 0,-4 1-25,-8 3-28,0 1 0,1 1 1,1 0-1,0 2 0,0 1 0,1 0 0,-4 5 28,12-8-17,0 0 1,1 1-1,0 1 0,1-1 0,0 2 0,0-1 1,2 2-1,-1-1 0,2 1 0,-4 8 17,7-13-19,0 1-1,1 0 1,0 0-1,0 0 1,1 1-1,1-1 1,0 1-1,0-1 1,0 0-1,1 1 1,1-1-1,0 1 1,0-1-1,1 1 1,0-1-1,3 9 20,0-6 2,0 0-1,1 0 0,0-1 0,1 0 1,0 0-1,1 0 0,5 5-1,14 13 67,26 21-67,0 0 36,-37-33-89,0 0 0,-1 0-1,-1 2 1,-1-1 0,0 2-1,0 2 54,-9-14-35,-1 0-1,0 0 1,0 0 0,0 0-1,-1 1 1,0-1-1,-1 1 1,1 0-1,-2-1 1,1 1-1,-1 0 1,-1-1-1,0 1 1,0 0 0,-1-1-1,1 1 1,-4 6 35,-2 1-34,0-1 1,-1 1-1,-1-2 1,-1 1-1,0-2 1,0 1 0,-1-1-1,-1-1 1,0 0-1,-1 0 1,-2 0 33,-7 6 14,0-2 0,-2 0 0,0-1 0,0-1 0,-1-1 0,-1-2 0,0 0 0,-6 0-14,22-8 13,0 0 1,0-1-1,-10 1-13,16-3 1,1 0 1,-1 0-1,0 0 0,0 0 0,1-1 0,-1 1 0,0-1 0,1 0 0,-1 0 0,1-1 0,-1 1 0,1-1-1,2 2-2,1 0 0,0 0-1,-1 0 1,1 0 0,-1-1-1,1 1 1,0 0 0,-1 0 0,1-1-1,-1 1 1,1 0 0,0-1 0,-1 1-1,1 0 1,0-1 0,0 1 0,-1 0-1,1-1 1,0 1 0,0-1 0,-1 1-1,1-1 1,0 1 0,0 0-1,0-1 1,0 1 0,0-1 0,0 1-1,0-1 1,0 1 0,0-1 0,0 1-1,0-1 1,0 1 0,0 0 0,0-1-1,0 0 3,1 1-1,-1-1 0,1 0-1,0 0 1,-1 1 0,1-1 0,0 0-1,0 1 1,-1-1 0,1 1 0,0-1-1,0 1 1,0-1 0,0 1-1,0-1 1,-1 1 0,1 0 0,0 0-1,1-1 2,2 1-19,0 0 0,0 0 0,0 0 1,-1 0-1,1 0 0,0 1 0,0 0 0,0 0 0,-1 0 0,1 0 0,1 1 19,3 1-41,0 1-1,0 0 1,0 0 0,4 4 41,-1 1 29,0 0 1,-1 0-1,-1 1 0,0 1 0,0-1 1,-1 1-1,0 1 0,-1 0 1,0 0-1,-1 0 0,0 1 0,2 10-29,4 12 141,-2 0-1,-2 1 0,-1 1 0,-1 7-140,10 147 705,-2-14-60,-9-139-562,1 0 1,3 0-1,6 17-83,-11-43-37,0-1 1,1 1-1,0-1 1,1 0-1,0-1 0,1 1 1,5 6 36,-7-12-114,-1 0 0,1 0 0,0 0 0,1-1 0,-1 0 0,1 0 1,0 0-1,0-1 0,0 0 0,0 0 0,0-1 0,1 1 0,0-1 0,0 0 114,45 6-736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09.1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77 0 10816,'-22'6'3477,"21"-6"-3376,0 1 0,0-1 0,0 0 0,0 1 0,0-1 0,0 1 0,0-1 0,0 1 0,0-1 0,0 1 0,0 0 0,0-1 0,1 1 0,-1 0 0,0 0 0,0 0 0,1 0 0,-1 0-101,-2 3 283,0 1-164,0 0-1,0-1 1,0 1-1,1 0 1,0 0-1,0 1 1,0-1-1,1 0 1,0 1-1,0-1 1,0 1-1,0-1 1,1 3-119,-1 5 80,-5 57 144,3 1 0,4-1 0,3 11-224,7 38-166,12 48 166,-11-94-415,-10-55 13,5 28-511,5 14 913,4-9-2720,-11-41 453,0 1 0,0-1-1,4 5 2268,9 10-4325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09.5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29 10976,'26'-16'3536,"-25"16"-3411,0-1 1,0 0-1,1 1 1,-1-1-1,0 1 1,1-1 0,-1 1-1,0 0 1,1 0-1,-1-1 1,1 1-126,5-1 81,2-1 96,0 0-1,1 1 0,-1 0 1,1 1-1,-1 0 1,0 0-1,1 1 0,-1 0 1,0 1-1,4 0-176,3 4 267,1 0 0,0 1 0,9 5-267,-20-8 49,0-1 0,-1 1 0,1 0 0,-1 1-1,1-1 1,-1 1 0,-1 0 0,1 0 0,-1 1 0,0 0 0,0 0-49,2 3 44,-1 1-1,-1 0 1,0 0 0,0 0 0,-1 0-1,0 1 1,0 0 0,-2-1 0,1 1-1,-1 10-43,-1-6 42,-1 1 0,0 0-1,-1 0 1,-1-1-1,-1 1 1,0-1-1,-2 3-41,-6 12-4,-1-1 0,-1 0-1,-1-1 1,-2-1 0,-1 0 0,-1-1-1,-6 4 5,-4 2-645,-20 16 645,21-22-1824,2 1 0,-4 7 1824,16-13-3594,8-2 1114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09.9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9 282 5216,'-7'-30'1696,"6"19"-1040,1 10-676,1-10 1219,1-1 0,4-10-1199,-5 18 389,0 0 0,1 0 1,-1 0-1,1 0 1,0 0-1,1 0 0,-1 1 1,0-1-1,1 1 1,0 0-1,2-2-389,14-12 1067,2 2 1,-1 1-1,2 1 1,6-3-1068,-2 3 245,0 1-1,1 1 1,0 2 0,1 0 0,0 2-1,5 1-244,-16 3 73,-1 1-1,1 1 1,0 1 0,0 0-1,0 1 1,0 1-1,0 1 1,14 3-73,-23-4 41,0 1 1,-1-1 0,1 1-1,-1 1 1,0-1 0,0 1-1,0 0 1,-1 1 0,1 0-1,-1 0 1,0 0 0,-1 1-1,1-1 1,-1 1-1,0 1 1,-1-1 0,1 1-1,-1 0 1,-1 0 0,2 2-42,1 7 61,-1 0 1,-1 0 0,-1 0-1,0 1 1,-1-1-1,0 11-61,-1 27 442,-4 21-442,1 12 357,2-77-349,0-1 1,1 0 0,1 1-1,0-1 1,0 0 0,1 0-1,1 4-8,5 9-68,2-1-1,2 5 69,13 23-41,51 138 179,-44-99-196,28 48 58,-37-89-49,51 103 21,-53-100 131,-2 1-1,-1 3-102,-15-41 59,0 1 0,-1 0-1,-1 0 1,0 0-1,-1 0 1,-1 0 0,0 0-1,-1 3-58,0-7 24,0 0-1,-1 0 1,-1-1 0,0 1-1,0 0 1,-1-1-1,0 0 1,-1 0 0,0 0-1,0-1 1,0 1-1,-2-1-23,-3 4-56,0 0 0,-1-1-1,0-1 1,-1 0 0,0-1 0,-1 0-1,0 0 1,0-2 0,-1 0 0,0 0-1,-12 3 57,-2 0-518,-1-2 0,1-2-1,-2 0 1,1-2 0,-20 1 518,37-5-830,-1 1 1,1-2 0,-1 1-1,1-2 1,0 0 0,-6-1 829,-15-6-2437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10.8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0 168 10560,'8'-35'3397,"-8"34"-3334,0 0 1,0 0-1,0 1 1,0-1-1,1 0 1,-1 1-1,0-1 1,0 0-1,1 1 1,-1-1-1,0 0 1,1 1-1,-1-1 1,1 1-1,-1-1 1,1 1-1,-1-1 1,1 1-1,-1-1 1,1 1-1,0 0-63,6-8 238,-1 2-8,0 1-1,0-1 1,1 1 0,-1 0-1,1 1 1,2-1-230,34-14 986,1 2 0,17-3-986,-56 18 65,9-2-15,1 0-1,-1 1 0,1 0 0,0 1 0,-1 1 0,1 0 0,0 1 1,0 1-1,0 0 0,-1 1 0,1 1 0,0 0 0,-1 1 0,7 2-49,-9 0 53,-1-1-1,1 1 0,-1 1 0,0 0 0,0 1 0,-1 0 0,0 0 0,-1 1 0,1 0 0,-2 1 1,1 0-1,-1 0 0,-1 1 0,6 11-52,-1-1 103,-2 1 0,-1-1 0,0 1 0,-2 1 0,0 0 0,-1 0 0,1 20-103,11 121 549,-17-155-555,1-1-1,-1 0 1,1-1-1,1 1 1,0 0-1,0-1 1,0 1-1,1-1 1,0 0-1,5 6 7,-5-8 13,0 0-1,0-1 0,0 0 0,1 0 1,-1 0-1,1 0 0,0-1 0,0 0 1,1 0-1,-1 0 0,1-1 0,-1 1 1,1-1-1,2 0-12,-3-1 23,-1 0 0,1 1 0,-1-1 0,0 1 1,0 0-1,1 0 0,-1 1-23,-2-1 11,0-1 0,-1 1-1,1-1 1,-1 1 0,1-1 0,-1 1 0,0 0 0,1 0 0,-1 0 0,0 0 0,0 0-1,-1 0 1,1 0 0,0 0 0,-1 0 0,1 2-11,3 21 11,-2 0 0,-1-1 1,-1 10-12,1 9-50,2 9 42,2 1 0,3-2 0,2 1 0,2-1 0,3-1 0,2 2 8,-7-25 46,-2 0 0,-1 0 0,-1 1 0,-1 0 0,-1 0 0,-2 1 0,0-1 0,-3 9-46,0-22 7,-1 0 0,-1 0 1,0 0-1,-1-1 0,-1 1 0,0-1 1,-1 0-1,-1 0 0,0 0-7,-4 5-326,-1-2-1,0 1 1,-1-1-1,-1-1 1,0-1 0,-2 1 326,-50 44-1158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11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1340 189 10304,'1'-1'273,"1"1"-1,-1-1 1,0 0 0,0 0 0,0 0 0,0 0 0,0 0 0,0 0-1,0 0 1,0 0 0,0 0 0,-1 0 0,1 0 0,0 0 0,-1 0 0,1-1-1,-1 1 1,1-2-273,-1 2 119,0-1-1,1 0 0,-1 0 1,0 0-1,-1 0 0,1 1 1,0-1-1,0 0 1,-1 0-1,1 0 0,-1 1 1,0-2-119,-2-3 76,0 1 0,0 0 0,0 0 0,-1 0 0,1 0 0,-1 0-1,-4-3-75,-4-3 249,-1 0-1,0 1 1,-1 0-1,1 2 0,-2-1 1,1 2-1,-2-1-248,4 3 84,1 1-1,-1 0 1,0 0-1,-1 1 1,1 1-1,0 0 1,-1 1 0,0 0-1,-3 1-83,-12 3 29,-1 0-1,0 2 0,-23 7-28,16-2-27,0 2-1,1 2 0,0 1 0,1 1 1,-14 11 27,16-9-8,1 1 0,0 1 0,-10 12 8,31-24-9,0 1-1,1 0 1,0 1-1,1 0 1,0 0-1,0 1 1,1 0-1,0 0 1,1 1-1,0 0 1,-1 5 9,5-10 1,0 0-1,1 0 1,0-1 0,0 1 0,1 0-1,-1 0 1,1 0 0,1 0 0,0 0 0,0 0-1,0 0 1,1 0 0,-1-1 0,2 1 0,-1-1-1,1 2 0,3 3 18,-1-1 0,2 1 0,-1-1-1,1 0 1,1 0 0,0-1 0,0 0-1,9 6-17,14 10 87,2-1-1,0-2 0,1-1 0,25 10-86,-19-10 23,38 20-74,0 0-53,-2 2 104,-54-29 22,-1 0 1,-1 2 0,0 0-1,-1 1 1,11 14-23,-25-25 8,1 1 1,-1 0 0,0 0 0,0 0-1,-1 1 1,0 0 0,0 0-1,-1 0 1,0 0 0,0 0-1,-1 1 1,0-1 0,0 1 0,-1-1-1,0 1 1,-1 0 0,0-1-1,0 1 1,-2 7-9,0-8 24,0 0 0,-1 1 0,0-1 0,0 0 0,-1 0 0,0-1 0,0 1 0,-1-1 0,1 0 0,-3 2-24,-4 4 84,0-1 0,-1 0 0,0-1 0,-13 8-84,3-2 61,-1-2-1,-1-1 1,-1 0 0,1-2-1,-2-1 1,0-1 0,0-1-1,-22 5-60,-28 4 121,0-3 0,0-3 0,-17-2-121,21-6-78,1-3 0,-1-4-1,-16-4 79,58 3-763,-1-1-1,2-1 0,-1-2 1,1-1-1,-24-11 764,14-1-1621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12.5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594 40 11040,'19'-17'4207,"-18"15"-4048,1 1-1,-1 0 1,0 0-1,0-1 1,-1 1-1,1 0 1,0-1-1,0 1 1,-1-1-1,1 1 1,-1-1-1,1 1 1,-1-1-1,1 0-158,-15 6 880,-7 5-610,1 1 0,0 1-1,1 1 1,-9 8-270,-17 10 201,-36 23 146,-47 43-347,98-71 32,2 2 0,1 0 0,1 2 0,1 1 0,2 1 0,-12 22-32,27-40-21,0 0 0,1 1 1,1 0-1,1 0 0,0 1 1,-1 4 20,5-14 15,0 0 0,0 1 0,0-1 1,1 0-1,0 1 0,0-1 0,0 1 0,0-1 1,1 0-1,0 0 0,0 1 0,1-1 1,-1 0-1,1 0 0,0 0 0,1 0 1,-1-1-1,1 1 0,1 2-15,3 1 37,0-1-1,0 1 1,1-1-1,0-1 1,0 0 0,7 5-37,16 7 143,10 5-143,21 11 37,-53-29-37,0 1 1,0 0-1,0 1 0,-1 0 0,0 1 1,4 4-1,-10-9 2,0-1 1,0 0-1,-1 1 0,1 0 1,-1-1-1,0 1 0,0 0 1,0 0-1,0-1 1,0 1-1,0 0 0,-1 0 1,1 0-1,-1 0 1,0 0-1,0 0 0,0 0 1,0 0-1,-1 0 1,1 0-1,-1 0 0,0 0 1,0 0-1,0-1 1,0 1-1,-1 1-2,-5 9-11,0-1 0,-1 0-1,0-1 1,-1 1 0,0-2 0,-1 1-1,0-1 1,-1-1 0,-6 5 11,3-3-15,-1-1-1,0-1 1,0 0 0,-1-1 0,0 0-1,-1-2 1,-7 3 15,19-8-46,0 0 0,1-1 0,-1 1 0,0-1 0,0 0 0,0 0 0,0 0 0,-1-1 46,5 1-28,-1 0-1,1-1 1,0 1 0,0 0-1,-1-1 1,1 1-1,0-1 1,0 0-1,0 1 1,0-1 0,-1 0-1,1 1 1,0-1-1,0-1 29,1 2-15,-1-1-1,1 0 0,-1 1 1,1-1-1,0 0 0,0 1 1,-1-1-1,1 0 0,0 0 1,0 1-1,0-1 0,0 0 1,0 0-1,0 0 0,0 1 1,0-1-1,0 0 0,0 0 1,0 1-1,0-1 0,1 0 1,-1 0-1,0 1 0,1-1 1,-1 0 15,1 0-10,0-1 1,-1 1-1,1 0 1,0-1 0,0 1-1,0 0 1,0 0-1,0 0 1,1 0-1,-1 0 1,0 0-1,0 0 1,1 0 0,-1 0-1,1 0 1,-1 1-1,0-1 1,1 1-1,-1-1 1,1 1-1,-1 0 1,1-1 0,0 1-1,-1 0 1,1 0-1,-1 0 1,1 0-1,-1 0 1,1 0-1,0 1 1,-1-1 0,1 1-1,-1-1 1,1 1-1,-1-1 10,6 3-13,-1-1 0,1 1 0,-1 0 0,0 0 0,0 1 0,-1 0 0,6 4 13,-2 0 27,0 0 0,0 1 0,-1 0 0,-1 1-1,1 0 1,-2 0 0,1 0 0,2 9-27,-1-3 59,-2 1 1,0 0 0,0 1-1,-2-1 1,2 11-60,-1 15 245,-2 0 0,-2-1 0,-2 1 1,-3 25-246,-7 20 1136,-9 29-1136,-7 46 1056,25-145-1002,1 1 1,0 0 0,1 0 0,1-1-1,1 1 1,1 0 0,1 3-55,-2-14-2,0 0 1,1 0-1,0-1 1,0 1-1,1-1 1,-1 0-1,2 0 1,-1 0-1,1 0 1,0-1-1,0 0 1,1 0-1,0 0 1,0-1-1,0 1 1,1-1-1,4 2 2,-5-4-101,-1 0 1,1-1 0,0 1-1,0-1 1,0-1-1,0 1 1,1-1-1,-1 0 1,0-1-1,1 1 1,-1-1-1,0 0 1,1-1-1,-1 0 101,13-2-755,0-1 0,-1 0 0,0-2 0,4-2 755,14-5-3167,13-9 3167,43-26-8096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12.9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12640,'2'13'5368,"4"3"-4661,-2-4-399,29 144-154,-11-42 2,13 37 253,33 153 243,-11-6-1655,-53-279 92,4 25-610,3-17-3300,-11-27 4763,0 0 1,0 0-1,0 1 0,0-1 0,0 0 0,0 0 0,0 0 0,0 0 0,0 1 0,0-1 1,0 0-1,0 0 0,0 0 0,0 0 0,0 0 0,1 1 0,-1-1 0,0 0 0,0 0 1,0 0-1,0 0 0,0 0 0,0 0 0,0 0 0,1 1 0,-1-1 0,0 0 0,0 0 1,0 0-1,0 0 0,1 0 0,-1 0 0,0 0 0,0 0 0,0 0 0,0 0 0,0 0 1,1 0-1,-1 0 0,0 0 0,0 0 0,0 0 0,0 0 0,1 0 0,-1 0 0,0 0 1,0 0-1,0 0 0,0 0 0,0-1 0,1 1 0,-1 0 0,0 0 0,0 0 0,0 0 58,5-21-4922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13.3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 97 12064,'-3'-1'524,"1"-1"1,-1 0 0,1 1-1,-1-1 1,1 0 0,-1 0-1,1 0 1,0-1 0,0 1 0,-1-2-525,3 4 59,-1-1 1,1 1 0,0-1 0,0 0 0,-1 1-1,1-1 1,0 1 0,0-1 0,0 0 0,0 1 0,0-1-1,0 1 1,0-1 0,0 0 0,0 1 0,0-1 0,0 0-1,1 1 1,-1-1 0,0 1 0,0-1-60,1 0 108,0-1 0,0 1 1,0 0-1,0 0 0,0 0 0,0 0 1,0 0-1,1 0 0,-1 0 1,0 0-1,0 0 0,2 0-108,11-6 154,0 1 0,1 0 0,0 1-1,0 1 1,0 1 0,14-2-154,16-1 160,34 2-160,-46 3 11,0 2 0,0 1 0,-1 2 0,1 1 0,9 4-11,-25-5 2,0 1 1,-1 1-1,1 0 1,-2 1-1,1 1 1,-1 0-1,0 1 1,0 1-1,-1 0 1,12 12-3,-21-17 21,0 1 0,-1-1 1,1 1-1,-1-1 0,0 1 0,0 2-21,-2-5 23,-1-1 0,0 1 1,0 0-1,0 0 0,0-1 0,0 1 0,-1 0 0,1 0 0,-1 0 0,0 0 0,0 0 0,0 0 0,0 0 0,-1 0 0,1 0 0,-1 0-23,-3 10 67,0-1 1,-1 0 0,-1-1 0,0 1 0,0-1 0,-5 4-68,-8 13 62,-21 20-62,5-11-56,-2-2-1,-17 11 57,6-4-116,-4 7 116,48-45-9,-1 1 0,2 0 0,-1 0 0,0 0 0,1 0 0,0 0 0,0 0 1,0 1-1,1 0 0,0-1 0,0 1 0,1 0 0,-1 0 0,1 0 0,0 0 0,1 0 1,0 1-1,0-1 0,0 0 0,0 0 0,1 0 0,0 0 0,1 0 0,-1 0 0,1 0 1,0 0-1,1 1 9,10 17 44,0 0 0,1-2 0,1 1 0,12 11-44,74 79 64,-70-83-93,1 0 0,1-2 1,2-2-1,28 17 29,-30-23-1354,1-2 1,1-2-1,11 4 1354,-18-11-1397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14.1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1 160 11392,'0'-4'707,"0"0"0,0 0 0,1 1 0,0-1 0,0 0 0,0 0 0,1-1-707,0 0 368,0 0 0,1 0 0,0 1 0,0-1 0,0 1 0,0 0 0,1 0 0,2-2-368,4-4 325,0 0 0,0 1 1,1 0-1,1 1 0,-1 1 1,1 0-1,12-6-325,-18 11 68,1 0-1,-1 0 1,0 0-1,1 1 1,-1 0-1,1 0 1,-1 0-1,1 1 1,-1 0 0,1 0-1,0 1 1,-1 0-1,1 0 1,-1 1-1,0-1 1,1 1-1,-1 1 1,1-1-68,12 8 65,0 1 1,-1 0-1,0 1 0,0 1 1,-2 1-1,1 0 0,-2 1 1,0 1-1,-1 0 0,0 1 1,-2 1-1,1 0-65,-2 5 89,0 0 0,-1 0 0,-1 1-1,-2 0 1,0 1 0,-1 3-89,1 1 60,1-1 0,1 1 0,2-1 0,3 4-60,-8-21 26,1-1 0,0-1 0,0 1-1,1-1 1,1-1 0,-1 1 0,1-1-1,7 4-25,-3-2 94,0 1 0,-1 1 0,-1 0 0,1 1-94,-9-7 53,1-1 1,-1 1 0,0 0-1,0 0 1,-1 0 0,0 0-1,0 0 1,0 1 0,-1-1 0,0 1-1,0-1 1,-1 3-54,1 17 9,-1-1 1,-4 16-10,2-16 19,-2 29-16,-3 56 63,7-88-76,1 1-1,1-1 1,4 20 10,-3-31-41,-1-1 1,2 0-1,-1-1 1,1 1-1,1 0 1,0-1-1,0 0 1,1 0-1,0-1 1,5 7 40,7 3-27,0 0 0,0-1 0,19 11 27,-28-20 14,0-1-1,0 1 1,0 1 0,-1 0-1,4 6-13,-8-10 14,-1 0-1,0 0 1,0 0-1,-1 0 0,0 1 1,0-1-1,0 1 1,0 0-1,-1-1 1,0 1-1,0 0 1,0 3-14,-2 15 117,-1 0 0,-1 0 1,-1 0-1,-1 0 1,-1-1-1,-2 3-117,4-12 37,-35 114 125,-6 20-548,38-120 83,-1-1 0,-2 0 0,0-1-1,-2 0 1,-1-1 0,-15 22 303,21-37-340,-1 0-1,0-1 0,0 0 1,-1 0-1,0-1 0,0 0 0,-1-1 1,0 0-1,-1-1 0,1 0 1,-2 0 340,1-1-845,0 0 1,-1-1 0,0-1 0,1 0-1,-1 0 1,0-1 0,0-1 0,0 0-1,-1 0 1,1-2 0,-6 0 844,-62-11-6149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1.1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466 100 5728,'0'-3'372,"0"0"0,-1 0 0,1 0-1,-1 0 1,1 0 0,-1 0 0,0 0 0,0 0 0,-1 0 0,1 0 0,0 1 0,-1-1-1,0 0 1,0 1 0,-1-3-372,-1 1 294,0 1-1,0-1 0,-1 1 0,1-1 1,-1 2-1,1-1 0,-1 0 1,0 1-1,0 0-293,-7-3 231,0 1 0,-1 1 0,1 0-1,-1 0 1,1 2 0,-1-1 0,-9 2-231,7 0 75,0 2-1,1 0 0,-1 0 1,1 2-1,-1 0 0,1 0 1,0 1-1,0 1 0,1 0 1,0 1-1,0 1 0,0 0 0,1 1 1,0 0-1,1 0 0,-4 5-74,11-10 4,1-1-1,0 1 1,0 0-1,0 0 1,1 0-1,-1 0 1,1 0-1,0 0 1,0 1-1,0-1 1,1 0-1,0 1 1,0 0-1,0-1 0,0 1 1,1 0-1,-1 0 1,1-1-1,1 1 1,-1 0-1,0 0 1,1-1-1,0 1 1,0 0-1,1-1 1,0 3-4,6 11 34,0-1 0,1 0 0,1-1 0,0 0 0,12 13-34,-20-26 1,21 28 18,1 0 6,-1 2 0,17 32-25,-34-53 6,-1 0 0,0 0-1,-1 0 1,0 1 0,-1-1 0,0 1 0,-1 0 0,0 0-1,-1 0 1,0 0 0,-2 0-6,0 5 1,-1 0 1,-1-1-1,0 0 0,-2 1 0,0-1 0,-1-1 1,0 1-1,-8 11-1,4-8 29,-2-1 1,0-1-1,-1 0 1,-1 0-1,0-2 1,-15 14-30,25-27 24,0 1 1,0 0-1,-1-1 1,1 0-1,-1 0 1,0 0 0,0-1-1,0 0 1,0 0-1,0 0-24,3-1 24,0-1 0,0 1 1,0-1-1,0 1 0,0-1 0,0 0 0,0 0 0,0 0 0,0 0 1,0 0-1,1 0 0,-1 0 0,0-1 0,0 1 0,0-1 0,-1 0-24,2 1 6,0-1 0,0 1 0,0-1 0,0 0 0,0 0 0,1 1-1,-1-1 1,0 0 0,0 0 0,1 0 0,-1 0 0,0 0 0,1 0-1,-1 0 1,1 0 0,-1 0 0,1 0 0,0 0 0,-1-1 0,1 1-1,0 0 1,0 0 0,0 0 0,0 0 0,0-1 0,0 1-6,0-2-3,0 1 1,0-1 0,1 0 0,-1 1-1,1-1 1,0 1 0,-1-1-1,1 1 1,0-1 0,1 1-1,-1 0 1,0-1 0,1 1 0,-1 0-1,1 0 1,0 0 0,0 0-1,0 0 1,0 0 0,0 1-1,0-1 1,0 1 0,0-1-1,1 1 1,-1 0 0,0 0 0,1 0-1,-1 0 1,1 0 0,-1 1-1,1-1 1,0 1 0,-1 0-1,1-1 1,0 1 0,-1 0-1,2 1 3,1 0-6,0 1-1,0 0 1,0 0-1,0 0 1,-1 0-1,1 1 1,-1 0-1,0 0 0,0 0 1,0 1-1,0-1 1,-1 1-1,1 0 1,-1 0-1,0 0 1,0 0-1,0 0 0,1 3 7,2 7 2,1 0-1,-2 0 0,0 0 0,-1 0 0,2 11-1,2 20 14,-3-1 0,-2 1 0,-1 0 0,-3 2-14,4 87-39,0-109 31,0 1 0,1-1 0,2-1-1,2 7 9,-5-21-45,1 0 0,-1-1-1,2 0 1,-1 0 0,1 0-1,1 0 1,-1-1 0,2 0-1,-1 0 1,1 0 0,0-1-1,0 0 1,1-1 0,7 5 45,27 13-310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41.3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652 194 7296,'15'-48'2368,"-13"42"-2066,0 0 0,0 0 0,1 1 0,0-1 0,1-1-302,-2 4 254,-1 0 0,1 0 0,-1 0 0,0 0-1,0 0 1,0 0 0,0 0 0,0-2-254,0 3 119,-1 0 0,0 0 0,0 0 1,0 0-1,0 0 0,0 0 0,0 0 0,-1 0 0,1 0 0,0 0 1,-1 1-1,0-1 0,1 0 0,-1 0 0,0 0 0,0 1 0,0-1 1,0 1-1,-1-2-119,0 0 120,-1 1 1,0-1-1,0 1 1,0-1-1,0 1 1,0 0-1,-1 0 1,1 0-1,-3-1-120,-5-1 88,1 1 1,0 0-1,-1 0 0,0 1 0,1 0 0,-9 1-88,-5 1 15,1 1-1,0 1 1,0 1 0,0 1-1,0 1 1,0 2 0,1 0-1,-2 2-14,1-1 1,1 2 0,0 1 0,1 0-1,1 2 1,0 0 0,0 2-1,1 0 1,-1 3-1,-2 3-9,0 1 0,2 1 0,0 1 0,2 1 0,1 1 0,1 1 9,8-15-16,1 1-1,1 0 1,1 1-1,-2 5 17,5-13-12,1-1-1,-1 1 0,1-1 1,1 1-1,-1 0 0,1 0 0,0-1 1,0 1-1,1 0 0,0-1 1,0 1-1,1 3 13,2 1-5,0-1 1,1 1-1,-1-1 1,2 0-1,-1-1 1,1 1-1,1-1 1,0-1-1,0 1 1,1 0 4,21 18 34,1-1-1,2 0-33,7 5 116,-37-28-105,28 21 48,-2 1 0,-1 2 0,0 0 1,1 6-60,-22-25 8,0 1 1,0 1 0,-1-1-1,0 1 1,0 0 0,-1 0-1,0 0 1,-1 0 0,0 1-1,0 0 1,-1-1 0,0 1-1,-1 0 1,0 0 0,-1 0-1,0 0 1,-1 8-9,-1-6 6,-1 1 1,0-1-1,-1 0 1,0 0-1,-1 0 0,-1-1 1,0 1-1,0-1 0,-1 0 1,0-1-1,-1 0 0,0 0 1,-1-1-1,-5 5-6,-1 0 10,0-2 0,-1 0 1,0-1-1,-1 0 0,0-2 0,-1 0 1,0 0-1,-18 4-10,29-10 3,0-1 0,0 0 0,0 0 0,-1-1 0,1 0 0,0 0 0,-1 0 0,1-1-1,-5-1-2,10 1-2,0 0-1,0-1 0,1 1 0,-1 0 0,0-1 0,0 0 0,1 1 0,-1-1 0,0 0 0,1 0 0,-1 0 0,1 0 0,-1-1 3,1 2-7,0-1 1,0 0-1,1 0 0,-1 1 0,1-1 0,-1 0 0,1 0 0,-1 0 0,1 0 0,-1 0 0,1 0 0,0 0 0,0 0 0,-1 0 0,1 0 0,0 0 0,0-1 7,0 0-19,1 0-1,-1-1 0,1 1 0,-1 0 0,1 0 1,0 0-1,0 0 0,-1 0 0,2 0 1,-1 0-1,0 0 0,0 0 0,1 0 1,-1 1-1,1-1 0,-1 0 0,1 1 0,1-2 20,3-1-18,0 1 0,0-1 0,0 1 0,0 0 0,1 0-1,-1 1 1,1 0 0,-1 0 0,1 0 0,0 1 0,0 0-1,0 1 1,0-1 0,0 1 0,0 1 0,0-1 0,0 1-1,0 0 1,-1 1 0,1 0 0,0 0 0,-1 0-1,1 1 1,-1 0 0,0 0 0,0 0 0,3 3 18,3 3 14,-1 1-1,-1 1 1,1 0 0,-2 0-1,1 1 1,-2 0 0,1 0 0,-2 1-1,0 0 1,0 0 0,-1 1 0,-1 0-1,0 1-13,9 35 141,-1 1-1,-3 0 1,-2 7-141,9 41 344,-7-54-242,2 0 0,2 1-102,-7-27 44,1 1 1,1-1-1,0 0 1,2-1-1,5 8-44,-11-19-3,0-1-1,1 1 1,-1-1-1,1-1 1,1 1-1,-1-1 1,1 0-1,-1 0 0,1-1 1,1 0-1,-1 0 1,1 0-1,-1-1 1,1-1-1,0 1 1,0-1-1,0 0 0,7 0 4,-6-2-179,-1-1 0,1 1 0,0-1 0,0-1-1,6-1 180,46-13-655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41.6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 1 9632,'-17'15'3584,"17"-15"-2784,4 47-256,-4-9 0,5 4-416,-1 40 256,5-1-256,-5 20 96,5-11-128,-5 14 224,5-7-193,-4 0 33,3-12-96,-3-12-1023,-1-14 511,1-16-2304,-1-8 1568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42.0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69 8320,'-4'-22'2672,"4"22"-2635,0 0 0,0-1 1,0 1-1,0 0 0,0 0 1,0-1-1,0 1 0,0 0 1,0 0-1,0-1 0,0 1 1,0 0-1,0 0 0,0-1 1,0 1-1,0 0 0,0 0 1,0-1-1,0 1 0,0 0 1,0 0-1,0-1 0,1 1 1,-1 0-1,0 0 0,0 0 1,0-1-1,1 1-37,2-4 205,1 1 0,0-1 1,0 1-1,1-1 0,-1 1 0,1 1 0,0-1 1,-1 1-1,1 0 0,0 0 0,0 0 0,0 0 1,1 1-1,-1 0 0,0 0 0,1 1 1,-1-1-1,0 1 0,1 0 0,-1 1 0,0-1 1,5 2-206,-1-1 31,-1 1 0,1 0 1,-1 1-1,0 0 1,1 0-1,-2 1 1,1 0-1,0 0 0,-1 0 1,0 1-1,0 1 1,0-1-1,0 1 0,1 2-31,-2 0 47,1 0 0,-2 0 0,1 0 0,-1 1 0,0 0 0,-1 0 0,0 0 0,-1 1 0,0-1 0,0 1-47,0 4 54,0 0 0,-2 0 0,1-1 0,-2 1 0,0 0 0,-1 0 0,0 0-54,-2 7 35,-1 1-1,0-1 1,-2-1-1,0 1 0,-2-1 1,0 0-1,-1-1 0,-1 0 1,-5 7-35,-12 12-111,-2-1 0,-12 12 111,-32 41-3997,62-71 2483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42.8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105 298 6048,'-2'0'198,"-7"1"1252,1-2 1,0 1-1,-1-1 0,1 0 0,-6-2-1450,12 2 169,-1 0-1,1 1 0,0-1 0,0-1 0,-1 1 0,1 0 1,0-1-1,0 1 0,0-1 0,0 1 0,1-1 0,-1 0 1,0 0-1,1 0 0,-1 0 0,1 0 0,0 0 0,0 0 0,-1-1 1,2 1-1,-2-1-168,0-3 129,1-1-1,-1 0 1,1 0 0,0 0-1,1 0 1,0 0 0,0 0 0,0 0-1,1 0 1,0 1 0,0-1 0,1 0-1,0 0 1,1-2-129,3-6 141,0 1 0,0 0 0,1 1 0,1-1-1,9-11-140,-13 20 8,0 0-1,0 0 0,1 1 0,-1-1 0,1 1 0,0 0 0,0 1 0,0-1 0,1 1 0,-1 0 1,4-1-8,-6 3-2,-1 0 0,2 0 0,-1 0 0,0 0 0,0 1 0,0-1 0,0 1 0,0 0 0,0 0 0,1 0 0,-1 0 0,0 1-1,0-1 1,0 1 0,0 0 0,0 0 0,0 0 0,0 0 0,0 0 0,0 1 0,0-1 0,-1 1 0,2 0 2,2 4-2,0-1 0,0 1 0,0 0-1,-1 0 1,0 1 0,0 0-1,0-1 1,-1 2 0,0-1 0,-1 0-1,1 1 1,-1 0 0,-1 0-1,1 1 3,3 19 64,-1 0 0,-1 1-1,0 12-63,-2-19 12,2 29 40,-3-20-10,2-1-1,1 1 1,2-1 0,7 25-42,-11-51 9,-1 0 0,1 0-1,0 0 1,0 0 0,1 0 0,-1-1 0,1 1 0,-1-1 0,1 0 0,0 0 0,1 0 0,-1 0 0,0 0-1,1 0 1,0-1 0,-1 0 0,2 1-9,2 0 55,1 0-1,-1-1 0,0 0 0,1 0 1,-1-1-1,1 0 0,-1 0 0,1 0 1,4-1-55,1 0 43,0 0 1,0 2-1,7 0-43,-14 0 4,-1-1 1,1 1-1,-1 0 1,1 0-1,-1 0 1,0 1-1,0-1 1,0 1-1,2 2-4,9 8 53,-2 0-1,0 1 0,0 0 0,-2 1 0,4 6-52,53 83-26,-34-48 74,112 158 27,-130-191-70,-1 1 0,-2 1 1,0 0-1,-1 1 0,-2 0 1,2 9-6,-9-21 33,-1 0 0,0-1 0,-1 1 0,-1 0 0,0 0-1,-1 0 1,0 0 0,-1 0 0,-1 0 0,0 0 0,-1-1 0,-2 9-33,-1-4 18,-1 0 0,-1 0 0,0 0 0,-1-1 0,-1-1 0,0 1-1,-2-1 1,-12 13-18,-11 7-344,-1-2 0,-2-2 0,-2-1 0,-29 17 344,27-23-1085,-1-1 0,-16 5 1085,43-21-820,-1-1 1,0-1-1,0-1 1,0 0-1,0-1 1,-8 0 819,-26 4-2352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43.49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616 149 7872,'33'-41'4256,"-25"33"-2912,6-8 1161,-13 15-2423,-1 0 0,0 0 0,1 0 0,-1 0 0,0 1-1,1-1 1,-1 0 0,0 0 0,0 0 0,0 0-1,0 0 1,0 0 0,0 0 0,0 0 0,0 0-1,-1 0 1,1 0 0,0 1 0,0-1 0,-1 0-1,1-1-81,-3-2 69,1 0 0,-1 0 0,0 0-1,0 1 1,-1-1 0,1 1 0,0-1-1,-1 1 1,0 0 0,0 1 0,0-1-1,0 1 1,0-1 0,-1 1 0,1 1-1,-1-1 1,1 0 0,-2 1-69,-4-2 109,1 1 0,-1 1 0,1-1 0,-1 2 0,0-1 0,1 1 0,-1 1 0,0 0 0,-3 1-109,-5 1-26,1 1-1,0 1 0,0 1 1,0 1-1,0 0 1,1 1-1,1 1 1,-1 0-1,1 1 1,-12 11 26,20-15-13,0 0 0,0 1 0,1 0 0,0 0 0,0 1 0,0 0 0,1 0 0,0 0 0,1 0 0,0 1 0,0 0 0,1 0 0,0 0 0,1 0 0,0 0-1,0 1 1,1-1 0,0 0 0,0 1 0,1-1 0,1 5 13,0-6-2,1 0-1,-1 0 0,2-1 0,-1 1 0,1-1 0,0 1 0,1-1 0,0 0 0,0 0 0,0 0 0,1-1 1,0 0-1,0 0 0,1 0 0,-1 0 0,2-1 0,0 1 3,18 13-5,1-1-1,1-2 1,24 12 5,-26-15 55,51 25-138,-44-24 91,0 2 0,-1 1 0,8 8-8,-34-21 13,0 0 0,0 0 0,0 0 0,-1 0 0,0 1 0,1 0 0,-2 0 0,4 5-13,-5-6 11,0-1 0,-1 1 0,1-1 1,-1 1-1,0 0 0,0 0 1,-1 0-1,1 0 0,-1-1 0,0 1 1,0 0-1,0 0 0,0 0 0,-1 1-11,-1 5 13,0-1-1,-1 1 0,0-1 1,-1 1-1,0-1 0,0 0 0,-1-1 1,0 1-1,-3 3-12,7-11 1,-10 18 25,-1-1 0,-1-1 0,0-1 0,-1 1 0,-1-2 0,0 0 0,-1-1 0,-16 11-26,-5-2-12,-1-2 0,-1-2 0,0-1 0,-32 9 12,45-18-22,-1-2 0,-1 0 0,-23 2 22,33-7-201,-1-1 0,1-1-1,0 0 1,0-1-1,-1-2 1,-1 0 201,-26-5-646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44.3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611 73 8320,'-11'-29'2672,"11"27"-2584,-1 1 0,1-1 0,-1 1 0,0-1 1,1 1-1,-1-1 0,0 1 0,0-1 0,0 1 0,0 0 1,0-1-1,0 1 0,-1 0 0,1 0 0,0 0 0,-1 0-88,-2-3 206,2 2-125,-1 1 1,0-1-1,0 0 1,0 1-1,0-1 1,0 1-1,0 0 1,0 0-1,0 0 1,0 0-1,0 1 1,-1-1-1,-2 1-81,-3-1 115,-1 2 0,1-1 0,-1 1 1,-3 1-116,-44 9 533,0 2 0,1 3 1,-39 17-534,79-26 13,0 0 0,1 2-1,0-1 1,0 2 0,1 0 0,0 0 0,1 2 0,0-1 0,1 2 0,-3 4-13,10-11 12,0 0 0,0 0 0,1 1-1,0 0 1,0 0 0,0 0 0,1 1-1,1-1 1,-1 1 0,1 0 0,0-1-1,1 1 1,0 0 0,0 0 0,0 0-1,1 0 1,1 0 0,-1 0 0,1 0-1,0 0 1,1 0 0,0 0 0,1 1-12,3 4 93,0 1 1,1-1 0,0 0-1,1-1 1,0 0 0,1 0-1,1-1 1,7 8-94,20 17 392,35 25-392,-57-49 32,-4-3-31,0 0 1,-1 1 0,0 1-1,0-1 1,-1 1-1,0 1 1,-1 0 0,-1 0-1,0 1 1,4 7-2,-7-10 26,-1 0 0,1-1 1,-2 1-1,1 0 0,-1 0 1,-1 1-1,0-1 0,0 0 0,-1 1 1,0-1-1,-1 0 0,0 0 1,-1 1-1,-1 1-26,-2 6 25,-2-1 0,0 0 0,-1 0 0,0 0 0,-2-1 0,1-1 0,-2 1 0,0-2 0,-1 1 0,-5 2-25,4-3 58,-1-1 0,0-1 0,-1 0 0,-1-1 0,1 0 1,-2-2-1,1 0 0,-2 0 0,-15 4-58,28-11 13,0-1 0,-1 1 0,1-2 0,0 1 1,0 0-1,0-1-13,3 0-9,1 0 1,-1 0 0,1 0 0,0 0 0,-1 0 0,1 0-1,0-1 1,-1 1 0,1 0 0,0-1 0,0 1 0,-1-1-1,1 0 1,0 1 0,0-1 0,0 0 0,-1 0-1,1 1 1,0-1 0,0 0 0,1 0 0,-2-1 8,2 2-7,0-1 0,0 1 0,-1-1 1,1 0-1,0 1 0,0-1 0,0 0 1,-1 1-1,1-1 0,0 0 0,0 1 1,0-1-1,0 0 0,0 1 0,0-1 0,1 1 1,-1-1-1,0 0 0,0 1 0,0-1 1,1 0-1,-1 1 0,0-1 0,1 1 0,-1-1 1,0 1-1,1-1 0,-1 1 0,1-1 1,-1 1-1,0-1 0,1 1 0,0-1 7,1 0-7,-1-1 0,1 1 0,0 0 0,0 0-1,0 0 1,0 0 0,0 0 0,0 0 0,1 1 7,2-1-6,-1 0 0,1 0-1,0 1 1,0 0 0,0 0 0,0 0 0,-1 1 0,1 0 0,0 0 0,0 0 0,-1 0 0,1 1-1,-1 0 1,1 0 0,-1 0 0,0 0 0,1 1 0,-1-1 0,-1 1 0,1 0 0,0 0 0,0 1 6,3 3-12,-1 1-1,1-1 1,-2 1 0,1 0 0,-1 1 0,0-1 0,0 1 0,-1 0 0,-1 0 0,1 1 0,-1-1 12,6 29 48,-1 1 0,-2-1 0,-1 3-48,6 120 290,-11-154-276,3 61 206,-2-21-13,2 0 1,2-1 0,7 26-208,-9-58 20,-1-3-20,0-1 0,1 0 0,0 0 0,0 0 0,1 0 0,0-1 1,1 1-1,0-1 0,1 0 0,2 3 0,-6-10-44,0 0-1,1 0 1,-1 0 0,0 0-1,1 0 1,0-1 0,-1 1-1,1-1 1,0 0-1,0 0 1,-1 0 0,1 0-1,0 0 1,0 0 0,0-1-1,0 0 1,0 1-1,0-1 1,0 0 0,0-1-1,0 1 1,0 0 0,0-1-1,0 0 1,2 0 44,9-4-787,0 0 0,0-1 1,-1 0-1,10-6 787,-17 9-416,49-25-1546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44.7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242 187 9728,'-8'0'1131,"6"0"-863,1 0 0,-1 0 0,0 0 0,1 0 0,-1 0 0,0 1 0,1-1 0,-1 1-1,0-1 1,1 1 0,-1-1 0,-1 2-268,-5 2 133,-1 1-1,1 0 1,0 0 0,1 1-1,-1 0 1,1 0-1,0 1 1,1 0-1,-1 0 1,2 1-1,-1 0 1,1 0 0,0 0-1,0 1-132,-12 23 136,2 1-1,2 1 1,1 0 0,1 2-136,-2 14 510,2 0 0,-3 32-510,12-64 139,1 1 0,1 0 0,0 0 0,1 0 1,1 0-1,1 0 0,0-1 0,2 1 0,0-1 0,1 0 0,5 10-139,-8-23 59,-1 0-1,1 0 0,0-1 0,0 1 0,1-1 1,-1 1-1,1-1 0,0 0 0,0-1 0,0 1 1,0-1-1,1 0 0,0 0 0,-1 0 0,1 0 1,0-1-1,0 0 0,0 0 0,1 0 0,-1-1 1,0 0-1,1 0 0,4 0-58,4-1 93,0 0 0,0-1 1,0 0-1,0-2 0,13-3-93,2-2 122,-1-1-1,10-6-121,-18 6 93,-1 0 0,0-2 0,-1-1 0,0 0-1,6-7-92,-10 7 72,-1 0 0,0 0 0,-1-2-1,0 1 1,-1-2 0,-1 0 0,-1 0-1,1-1-71,7-17 189,-2-1 1,-1 0-1,2-11-189,-7 20 47,-2 1 0,0-2 1,-2 1-1,-1-1 0,-1 0 1,-1 0-1,-1 0 0,-2-22-47,-2 21 30,-1 0 0,0 0-1,-3 1 1,0-1 0,-1 1 0,-2 1-1,-5-10-29,12 28-3,-1 0-1,0 0 0,-1 1 0,1-1 1,-1 1-1,-1 1 0,1-1 1,-1 1-1,0 0 0,-2-2 4,2 3-20,1 1-1,-1 0 1,1 1-1,-1-1 1,0 1-1,0 0 0,0 1 1,0-1-1,0 1 1,0 0-1,-1 1 1,1 0-1,-6 0 21,-3 1-138,-1 1-1,1 1 1,-1 1-1,1 0 1,0 0-1,-7 5 139,-8 3-664,0 2-1,-19 13 665,-19 16-704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45.1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8640,'34'5'3200,"-34"-5"-2496,61 42-192,-34-11 1152,4 4-1024,7 20 511,6 2-671,4 6 352,-5-6-480,-4 2-32,-3-9-192,-6 4-448,-3-2 192,-10-3-1472,-5-6 897,-7-8-4545,-1-4 2912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45.8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1 146 7968,'0'-3'401,"0"1"-1,0 0 1,0 0 0,1-1 0,-1 1-1,1 0 1,-1 0 0,1 0 0,0 0-1,0 0 1,0 0 0,0 0 0,0 0-1,0 0 1,1 0 0,0 0-401,3-3 690,0 1 1,0-1-1,0 1 1,6-3-691,10-7 921,15-12 1005,20-8-1926,-54 32 9,0 1 0,0 0 1,0 0-1,0 0 0,1 0 1,-1 0-1,0 0 0,0 1 1,0-1-1,1 1 0,-1-1 1,0 1-1,1 0 0,-1 0 1,0 0-1,1 0 0,-1 1 1,0-1-1,1 1 0,-1-1 1,0 1-1,0 0 0,0-1 1,1 1-1,-1 0 0,0 1 1,0-1-1,0 0 0,-1 1 1,1-1-1,0 1 0,0-1 1,-1 1-1,1 0 0,-1 0 1,0 0-1,1-1 0,-1 1 1,0 1-1,0-1-9,4 10 39,0 1 1,-1-1-1,-1 1 0,0 0 0,0 4-39,6 69 314,-4-30-237,-4-46-67,2 21 42,2 1 0,7 22-52,-10-45 19,1 0-1,0-1 1,0 1 0,1-1-1,0 0 1,1 0 0,0-1 0,0 1-1,1-1 1,0 0 0,6 6-19,0-3 155,0-1 0,1-1 1,13 7-156,-13-8 90,-1 1 0,1 0 0,-1 1 0,8 8-90,-13-10 23,0 1-1,-1-1 1,0 1-1,-1 1 1,0-1 0,0 1-1,-1 0 1,0 0-1,0 1 1,-1-1-1,0 1 1,-1-1-1,0 2-22,3 23 37,-2-1-1,-1 1 1,-2 8-37,2 28 88,1-24-15,8 38-73,-7-63 13,1 0 0,1 0 0,1-1 0,0 1 1,3 1-14,47 83-151,-32-59 168,-17-31 27,0 0 1,-2 0-1,0 1 0,1 5-44,-4-12 39,-1 1 0,0-1 1,-1 1-1,0 0 0,-1-1 0,0 1 1,0 0-1,-2 4-39,-1 2 82,-1 0-1,0 0 1,-1 0 0,-1-1-1,-6 11-81,0-2 69,-1 0-1,-1-2 0,-3 5-68,-93 110 19,62-78-192,-94 109-2297,107-127 1686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46.6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705 144 7872,'1'-3'193,"3"-20"1843,0 0 1,-1-16-2037,-3 37 126,0 1 0,0-1 0,-1 0 0,1 1 0,-1-1 0,1 0 0,-1 1 0,1-1 0,-1 1 0,0-1 0,0 1 0,0-1 0,0 1 0,0-1 0,0 1-1,0 0 1,0 0 0,-1 0 0,1 0 0,0 0 0,-1-1-126,-3-1 167,1 1 1,-1-1-1,0 1 0,0 0 0,0 0 0,-1 0-167,-2 0 123,0 0 1,0 1-1,-1-1 0,1 2 0,-1-1 0,1 1 0,-1 0 1,0 1-1,1 0 0,0 1 0,-1-1 0,1 1 0,-6 3-123,2-1 81,1 1-1,0 1 1,1-1-1,-1 2 1,1-1-1,0 2 1,1-1-1,-1 1 0,-3 5-80,-45 52 0,3 2 0,-14 25 0,34-40 16,3 0 0,2 2 0,2 1 0,3 2 0,2 0 0,3 2 0,2 0 0,-9 58-16,22-89 92,1 0-1,1 0 0,2 0 0,0 0 0,2 1 1,2 1-92,-2-20 51,1 1 0,1 0 0,0 0 0,0-1 1,1 0-1,0 1 0,5 7-51,-5-12 47,0 1 0,1-1 0,0 0 1,0-1-1,0 1 0,0-1 0,1 0 0,0 0 0,0 0 0,1-1 0,5 3-47,0-1 50,-1-1-1,1-1 0,1 0 0,-1 0 0,0-1 0,1-1 1,0 0-1,0-1 0,-1 0 0,1-1 0,0-1 0,0 0 1,0 0-1,-1-1 0,7-3-49,26-7 105,-2-2 1,1-2-1,27-15-105,-52 23 13,24-12 113,0-2-1,17-12-125,-38 20 72,0-2-1,-1 0 0,-1-1 1,-1-1-1,3-5-71,-1 0 44,-2-2-1,0 0 1,-2-1-1,-1-1 1,-1 0-1,-1-1 1,-2-1-1,-1 0 1,-1-1-1,0-5-43,-5 15-11,-1-1-1,0 1 1,-2 0-1,0-1 0,-2 0 1,0 1-1,-1-1 1,-1 1-1,-1-1 0,-1 1 1,-1 0-1,-1 0 1,0 1-1,-1 0 0,-9-16 12,10 24-47,0 1 0,-1-1 0,0 1 0,0 1 0,-1-1-1,-1 1 1,1 1 0,-2-1 0,1 1 0,-1 1 0,0 0-1,0 1 1,-1-1 0,0 2 0,0 0 0,-1 0 0,1 1 0,-1 0-1,-9-1 48,0 2-185,-1 1 0,1 1-1,-1 1 1,0 1 0,1 0 0,-1 2-1,1 1 1,-1 1 185,-26 6-1845,1 3-1,-43 20 1846,0 7-1706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1.9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54 164 7136,'-7'-2'1308,"-1"-1"0,1 0 0,-1-1 0,-5-3-1308,12 6 118,0 0 1,0 1-1,0-1 1,1 0 0,-1 0-1,0-1 1,0 1 0,1 0-1,-1 0 1,1 0-1,-1 0 1,1-1 0,-1 1-1,1 0 1,0 0 0,0-1-1,0 1 1,-1 0-1,1 0 1,0-1 0,1 1-1,-1 0 1,0-1 0,0 1-1,0 0 1,1-1-119,0-4 204,1 1 1,0 0-1,0 0 1,0 0-1,3-4-204,-2 2 95,1 1-1,1 0 0,-1 0 1,1 0-1,1 1 0,-1-1 1,1 1-1,-1 0 1,1 1-1,1 0 0,5-4-94,-10 7 11,1-1 0,0 1 1,-1 0-1,1 0 0,0 0 0,0 0 0,0 1 0,0-1 0,0 1 0,0-1 0,0 1 0,0 0 0,0 0 0,0 1 1,0-1-1,0 1 0,0-1 0,0 1 0,0 0 0,-1 0 0,1 0 0,0 0 0,0 1 0,-1-1 0,1 1 0,-1 0 1,1 0-1,-1-1 0,0 2 0,2 1-11,0 1 15,0 0 0,0 1 0,-1-1 0,0 1 0,0 0 0,0 0 0,-1 1-1,0-1 1,0 0 0,0 1 0,-1-1 0,0 1 0,0-1 0,-1 1-15,1 15 137,-1 0-1,0-1 0,-4 14-136,-2 15 208,2-26-123,1 0 1,1 1-1,1-1 1,1 0-1,3 16-85,-2-36 12,-1 0 1,1 0-1,0-1 0,0 1 0,1 0 1,-1-1-1,1 1 0,0-1 0,0 0 1,0 1-1,0-1 0,0 0 0,1 0 1,-1 0-1,1-1 0,1 2-12,1-1 50,0 1 0,1-1 0,-1 0 0,1-1 0,0 1 0,-1-1 0,1 0-1,0-1 1,3 1-50,26 5 257,-22-6-96,0 2 1,0 0 0,11 4-162,-20-6 22,0 1 0,-1 0 0,1 0 0,-1 0 0,1 0 0,-1 0 0,0 1 0,0-1 0,0 1 0,0 0 0,0 0 0,-1 0 0,1 0 0,-1 0 0,0 1-22,3 6 35,-1-1-1,0 1 0,0 0 0,-1 0 1,0 1-1,-1-1 0,0 4-34,3 22 32,-2 19-32,-1-21 0,5 62-109,4-1 0,24 93 109,-28-158-37,14 62 160,-18-75-135,-1 0 0,-1 0-1,0 0 1,-2 9 12,1-21-42,-1 0 0,1 0 0,-1 0 0,0 0 0,-1 0 0,1-1 0,-1 1 0,0 0 0,0-1 0,-1 1 1,1-1-1,-1 1 0,0-1 0,0 0 0,-3 2 42,0 0-304,0 0 0,-1 0 0,1-1 0,-1 0 0,-2 0 304,6-2-384,-1-1 1,0 0-1,0 0 1,0-1-1,-1 1 1,1-1-1,0 0 1,-1 0-1,1 0 1,0-1-1,-1 1 384,-20-6-5717,4 1 1696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47.0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8640,'58'43'3200,"-20"-4"-2496,15 30-192,-18-19 800,13 16-832,8 9 512,1-6-576,-1 1-33,-8 7-223,-4 5 32,-13-1-96,-6-7-1311,-12-9 639,-8-11-2720,-14-7 1824,-7-19-4480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47.4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44 10048,'0'-1'196,"0"1"0,1-1 0,-1 1 0,1 0 0,-1-1 0,1 1 0,-1 0 0,1-1 0,-1 1 0,1 0 0,-1 0 0,1 0 0,-1-1 0,1 1 0,-1 0 0,1 0 0,-1 0 0,1 0 0,0 0 0,-1 0 0,1 0 0,-1 0 0,1 0 0,0 0-196,19 4 1615,5 0-436,114-23 546,-57 6-1434,64 0-291,43 12-227,-111 1-773,-77 0 884,0 0 0,0 0-1,0 0 1,0 0 0,0 0-1,0 0 1,0 0 0,0 0-1,0 0 1,0 1 0,0-1-1,0 0 1,0 1 0,0-1-1,0 1 1,0-1 0,0 1-1,0-1 1,0 1-1,-1 0 1,1-1 0,0 1-1,0 0 1,-1 0 0,1 0 116,-1 0-220,1 1 0,-1-1 0,0 0 0,0 0 1,0 0-1,0 1 0,0-1 0,-1 0 0,1 0 0,0 0 1,0 1-1,-1-1 0,1 0 0,-1 0 0,1 0 0,-1 0 1,0 0-1,1 0 0,-1 0 0,0 0 0,0 1 220,-14 16-5690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47.7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18 361 8480,'-1'1'147,"0"-1"-1,0 1 1,0-1 0,0 1 0,0 0 0,0 0 0,0 0-1,0-1 1,0 1 0,0 0 0,0 0 0,1 0 0,-1 1 0,0-1-1,1 0 1,-1 0 0,1 0 0,-1 0 0,1 1 0,-1-1-1,1 0 1,0 0 0,0 1 0,-1-1 0,1 0 0,0 0-1,0 1 1,1-1 0,-1 0 0,0 1 0,0-1 0,0 0-1,1 0 1,-1 0 0,1 1 0,-1-1 0,1 0 0,-1 0 0,1 0-1,0 0 1,0 0 0,-1 0 0,1 0 0,0 0 0,1 1-147,1 0 176,-1 0 0,1-1 1,0 1-1,0-1 0,0 1 1,0-1-1,0 0 0,0 0 1,0-1-1,1 1 0,-1-1 1,0 1-1,0-1 1,1 0-1,1 0-176,8-1 286,1-1 1,-1 0-1,4-2-286,-3 2 191,97-25 334,-45 11-426,-36 8-257,-1 0-1,-1-2 1,1-1-1,-2-1 1,0-2-1,20-13 159,-27 14-611,-2 0 1,0-2-1,-1 0 0,0-1 0,-1 0 1,-1-2-1,-1 1 0,0-2 1,2-5 610,29-56-6326,-23 44 2604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48.2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 0 9056,'-3'2'371,"0"0"0,0 0 0,0 0 0,1 0 0,-1 1 0,1-1 0,0 1 0,-1-1 0,1 1 0,0 0 0,-1 3-371,2-4 78,1-1 0,-1 1 1,1 0-1,-1-1 0,1 1 0,-1 0 1,1-1-1,0 1 0,0 0 0,0 0 1,0 0-1,0-1 0,1 1 0,-1 0 1,0-1-1,1 1 0,-1 0 0,1-1 0,0 1 1,0 0-1,-1-1 0,1 1 0,0-1 1,0 1-1,1 0-78,2 3 188,1 0-1,-1-1 1,1 1 0,0-1 0,1 0-1,-1 0 1,1 0 0,0 0-188,51 23 781,-35-17-568,42 16 735,62 16-948,-104-35 65,-5-2-30,-1 1 1,0 0-1,0 2 1,-1-1-1,0 2 0,9 6-35,-17-9-5,0 0 1,0 0-1,0 0 0,-1 1 0,0 0 0,-1 0 0,1 0 1,-1 1-1,-1 0 0,1 0 0,-1 0 0,-1 0 0,2 4 5,-2 1 33,1 1-1,-2 1 0,0-1 0,0 0 0,-1 0 0,-1 1 0,-1-1 0,0 0 0,0 0 0,-2 1 0,-3 11-32,-8 21 104,-2 1-1,-18 35-103,23-56-10,-25 63-163,-37 84-230,55-137-1192,-1-2 0,-2 0 1,-16 20 1594,33-50-565,0 0-1,0 0 1,-1 0 0,1-1-1,-2 1 566,3-3-983,-1 0 0,1 0 0,0 0 0,-1-1 0,1 1 0,-4 0 983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48.6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 11 10144,'-6'-8'3560,"4"6"-2474,5 4-522,-3-1-495,0-1 0,0 1-1,0 0 1,1 0 0,-1 0-1,0 0 1,0-1 0,0 1-1,0 0 1,-1 0 0,1 0 0,0 0-1,0-1 1,0 1 0,-1 0-1,1 0 1,0 0 0,-1 0-69,0 4 224,-3 37 394,2 0 0,2 20-618,1-19 274,12 249 867,0-42-986,-11-129-2699,-13 86 2544,6-169-2245,-3-12 725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4:28:49.0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13 132 9472,'-10'-5'2865,"7"0"-636,5 4-2023,-1-1 0,0 1 0,1 0 0,-1 0 0,0-1 0,1 1 0,-1 0 0,1 0 0,0 0 0,-1 1-1,2-2-205,9-5 364,39-20 1403,26-11-1767,-60 31 66,0 1-1,1 0 0,0 1 0,0 1 1,0 1-1,13-1-65,-8 4 25,-1 0-1,1 1 1,0 2 0,-1 0 0,0 1-1,20 7-24,-14-3-6,-1 2 0,1 2 0,-2 0 0,0 2-1,0 1 7,-19-12 18,-1 1-1,0 1 0,-1-1 0,1 1 0,-1 0 0,0 1 0,0-1 1,-1 1-1,3 3-17,-6-6 16,1 0 1,0-1-1,-1 1 1,0 0-1,0 0 1,0 0-1,0 0 1,0 0-1,-1 0 1,1 0-1,-1 1 1,0-1-1,0 0 1,0 0-1,0 0 1,0 0-1,-1 0 1,0 0-1,1 1 1,-1-1-1,0 0 1,-2 2-17,0 2 18,-2 0 1,1-1 0,-1 1-1,1-1 1,-2 0 0,1-1-1,-1 1 1,0-1-19,-16 13 35,-15 9-35,-2 0-40,-30 27 65,-145 117 190,211-168-190,-1 0 0,1 0 0,-1 1 0,1-1 0,0 1 0,1 0 0,-1 0 0,-1 3-25,3-5 15,1 0 0,-1 0 1,1 0-1,-1 0 0,1 0 1,0 0-1,0 0 0,0 0 1,0 0-1,0 0 0,0 0 1,0 0-1,1 0 0,-1 0 1,1 0-1,-1 0 0,1 0 1,0 0-1,0-1 0,1 3-15,1 1 74,0 0-1,0-1 1,1 1-1,-1-1 1,1 0-1,0 0 0,1 0 1,-1 0-1,1-1 1,3 2-74,9 6 353,1-2 0,8 3-353,-21-10 63,56 24 637,1-3 0,40 8-700,131 24 558,-7 1-261,0 0-2488,-203-51 1720,13 3-7031,9 4 7502,-12-1-3978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3.3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0 391 9056,'0'0'521,"0"0"660,2 1 1181,3 0-1594,-1-1 0,1 0 1,0 0-1,0 0 0,1-1-768,26-4 739,-15 2-514,9-1 91,237-29 1357,-110 22-1486,-102 8-142,79-4 144,72-1-135,32-3 372,-40 1-111,-133 6-256,209-13 273,-259 16-307,288-19 263,-44 5-364,-182 11 77,616-23 127,-647 26-134,235-3 71,125 0-232,-176 1 302,384-6 89,-192-4-319,-231 7 126,539-21 646,-218-1-437,-133 6-192,60-2 414,-135 7-236,28 2-215,-156 8-45,75-2-1367,-229 8 747,60-2-1707,-27 0-3690,-46 3 5024,0-1 1,0 1-1,0-1 0,2-1 1027,-5 2-475,-1-1 0,0 0 0,0 1 0,0-1 0,0 1 0,0-1-1,0 0 1,0 0 0,0 0 0,0 1 0,0-2 475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4.1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0 9632,'-2'5'3120,"2"-4"-3041,-1-1 0,1 0 0,0 0 1,0 0-1,0 1 0,0-1 1,0 0-1,0 0 0,0 1 0,0-1 1,0 0-1,0 0 0,0 1 0,0-1 1,0 0-1,0 0 0,0 1 0,1-1 1,-1 0-1,0 0 0,0 1-79,0 0 298,2 14 2541,-2-11-2317,1 1 0,0 3-522,10 30 681,-5-15-845,2 12 164,-1-1-4634,-6-27 2858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4.5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 0 9152,'-8'4'3360,"8"-4"-2592,-3 5-224,0-1-512,1 0-128,2 0-7008,3-1 3904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4.8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135 126 8128,'0'-2'762,"0"-1"0,0 1 0,-1 0 0,1-1 0,-1 1 0,0-1 0,0 1 0,0-1-762,-8-23 2789,2 12-491,-5-7-2298,10 17 199,-1 0 0,0 1 0,0-1 0,0 0 0,-1 1 0,1-1 0,-1 1 0,0 0 0,0 0-199,2 2 27,0 0 0,1 0-1,-1 0 1,0 1 0,0-1-1,0 0 1,0 1 0,0-1 0,0 1-1,0-1 1,-1 1-27,2 0 9,-1 0 0,1 0 0,-1 0 1,1 1-1,0-1 0,-1 0 0,1 1 0,-1-1 0,1 0 0,0 1 1,0 0-1,-1-1 0,1 1 0,0 0 0,0-1 0,0 1 0,-1 0-9,0 1 1,0 0 0,1 0-1,-1 0 1,0 0-1,1 0 1,-1 0-1,1 1 1,0-1 0,0 0-1,0 1 1,0-1-1,1 0 1,-1 1 0,0 1-1,0 5 61,0 1 0,1-1 0,1 3-61,0 2 39,0-1 0,1 1 0,1-1 0,2 4-39,19 51 70,-13-38-114,-6-15-786,-1 1 1,2 14 829,-5-25-576,-1 1 0,0-1 0,0 0 0,0 1 0,-1 3 576,-1 7-1354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2.8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440 136 7808,'2'-3'670,"1"-2"654,0-1-1,-1 0 1,0 1 0,0-1-1,1-4-1323,-3 8 172,1-1-1,-1 1 0,0 0 1,0-1-1,0 1 1,-1 0-1,1-1 0,0 1 1,-1 0-1,1-1 1,-1 1-1,0 0 1,0 0-1,0 0 0,0 0 1,0 0-1,-1-1-171,-1-1 128,0 0 1,0 0-1,0 0 1,-1 1-1,0 0 0,1-1 1,-1 1-1,0 1 0,0-1 1,-1 0-1,1 1 0,0 0 1,-4-1-129,1 1 50,-1 0 0,0 0 0,1 0 1,-1 1-1,0 1 0,0-1 0,0 1 1,-2 1-51,-6 0-15,0 2 1,0-1 0,0 2 0,0 1 0,1 0 0,0 0 0,0 2-1,-1 0 15,-7 5-43,0 1 0,-18 14 43,35-23-5,0 0 0,1 1 1,0-1-1,0 1 0,0 0 0,1 1 0,-1-1 1,1 1-1,0 0 0,1 0 0,0 0 0,-3 7 5,5-10-2,0 0-1,1-1 0,-1 1 0,1 0 0,-1 0 1,1 0-1,0 0 0,0 0 0,0-1 0,1 1 1,-1 0-1,1 0 0,0 0 0,-1 0 0,1-1 0,0 1 1,1 0-1,-1-1 0,0 1 0,1-1 0,-1 0 1,1 1-1,0-1 0,0 0 0,1 2 3,6 3 3,-1 0 0,1 0-1,0-1 1,1 0 0,9 4-3,-14-7-18,34 16-15,26 9 33,-38-18 8,-1 1 1,0 2-1,0 0 0,22 17-8,-43-26-1,0 1 0,1-1 0,-2 1 0,1-1 0,0 1 1,-1 1-1,0-1 0,0 1 0,-1-1 0,1 1 0,-1 0 0,-1 0 1,1 0-1,-1 1 0,0-1 0,0 1 0,-1-1 0,0 1 1,0 0-1,-1-1 0,1 1 0,-1 0 0,-1 0 0,1-1 0,-2 6 1,-2 0 11,0-1 0,-1 0-1,0-1 1,-1 1 0,0-1-1,0 0 1,-1-1 0,-8 8-11,6-7 30,0-1 1,-1 0-1,-1 0 0,1-1 1,-1-1-1,-1 0 1,1 0-1,-1-1 0,0 0 1,-1-2-1,1 1 0,-1-1 1,-10 1-31,11-2 2,0-2 0,0 1 0,0-2 1,1 1-1,-1-2 0,0 0 0,-3 0-2,6-1-14,1 1-1,1-1 1,-1-1 0,0 0-1,1 0 1,-1 0 0,1-1-1,0 0 1,0 0-1,-4-3 15,9 5-199,0 0 0,0 0 0,0 0 0,0 0 0,0 0 0,0 0 0,1 0 0,-1 0 0,1-1 0,-1 1 0,1-1 0,0 1 0,0-1 0,0 1 0,0-1 0,1 0 0,-1 1 0,1-1 0,0 0 0,-1 0 0,1 1-1,0-1 1,1 0 0,-1 0 0,0 0 0,1 1 0,0-1 0,0-2 199,7-12-1866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5.2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28 9056,'3'-9'3360,"-3"9"-2624,7-5-192,-4 2 1184,2 2-1056,1-2-129,4 2-351,3-3-96,1 2-32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5.7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159 37 9376,'3'-3'1160,"5"-3"1904,8-6 285,-12 10-1958,2-2 284,-6 3-1621,0 1 0,1 0-1,-1 0 1,0 0 0,0 0-1,0 0 1,0 0 0,0 0 0,0-1-1,0 1 1,1 0 0,-1 0 0,0 0-1,0 0 1,0 0 0,0-1-1,0 1 1,0 0 0,0 0 0,0 0-1,0 0 1,0-1 0,0 1-1,0 0 1,0 0 0,0 0 0,0 0-1,0-1-53,0 1 26,-1 0-1,1 0 0,0 0 1,0 0-1,-1 0 1,1-1-1,0 1 0,0 0 1,-1 0-1,1 0 0,0 0 1,-1 0-1,1 0 1,0 0-1,0 0 0,-1 0 1,1 0-1,0 0 0,-1 0 1,1 0-1,0 0 1,0 0-1,-1 0 0,1 0 1,0 1-26,-3-1 85,-19 0-106,-1 0-1,-15-2 22,13 0-10,-22 1 10,45 1-6,0 0 1,0 1-1,0-1 1,1 0-1,-1 1 1,0-1-1,0 1 1,0-1-1,0 1 1,-1 1 5,2-2-7,0 1 1,1-1-1,-1 1 1,0-1-1,0 1 1,1 0-1,-1-1 1,1 1-1,-1 0 1,1 0-1,-1 0 1,1-1-1,-1 1 1,1 0-1,-1 0 1,1 0-1,0 0 1,0 0-1,0 0 1,0-1-1,-1 2 7,1 7 0,1 0 0,-1 0 1,2 0-1,0 1 0,0 3 52,8 79 45,-5-41 137,10 41-234,-12-81 189,0 3 85,1 2-274,-3-12 33,1 0 0,-1-1 0,1 1 0,0 0 0,0-1 0,2 2-33,-4-4 21,1-1 1,-1 1-1,1-1 0,0 1 0,-1-1 0,1 1 0,-1-1 0,1 1 0,0-1 0,0 0 0,-1 1 0,1-1 1,0 0-1,0 0 0,-1 1 0,1-1 0,0 0 0,0 0 0,0 0 0,-1 0 0,1 0 0,0 0 1,0 0-22,3 0 14,-1-1 1,0 0 0,0 1 0,1-1 0,-1 0-15,4-1 11,5-1 4,0 0-1,0 2 1,9-2-15,37 2-382,-31 0-368,-16 1-1443,10-3 2193,0 0-5145,-13 1 2857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6.0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25 11648,'-3'1'4288,"3"-1"-3329,8 0-255,-3-1 512,1 1-800,7-3 416,2 0-512,4-2-160,1 2-96,5-4-1344,-3 3 704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6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0 11648,'-1'1'1204,"0"-1"-1030,1 1 0,0-1 0,0 0 0,-1 0 0,1 1 0,0-1 0,0 0 0,0 0 0,0 1 0,0-1-1,-1 0 1,1 0 0,0 1 0,0-1 0,0 0 0,0 1 0,0-1 0,0 0 0,0 0 0,0 1 0,0-1 0,0 0 0,0 1-174,1 24 2709,2 9-2709,16 70 1206,-10-61-1127,1 2-541,-3-15-2542,-2 0 1,1 19 3003,-6-33-5034,0-3 1482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7.0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0 229 7712,'11'-12'2506,"-5"7"-1524,28-21 3476,5 1-4458,42-29 1829,-66 43-1433,-1 0 0,-1-1 0,0-1 0,2-3-396,-11 11 275,0 0 0,2-4-275,-5 7 123,0 0-1,0 0 1,0 0 0,0 0-1,-1 0 1,1 0-1,-1 0 1,1 0 0,-1-1-123,0 3 9,0 0 0,0 0 1,0-1-1,0 1 0,0 0 1,0 0-1,0 0 0,0 0 1,0 0-1,0-1 0,0 1 1,0 0-1,0 0 0,0 0 1,0 0-1,0 0 1,0 0-1,0-1 0,0 1 1,0 0-1,0 0 0,-1 0 1,1 0-1,0 0 0,0 0 1,0 0-1,0-1 0,0 1 1,0 0-1,0 0 0,-1 0-9,1 0 1,0 0-1,0 0 1,0 1 0,0-1-1,-1 0 1,1 0-1,0 0 1,0 0-1,0 0 1,0 0-1,0 1 1,0-1 0,-1 0-1,1 0 1,0 0-1,0 0 1,0 0-1,0 1 1,0-1-1,0 0 1,0 0-1,0 0 1,0 1 0,0-1-1,0 0 1,0 0-1,-1 15 3,0 0 1,1 12-4,5 29 55,0 5-208,-4 41 1337,0-99-825,-1-5 43,1-5-48,1 3-340,-1 0-1,1 0 1,0 0 0,0 0 0,0 0 0,1 0 0,-1 0 0,1 0 0,2-1-14,-3 3-21,-1 0 0,1 1 1,0 0-1,0-1 0,0 1 1,-1 0-1,2 0 0,-1 0 1,0 0-1,0 0 0,0 0 1,0 0-1,1 1 0,-1-1 0,0 1 1,0 0-1,1-1 0,-1 1 1,1 0-1,-1 0 0,1 0 21,0 1-16,-1-1 0,1 1 0,0-1 0,0 1 0,-1 0 0,1 0 0,-1 0 0,1 0 0,-1 0 0,1 1 0,-1-1 0,0 1 0,0-1 0,0 1 0,0 0 0,0 0 0,0 0 0,0 0 0,1 1 16,-1 1-451,1 0 0,-1 0 1,0 1-1,0-1 1,-1 0-1,1 0 1,-1 1-1,0-1 0,0 1 1,0 2 450,-1-4-664,0 3-1482,2-2-3647,0-1 1431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7.4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2 129 9152,'-2'5'2928,"2"-4"-2854,0-1 1,0 0 0,0 0-1,0 0 1,0 0-1,0 0 1,0 1 0,0-1-1,0 0 1,0 0 0,0 0-1,1 0 1,-1 0-1,0 0 1,0 0 0,0 1-1,0-1 1,0 0 0,0 0-1,0 0 1,0 0-1,0 0 1,1 0 0,-1 0-1,0 0 1,0 0-1,0 1 1,0-1 0,0 0-1,0 0 1,1 0 0,-1 0-1,0 0 1,0 0-1,0 0 1,0 0 0,0 0-1,1 0 1,-1 0 0,0 0-1,0 0 1,0 0-75,6 0 1713,-3-1-1431,0 0-1,-1 0 1,1 0-1,0 0 0,-1 0 1,1-1-1,-1 1 1,0-1-1,1 1 0,-1-1-281,3-3 214,1 0 0,-2 0 0,2-1-214,-1 1 73,-1-1 0,0 1-1,-1-1 1,0 0 0,0 1-1,1-3-72,-3 4 59,1 0 0,-1 0 0,0 0-1,0 0 1,-1 0 0,1 0 0,-1-1 0,0 1 0,0 0-1,-1 0-58,1 3 2,0 0 0,0 0 0,0 1-1,-1-1 1,1 0 0,0 0 0,0 0 0,-1 1-1,1-1 1,-1 0 0,1 1 0,0-1-1,-1 0 1,0 1 0,1-1 0,-1 0-1,1 1 1,-1-1 0,0 1 0,1-1 0,-1 1-1,0-1 1,-1 1-2,2-1-2,-1 1 1,0 0-1,0 0 0,0 0 1,0 0-1,0 0 0,0 0 0,0 0 1,0 0-1,1 0 0,-1 1 1,0-1-1,0 0 0,0 0 1,0 1-1,1-1 0,-1 1 1,0-1-1,0 0 0,0 1 0,1-1 1,-1 1-1,0 0 0,1-1 2,-4 3 15,1 1 0,0-1-1,0 1 1,0-1 0,1 1 0,-1 0-1,1 0 1,0 0 0,0 0-1,0 0 1,1 1 0,0-1-1,0 0 1,0 1 0,0-1 0,1 0-1,0 2-14,0-3-18,0 1 0,0-1 0,0 1-1,1-1 1,0 0 0,0 1 0,0-1-1,0 0 1,1 1 0,0 0 18,0-1-59,-1-1 1,1 0-1,0 0 1,-1 0-1,1 1 1,0-2-1,1 1 1,-1 0-1,0 0 1,1-1-1,-1 1 0,1-1 1,-1 1-1,2-1 59,-1 0-396,0 0-1,0 0 1,0 0 0,1 0-1,-1-1 1,0 1-1,1-1 1,-1 0-1,1 0 397,2 0-1710,-1 0 0,0-1 0,2 0 1710,14-3-3445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7.8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9 9216,'-6'-2'2981,"6"2"-2875,-1 0-1,1 0 1,0 0 0,0-1-1,0 1 1,0 0 0,0 0 0,-1 0-1,1 0 1,0 0 0,0 0-1,0 0 1,0 0 0,0 0-1,-1 0 1,1 0 0,0 0-1,0 0 1,0-1 0,0 1 0,0 0-1,0 0 1,0 0 0,0 0-1,-1 0 1,1 0 0,0 0-1,0-1 1,0 1 0,0 0-1,0 0 1,0 0 0,0 0 0,0 0-1,0-1 1,0 1 0,0 0-1,0 0 1,0 0 0,0 0-1,0 0 1,0 0 0,0-1-1,0 1 1,0 0 0,0 0 0,1 0-1,-1 0 1,0 0 0,0 0-1,0-1 1,0 1 0,0 0-1,0 0 1,0 0-106,1 0 146,0 0-1,0 0 0,-1-1 1,1 1-1,0 0 0,0 0 1,-1 0-1,1 0 1,0 0-1,0 1 0,-1-1 1,1 0-1,0 0-145,10 4 745,-8-2-681,0 0 0,0 0 0,0 0-1,-1 0 1,1 0 0,-1 0 0,1 1 0,-1-1 0,0 1 0,0-1 0,-1 1 0,1 0 0,-1 0 0,1 0 0,-1 0 0,0 0-64,1 2 88,-1 0 1,1 0-1,-1 0 0,-1-1 1,1 1-1,-1 0 1,0 0-1,0 0 0,-1 5-88,0-6 729,2-10-98,1-2-332,-1 3-256,1-1 0,0 1-1,0-1 1,1 1 0,-1 0 0,1 0 0,1 0 0,-1 1-1,3-4-42,-3 5 23,-1 1 0,1-1-1,-1 1 1,1 0-1,0 0 1,0 0-1,0 0 1,0 0 0,0 1-1,1-1 1,-1 1-1,0 0 1,1-1-1,-1 2 1,1-1 0,3 0-23,-5 0 6,0 1 0,0 0-1,0 0 1,0 1 0,0-1 0,0 0 0,0 1 0,0-1 0,0 1 0,-1-1 0,1 1 0,1 0-6,0 1 17,-1-1-1,1 1 0,0-1 0,-1 1 1,1 0-1,-1 0 0,1 2-16,1 0-90,0 1-1,0 0 1,-1 0-1,0 0 1,0 0-1,0 0 1,0 3 90,0 0-864,-1-1 0,0 1 0,-1 1 864,2 4-1318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8.4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299 108 8480,'-6'-8'5457,"-2"-2"-3229,1-4-477,4 9-1308,0-1-1,0 1 0,-1 0 1,1-1-1,-1 2 0,-1-1-442,1 0 95,0 2-1,-1-1 1,0 0 0,0 1-1,0 0 1,0 0 0,0 0-1,-5-1-94,4 2 66,0 1 0,0-1 0,0 1 0,0 0 0,-1 1-1,1-1 1,0 1 0,0 0 0,-1 1 0,-4 0-66,3 0 31,-1 1-1,1 0 1,-1 0 0,1 1 0,0 0 0,0 0 0,-2 2-31,7-3-13,-1 0-1,1 0 1,-1 0 0,1 1-1,0-1 1,0 1 0,0-1-1,0 1 1,1 0 0,-1 1 13,2-2 7,-1-1 0,1 1 0,1 0 0,-1 0 1,0 0-1,0 0 0,1 0 0,-1 0 0,1 0 1,0 0-1,0 0 0,-1 0 0,2 0 0,-1-1 1,0 1-1,0 0 0,1 0 0,-1 0 0,1 0 1,-1 1-8,3 2 76,0 1 1,-1-1-1,2 1 1,-1-1 0,1 0-1,0 0 1,0 0-1,0-1 1,1 1 0,3 2-77,9 6 117,1-1 1,12 6-118,-13-7 27,1 0 1,12 12-28,-23-17 47,-1 0 0,2 3-47,-6-7 33,0 1 0,0-1 0,0 1 0,-1 0-1,1-1 1,-1 1 0,0 0 0,1 2-33,-2-3 38,1 0 1,-1 1-1,0-1 0,0 0 1,0 1-1,0-1 0,0 1 1,0-1-1,-1 0 0,1 1 1,-1-1-1,0 0-38,0 1 29,-1 0-1,1 0 1,-1 0-1,0 0 1,0-1-1,0 1 0,0 0 1,-3 1-29,-1 1 50,0 0 0,0-1 1,-1 0-1,1 0 0,-1-1 1,0 1-1,-5 1-50,6-4 36,1 1 1,-1-1-1,1 1 0,-1-1 0,0-1 1,0 1-1,0-1 0,0 0 1,0 0-1,1-1 0,-6 0-36,6 0-52,0 0-1,0 0 1,0-1 0,0 0-1,0 1 1,0-2-1,0 1 1,1 0 0,-1-1-1,1 0 1,0 0 0,-4-3 52,7 4-180,-1 0 0,0 0 0,0 0 0,1 0 0,-1 0 0,1 0 1,-1 0-1,1-1 180,1 2-290,-1-1 0,1 1 0,-1 0-1,1-1 1,0 1 0,-1-1 0,1 1 0,0 0 0,0-1 0,0 1 0,0 0 0,1-1 0,-1 1 0,0-1 0,1 1 0,0-1 290,-1 0-803,1 1 0,0-1 1,0 1-1,0-1 1,0 1-1,1-1 803,8-6-3333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8.9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17 9984,'-1'-3'1357,"1"2"-725,0 0 1,0-1-1,-1 1 1,1 0-1,-1 0 1,1 0-1,-1 0 1,1 0-1,-1 0 1,0 0-1,0-1-632,0 2 2494,1 2-1408,0 2-602,-1 6 122,0 0 1,1 0-1,1 3-606,4 31 392,-4-38-390,6 33-1106,2 1 0,7 12 1104,-11-36-2650,1-1 820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9.5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63 102 8544,'-1'0'708,"-4"2"3211,5-1-2211,3-1-289,0 1-1054,1-1 0,-1 0 0,1 0 0,-1 0 0,1 0 0,-1-1 0,0 1 0,3-1-365,1-1 342,1-1 0,-1 1 1,2-2-343,-9 4 1,5-2 194,-1 1 1,0-2-1,0 1 0,3-2-195,-6 3 41,0 0-1,0 1 0,0-1 0,0 0 0,0 0 0,0 0 0,-1 0 0,1 0 0,0-1 0,-1 1 0,1 0 0,0 0 0,-1 0 0,0-1 0,1 1 1,-1 0-1,0 0 0,0-1-40,1 0 14,-1-1 1,-1 1 0,1 0 0,0-1 0,-1 1-1,1 0 1,-1 0 0,0-1 0,0 1 0,0 0-1,0 0 1,-1-1-15,0 0 33,0 1-1,0-1 1,0 1-1,0-1 1,0 1-1,-1 0 1,0 0-1,-2-2-32,4 3 20,-1 0-1,0 0 1,0 1-1,1-1 1,-1 0-1,0 1 1,0-1 0,0 1-1,0 0 1,0-1-1,0 1 1,0 0-1,0 0 1,0 0 0,0 0-1,0 1 1,0-1-1,0 0 1,0 1 0,0-1-1,0 1 1,0 0-1,0 0-19,-4 1 17,1 1 1,0-1-1,1 1 0,-1 0 0,0 1 0,1-1 1,-2 2-18,2 0-22,-1-1 1,1 1 0,0 0-1,1 0 1,-1 0 0,1 1-1,0-1 1,1 1 0,-1 1 21,1-2 4,1-1 0,-1 0 0,1 1 1,0 0-1,1-1 0,-1 1 0,1 0 1,0-1-1,1 1 0,-1 0 0,1-1 1,0 1-1,1 2-4,-1-4-20,0 0 1,1 1 0,-1-1-1,1 0 1,0-1-1,0 1 1,0 0-1,0 0 1,0-1-1,1 1 1,-1-1-1,1 0 1,0 1-1,0-1 1,0 0-1,0-1 1,0 1-1,0 0 1,1-1 19,0 1-165,0-1 1,0 0-1,0 0 0,0 0 0,0-1 1,0 1-1,1-1 0,-1 0 0,2 0 165,18-1-736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3.2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40 1 9056,'-18'4'3360,"18"-4"-2624,-9 12-192,0-5 960,9 1-928,-4 8 415,4 3-607,0 7 224,4 7-352,1 0 192,4 3-224,4 6-224,0-2 0,0 2 128,3-4-64,-2 1-736,-1 0 384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9.9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0 11136,'-4'0'4128,"4"0"-3200,5 12-289,-2-2 449,1 3-736,2 8 352,4 0-416,0 10 480,0 0-448,2 8 64,-1-3-224,-1 3-96,-1-6-32,-1 2-736,-2-3 384,-1-2-1568,2-4 1056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0.3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41 1 10720,'-3'-1'4099,"-2"2"-2475,-3 4-1113,6-4-366,1 0-1,-1 1 1,1-1 0,0 1-1,-1 0-144,0 1 157,0-1-115,0 1 0,1-1 0,-1 1 0,1-1 0,-1 1 0,1 0 0,0 0 0,0 0-42,1-2 33,0 1 0,-1 0 0,1-1-1,0 1 1,0 0 0,0-1 0,0 1-1,1 0 1,-1-1 0,0 1 0,1 0-1,-1-1 1,1 1 0,0 0-33,6 9 391,0 0 1,0-1 0,1 0-1,3 2-391,2 3 347,0 2-347,-9-12 28,-1 1 0,0-1 0,0 1 0,0 0 0,0 1-28,-2-5-37,-1 0 1,1 0-1,-1 0 0,0 1 1,0-1-1,1 0 0,-1 0 0,-1 0 1,1 0-1,0 1 0,-1-1 1,1 0-1,-1 0 0,0 0 1,1 0-1,-1 0 0,0 0 0,-1 0 1,1 0 36,-1 1-197,0-1 0,1 0 1,-1 0-1,0-1 0,0 1 0,-1 0 1,1-1-1,0 1 0,-1-1 0,1 1 1,-1-1-1,1 0 0,-1 0 0,1 0 1,-1 0-1,-1 0 197,-1-1-868,1 1 1,-1-1-1,0 1 868,-12-1-1786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0.7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22 7808,'10'-18'2880,"-10"18"-2240,6-4-160,-3 6 1504,1 0-1184,-3 7 992,2 2-1025,-4 7 449,1 0-704,-7 9-224,3-2-160,-3 4-128,3-3 32,-1-1-736,3-3 384,4-5-2847,1-3 1759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1.1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12 125 9568,'0'0'73,"0"0"0,0 0 0,0 0 1,0 0-1,0 0 0,0 0 0,0 0 0,0 0 1,0 0-1,0 0 0,0 0 0,0 0 0,0 0 1,0 0-1,0 1 0,0-1 0,0 0 1,0 0-1,0 0 0,0 0 0,0 0 0,0 0 1,0 0-1,0 0 0,0 0 0,0 0 0,0 0 1,0 0-1,0 0 0,0 0 0,0 0 0,0 0 1,0 0-1,0 0 0,0 0 0,0 0 1,0 0-1,0 0 0,0 0 0,0 0 0,0 0 1,0 0-1,0 1 0,0-1 0,0 0 0,0 0 1,0 0-1,0 0 0,0 0 0,0 0 1,0 0-1,0 0 0,0 0 0,0 0 0,0 0 1,0 0-1,0 0-73,5-1 1469,5-3 398,-6 2-1704,0 0 0,0 0 0,0-1 0,-1 1 0,1-1 0,-1 1 0,0-1 0,0 0 1,0 0-1,0-1 0,-1 1 0,1 0 0,-1-1 0,0 1 0,0-1 0,0 0 0,-1 0 0,0 1 0,1-4-163,0 2 105,-1-1-1,0 1 1,0-1-1,0 1 0,-1 0 1,0-1-1,0 0-104,-1 5 31,1 0 0,0 0 0,0 0 0,0 0 0,-1 0 0,1 0 0,0 0 0,-1 0 1,1 1-1,-1-2-31,0 2 5,1 0-1,0-1 1,0 1 0,-1 0 0,1 0 0,-1-1 0,1 1 0,0 0 0,-1 0 0,1 0 0,0 0 0,-1-1 0,1 1 0,-1 0 0,1 0 0,0 0 0,-1 0-1,1 0 1,-1 0 0,1 0 0,0 0 0,-1 0 0,1 0 0,-1 0 0,1 0 0,0 1 0,-1-1 0,1 0 0,-1 0 0,1 0-5,-2 1 1,0 0 1,0 0-1,-1 0 0,1 1 1,1-1-1,-1 0 1,0 1-1,-1 1-1,-2 2 0,0 0-1,-1 2 1,1 0 82,0-1 0,1 1 0,0 0 0,1 0-1,-1 1 1,1-1 0,0 5-82,1-6 48,1 1 1,-1-1-1,2 0 0,-1 1 1,1-1-1,0 1 1,1-1-1,-1 0 0,2 3-48,-1-5-12,1 0-1,-1 0 1,1 0-1,0 0 1,0 0-1,0-1 1,1 1-1,0 0 1,0-1-1,0 0 1,0 0-1,0 0 1,0 0-1,1 0 1,0-1-1,0 1 0,0-1 1,0 0-1,0 0 1,0 0-1,0 0 1,1-1-1,1 1 13,1 0-665,1-1-1,0 0 0,-1 0 1,1 0-1,1-1 666,-2 0-1698,0 0 1,0 0-1,4-2 1698,16-3-3402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1.5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215 141 10144,'-2'6'3258,"2"-5"-3217,0-1 0,0 0-1,0 0 1,0 0-1,0 0 1,0 0 0,0 0-1,0 0 1,0 0 0,0 0-1,0 0 1,1 0-1,-1 0 1,0 0 0,0 0-1,0 0 1,0 0 0,0 1-1,0-1 1,0 0-1,0 0 1,0 0 0,0 0-1,0 0 1,0 0 0,0 0-1,0 0 1,0 0-1,0 0 1,0 0 0,1 0-1,-1 0 1,0 0 0,0 0-1,0 0 1,0 0-1,0 0 1,0 0 0,0 0-1,0 0 1,0 0 0,0 0-1,0 0-40,2 0 323,-1-1-156,0 1 0,0 0 0,0-1 1,0 1-1,0 0 0,0-1 0,-1 1 1,1-1-1,0 1 0,0-1 1,-1 1-1,1-1 0,0 0 0,-1 1 1,1-1-1,-1 0 0,1 0 0,-1 1 1,1-1-1,-1 0 0,1 0 1,-1 0-168,1-2 139,0 0 1,0 0 0,0 0-1,0 0 1,-1-1-140,1 1 92,-1 0 0,0 0 0,0 0 0,-1 1 0,1-1 0,-1 0 0,0-3-92,0 4 39,0-3 29,-1 0 1,0 0-1,0 0 1,0 0-1,-1 0 1,0 0-1,0 0 1,0 1-1,-1-1 1,1 1-1,-2-1-68,2 2 16,-1 0 1,1 1-1,-1-1 0,1 1 0,-1-1 1,0 1-1,0 0 0,0 1 0,0-1 1,-1 1-1,1-1 0,0 1 1,-1 0-1,1 0 0,-2 1-16,1-1-34,0 1 0,-1 0 0,1 0 0,0 1 0,0-1 0,0 1 0,0 0 0,0 0 0,-4 2 34,7-2 0,-1 0-1,1 0 1,0-1-1,0 2 0,0-1 1,1 0-1,-1 0 1,0 0-1,0 1 0,1-1 1,-1 1-1,1-1 1,0 1-1,-1 0 0,1-1 1,0 1-1,0 0 1,0 0-1,0 0 0,0 0 1,1 0-1,-1 0 1,1 0-1,-1 0 1,1 1 3,0 1 0,0-1 1,0 1-1,0-1 0,1 0 0,0 1 1,-1-1-1,1 0 0,1 1 0,-1-1 0,0 0 1,1 0-1,0 0 0,0 0 0,2 2-3,4 6 57,2-1-1,-1-1 1,8 6-57,-12-11 33,14 13 78,7 6 253,0 3-364,-18-19 43,-1 1-1,-1 1 1,0-1-1,0 1 1,3 6-43,-8-12 15,1 0 0,-1 0 0,0 0 0,0 0 0,-1 0 0,1 0 1,-1 0-1,1 2-15,-1-3 18,0-1 1,-1 1-1,1 0 0,0-1 1,-1 1-1,1 0 1,-1 0-1,1-1 1,-1 1-1,0-1 0,0 1 1,0-1-1,0 1 1,0-1-1,0 1 1,-1 0-19,-1 0 28,0 1 0,0 0 0,-1-1 0,1 0 0,-1 0 0,0 0-28,-4 2 81,0 0 0,-4 0-81,4-2 45,0 1-1,0-1 0,0-1 0,0 1 0,0-2 1,0 1-1,0-1 0,0 0 0,-2 0-44,5 0-112,0-1 0,0 0 0,0 0 0,0 0-1,1 0 1,-1-1 0,0 1 0,1-1-1,-1 0 1,1-1 0,0 1 0,0-1-1,0 1 1,0-1 0,-1-2 112,3 4-255,1-1-1,-1 1 1,1-1-1,-1 0 1,1 1 0,0-1-1,0 0 1,0 0-1,0-1 256,0 3-246,1-1-1,0 0 0,0 0 0,0 1 0,-1-1 0,1 0 0,0 1 1,0-1-1,0 0 0,0 0 0,0 1 0,1-1 0,-1 0 1,0 0-1,0 1 0,0-1 0,1 0 0,-1 1 0,0-1 0,1 0 1,-1 1 246,6-7-2480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2.0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11 103 10400,'-6'-10'4931,"5"8"-4524,0 0-1,1-1 1,-1 1 0,0 0 0,1 0-1,0-1 1,-1 1 0,1 0-1,0-2-406,1-1 309,-1 1 0,1 0 0,0 0 0,0 0 0,1 1-1,-1-1 1,1 0 0,0 0 0,0 1 0,0-1-309,0 2 54,-1 0 0,1 0 0,-1 0 1,1 0-1,0 1 0,0-1 0,0 1 0,0-1 1,0 1-1,0 0 0,0-1 0,0 1 0,1 0 1,-1 0-1,1 1 0,-1-1 0,1 0 0,0 1-54,-2-1 5,1 1-1,-1 0 0,1 0 0,-1 0 0,1 0 1,-1 0-1,1 0 0,-1 1 0,1-1 1,-1 0-1,0 1 0,1-1 0,-1 1 0,1-1 1,-1 1-1,0 0 0,1-1 0,-1 1 1,0 0-1,0 0-4,1 0-8,-1 1 1,1-1-1,-1 1 1,0-1-1,1 1 0,-1-1 1,0 1-1,0 0 1,0 0-1,-1-1 1,1 1-1,0 0 1,-1 0-1,1 0 8,0 3-17,-1-1 0,0 1 0,0 0 0,0 0 0,0 0 0,-1 0 0,0-1 0,0 1 0,0 0 0,-1-1 0,1 1 0,-3 2 17,-4 9 153,-1-2 0,0 1 0,-1-1-153,-1 1 374,5-7-205,3-4 4,0 1 1,-2 2-174,5-6 41,-1 0-1,1 0 1,-1 0-1,1 0 1,-1 0-1,1 0 1,0 0-1,0 0 1,0 0-1,-1 0 0,1 0 1,0 1-1,1-1 1,-1 0-41,0 0 33,0 0-1,1-1 1,-1 1 0,0 0-1,1-1 1,-1 1 0,1 0-1,-1-1 1,1 1 0,-1-1 0,1 1-1,0-1 1,-1 1 0,1-1-1,0 1 1,-1-1 0,1 1-1,0-1 1,0 0 0,0 1 0,-1-1-1,1 0 1,0 0-33,3 1 54,-1 0 1,1-1-1,0 1 1,-1-1-1,1 0-54,24 0-312,0-2-1,20-3 313,-27 3-1130,6-1 58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3.2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304 31 11648,'0'-1'400,"0"0"1,0 0 0,0 1 0,-1-1 0,1 0-1,-1 1 1,1-1 0,0 0 0,-1 1 0,1-1-1,-1 0 1,0 1 0,1-1 0,-1 1 0,0-1-1,1 1 1,-1-1 0,0 1 0,1-1 0,-1 1-401,-4-3 795,0 1 1,-3-1-796,6 2 286,-3-1-27,0 1 0,-1-1 0,1 1 0,-1 0 0,1 0 0,-1 1 0,-4-1-259,0 1 46,0 1 1,-1 0-1,1 0 1,-1 0-1,1 1 1,0 1-1,-4 1-46,6-1-15,0-1 0,1 2 0,-1-1 0,1 1-1,0 0 1,0 0 0,0 0 0,-3 4 15,6-4-12,-1 0 0,1 0 1,0 1-1,1-1 0,-1 1 0,1 0 1,0 0-1,0 0 0,0 0 0,1 0 1,-1 3 11,2-4-2,0-1 1,0 0 0,1 1-1,0-1 1,-1 1 0,1 0-1,0-1 1,1 1-1,0 3 2,0-2-18,1-1 0,-1 1 0,1 0 0,0-1 0,1 1 0,1 2 18,5 5 11,0 0 1,2 0-1,-1-1 1,4 2-12,-4-3 33,0-1-41,-1 1-1,4 5 9,-10-12-14,-1 0 0,0 0 0,0 1 0,0-1 0,0 1 1,-1-1-1,0 1 0,1 0 0,-1 0 0,0 1 14,-1-3-14,0 0 0,0 1 0,0-1 0,0 0 0,0 1-1,-1-1 1,1 0 0,-1 0 0,1 1 0,-1-1 0,0 0 0,0 0 0,0 0-1,0 0 1,-1 0 0,1 0 0,-1 0 0,1 0 0,-1 0 0,-1 0 14,-2 3-3,-1 0 0,0-1 0,0 0 0,-1 0 0,1 0 0,-1-1 1,0 0-1,0 0 0,0-1 0,0 1 0,-1-1 0,1-1 0,-3 1 3,7-2-14,0 1 0,0-1-1,1 0 1,-1 0-1,0 0 1,1-1 0,-1 1-1,0-1 1,1 1-1,-2-1 15,3 0-16,0 1 0,0 0 0,1-1 0,-1 1 0,0-1 0,0 1 0,0-1 0,1 1 0,-1-1 0,0 0-1,0 0 18,1 1-10,0-1 1,-1 1 0,1 0 0,0 0 0,0-1 0,0 1 0,0 0-1,-1-1 1,1 1 0,0 0 0,0-1 0,0 1 0,0 0 0,0-1-1,0 1 1,0 0 0,0-1 0,0 1 0,0 0 0,0-1 0,0 1-1,1 0 1,-1-1 0,0 1 0,0 0 0,0-1 0,0 1 0,1 0-1,-1 0 1,0-1 0,0 1 0,1 0 8,-1-1-10,1 0-1,0 1 1,0-1 0,1 0-1,-1 1 1,0-1-1,0 1 1,0-1 0,0 1-1,0 0 1,1-1 0,-1 1-1,0 0 1,0 0 0,1 0-1,-1-1 1,0 1 0,1 1 10,1-1 1,-1 0 0,1 0 0,-1 0 0,0 1 0,1-1 0,-1 1 0,0 0 0,0 0 0,0 0 0,1 0-1,1 1 17,-1 0 1,0 0-1,1 1 1,-1-1-1,0 1 1,-1 0-1,1-1 1,2 4-18,-2-2 65,0 1 1,0 0 0,-1 0-1,1 0 1,0 3-66,2 7 166,-2 0 0,0 0-1,1 14-165,-1 1 174,-2-8-140,2 1-34,-2-16 5,1-1 1,0 1-1,0 0 1,0-1-1,2 3-5,-3-6-27,1 0 0,0-1 0,0 1 0,0-1 0,0 1 0,0-1 27,-1 0-70,0-1 1,1 0 0,-1 0 0,1 0 0,-1 0 0,1 0 0,-1 0 0,1 0-1,0-1 1,-1 1 0,1-1 0,0 1 69,1 0-319,0-1 0,0 0 0,0 1 0,0-1 0,0 0 0,0-1 0,0 1 0,0 0 0,2-1 319,4-1-2263,0-1 0,4-1 2263,11-4-2709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3.6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 0 12640,'-2'1'1147,"1"1"0,0-1 1,0 1-1,0-1 0,0 1-1147,-2 9 2075,2-5-1558,0 0 0,0 3-517,1-8 130,0 16 183,1 0 0,0-1 0,3 10-313,12 50-59,-10-48 22,-1-8 81,23 93-3795,-22-95 2503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4.0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32 11648,'1'-10'3733,"-1"9"-3682,0 1-1,0 0 1,0 0 0,0 0 0,0 0-1,1-1 1,-1 1 0,0 0 0,0 0-1,0 0 1,0 0 0,0-1 0,0 1-1,0 0 1,0 0 0,0 0 0,1 0-1,-1 0 1,0 0 0,0-1 0,0 1 0,0 0-1,0 0 1,1 0 0,-1 0 0,0 0-1,0 0 1,0 0 0,1 0-51,3-3 196,1 0 592,1 0 0,2-1-788,-7 3 153,1 0-1,0 1 0,0-1 1,0 1-1,0-1 0,-1 1 1,1 0-1,0-1 0,0 1 1,2 0-153,-1 0 91,0 1 0,0-1 0,0 1 0,-1 0 1,1-1-1,0 1 0,0 0 0,-1 0 0,1 1 0,-1-1 1,1 0-1,-1 1 0,1 0 0,-1-1 0,0 1 0,0 0 1,2 2-92,-2-1 21,0 0 0,0 0 0,0 0 0,0 0 0,-1 0 0,1 1 0,-1-1 0,0 0 0,0 1 0,0-1 1,-1 1-1,1-1 0,-1 3-21,0 2-37,0-1 0,-1 1 0,0 0 0,-1 0 1,0-1-1,0 1 0,-1-1 0,-3 8 37,-5 7-1549,-2-1 1,-4 5 1548,11-16-4496,-7 6 4496,6-7-2021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4.6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65 9888,'-3'-6'3178,"3"2"-1919,1-3-417,-1 1 762,1 1 1,0-1 0,1-3-1605,-2 8 190,1-1 0,-1 1-1,1 0 1,-1-1 0,1 1 0,0 0 0,0 0 0,-1-1 0,1 1 0,0 0 0,0 0 0,0 0 0,0 0 0,1 0 0,-1 0 0,0 0 0,1 0-190,-2 1 18,1 0 0,-1 0 0,0 0 0,0-1 0,1 1 1,-1 0-1,0 0 0,0 0 0,1 0 0,-1 0 0,0 0 0,0 0 0,1 0 0,-1 0 0,0 0 1,1 0-1,-1 0 0,0 0 0,0 0 0,1 0 0,-1 0 0,0 1 0,0-1 0,1 0 0,-1 0 1,0 0-19,1 0 22,-1 1 1,0-1-1,1 1 1,-1-1-1,1 0 1,-1 1-1,0-1 1,0 1-1,1-1 1,-1 1-1,0 0-22,1 2 67,0-1 0,0 1 1,-1 0-1,1 1-67,-1 10 357,0 1 0,-1 7-357,0 13 473,1-28-439,1 0 0,0 0-1,0-1 1,1 2-34,-2-6 40,1 0 0,0 0 0,0 0-1,0-1 1,0 1 0,0 0 0,0 0 0,0-1-1,0 1 1,1-1 0,1 2-40,1 0 164,1 1 1,-1-1-1,4 2-164,1 0 179,-5-3-133,-2 0 0,1 1 0,0-1 1,0 1-1,-1 0 0,0-1 1,1 1-1,-1 1-46,3 4 101,-1-1-1,0 0 0,-1 1-100,21 53 132,-11-25-45,8 14-87,-4-19 59,-7-13 122,6 15-181,-14-30 8,-1 0 0,0 1-1,-1-1 1,1 0 0,0 3-8,-1-4-14,0 0 1,0-1 0,0 1-1,-1 0 1,1 0-1,0-1 1,-1 1-1,0 0 1,1 0-1,-1-1 1,0 1 0,0 0 12,-1 1-130,-1 1 0,0 0 0,0 0-1,-1-1 1,1 0 0,-1 1 0,0-1-1,0-1 1,0 1 0,0 0 0,0-1-1,-5 2 132,-7 3-1814,-1-1 0,1-1-1,-3 0 1815,-7 1-5402,3 0 1674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3.8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77 16 8064,'-4'-16'4706,"4"16"-4608,1 0 0,-1 0 0,0 0 0,1 1-1,-1-1 1,0 0 0,0 0 0,1 0 0,-1 0-1,0 0 1,1 0 0,-1 0 0,0 0 0,0 0 0,1 1-1,-1-1 1,0 0 0,0 0 0,0 0 0,1 1-1,-1-1 1,0 0 0,0 0 0,0 0 0,1 1-1,-1-1 1,0 0 0,0 1-98,4 3 287,0 1-1,-1 0 1,1 1-1,0 2-286,-2-5 20,-1 0 0,0 0-1,0 1 1,0-1-1,-1 0 1,1 1-1,-1-1 1,0 1-1,0-1 1,0 0 0,0 1-1,0-1 1,-1 1-1,0-1 1,1 0-1,-1 1 1,-1-1-1,1 0 1,0 0-1,-1 0 1,1 0 0,-1 0-1,-1 1-19,-2 3 175,-1 0-1,0 0 1,0-1-1,0 0 0,-1 0 1,1-1-1,-1 1 1,-7 2-175,13-7 16,0 0 0,-1-1 1,1 1-1,0 0 1,0-1-1,-1 0 0,1 1 1,-1-1-1,1 0 0,0 1 1,-1-1-1,1 0 0,-1 0 1,1 0-17,0 0-11,1 0 1,-1-1 0,1 1 0,0 0 0,-1 0 0,1 0-1,0-1 1,-1 1 0,1 0 0,0-1 0,-1 1-1,1 0 1,0-1 0,-1 1 0,1 0 0,0-1 0,0 1-1,0 0 1,-1-1 0,1 1 0,0-1 0,0 1-1,0 0 1,0-1 0,0 1 0,0-1 0,0 1 0,0-1-1,0 1 1,0 0 0,0-1 0,0 1 0,0-1-1,0 1 1,0-1 0,0 1 0,0 0 0,1-1 0,-1 1-1,0-1 1,0 1 0,0 0 0,1-1 0,-1 1-1,0 0 11,8-12-352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5.9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168 24 8384,'-7'-4'4184,"7"4"-3775,-1 0 0,0-1 0,1 1 0,-1 0 0,1-1 0,-1 1 0,0-1-1,1 1 1,-1-1 0,1 1 0,-1-1 0,1 0 0,0 1 0,-1-1 0,1 1 0,0-1-1,-1 0-408,1 0 213,0 1-1,0-1 0,-1 0 0,1 1 0,0-1 0,0 1 0,-1-1 0,1 1 0,0-1 1,-1 1-1,1-1 0,-1 1 0,1-1 0,-1 1-212,0-1 105,0 1-1,1 0 1,-1-1-1,0 1 1,0 0 0,0 0-1,0-1 1,0 1 0,0 0-1,0 0-104,-3 0 108,-1 0 0,1 0 0,-1 1 0,1-1 0,-1 1 0,1 0 0,-1 0 0,-3 2-108,2-2 9,1 1 0,-1 1 0,1-1 0,0 1 0,0 0 0,0 0-1,0 0 1,0 0 0,1 1 0,0 0 0,0 0 0,0 0 0,0 0 0,1 1 0,0-1-1,0 1 1,0-1 0,0 1 0,1 0 0,0 0 0,0 1-9,1-3 8,0 1 1,1-1-1,-1 0 1,1 0-1,0 1 1,0-1-1,0 0 1,1 0-1,-1 1 1,1-1-1,0 0 1,0 0-1,0 0 1,0 0-1,1 0 1,0 1-9,4 6 54,1 0 0,0-1 1,1 0-1,1 1-54,1 1-32,-1 0-1,1 2 33,-7-9 13,-1 0 0,1 1 0,-1-1 0,0 1 1,-1 0-1,2 2-13,-3-5 10,1 1 0,-1-1 0,0 0 0,0 1 0,0-1 0,0 1 0,0-1 0,0 0 0,-1 1 0,1-1 0,-1 0 0,0 0 0,1 1 0,-2 1-10,-1 0 0,0 0 0,0-1 0,0 1 1,0-1-1,0 1 0,-1-1 0,-1 1 0,-1 1 32,0-1-1,0 0 1,0-1 0,-6 3-32,9-4 28,0-1 1,0 0 0,0 0 0,0 0 0,-2 0-29,4-1-11,1 0 1,-1 0 0,1 0-1,-1 0 1,0 0 0,1 0 0,-1 0-1,1 0 1,-1 0 0,1 0 10,-1-1-86,4-1 13,0 1 62,-1 1 1,0-1-1,0 1 0,0 0 0,0-1 0,1 1 0,-1 0 1,0 0-1,0 0 0,1 0 0,-1 1 0,0-1 1,0 1-1,0-1 0,0 1 0,1 0 11,-1 0-13,1 0 0,-1 0 0,1 0 0,-1 1 0,0-1 0,1 1 1,-1-1-1,0 1 0,0 0 0,0 0 0,-1 0 0,1 0 0,0 1 13,1 2-19,0 1-1,0-1 1,0 1 0,-1 0-1,0 0 1,0 0 0,-1 0-1,0 1 20,2 16 126,0 13-126,-3-25 24,1-6-30,0 20 37,5 23-31,-4-41 34,-1 0-1,1 0 1,1 0-1,0 0 0,0 0 1,0 0-1,1-1 1,3 5-34,-5-8-210,1 0 0,-1 0 0,1-1 1,0 1-1,0-1 0,0 1 0,0-1 0,0 0 0,1 0 0,-1 0 1,1 0-1,-1-1 0,1 1 0,0-1 0,0 0 0,0 0 0,-1 0 1,1-1-1,0 1 0,0-1 0,0 0 0,1 0 0,2 0 210,0-1-2141,0 0-1,1-1 2142,-8 2-26,23-6-2960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8.6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155 2 11232,'-4'-1'1327,"3"1"-992,0 0 0,0-1 0,0 1 1,0 0-1,1 0 0,-1 0 0,0 0 0,0 0 0,0 0 0,0 0 0,0 1-335,-8 0 1036,0 0 0,1 1 0,-1 0 0,-1 1-1036,7-2 79,0 0-1,-1 1 0,1-1 0,0 1 0,0 0 0,0 0 1,1 0-1,-1 0 0,0 0 0,1 0 0,0 1 0,-2 1-78,-2 4-4,1 0-1,0 1 0,1-1 0,0 1 0,0 2 5,-6 16-56,2 3 56,5-17 18,0-1 0,1 1 0,0 0 0,1 0 0,1 1-18,0-8 28,1 1 0,0-1-1,0 1 1,0-1 0,1 0 0,0 0 0,0 0 0,1 1 0,-1-2-1,5 7-27,-5-10 26,0 1 0,0 0 0,0-1-1,0 1 1,1-1 0,-1 0 0,1 0 0,0 0-1,0 0 1,-1 0 0,1 0 0,1-1-1,-1 1 1,0-1 0,0 0 0,1 0 0,-1 0-1,2 0-25,2 0 74,1 0 0,-1-1 1,1 0-1,0 0 0,-1 0 0,1-1 0,-1 0 0,1-1 0,5-1-74,0-1 233,0-1 1,-1 0-1,0 0 0,0-1 1,-1-1-1,0 0 0,0 0 1,5-5-234,-11 8 108,0 0 0,1-1 1,-2 0-1,1 0 1,-1 0-1,0-1 1,0 1-1,0-1 1,-1 0-1,0 1 0,0-2 1,-1 0-109,1 0 78,-1 0 1,-1-1-1,1 1 0,-2-1 1,1 1-1,-1-1 1,0 1-1,-1-1 0,0 0 1,0 1-79,0 2 26,-1 0 0,1 0 0,-1 0 0,-1 0 0,1 0 0,-1 0 0,0 1 0,0-1-26,0 1-4,0 0 1,0 1 0,0-1-1,-1 1 1,1 0-1,-1 0 1,1 0-1,-1 1 1,0-1 0,-1 1-1,1 0 1,0 0-1,-1 0 1,1 0 3,-4 0-97,1 0 1,0 1-1,-1-1 0,1 1 1,-1 1-1,0-1 1,1 1-1,-1 0 1,-4 1 96,2 0-699,-1 1 0,1 0 1,0 0-1,-1 1 0,1 0 1,1 1-1,-1 0 0,-4 2 699,-3 4-1584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9.0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10976,'0'4'4064,"0"-4"-3168,3 14-257,-1-6 801,1 1-928,4 4 640,2 1-672,4 4 512,1 0-544,9 1-96,-1-1-224,7 1-224,-2-2 32,5 0-1312,-3-1 768,3-1-1376,-6-2 1120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29.4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44 11712,'0'-1'421,"-1"1"0,1-1 0,-1 0 0,1 0 0,0 0 0,0 0 1,0 1-1,-1-1 0,1 0 0,0 0 0,0 0 0,0 0 0,0 0 1,1 0-1,-1 0 0,0 1 0,0-1 0,1 0 0,-1 0 0,0 0 0,1 0-421,0 0 208,0-1-1,0 1 1,1-1-1,-1 1 0,0 0 1,1 0-1,-1 0 1,1 0-1,-1 0 0,1 0 1,0 0-208,1-1 174,0 1-1,1-1 1,-1 1 0,0 0 0,1 0 0,-1 0 0,1 0 0,2 1-174,-4-1 19,-1 1 0,1 0 0,0 0 0,0 0 0,-1 0 0,1 0 1,0 1-1,-1-1 0,1 0 0,0 1 0,0-1 0,-1 1 0,1 0 1,-1-1-1,1 1 0,-1 0 0,1 0 0,-1 0 0,1 0-19,0 1 23,0 1 0,0-1-1,0 1 1,0-1 0,-1 1 0,0-1-1,1 1 1,-1 0 0,0-1-1,0 1 1,0 0 0,-1 0 0,1 0-1,-1 1-22,1 6 69,0 0-1,-2 0 0,1 4-68,-1-10 18,0 12 14,0-1 1,2 7-33,0-17 15,-1 0 0,1 0 0,0 0 0,1 0 0,-1 0 0,1-1 0,0 1 1,1 0-1,1 1-15,3 4 215,7 8-215,-7-11 69,-1 1-1,0 0 1,1 3-69,-3-3 67,0 1-1,0 0 1,-1 0 0,1 6-67,7 37 156,-2-5-77,-7-36-62,1-1 1,1 0 0,2 4-18,3 4-106,3 2 106,-5-9 64,-1 0-1,0 1 1,-1 0 0,2 5-64,-7-14 22,1-1 1,-1 1-1,1-1 0,-1 1 1,0-1-1,0 1 0,-1 0 1,1-1-1,0 1 0,-1 0-22,0 1 37,-1 0 0,1 0-1,-1-1 1,0 1 0,0-1 0,-2 3-37,-1 0-17,-1 1 1,0-1 0,0 0 0,0-1 0,-1 1 0,-2 1 16,1-2-379,0 0 0,1-1 1,-2 0-1,-1 1 379,-9 3-843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07.8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207 11 7808,'-5'-2'7250,"-2"0"-3547,0 1-2289,5 0-1191,-1 0-1,1 0 0,-1 0 0,1 1 0,-1-1 1,1 1-1,-1-1 0,1 1 0,-3 0-222,-1 0 8,0 1-1,0 0 1,-1 0 0,1 0-1,0 0 1,0 1-1,0 0 1,0 0-1,-4 2-7,7-2-33,-1 0-1,1 0 1,-1 0-1,1 1 1,0-1-1,0 1 1,-1 1 33,2-2-2,1-1 0,-1 1 0,1 0 0,0 0 1,-1 1-1,1-1 0,0 0 0,0 0 0,1 0 1,-1 1-1,0 1 2,1-1-10,0 0-1,0-1 1,0 1 0,0 0 0,0 0 0,1-1 0,-1 1 0,1 0 0,0 0 10,2 5 57,1 0 1,1 2-58,-1-2 40,3 6-103,-3-7 66,-1 1-1,1-1 0,-1 1 1,-1 0-1,0 0 1,0 0-3,-1-5 14,-1 0 0,-1-1 1,1 1-1,0 0 1,-1-1-1,1 1 1,-1-1-1,0 1 0,0-1 1,0 1-1,0-1 1,0 1-1,-1-1 1,0 0-1,1 0 0,-2 2-14,-2 1 11,0 0-1,0-1 1,0 0-1,0 1 1,-1-2-1,-2 3-10,4-4 46,-1 0 1,1 1-1,-2-1-46,4-1 6,1-1-1,-1 1 1,1-1 0,-1 0 0,1 1-1,-1-1 1,1 0 0,-1 0 0,1 0-1,-1 0 1,1 0 0,-2 0-6,3 0-6,-1-1 0,1 1-1,-1 0 1,1 0 0,0 0 0,-1-1-1,1 1 1,-1 0 0,1-1 0,0 1 0,-1 0-1,1 0 1,0-1 0,0 1 0,-1-1 0,1 1-1,0 0 1,0-1 0,0 1 0,-1-1 6,1 1-4,0 0 1,0 0-1,0 0 0,0-1 1,0 1-1,0 0 1,0 0-1,0 0 1,0-1-1,0 1 1,0 0-1,0 0 0,0 0 1,0 0-1,0-1 1,0 1-1,0 0 1,0 0-1,1 0 1,-1 0-1,0-1 0,0 1 1,0 0-1,0 0 1,0 0-1,0 0 1,1 0-1,-1-1 0,0 1 1,0 0-1,0 0 1,0 0-1,0 0 1,1 0-1,-1 0 1,0 0-1,0 0 0,0 0 1,1 0-1,-1 0 1,0 0-1,0 0 1,0 0-1,1-1 1,-1 2-1,0-1 0,0 0 1,0 0-1,1 0 4,-1 0-8,1 0-1,0 0 1,-1 0-1,1 0 1,0 0-1,-1 1 1,1-1-1,0 0 1,-1 0 0,1 1-1,-1-1 1,1 0-1,-1 1 1,1-1-1,-1 1 1,1-1-1,-1 0 1,1 1-1,-1-1 1,1 1 8,0 1-25,1 0 0,-1 0 0,0 1 1,1-1-1,-1 1 25,4 10-68,-1-1-1,-1 1 1,2 10 68,2 41-39,-2-21 107,-5-39-49,3 18 0,1 0 0,5 16-19,-7-30-7,1 0 0,1 0 0,-1-1-1,2 1 8,-2-3 19,0-1-1,0 1 1,1-1-1,-1 0 0,1 0 1,4 3-19,-6-5-138,1 0 1,0-1-1,-1 1 1,1 0-1,0-1 1,0 0-1,0 1 1,0-1-1,2 0 138,11 3-800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08.4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 16 8128,'-14'-13'4437,"10"11"-1535,4 2-2851,0 0 0,-1 0 0,1 0 0,0 0 0,0 0 0,0 0 0,0-1 0,0 1 0,0 0 0,0 0 0,0 0 0,0 0 0,0 0 0,0 0 0,-1 0 0,1 0 0,0 0 0,0 0 0,0 0 0,0 0 0,0 0 0,0 0 0,0 0 0,0 0 0,0 0 0,0 0 0,-1 0-1,1 1 1,0-1 0,0 0 0,0 0 0,0 0 0,0 0 0,0 0 0,0 0 0,0 0 0,0 0 0,0 0 0,0 0 0,0 0 0,0 0 0,0 0 0,-1 0 0,1 0 0,0 1 0,0-1 0,0 0 0,0 0-51,1 3 189,-1 0 0,1-1 0,-1 1 0,1 0 0,1 2-189,1 4 159,11 45 182,27 117-245,-39-157-992,0 1 0,-1-1 0,-1 1 1,-1 8 895,0-8-1152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08.7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6 108 9632,'-5'-8'3120,"5"8"-3087,0-1 0,0 1 0,0 0 0,0 0 0,0 0 0,-1 0 0,1 0 0,0 0 0,0 0 0,0-1 0,0 1 0,0 0 0,0 0 0,0 0 0,0 0 0,0 0 0,0 0 0,0 0 0,0-1 0,0 1 0,0 0 0,0 0 0,0 0 0,0 0 0,0 0 0,1 0 0,-1-1 0,0 1 0,0 0 0,0 0 0,0 0 0,0 0 0,0 0 0,0 0 0,0 0 0,0 0 0,0 0-33,3-4 156,0-1 583,1-1 0,0 1 0,3-2-739,2-2 567,0 0 0,1 1 0,0 0 1,1 1-1,-1 0 0,8-4-567,-14 10 23,-1-1 0,0 1 0,1 0 1,0 0-1,-1 0 0,1 0 0,0 0 1,-1 1-1,2-1-23,-4 1 10,0 0 1,0 0-1,1 0 1,-1 0-1,0 1 0,0-1 1,0 0-1,1 0 1,-1 1-1,0-1 1,0 0-1,0 1 1,0-1-1,0 1 1,0-1-1,0 1 0,0 0 1,0-1-1,0 1 1,0 0-1,0 0 1,0-1-1,0 1 1,-1 0-1,1 0 1,0 0-1,-1 0 0,1 0 1,-1 0-1,1 0-10,0 3 18,0-1 0,-1 0 0,1 1-1,-1-1 1,0 1 0,0-1 0,0 0 0,0 1-1,0-1 1,-1 1 0,0-1 0,0 0-1,0 1 1,0-1 0,-1 0-18,-3 9 14,-1-1 0,-1 0 1,-4 5-15,4-5-68,-2 0 1,0 0-1,0 0 68,-20 18-2715,23-22 1595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09.4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0 405 8224,'1'-9'4604,"-1"0"0,1-1-4604,8-31 2377,-2 9-1579,4-39 248,0-13-550,-3 32 560,7-19-1056,-15 69 32,5-12 73,-5 13-113,0 1 1,1-1-1,-1 0 0,0 1 1,1-1-1,-1 1 0,1-1 1,-1 1-1,1-1 1,-1 1-1,1-1 0,-1 1 1,1-1-1,-1 1 0,1 0 1,-1-1-1,1 1 1,0-1 7,0 1-3,-1 0 1,0 0 0,1 0 0,-1 0-1,1 0 1,-1 0 0,0 0 0,1 0-1,-1 0 1,0 1 0,1-1 0,-1 0-1,0 0 1,1 0 0,-1 0 0,0 0-1,1 0 1,-1 1 0,0-1 0,1 0-1,-1 0 3,7 7-49,-6-5 23,7 7 44,-1 1 0,0 0 0,1 3-18,3 4 5,17 22-100,28 29 95,-40-49-7,1 2-769,0 1 0,-2 1 776,-6-10-540,-2 1 0,0 0 0,0 0 0,-1 3 540,-1-3-896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0.3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265 15 9472,'3'-5'3061,"-1"4"-1866,-2 1-1074,6-1 1262,-6 1-1309,0 0 0,0 0 0,1 0 1,-1 0-1,0 0 0,0 0 0,0 0 1,0 0-1,0 0 0,0 0 0,0 0 1,0 0-1,0 0 0,0 0 0,0 0 0,0 0 1,1 0-1,-1 0 0,0 0 0,0 0 1,0 0-1,0 0 0,0 0 0,0 0 1,0 0-1,0 0 0,0 0 0,0-1 0,0 1 1,0 0-1,0 0 0,0 0 0,0 0 1,0 0-1,0 0 0,0 0 0,0 0 1,0 0-1,0 0 0,0 0 0,0 0 1,0 0-1,0 0 0,0-1 0,0 1 0,0 0 1,0 0-1,0 0 0,0 0 0,0 0-74,-1-1 186,-1 1-1,1-1 0,-1 0 1,0 1-1,1-1 0,-1 1 1,0-1-1,-1 1-185,-4-1 38,1 1 0,-1 0 0,0 0 0,-3 1-38,-5 0-56,-46 3 24,-2 0 123,45-1-174,0-1 0,-10 4 83,27-6-3,0 1-1,0-1 0,0 0 0,0 1 0,-1-1 0,1 1 1,0-1-1,0 1 0,0 0 0,0-1 0,0 1 0,0 0 1,1 0-1,-1-1 0,0 1 0,0 0 0,1 0 0,-2 1 4,2-1 1,-1 1-1,1-1 1,-1 1-1,1-1 0,0 1 1,-1-1-1,1 1 1,0-1-1,0 1 1,0 0-1,1-1 0,-1 2 0,3 9-181,2 8 181,1 3 48,12 66 85,1 29 545,-16-104-73,4 14-605,-6-23 77,0-4-39,-1 1 0,1-1 0,-1 1 0,1-1 0,0 1 0,0-1 0,0 0 0,0 1 0,0-1 0,1 1-38,-2-1 21,1-1 0,0 1 0,0-1 0,-1 1 0,1-1 0,0 1 0,0-1 0,0 1 0,0-1 0,0 0 0,0 0 0,-1 1 0,1-1 0,0 0 0,0 0 0,0 0 0,0 0 0,0 0 0,1 0-21,50-6 110,-31 3-145,44-6-728,-52 8-1600,-1-2 1,0 1-1,8-3 2363,-11 2-1946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0.6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10464,'0'5'3872,"0"-5"-3008,13 2-224,-7-2-96,2 1-417,4-2 257,-1 1-256,5-3 96,0 0-128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4.2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 79 8480,'0'-4'518,"1"0"1,-1 1-1,1-1 1,0 0-1,1 1 1,-1-1 0,1 1-1,-1-1 1,1 1-1,0-1 1,0 1-1,1 0 1,1-2-519,0 1 386,-1 1 0,0 0 1,1-1-1,0 2 0,0-1 1,2-1-387,-5 3 25,0 1 1,0-1 0,0 1 0,0-1 0,-1 1 0,1-1 0,0 1-1,0 0 1,0 0 0,0-1 0,0 1 0,0 0 0,0 0 0,0 0 0,0 0-1,0 0 1,0 0 0,0 1 0,0-1 0,0 0 0,0 0 0,-1 1-1,1-1 1,0 0 0,0 1 0,0-1 0,0 1 0,0-1 0,-1 1-1,1-1 1,0 1 0,-1 0 0,1-1 0,0 1 0,-1 0 0,1 0-1,-1 0-25,2 2 8,0 0 0,-1 1 0,1 0 0,-1-1 0,0 1 0,0 0 0,-1-1 0,1 1 0,-1 0 0,0 0-1,0 0 1,0 0 0,0-1 0,-1 1 0,1 0 0,-1 0 0,0-1 0,0 1 0,0 0 0,-1-1 0,0 1 0,1-1-1,-1 0 1,0 1 0,-1 0-8,0 1 6,-1 0 0,1-1 0,-1 0 0,1 1 0,-1-1 0,-1-1 0,1 1 0,0 0 0,-1-1 0,0 0 0,1 0 0,-1-1 0,-1 1 0,1-1 0,0 0 0,-5 1-6,9-3-17,0 0 1,0 0-1,0 0 1,0 0-1,0 0 1,0 0-1,0 0 1,0 0-1,0 0 1,0 0-1,0-1 1,0 1-1,0 0 1,0-1-1,0 1 1,0-1-1,0 1 1,0-1 0,0 1-1,1-1 1,-1 0-1,0 1 1,0-1-1,1 0 1,-1 0-1,1 1 1,-1-1-1,0 0 1,1 0-1,-1 0 1,1 0-1,0 0 1,-1 0-1,1 0 17,-1-2-356,0 0-1,1-1 0,-1 1 0,1 0 1,-1 0-1,1 0 0,0-1 0,1 1 1,-1 0-1,1-2 357,2-3-1349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1.4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46 107 7872,'-11'-6'3557,"6"4"-2471,1-1 0,-1 0 1,1 0-1,0 0 0,-1 0 0,0-2-1086,5 4 76,0 1 0,-1-1 1,1 1-1,0-1 0,-1 0 0,1 1 0,0-1 1,0 0-1,-1 1 0,1-1 0,0 0 0,0 1 1,0-1-1,0 0 0,0 0 0,0 1 0,0-1 0,0 0 1,1 0-77,-1-1 124,1 0 0,0 0 1,0 0-1,0 0 0,1-1-124,1-2 132,1 0 0,0 1 0,0-1 0,0 1-1,1 0 1,0 0 0,1-1-132,-3 3 50,0 0 0,0 0 0,0 0-1,1 0 1,-1 1 0,3-2-50,-4 3 8,-1-1-1,0 1 1,0 0 0,0-1-1,0 1 1,1 0 0,-1 0-1,0 0 1,0 0 0,1 0-1,-1 0 1,0 0-1,0 0 1,1 1 0,-1-1-1,0 0 1,0 1 0,0-1-1,0 1 1,0-1-1,0 1 1,1-1 0,-1 1-8,1 1 28,0 0 0,0 0 1,0 0-1,-1 0 0,1 0 0,-1 0 1,1 0-1,-1 1 0,0-1 0,0 0 1,0 1-1,0-1 0,0 1 1,-1-1-1,1 3-28,0 2 45,-1 0 0,1 0 1,-1 0-1,-1-1 0,0 4-45,-5 25 174,-1 10-55,6-35-107,0 0 1,1 0 0,1 6-13,0-13 35,0 1 0,-1 0-1,1 0 1,1-1 0,-1 1 0,1 0 0,0-1-1,0 1 1,0-1 0,0 0 0,0 1-1,1-1 1,0 0 0,0 0 0,0-1 0,0 1-1,0-1 1,1 1 0,-1-1 0,1 0 0,1 1-35,11 4 231,-10-5-29,0 1-1,2 1-201,-7-3 27,-1-1 0,1 0 0,-1 1-1,1-1 1,-1 1 0,1-1 0,-1 1-1,1-1 1,-1 1 0,1-1 0,-1 1-1,0-1 1,1 1 0,-1-1 0,0 1-1,0 0 1,1-1 0,-1 1 0,0 0-1,0-1 1,0 1-27,0 2 24,0-1-1,0 0 1,-1 1-1,1-1 1,-1 2-24,0-2 3,-1 8 12,0 1 0,0 0 0,1 0 0,0 5-15,1-9-6,1-1 0,0 1-1,0-1 1,0 1 0,1-1 0,0 0 0,1 1 0,0 1 6,7 9-26,0 0 1,2-1-1,4 5 26,-5-7 11,-1 0 0,0 1 1,-1 0-1,1 4-11,-8-15 16,0 0 0,-1 0 0,0 0 0,0 1 0,0-1 0,0 0 0,-1 0 0,0 0 0,0 1 0,0-1 0,0 0 0,-1 0 0,0 0 0,0 2-16,-1-1 19,0-1 0,0 1 1,-1-1-1,1 1 0,-1-1 1,0 0-1,-2 1-19,-3 4 52,0 0 1,-6 3-53,1-1-100,0-1 1,-1 0 0,0-1 0,-1 0 0,-5 1 99,9-5-937,0 0 1,-1-1 0,1 0-1,-1-1 1,0 0-1,0 0 1,-8-1 936,-12 1-2634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3.2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386 178 8224,'1'-1'6948,"-2"-3"-3086,0-2-3067,0 0 0,1-1 0,0-4-795,-1-13 607,0 17-491,-1 0 1,1 0-1,-1 0 0,0 0 0,-3-5-116,2 6 21,0 0-1,-1 0 1,0 0 0,0 1-1,-1-1 1,0 1-1,0 0-20,2 2-17,0 1 1,-1-1-1,0 1 0,1 0 0,-1 0 0,0 0 1,0 0-1,0 0 0,0 1 0,-1 0 0,1 0 0,0 0 1,-4 0 16,0 0-21,0 0 1,0 1-1,0 0 0,-1 1 1,1 0-1,0 0 1,0 0-1,0 1 1,1 0-1,-4 1 21,2 1-25,0-1 0,0 1 0,1 0 0,0 1 0,0-1 0,0 2 0,0-1 0,-3 4 25,9-7-12,0 0 0,0 0 0,0 0 0,0 0 0,1 0 0,-1 1 0,1-1 0,0 0 0,0 1-1,0-1 1,0 1 0,0-1 0,0 1 0,1-1 0,-1 1 0,1-1 0,0 1 0,0 0 0,0-1 0,0 1-1,1-1 1,-1 1 0,1 0 0,-1-1 0,1 1 0,0-1 0,0 1 0,0-1 0,1 0 0,-1 1 12,3 2 27,0 0 0,0 0 1,0 0-1,0-1 1,1 0-1,1 1-27,11 8 84,5 2-84,2 2-110,-15-10 106,0 0 1,0 1-1,-1 0 0,1 0 0,-1 1 4,-6-6 16,0-1 0,0 1 0,-1-1 0,1 1-1,-1 0 1,1 0 0,-1 0 0,0 0 0,0 0 0,-1 0 0,1 0 0,-1 0 0,0 0 0,1 0-1,-2 0 1,1 0 0,0 0 0,-1 0 0,1 0 0,-1 0-16,-1 2 13,0-1-1,0 1 1,0-1 0,0 0-1,-1 0 1,0 0-1,0-1 1,0 1 0,-1 0-1,1-1 1,-1 0 0,0 0-1,-2 1-12,-1 2 25,-1-2-1,0 1 1,0-1-1,-1 0 1,1-1-1,-1 0 1,-1 0-25,3-1 82,0 0 1,0-1-1,-1 0 0,1-1 0,0 1 1,-1-1-1,-5-1-82,9 1-5,-1-1-1,1 0 1,0 0-1,0 0 1,0-1-1,0 1 1,0-1 0,0 0-1,0 0 1,0 0-1,1 0 1,-4-3 5,5 3-162,-1 0 0,1-1 0,-1 1 0,1-1 0,0 1 0,0-1-1,0 0 1,0 0 0,1 0 0,-1 0 0,1 0 0,0 0 0,0 0 0,0 0 0,0-2 162,1 2-587,-1 1 1,1 0-1,0 0 0,1-1 587,1-7-1632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3.5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 9216,'6'-2'2981,"-6"2"-2934,0 0-1,0 0 1,0 0-1,0 0 1,0 0 0,0 0-1,0 0 1,0 0-1,0 0 1,1 0-1,-1 0 1,0 0 0,0 0-1,0 0 1,0 0-1,0 0 1,0 0 0,0 0-1,0 0 1,0 0-1,0 0 1,0 0 0,0 0-1,0 1 1,1-1-1,-1 0 1,0 0 0,0 0-1,0 0 1,0 0-1,0 0 1,0 0 0,0 0-1,0 0 1,0 0-1,0 0 1,0 0-1,0 0 1,0 0 0,0 1-1,0-1 1,0 0-1,0 0-46,0 3 1237,0-3-1229,2 42 3392,0-18-2822,4 14-578,-3-24-91,11 46-908,-10-45-6652,5 10 7651,-2-10-3290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4.4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187 68 7136,'1'-5'882,"0"3"-418,-1 1 1,1-1 0,0 0-1,0 0 1,0 0-465,1-2-55,-1 1 803,1 0 0,-1 0 1,1 0-1,-1 0 0,0-2-748,-1 4 137,1 0 0,-1 1 1,0-1-1,0 0 0,0 0 0,0 0 1,0 1-1,0-1 0,0 0 0,-1 0 1,1 0-1,0 1 0,0-1 0,-1 0 1,1 0-1,0 1 0,-1-1 0,1 0 1,-1 1-1,1-1 0,-1 0 1,1 1-1,-1-1 0,0 1 0,1-1 1,-1 1-1,0-1-137,-1 0 140,0 0-1,0 0 1,0 0 0,-1 1 0,1-1-1,0 0 1,-1 1 0,0 0-140,-3-1 238,-1 0 0,-2 1-238,2 0 26,0 1 0,-1 0-1,1 0 1,0 0-1,0 1 1,-1 0 0,1 0-1,1 0 1,-1 1-1,-5 3-25,10-5-10,1 0 0,-1 0-1,0 0 1,1 0 0,-1 0 0,1 0-1,0 0 1,0 1 0,-1-1-1,1 1 1,0-1 0,0 1-1,0-1 1,0 1 0,1-1-1,-1 1 1,0 0 0,1-1-1,-1 2 11,1 1-20,-1-1 0,1 1 0,0-1-1,0 0 1,1 1 0,-1-1-1,1 1 1,0-1 0,0 2 20,4 6 38,0 0 1,0 0-1,1-1 1,2 2-39,0 1 77,-1 1 0,2 4-77,-7-14 12,-1 1 0,1 0 0,-1-1 0,0 1 0,0 0 0,-1 0 0,1 0 0,-1-1 0,-1 2-12,1 0 33,-1 1 0,-1-1 1,1 0-1,-1 0 0,0-1 1,-1 1-1,1 0 0,-1 0 1,-1-1-1,1 0 0,-1 0 1,0 0-1,0 0 0,-1 0 1,1 0-1,-5 2-33,2-1 29,0-1 0,-3 1-29,8-5 18,-1 1 0,1-1 0,-1 0-1,1 0 1,-1 0 0,0 0 0,1 0 0,-1-1 0,0 1-18,2-1 12,1 0 1,0 0-1,0 0 1,0 0 0,-1 0-1,1 0 1,0 0-1,0 0 1,-1 0-1,1 0 1,0 0-1,0 0 1,-1 0 0,1 0-1,0 0 1,0 0-1,0 0 1,-1-1-1,1 1 1,0 0 0,0 0-1,0 0 1,-1 0-1,1 0 1,0 0-1,0-1 1,0 1-1,0 0-12,0 0 9,0-1-1,-1 1 0,1 0 1,0-1-1,0 1 0,0 0 1,0-1-1,0 1 0,0 0 0,0-1 1,0 1-1,0 0 0,1 0 1,-1-1-1,0 1 0,0 0-8,1-2-3,-1 1-1,1-1 1,0 1 0,0-1-1,0 1 1,1-1 3,-1 1-11,0 0 0,0 0 0,0 0 0,0 0 1,0 1-1,1-1 0,-1 1 0,0-1 0,0 1 0,1-1 0,-1 1 1,0-1-1,1 1 0,-1 0 0,0 0 0,1 0 0,-1 0 1,1 0-1,-1 0 0,0 0 0,1 0 0,-1 0 0,0 0 1,1 1-1,-1-1 0,0 1 0,1-1 0,-1 1 0,0-1 1,0 1-1,1 0 11,0 1 6,1 0 1,-1 0-1,0 0 0,0 1 1,0-1-1,0 0 1,0 1-1,0 0 0,-1-1 1,0 1-1,1 0 1,-1 0-1,0 0 1,0 3-8,1 3 86,-1 0-1,0 1 0,0-1 0,-1 2-84,-1 23 285,0-11 96,1 8-381,0-24 23,1 0 0,0 0 1,1 0-1,0 0 0,0-1 1,2 5-24,-3-9 14,1 1-1,-1 0 1,1-1 0,0 0 0,0 1 0,0-1 0,0 0 0,1 0 0,-1 0 0,1 0 0,-1 0-1,1 0 1,0-1 0,0 1 0,0-1 0,0 0 0,2 1-14,5 1-824,1 0-1,0 0 1,0-1-1,5 0 825,8 1-1648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6.1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170 21 10048,'-5'-3'1957,"3"1"-1356,1 0 1,-1 1 0,-1-1-1,1 1 1,0 0-1,0-1 1,-1 1 0,1 0-1,0 0 1,-3 0-602,-1 0 592,-1 0 0,1 0-1,0 1 1,-5 0-592,8 0 62,0 1 0,1-1 0,-1 1 0,0-1-1,1 1 1,-1 0 0,0-1 0,1 1 0,-1 0-1,1 1 1,0-1 0,-2 1-62,0 1-3,-1 1 0,1 0-1,0 0 1,1 0 0,-1 0 0,1 0 0,0 1-1,0-1 1,0 1 0,-2 5 3,0 4-66,-1 2 0,2-1 1,0 2 65,1-3-14,1 0 0,0 0 1,1 0-1,1 0 1,1 0-1,0 0 0,0 0 1,2-1-1,1 3 14,-3-11 21,1 1 0,0-1-1,0 0 1,1 0 0,-1 0 0,1 0-1,1 0 1,-1-1 0,1 1 0,0-1 0,0 0-1,0 1 1,1-2 0,-1 1 0,1-1-1,0 1 1,0-1 0,1 0 0,3 1-21,-3-1 101,0-1 0,1 0 0,0 0 1,-1-1-1,1 0 0,0 0 0,-1 0 0,1 0 1,0-1-1,6-1-101,-6 1 99,-1-1 0,0 0 0,0-1 1,-1 1-1,1-1 0,0 0 0,0 0 0,-1 0 1,0-1-1,1 0 0,-1 0 0,1-2-99,0 1 74,-1 0-1,0-1 0,0 1 1,0-1-1,-1 0 0,0-1 1,1 0-74,1-4 47,-1 0 1,1 0-1,1-6-47,-4 8 19,0 0 0,-1 0-1,0 0 1,0 0 0,-1 0-1,0 0 1,0 0 0,-1-3-19,-1 5 43,1 0 0,-1 0 0,0 0 0,-1-1 0,0 1 0,0 0 0,0 1 0,-1-1 0,0 0 0,-3-5-43,3 8 6,0-1 0,0 0 1,0 1-1,0-1 0,-1 1 0,0 0 0,0 0 0,0 0 0,0 1 1,0-1-1,0 1 0,-1 0 0,1 0 0,-1 0 0,-1 0-6,0 0-208,-1 1-1,1-1 0,-1 1 1,1 1-1,-1-1 0,1 1 1,-1 0-1,0 0 209,-13 2-1819,3 1 571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6.5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0 8224,'-4'6'2645,"3"-4"-1605,1 1-653,0-1-1,0 1 1,1-1 0,-1 1-1,1-1 1,0 1 0,0-1-1,0 0 1,0 1 0,0-1-1,0 0 1,1 1-387,28 37 2640,10 9-2640,-21-30 204,0 0 1,1-1 0,7 4-205,12 6-2950,18 10 2950,-38-26-1461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7.4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 56 9056,'-15'-1'6133,"15"1"-6063,-1 0 0,1 0 0,0 0 0,0 0 0,0 0 0,0 0 0,0 0 0,0 0 1,0 0-1,0 0 0,-1 0 0,1 0 0,0 0 0,0 0 0,0 0 0,0 0 0,0-1 0,0 1 0,0 0 0,0 0 0,0 0 1,0 0-1,0 0 0,0 0 0,-1 0 0,1 0 0,0 0 0,0 0 0,0-1 0,0 1 0,0 0 0,0 0 0,0 0 0,0 0 0,0 0 1,0 0-1,0 0 0,0 0 0,0-1 0,0 1 0,0 0 0,0 0 0,0 0-70,2-5 918,-2 5-775,2-4 124,1 1 0,-1 0-1,0-1 1,1 1 0,0 0-1,0 0 1,0 0 0,2 0-267,-2 1 103,10-8 44,-12 9-163,0 0 0,0 1 0,0-1 0,0 1 0,1-1 0,-1 1 0,0-1 0,1 1 0,-1 0 0,2-1 16,-3 1-2,1 0 0,0 0 0,0 0 0,0 1 0,-1-1 0,1 0 0,0 0 0,0 1 0,-1-1 0,1 0 0,0 1 0,0-1 0,-1 0 0,1 1 0,-1-1 0,1 1 0,0-1 0,-1 1 1,1 0-1,-1-1 0,1 1 0,-1-1 0,1 1 0,-1 0 2,2 2-7,0 0 0,-1 0 0,1 0 1,0 3 6,9 35-42,0-1 61,-8-32 67,0-1 0,0 1-1,5 6-85,-2-4 348,0-1 0,1 0 0,0-1 0,3 3-348,-4-4 71,-1-1 0,1 1-1,-1 0 1,-1 0 0,0 1-1,0-1 1,0 1 0,0 3-71,13 34-75,20 38 75,-36-81 3,31 61 162,-21-40-82,4 19-83,-12-34 71,-1 1 1,1 7-72,-2-11 46,-1-1-1,0 1 0,0-1 1,0 1-1,-1-1 1,0 3-46,0-3 26,-1 0 0,1 0 0,-1 0 0,0 0 0,0 0 0,-1 0 0,0 0-26,-1 3-8,-1-1 1,-1-1 0,-3 4 7,0 0-248,-1-1 1,0 0 0,-1-1 247,4-2-517,1-2 0,-2 1-1,1 0 1,0-1 0,-4 1 517,8-3-677,-1 0 0,0 0 1,1-1-1,-1 1 0,0-1 0,0 1 1,1-1-1,-1 0 0,-3 0 677,-8-2-2906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8.4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176 31 7648,'-1'-2'692,"0"1"-350,1 0-1,-1 0 0,1 0 1,-1 0-1,0 0 0,0 0 1,0 0-1,0 0 1,0 0-1,0 0 0,0 1 1,0-1-1,0 0 0,0 1 1,0-1-1,0 0 1,-1 1-342,-7-3 734,1 0 0,0 1 0,-1 0 0,1 1 0,-1 0 1,-1 0-735,4 0 126,0 1 0,1 0 1,-1 1-1,1-1 1,0 1-1,-1 0 0,1 0 1,-1 0-1,1 1 1,-4 1-127,7-2-12,0 0-1,0 0 1,0 0 0,0 1 0,1-1-1,-1 0 1,0 0 0,1 1 0,-1-1 0,1 1-1,-1 0 1,1-1 0,0 1 0,0 0-1,0 0 1,0 0 0,0-1 0,0 1 0,1 0-1,-1 0 1,1 0 0,-1 0 0,1 0-1,0 2 13,0 0 18,1 1 0,0 0 0,0-1 0,0 1 0,1-1 0,0 1 0,0-1 0,1 3-18,7 11-49,7 16 18,-14-27 31,-1-1 0,0 0 0,0 1 0,0 3 0,-1-7-3,-1 1 0,0 0 0,0-1 0,-1 1 0,1 0 0,-1-1 0,0 1 0,0-1 0,0 1 0,0-1 0,-1 1 0,-1 2 3,0-1 24,-1 0-1,0 0 1,1 0-1,-2 0 0,1 0 1,-1-1-1,-2 2-23,4-4-12,-2 2 92,5-4-84,0 1 0,0-1 0,0 0 0,0 0 0,-1 0 0,1 0 0,0 1 0,0-1-1,0 0 1,0 0 0,0 0 0,0 0 0,0 1 0,0-1 0,0 0 0,0 0 0,0 0-1,0 0 1,0 0 0,1 1 0,-1-1 0,0 0 0,0 0 0,0 0 0,0 0 0,0 1-1,0-1 1,0 0 0,0 0 0,0 0 0,1 0 0,-1 0 0,0 0 0,0 0-1,0 1 1,0-1 4,2 1-41,0 1 0,0 0-1,-1 0 1,1-1 0,-1 1 0,1 0-1,-1 1 1,1 0 41,1 5-5,3 7 5,-5-11 26,10 32-66,2 17 40,5 18 35,-15-61-36,1 0 0,0 0 0,0 0-1,1-1 1,1 0 0,0 0 0,0 0 0,1 0 0,0-1 0,1 0 0,0 0 0,0-1 0,1 0 0,0-1 0,6 4 1,-9-7-344,-1 0 0,3 1 344,10 2-502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8.9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42 48 10400,'-1'0'1742,"0"2"1177,3 15-950,-2 6-1969,1 5 415,0-19-268,4 73 511,2-22-1109,2-2 1,6 13 450,-14-69-286,-1-1 196,0-1 0,1 0 0,-1 1 1,0-1-1,0 0 0,0 1 0,0-1 0,0 0 1,0 1-1,0-1 0,0 0 0,0 1 1,0-1-1,0 0 0,0 1 0,0-1 0,0 1 1,0-1-1,0 0 0,0 1 0,0-1 1,-1 0 89,1 0-24,0 0 1,0 1-1,0-1 1,0 0-1,0 0 1,0 0-1,0 0 1,0 0 0,0 0-1,0 0 1,0 0-1,0 0 1,0 0-1,-1 0 1,1 0-1,0 0 1,0 0 0,0 0-1,0 0 1,0 0-1,0 0 1,0 0-1,0 0 1,0 0 0,0-1-1,0 1 1,0 0-1,0 0 1,0 0-1,-1 0 1,1 0-1,0 0 1,0 0 0,0 0-1,0 0 1,0 0-1,0 0 1,0 0-1,0 0 1,0 0-1,0 0 1,0 0 0,0 0 23,-2-3-293,0 1 0,0-1 0,1 1 1,-1-1 292,-1-1-77,-6-13 640,-1 0 1,2 0-1,-5-17-563,5 10 793,1-1 0,2 0 0,0-9-793,4 22 243,0-1 1,1 0 0,1 0-1,0 0 1,2-5-244,-1 10 123,0-1 0,1 0 0,0 1 0,1-1 0,0 1 1,0 0-1,6-7-123,-7 11 61,-1 1 1,2-1-1,-1 1 1,0-1 0,1 1-1,0 0 1,-1 0-1,1 0 1,2 0-62,-4 2 26,1-1 1,-1 1 0,1 0 0,-1 0-1,1 1 1,0-1 0,-1 0-1,1 1 1,0 0 0,0-1 0,-1 1-1,1 0 1,0 0 0,0 0-1,-1 1 1,1-1 0,2 1-27,-4-1 11,1 1 0,-1-1 1,1 1-1,-1 0 0,1-1 0,-1 1 1,1 0-1,-1 0 0,0 0 0,0 0 1,1 0-1,-1 0 0,0 0 0,0 0 1,0 0-1,0 0 0,0 1 0,-1-1 1,1 0-1,0 1 0,-1-1 0,1 0 1,-1 1-1,1-1 0,-1 1 0,0-1 1,0 1-12,1 1 13,-1 0 1,-1 0-1,1 0 1,0 0-1,-1 0 1,0 0-1,0 0 1,0 0-1,0 0 0,0 0 1,-1 0-14,-3 7 0,-2 0-1,-3 4 1,9-12-3,-55 68-1585,32-41-1832,12-14 1687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19.5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5 339 9216,'-4'-1'3479,"4"1"-3391,0 0 0,0 0 0,0 0 0,0-1 0,0 1 0,0 0 0,-1 0 0,1 0 0,0 0 0,0 0 0,0 0 1,0 0-1,0 0 0,0 0 0,0 0 0,0-1 0,0 1 0,0 0 0,0 0 0,0 0 0,0 0 0,0 0 0,0 0 0,0 0 0,0 0 0,0-1-88,1 1 388,-1-1-1,1 0 0,0 0 0,-1 0 1,1 0-1,0 0-387,2-3 793,1-2-281,-1 0 0,0 0 0,0-1 0,0 1-1,0-6-511,2-4 1046,0-13-1046,5-62 666,3-14-457,-12 98-194,-1 3 17,1 0 0,0 1 0,0-1 0,0 0 1,0 1-1,1-1 0,0 0-32,-2 4-3,0 0 1,0 0-1,0-1 1,0 1-1,0 0 1,1 0 0,-1-1-1,0 1 1,0 0-1,0 0 1,1 0-1,-1 0 1,0-1-1,0 1 1,1 0 0,-1 0-1,0 0 1,1 0-1,-1 0 1,0-1-1,0 1 1,1 0 0,-1 0-1,0 0 1,1 0-1,-1 0 1,0 0-1,1 0 1,-1 0-1,0 0 1,0 0 0,1 0-1,-1 0 1,0 0-1,1 1 1,-1-1-1,0 0 1,0 0-1,1 0 1,-1 0 0,0 0-1,1 0 1,-1 1-1,0-1 1,0 0 2,2 2 4,0-1 0,0 1 0,-1-1 0,1 1 0,0 1-4,0-1-6,32 44-103,14 24 109,4 7-163,-17-24-2187,-25-39 113,-2-2 659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4.6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206 5 9376,'-4'-4'3488,"4"4"-2720,0 7-192,0-2 640,4 6-768,0 8 607,4 5-607,-4 14-96,1 2-224,-17 21-32,-1 5-32,-27 15-608,0 4 288,-24 9-2719,7-9 1663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0.2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52 9792,'0'0'656,"-1"0"0,0 1 0,0-1 0,0 0 0,1 0 0,-1 1 0,0-1 1,0 1-657,1-1 54,-1 0 1,1 0-1,0 0 1,0 0-1,0 0 1,0 0 0,0 0-1,0 0 1,-1 0-1,1 1 1,0-1-1,0 0 1,0 0 0,0 0-1,0 0 1,0 0-1,0 0 1,0 0 0,0 0-1,-1 1 1,1-1-1,0 0 1,0 0-1,0 0 1,0 0 0,0 0-1,0 0 1,0 1-1,0-1 1,0 0 0,0 0-1,0 0 1,0 0-1,0 0 1,0 0-1,0 1 1,0-1 0,0 0-1,0 0 1,1 0-1,-1 0 1,0 0-1,0 0 1,0 0 0,0 1-1,0-1 1,0 0-1,0 0 1,0 0 0,0 0-1,1 0 1,-1 0-1,0 0 1,0 0-1,0 0 1,0 0 0,0 0-1,0 0 1,1 1-55,-1-1 74,1 0 0,-1 0-1,0 0 1,1 0 0,-1 0 0,1 0 0,-1 0 0,1 0 0,-1 0 0,1 0-1,-1 0 1,1 0 0,-1 0 0,1 0 0,-1 0 0,1 0-74,7-3 388,-5 2-214,62-22 1175,5 1-1349,-58 18 61,-6 2-33,1 0-1,3-1-27,-8 3 3,0 0 0,-1-1 0,1 1-1,0 0 1,-1 0 0,1 0 0,0 0-1,0 0 1,-1 1 0,1-1 0,-1 0-1,2 1-2,-1 0 11,-1 0 0,0-1 0,1 1 0,-1 0 0,0 0 0,0 0 0,0 0-1,0 0 1,0 0 0,0 0 0,0 0 0,0 0 0,0 1-11,2 3 42,0 0 1,1 4-43,-4-7-3,46 119 505,-15-17-321,-17-53-277,1 3-1371,2 22 1467,-17-62-3840,0-13-58,2-1 1221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0.7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162 44 9056,'15'-9'2922,"-14"8"-2725,0 1 0,1-1-1,-1 0 1,1 0 0,-1 1-1,1-1 1,-1 1 0,2-1-197,1 0 304,-3 1-166,12-6 1966,-12 6-1996,-1-1-1,1 1 1,-1 0-1,1-1 1,-1 1-1,1 0 1,-1-1-1,1 1 1,-1-1-1,1 1 1,-1-1-1,0 1 1,1-1-1,-1 1 1,0-1-1,0 1-107,0-1 25,0 1-1,0 0 0,0 0 1,0 0-1,0-1 1,0 1-1,0 0 0,0 0 1,0 0-1,0-1 1,0 1-1,0 0 1,0 0-1,0 0 0,-1 0 1,1-1-1,0 1 1,0 0-1,0 0 0,0 0 1,-1 0-1,1 0 1,0 0-1,0-1 1,0 1-1,0 0 0,-1 0 1,1 0-1,0 0-24,-10-3 172,2 1-188,-1 0 1,1 1-1,-1 0 1,-5 0 15,-36 1-77,-11 1 77,60-1 1,-7 0 19,-1 1-1,0-1 0,1 1-19,7-1-3,1 0 0,-1 1 0,1-1 0,0 0 0,-1 0 0,1 0 0,-1 0 1,1 0-1,0 1 0,-1-1 0,1 0 0,0 0 0,-1 1 0,1-1 0,0 0 0,-1 0 0,1 1 0,0-1 0,0 0 0,-1 1 0,1-1 0,0 0 0,0 1 0,0-1 0,0 1 0,-1-1 1,1 0-1,0 1 0,0-1 0,0 1 0,0-1 3,0 2-8,0 0-1,0-1 1,0 1 0,1 0 0,-1 0 0,0 0 8,1-1 17,4 20-22,2 5 21,1 31 1280,0 30-1296,-1-21 443,-6-61-375,0 0 1,0-1 0,1 1 0,-1 0-1,1-1 1,0 0 0,1 1-1,-1-1 1,1 0 0,3 4-69,-4-6 9,0 0 0,0 0 0,0-1 0,0 1-1,0 0 1,0-1 0,0 0 0,1 1 0,-1-1 0,0 0 0,1 0 0,0 0 0,-1 0 0,1 0 0,-1-1 0,1 1 0,0-1 0,0 0-1,-1 0 1,1 1 0,1-2-9,-1 1-133,0 0 0,0-1 0,0 1 0,0-1 0,0 0 0,-1 0 0,1 0-1,0 0 1,-1 0 0,2-1 133,-1 0-694,1 0-1,-1-1 1,0 1 0,0-1-1,0 1 1,-1-1 0,1 0 694,9-11-2512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1.0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26 10880,'-8'5'4032,"8"-5"-3136,3 4-257,-1-4 225,1 0-608,5-3 384,4 1-352,5-5-96,1 1-96,4-3-1344,-1 1 672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1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88 7648,'-1'-2'893,"1"1"-682,-1 1 0,1-1 0,0 1-1,0-1 1,0 0 0,-1 1 0,1-1 0,0 1 0,0-1 0,0 0 0,0 1 0,0-1-211,0-3 887,1 0 0,-1-1 0,1 1 0,0-2-887,0 4 227,0-1-1,-1 1 0,1 0 0,0 0 0,0 0 0,1 0 0,-1 0 0,0 0 0,2-1-226,1 0 177,0-1-1,0 1 0,0 0 0,0 0 0,0 0 0,1 1 0,0-1-176,-2 2 79,0-1 0,0 1 0,0 0 0,0 0 0,1 0 0,-1 1 0,0-1 0,0 1 0,1-1 0,-1 1 0,2 0-79,-3 0 16,-1 0 0,0 1 0,0-1 0,0 0 1,0 0-1,0 0 0,0 1 0,0-1 0,0 1 0,-1-1 1,1 1-1,0-1 0,0 1 0,0-1 0,0 1 0,-1-1 0,1 1 1,0 0-1,0 0 0,-1-1 0,1 1 0,-1 0 0,1 0 1,0 0-17,0 1 44,-1 1 1,1-1-1,0 0 1,-1 1 0,1-1-1,-1 0 1,0 1-1,1-1 1,-1 1-45,-1 9 136,-1 1 0,0-1 1,-2 5-137,2-6 23,-1 1-1,2 0 1,0 0 0,0 0-23,1-8 25,0 0 0,1 0 0,0-1 0,-1 1 0,1 0 0,0-1 0,1 1 0,-1-1 0,1 1 0,0-1 0,0 0 0,0 0 0,0 0 0,0 0 0,1 0-25,7 7 714,5 4-714,-7-8 130,-1 1-1,-1-1 0,1 1 1,2 4-130,-5-4 24,0 0 0,0 0 0,-1 1 0,0-1 0,0 1 0,0 5-24,3 14 239,-1 8-239,0-5 70,7 27-294,9 18 224,-6-26 123,-12-36-74,0-1 0,0 9-49,-2-16 27,-1 0 0,0 0 0,0 0 0,-1 0 0,0 0 0,0 0 0,0 0 0,0 0-27,0-2-3,-1 0 0,1 0 0,-1 0 0,0 0 0,0 0-1,0 0 1,0-1 0,0 1 0,-1-1 0,1 1 0,-3 1 3,0-1-96,-1 1 0,1-1 1,0 0-1,-1 0 1,0-1-1,0 1 96,-2 0-472,0-1-1,0 0 0,0 0 1,0 0-1,0-1 0,-1 0 1,1-1-1,-7 1 473,4-2-2784,-5 0 2784,-7-2-1898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2.4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113 180 7808,'5'-2'1255,"0"0"-1,0 0 1,3 0-1255,2-1 1761,-9 3-1528,0-1 1,1 1-1,-1-1 1,0 0-1,0 1 1,0-1-1,0 0 0,0 0 1,0 0-1,0 0 1,0 0-1,0 0 1,-1 0-1,1 0 1,0 0-1,-1 0 0,1 0 1,-1 0-1,1 0 1,-1-1-1,1 1-233,0-5 627,1 0-1,-1 0 1,0-6-627,0 4 236,-1 8-229,2-16 968,-1-13-975,-1 24 66,0 0 0,0 1 0,-1-1 0,0 0 0,0 0 0,-1 1 0,1-1 0,-1 0-66,1 3 25,0 1 0,0 0 1,1-1-1,-1 1 0,0 0 1,0 0-1,-1-1 1,1 1-1,0 0 0,0 0 1,0 0-1,-1 0 0,1 0 1,-1 1-1,1-1 0,-1 0 1,-1 0-26,1 0 6,0 1 0,-1-1 1,1 1-1,0 0 0,-1-1 1,1 1-1,0 0 0,-1 0 0,1 1 1,-1-1-1,1 0 0,-2 1-6,-1 0-34,0 1 0,0 0-1,0 0 1,0 0-1,1 0 1,-1 1 0,0-1-1,1 1 1,0 0 0,-2 2 34,-1 1-64,1 0 1,0 1-1,0 0 1,0 0-1,-2 4 64,6-7-9,-1 0 0,0 1 0,1 0 0,0-1 1,1 1-1,-1 0 0,1 0 0,0 0 0,0 0 0,0 0 0,1 0 0,0 0 0,0 0 1,1 0-1,-1 0 0,1 0 0,0 0 0,1 0 0,-1 0 0,1-1 0,0 1 0,1 0 1,-1-1-1,2 3 9,1-1-4,0 1-1,1-1 1,0 0 0,0 0 0,0 0 0,4 2 4,11 6 45,12 7-45,-15-11 25,-1 2-1,12 9-24,-27-19 5,0 0 1,0-1-1,-1 1 1,1 0-1,0 0 0,-1 0 1,0 0-1,0 0 0,1 1 1,-1 0-6,-1-2 5,1 0 0,-1 0 0,0-1 0,0 1 0,0 0 1,0 0-1,0 0 0,0 0 0,0 0 0,0 0 0,0 0 0,0 0 0,0 0 0,-1 0 0,1 0 1,0 0-1,-1 0 0,1 0 0,-1-1 0,1 1 0,-1 0 0,0 0 0,1 0 0,-1-1 1,0 1-1,0 0-5,-3 2 10,0 0 1,0 0 0,-1 0-1,1 0 1,-1-1 0,0 1-1,0-1 1,0 0 0,0-1-1,0 1 1,0-1 0,0 0-1,-1 0 1,1 0 0,-4 0-11,5-1-4,1 0 1,-1 0 0,0-1-1,0 1 1,0-1 0,1 1-1,-4-2 4,5 1-138,0 1 0,0-1 0,0 0 0,1 0 0,-1 0-1,0 0 1,0 0 0,1 0 0,-1 0 0,1-1 0,-1 1 0,1 0 0,0-1-1,-1-1 139,1 2-258,0 1 0,1-1-1,0 0 1,-1 0-1,1 0 1,0 0-1,-1 0 1,1 0-1,0 0 1,0 0 0,0 0-1,0 0 1,0 0-1,0 0 1,0 1-1,0-1 1,1 0 0,-1 0-1,0 0 1,1 0-1,-1 0 1,0 0-1,1 0 1,0 0 258,6-7-6965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2.8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32 7968,'0'1'302,"0"-1"-1,0 0 1,0 1 0,0-1 0,0 0 0,0 1-1,0-1 1,0 0 0,1 1 0,-1-1-1,0 0 1,0 1 0,0-1 0,0 0-302,1 0 70,-1 1 0,0-1 0,0 0 0,0 0 0,0 0 0,0 0 0,1 0 0,-1 0 0,0 0 0,0 0 1,0 0-1,0 0 0,1 0 0,-1 0 0,0 0 0,0 0 0,0 0 0,0 0 0,1 0 0,-1 0 0,0 0 0,0 0 0,0 0 0,0 0 0,0 0 0,1 0 0,-1 0 0,0 0 1,0-1-1,0 1 0,0 0 0,0 0 0,1 0 0,-1 0 0,0 0-70,4-3 715,6-4 328,0 1-1,1 0 1,0 0-1043,-8 5 67,1-1 0,-1 1-1,1 0 1,-1 0 0,1 0 0,-1 0 0,1 1 0,0 0 0,-1-1-1,1 1 1,0 0 0,1 0-67,-4 1-4,0-1 0,0 0 0,0 0 0,1 0 0,-1 1 0,0-1 0,0 0 0,0 1 0,0-1 0,0 1 0,0-1 0,0 1 0,0 0 0,0-1 0,0 1 0,0 0 0,0 0 0,0-1 0,0 2 4,0 0 12,0-1 0,-1 0 0,1 1-1,0-1 1,-1 1 0,1-1 0,-1 1 0,0-1-1,0 1 1,1-1 0,-1 1 0,-1 1-12,1 2 62,-1-1 1,0 1-1,0 0 1,0-1-1,-1 1 1,0-1-1,0 0 0,-2 4-62,-5 6 275,-1-1-1,-1 0 1,-8 7-275,-14 17 451,30-34-408,1 1 1,-1-1-1,1 1 0,0 0 0,0 0 1,1 0-1,-2 3-43,3-6 30,0 0 1,-1 0-1,1 0 1,0 1-1,0-1 1,0 0-1,0 1 1,0-1-1,0 0 0,0 0 1,0 1-1,1-1 1,-1 0-1,1 0 1,-1 0-1,1 1 1,-1-1-1,1 0 1,0 0-1,-1 0 1,1 0-1,0 0 0,0 0 1,0 0-1,0 0 1,0 0-1,1 0-30,0 0 36,1 1 0,0-1 0,0 1 0,0-1-1,0 0 1,1 0 0,-1-1 0,0 1 0,0-1 0,0 1-1,1-1-35,2 0-100,1 0 0,-1 0 0,0 0 0,0-1 0,4 0 100,-1-1-844,0 0 1,-1-1 0,4-1 843,2-2-2682,-1 0 0,0-1 0,1 0 2682,4-5-6261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3.4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202 61 10304,'5'-5'1177,"-2"3"-487,-1 0 1,1-1-1,-1 0 0,1 1 1,-1-2-691,-1 4 8,0-2 148,0 1 1,0 0 0,0-1 0,0 0 0,-1 1-1,1-1-156,-1 1 33,0 1-1,1-1 1,-1 1-1,0-1 1,0 1-1,0-1 1,0 1-1,0-1 1,0 1 0,0-1-1,-1 1 1,1-1-1,0 0 1,0 1-1,0-1 1,-1 1-1,1-1 1,0 1-1,0-1 1,-1 1-1,1 0 1,-1-1-33,0 0 50,0 0 1,-1-1 0,1 1-1,-1 0 1,1 0-1,-1 0 1,1 0-1,-1 1 1,0-1 0,0 0-1,1 1 1,-1-1-1,0 0-50,-3 0 93,-1 0 0,1 1 0,0-1 0,-1 1-93,-1-1 60,1 1 1,-1 1-1,0-1 0,1 1 1,-1 0-1,1 0 0,-1 1 1,1-1-1,-1 1 0,1 1 0,0-1 1,0 1-1,-3 2-60,7-4-10,0 0-1,0 1 1,1-1 0,-1 0-1,1 0 1,-1 1 0,1-1-1,-1 1 11,2-1-2,-1 0 0,0 0 0,1 1 0,-1-1 0,1 0 0,-1 0 0,1 0 0,0 1 0,-1-1 0,1 0 0,0 1 0,0 0 2,0 2 34,1 1 0,-1 0 0,1-1 0,0 1 0,1-1 0,-1 1 0,2 2-34,4 6 177,6 11-177,-8-16 22,0 0 1,0 1 0,-1 0 0,-1 0-1,1 2-22,-3-8 11,0 1 0,-1-1 0,0 1-1,1-1 1,-2 1 0,1 0-1,0-1 1,-1 1 0,0 2-11,-1-1 5,0 0 0,0 0 0,0 0 1,0 0-1,-1-1 0,-1 3-5,-5 4 51,0 0 0,-1-1-1,-1 0 1,-7 6-51,3-4 29,6-5-37,-7 8 8,16-15-5,-1 0-1,1 1 0,-1-1 0,1 1 0,0-1 0,-1 1 1,1-1-1,0 1 0,-1-1 0,1 1 0,0-1 0,0 1 0,-1-1 1,1 1-1,0-1 0,0 1 6,0 0-9,0-1 1,0 1-1,1-1 1,-1 0-1,0 1 1,0-1-1,1 1 1,-1-1-1,0 0 0,0 1 1,1-1-1,-1 0 1,0 1-1,1-1 1,-1 0-1,0 1 1,1-1-1,-1 0 0,1 1 9,4 2-10,0 0 0,0 0 0,-1 1 0,0 0-1,1 0 1,-2 0 0,1 0 0,0 1-1,-1-1 1,0 1 0,0 0 0,2 4 10,-1 1 98,-1 1 0,3 11-98,2 23 135,-4-21 67,5 16-202,-7-33 84,1-1-1,0 0 1,0 1-1,0-1 1,1 0-1,0 0 1,0-1 0,0 1-1,1-1 1,5 5-84,-6-7-59,-1 0 1,1 0 0,1 0-1,-1-1 1,0 0 0,1 1-1,2 0 59,-3-2-274,-1 0 0,1 0 0,0 0 0,-1 0-1,1-1 1,0 1 0,-1-1 0,1 0 0,0 0-1,2 0 275,-3-1-810,0 1-1,0-1 1,0 0-1,0 1 0,0-2 811,15-5-2858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3.8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106 57 10304,'1'-8'6074,"-2"10"-5910,0-1-1,0 1 1,-1-1 0,1 1-1,-2 0-163,-3 4 99,-5 8-7,0 0-1,1 1 0,1 0 1,0 0-1,1 1 0,1 0 0,1 0 1,1 1-1,-3 10-91,7-22 54,0 1-1,1 0 1,0-1 0,-1 1 0,2-1 0,-1 2-54,1-5 70,-1 1 1,0-1-1,1 0 1,0 0-1,-1 1 1,1-1-1,0 0 1,1 0-1,-1 0 0,0 0 1,0 0-1,1 0 1,0-1-1,-1 1 1,1 0-1,0 0-70,1-1 85,-1 1-1,1 0 1,0-1-1,0 0 1,0 0-1,0 1 1,0-2-1,0 1 1,0 0-1,2 0-84,4 0 227,0 0 0,0-1 0,3 1-227,-5-2 135,1 1 1,0-1-1,0 0 1,0-1-1,0 1 1,-1-1-1,1-1 1,-1 1-1,0-1 0,1-1 1,-1 1-136,1-2 97,0 0 0,0 0 0,0-1 0,-1 0 0,0 0 0,0 0 0,-1-1 1,5-6-98,-5 6 38,-1-1 1,-1 1-1,0-1 1,0 0-1,0 0 1,-1 0 0,0 0-1,-1-1 1,0 0-39,-1 3 18,0-1 0,0 0 1,-1 0-1,0 0 0,-1 0 1,1 0-1,-1 0 1,-1 1-1,0-1 0,0 0 1,-1-2-19,0 4-51,1 0 1,0 1-1,-1 0 1,0 0-1,0-1 1,-1 1 0,1 1-1,-1-1 1,0 0-1,0 1 1,0 0 0,-1 0-1,1 0 1,-1 0-1,0 1 1,1-1-1,-1 1 1,-1 0 0,1 1-1,0-1 1,0 1-1,-2 0 51,-5-1-471,1 1-1,-1 0 1,0 1-1,0 0 0,-7 2 472,-10 1-5225,-20 6 5225,12-1-2256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4.2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8544,'5'9'3168,"2"0"-2464,2 8-192,-3-6 992,6 7-928,1 4 704,4 2-769,4-1-127,3 0-224,0 2-64,3-2-32,0-1-128,2-3 32,-2-3-1535,-1-2 863,-3-4-4352,-4-1 2784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6:24.9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25 126 5888,'0'-4'988,"-1"-1"-1,0 1 1,0 0 0,0 0 0,-2-4-988,1 1 1130,-3-6 110,2 5 88,0 1 0,-1-8-1328,4 13 168,0 0 0,-1 0 1,1 0-1,0 0 0,0-1 0,1 1 0,-1 0 1,0 0-1,1 0 0,-1 0 0,1 0 0,0-2-168,0 3 38,0 0-1,0 0 1,0-1-1,0 1 0,0 0 1,0 0-1,0 0 0,0 0 1,0 0-1,0 1 0,0-1 1,1 0-1,-1 0 1,0 1-1,1-1 0,-1 1 1,1-1-1,-1 1 0,1-1 1,-1 1-1,2 0-37,-1-1 24,1 1 0,0 0 1,0 0-1,0 0 0,-1 0 0,1 1 0,0-1 1,0 1-1,-1-1 0,1 1 0,0 0-24,2 1 30,0 0-1,-1 1 0,1-1 1,-1 1-1,1 0 1,-1 0-1,0 0 1,0 0-1,-1 1 0,1 0 1,-1-1-1,0 1 1,0 0-1,0 0 1,-1 1-1,0-1 0,1 2-29,1 4 110,0 0 0,-1 1 0,0-1 0,-1 1 0,-1-1 0,0 1-1,0 3-109,-1 1 123,0-4-48,1 1 0,2 8-75,-3-16 7,1-1-1,0 0 1,0 0 0,0 0 0,0 0-1,1 0 1,0 0 0,-1 0 0,1 0-1,0 0 1,3 2-7,7 7 55,-4-5 78,-1 0 1,1 2-134,-6-7 35,0 1 0,0 0 0,-1 0 0,1 0 0,-1 0 0,1 0 1,-1 0-1,0 1-35,7 36 168,-6-26-147,1-1-1,0 0 0,4 10-20,2-5-31,0 0 1,2-1-1,7 10 31,-5-8-63,-1 1-1,3 8 64,-12-23 37,-1 1-1,1 0 1,-1 1-1,-1-1 0,0 0 1,1 4-37,-2-7 26,0 0-1,0 0 1,0 1 0,0-1 0,-1 0 0,0 0 0,1 1 0,-1-1 0,-1 0-1,1 0 1,0 0 0,-1 0 0,0 1-26,-4 3-229,1 0-1,-2-1 1,1 0 0,0 0-1,-1 0 1,-1-1 0,1 1-1,-6 2 230,4-3-1114,-1 0-1,-2 0 1115,-22 8-7146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5.3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439 214 6816,'0'0'2197,"-1"0"-1979,1 1 0,-1-1 0,1 0 0,-1 0 0,1 0 0,-1 0 1,1 0-1,-1 0 0,1 0 0,-1-1 0,1 1 0,-1 0 0,1 0 0,-1 0 0,1 0 0,-1-1 0,1 1 0,-1 0-218,-37-56 3808,30 42-3597,-1 0 0,0 1 0,-1 1 0,0-1 0,-1 2 0,0-1-1,-1 1 1,-1 1 0,1 0 0,-2 1 0,-2-1-211,10 7 0,-1 0 0,1 1 0,-1 0 0,0 0-1,0 0 1,0 1 0,0 0 0,0 0 0,0 1 0,0 0 0,0 0-1,0 0 1,-6 2 0,4 0-5,0 0 1,1 0-1,-1 1 0,0 0 0,1 1 1,0 0-1,0 0 0,0 0 0,0 1 1,-4 4 4,7-5-6,0 0 0,0 1 1,1 0-1,-1-1 0,1 2 1,0-1-1,1 0 0,-1 1 1,1 0-1,0 0 0,0 0 1,1 0-1,-3 6 6,4-7-4,0 1-1,1-1 1,-1 0-1,1 1 1,0-1-1,1 0 1,-1 1 0,1-1-1,0 0 1,0 1-1,0-1 1,1 0 0,0 0-1,0 0 1,0 0-1,1-1 1,0 1-1,2 2 5,2 3 3,1 0-1,1 0 0,-1-1 1,2 0-1,-1-1 1,1 0-1,1-1-2,27 19-63,13 5 63,-11-8-2,-38-22 3,39 25-92,17 15 91,-48-34-3,0 2-1,0 0 0,-1 0 0,0 0 0,0 1 0,-1 1 0,5 9 4,-11-17 9,0 0-1,-1 0 1,0 1-1,0-1 1,0 0-1,0 0 1,0 1-1,-1-1 1,0 1-1,1-1 1,-1 1-1,0-1 1,-1 0-1,1 1 1,-1-1-1,1 1 1,-1-1-1,0 0 1,0 0-1,0 1 1,-1-1-1,1 0 1,-1 0-1,0 0 1,0 0 0,0-1-1,0 1 1,-2 1-9,-5 6 3,0-1 1,-1 0 0,0 0 0,-1-1 0,0-1-1,-10 6-3,-2 1 71,-2-2-1,1 0 1,-25 7-71,36-15-248,0 0 0,-1-1 1,0 0-1,0-1 0,0-1 0,1 0 1,-1-1-1,-10-1 248,5 0-742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12:11.7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795 70 7136,'-5'-3'534,"1"0"0,-1 0 1,1 1-1,-1-1 0,0 1 1,0 0-1,0 1 0,0-1 1,-1 1-1,1 0 1,0 0-1,-5 1-534,-31-9 1929,11-3-691,20 8-934,0 0 0,0 0 0,-1 1-1,1 0 1,-10 0-304,-8 1 69,1 1 0,-1 1 0,1 2 0,0 0 0,-1 2 0,1 1 0,0 1-1,1 2 1,0 0 0,0 2 0,1 1 0,0 1 0,-4 4-69,21-12-9,1 0-1,0 1 1,0 0 0,0 0-1,0 1 1,1-1 0,0 1-1,0 1 1,-3 4 9,7-7-6,0-1-1,0 1 1,0-1 0,0 1 0,1 0 0,-1 0 0,1 0-1,0 0 1,0 0 0,1 0 0,-1 0 0,1 0-1,0 0 1,0 0 0,0 0 0,0 0 0,1 0-1,0 0 1,-1 0 0,3 3 6,2 7 5,0-1 0,1 0-1,1-1 1,0 0 0,1 0-1,0 0 1,1-1 0,6 6-5,19 18 106,34 26-106,6 6-107,-69-61 112,5 3 22,-1 1 0,0 0-1,5 9-26,-11-16 10,-1 0 0,-1 0-1,1 0 1,0 1 0,-1-1 0,0 1-1,0-1 1,0 1 0,0 0-1,0-1 1,-1 1 0,1 0-1,-1-1 1,0 1 0,0 0-1,-1 0-9,0 3 30,-1 0 0,0 0 0,-1 0 0,0 0 0,0 0 0,0-1 0,-1 1 0,0-1 0,0 0 0,-1 0 0,1 0 0,-6 4-30,-7 7 51,-1-2 0,0 0-1,-11 6-50,20-15 34,0-1-1,0 0 0,-1 0 0,0-1 0,1 0 0,-2-1 1,1 0-1,0-1 0,0 0 0,-1 0 0,1-1 1,-1-1-1,1 1 0,-1-2 0,0 0 0,1 0 1,0-1-1,-8-2-33,9 2-108,1-1 0,0-1 1,0 1-1,0-2 0,1 1 1,-4-3 107,7 4-447,-1 0 0,1-1 0,0 1 0,0-1 0,0 0 1,0 0-1,1 0 0,-1-1 0,1 1 0,-2-5 447,3-4-1594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12:12.3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 5 7712,'3'-4'1350,"-3"3"243,-2 2-462,1 0-981,0 1 249,-1 0 1,1 1 0,0-1-1,0 1 1,0-1 0,1 1-1,-1-1 1,0 1-1,1 0 1,0-1 0,-1 3-400,-3 42 286,-1 129 293,3-63-443,6 243 173,-3-329-188,2 0 0,0 0 0,6 18-121,-9-45 7,0 0 0,0 0 0,0 0 0,0 0 0,0 0 0,0 0 0,0 0-1,0 0 1,0 0 0,0 0 0,0 0 0,1 0 0,-1 0 0,0-1 0,0 1 0,0 0 0,0 0 0,0 0 0,0 0 0,0 0 0,0 0 0,0 0 0,0 0 0,0 0 0,0 0 0,0 0 0,0 0 0,0 0 0,0 0 0,0 0 0,1 0 0,-1 0 0,0 0 0,0 0 0,0 0 0,0 0-1,0 0 1,0 0 0,0 0 0,0 0 0,0 0 0,0 0 0,0 0 0,0 0 0,0 0 0,0 0 0,0 0 0,0 0 0,0 0 0,1 0 0,-1 0 0,0 1 0,0-1 0,0 0 0,0 0 0,0 0 0,0 0 0,0 0 0,0 0 0,0 0 0,0 0 0,0 0 0,0 0 0,0 0-1,0 0 1,0 0 0,0 0 0,0 0 0,0 0-7,2-5 58,15-41 241,16-33-299,-26 63-40,0 2 0,1-1 0,1 1-1,0 0 1,1 1 0,9-9 40,-16 18-5,0 1 0,0 0 0,0 0 0,0 0 0,1 1 0,0-1-1,-1 1 1,1 0 0,0 0 0,0 0 0,0 1 0,0-1 0,1 1 0,-1 0 0,0 0-1,1 1 1,-1-1 0,0 1 0,1 0 0,-1 0 0,1 0 0,-1 0 0,0 1 0,1 0-1,-1 0 1,0 0 0,0 1 0,1-1 5,1 3 6,1-1-1,-1 1 1,1 0 0,-1 1-1,-1-1 1,1 1 0,0 0-1,-1 1 1,0-1 0,-1 1-1,1 0 1,-1 0 0,0 1 0,-1-1-1,1 1 1,1 6-6,0-1-161,-1 1-1,0-1 1,-1 1 0,0 0 0,-1-1 0,-1 1 0,0 0-1,-1 0 1,0 3 161,-1 2-1832,-1-1 0,-4 14 1832,1-3-1818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12:12.8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157 17 7296,'0'-1'163,"0"0"1,-1 0 0,1 0 0,0 1-1,0-1 1,-1 0 0,1 0-1,-1 1 1,1-1 0,-1 0-1,1 1 1,-1-1 0,1 0 0,-1 1-1,1-1 1,-1 1 0,0-1-1,1 1 1,-1-1 0,0 1-1,0 0 1,1-1 0,-1 1 0,0 0-1,0-1 1,0 1 0,1 0-1,-1 0 1,0 0 0,0 0-1,0 0 1,1 0 0,-1 0 0,0 0-1,0 0 1,0 0-164,-10 3 902,8-3-776,1 0-1,-1 1 0,1-1 1,0 1-1,-1 0 1,1 0-1,0 0 1,-1 0-1,1 0 1,0 0-1,0 1 0,0-1 1,0 1-1,0 0 1,-1 1-126,-5 6 178,0 1-1,1 1 1,0-1 0,0 1-1,1 0 1,1 1 0,0 0 0,0 0-1,1 0 1,-2 9-178,4-9 43,-1 0-1,2 0 1,0-1-1,0 1 1,1 0-1,0 0 1,1 0-1,1 0 1,0 0 0,0-1-1,4 10-42,-4-15 79,1 0-1,0 0 1,0 0-1,1-1 1,0 1-1,0-1 1,0 0 0,0 0-1,1 0 1,0-1-1,0 1 1,0-1-1,1-1 1,-1 1 0,1-1-1,4 3-78,-5-4 76,0 0-1,1 0 1,-1 0-1,0 0 1,0-1-1,1 0 1,-1 0-1,1 0 1,-1-1 0,1 0-1,-1 0 1,1-1-1,-1 1 1,1-1-1,-1 0 1,0 0-1,1-1 1,-1 0-1,0 0 1,1 0-76,-4 0 37,1 1-1,-1-1 0,1 1 1,-1-1-1,0 0 1,0 0-1,0 0 1,0-1-1,0 1 1,0 0-1,-1-1 1,1 1-1,-1-1 1,1 0-1,-1 1 1,0-1-1,0 0 1,0 0-1,-1 0 1,1 1-1,-1-1 1,1 0-1,-1 0 1,0-2-37,0-4 52,-1-1 1,0 1-1,0 0 0,-1 0 1,0-1-1,-1 1 1,0 0-53,0 2 24,0-1 1,-1 1 0,0 0-1,0 0 1,0 1 0,-1-1-1,0 1 1,0 0-1,-1 0 1,0 0 0,0 1-1,0 0 1,-1 0 0,-5-3-25,7 5-138,-1 0 0,0 0 1,0 0-1,0 1 0,0 0 1,0 0-1,0 0 0,0 1 1,0 0-1,-1 0 0,1 1 1,-1-1-1,1 1 0,0 1 0,-1-1 1,1 1-1,0 1 0,-6 0 138,4 1-1063,-10 3-481,10 2-2339,7-2 1830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12:13.4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120 8 7296,'0'0'114,"0"0"0,0-1 0,0 1 0,0 0 0,0 0 0,0 0 0,0 0 0,0-1 0,0 1 0,0 0 0,0 0 0,0 0-1,0 0 1,0 0 0,-1-1 0,1 1 0,0 0 0,0 0 0,0 0 0,0 0 0,0 0 0,0 0 0,0-1 0,0 1 0,-1 0 0,1 0 0,0 0 0,0 0 0,0 0 0,0 0 0,0 0 0,-1 0 0,1 0 0,0 0 0,0 0 0,0 0 0,0 0 0,-1 0-114,-7 2 3432,-7 8-886,7 0-2403,0 1 0,1-1 0,0 1 0,1 1 0,0-1 0,1 1 0,-1 4-143,-6 17 59,2 1 1,0 3-60,8-26 24,0-1 0,0 1 0,1 0 0,1 0 0,0 0 0,0 0 0,1 0 0,0 1-24,0-8 39,0 0 1,0 0-1,0 0 0,0 0 0,1-1 1,0 1-1,0 0 0,0-1 0,0 0 0,2 3-39,-2-4 25,0 0-1,0 0 0,0 0 0,0 0 0,0-1 0,1 1 0,-1-1 0,0 0 1,1 1-1,-1-1 0,1 0 0,0 0 0,-1-1 0,1 1 0,0-1 0,1 1-24,-2-1 31,0 0 0,1 0 0,-1 0 0,0 0 0,0 0 0,0 0 0,1-1 0,-1 1 0,0-1 0,0 0 0,0 0 0,0 1 0,0-1 0,0 0 0,0-1 0,-1 1 0,1 0 0,0-1 0,1 0-31,3-4 93,-1-1-1,1 1 1,-1-1-1,3-5-92,-4 5 21,1 0-1,0 0 0,0 1 0,5-4-20,-10 10-2,0-1 1,0 1-1,0 0 0,1 0 0,-1 0 0,0 0 0,0-1 0,0 1 0,1 0 0,-1 0 0,0 0 0,0 0 0,1 0 0,-1 0 0,0 0 0,0 0 1,1 0-1,-1 0 0,0 0 0,0 0 0,1 0 0,-1 0 0,0 0 0,1 0 0,-1 0 0,0 0 0,0 0 0,0 0 0,1 1 0,-1-1 0,0 0 1,0 0-1,1 0 0,-1 0 0,0 0 0,0 1 0,0-1 0,0 0 0,1 0 0,-1 0 0,0 1 0,0-1 0,0 0 0,0 0 0,0 1 1,0-1-1,1 0 0,-1 0 0,0 0 0,0 1 0,0-1 0,0 0 0,0 1 2,5 19 38,-3-11-22,-1-5-16,0-1 0,1 0 0,0 0 0,-1 0 0,1 0 0,0-1 0,1 1 0,-1-1 0,0 1 0,1-1 0,0 0 0,-1 1 0,1-1 0,0-1 0,0 1 0,0 0 0,0-1 0,0 0 0,1 1 0,-1-1 0,0 0 0,1-1 0,1 1 0,2 1 12,1-1-1,0-1 0,0 1 0,-1-1 1,1-1-1,0 0 0,0 0 0,-1 0 1,8-3-12,-9 3 51,-1-1 0,1 0 0,-1-1 0,0 1 1,0-1-1,0 0 0,0-1-51,-2 2 24,-1 0 1,0 0-1,1 0 0,-1 0 1,0-1-1,0 1 0,-1-1 1,1 1-1,0-1 0,-1 0 0,0 1 1,0-1-1,1 0 0,-1-2-24,0-2 57,0 0 0,0-1 0,0 1 0,-1 0 0,-1-1 0,1 1 0,-1-1-1,0 1 1,-1 0 0,1 0 0,-2-2-57,-7-19-16,0 1 0,-5-6 16,12 25-12,-13-21-363,9 16-605,0 0 0,-2-8 980,7 18-598,1-1 1,0 0-1,0 0 1,0 0-1,1 1 1,-1-1 0,1-1 597,3-10-2048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12:13.8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 0 6880,'-5'4'2560,"5"-4"-1984,-4 12-160,-1-9-1152,1 2 320</inkml:trace>
  <inkml:trace contextRef="#ctx0" brushRef="#br0" timeOffset="1">149 423 10048,'18'30'3712,"-18"-30"-2880,9 17-224,-9-17 32,0 0-480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18.2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69 1160 8224,'-11'0'1741,"-1"0"0,1 1 1,-1 0-1,-9 3-1741,19-3 309,2-1-58,0 0-59,14-3 773,126-25-64,-5 9-722,0 7 0,63 5-179,54 1 43,9 0 42,430-14 434,0-23-228,-262 14-221,36 7-102,-7 0-160,-76-5 75,228-11-92,92 3 273,-397 24-126,113-5 55,236-5-232,-555 19 174,589-1-9,-381 5-12,40 2-94,-57 1 67,84-1 154,381-1 478,-262-6-688,619-11 220,546-47 179,-718 4 122,-764 44-328,1959-161 165,-521-1 355,-986 91-875,-504 65-3151,79-24 3482,-181 37-1452,0-1 0,0 0-1,13-8 1453,-29 12-493,0 0 0,0 0 0,0-1 0,-1 0 0,0 0 0,1-1 0,-2 0 0,1 1 0,0-1 0,-1-1 0,0 1 0,0-1 1,-1 0-1,2-1 493,0-7-959,0 0 0,0 0 0,1-10 959,-6 23-30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2.4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1037 93 9152,'-2'-4'378,"0"0"-1,0 0 1,0 0 0,0 0 0,-1 0 0,0 0-1,0 1 1,0-1 0,0 1 0,-1 0 0,1 0-1,-1 0 1,0 0 0,0 1 0,0 0 0,0-1 0,0 2-1,0-1 1,-4-1-378,-24-5 694,0 1 0,-1 1 0,0 2 0,0 1 0,0 2 1,0 1-1,-20 3-694,-12 5 448,1 2 0,0 3 0,-23 10-448,73-19 59,1 0 0,0 1-1,0 0 1,0 1 0,1 1 0,-7 4-59,15-9 20,1 1 0,-1-1 0,1 1 0,0 0 0,0 0-1,0 0 1,0 0 0,1 1 0,-1-1 0,1 1 0,0-1 0,0 1 0,0 0-1,1 0 1,-1 0 0,1 0 0,0 0 0,0 0 0,0 0 0,1 0 0,-1 1-1,1-1 1,0 2-20,2 7 48,0 0-1,1 0 1,0-1-1,1 1 1,0-1 0,1 0-1,1 0 1,4 8-48,16 23 205,20 25-205,-28-42 33,-3-4-37,0 0 1,-2 0-1,0 2 1,-1 0-1,-2 0 1,5 17 3,-10-20 17,-1 0 1,0 0 0,-2 1 0,0-1-1,-2 1 1,0 0 0,-2-1 0,0 1 0,-1-1-1,-1 0 1,-2 0 0,0 0 0,0 0-1,-2-1 1,-1 0 0,-1-1 0,0 0 0,-1-1-1,-1 0 1,-1 0 0,-3 2-18,-5 5 13,-2 0 0,-1-2 0,0 0 0,-12 6-13,22-19 26,0 1 0,-1-2 1,-1 0-1,1-1 0,-2-1 0,1 0 1,-1-1-1,0-1 0,-1 0-26,15-4 14,-1 0-1,1 0 1,-1-1-1,1 1 1,-1-1 0,0 0-1,1 0 1,-1 0-1,0 0 1,1-1 0,-1 0-1,1 1 1,-1-1-1,1 0 1,-1-1 0,1 1-1,0-1 1,-1 1-1,1-1 1,-1-1-14,2 1 5,0 0 0,0 0 0,0 0-1,1 0 1,-1-1 0,0 1 0,1-1 0,0 1 0,-1-1 0,1 1-1,0-1 1,0 0 0,0 0 0,1 1 0,-1-1 0,1 0 0,0 0 0,-1 0-1,1 0 1,1 1 0,-1-1 0,0 0 0,1-1-5,-1 4 0,0-7-16,1-1 0,0 1 0,1 0-1,0-1 1,0 1 0,1 0 0,-1 0 0,2 0 0,-1 1 0,1-1 0,0 1-1,0 0 1,0 0 0,1 0 0,0 1 0,1-1 0,-1 1 0,1 0 0,0 1-1,0-1 1,2 0 16,-3 2-13,-1 1-1,1-1 0,0 1 0,0 0 0,0 0 1,0 1-1,0 0 0,0 0 0,0 0 1,0 0-1,1 1 0,-1 0 0,0 0 0,0 0 1,1 1-1,-1-1 0,0 1 0,0 0 1,0 1-1,0 0 0,0-1 0,0 2 0,0-1 1,-1 0-1,1 1 0,-1 0 0,0 0 0,1 0 1,-1 1-1,2 2 14,6 8-5,0 0 0,-1 1 1,0 1-1,-2-1 0,0 1 0,0 1 0,-2 0 1,0 0-1,-1 1 0,2 8 5,8 39 29,-3 0 0,-1 15-29,-10-70 6,2 14-11,12 82 94,14 37-89,-22-110-46,2-1 0,1 0 0,2 0 0,1-2 0,1 0 0,9 12 46,-15-29-146,0-1 0,0 0 0,1-1 0,9 8 146,-14-14-153,0 0-1,1-1 1,-1 0-1,1 0 1,0 0-1,0-1 1,1 0-1,-1 0 1,1-1-1,0 1 1,3-1 153,-3-1-518,1 0-1,-1-1 1,1 0-1,-1 0 1,7-2 518,39-5-1819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2.8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 0 11872,'-2'5'1050,"0"-1"1,0 1 0,1-1 0,0 1 0,0-1 0,-1 5-1051,1 5 100,1 0 0,0 1 1,1 1-101,0 0 561,2 55-193,13 177 224,-2-130-656,5-1 0,5-1 0,15 32 64,-29-114-323,25 72-1228,-28-89 273,1 0 0,0-1 0,1 0 0,11 14 1278,5 0-2101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3.2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41 25 11040,'-15'-16'3568,"15"16"-3512,0 0 0,0-1 0,0 1 0,-1 0 0,1 0 1,0-1-1,0 1 0,0 0 0,0 0 0,0-1 0,0 1 1,0 0-1,0 0 0,0-1 0,0 1 0,0 0 1,1 0-1,-1-1 0,0 1 0,0 0 0,0 0 0,0-1 1,0 1-1,0 0 0,1 0 0,-1-1 0,0 1 0,0 0 1,0 0-1,0 0 0,1 0 0,-1-1 0,0 1 1,0 0-1,0 0 0,1 0 0,-1 0 0,0 0 0,0 0 1,1 0-1,-1-1 0,0 1 0,0 0 0,1 0 0,-1 0-56,1 0 331,2 1-180,0-1 0,0 1 0,-1 0 0,1 0 0,0 0 0,0 0 0,-1 1 0,2 0-151,6 3 189,0 0-144,-1 0 1,0 0-1,0 1 0,-1 0 0,1 1 0,-1-1 0,-1 2 0,1-1 0,-1 1 0,-1 0 0,0 1 0,4 6-45,-2-2 3,-1 0 0,0 1 0,-1 0 0,-1 0 1,0 0-1,-1 1 0,-1-1 0,1 12-3,-2-12 0,-2 0 1,0 1-1,0-1 0,-2 0 1,1 0-1,-2 1 1,0-1-1,-1-1 1,0 1-1,-1 0 0,-6 12 0,-3 0-383,0 0-1,-2-1 0,-1 0 0,-1-2 0,-6 7 384,-20 19-2176,15-16-4933,14-14 2944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3.7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8 177 7872,'-1'-4'499,"-1"0"0,1 0 0,0 0 0,0 0 1,1 0-1,-1 0 0,1 0 0,0-1 0,0 1 0,0 0 1,1 0-1,-1 0 0,1 0 0,0 0 0,0 0 0,1 0 1,0-2-500,2-2 463,1 0 1,0 0 0,0 1 0,1 0 0,-1 0 0,2 0 0,4-4-464,-6 7 117,0-1 1,0 1-1,0 1 1,1-1-1,-1 1 1,1 0-1,0 0 1,-1 0-1,3 0-117,-6 2 17,0 1-1,1-1 1,-1 1-1,0-1 1,1 1 0,-1 0-1,1 0 1,-1 0-1,0 0 1,1 0-1,-1 0 1,0 1-1,1-1 1,-1 1 0,0 0-1,1-1 1,-1 1-1,0 0 1,0 0-1,0 1 1,0-1-1,0 0 1,0 1 0,0-1-1,0 1 1,0 0-17,2 4 23,0-1 0,0 1 0,0 0 0,-1 0 0,0 0 0,0 1 0,0-1 0,-1 1 0,0-1 0,0 1 1,-1 0-1,0 0-23,3 21 260,-2 0 0,0 12-260,-2-27 56,1 72 173,1 29-93,-1-93-56,2 0-1,0 0 0,2-1 1,3 10-80,-6-23 102,1 1 1,1 0-1,-1-1 1,1 0 0,1 0-1,-1 0 1,1 0-1,0-1 1,1 1-1,0-2 1,0 1 0,0 0-1,0-1 1,1 0-1,0-1 1,0 0 0,7 4-103,-5-4 59,-1 0 1,1 1 0,-1 1 0,0-1 0,0 1 0,-1 1 0,0 0-1,0 0 1,0 0 0,-1 0 0,0 1 0,-1 0 0,1 1-1,-2-1 1,1 1 0,-1 0 0,0 0 0,-1 0-60,46 165 275,-2-3-433,-20-98 173,16 27-15,6 14 76,-42-95-59,0 1-1,-1 0 1,-1 1-1,-1-1 1,-1 1 0,0 5-17,-2-16-47,-1 0 0,-1-1 0,1 1 1,-1 0-1,-1-1 0,0 1 0,0-1 1,-1 0-1,0 0 0,-1 0 0,0 0 1,0 0-1,-1-1 0,-4 6 47,3-6-202,0 0 0,-1 0 0,0 0 0,-1-1 0,0 0 0,0-1 0,0 1-1,-1-2 1,1 1 0,-2-1 0,1 0 0,0-1 0,-1 0 0,0-1 0,0 0 0,0 0 0,0-1-1,0-1 1,-7 1 202,5-2-890,0-1-1,1 0 0,-5-1 891,-29-6-1856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5.9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72 128 7392,'-6'0'698,"1"0"0,-1 0 0,0-1 0,1 0 1,-1 0-1,1-1 0,0 1 0,-4-2-698,8 2 70,0 1 0,0-1 1,0 1-1,0-1 0,0 0 0,0 1 0,0-1 0,0 0 0,0 0 0,0 0 1,0 1-1,0-1 0,1 0 0,-1 0 0,0 0 0,1-1 0,-1 1 1,1 0-1,-1 0 0,1 0 0,-1 0 0,1 0 0,0-1 0,0 1 0,-1 0 1,1 0-1,0-1 0,0 1 0,0 0 0,0 0 0,1-1 0,-1 1 1,0 0-1,0 0 0,1 0 0,-1 0 0,1-1 0,0 0-70,1-2 81,0-1 0,1 1-1,0 0 1,0-1 0,0 1 0,0 0-1,1 1 1,-1-1 0,1 1 0,0-1-1,0 1 1,0 0 0,1 1-1,-1-1 1,1 1 0,3-2-81,0 1 47,0 0-1,1 0 1,-1 1 0,1 0-1,-1 1 1,1 0 0,0 0-1,-1 1 1,4 0-47,-7 0-2,1 1 0,0 0 0,0 0 0,0 0 0,-1 1 0,1-1 0,-1 1 0,1 1 0,-1-1 0,0 1 1,0 0-1,0 0 0,3 2 2,-5-2-2,0 0 0,-1-1 1,1 1-1,-1 0 1,1 0-1,-1 0 1,0 1-1,0-1 0,-1 0 1,1 1-1,-1-1 1,1 1-1,-1 0 0,0-1 1,-1 1-1,1 0 1,-1 0-1,1 0 1,-1-1-1,0 1 0,-1 2 2,0 6 5,-1 1 0,-1-1 0,0 0 0,0 0 0,-1 0 0,-1 0 0,0-1 0,-1 1-1,-3 4-4,-14 20 182,-1-2-1,-7 6-181,4-5 351,24-31-324,0 0 0,1 0 0,-1 0 0,1 0 0,0 1 0,0-1 0,0 1 0,1 0 0,-1-1 0,1 2-27,1-5 21,0 1 1,0 0-1,0 0 0,0 0 0,0 0 0,0-1 1,0 1-1,1 0 0,-1 0 0,1-1 0,-1 1 1,1 0-1,0-1 0,0 1 0,0-1 0,-1 1 1,2-1-1,-1 1 0,0-1 0,0 1 0,0-1 1,1 0-1,-1 0 0,0 0 0,1 0 0,-1 0 1,1 0-1,0 0 0,0 0-21,6 3 28,0-1-1,1 1 1,0-2-1,-1 1 1,1-1-1,0-1 1,8 1-28,15 1 12,18-3-12,-40 0 46,89-3-644,-50 2 182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4.6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 61 10976,'-10'-49'5765,"7"41"-4369,1 4 148,3 4-372,-1 1-1127,0-1 1,1 1-1,-1 0 1,0 0 0,0-1-1,0 1 1,0 0-1,0 0 1,0-1 0,0 1-1,0 0 1,0-1-1,0 1 1,0 0 0,0 0-46,0 4 105,1 15 127,1 1-1,3 11-231,0 6 118,17 176 148,0 15-17,-8-133 74,10 32-323,-14-88 77,2 0 0,7 15-77,-10-33 29,0-1 1,2 0-1,1 0 1,11 15-30,-21-33 36,0-1 0,1 1 1,-1 0-1,1-1 0,-1 1 1,1-1-1,0 0 1,0 0-1,0 0 0,0 0 1,2 1-37,-3-3 26,-1 1 1,0-1-1,1 0 1,-1 1-1,1-1 1,-1 0-1,0 0 0,1 0 1,-1 0-1,1 0 1,-1 0-1,0 0 1,1 0-1,-1-1 1,1 1-1,-1-1 1,0 1-1,1-1 1,-1 1-1,0-1 1,0 0-1,1 1 1,-1-1-1,0 0 1,0 0-1,0 0 1,0 0-1,0 0 1,0-1-27,5-6 53,-1 0 1,-1 0 0,1-1 0,-1 0 0,-1 0 0,0 0 0,2-6-54,1-6 65,1 1-20,20-52-239,-23 63 184,1 1-1,-1-1 0,1 1 0,1 0 1,-1 1-1,6-6 11,-9 11-6,-1 1 0,1-1 0,-1 1 0,1 0 0,-1 0 0,1-1 0,0 1 0,0 0 0,0 1 0,0-1 0,0 0 0,-1 0 1,1 1-1,1-1 0,-1 1 0,0 0 0,0-1 0,0 1 0,0 0 0,0 0 0,0 0 0,0 1 0,0-1 0,0 0 0,0 1 0,0 0 0,0-1 0,0 1 0,0 0 0,0 0 0,0 0 0,-1 0 0,2 1 6,6 4-31,-1 1-1,0 0 1,0 0-1,-1 1 1,0 0-1,0 0 32,-4-4 7,3 3 24,64 71 65,-55-64-67,1 1 0,1-2 0,16 11-29,-12-9 74,20 11-67,-38-24 42,1 0 1,-1 0-1,1-1 1,0 1-1,0-1 1,0 0-1,0 0 1,0-1-1,0 1 1,0-1-50,-2 1 21,-1-1 1,0 0-1,0 0 1,0 0-1,0 0 1,0-1 0,0 1-1,0 0 1,0 0-1,0-1 1,0 1-1,0 0 1,0-1 0,0 1-1,0-1 1,0 1-1,0-1 1,0 0 0,0 1-1,0-1 1,0 0-1,-1 0 1,1 1-1,0-1 1,-1 0 0,1 0-1,0 0 1,-1 0-1,1 0 1,-1 0-1,0 0 1,1 0 0,-1 0-1,0 0 1,0 0-1,1 0 1,-1 0-1,0-1 1,0 1 0,0 0-1,0 0 1,0 0-1,-1 0 1,1-1-22,-12-72 155,-30-129-699,34 150-555,2 0 0,3-1 1,1-11 1098,4 12-3392,2 1 0,2 0 0,5-15 3392,6-5-3493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5.0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0 9728,'-2'4'1037,"1"1"0,0-1 0,1 0 0,-1 1 0,1-1 0,0 3-1037,3 45 2780,40 199-433,-10-69-2214,35 195-167,-57-314-177,51 214-3442,-54-246 2501,5 21-320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5.4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7 290 8736,'-1'-2'334,"0"-1"1,0 1-1,0-1 1,1 1-1,-1-1 1,0 0-1,1 1 1,0-1-1,0 0 1,0 1-1,0-1 1,0 0-1,0 1 1,0-1-1,1 0 1,0 1-1,-1-1 1,1 1-335,3-12 1184,1 0 0,4-9-1184,0 5 303,1 0 0,1 0 0,1 1 1,0 1-1,1 0 0,1 0 0,9-7-303,-18 18 57,1 0 0,0 1 0,0 0-1,0-1 1,0 2 0,1-1-1,-1 1 1,1 0 0,0 1-1,0-1 1,0 1 0,0 1 0,5-2-57,-6 3 18,-1 0 1,1-1 0,0 2 0,-1-1 0,1 1 0,-1 0 0,1 0 0,0 0 0,-1 1 0,0 0-1,1 0 1,-1 0 0,0 0 0,0 1 0,0 0 0,-1 0 0,1 1 0,-1 0-19,9 7 24,0 2-1,-2 0 1,1 1 0,-2 0 0,0 0 0,0 1 0,-2 0-1,6 13-23,11 30 84,13 49-84,-28-76 3,40 122-1363,-37-112 549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5.8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1 818 11456,'9'8'4256,"-9"-8"-3297,13 58-287,-13-27 480,3 4-768,1 15 704,1 2-640,-1 2-224,0-9-128,1-2-256,-1-3 96,1-10-1664,-1 1 960</inkml:trace>
  <inkml:trace contextRef="#ctx0" brushRef="#br0" timeOffset="1">162 24 11968,'-13'-23'4416,"13"23"-3425,-9 0-287,0 3-224,5 6-416,-9 2-800,8 4 384,-3 9-1759,3 3 1183,1 16-1760,8-1 1504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6.2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 10 9152,'-7'-5'1762,"-3"0"1705,10 5-3417,0 0-1,0 0 0,-1 0 0,1 0 0,0 1 0,-1-1 1,1 0-1,0 0 0,0 0 0,-1 0 0,1 1 0,0-1 0,0 0 1,-1 0-1,1 0 0,0 1 0,0-1 0,0 0 0,0 0 1,-1 1-1,1-1 0,0 0 0,0 1 0,0-1 0,0 0 1,0 0-1,0 1 0,0-1 0,0 0 0,0 1 0,0-1 1,0 0-1,0 1 0,0-1-49,-1 10 290,1-1 1,0 1 0,0 0-1,1 0 1,1-1-1,-1 1 1,2-1-1,1 7-290,1 4 241,64 232 1293,26 37-1534,9 29 71,-56-151-1091,-20-56-2685,-15-68 2031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6.6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1 412 9792,'0'23'3173,"2"-15"-1936,-1-6-1231,0 1 242,0-1 1,1 0-1,-1 1 1,1-1-1,-1 0 0,1 0 1,0 0-1,0 0 1,-1-1-1,1 1 0,1 0 1,0 0-249,0-2 137,1 1 0,-1-1 0,0 0 0,1-1 0,-1 1 0,1 0 1,-1-1-1,1 0 0,-1 0 0,0 0 0,2-1-137,3-1 160,-1 0 1,1-1-1,-1 0 0,4-3-160,5-5 189,-1-1 1,0 0-1,0-1 0,-2 0 0,0-1 0,0 0 1,-2-2-1,0 1 0,0-1 0,-2-1-189,2-3 110,-2 0-1,-1 0 1,0-1-1,-2 0 1,0-1-1,-2 1 1,0-1-1,-1-14-109,-3 33 26,1 0-1,-1 0 1,1 0 0,-1 0 0,0 0 0,-1 0-1,1 0 1,-1 0 0,0 0 0,0 0 0,0 0-1,-1-2-25,1 5 3,1 0-1,-1 0 1,0 0-1,1 0 1,-1 0-1,0 0 1,0 0-1,0 1 1,0-1-1,1 0 1,-1 0-1,0 1 1,0-1-1,0 1 1,-1-1-1,1 1 1,0-1-1,0 1 1,0 0-1,0 0 1,0-1-1,-1 1 1,1 0-1,0 0 0,0 0 1,0 0-1,0 0 1,-1 1-1,1-1 1,0 0-1,0 0 1,0 1-1,0-1 1,0 1-1,0-1 1,0 1-1,0-1 1,-1 1-3,-3 2-12,-1 0 1,1 1 0,0-1 0,0 1-1,1 0 1,-4 3 11,0 2 18,0 1 0,1 0 0,0 0-1,1 1 1,0-1 0,1 1 0,0 1 0,1-1 0,-3 9-18,2-1 92,0 0 1,2 1 0,0 0-1,1-1 1,1 14-93,1-18 45,0-1-1,1 1 1,1 0-1,1-1 1,0 0 0,0 1-1,2-1 1,0 0 0,0-1-1,1 1 1,1-1 0,0-1-1,1 1 1,0-1-1,1 0 1,0-1 0,1 0-1,0 0 1,6 3-45,-2-2-200,2-1-1,0 0 1,0-1-1,11 5 201,-19-11-615,1-1-1,0 1 0,0-1 0,0-1 0,0 0 0,0 0 1,0-1-1,1 0 0,-1-1 0,2 0 616,28-2-2586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7.4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642 49 9792,'3'-4'922,"1"0"1,0 0 0,1 0-1,-1 1 1,1 0 0,-1 0-1,5-2-922,-9 5 37,0 0-1,0 0 0,1 0 1,-1 0-1,0 0 0,0-1 1,1 1-1,-1 0 1,0 0-1,0 0 0,0 0 1,1 0-1,-1-1 1,0 1-1,0 0 0,0 0 1,0 0-1,0-1 0,1 1 1,-1 0-1,0 0 1,0-1-1,0 1 0,0 0 1,0 0-1,0 0 0,0-1 1,0 1-1,0 0 1,0 0-1,0-1 0,0 1 1,0 0-1,0 0 1,0-1-1,0 1 0,0 0 1,0 0-1,0-1 0,0 1 1,0 0-1,0 0 1,-1 0-1,1-1 0,0 1 1,0 0-1,0 0 0,0 0 1,-1-1-1,1 1 1,0 0-1,0 0 0,0 0 1,-1 0-1,1 0 1,0-1-1,0 1 0,0 0 1,-1 0-1,1 0 0,0 0 1,0 0-1,-1 0 1,1 0-1,0 0 0,0 0-36,-3-1 89,1 0-1,-1 0 0,0 0 0,1 0 0,-1 1 1,0-1-1,0 1-88,-44-2 607,1 3 0,-7 2-607,-7 0 199,-262 1 1222,267-4-1082,50 0-301,0 0 1,-1 0-1,1 1 1,0 0-1,-1 0 0,-1 1-38,5-2-1,1 1 1,-1 0-1,1-1 0,-1 1 0,1 0 0,0-1 0,-1 1 0,1 0 0,0 0 0,0 0 0,0 0 0,0 1 0,-1-1 0,2 0 0,-1 0 0,0 1 1,0-1-1,0 0 0,1 1 0,-1-1 0,0 1 0,1-1 0,-1 1 0,1-1 1,-4 27-11,2-1 0,0 0 0,2 1 0,2 15 11,-1-16 1,1 106-59,6 113 276,1-158 260,3 0-1,22 74-477,-26-135 150,0 0 0,5 8-150,-8-25 66,-1-1 0,1 1 0,1-1 0,0 0 0,0 0 0,0-1 1,6 6-67,-8-11 41,-1-1-1,1 1 1,-1-1 0,1 1 0,0-1 0,0 0 0,0-1 0,0 1 0,0 0 0,0-1 0,1 0 0,-1 0 0,0-1-1,1 1 1,1-1-41,12 1 88,-1-2-1,0 0 0,7-2-87,0 0 37,243-32-18,-190 23-214,-57 9-75,5 0-751,0-1 1,0-1 0,0-1 0,-1-1 0,11-5 1020,-31 10-798,1-1 1,-1 1-1,0-1 0,1 0 1,-1 0-1,-1 0 0,2-1 798,5-5-2522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7.8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 1 10400,'-17'3'3840,"17"-3"-2976,8 9-256,-3-6 639,8 1-799,9 0 1088,9 4-864,16-1 608,1 0-768,18-2-320,-6 2-160,11-2-256,-9-1 128,-7-4-1920,-2 3 1088,-9-3-5951,-10 4 3839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2.4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216 614 10048,'-37'-7'3232,"26"3"-1958,7 1-1126,2 1 77,-1 0-1,1 0 1,0 1-1,-1-1 1,1 1-1,-1 0 1,1 0-1,-1 0 0,0 0 1,1 0-1,-1 0 1,0 1-1,0-1 1,0 1-225,0 0 86,-1 0 1,1 0-1,-1 0 0,1 0 1,-1 1-1,1 0 1,0-1-1,-1 1 0,1 0 1,0 1-1,-1-1 1,1 1-1,0-1 0,0 1 1,0 0-1,0 0 1,1 0-1,-1 0 0,0 1 1,-1 2-87,-3 4 7,1 0 1,0 1-1,0 0 0,1 0 1,1 0-1,0 0 1,0 1-1,1 0 1,0 0-1,1 0 0,0 0 1,0 6-8,0 10 48,2 1 1,0 0-1,1-1 0,4 15-48,-2-25-6,0 0 0,1 0-1,0-1 1,2 0-1,0 1 1,0-2 0,2 1-1,5 7 7,-10-17 45,1 0-1,0 0 0,0 0 1,1-1-1,0 0 0,0 0 1,0 0-1,0 0 0,1-1 1,0 0-1,0 0 0,0-1 1,0 0-1,1 0 0,-1 0 1,1-1-1,-1 1 0,1-2 1,0 1-1,0-1 0,6 1-44,-2-3 54,0 1-1,0-2 0,-1 1 0,1-1 1,-1-1-1,1 0 0,-1 0 0,0-1 1,0-1-1,0 0 0,-1 0 1,0 0-1,0-1 0,5-4-53,5-6 149,0 0-1,-1-1 0,-1-1 1,-1-1-1,10-14-148,-12 13 87,-1-1 0,-1 0 0,-1 0 0,-1-2 0,-1 1-1,6-20-86,-3-4 166,-2 0 1,4-43-167,-4-14 258,-5-1 1,-6-68-259,-5 86 300,-12-57-300,18 143-1,-2-8-243,0 14 152,-1 14 113,-21 419 144,24-330-1385,4-1 1,5 0 0,6 4 1219,-2-36-1206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2.8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37 124 11232,'-1'0'243,"-1"0"0,1 0 1,0 0-1,0 1 1,0-1-1,0 0 0,0 1 1,0-1-1,0 0 1,0 1-1,1 0 0,-1-1 1,0 1-1,0-1 1,0 1-1,0 0 0,1 0 1,-1-1-1,0 1 1,1 0-1,-1 0 0,1 0 1,-1 0-1,1 0 1,-1 0-1,1 0 0,-1 0 1,1 0-1,0 0-243,-2 6 32,0 0 0,1 0-1,0 1 1,0 2-32,0 3 537,-2 10-150,1 1 1,1-1-1,2 1 0,2 22-387,-2-35 104,1-1 0,0 1 0,1 0 0,0-1 0,1 1 0,0-1 0,0 0 0,1 0 0,0 0 0,1-1 0,5 6-104,-8-11 48,1-1 0,-1 0 0,1 0-1,-1 0 1,1 0 0,0 0 0,0-1-1,0 0 1,1 0 0,-1 0-1,1-1 1,-1 1 0,1-1 0,-1 0-1,1 0 1,0-1 0,-1 1 0,1-1-1,0 0 1,-1 0 0,1-1 0,0 1-1,-1-1 1,2 0-48,6-2 135,0 0 0,0-1-1,0-1 1,-1 0 0,0 0 0,0-1 0,0 0-1,6-6-134,-5 3 110,0-1 0,-1 0 0,0-1 0,-1 0 0,0-1 0,-1 0 0,0 0-110,5-10 151,-2 1-1,0-2 1,5-15-151,-9 18 48,-1 0 1,0 0 0,2-19-49,-7 27 13,0 0 1,-1 0-1,-1 0 0,0 0 1,0 0-1,-2 0 1,0-3-14,2 11 6,-1-1 0,0 0 1,0 1-1,-1-1 0,0 1 1,1-1-1,-3-1-6,3 4-10,0 1 0,0-1 0,0 1 0,0 0 0,-1-1 0,1 1 0,0 0 0,-1 0 0,1 0 0,-1 0 0,0 0 0,1 0 0,-1 0 0,0 1 0,1-1 0,-1 0 0,0 1 0,0 0 0,0-1 0,1 1 0,-1 0 0,-2 0 10,-4 0-119,0 1 0,0 0 0,0 0 0,-1 1 0,1 0 0,0 0 0,-2 2 119,-57 24-1423,30-10-287,1 2 0,-18 14 1710,29-17-2970,1 2 0,-3 4 2970,-6 8-2917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09.8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5 268 6560,'-2'-9'775,"1"7"-577,1 0 0,-1 0-1,1 0 1,0 0-1,-1 0 1,1 0 0,0 0-1,0 0 1,1-1-1,-1 1 1,1-2-198,0-5 501,1-1-1,1 1 1,-1 0 0,2 0 0,-1 0-1,1 0 1,1 1 0,-1-1 0,4-2-501,4-4 248,0 1 1,2 1-1,0 0 1,0 0-1,1 2 1,1 0-1,0 0 1,0 2-1,1 0 1,5-1-249,-17 8 14,0 0 1,0 0-1,0 1 1,1 0-1,-1 0 1,0 0-1,0 1 1,1 0-1,-1 0 0,1 0 1,-1 1-1,0 0 1,0 0-1,1 0 1,-1 0-1,0 1 1,0 0-1,0 0 1,-1 0-1,5 3-14,-5-3 12,0 1 0,-1 0 1,1 0-1,-1 0 0,1 0 0,-1 0 0,0 1 0,0-1 1,-1 1-1,1 0 0,-1 0 0,1 0 0,-1 0 0,-1 0 1,1 0-1,0 1 0,-1-1 0,0 1 0,0-1 0,-1 1 1,1-1-1,-1 1 0,0 0 0,0 2-12,-1 4 5,-1-1 0,0 1 0,-1-1 0,0 1 0,-1-1 0,0 0 0,0 0 0,-1 0 0,0-1 0,-1 0 0,0 0 0,0 0 0,-7 6-5,-6 5-408,-1 0 0,0-2-1,-2 0 1,-16 10 408,0-1-730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6.9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488 127 7296,'14'-44'3296,"-13"42"-3228,0-1 139,0 1 0,0-1 0,-1 0 0,1 1 0,-1-1 1,1 1-1,-1-1 0,0 0 0,0 1 0,0-1 0,-1 0 0,1 1 0,0-1 1,-1 0-1,0 1 0,0-1 0,0 0-207,-1 0 136,1 1 1,-1 0-1,0 0 0,0 0 1,0 0-1,0 0 0,0 0 0,0 0 1,-1 1-1,1-1 0,-1 1 1,1 0-1,-1-1 0,1 1 1,-1 0-1,0 1 0,0-1 1,1 0-1,-1 1 0,0 0-136,-6-1 208,0 0 0,0 1 0,0 0-1,1 1 1,-9 1-208,-11 2 181,0 2 0,0 1 0,1 1-1,-1 2 1,2 0 0,-22 12-181,33-14-5,1 1 1,0 0-1,1 1 0,0 0 1,0 1-1,1 0 1,1 1-1,0 1 0,0 0 1,1 0-1,1 1 0,-3 7 5,8-14 8,1 0 0,0 1 0,0 0 0,1 0 0,0-1 0,0 1 0,1 1 0,0-1 0,1 0 0,0 0 0,0 0-1,0 0 1,1 0 0,1 0 0,-1 0 0,1 0 0,0 0-8,8 21-16,1-1 0,1-1 0,1 0 1,3 2 15,16 33 8,-20-36-67,1 1 79,-1 1-1,-1 0 0,-1 2-19,-8-21 19,1 0-1,-2 0 0,1 0 1,-1 0-1,-1 1 0,0-1 1,0 0-1,-1 1 0,0-1 0,0 0 1,-1 0-1,-1 1-18,-1 2-14,0 1 1,-1-1-1,-1 0 0,0-1 1,-1 2 13,3-7 41,0 0 1,0-1-1,-1 1 1,0-1-1,0 0 1,0 0-1,0 0 1,-1-1-1,1 0 1,-2 1-42,6-5 33,-1 1 1,1 0 0,0-1 0,-1 1-1,1-1 1,0 1 0,-1-1 0,1 1-1,-1-1 1,1 0 0,0 0 0,-1 0-1,0 0-33,1 0 18,0 0-1,1 0 0,-1 0 1,0-1-1,1 1 0,-1 0 1,1 0-1,-1-1 0,1 1 1,-1 0-1,1-1 0,-1 1 1,1-1-1,-1 1 0,1-1 1,-1 1-1,1-1 0,-1 1 1,1-1-1,0 1 0,-1-1-17,0-1 5,1 0-1,-1-1 1,1 1-1,-1 0 1,1 0-1,0-1 0,0 1 1,0 0-1,0 0 1,0-1-1,1 1 1,-1 0-1,1 0 1,-1 0-1,2-3-4,0-1-28,1 1 0,0-1 1,0 0-1,1 1 0,0-1 0,0 1 0,3-3 28,-5 7-1,-1-1-1,0 1 0,1 0 0,-1 0 0,0 0 0,1 0 0,0 0 0,-1 0 0,1 0 0,-1 1 1,1-1-1,0 0 0,0 1 0,0-1 2,-1 1-6,0 0 1,0 1-1,0-1 0,0 0 1,0 0-1,0 0 0,0 1 1,0-1-1,0 0 0,0 1 1,0-1-1,-1 1 0,1-1 1,0 1-1,0 0 1,0-1-1,-1 1 0,1 0 1,0 0-1,0-1 0,-1 1 1,1 0-1,-1 0 0,1 0 1,-1 0-1,1 0 6,2 6-15,0-1 1,0 1-1,-1 0 1,0 0-1,0 0 1,0 0-1,-1 0 1,0 0-1,-1 2 15,1 19 72,-2 22-72,0-24 22,-3 48 122,-1 64 57,6-108-156,0 1 0,2-1 0,4 14-45,-3-28 9,0-1 0,0 0 1,1-1-1,1 1 0,1-1 0,0 0 0,4 5-9,-4-8-1,0-1 0,1 0-1,1 0 1,0-1 0,0 0 0,1-1 0,0 0-1,0-1 1,11 7 1,-9-8-216,0 0 0,0-1 0,0-1 0,1 0 0,-1 0 0,1-1 0,0-1 0,0 0 0,1-1 0,-1 0 0,0-1 0,6-1 216,39-3-1163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3.5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571 194 9568,'1'0'28,"2"-2"698,1 0-1,-1 0 1,1 0-1,-1 0 1,0-1-1,3-2-725,-5 4 238,0-1 0,0 1-1,0-1 1,0 1 0,-1-1 0,1 1 0,0-1 0,-1 0-1,1 0 1,-1 1 0,0-1 0,1 0 0,-1 0-1,0 0 1,0 1 0,0-2-238,0-4 320,-1 0 0,0 0 1,0 0-1,0 0 0,0 0 0,-1 0 0,-1 0 0,1 0 0,-1 1 0,0-1 1,0 1-1,-1 0 0,-1-2-320,2 4 68,-1 0-1,1 0 1,-1 0 0,0 1 0,0-1-1,0 1 1,0 0 0,-1 0 0,1 0-1,-1 1 1,1 0 0,-1 0 0,0 0-1,0 0 1,0 1 0,0 0 0,0 0-1,-4-1-67,-9 2 1,0 0 0,1 1 0,-1 1 0,1 0-1,-1 1 1,1 1 0,0 1 0,0 0 0,1 2-1,0-1 1,0 2 0,0 0 0,-7 6-1,15-8-22,0 0 1,0 0-1,0 1 0,1 0 1,0 0-1,0 1 0,1 0 1,-2 3 21,6-7-4,-1-1 0,1 1 0,0 0 0,0 0 0,1 0 1,-1 0-1,1 0 0,0 0 0,0 0 0,0 0 0,0 1 0,1-1 0,0 0 1,0 0-1,0 1 0,0-1 0,1 0 0,0 0 0,0 1 0,1 2 4,3 5-15,0-1 0,1 1-1,1-1 1,0-1-1,0 1 1,4 2 15,19 21 67,6 3-67,-12-13 20,139 149 300,-157-167-302,29 30-131,31 41 113,-57-65-6,-1 0-1,0 0 0,-1 0 1,0 1-1,-1 0 0,-1 1 1,0-1-1,0 1 0,0 5 7,-4-12 36,0 0-1,-1 0 0,0 0 0,0-1 1,0 1-1,-1 0 0,0 0 0,0 0 1,0 0-1,-1-1 0,0 1 0,-1-1 0,0 1 1,1-1-1,-2 0 0,1 0 0,-1 0 1,0 0-1,0-1 0,-1 0 0,0 0 1,1 0-1,-7 4-35,-7 3 89,0 0 0,-1-2 0,-1 0-1,1-1 1,-2-1 0,-20 5-89,18-7 38,-1-1-1,0-1 0,0-1 0,0-1 1,-24-2-38,12-2-221,-1-2 1,1-2 0,-18-5 220,41 8-528,1-1 0,-1 0 0,1-1 0,-8-4 528,-3-2-1078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5.0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23 11136,'0'-16'3594,"1"10"-1621,0 6-645,2 6-373,-3 3-536,1 0 1,0 0-1,1-1 0,-1 1 1,2 1-420,5 28 308,55 522 507,-61-538-851,9 114-1052,-3-31-4544,-4-81 3430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5.4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5 211 10976,'-4'-51'3536,"4"50"-3474,0 0 1,0 0 0,0 0 0,-1 0-1,1 1 1,1-1 0,-1 0 0,0 0 0,0 0-1,0 0 1,0 1 0,0-1 0,1 0 0,-1 0-1,0 0 1,1 1 0,-1-1 0,1 0-1,-1 1 1,1-1 0,-1 0 0,1 0-63,6-9 174,-2 1 54,1 0 1,0 0-1,1 1 0,0 0 0,0 1 0,1-1 1,0 1-1,1 0-228,3-1 89,1 0 0,0 1 0,0 1 0,1 0 1,0 1-1,0 1 0,0 0 0,0 0 0,1 2 0,-1 0 1,1 0-1,0 1 0,0 1 0,-1 1 0,1 0 1,0 1-1,-1 0 0,1 1 0,-1 1 0,0 0 0,0 1 1,-1 1-1,1 0 0,-1 1 0,10 6-89,-17-9 18,1 1-1,-1-1 1,0 2 0,-1-1 0,1 0-1,-1 1 1,0 0 0,-1 0 0,1 1-1,-1-1 1,0 1 0,-1 0-1,1 0 1,-2 0 0,1 1 0,-1-1-1,0 1 1,0-1 0,-1 1-1,0 0 1,0-1 0,-1 1 0,0 0-1,0 0 1,-1-1 0,0 1 0,-1 0-1,1-1 1,-2 1 0,1-1-1,-3 6-17,-4 3-40,0-1-1,-1 0 0,0 0 1,-1-1-1,-1-1 0,-8 8 41,-24 21-1910,-16 9 1910,28-24-854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5.8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0 606 10304,'5'30'6933,"-4"-51"-5107,0 0 0,3-8-1826,18-84 1163,-5 36-634,-5 4-305,-2 8 40,3-1 0,8-14-264,-17 67 38,-3 7-30,1 0 0,-1 0 0,1 0 1,1 0-1,-1 0 0,1 1 0,0-1 0,1 1 0,-1 0 0,1 0 1,3-4-9,-6 8-2,0 1 1,0-1 0,1 0 0,-1 1-1,0-1 1,0 1 0,1-1-1,-1 1 1,0-1 0,1 1 0,-1 0-1,0 0 1,1 0 0,-1 0 0,0 0-1,1 0 1,-1 0 0,1 0 0,-1 0-1,0 1 1,1-1 0,-1 0 0,0 1-1,0-1 1,1 1 0,-1 0-1,0-1 1,0 1 0,0 0 0,0 0-1,0 0 1,1 0 1,5 5 2,0 1-1,-1-1 1,0 1-1,4 5-1,-4-5-3,14 20-48,0 1 1,-2 0-1,15 31 51,37 95-1083,-11-23-3351,-41-93 2616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6.2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14 127 10560,'-3'0'679,"3"0"-545,-1-1 1,1 1 0,0 0-1,-1 0 1,1 0-1,0 0 1,-1 0 0,1 0-1,0 0 1,-1 0-1,1 0 1,0 0 0,-1 0-1,1 0 1,0 0 0,-1 0-1,1 0 1,0 1-1,0-1 1,-1 0 0,1 0-1,0 0 1,-1 0-1,1 0 1,0 1 0,0-1-1,-1 0 1,1 0 0,0 1-1,0-1 1,0 0-1,-1 0 1,1 1 0,0-1-1,0 0 1,0 1-135,10-2 1792,45-17 679,49-24-2471,-56 22 527,2 1 0,36-8-527,-84 26 19,0 0 0,1 1-1,-1-1 1,0 1 0,1 0 0,-1-1-1,0 1 1,1 0 0,-1 0-1,1 0 1,-1 1 0,0-1 0,1 1-1,-1-1 1,0 1 0,1 0 0,-1 0-1,0 0 1,0 0 0,0 0 0,0 0-1,0 0 1,0 1 0,0-1 0,0 1-1,0 0 1,-1-1 0,1 1 0,-1 0-1,1 0 1,-1 0 0,0 0 0,1 2-19,6 9 22,-1 1-1,-1 0 1,0 1 0,1 6-22,16 65 29,-20-74-17,63 289-16,-30-99-3107,-31-165 407,3-6 838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6.7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394 20 11136,'22'-14'3594,"-13"11"-2180,23 1 1167,-70 3-1867,-32 5-714,-70 9 329,71-9-76,-31 8-253,98-14 1,0 1 1,0-1-1,0 1 0,0 0 1,1-1-1,-1 1 1,0 0-1,1 0 1,-1 0-1,0 0 0,1 1 1,-1-1-1,1 0 1,0 1-1,-1-1 1,1 0-1,0 1 1,0 0-1,0-1 0,0 1 1,0 0-1,0-1 1,1 1-1,-1 0 1,1 0-1,-1 0 0,0 1-1,0 6 13,0 0-1,1 0 0,0 0 1,0 0-1,1 5-12,0-1-52,4 73-6,7 242 1353,-12-297-1082,-1 3-19,1 0 0,2 0 1,2 0-1,1 0 0,3 9-194,-6-37 43,0 1-1,1-1 1,-1 1-1,1-1 1,0 0 0,1 0-1,-1 0 1,1-1 0,1 1-1,-1-1 1,1 0-1,0 0 1,0-1 0,0 1-1,0-1 1,1 0 0,0-1-1,0 1 1,0-1-1,0 0 1,0-1 0,1 1-1,-1-1 1,1 0 0,7 0-43,-2 0-65,1-1 0,0 0 0,0-1 1,-1-1-1,1 0 0,0 0 0,-1-2 1,1 1-1,-1-2 0,1 1 0,-1-2 1,-1 0-1,9-4 65,-2-1-995,-1-1 1,0 0-1,0-1 0,-2-1 1,1-1-1,2-4 995,14-15-2282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7.1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31 140 11456,'-31'16'4256,"31"-16"-3297,0 7-287,0-7 256,9 0-640,4-4 192,9 4-320,12-10-288,10-2 64,9-16-2464,-2-3 1409,11-11-7233,0 6 4640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44.0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575 296 6816,'7'-10'1842,"0"0"0,-1-1 0,2-5-1842,7-17 3249,1-11-3249,-9 26 451,-5 13-325,0 0 0,-1-1 1,0 1-1,0-1 0,0 1 0,-1-1 0,1 1 0,-1-1 0,-1 0 1,1 1-1,-1-5-126,0 7 38,0-1 1,0 1-1,0 0 1,0-1-1,-1 1 1,1 0-1,-1 0 0,0 0 1,0 0-1,0 0 1,0 1-1,-1-1 1,1 0-1,-1 1 1,1 0-1,-1 0 1,0-1-1,-1 1-38,-5-3 29,0 1 0,0 0 0,-1 0 0,1 1 0,-1 1 0,0-1 0,1 2 0,-1-1 0,0 1 0,0 1 0,0 0 0,-3 0-29,-11 2-39,-1 1 0,1 1 0,0 1 0,-14 6 39,21-6 1,0 1 0,0 1 0,0 1 0,1 0 0,0 1-1,1 0 1,-8 7-1,15-10-14,1 1-1,-1-1 0,1 1 1,1 1-1,-1-1 0,1 1 1,1 0-1,-1 0 1,2 1-1,-1-1 0,1 1 1,0 0-1,1 1 0,0-1 1,0 2 14,0 3-12,2 1 0,-1 0 0,2 0 1,0 0-1,1 0 0,0 0 0,1 0 1,2 6 11,7 27 35,18 42-35,-16-51 5,-2-1 1,-1 2-1,-1 2-5,-5-11 19,-2-1 0,-1 1-1,-1 0 1,-2 0 0,0-1 0,-7 23-19,5-33 0,-1 0 1,-1 0-1,0-1 1,-2 0-1,0 0 1,-2-1-1,0 0 0,0 0 1,-2-1-1,-6 7 0,15-20 1,-34 36 38,34-37-25,-1 0 1,1 0-1,-1-1 0,1 1 0,-1-1 0,0 1 0,0-1 0,0-1 1,0 1-1,-2 0-14,6-2 8,-1 1 1,0-1-1,1 0 1,-1 0-1,0 0 1,1 0-1,-1 0 1,0 0-1,0 0 1,1 0-1,-1 0 1,0 0-1,1 0 1,-1 0-1,0 0 1,0-1-1,1 1 1,-1 0-1,0 0 1,1-1-1,-1 1 1,1 0-1,-1-1 1,0 1-1,1-1 1,-1 0-9,0 0 17,1 0 1,-1 0 0,1 0-1,-1 0 1,1 0-1,0 0 1,0-1 0,-1 1-1,1 0 1,0 0-1,0 0 1,0-1 0,0 1-1,0 0 1,1 0-18,0-6 52,0 0 0,1 0 1,0 0-1,0 0 0,3-3-52,-3 5-19,1 1 0,-1-1 0,1 0 0,0 1 0,1 0-1,-1-1 1,1 1 0,1-1 19,-3 3-16,0 1-1,0-1 1,0 1 0,0-1-1,1 1 1,-1-1 0,0 1-1,1 0 1,-1 0 0,0 0-1,1 1 1,-1-1 0,1 1-1,-1-1 1,1 1-1,0 0 1,-1 0 0,1 0-1,0 0 17,1 1 3,0 0 0,0 0 0,0 1 0,-1-1 0,1 1 0,0 0 0,-1 0 0,0 0 0,1 0 0,-1 1 0,0 0 0,0-1 0,0 1 0,-1 0 0,1 0 0,-1 1 0,1-1 0,-1 2-3,5 5 17,-1 1 0,-1 0 0,0 1 0,-1-1 0,3 12-17,3 19 19,-2 0 0,-2 1 0,1 32-19,-3 134 402,-4-182-316,0 51 307,5 13-393,-3-67 49,2 0 0,0 0 1,2 0-1,0-1 0,8 18-49,-11-34 21,1 1-1,-1-1 1,1 0-1,1 0 1,-1 0-1,1-1 1,0 1-1,1-1 1,-1-1-1,5 4-20,-6-5-56,2-1-1,-1 1 1,0-1-1,1 0 1,0-1 0,-1 1-1,1-1 1,0 0 0,0 0-1,0-1 1,1 0-1,-1 0 1,6 0 56,-2-1-352,0-1 0,-1 0 0,1 0 0,1-1 352,39-9-1003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45.2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64 343 8480,'-23'-12'4418,"21"11"-4235,0 0 0,0 0 0,-1 0 0,1 0 0,0 0 0,0 0 0,0-1 0,0 1 0,0 0 0,1-1 0,-1 0-1,0 1 1,1-1 0,-1 0 0,1 0 0,-1 0 0,1 0 0,0 0 0,0 0 0,0-1 0,0 1 0,0 0 0,1 0 0,-1-1-1,1 0-182,-1-4 183,0 0-1,1 0 1,0 0-1,1-1 0,-1 1 1,1 0-1,1 0 0,0 0 1,0 0-1,0 0 0,0 1 1,1-1-1,0 1 0,1-1-182,6-11 177,1 2-1,1-1 1,0 2-1,12-12-176,-15 17 9,1 1 1,1 0-1,0 0 1,0 1-1,0 0 1,13-5-10,-18 9-13,1 1 1,0 0-1,0 0 1,0 1 0,0 0-1,0 0 1,0 1-1,0 0 1,1 0-1,-1 1 1,0-1 0,1 2-1,-1-1 1,1 1 12,-3 0-5,-1 1-1,1-1 1,-1 1 0,1 0 0,-1 0 0,0 1 0,0-1 0,0 1 0,0 0-1,0 0 1,0 0 0,-1 0 0,0 1 0,1-1 0,-1 1 0,-1 0-1,1 0 1,0 0 0,-1 1 5,4 7-6,0 0 0,-1 1 0,-1-1 0,0 1 0,-1 0 0,1 4 6,4 40 32,-2 0 0,-3 0 0,-2 16-32,2 50 27,-2-89-20,2-1 0,2 1 1,8 31-8,-11-56 44,1 0 1,0-1 0,0 1 0,1-1 0,0 1 0,1-1-1,0-1 1,0 1 0,0-1 0,1 1 0,0-2 0,0 1 0,1-1-1,0 0 1,0 0 0,1 0 0,-1-1-45,0-2 54,1 0 0,-1 0 0,0 0 1,1-1-1,-1-1 0,1 1 0,-1-1 0,1 0 0,0-1 1,0 0-1,-1 0 0,1 0 0,0-1 0,3-1-54,-2 0 54,1 0 0,0 0-1,-1-1 1,0-1 0,0 1 0,0-2-1,0 1 1,-1-1 0,0 0 0,0-1-1,1-1-53,-2 2 109,-11 9-75,-7 9-86,6-5 25,1 0 0,0 0 1,0 1-1,0-1 0,1 1 0,0 0 0,1 0 1,0 0-1,0 5 27,0 1-23,2-1 1,0 1-1,0-1 1,1 1 0,3 10 22,5 17-22,2-1 1,2 0-1,13 25 22,-19-48-9,4 11 10,15 40 4,-2 1 0,0 12-5,-13-36 30,-2 1 1,-3 0-1,-1 0 0,-2 0 1,-3 6-31,-1-26 2,-1 1 1,-2 0 0,-1-1-1,-1 0 1,-1 0 0,-1-1 0,-2 0-1,0 0 1,-7 9-3,10-21-122,0 0 0,-1-1 1,-1 1-1,0-2 0,-1 1 0,0-1 1,-1-1-1,-1 0 0,1-1 0,-2 0 0,1 0 1,-13 5 121,19-11-387,0-2 0,0 1 0,0-1 0,-1 1 0,1-2 0,-1 1 0,1-1 1,-1 0-1,0 0 0,0-1 0,-5 0 387,-29 0-2053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64 1206 8224,'-11'0'1741,"2"0"0,-2 2 1,0-2-1,-9 5-1741,18-5 309,2 0-58,0 0-59,13-2 773,118-28-64,-6 11-722,2 7 0,57 3-179,52 4 43,6-2 42,403-12 434,-1-27-228,-244 16-221,34 6-102,-5 1-160,-74-3 75,214-15-92,86 4 273,-371 27-126,107-8 55,217-3-232,-514 20 174,547-3-9,-355 6-12,38 1-94,-54 3 67,79-1 154,356-2 478,-245-6-688,578-13 220,508-47 179,-669 3 122,-713 48-328,1826-170 165,-482 1 355,-924 94-875,-468 66-3151,73-23 3482,-169 39-1452,2-2 0,-3-2-1,14-7 1453,-27 14-493,0-1 0,-1-1 0,0-1 0,1 1 0,-1 1 0,-1-2 0,1-1 0,0 1 0,-2 0 0,2 0 0,-2-1 0,1 1 1,0-2-1,-1 0 493,3-9-959,-1 2 0,-2 0 0,3-10 959,-6 22-30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7.3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 0 9056,'-1'1'703,"0"-1"-609,1 0-1,0 0 0,-1 0 1,1 0-1,0 0 0,-1 0 1,1 0-1,-1 0 0,1 1 1,0-1-1,-1 0 0,1 0 1,0 0-1,0 1 1,-1-1-1,1 0 0,0 0 1,-1 1-1,1-1 0,0 0 1,0 1-1,0-1 0,-1 0 1,1 1-1,0-1 0,0 0 1,0 1-1,0-1 0,0 1 1,0-1-1,-1 0 0,1 1 1,0-1-1,0 0 0,0 1 1,0-1-94,-4 38 1413,2 0 0,1 16-1413,9 64 2101,19 99-2101,-18-163 136,51 261-336,-53-289-74,16 59-1777,-5-30-2690,-9-33 2528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4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968 96 9152,'-2'-4'378,"1"-1"-1,-3 1 1,3-1 0,-2 2 0,1-1 0,-1 1-1,0-1 1,1 1 0,-1-1 0,0 1 0,-2-1-1,2 1 1,0 1 0,0-2 0,-2 3 0,2-1 0,-1-2-1,0 3 1,-3-1-378,-23-7 694,0 2 0,-1 0 0,1 4 0,-1-1 0,0 4 1,-1 0-1,-16 4-694,-13 3 448,2 3 0,-1 4 0,-21 9-448,68-18 59,1-1 0,-1 1-1,1 0 1,-1 2 0,2 0 0,-6 4-59,14-8 20,0-1 0,0 1 0,0-1 0,0 2 0,-1-1-1,1 1 1,2-3 0,-2 3 0,1 1 0,-1-1 0,1-1 0,1 1 0,-1-1-1,1 2 1,-1-1 0,1 0 0,1 1 0,-2-2 0,2 3 0,-2-3 0,2 2-1,0-1 1,0 3-20,2 7 48,0-2-1,1 2 1,0-2-1,0 2 1,2-1 0,-1-1-1,1 0 1,4 9-48,16 25 205,18 24-205,-26-44 33,-3-3-37,0 0 1,-2 1-1,-1 1 1,0-1-1,-1 1 1,4 17 3,-9-19 17,-1-2 1,-1 2 0,-1-1 0,-1 1-1,1-2 1,-4 2 0,1 0 0,-1 0 0,-1-2-1,0 1 1,-2 1 0,-1-2 0,0 0-1,-2 0 1,0 0 0,-1-1 0,-1 1 0,1-2-1,-3-2 1,1 3 0,-5-1-18,-4 7 13,-1 1 0,-1-3 0,-1-1 0,-10 7-13,21-18 26,-2-1 0,0-3 1,-1 3-1,0-4 0,1 2 0,-2-2 1,1-2-1,-1 2 0,-1-4-26,14-1 14,-1-2-1,1 2 1,0-2-1,-2 2 1,2-2 0,0 0-1,0 0 1,0 0-1,0-2 1,-2 2 0,2 0-1,0-2 1,0 2-1,0-2 1,0 1 0,-1-1-1,1 0 1,0 0-1,0 1 1,0-1-14,1 0 5,-1-1 0,2 1 0,-1 0-1,1 0 1,-1-1 0,0 1 0,1-1 0,-1 1 0,2-2 0,-1 3-1,-1-3 1,2 2 0,-1-1 0,1-1 0,0 3 0,0-3 0,-2 1 0,2-1-1,0 2 1,0-1 0,0-1 0,2 3 0,-2-3-5,0 4 0,0-9-16,1 2 0,1-2 0,-1 2-1,1 0 1,-1-1 0,3 1 0,-3 0 0,2 0 0,0 0 0,0 0 0,2 1-1,-2-1 1,2 0 0,0 2 0,-1 0 0,1-2 0,0 2 0,1 1 0,-1-1-1,1 0 1,2-1 16,-4 3-13,0 1-1,0 0 0,1-1 0,0 1 0,-1 0 1,1 0-1,0 1 0,-1 1 0,1-2 1,0 2-1,-1 0 0,1 0 0,1 0 0,-1 0 1,0 0-1,-1 2 0,1-2 0,0 1 1,0 1-1,-1 0 0,1 0 0,0 0 0,-1-1 1,-1 3-1,2-1 0,0-1 0,-2 2 0,2-1 1,-2 1-1,3 3 14,5 7-5,0 1 0,0-1 1,-2 2-1,1 2 0,-3-3 0,1 3 0,0 0 1,-2-1-1,1 2 0,-1 8 5,9 41 29,-2 0 0,-2 15-29,-10-73 6,3 15-11,11 85 94,12 39-89,-18-114-46,-1-1 0,3-1 0,1-2 0,1 1 0,1-1 0,9 13 46,-15-31-146,0 1 0,1-2 0,1 0 0,7 7 146,-12-13-153,-1-1-1,1-2 1,1 3-1,-1-3 1,1 1-1,-1-1 1,1 1-1,1-3 1,-1 3-1,0-2 1,3 1 153,-2-3-518,0 2-1,0-2 1,1 0-1,-2 0 1,8-2 518,34-5-1819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4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0 11872,'-2'5'1050,"1"-1"1,-1 1 0,1 0 0,-1-1 0,2 1 0,-1 4-1051,-1 7 100,2-2 0,0 1 1,2 1-101,-2 2 561,3 55-193,12 185 224,-2-135-656,4-2 0,6 0 0,13 33 64,-26-119-323,23 75-1228,-27-92 273,2-1 0,-2 1 0,3-2 0,9 15 1278,7 1-2101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4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 26 11040,'-14'-17'3568,"14"17"-3512,0 0 0,0 0 0,0 0 0,0 0 0,0 0 1,0-2-1,0 2 0,0 0 0,0 0 0,0 0 0,0 0 1,0-2-1,0 2 0,0 0 0,0 0 0,0 0 1,0 0-1,0 0 0,0-1 0,0 1 0,0 0 0,1 0 1,-1 0-1,0 0 0,0 0 0,0-2 0,0 2 0,0 0 1,0 0-1,0 0 0,0 0 0,2 0 0,-2 0 1,0 0-1,0 0 0,0 0 0,0-2 0,0 2 0,2 0 1,-2 0-1,0 0 0,0 0 0,0 0 0,0 0 0,1 0-56,-1 0 331,3 0-180,-1 2 0,1-2 0,0 2 0,0-2 0,-1 1 0,1 1 0,-2 0 0,3 0-151,7 3 189,-2 0-144,-1 0 1,0 1-1,1-1 0,-1 2 0,0 0 0,-2 0 0,2 0 0,-2 2 0,0-2 0,0 1 0,1 1 0,2 7-45,-1-2 3,-2 0 0,0 0 0,-1 0 0,0 2 1,-1-2-1,1 2 0,-2-2 0,0 12-3,-1-10 0,-2-2 1,0 1-1,0 0 0,-2 0 1,1-1-1,-1 2 1,-1-2-1,0 0 1,-2 0-1,1 0 0,-7 14 0,-2-1-383,1 1-1,-4-2 0,0-2 0,1 1 0,-9 6 384,-16 20-2176,12-17-4933,15-13 2944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4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7 184 7872,'-1'-3'499,"-1"-3"0,2 3 0,-1-1 0,-1-1 1,2 2-1,0-3 0,0 3 0,0-3 0,0 3 0,0-2 1,0 1-1,0-1 0,2 1 0,-1 1 0,-1-2 0,2 1 1,1-3-500,0 0 463,2-2 1,-1 1 0,1 1 0,0 0 0,1 0 0,-1 0 0,6-6-464,-7 10 117,1-2 1,0 1-1,-1-1 1,1 1-1,1 1 1,-1-1-1,0 3 1,1-3-1,0 2-117,-3 1 17,-1 1-1,-1-2 1,3 2-1,-3 0 1,2 0 0,-1-2-1,-1 2 1,3 0-1,-3 0 1,2 2-1,-1-2 1,1 0-1,-2 0 1,1 2 0,1-2-1,-1 1 1,-1-1-1,2 2 1,-1-2-1,0 2 1,-1 0-1,1-1 1,1 1 0,-2-2-1,1 2 1,-1 1-17,4 3 23,-2-1 0,0 2 0,2-2 0,-2 2 0,-1 0 0,1-2 0,0 2 0,-1 0 0,-1 0 0,1 0 1,-1 0-1,1 0-23,1 23 260,0 0 0,-3 10-260,2-26 56,-2 74 173,1 31-93,1-96-56,1-2-1,0 0 0,0 0 1,5 11-80,-5-25 102,-1 1 1,1 1-1,2-2 1,-2 0 0,1 0-1,-1 0 1,2 0-1,0 0 1,1 0-1,-1-2 1,1 3 0,-1-3-1,1 0 1,0 0-1,0 1 1,1-3 0,7 4-103,-6-2 59,-1 1 1,1-1 0,0 0 0,0 0 0,0 2 0,-2 0 0,0-1-1,0 2 1,1-1 0,-1 0 0,-1 2 0,1 0 0,-1 0-1,-1-1 1,-1 1 0,2 0 0,-2 2 0,0-3-60,43 173 275,-1-2-433,-20-104 173,14 30-15,6 13 76,-37-97-59,-1-2-1,-3 2 1,1 0-1,0 0 1,-2 2 0,-2 3-17,1-15-47,-2-1 0,-2 1 0,2-3 1,-1 3-1,-1-1 0,1-1 0,-1 2 1,-1-3-1,0 3 0,0-2 0,0 0 1,-2-1-1,0 1 0,-3 5 47,2-5-202,1 0 0,-1-1 0,-2-1 0,2 2 0,-2-2 0,0 0 0,1-2-1,-1 2 1,0-1 0,-1-1 0,1 0 0,-2-1 0,1 1 0,1-2 0,-1-1 0,-1 2 0,1-3-1,-2 1 1,-4 0 202,4-2-890,1 0-1,-1-2 0,-4 0 891,-28-6-1856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4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 63 10976,'-8'-51'5765,"5"43"-4369,1 4 148,2 4-372,0 0-1127,0 2 1,2-2-1,-2 2 1,0-2 0,0 1-1,0-1 1,0 0-1,0 2 1,0-2 0,0 2-1,0-2 1,0 2-1,0-2 1,0 0 0,0 1-46,0 5 105,0 15 127,1 0-1,4 12-231,1 7 118,13 183 148,3 13-17,-10-134 74,12 31-323,-17-91 77,4-1 0,8 17-77,-11-36 29,1-1 1,1 2-1,1-2 1,11 16-30,-21-33 36,2-1 0,-1-1 1,1 1-1,-1-1 0,1 2 1,-2-3-1,2 3 1,0-2-1,1-1 0,-1 1 1,1 0-37,-4 0 26,2-2 1,0 0-1,-1 0 1,1 1-1,-2-1 1,1 0-1,1 0 0,-1 0 1,1 0-1,0 0 1,-1 0-1,-1 0 1,2 0-1,-1-1 1,1 1-1,-1 0 1,-1 0-1,2-2 1,-1 2-1,1 0 1,0-2-1,-2 2 1,1-2-1,1 2 1,-2-1-1,1-1 1,-1 2-1,2-2 1,-1 0-27,4-5 53,0-1 1,-1-1 0,0-2 0,0 2 0,-1 1 0,1-3 0,-1-5-54,3-5 65,0 0-20,21-54-239,-24 66 184,2 0-1,-2 1 0,1 1 0,3-2 1,-3 0-1,6-3 11,-9 10-6,1 0 0,-1 1 0,1-1 0,0 2 0,-1-2 0,1 0 0,-1 2 0,1-1 0,-1-1 0,1 2 0,1-2 0,-1 2 1,-1 0-1,1-2 0,-1 2 0,2 0 0,-1 0 0,0 0 0,-1 0 0,2 0 0,-1 0 0,-1 0 0,1 0 0,-1 2 0,3-2 0,-3 0 0,1 2 0,-1-2 0,1 2 0,-1-2 0,1 1 0,1-1 0,-1 4 6,5 1-31,1 2-1,0 0 1,0 2-1,-2-2 1,0 2-1,1-1 32,-4-4 7,3 3 24,60 74 65,-52-66-67,0 1 0,2-2 0,15 11-29,-12-10 74,18 12-67,-32-24 42,-2-1 1,0 0-1,0 0 1,0-2-1,2 1 1,-2 1-1,0-2 1,2 2-1,-2-2 1,2 0-50,-4 0 21,-1 0 1,2 0-1,-1 0 1,-1 0-1,2 0 1,0 0 0,-2 0-1,1 0 1,1 0-1,-2 0 1,1-2-1,-1 2 1,2 0 0,-1 0-1,-1-2 1,2 2-1,-2 0 1,1-1 0,-1 1-1,2-2 1,-2 2-1,2-2 1,-2 2-1,1-2 1,-1 2 0,0-1-1,2 1 1,-2-2-1,0 2 1,0-2-1,1 0 1,-1 2 0,0-1-1,0-1 1,0 2-1,0-2 1,2 2-1,-2-2 1,0 0 0,0 2-1,0-1 1,-2-1-1,2 2 1,0-2-22,-11-75 155,-28-135-699,31 158-555,4-2 0,1 0 1,1-11 1098,4 11-3392,1 1 0,3 1 0,3-14 3392,7-8-3493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4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0 9728,'0'5'1037,"-2"-1"0,1 1 0,1-1 0,0 1 0,-2-2 0,2 6-1037,3 44 2780,38 208-433,-10-72-2214,32 204-167,-52-328-177,46 222-3442,-50-254 2501,5 22-320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4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6 301 8736,'0'-1'334,"-1"-3"1,1 2-1,-2-1 1,2 1-1,-1-1 1,1 1-1,0-2 1,-2 1-1,2 1 1,0-1-1,0 1 1,0-2-1,2 1 1,-2 1-1,0-1 1,1 1-1,-1-2 1,2 3-335,1-13 1184,2 0 0,2-11-1184,3 6 303,-1 0 0,0 1 0,2 0 1,0 1-1,2 1 0,-1-1 0,10-6-303,-17 18 57,1-1 0,-1 1 0,1 2-1,-1-3 1,1 3 0,0-1-1,1 1 1,-1-1 0,0 3-1,0-3 1,1 2 0,0 1 0,4-1-57,-6 2 18,1-2 1,-1 2 0,0 0 0,1 2 0,-1-2 0,-1 2 0,3-2 0,-3 1 0,1 1 0,0 0-1,1 0 1,-1 1 0,-1-1 0,1 1 0,0 1 0,-2-2 0,1 1 0,1 2-19,6 8 24,2-1-1,-2 2 1,0 0 0,-2 0 0,0 2 0,-1-1 0,1 1-1,4 12-23,9 32 84,14 52-84,-25-80 3,34 127-1363,-32-117 549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4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0 849 11456,'9'9'4256,"-9"-9"-3297,13 61-287,-13-29 480,1 5-768,4 14 704,0 3-640,-2 2-224,2-9-128,-2-3-256,1-2 96,1-10-1664,-2-1 960</inkml:trace>
  <inkml:trace contextRef="#ctx0" brushRef="#br0" timeOffset="1">152 24 11968,'-13'-23'4416,"13"23"-3425,-8 0-287,-1 2-224,6 7-416,-10 3-800,9 4 384,-4 8-1759,3 6 1183,2 14-1760,6 0 1504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4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 11 9152,'-7'-6'1762,"-3"1"1705,10 5-3417,0 0-1,0 0 0,0 0 0,0 0 0,-1 0 0,1 0 1,0 2-1,0-2 0,0 0 0,0 0 0,-2 0 0,2 0 0,0 0 1,0 0-1,0 0 0,0 2 0,0-2 0,0 0 0,0 0 1,-1 0-1,1 0 0,0 1 0,0-1 0,0 0 0,0 0 1,0 0-1,0 0 0,0 2 0,0-2 0,0 0 0,0 0 1,0 0-1,0 0 0,0 2-49,0 8 290,-2-1 1,2 2 0,2-1-1,-2 1 1,1-3-1,1 3 1,1-1-1,0 6-290,2 5 241,60 240 1293,23 41-1534,9 27 71,-52-155-1091,-20-58-2685,-12-71 2031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4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0 428 9792,'0'24'3173,"3"-15"-1936,-3-7-1231,2 1 242,-1-1 1,1 0-1,-2 1 1,1-1-1,1 0 0,0 0 1,-1-1-1,1 3 1,1-2-1,-2-1 0,1 1 1,1 0-249,0-2 137,0 0 0,0 0 0,1 0 0,-1 0 0,0 0 0,0 0 1,0-2-1,0 2 0,0-2 0,0 2 0,2-1-137,3-3 160,-2 1 1,2-3-1,-2 3 0,5-4-160,3-6 189,0-1 1,0 0-1,0 0 0,-1 0 0,-1-1 0,-1-1 1,0-2-1,0 1 0,-1-1 0,-1-1-189,0-2 110,-1 0-1,0-2 1,0 0-1,-3 1 1,1-1-1,-3-2 1,0 2-1,2-15-109,-5 33 26,0 1-1,0 1 1,0-3 0,1 3 0,-2-2 0,1 1-1,0 1 1,0-3 0,-2 3 0,2-1 0,-1-1-1,-1 0-25,1 3 3,1 2-1,-2-2 1,2 1-1,0 1 1,-2-2-1,2 2 1,-1-2-1,1 2 1,-2-2-1,2 2 1,-1 0-1,-1-1 1,2 1-1,-1 0 1,-1-2-1,2 2 1,-2 0-1,1 0 1,1 0-1,-2-2 1,1 2-1,1 0 1,-2 0-1,1 0 0,1 0 1,-2 0-1,1 0 1,1 0-1,-2 0 1,0 2-1,2-2 1,-1 0-1,-1 0 1,2 2-1,-1-2 1,-1 0-1,2 1 1,-1-1-3,-4 4-12,-1-1 1,1 1 0,0-1 0,1 1-1,0-1 1,-3 6 11,-1 0 18,2 1 0,-2 1 0,1-1-1,3 1 1,-2-1 0,1 3 0,0-1 0,0-2 0,1 11-18,-2 1 92,2-3 1,1 2 0,0-2-1,2 2 1,-1 12-93,2-17 45,0 0-1,2-2 1,-1 2-1,1 0 1,1-2 0,0 1-1,2-1 1,-1 0 0,1 0-1,1 0 1,1 0 0,-1 1-1,2-3 1,-1 0-1,1 0 1,2 1 0,-3-3-1,4 1 1,3 4-45,1-2-200,-1-1-1,0-2 1,1 1-1,10 5 201,-17-13-615,0 3-1,0-5 0,1 3 0,-1-1 0,0-1 0,1 0 1,1 0-1,-3-2 0,3 0 0,-1 0 616,29-2-2586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7.8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70 9568,'0'-25'3066,"0"24"-3015,0 1-1,0 0 1,0 0-1,0-1 0,0 1 1,0 0-1,0-1 1,0 1-1,0 0 1,0-1-1,0 1 1,0 0-1,0-1 0,0 1 1,0 0-1,0-1 1,1 1-1,-1 0 1,0-1-1,0 1 1,0 0-1,0 0 0,1-1 1,-1 1-51,3-4 187,-1 2 4,0-1 0,0 1 1,0 0-1,0 0 0,1 0 0,-1 0 0,1 0 0,-1 1 0,1-1 0,-1 1 1,1-1-1,0 1 0,2-1-191,10 0 120,-1 0-1,1 0 1,0 2 0,0 0-1,0 1 1,0 0 0,0 1-1,-1 1 1,1 0 0,-1 1 0,0 0-1,11 6-119,-15-6 4,0 1 0,0 0-1,-1 0 1,0 1 0,0 0 0,-1 1 0,0 0-1,0 0 1,0 1 0,-1 0 0,0 0-1,0 1 1,-1 0 0,-1 0 0,1 0-1,-1 1 1,-1 0 0,0 0-4,-2-6 3,-1 0-1,-1 0 1,1 0 0,0 0 0,-1 0 0,0 0-1,0 0 1,0 1 0,0-1 0,-1 0-1,0 0 1,1 0 0,-2 0 0,1-1 0,0 1-1,-1 0 1,1 0 0,-1-1 0,-2 3-3,-4 7 34,-2 0 0,1-1 0,-2-1 0,-6 7-34,-3 3 24,-64 71 125,73-81-166,1 1-1,0 0 0,-4 7 18,11-14 6,0 0 1,0 0-1,0 1 1,1 0-1,0-1 0,0 1 1,0 0-1,1 0 1,0 0-1,-1 5-6,2-2 8,0 0 0,0 0 1,1 1-1,1-1 0,-1 0 0,1 0 0,1 0 0,0 0 1,0 0-1,0-1 0,1 1 0,1-1 0,-1 0 0,1 0 0,1-1 1,-1 1-1,5 2-8,1 5 7,1-1 1,1-1-1,1 0 1,0 0-1,14 8-7,-5-5-331,1-2 1,1-1-1,18 7 331,-7-4-651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598 51 9792,'3'-4'922,"0"-1"1,2 2 0,-2-1-1,2 1 1,0-1 0,-1 1-1,4-3-922,-8 6 37,0 0-1,0 0 0,0 0 1,0 0-1,0 0 0,0 0 1,2 0-1,-2 0 1,0 0-1,0 0 0,0-1 1,0 1-1,0 0 1,0 0-1,0 0 0,1 0 1,-1 0-1,0 0 0,0 0 1,0-2-1,0 2 1,0 0-1,0 0 0,0 0 1,0 0-1,0 0 0,0-2 1,0 2-1,0 0 1,0 0-1,0 0 0,0 0 1,0 0-1,0-2 1,0 2-1,0 0 0,0 0 1,0 0-1,0 0 0,0 0 1,0 0-1,0-1 1,0 1-1,0 0 0,0 0 1,-1 0-1,1 0 0,0 0 1,0 0-1,0-2 1,0 2-1,0 0 0,0 0 1,0 0-1,-2 0 1,2 0-1,0 0 0,0 0 1,0 0-1,0 0 0,0 0 1,0 0-1,-1 0 1,1 0-1,0 0 0,0 0-36,-4-2 89,3 0-1,-2 2 0,1-1 0,-1 1 0,2 0 1,-3-2-1,1 2-88,-40-2 607,-1 2 0,-5 4-607,-7-1 199,-244 1 1222,248-4-1082,48 0-301,-1 1 1,0-1-1,0 0 1,-1 2-1,2-2 0,-3 2-38,6 0-1,-1-2 1,1 0-1,-1 1 0,0-1 0,1 2 0,1-2 0,-2 2 0,1-2 0,-1 2 0,2-2 0,-1 1 0,-1 1 0,2 0 0,-1-2 0,1 2 0,-2-1 1,2 1-1,-2-2 0,2 2 0,0 0 0,-1-1 0,1 1 0,0 0 0,-2 0 1,-1 26-11,2 0 0,-1 0 0,2 2 0,2 13 11,-2-15 1,3 111-59,3 117 276,3-165 260,2 0-1,21 77-477,-25-138 150,1-4 0,5 11-150,-10-26 66,1-1 0,1-1 0,0 2 0,1-3 0,-1 1 0,1 0 1,7 5-67,-10-11 41,0 1-1,0-2 1,0 1 0,0-1 0,0 0 0,2 1 0,-2-1 0,2 0 0,-2-2 0,2 1 0,-2 1 0,1-2 0,0 2-1,0-2 1,3 0-41,8 0 88,2 0-1,-1-2 0,6 0-87,0-1 37,226-34-18,-174 25-214,-55 8-75,4 3-751,1-5 1,-3 1 0,3 0 0,-2-4 0,11-3 1020,-29 10-798,1-2 1,-2 3-1,2-3 0,-2 2 1,2-1-1,-2-1 0,1 1 798,4-8-2522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4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 1 10400,'-17'2'3840,"17"-2"-2976,9 9-256,-5-6 639,8 2-799,8-1 1088,10 5-864,14-2 608,1 1-768,16-4-320,-5 3-160,10-2-256,-8 0 128,-6-5-1920,-4 2 1088,-6-2-5951,-11 5 3839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202 638 10048,'-35'-7'3232,"24"2"-1958,8 3-1126,0 0 77,2 0-1,-1 1 1,-1-1-1,1 0 1,-1 0-1,2 1 1,-3 1-1,3-2 0,-2 0 1,1 2-1,-1 0 1,0-2-1,1 2 1,-1 0-225,0 0 86,0 0 1,-2 0-1,2 0 0,0 0 1,0 0-1,0 2 1,0-2-1,0 2 0,-1-2 1,1 2-1,0-1 1,0 1-1,1 0 0,-1 0 1,0-1-1,0 1 1,2 2-1,-3-2 0,3-1 1,-4 5-87,-1 4 7,0-1 1,1 1-1,-1 1 0,1-1 1,2 1-1,-2-1 1,2 1-1,0 1 1,0-1-1,1 1 0,1-2 1,-1 8-8,1 12 48,-1-2 1,4 0-1,-2 2 0,4 14-48,-1-27-6,1 1 0,-1-1-1,1-1 1,1 1-1,0 1 1,1-2 0,2-1-1,4 10 7,-9-18 45,1-2-1,-1 2 0,1-1 1,1-1-1,0 0 0,-1 0 1,1 1-1,0-1 0,-1-2 1,3 3-1,-3-3 0,3 1 1,-1-1-1,-1 1 0,1-3 1,0 3-1,0-2 0,1-1 1,-1 1-1,2 0 0,4-2-44,-2 0 54,-1 0-1,2-2 0,-2 0 0,2 1 1,-1-3-1,-1 2 0,0-1 0,1-2 1,-1 1-1,1-1 0,-3 0 1,3-2-1,-2 1 0,4-4-53,7-6 149,-2-1-1,0-1 0,-1-1 1,-1-1-1,9-15-148,-12 16 87,1-4 0,-2 2 0,0-2 0,-2 1 0,-1-1-1,6-23-86,-3 1 166,-2-4 1,5-42-167,-6-18 258,-1 2 1,-9-72-259,-3 90 300,-12-60-300,17 149-1,-3-9-243,1 16 152,1 12 113,-23 439 144,24-346-1385,5 2 1,3-2 0,6 4 1219,-2-37-1206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34 127 11232,'-1'0'243,"1"0"0,-2 2 1,1-2-1,1 0 1,-2 0-1,1 0 0,1 0 1,-2 2-1,2-2 1,-2 0-1,2 1 0,-1-1 1,1 0-1,-2 2 1,2-2-1,-1 2 0,1-2 1,-2 2-1,2-2 1,0 1-1,-1-1 0,1 2 1,0-2-1,-2 2 1,2-2-1,0 2 0,0-1 1,-1-1-1,1 2-243,-2 5 32,0 0 0,1 2-1,1-2 1,-2 4-32,1 1 537,-1 12-150,1 1 1,-1-1-1,2 1 0,3 22-387,-1-34 104,-1-3 0,2 2 0,-1-1 0,1-1 0,0 3 0,2-3 0,-2 1 0,2-3 0,-1 3 0,3-1 0,2 6-104,-6-12 48,0-1 0,0 1 0,1-1-1,0-1 1,-1 2 0,0-3 0,2 3-1,-2-2 1,2-1 0,-2 1-1,2 0 1,-1 0 0,0-1 0,0-1-1,1 2 1,0-2 0,-1 0 0,0 2-1,0-2 1,1-2 0,0 2 0,-1 0-1,-1-2 1,4 2-48,4-3 135,0-1 0,-1 1-1,1-2 1,0-1 0,0 1 0,-1 0 0,-1-2-1,8-6-134,-6 3 110,0 1 0,0-1 0,-2-3 0,1 3 0,-1-2 0,1-2 0,-3 1-110,6-9 151,-2-1-1,0 0 1,6-17-151,-11 20 48,2-1 1,-2 0 0,2-19-49,-6 28 13,-1-1 1,1-1-1,-2 2 0,0 0 1,0 0-1,-2-1 1,1-2-14,1 9 6,-2 3 0,1-2 1,1-1-1,-2 1 0,0 2 1,1-3-1,-2-1-6,1 6-10,2 1 0,-1-2 0,-1 0 0,1 0 0,1 1 0,-2 1 0,0-2 0,1 0 0,-1 2 0,1-2 0,-1 1 0,1 1 0,-1 0 0,0-2 0,1 2 0,-1-2 0,1 2 0,-1 0 0,1 0 0,-1 0 0,1 0 0,-3 0 10,-3 0-119,-1 0 0,0 2 0,0-2 0,0 2 0,0 1 0,2-1 0,-5 1 119,-50 27-1423,27-11-287,0 1 0,-16 15 1710,26-16-2970,1 0 0,-1 6 2970,-7 6-2917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533 201 9568,'0'0'28,"3"-2"698,0 0-1,0 1 1,1-3-1,-1 2 1,0 1-1,3-5-725,-6 5 238,2-1 0,-2 0-1,1 0 1,1 1 0,-2-1 0,0 0 0,1 0 0,-1 1-1,0-1 1,2 0 0,-2 0 0,0 1 0,0-1-1,0 0 1,0 0 0,0-1-238,0-4 320,0 0 0,-2 0 1,2-2-1,-1 2 0,-1 0 0,1 0 0,-2 0 0,1 0 0,-1 0 0,0 0 1,0 2-1,-1-2 0,0-2-320,1 5 68,0-1-1,-1 2 1,1-1 0,0 1 0,-2-1-1,2 1 1,-1-1 0,1 1 0,-2 1-1,0-2 1,0 3 0,2-1 0,-1 0-1,-1 0 1,0 1 0,1-1 0,-1 2-1,-4-2-67,-7 2 1,-1 0 0,1 0 0,-1 2 0,1 1-1,-1-1 1,1 3 0,1 1 0,-1-1 0,0 2-1,1 0 1,1 0 0,0 2 0,-8 5-1,14-7-22,0-2 1,0 2-1,2 0 0,0 0 1,-2 0-1,2 2 0,1-1 1,-3 3 21,5-6-4,2-1 0,-1-1 0,-1 1 0,1-1 0,1 3 1,1-3-1,-2 2 0,1-1 0,1 1 0,-2-1 0,2 1 0,-1-2 0,1 3 1,0-3-1,0 2 0,1-1 0,-1 1 0,0-1 0,2 1 0,-1 2 4,4 5-15,1 0 0,-1 1-1,1-3 1,0 1-1,2 1 1,2 0 15,18 23 67,5 6-67,-10-17 20,129 157 300,-148-176-302,31 34-131,26 39 113,-54-65-6,1-1-1,0 0 0,-2 2 1,1-2-1,-1 3 0,-1-1 1,-1 0-1,1 0 0,-2 7 7,-1-14 36,-1 0-1,-1 0 0,0 0 0,0 0 1,0 0-1,-1 0 0,1 0 0,-2 0 1,1 0-1,-1 0 0,0 0 0,-1 0 0,2 0 1,-2 0-1,-1-2 0,1 2 0,0-2 1,-1 1-1,0 1 0,0-2 0,-1 0 1,0 0-1,-4 4-35,-8 3 89,0 1 0,-1-3 0,1 1-1,-2-3 1,1 1 0,-21 5-89,17-8 38,0-1-1,0 0 0,-2-3 0,3 1 1,-23-3-38,9-3-221,1-1 1,0-1 0,-16-7 220,37 8-528,2 1 0,0-1 0,-1-1 0,-7-6 528,-3 1-1078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24 11136,'0'-18'3594,"2"13"-1621,-2 5-645,3 5-373,-3 4-536,0 2 1,1-3-1,1 1 0,-1 0 1,3 1-420,3 31 308,51 541 507,-56-560-851,9 120-1052,-4-33-4544,-3-84 3430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5 219 10976,'-3'-52'3536,"3"50"-3474,-2 2 1,2-2 0,0 2 0,0-2-1,0 2 1,0-1 0,0 1 0,0-2 0,0 2-1,2-2 1,-2 2 0,0-2 0,0 2 0,0-2-1,0 2 1,1-1 0,-1 1 0,0 0-1,0-2 1,2 2 0,-2-2 0,1 2-63,6-10 174,-3-1 54,1 2 1,1 1-1,0-1 0,1 0 0,0 2 0,0-2 1,1 2-1,-1 0-228,6-1 89,-2 1 0,1 0 0,1 0 0,-1 0 1,1 1-1,1 3 0,-2-2 0,2 1 0,-1 2 0,1 1 1,0-1-1,0 0 0,-1 2 0,1 0 0,0 2 1,0 0-1,-2 1 0,2 1 0,-1-1 0,1 1 0,-1 1 1,-1 0-1,1 2 0,-1 0 0,10 7-89,-16-10 18,-1 1-1,1 0 1,0 0 0,-1 1 0,0-1-1,0 2 1,-1-2 0,1 2 0,0 0-1,-2 0 1,0 0 0,0 0-1,0 0 1,0 0 0,0 2 0,-1-2-1,-1 2 1,1-2 0,0 2-1,-2-2 1,1 1 0,-1-1 0,0 2-1,0 0 1,-1-2 0,1 2 0,-2-2-1,0 1 1,-1-1 0,2 2-1,-4 3-17,-3 6-40,-1-2-1,1 0 0,-3-2 1,2 1-1,-2-1 0,-8 7 41,-23 23-1910,-13 9 1910,25-25-854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9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0 629 10304,'5'32'6933,"-5"-53"-5107,1-2 0,4-7-1826,15-87 1163,-4 36-634,-5 6-305,-2 6 40,4 3 0,5-18-264,-14 70 38,-3 8-30,1-1 0,-1 2 0,1-2 1,1 2-1,-1-2 0,1 2 0,0-1 0,0-1 0,0 2 0,0 0 1,5-4-9,-8 9-2,2-2 1,-1 2 0,-1 0 0,2-1-1,-1 1 1,-1 0 0,2-2-1,-1 2 1,1 0 0,0 0 0,-2 0-1,1-2 1,1 2 0,-1 0 0,1 0-1,-1 0 1,-1 2 0,2-2 0,-1 0-1,1 0 1,0 0 0,-2 0 0,1 2-1,1-2 1,-1 0 0,-1 1-1,2-1 1,-1 2 0,-1-2 0,2 2-1,0-2 1,-1 2 1,5 5 2,1-2-1,-1 2 1,-1 2-1,4 3-1,-4-5-3,15 21-48,-3 0 1,0 2-1,15 31 51,33 99-1083,-10-24-3351,-38-95 2616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13 131 10560,'-4'0'679,"4"0"-545,0 0 1,0 0 0,0 0-1,0 0 1,-1 0-1,1 0 1,0 0 0,0 0-1,0 0 1,-2 0-1,2 0 1,0 0 0,0 0-1,0 0 1,-1 0 0,1 0-1,0 0 1,0 0-1,0 0 1,0 0 0,-2 0-1,2 0 1,0 2-1,0-2 1,0 0 0,0 0-1,-1 0 1,1 0 0,0 0-1,0 0 1,0 2-1,0-2 1,0 0 0,0 0-1,0 0 1,-2 0-135,13 0 1792,39-19 679,47-23-2471,-52 19 527,2 4 0,33-9-527,-79 28 19,3-2 0,-3 2-1,1 0 1,1 0 0,-2-2 0,3 2-1,-3 0 1,2 0 0,-1 0-1,-1 0 1,2 0 0,-1 2 0,1-2-1,-1 0 1,-1 2 0,2-2 0,-1 1-1,0-1 1,1 2 0,-2 0 0,1-2-1,-1 2 1,2-1 0,-1 1 0,0 0-1,-1 0 1,1-1 0,-1 1 0,1 0-1,-2 0 1,1-1 0,1 3 0,0-1-19,5 11 22,0 0-1,-1 2 1,-1-2 0,1 9-22,16 66 29,-19-76-17,58 300-16,-28-104-3107,-27-171 407,2-4 838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367 21 11136,'21'-14'3594,"-12"11"-2180,19-1 1167,-62 6-1867,-32 5-714,-64 9 329,65-11-76,-27 9-253,90-12 1,-1-2 1,1 0-1,1 1 0,-1-1 1,1 0-1,-1 2 1,0 0-1,1-2 1,-1 2-1,1-2 0,-1 1 1,1 1-1,1 0 1,-2 0-1,1-2 1,-1 1-1,2 1 1,-2 0-1,1 0 0,1-1 1,-2 1-1,2 0 1,-1 0-1,1-1 1,0 1-1,-2 2 0,2-1-1,-1 6 13,1 0-1,0-1 0,-2 3 1,4-2-1,-2 5-12,1 0-52,4 75-6,6 253 1353,-11-311-1082,-2 5-19,4 0 0,-1-1 1,2 0-1,2 1 0,3 7-194,-6-36 43,-1 0-1,2 0 1,-1 0-1,1-1 1,0 1 0,0 0-1,0-2 1,0 0 0,2 0-1,0 2 1,-2-1-1,2-3 1,-1 2 0,1 1-1,1-3 1,-1 3 0,1-3-1,-1 1 1,1-1-1,-1-1 1,1 1 0,0-1-1,1 0 1,-1 0 0,6 1-43,1-1-65,-2 0 0,1-2 0,-1 0 1,2 0-1,-1-2 0,-1 0 0,2 0 1,-2-1-1,1-1 0,-1 1 0,0-1 1,0-1-1,8-6 65,-4 1-995,3-1 1,-3-1-1,1 0 0,-2-2 1,0 0-1,3-5 995,13-15-2282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8.4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20 115 9568,'-15'-16'3066,"14"15"-2931,1 0 0,-1 0 0,1 0 0,-1 0 0,1 0 0,0 0-1,-1 0 1,1 0 0,0 0 0,0-1 0,0 1 0,-1 0 0,1 0 0,1 0 0,-1 0-1,0-1 1,0 1 0,0 0 0,1 0-135,-1-2 552,0 0-394,1 0 1,-1 0-1,1 0 1,0 0-1,0 0 1,0 0-1,0 0 1,0 0-1,0 1 1,1-1-1,0 1 0,-1-1 1,1 1-1,0-1 1,0 1-1,2-2-158,-1 1 86,0 1 0,0-1 0,0 1 0,0 0 1,0 0-1,1 0 0,-1 0 0,1 1 0,-1-1 0,1 1 0,0 0 0,3-1-86,-6 2 7,1 0 0,0 0 0,-1 0 0,1 0-1,0 0 1,-1 1 0,1-1 0,0 0 0,-1 1 0,1-1 0,-1 1 0,1 0 0,-1 0 0,1-1 0,-1 1 0,1 0 0,-1 0 0,0 0 0,0 0 0,1 1-1,-1-1 1,0 0 0,0 0 0,0 1 0,0 0-7,2 3 35,0 0 0,-1 0-1,1 0 1,-1 0-1,0 0 1,-1 1 0,1 1-35,1 9 81,-1 0 1,0 0 0,-1 0-1,-1 12-81,-7 65 382,3-62-173,2 1-1,1 0 0,2 18-208,-1-46 38,1 0 1,0 0-1,0 0 0,0 0 0,0 0 1,0 0-1,1 0 0,-1 0 1,1-1-1,0 1 0,1-1 0,-1 1 1,0-1-1,1 0 0,1 2-38,1-1 99,0 0-1,0 0 1,1-1 0,-1 1-1,1-1 1,-1 0-1,1-1 1,0 1-1,3 0-98,26 7 378,-19-6-140,0 1 1,0 1-1,1 1-238,-12-4 37,0-1 0,0 1 0,0 1 0,-1-1 0,1 1-1,-1-1 1,0 1 0,0 0 0,0 1 0,0-1 0,-1 1-37,5 8 55,-1 1 1,-1 0-1,-1 0 0,0 1 0,0-1 1,-2 1-1,2 12-55,5 15 13,6 20-86,33 136 157,-46-185-80,0 0 0,-1 0 0,0 1 0,-1-1 0,-1 1 0,0 0 1,-1-1-1,-1 1 0,-2 12-4,0-14-21,-1-1 0,0 1 1,0-1-1,-2 0 0,1 0 0,-1-1 1,-1 0-1,1 0 0,-2-1 0,-8 8 21,-3 1-610,-1 0-1,-1-2 0,-1 0 0,-10 5 611,12-10-1294,1 0-1,-1-1 0,-1-2 1,-7 2 1294,-20 6-2405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30 145 11456,'-30'16'4256,"30"-16"-3297,0 9-287,0-9 256,8 0-640,4-5 192,9 5-320,11-11-288,9-1 64,8-16-2464,-1-5 1409,10-11-7233,0 7 4640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536 308 6816,'6'-10'1842,"1"-2"0,-1 1 0,2-5-1842,6-19 3249,0-10-3249,-8 26 451,-3 13-325,-1 1 0,-2 0 1,1-1-1,1-1 0,-2 2 0,0 0 0,2 0 0,-2-2 0,-2 1 1,2 1-1,-2-5-126,2 6 38,-1 1 1,1-1-1,-2 1 1,1-1-1,-1 1 1,2-1-1,-1 1 0,-2 1 1,1-2-1,0 1 1,1 1-1,-2-1 1,1 1-1,-1-2 1,1 3-1,-1-3 1,0 2-1,0 1-38,-5-5 29,-1 1 0,1 2 0,-1-1 0,-1 1 0,2 1 0,-1-2 0,0 3 0,-1-1 0,1 2 0,0 0 0,-1-2 0,-1 4-29,-12 0-39,1 1 0,-2 1 0,3 1 0,-15 5 39,20-4 1,0 1 0,-1 0 0,3 1 0,-2-1 0,1 4-1,1-2 1,-7 8-1,14-10-14,-1-2-1,2 2 0,-1 0 1,1 2-1,0-2 0,1 2 1,-1-2-1,1 2 1,0 0-1,2 1 0,-1-1 1,1 0-1,-1 1 0,1-1 1,0 3 14,2 2-12,-1 2 0,0 0 0,2-1 1,0 1-1,0 0 0,2 0 0,0 0 1,1 5 11,8 28 35,15 45-35,-13-53 5,-2-1 1,-2 0-1,-1 4-5,-5-12 19,0-1 0,-3 3-1,0-3 1,-1 1 0,-1-1 0,-6 25-19,3-35 0,1-1 1,-1 1-1,-1 0 1,-2-2-1,0 0 1,0 0-1,-1 1 0,-2-3 1,0 1-1,-6 6 0,15-18 1,-32 34 38,31-37-25,0 1 1,0-1-1,-1-1 0,1 2 0,-1-3 0,1 1 0,-1 2 0,0-3 1,1 1-1,-4 0-14,7-2 8,0 0 1,-1 0-1,1 2 1,-2-2-1,2 0 1,-1 0-1,1 0 1,0 0-1,-2 0 1,2 0-1,-1 0 1,1 0-1,-2 0 1,2-2-1,0 2 1,-2 0-1,2 0 1,-1 0-1,1 0 1,0-2-1,-2 2 1,2 0-1,0 0 1,-1 0-1,1-2 1,-2 2-9,2-1 17,0-1 1,-1 2 0,1-2-1,0 0 1,0 2-1,0-1 1,-2-1 0,2 2-1,0-2 1,0 0-1,0 2 1,0-1 0,0-1-1,0 0 1,0 2-18,2-9 52,-1 2 0,1 0 1,-1 0-1,2 0 0,1-3-52,-1 5-19,-2 1 0,2-1 0,-1 0 0,1-1 0,0 3-1,2-2 1,-2 1 0,2-1 19,-4 3-16,1 0-1,-1 1 1,2-1 0,-1 0-1,0 0 1,1 2 0,-2-1-1,1-1 1,1 2 0,-1-2-1,1 2 1,-2-2 0,2 2-1,-1 0 1,1 0-1,-1 0 1,1 0 0,-2 0-1,4 0 17,-2 0 3,0 2 0,0 0 0,2-2 0,-2 2 0,0-1 0,0 3 0,1-2 0,-1-1 0,0 3 0,0-2 0,0 1 0,0-1 0,-1 1 0,1 1 0,-2-1 0,3-1 0,-3 2 0,2 1-3,4 7 17,-3-1 0,1 1 0,0-2 0,-1 3 0,3 11-17,2 18 19,-1 4 0,-4-2 0,3 35-19,-3 136 402,-4-185-316,0 51 307,5 11-393,-3-65 49,1-3 0,1 3 1,1-3-1,1 1 0,8 17-49,-12-35 21,1 0-1,2 2 1,-2-2-1,0 0 1,2 0-1,-1 0 1,1 0-1,0-2 1,1 2-1,2 2-20,-3-6-56,-1 1-1,1-1 1,1 1-1,-1-1 1,0-1 0,1 1-1,-1-1 1,1 0 0,-1 0-1,1-1 1,0 1-1,0-2 1,5 2 56,-1-2-352,-1-2 0,-1 2 0,1-2 0,2 1 352,34-12-1003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59 356 8480,'-20'-12'4418,"17"12"-4235,1-2 0,1 2 0,-2-2 0,1 0 0,1 2 0,-1-1 0,-1-1 0,1 0 0,1 2 0,-1-2 0,1 1-1,-1-1 1,1 0 0,-1-1 0,0 1 0,2 0 0,-1 0 0,-1 1 0,2-3 0,-1 2 0,-1 0 0,2-1 0,0 1 0,-1 0-1,1-1-182,-2-4 183,2-2-1,0 2 1,0 0-1,0 0 0,2-2 1,-2 2-1,1 0 0,1 0 1,-1 0-1,2 0 0,-1 0 1,1 0-1,0 0 0,0 0-182,7-10 177,1-1-1,0 1 1,0 1-1,10-12-176,-11 17 9,-1 1 1,1 1-1,1 0 1,-2 1-1,2-1 1,11-5-10,-16 10-13,0 1 1,0 1-1,1-1 1,-1 1 0,2 0-1,-2 0 1,0 1-1,1-1 1,0 2-1,0-2 1,0 2 0,0 0-1,-1 2 1,2-2 12,-4 2-5,1-1-1,-2 1 1,2 0 0,0 0 0,-2-1 0,1 3 0,0-2 0,0 1 0,-1-1-1,1 1 1,-1 1 0,0-1 0,0 1 0,0-1 0,0 3 0,0-3-1,-1 1 1,1 1 0,-1 0 5,4 7-6,-1 1 0,-1-1 0,1 2 0,-2-2 0,0 2 0,0 4 6,5 41 32,-2 1 0,-4-2 0,-1 19-32,3 51 27,-3-93-20,1 0 0,2-2 1,9 36-8,-12-59 44,3-1 1,-1 0 0,0-1 0,0 1 0,0 0 0,2 0-1,-1-2 1,1 2 0,0-2 0,1 0 0,-1 1 0,1-2 0,0 1-1,1 0 1,0-2 0,0 0 0,0 0-45,0-1 54,-1-1 0,0 1 0,2-2 1,-2 1-1,2-1 0,-2 0 0,2-2 0,-2 1 0,2-1 1,0 0-1,-2 0 0,2 0 0,-2-1 0,5-1-54,-1 0 54,-1 0 0,-1-1-1,1 1 1,-1-1 0,1-3 0,-1 3-1,0-2 1,0-1 0,0 1 0,0 0-1,-1-2-53,0 0 109,-10 12-75,-7 9-86,5-5 25,1-2 0,-1 2 1,2-1-1,0 1 0,0 2 0,0-3 0,1 1 1,0 2-1,1 3 27,-1 0-23,1 2 1,1-1-1,0-1 1,1 2 0,2 10 22,7 18-22,-1-2 1,4 0-1,10 28 22,-15-52-9,1 12 10,16 42 4,-3 1 0,0 13-5,-11-39 30,-3 3 1,-2-3-1,-1 2 0,-2 0 1,-3 7-31,-2-28 2,1 0 1,-2 2 0,-2-2-1,-1 0 1,0 0 0,-2 0 0,-2-2-1,1 1 1,-7 10-3,10-23-122,0 1 0,-2-1 1,0-1-1,-1 1 0,-1-2 0,1 0 1,-2 1-1,2-1 0,-2-2 0,-2 1 0,2-2 1,-12 8 121,18-15-387,-1 1 0,0 1 0,1-2 0,-1-1 0,-1 3 0,1-4 0,0 2 1,0-1-1,-1-1 0,1 0 0,-5 0 387,-28 0-2053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749 484 5312,'-5'-21'1634,"4"0"-1,-3 0 1,3-4-1634,1-5 1085,-2 1 0,1-1 0,-4 2 0,0-2 0,-6-19-1085,8 35 168,-1 0-1,-1 2 0,0-3 0,-1 3 1,0 0-1,0 0 0,-2-1 1,1 3-1,-2-1 0,1-1 0,-1 3 1,1-1-1,-3-1-167,5 8 51,0-2 1,-1 1 0,0 1-1,0-1 1,-1 1 0,2 1-1,-2 0 1,2-1-1,-2 3 1,0-2 0,1 0-1,-1 2 1,2 0 0,-7 0-52,-7 2 0,-1 1 1,1 1-1,0-1 1,-11 6-1,13-2-21,1-2 0,0 4-1,1 0 1,-1 0 0,1 1 0,1 1-1,1-1 1,-2 2 0,4 1-1,-2 1 1,1 0 0,-3 3 21,9-6-15,0-1-1,0 1 1,0 1 0,1 0-1,1-1 1,-1 1 0,3 0 0,-5 9 15,7-10-11,-3-1 1,3-1 0,1 2-1,-2-1 1,2 1 0,0-1 0,0-1-1,0 2 1,2-1 0,-1 1-1,4 6 11,-2-3 11,2 0 0,0 0-1,1 0 1,0-1-1,0 1 1,2-2-1,2 2-10,13 21 79,24 24-79,-25-32 34,-11-15-43,-2 2 1,1 0-1,-1 0 0,-1 2 1,0-2-1,-1 2 0,0-1 0,2 15 9,-6-21 21,-1 2-1,-1-3 0,1 3 1,-1-1-1,1-1 1,-2 2-1,0-1 0,0-1 1,-2 1-1,1 1 0,-1-2 1,1 1-1,-2-1 0,1 1 1,-1-1-1,-2 0-20,-1 7 20,0-2 0,-2-2 0,0 2-1,0-2 1,-1 1 0,-1-1 0,-2 4-20,-5 1 53,1-1 1,-1-2-1,0 0 0,-10 5-53,19-13 27,1-3-1,0 2 1,-1-1 0,1-1-1,-1 1 1,-2-2 0,3 1-1,-7-1-26,9 0 8,0-2 0,0 0 0,1 0 0,-1 0 0,0 0 0,1 0 0,-1-2-1,2 2 1,-2-2 0,1 0 0,-1 1 0,0-1 0,2 0 0,-2 0 0,-1-3-8,3 3-7,0-1 0,0 1 0,0-1 0,1-1 0,-1 2 0,0-1 1,1-1-1,1 1 0,-2-1 0,1 1 0,0-1 0,1 1 0,-1-2 1,1 1-1,-1 1 0,2-1 0,-1-1 0,1-2 7,-2 0-24,2 0-1,0 1 1,0-1 0,2 0-1,-2 0 1,1 2 0,1-2-1,-1-2 25,-1 8-7,2-3-1,-2 2 0,0 1 1,1-1-1,1-2 0,-2 3 1,2-1-1,-2 0 0,1 0 1,1 1-1,-1-3 0,1 2 1,-1 1-1,1 1 0,-1-2 1,1 0-1,0 0 0,-1 1 1,1 1-1,1-2 0,-2 0 1,1 2-1,0-2 0,2 2 8,-2-1-11,1 1 0,0 0 0,0 1 0,-1-1 0,1 0 0,0 0 0,-1 2 0,1-2 0,0 2 0,-2-2 0,2 2-1,-1-1 1,1 1 0,-1 0 0,1-2 0,-2 2 0,3 1 0,-1 1 11,4 3-25,0 1 0,1 1 1,-2 0-1,2 3 25,1 6 9,2-1 1,-2 3-1,-1-3 1,0 2 0,0 2-1,-4-1 1,3 1-1,-3 0-9,9 45 117,3 61-117,-13-99-1,5 57 63,-2-13-36,3 0 0,8 30-26,-12-81 44,1 0 0,1 0 0,-1-2 0,2 2 0,1-1 0,0-1 0,1-2 0,1 1 0,0-1 0,6 6-44,-12-16-14,-1-2 0,2 1 1,-1-1-1,1 0 0,1-1 0,-1 1 0,0-2 0,0 1 0,1 0 0,-1-3 0,2 3 0,-2-2 0,0-1 0,2 1 0,-2 0 0,2 0 0,-2-2 0,2 0 0,0 0 0,-2 0 0,2 0 14,12-6-1251,1-1 0,-2 0 0,1-2 0,10-5 1251,-15 7-1449,26-10-844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 28 9632,'-5'-9'1318,"4"8"-789,-1-3 1,1 2-1,-1 1 0,1-1 1,-2-2-1,1 3 1,-1-3-530,3 4 56,0 0 1,0 2 0,-2-2 0,2 0 0,0 0-1,0 0 1,0 0 0,0 0 0,0 0 0,0 0 0,-1 0-1,1 0 1,0 0 0,0 0 0,0 0 0,0 0-1,0 2 1,0-2 0,0 0 0,0 0 0,0 0 0,0 0-1,-2 0 1,2 0 0,0 0 0,0 1 0,0-1-1,0 0 1,0 0 0,0 0 0,0 0 0,0 0 0,0 0-1,0 2 1,0-2 0,0 0 0,0 0 0,0 0-1,0 0 1,0 0-57,-1 23 627,-1 24-417,22 146 304,-7-90-324,51 334 72,-31-253-2625,-25-140 1355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0 238 9152,'5'-22'2928,"-5"22"-2860,0 0 0,0-2 1,0 2-1,0 0 1,0-2-1,0 2 0,0 0 1,0-2-1,1 2 1,-1 0-1,0-1 0,0 1 1,0 0-1,2-2 0,-2 2 1,0 0-1,1 0-68,13-19 980,2 1-1,0 2 1,12-10-980,-3 7 309,0 1 0,1 1 0,1 1 0,1 2 0,0 2-1,18-6-308,-35 15 9,1-1 0,1 2 0,-1 1 0,1-1 0,1 0-1,-2 2 1,1 0 0,-1 2 0,1 0 0,-1-1-1,1 3 1,-1-1 0,1 1 0,-1 1 0,-1 0-1,6 4-8,-10-5 14,0 1-1,0 0 0,-1-1 0,0 3 0,-1-2 0,1 0 0,-1 2 0,1 0 0,-1 0 0,1 4-13,-3-6 11,0 0 0,0 0 0,-1 1 0,1 1 0,-1-2-1,-1 0 1,1 2 0,-1-2 0,1 3 0,-2-3 0,2 2-1,-2-2 1,0 2 0,0 5-11,-4 1 22,1 1 0,0-2 0,-2 0 0,1 0 0,-1 1 0,0-1 0,-1-2 0,0 3-1,-8 8-21,-7 9-42,0-2 0,-1 0 0,-2-2 0,-1-2 0,-1 1 0,-1-2 0,1-2-1,-3-2 1,0 0 0,-23 9 42,18-14-1253,4-1 336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 1152 7392,'-6'0'1506,"4"0"-1299,2 0 1,0 0-1,-2 0 0,2 1 0,0-1 0,-1 0 1,1 0-1,0 0 0,-2-1 0,2 1 0,0 0 1,0 0-1,-1 0 0,1 0 0,0 0 0,-2 0 0,2 0 1,0-2-208,-1 2 90,1-2 1,0 2-1,0 0 0,0-2 1,0 1-1,0 1 1,-2-2-1,2 2 1,0-2-1,0 2 0,0-2 1,0 2-1,2-1 1,-2 1-1,0-2 0,0 2 1,0-2-91,3-17 667,11-64 821,34-178 191,-9 58-1166,13-69-29,-26 155 322,17-32-806,-43 145-3,1 3 0,-1-3 0,2 2-1,-1-1 1,-1 1 0,2 0 0,0-1 0,1-1 3,-3 4-4,0-1 0,1 1 0,-1 0-1,2 0 1,-2 0 0,0-2 0,1 2 0,-1 0 0,2 0 0,-2 0 0,0 0 0,1 0 0,-1 0 0,2-2 0,-2 2 0,2 0 0,-2 0 0,0 2 0,1-2 0,-1 0 0,2 0 0,-2 0 0,1 0 0,-1 0 0,0 0 0,2 0 0,-2 2 0,1-2 0,-1 0-1,0 0 1,2 1 0,-2-1 4,6 6-19,0-1-1,-1 2 1,0-2-1,0 2 1,-1-2-1,1 2 1,0 0-1,-2 0 1,0 0-1,2 4 20,1 3 3,152 333 29,-150-330-10,67 145-94,20 55-59,-58-124-2093,-24-54 950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594 103 8640,'24'-54'7344,"-24"52"-7302,1 2 0,-1 0 1,0-1-1,0 1 1,0 0-1,0-2 1,0 2-1,0-2 1,0 2-1,0 0 1,0-2-1,0 2 1,-1 0-1,1-1 1,0 1-1,0 0 0,0-2 1,0 2-1,0 0 1,-2-2-1,2 2 1,0 0-1,0-2 1,-2 2-1,2 0 1,0 0-1,0-1 1,-1 1-1,1 0 1,0 0-1,-2 0 1,2 0-1,0-2 0,-1 2 1,1 0-1,0 0 1,-2 0-1,2 0 1,-1 0-1,1 0 1,0 0-43,-33-5 146,-30 1-195,-51 9 49,58-3 62,1 0 0,-48-9-62,47-2 111,27 2-190,-21 0 79,49 7 8,-2 0 1,1 0-1,-1 0 0,2 0 0,-3 0 0,3 2 1,-2-2-1,1 0 0,-1 2 0,1-2-8,1 0-5,-1 1 0,2-1 0,-1 2 0,1-2-1,-2 2 1,1-2 0,1 2 0,-2-2 0,2 1 0,-1 1-1,1-2 1,0 2 0,-2 0 0,2-2 0,0 1 0,-2 1-1,2 0 1,0-2 0,0 3 5,-3 10-48,0 1-1,2 0 0,1 0 1,-2 0-1,2 1 49,3 73-56,0-60 56,24 323 289,-10-209 441,17 61-730,-29-178 147,1-3 0,1 3 1,0-2-1,1 1 0,9 15-147,-15-36 14,0-1 0,-1 1-1,1-1 1,-1 2 0,1-2 0,-1-1-1,1 3 1,1-2 0,-1-1 0,-1 1-1,2 0 1,-1 0 0,1-1 0,-1 1 0,1-2-1,0 2 1,-2 0 0,3-2 0,-1 1-1,-2-1 1,2 0 0,0 2-14,5-2 33,0 0 0,1 0 0,-1-2 0,0 1 0,0-1 0,8-2-33,238-69-309,-238 67-230,0-1 0,-1 2 0,1-4 0,0 2 539,-9 2-869,0 0 0,0 0 0,0-1 0,1 1 0,-1-4 869,14-12-2197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 49 10144,'-22'0'3744,"22"0"-2912,9 7-224,-5-7-64,5 5-416,7-5 319,4 0-255,11-12 32,7 5-128,12-14-544,1 0 225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69 286 7136,'-8'-6'985,"0"-1"223,0 0-1,1 0 1,-1 0 0,1 0 0,0-1-1208,5 4 147,1 2 0,-1-1 0,0 1 1,1-1-1,-1 1 0,2-2 0,-1 3 0,-1-3 0,2 1 1,-1 1-1,1-2 0,0 1 0,0 1 0,-2-1 1,2-1-1,0 2 0,0-1 0,2-1 0,-2 1 0,0-1-147,3-8 125,1 1 0,0-1 0,0 2 0,2-1-1,-1 1 1,1-1 0,1 1 0,-1 1 0,0 0-1,2-1 1,0 3 0,0-2 0,-1 0 0,3 2-1,5-5-124,-11 10 37,0 0-1,-1-1 0,2 1 0,-2 0 1,2 1-1,-2 1 0,5-2-36,-7 0 7,1 2-1,0 0 1,-1 0-1,1 0 1,-1 0 0,1 0-1,-1 2 1,1-2-1,-1 0 1,1 0 0,0 2-1,-1-2 1,1 0-1,-1 1 1,-1-1 0,2 2-1,-1-2 1,1 2-1,0-2 1,-1 2 0,-1-1-1,2-1 1,-1 4-7,2 1-15,2 2 0,-2-2 0,0 2 1,0 0-1,-1 0 0,1 0 0,-1 0 0,-1 0 1,1 0-1,-1 0 15,2 18 140,-1-1 1,1 13-141,-4 9 234,-1-1-1,-3 1 1,-1 3-234,-2 11 419,2 26-419,4-67 100,4 0-1,-2 0 1,2 1-1,1-1 1,0 0-1,3 9-99,-4-22 49,-1-3 1,1 2-1,-1 1 0,2-3 0,-1 2 0,1-1 0,-1-1 0,1 3 0,0-3 1,0 1-1,0-1 0,0 1 0,2-3 0,-2 3 0,0-1 0,2-1 0,-2 2 0,2-3 1,0 1-50,9 5 192,1-2 1,1 1 0,-1-3 0,12 4-193,-25-7 13,1 0 1,-2 0 0,1 2 0,1-2 0,-1 2 1,-1-1-1,2-1 0,-1 2 0,-1 0 0,1 0 1,0-2-1,-1 1 0,1 1 0,-1 0 0,1 0 1,-1-1-1,1 1 0,-1 2 0,-1-3 0,2 1 1,0 0-1,-1 2-14,2 6 7,0 1 0,1-1 1,-3 1-1,2 3-7,0 0 14,7 35-9,-2-9-5,1 2 0,2-2 0,6 16 0,11 8-77,2-3 0,23 37 77,8 13-160,-50-90 176,-2 1-1,1-1 1,-1 4 0,4 15-16,-10-29 17,-2-2 1,1 1-1,-1 1 0,-1-3 0,2 3 1,-2-1-1,0 1 0,-2-2 1,1 1-1,-1 1 0,1-3 0,-1 3 1,-1 1-18,-3 2 17,0 2 1,-1-2-1,-1 2 1,1-2-1,-3-2 1,1 2-1,0-2 1,-1 1-1,-1-1 1,0-2-1,-6 6-17,3-4-263,0-1 1,-2 0-1,1-1 1,-1-1-1,0 0 1,1-2-1,-2 0 1,-1-2-1,-10 4 263,22-9-408,0 1 1,-1-1-1,1 2 1,0-2-1,0 0 1,-1-2-1,1 2 1,0-1-1,0 1 1,1-2-1,-1 0 1,-5-3 407,-24-11-2288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9.5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39 5 9568,'0'0'154,"0"0"1,0-1-1,0 1 1,-1 0 0,1 0-1,0-1 1,0 1-1,0 0 1,-1-1 0,1 1-1,0 0 1,-1 0-1,1 0 1,0-1 0,-1 1-1,1 0 1,0 0-1,-1 0 1,1 0 0,0 0-1,-1-1 1,1 1-1,0 0 1,-1 0 0,1 0-1,-1 0 1,1 0-1,0 0 1,-1 0 0,1 1-155,-11 6 2160,9-4-2022,0-1-1,0 1 1,0-1-1,1 1 1,-1 0-1,1 0 1,0-1-1,-1 4-137,1 1 63,0 1-1,0 0 0,1 0 1,0 0-1,0-1 0,1 1 1,0 2-63,14 59 85,-10-53-42,15 71 103,41 146 55,55 99 13,-97-280-156,-8-21-238,19 53-470,-13-27-2808,-9-33 1640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1110 349 5824,'0'0'1866,"0"3"-1130,0 1-440,0-1 0,0 1 0,-2 1-1,2-1 1,-1-1 0,1 1-1,-2-1 1,1 1-296,1-3 148,-2 1 1,2-2-1,0 2 0,-1 0 1,1-2-1,-2 1 1,2 1-1,-1-2 0,1 2 1,-2 0-1,0-2 0,2 1 1,-1-1-1,1 2 0,-2-2 1,1 0-1,-1 2 0,2-2 1,-1 2-1,-1-2 0,0 0 1,2 0-1,-1 0 1,-1 1-1,-1-1-148,3 0 48,0 0 0,0 0 0,0 0 0,0 0 0,0 0 0,-1 0 0,1-1 0,0 1 0,0 0 0,0 0-1,0 0 1,0 0 0,-2 0 0,2 0 0,0 0 0,0 0 0,0 0 0,0-2 0,0 2 0,0 0 0,0 0 0,0 0 0,-2 0 0,2 0 0,0-2 0,0 2 0,0 0 0,0 0 0,0 0 0,0 0 0,0 0 0,0-2 0,0 2 0,0 0 0,0 0 0,0 0-1,0 0 1,0-1 0,0 1-48,2-14 592,0 10-276,-1-20 260,1-3 0,-1 3 0,-2-3 0,-2-20-576,1 31 45,-1 1 0,0-1-1,0 0 1,-2 0 0,-1 2-1,1-2 1,-1 2 0,-4-3-45,7 10 6,-1 0 1,-1 2-1,0-2 0,1 1 1,-1-1-1,-1 2 1,-1 0-1,3 0 0,-3 1 1,1-1-1,0 1 1,0 1-1,-2-1 0,2 1 1,-5-1-7,3 1-20,0 1 0,-1 0 1,-1 1-1,2-1 0,-1 2 1,0-2-1,-5 2 20,-2 2-18,-1 0 0,1-1 0,-12 6 18,8 0-25,-1 0 0,3 2 0,-3 0 0,2 1 0,1 1-1,0 1 1,-5 6 25,-11 10-2,2 0 0,1 3 0,-5 8 2,14-13-53,-22 28 53,40-47 6,-2 2 0,1 0 0,0 0 0,0 1-1,1-1 1,1 2 0,-2-3 0,3 3 0,-2 1-6,4-7-9,0-1 0,0-1-1,0 3 1,0-3-1,1 2 1,-1-1 0,0-1-1,2 3 1,-1-3 0,-1 1-1,2 1 1,0-2-1,-1 1 1,2-1 0,-1 1-1,-1-1 1,2 1 0,-1 0-1,1-1 1,-1-1-1,1 1 1,3 3 9,5 4 51,2 1 0,-1-1 0,1-1 0,-1 0-1,2-2-50,97 52 335,-53-31-387,42 32 52,-59-32 20,-2 2 1,-2 1-1,1 3 0,-4 1 0,15 19-20,-41-44 20,-1 1-1,1-1 0,-2 1 0,1 1 0,-1 1 1,0 1-20,-4-11 13,-1 2 0,1-1 1,-1 1-1,1-1 1,-2 1-1,2 0 1,-2 0-1,1-1 1,-1 1-1,0 0 1,0 1-1,0-3 0,0 2 1,-1 1-1,1-3 1,-2 2-1,0 1 1,-1 2-14,0-2 15,2 1 0,-4-2 1,2 0-1,0 1 1,-2-1-1,2-2 0,-2 3 1,-3 1-16,-4 3 42,-1 1 1,-9 3-43,-4 1 50,-1 1 1,-1-4 0,0 1 0,0-3 0,-2 1-1,0-4 1,1 0 0,-1-4 0,-1 1 0,-19-1-51,-25-4 40,1-3 1,-1-5-1,-47-12-40,-26-14-1463,91 21-1628,0 2-3709,30 7 3168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805 84 7392,'26'-35'3941,"-26"35"-3825,0-2 0,0 2 0,2 0 0,-2-1 1,0 1-1,0-2 0,0 2 0,0-2 0,0 2 0,0 0 0,0-2 0,1 2 0,-1-1 1,0 1-1,0-2 0,-1 2 0,1 0 0,0-2 0,0 2 0,0-2 0,0 2 0,0 0 1,0-1-1,-2 1 0,2-2-116,-1 0 147,1 0 0,-2 2 1,0-1-1,2-1 0,-1 0 1,-1 2-1,1-2 0,-1 1 1,1 1-1,-2-2-147,-2-2 190,0 3 1,0-1-1,1 0 0,-2 0 1,-4-1-191,2 3 58,0-2 0,-1 2 1,1 0-1,0 2 0,-1-2 1,1 2-1,-4 1-58,-13 4 1,-17 9-1,32-11-9,-63 23 70,-9 11-61,59-29 27,1 4-1,0 0 0,2 0 0,0 2 0,-12 12-26,28-24 5,0-1 0,0 2 1,1-1-1,-1-1 0,1 3 1,0-1-1,0-2 0,0 3 1,1-1-1,-1 0 0,2 0 1,-1 1-1,1-1 0,-1 0 1,0 2-1,2-2 0,-1 1 1,1-1-1,0 2 0,0-2 1,0 0-1,0 1 0,0 1 1,1-2-1,1 0 0,0 1 1,-2-1-1,3 2 0,-2 0-5,13 24 323,16 31-323,-17-41 33,-2 0-1,-2 2 1,0-1-1,-1 1 1,0 3-33,-7-19 3,1 0 0,0 0 0,-2 0 0,1 0 0,-1 1 0,0-1 0,0 1 0,0-1 1,-1 0-1,1 0 0,-2 0 0,0 0 0,1 0 0,-2 0 0,1 0 0,-1 0 0,0-1 0,0 1 0,-3 3-3,-4 4 39,1-2-1,-2 1 1,2-3-1,-2 3 1,-4-1-39,-14 12-81,-17 11 81,12-12 127,-22 12-127,43-28 48,-1 0 0,0-1 1,0-1-1,0 0 0,-9 0-48,19-5 33,1 2-1,0-2 0,0 0 1,0 2-1,0-2 0,0 0 1,0 0-1,-1 0 0,1-2 0,0 2 1,0 0-1,1-2 0,-1 2 1,0-1-1,0-1 0,0 0 0,0 0 1,-2-1-33,5 3 0,0 0 1,0 0-1,0 0 1,-1 0-1,1 0 1,0 0-1,0 0 1,0 0 0,0 0-1,0 0 1,0 0-1,-2-2 1,2 2-1,0 0 1,0 0-1,0 0 1,0 0-1,0 0 1,0 0-1,0-2 1,0 2-1,0 0 1,0 0 0,0 0-1,0 0 1,0 0-1,0-1 1,0 1-1,0 0 1,0 0-1,0 0 1,0 0-1,0 0 1,0-2-1,0 2 1,0 0-1,0 0 1,0 0 0,0 0-1,0-2 1,0 2-1,0 0 1,0 0-1,0 0 1,0 0-1,0 0 1,2 0-1,-2 0 1,0-2-1,0 2 1,0 0-1,0 0 1,0 0 0,0 0-1,1 0 1,-1 0-1,0 0 1,0 0-1,0 0 1,0 0-1,0 0 1,2 0-1,-2 0 0,1-2-22,2 2 0,-1 0 0,0 0 0,1 0-1,-2 0 1,1 0 0,1 0 0,-2 0 22,4 2-10,0 0 0,-2 0 0,2 0 0,-2-1 0,1 3 0,0-2 0,0 1 0,-1-1 0,1 1 0,-1 1 0,0-1 0,0 1 0,0-1 0,0 1 0,0-1 0,-1 3 0,1-3 0,-1 2 10,5 11 14,1 0 0,0 1 1,-2 1-1,1 1-14,3 25 93,1 0 1,-3 0-1,-2 1 0,2 34-93,2 51 213,2 35 67,-7-120-57,1 1 0,8 24-223,-11-58 29,0 0 0,2 1 0,0 1 0,0-4 0,-1 2 0,2 1 0,1-3 0,-1 3 0,2-3 0,0 1 0,-1-3-1,1 3 1,2-2 0,1 1-29,1 1 19,2-3 1,0 1-1,0-2 0,0 0 0,0 0 0,0-2 0,2 1 0,-2-1 0,14 0-19,-3 1-515,2-5-1,-2 1 1,0-2-1,0 0 1,14-3 515,33-10-1419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5 9728,'-1'-4'2820,"-1"6"-1090,5 14-557,7 27-1046,30 173 1247,-4 28-1374,8 45 87,-10-72-140,-23-161-70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1 103 10880,'6'-29'3509,"-6"29"-3449,0 0 0,0-2-1,0 2 1,0 0 0,0 0 0,2-2 0,-2 2-1,0 0 1,0-2 0,0 2 0,0 0 0,1 0 0,-1-1-1,0 1 1,0 0 0,2 0 0,-2-2 0,0 2 0,0 0-1,2 0 1,-2 0 0,0 0 0,1-2-60,-1 2 6,8-5 217,0-2-1,1 2 0,-1-1 1,1 1-1,1 2 0,-1-1 0,4-1-222,-6 3 103,17-5 464,24-3-567,-38 8 35,-1 0 0,0 2-1,-1 0 1,2 2-1,-1-2 1,0 2-1,4-1-34,1 5 16,0-1-1,-1 0 1,1 2-1,-2 0 0,1 0 1,-1 0-1,-1 2 0,6 5-15,-3 0-20,2-2-1,-4 4 1,3-2-1,-3 2 1,-1 0-1,3 5 21,-9-14 15,-1 1 0,1 1 0,-2-2 0,2 2 0,-2 0 0,0-1-1,-1 1 1,1 0 0,-2 1 0,1-1 0,0 0 0,-2 1 0,0-1-1,0 5-14,-2-1 4,0-3-1,-1 1 1,0-1-1,0-1 1,0 1-1,-2 1 1,1-2-1,-1 1 0,-1-1 1,1 0-1,-1-1 1,-7 6-4,-12 18-98,-3-2 0,-17 14 98,18-22-539,-1 1 0,0-2 1,0-1-1,-2-3 1,-1 1-1,-29 8 539,7-5-1013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12T03:59:19.3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2 245 7296,'-2'-11'899,"2"9"-500,0-1 1,0-1-1,0 1 1,0-1-1,0 1 1,2-4-400,-1-2 134,1 0 468,-1 1 1,1-1-1,-1 0 1,1 0-1,1 0 1,0 1 0,0-1-1,4-2-602,2-8 669,-3 5-332,2 2 1,0 0 0,0-1-1,7-8-337,-13 20 27,-1-3 1,3 2-1,-3 1 0,2-3 0,-1 2 0,1 1 1,0-1-1,-1 0 0,1 2 0,0-2 1,0 1-1,0-1 0,0 2 0,-1-2 1,1 2-1,0 0 0,0 0 0,0 0 1,0 0-1,1 0 0,-1 0 0,0 0 0,0 0-27,0 2 1,-1-2 0,1 2 0,-2-2 0,2 1-1,-1 1 1,1 0 0,-1-2 0,-1 2 0,1-1-1,1 1 1,-1 0 0,-1 0 0,1 1-1,-1-1 0,2 1-8,0 3-1,1-1 0,-1 0 0,-2 0 0,2 1 0,1 2 9,0 8 26,-1-2-1,0 2 0,1 0 0,-1 8-25,-2 22 150,1-2 0,-4-1 1,-4 26-151,0 48 230,6-92-148,0-1 1,3 1-1,2 17-82,-4-32 37,2 1 1,-1-1-1,1 1 0,2 0 0,-2-1 0,2 2-37,-2-6 36,0-1 0,0 0 0,0 0 0,2 1 0,-2-1 0,2-2 0,-1 3 0,-1-3 0,2 1 0,0-1 0,3 2-36,-1 1 102,3-1 0,-2-2 0,1 3-1,0-3 1,1-1 0,-1 1 0,0-1 0,1 0 0,-1 0 0,1-2 0,7 0-102,12-2 354,1-2-1,0-1 1,3-2-354,29-5 468,-60 12-467,1 0-1,-1 0 1,-1-2-1,2 2 1,-1 2-1,1-2 1,-2 0 0,3 0-1,-3 0 1,2 2-1,-1-2 1,-1 1-1,3-1 1,-3 2-1,1 0 1,1 0-1,0-1-17,-2 1 0,3 2 1,-3-3-1,1 1 0,1 2 1,-2-1-1,1-1 0,0 1 0,-1-1 1,1 2-1,-2-1 0,1 2 17,13 34-85,-1-2 101,1-2 0,8 14-16,70 119-102,13 27 108,-88-158-10,6 6 43,-2 3 0,5 17-39,-21-49 6,0 0 1,-2 0-1,0 2 1,0-2-1,0 2 1,-1-2-1,-2 2 1,0-1-1,0-1 1,0 2-7,-2-5-36,1-3 0,-1 3 1,-1-2-1,0-1 1,0 3-1,0-2 1,-2-1-1,2 1 0,-2-2 1,0 2-1,-1 0 1,1-2-1,-1 0 0,0 0 1,-2 2 35,-8 6-338,-1 1 0,0-2 0,-2-2 0,2 1 0,-13 4 338,-48 29-918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18.2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41 688 8224,'-7'0'1741,"1"0"0,-1 1 1,0-1-1,-6 3-1741,12-3 309,1 0-58,0 0-59,8-1 773,76-16-64,-4 6-722,1 4 0,37 2-179,33 2 43,4-1 42,257-7 434,0-15-228,-156 9-221,22 3-102,-4 1-160,-47-2 75,137-8-92,55 2 273,-237 15-126,68-4 55,139-2-232,-329 11 174,350-1-9,-227 3-12,24 1-94,-34 1 67,50 0 154,228-1 478,-157-4-688,370-7 220,325-27 179,-428 2 122,-456 27-328,1168-97 165,-309 1 355,-590 53-875,-300 38-3151,47-13 3482,-108 22-1452,1-1 0,-2-1-1,9-4 1453,-17 8-493,0-1 0,-1 0 0,0-1 0,1 1 0,-1 0 0,0-1 0,0 0 0,0 0 0,-1 0 0,1 0 0,-1 0 0,1 0 1,-1-1-1,0 0 493,2-5-959,-1 1 0,-1 0 0,2-6 959,-4 13-30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2.4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619 55 9152,'-1'-2'378,"0"-1"-1,-1 1 1,1-1 0,-1 1 0,1 0 0,-1 0-1,0 0 1,1 0 0,-1 0 0,0 0 0,-1 0-1,1 0 1,0 1 0,0-1 0,-1 1 0,1 0 0,-1-1-1,1 1 1,-3 0-378,-14-4 694,0 1 0,-1 0 0,1 2 0,-1 0 0,0 2 1,0 0-1,-11 2-694,-8 2 448,1 2 0,0 2 0,-14 5-448,44-10 59,0-1 0,0 1-1,0 0 1,0 1 0,1 0 0,-4 2-59,9-4 20,0-1 0,0 1 0,0-1 0,0 1 0,0 0-1,0 0 1,1-1 0,-1 1 0,1 1 0,-1-1 0,1 0 0,0 0 0,0 0-1,0 1 1,0-1 0,0 0 0,1 1 0,-1-1 0,1 1 0,-1-1 0,1 1-1,0-1 1,0 2-20,1 4 48,0-1-1,1 1 1,0-1-1,0 1 1,1-1 0,0 0-1,0 0 1,3 5-48,10 14 205,11 14-205,-16-25 33,-2-2-37,0 0 1,-1 1-1,-1 0 1,0 0-1,-1 0 1,3 10 3,-6-11 17,0-1 1,-1 1 0,-1 0 0,0 0-1,0-1 1,-2 1 0,0 0 0,0 0 0,-1-1-1,0 1 1,-1 0 0,-1-1 0,0 0-1,-1 0 1,0 0 0,-1-1 0,0 1 0,0-1-1,-2-1 1,1 1 0,-3 0-18,-3 4 13,0 0 0,-1-1 0,-1-1 0,-6 4-13,13-10 26,-1-1 0,0-1 1,0 1-1,-1-2 0,1 1 0,-1-1 1,0-1-1,0 1 0,-1-2-26,9-1 14,0-1-1,0 1 1,0-1-1,-1 1 1,1-1 0,0 0-1,0 0 1,0 0-1,0-1 1,-1 1 0,1 0-1,0-1 1,0 1-1,0-1 1,0 0 0,0 0-1,0 0 1,0 0-1,0 0 1,0 0-14,1 0 5,-1-1 0,1 1 0,0 0-1,0 0 1,0-1 0,0 1 0,0-1 0,0 1 0,1-1 0,-1 1-1,0-1 1,1 1 0,-1-1 0,1 0 0,0 1 0,0-1 0,-1 0 0,1 0-1,0 1 1,0-1 0,0 0 0,1 1 0,-1-1-5,0 2 0,0-5-16,1 1 0,0-1 0,0 1-1,0 0 1,0-1 0,1 1 0,-1 0 0,1 0 0,0 0 0,0 0 0,1 1-1,-1-1 1,1 0 0,0 1 0,0 0 0,0-1 0,0 1 0,1 1 0,-1-1-1,1 0 1,1 0 16,-2 1-13,-1 1-1,1 0 0,0-1 0,0 1 0,0 0 1,0 0-1,0 0 0,0 1 0,0-1 1,0 1-1,0 0 0,0 0 0,1 0 0,-1 0 1,0 0-1,0 1 0,0-1 0,0 1 1,0 0-1,0 0 0,0 0 0,0 0 0,0 0 1,-1 1-1,1 0 0,0-1 0,-1 1 0,1 0 1,-1 0-1,2 2 14,3 4-5,0 1 0,0-1 1,-1 1-1,0 1 0,-1-1 0,0 1 0,0 0 1,-1 0-1,0 1 0,0 4 5,6 24 29,-2 0 0,-1 8-29,-6-41 6,1 8-11,8 49 94,7 22-89,-11-65-46,-1-1 0,2 0 0,1-1 0,0 0 0,1 0 0,6 7 46,-10-18-146,0 1 0,1-1 0,0 0 0,5 4 146,-8-8-153,0 0-1,0-1 1,1 1-1,-1-1 1,1 0-1,-1 0 1,1 0-1,0-1 1,0 1-1,0-1 1,2 1 153,-2-2-518,1 1-1,-1-1 1,1 0-1,-1 0 1,5-1 518,22-3-1819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2.8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 0 11872,'-1'3'1050,"0"-1"1,0 1 0,0 0 0,0-1 0,1 1 0,-1 2-1051,0 4 100,1-1 0,0 1 1,1 0-101,-1 1 561,2 32-193,8 105 224,-2-77-656,3-1 0,4 0 0,8 19 64,-17-68-323,15 43-1228,-17-53 273,1 0 0,-1 0 0,2-1 0,5 9 1278,5 0-2101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3.2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 15 11040,'-9'-10'3568,"9"10"-3512,0 0 0,0 0 0,0 0 0,0 0 0,0 0 1,0-1-1,0 1 0,0 0 0,0 0 0,0 0 0,0 0 1,0-1-1,0 1 0,0 0 0,0 0 0,0 0 1,0 0-1,0 0 0,0-1 0,0 1 0,0 0 0,1 0 1,-1 0-1,0 0 0,0 0 0,0-1 0,0 1 0,0 0 1,0 0-1,0 0 0,0 0 0,1 0 0,-1 0 1,0 0-1,0 0 0,0 0 0,0-1 0,0 1 0,1 0 1,-1 0-1,0 0 0,0 0 0,0 0 0,0 0 0,1 0-56,-1 0 331,2 0-180,-1 1 0,1-1 0,0 1 0,0-1 0,-1 1 0,1 0 0,-1 0 0,1 0-151,5 2 189,-1 0-144,-1 0 1,0 0-1,1 0 0,-1 1 0,0 0 0,-1 0 0,1 0 0,-1 1 0,0-1 0,0 1 0,0 0 0,2 4-45,-1-1 3,-1 0 0,0 0 0,-1 0 0,0 1 1,0-1-1,0 1 0,-1-1 0,0 7-3,-1-6 0,-1-1 1,0 1-1,0-1 0,-1 1 1,0-1-1,0 1 1,-1-1-1,0 0 1,-1 0-1,0 0 0,-4 8 0,-1-1-383,0 1-1,-2-1 0,0-1 0,0 0 0,-5 4 384,-11 11-2176,8-10-4933,10-7 2944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3.7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5 105 7872,'-1'-2'499,"0"-1"0,1 1 0,-1 0 0,0-1 1,1 1-1,0-1 0,0 1 0,0-1 0,0 1 0,0-1 1,0 1-1,0-1 0,1 1 0,0 0 0,-1-1 0,1 1 1,1-2-500,0 0 463,1-1 1,0 0 0,0 1 0,0 0 0,1 0 0,-1 0 0,4-3-464,-4 5 117,0-1 1,0 1-1,0-1 1,0 1-1,1 0 1,-1 0-1,0 1 1,1-1-1,0 1-117,-2 0 17,-1 1-1,0-1 1,1 1-1,-1 0 1,1 0 0,-1-1-1,0 1 1,1 0-1,-1 0 1,1 1-1,-1-1 1,1 0-1,-1 0 1,0 1 0,1-1-1,-1 1 1,0-1-1,1 1 1,-1-1-1,0 1 1,0 0-1,0 0 1,1 0 0,-1-1-1,0 1 1,0 1-17,2 1 23,-1 0 0,0 1 0,1-1 0,-1 1 0,-1 0 0,1-1 0,0 1 0,-1 0 0,0 0 0,0 0 1,0 0-1,0 0-23,1 13 260,0 0 0,-2 6-260,1-15 56,-1 42 173,1 18-93,0-55-56,1-1-1,0 0 0,0 0 1,3 6-80,-3-14 102,-1 1 1,1 0-1,1-1 1,-1 0 0,1 0-1,-1 0 1,1 0-1,0 0 1,1 0-1,-1-1 1,1 1 0,-1-1-1,1 0 1,0 0-1,0 0 1,0-1 0,5 2-103,-4-1 59,0 0 1,0 0 0,0 0 0,0 0 0,0 1 0,-1 0 0,0-1-1,0 2 1,0-1 0,0 0 0,-1 1 0,1 0 0,-1 0-1,0 0 1,-1 0 0,1 0 0,-1 1 0,0-1-60,27 98 275,0-1-433,-13-59 173,9 17-15,4 7 76,-24-55-59,-1-1-1,-1 1 1,0 0-1,0 0 1,-1 1 0,-1 2-17,0-9-47,-1 0 0,-1 0 0,1-1 1,-1 1-1,0 0 0,0-1 0,0 1 1,-1-1-1,0 1 0,0-1 0,0 0 1,-1 0-1,0 0 0,-2 3 47,1-3-202,1 0 0,-1 0 0,-1-1 0,1 1 0,-1-1 0,0 0 0,0-1-1,0 1 1,0-1 0,-1 0 0,1 0 0,-1-1 0,0 1 0,1-1 0,-1-1 0,0 1 0,0-1-1,-1 0 1,-3 0 202,3-1-890,1 0-1,-1-1 0,-3 0 891,-17-4-1856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9.9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8 168 9056,'-7'-19'2922,"7"19"-2892,0-1-1,0 1 0,0 0 0,-1 0 1,1 0-1,0-1 0,0 1 0,0 0 1,0 0-1,0-1 0,0 1 0,0 0 1,0 0-1,0-1 0,0 1 1,0 0-1,0 0 0,0-1 0,0 1 1,1 0-1,-1 0 0,0-1 0,0 1 1,0 0-1,0 0 0,0 0 0,0-1 1,1 1-1,-1 0 0,0 0 0,0 0 1,0 0-1,0-1 0,1 1 1,-1 0-1,0 0 0,0 0 0,1 0 1,-1 0-30,2-2 41,6-7 309,1 2 0,-1-1 0,2 1 0,-1 0 1,5-2-351,13-6 226,0 1 0,0 2 1,1 0-1,1 2 1,0 1-1,5 0-226,-19 6 1,0 0-1,1 1 1,-1 0-1,0 2 1,1 0-1,-1 0 1,0 2-1,0 0 1,0 0-1,0 2 1,0 0-1,0 0 1,5 4-1,-14-6 11,0 1 0,0 0 0,0 0 0,0 1 0,-1-1 0,1 1 0,-1 1 0,0-1 0,-1 1 0,1-1 0,-1 1 0,0 1 0,0-1 1,0 1-1,-1-1 0,0 1 0,0 0 0,0 0 0,-1 0 0,0 1 0,0-1 0,-1 0 0,1 1 0,-1-1 0,-1 1 0,1 0 0,-1-1 0,-1 2-11,0 7-9,-1-1-1,-1 1 1,0-1-1,-1 0 1,-1 0-1,0 0 1,-1-1 0,0 1-1,-7 8 10,-13 20-411,-2-1 1,-9 7 410,2 0-448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4.6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36 10976,'-5'-29'5765,"3"24"-4369,1 3 148,1 2-372,0 0-1127,0 1 1,1-1-1,-1 1 1,0-1 0,0 1-1,0-1 1,0 0-1,0 1 1,0-1 0,0 1-1,0-1 1,0 1-1,0-1 1,0 0 0,0 1-46,0 2 105,0 9 127,1 0-1,2 7-231,1 4 118,8 104 148,2 8-17,-6-77 74,7 18-323,-10-52 77,2-1 0,5 10-77,-7-20 29,1-1 1,0 1-1,1-1 1,7 9-30,-13-19 36,1 0 0,-1-1 1,1 1-1,-1-1 0,1 1 1,-1-1-1,1 1 1,0-1-1,0 0 0,0 0 1,1 0-37,-3 0 26,1-1 1,0 0-1,0 0 1,0 1-1,-1-1 1,1 0-1,0 0 0,0 0 1,0 0-1,0 0 1,0 0-1,-1 0 1,1 0-1,0-1 1,0 1-1,0 0 1,-1 0-1,1-1 1,0 1-1,0 0 1,0-1-1,-1 1 1,1-1-1,0 1 1,-1-1-1,1 0 1,-1 1-1,1-1 1,0 0-27,2-3 53,0-1 1,0 0 0,-1-1 0,1 1 0,-1 0 0,0-1 0,0-3-54,2-3 65,0 0-20,13-31-239,-15 38 184,1 0-1,-1 0 0,1 1 0,1-1 1,-1 0-1,3-2 11,-5 6-6,0 0 0,0 0 0,0 0 0,0 1 0,0-1 0,0 0 0,0 1 0,0-1 0,0 0 0,0 1 0,1-1 0,-1 1 1,0 0-1,0-1 0,0 1 0,1 0 0,-1 0 0,0 0 0,0 0 0,1 0 0,-1 0 0,0 0 0,0 0 0,0 1 0,1-1 0,-1 0 0,0 1 0,0-1 0,0 1 0,0-1 0,0 1 0,1-1 0,-1 2 6,4 1-31,0 1-1,0 0 1,0 1-1,-1-1 1,0 1-1,0 0 32,-2-3 7,2 2 24,38 42 65,-33-37-67,0 0 0,1-1 0,10 6-29,-8-5 74,12 6-67,-21-13 42,-1-1 1,0 0-1,0 0 1,0-1-1,1 1 1,-1 0-1,0-1 1,1 1-1,-1-1 1,1 0-50,-2 0 21,-1 0 1,1 0-1,0 0 1,-1 0-1,1 0 1,0 0 0,-1 0-1,1 0 1,0 0-1,-1 0 1,1-1-1,-1 1 1,1 0 0,0 0-1,-1-1 1,1 1-1,-1 0 1,1-1 0,-1 1-1,1-1 1,-1 1-1,1-1 1,-1 1-1,1-1 1,-1 1 0,0-1-1,1 1 1,-1-1-1,0 1 1,0-1-1,1 0 1,-1 1 0,0-1-1,0 0 1,0 1-1,0-1 1,1 1-1,-1-1 1,0 0 0,0 1-1,0-1 1,-1 0-1,1 1 1,0-1-22,-7-43 155,-18-77-699,20 90-555,2-1 0,1 0 1,1-6 1098,2 6-3392,1 1 0,2 0 0,2-8 3392,4-4-3493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5.0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0 9728,'0'3'1037,"-1"-1"0,0 1 0,1-1 0,0 1 0,-1-1 0,1 3-1037,2 25 2780,24 119-433,-6-41-2214,20 116-167,-33-187-177,30 127-3442,-33-145 2501,4 12-320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5.4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4 172 8736,'0'-1'334,"-1"-1"1,1 1-1,-1-1 1,1 1-1,-1-1 1,1 1-1,0-1 1,-1 0-1,1 1 1,0-1-1,0 1 1,0-1-1,1 0 1,-1 1-1,0-1 1,1 1-1,-1-1 1,1 1-335,1-7 1184,1 0 0,2-6-1184,1 3 303,0 0 0,0 1 0,1 0 1,0 0-1,1 1 0,0-1 0,6-3-303,-11 10 57,1 0 0,-1 0 0,1 1-1,-1-1 1,1 1 0,0 0-1,0 0 1,0 0 0,0 1-1,0-1 1,0 1 0,1 0 0,2 0-57,-4 1 18,1-1 1,-1 1 0,0 0 0,1 1 0,-1-1 0,0 1 0,1-1 0,-1 1 0,0 0 0,0 0-1,1 0 1,-1 1 0,0-1 0,0 1 0,0 0 0,-1-1 0,1 1 0,0 1-19,4 4 24,1 0-1,-1 1 1,0 0 0,-1 0 0,0 1 0,-1 0 0,1 0-1,2 7-23,6 18 84,9 30-84,-16-46 3,22 73-1363,-21-67 549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5.8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0 485 11456,'6'5'4256,"-6"-5"-3297,8 35-287,-8-17 480,1 3-768,2 8 704,0 2-640,-1 1-224,1-5-128,-1-2-256,1-1 96,0-6-1664,-1 0 960</inkml:trace>
  <inkml:trace contextRef="#ctx0" brushRef="#br0" timeOffset="1">97 14 11968,'-8'-13'4416,"8"13"-3425,-5 0-287,-1 1-224,4 4-416,-6 2-800,5 2 384,-2 5-1759,2 3 1183,1 8-1760,4 0 1504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6.2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 6 9152,'-5'-3'1762,"-1"0"1705,6 3-3417,0 0-1,0 0 0,0 0 0,0 0 0,-1 0 0,1 0 1,0 1-1,0-1 0,0 0 0,0 0 0,-1 0 0,1 0 0,0 0 1,0 0-1,0 0 0,0 1 0,0-1 0,0 0 0,0 0 1,-1 0-1,1 0 0,0 1 0,0-1 0,0 0 0,0 0 1,0 0-1,0 0 0,0 1 0,0-1 0,0 0 0,0 0 1,0 0-1,0 0 0,0 1-49,0 5 290,-1-1 1,1 1 0,1 0-1,-1 0 1,1-1-1,0 1 1,1 0-1,0 3-290,1 3 241,39 137 1293,14 23-1534,6 16 71,-33-89-1091,-13-33-2685,-8-40 2031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6.6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0 244 9792,'0'14'3173,"2"-9"-1936,-2-4-1231,1 1 242,0-1 1,0 0-1,-1 1 1,1-1-1,0 0 0,0 0 1,0 0-1,0 1 1,1-1-1,-1 0 0,0 0 1,1 0-249,0-1 137,0 0 0,0 0 0,0 0 0,0 0 0,0 0 0,0 0 1,0-1-1,0 1 0,0-1 0,0 1 0,1-1-137,2-1 160,-1 0 1,1-1-1,-1 1 0,3-2-160,2-3 189,0-1 1,0 0-1,0 0 0,-1 0 0,0-1 0,-1 0 1,0-1-1,0 0 0,-1 0 0,0-1-189,0-1 110,-1 0-1,0-1 1,0 0-1,-2 0 1,1 0-1,-2-1 1,0 1-1,1-9-109,-3 19 26,0 1-1,0 0 1,0-1 0,1 1 0,-2-1 0,1 1-1,0 0 1,0-1 0,-1 1 0,1 0 0,-1-1-1,0 0-25,0 2 3,1 1-1,-1-1 1,1 0-1,0 1 1,-1-1-1,1 1 1,-1-1-1,1 1 1,-1-1-1,1 1 1,-1 0-1,0-1 1,1 1-1,-1 0 1,0-1-1,1 1 1,-1 0-1,0 0 1,1 0-1,-1-1 1,0 1-1,1 0 1,-1 0-1,0 0 0,1 0 1,-1 0-1,0 0 1,1 0-1,-1 0 1,0 1-1,1-1 1,-1 0-1,0 0 1,1 1-1,-1-1 1,0 0-1,1 1 1,-1-1-3,-2 2-12,-1 0 1,1 0 0,0 0 0,0 0-1,1 0 1,-3 3 11,0 0 18,1 1 0,-1 0 0,1 0-1,1 0 1,-1 0 0,1 1 0,0 0 0,0-1 0,0 6-18,-1 0 92,2-1 1,0 1 0,0-1-1,1 1 1,0 7-93,1-10 45,0 0-1,1-1 1,0 1-1,0 0 1,1-1 0,0 1-1,1-1 1,0 0 0,0 0-1,1 0 1,0 0 0,0 0-1,1-1 1,0 0-1,0 0 1,1 0 0,-1-1-1,2 0 1,2 3-45,0-2-200,0 0-1,0-1 1,1 0-1,6 3 201,-11-7-615,0 1-1,0-2 0,1 1 0,-1 0 0,0-1 0,1 0 1,0 0-1,-1-1 0,1 0 0,0 0 616,18-1-2586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7.4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383 29 9792,'2'-2'922,"0"-1"1,1 1 0,-1 0-1,1 0 1,0 0 0,0 0-1,2-1-922,-5 3 37,0 0-1,0 0 0,0 0 1,0 0-1,0 0 0,0 0 1,1 0-1,-1 0 1,0 0-1,0 0 0,0-1 1,0 1-1,0 0 1,0 0-1,0 0 0,1 0 1,-1 0-1,0 0 0,0 0 1,0-1-1,0 1 1,0 0-1,0 0 0,0 0 1,0 0-1,0 0 0,0-1 1,0 1-1,0 0 1,0 0-1,0 0 0,0 0 1,0 0-1,0-1 1,0 1-1,0 0 0,0 0 1,0 0-1,0 0 0,0 0 1,0 0-1,0-1 1,0 1-1,0 0 0,0 0 1,-1 0-1,1 0 0,0 0 1,0 0-1,0-1 1,0 1-1,0 0 0,0 0 1,0 0-1,-1 0 1,1 0-1,0 0 0,0 0 1,0 0-1,0 0 0,0 0 1,0 0-1,-1 0 1,1 0-1,0 0 0,0 0-36,-2-1 89,1 0-1,-1 1 0,1-1 0,-1 1 0,1 0 1,-1-1-1,0 1-88,-26-1 607,0 1 0,-3 2-607,-5 0 199,-156 0 1222,159-2-1082,30 0-301,0 1 1,0-1-1,0 0 1,-1 1-1,1-1 0,-1 1-38,3 0-1,0-1 1,0 0-1,0 1 0,0-1 0,0 1 0,1-1 0,-1 1 0,0-1 0,0 1 0,1-1 0,-1 1 0,0 0 0,1 0 0,-1-1 0,1 1 0,-1 0 1,1 0-1,-1-1 0,1 1 0,0 0 0,-1 0 0,1 0 0,0 0 0,-1 0 1,-1 15-11,1 0 0,0 0 0,1 1 0,1 8 11,-1-9 1,2 63-59,2 67 276,2-94 260,1 0-1,13 44-477,-15-79 150,0-2 0,3 6-150,-6-15 66,1 0 0,0-1 0,0 1 0,1-1 0,-1 0 0,1 0 1,4 3-67,-6-6 41,0 0-1,0-1 1,0 1 0,0-1 0,0 0 0,1 1 0,-1-1 0,1 0 0,-1-1 0,1 1 0,-1 0 0,1-1 0,-1 1-1,1-1 1,1 0-41,6 0 88,1 0-1,-1-1 0,4 0-87,0-1 37,145-19-18,-112 14-214,-35 5-75,3 1-751,0-2 1,-1 0 0,1 0 0,-1-2 0,7-2 1020,-18 6-798,0-1 1,-1 1-1,1-1 0,-1 1 1,1-1-1,-1 0 0,1 0 798,2-4-2522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27.8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1 10400,'-11'1'3840,"11"-1"-2976,6 5-256,-4-3 639,6 1-799,5-1 1088,6 3-864,9-1 608,1 1-768,10-3-320,-3 2-160,6-1-256,-5 0 128,-4-3-1920,-2 1 1088,-4-1-5951,-7 3 3839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2.4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129 364 10048,'-22'-4'3232,"15"1"-1958,5 2-1126,0 0 77,1 0-1,0 0 1,-1 0-1,1 0 1,-1 0-1,1 0 1,-1 1-1,1-1 0,-1 0 1,1 1-1,-1 0 1,0-1-1,1 1 1,-1 0-225,0 0 86,0 0 1,-1 0-1,1 0 0,0 0 1,0 0-1,0 1 1,0-1-1,0 1 0,0-1 1,0 1-1,0 0 1,0 0-1,1 0 0,-1 0 1,0 0-1,0 0 1,1 1-1,-1-1 0,1 0 1,-2 2-87,-1 3 7,0-1 1,1 1-1,-1 0 0,1 0 1,1 0-1,-1 0 1,1 0-1,0 1 1,0-1-1,1 1 0,0-1 1,0 4-8,0 7 48,0-1 1,2 0-1,-1 1 0,3 8-48,-1-15-6,0 0 0,0 0-1,1-1 1,0 1-1,0 0 1,1-1 0,1 0-1,3 5 7,-6-10 45,0-1-1,0 1 0,1-1 1,0 0-1,0 0 0,0 0 1,0 0-1,0 0 0,0-1 1,1 1-1,-1-1 0,1 0 1,0 0-1,-1 0 0,1-1 1,0 1-1,0-1 0,0 0 1,0 0-1,1 0 0,3-1-44,-2 0 54,0 0-1,1-1 0,-1 0 0,1 0 1,-1-1-1,0 1 0,0-1 0,0-1 1,0 1-1,0-1 0,-1 0 1,1-1-1,-1 1 0,3-3-53,4-3 149,-1-1-1,0 0 0,-1-1 1,0 0-1,5-9-148,-7 9 87,0-2 0,-1 1 0,0-1 0,-1 0 0,-1 0-1,4-13-86,-2 0 166,-1-2 1,3-24-167,-4-10 258,-1 1 1,-5-41-259,-2 51 300,-8-34-300,11 85-1,-2-5-243,1 9 152,0 7 113,-14 250 144,15-197-1385,3 1 1,2-1 0,4 2 1219,-1-21-1206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2.8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 73 11232,'-1'0'243,"1"0"0,-1 1 1,0-1-1,1 0 1,-1 0-1,0 0 0,1 0 1,-1 1-1,1-1 1,-1 0-1,1 1 0,-1-1 1,1 0-1,-1 1 1,1-1-1,-1 1 0,1-1 1,-1 1-1,1-1 1,0 1-1,-1-1 0,1 1 1,0-1-1,-1 1 1,1-1-1,0 1 0,0 0 1,-1-1-1,1 1-243,-1 3 32,0 0 0,0 1-1,1-1 1,-1 2-32,0 1 537,0 7-150,0 0 1,0 0-1,1 0 0,2 13-387,-1-20 104,0-1 0,1 1 0,-1-1 0,1 0 0,0 1 0,1-1 0,-1 0 0,1-1 0,0 1 0,1 0 0,2 3-104,-4-7 48,0 0 0,0 0 0,0 0-1,1-1 1,-1 1 0,0-1 0,1 1-1,-1-1 1,1 0 0,-1 0-1,1 0 1,0 0 0,-1 0 0,1-1-1,0 1 1,0-1 0,0 0 0,-1 1-1,1-1 1,0-1 0,0 1 0,0 0-1,-1-1 1,2 1-48,3-2 135,0 0 0,0 0-1,0-1 1,0 0 0,0 0 0,-1 0 0,0-1-1,5-3-134,-4 1 110,0 1 0,0-1 0,-1-1 0,0 1 0,0-1 0,0-1 0,-1 1-110,3-6 151,-1 0-1,0 0 1,4-10-151,-7 12 48,1-1 1,-1 0 0,1-11-49,-4 16 13,0 0 1,0-1-1,-1 1 0,0 0 1,0 0-1,-1 0 1,0-2-14,1 6 6,-1 1 0,0-1 1,1 0-1,-1 0 0,0 1 1,0-1-1,-1-1-6,1 3-10,1 1 0,-1-1 0,0 0 0,0 0 0,1 0 0,-1 1 0,0-1 0,0 0 0,0 1 0,0-1 0,0 0 0,0 1 0,0 0 0,0-1 0,0 1 0,0-1 0,0 1 0,0 0 0,0 0 0,0 0 0,0 0 0,-1 0 10,-3 0-119,0 0 0,0 1 0,0-1 0,0 1 0,0 1 0,1-1 0,-3 1 119,-32 15-1423,17-6-287,0 0 0,-10 9 1710,17-9-2970,0 0 0,0 3 2970,-5 4-2917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0.8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304 121 6464,'20'-44'2917,"-19"40"-2649,1 1 0,0-1 0,-1 0-1,0 0 1,0 0 0,0 0 0,-1 0 0,1-1-268,-1 3 120,0 1 1,0-1 0,0 1 0,0-1 0,0 1-1,-1-1 1,1 1 0,0-1 0,-1 1 0,1 0 0,-1-1-1,0 1 1,1 0 0,-1-1 0,0 1 0,0 0-1,0 0 1,0-1 0,0 1 0,0 0 0,0 0-1,0 0 1,0 0 0,-1 1 0,1-1 0,0 0-1,0 0 1,-1 1-121,-3-2 114,1 1 0,0 0 1,0 0-1,-1 1 0,1-1 0,0 1 0,-1 0 0,1 0 0,-1 1 0,1-1 0,0 1 0,0 0 0,-1 0 1,1 0-1,0 1 0,0 0 0,-1 0-114,-11 5 210,1 1 0,1 0 1,-11 9-211,15-10 4,0 1 1,0 0 0,1 1-1,0 0 1,0 0 0,1 1-1,1 0 1,0 1 0,0-1-1,0 3-4,3-6 11,0 1-1,1 0 1,0 0-1,1 0 0,-1 1 1,2-1-1,-1 1 1,1-1-1,0 1 0,1 0 1,0-1-1,1 1 1,-1-1-1,2 1 0,0 3-10,1-1 40,1 0-1,0 0 0,0-1 1,1 0-1,1 1 0,5 7-39,12 14 231,11 11-231,18 25 104,-41-50-107,0-1 0,-1 1 1,-1 1-1,-1 0 0,0 0 0,1 8 3,-6-15 15,0 1-1,-1-1 1,-1 1 0,0-1-1,0 1 1,-1 0 0,-1-1-1,0 1 1,0 0-1,-2-1 1,0 3-15,-2 3 5,-2 1 0,0-1 0,-1 0 1,-1 0-1,0-1 0,-2-1 0,-3 5-5,4-7 23,-1-1 0,0 0 0,-1 0-1,0-1 1,-1-1 0,-1 0 0,0-1 0,-7 4-23,17-11 16,-1-1 0,1 1 0,-1-1 0,0 0 0,0 0 0,0-1 0,0 1 0,-4-1-16,8 0 6,0-1 0,-1 0 0,1 0 0,0 0 1,0 0-1,0 0 0,0 0 0,0 0 0,0-1 0,0 1 1,0 0-1,0-1 0,0 1 0,0 0 0,0-1 0,0 0 1,0 1-1,0-1 0,1 1 0,-1-1 0,0 0 0,0 1 1,0-1-1,1 0 0,-1 0 0,1 0 0,-1 0 0,0 0 1,1 0-1,-1 0 0,1 1 0,0-1 0,-1-1 0,1 1 0,0 0-5,-1-3 21,1 1 0,-1 0 0,1-1 0,0 1 0,0 0 0,0-1 1,1 1-1,-1 0 0,1 0 0,0-1-22,0 0-14,0 0 0,1 0 0,-1 1 0,1-1 0,0 1 0,0-1 0,1 1 0,-1-1 0,1 1 0,-1 0 0,1 0 0,0 1 0,0-1 0,1 0 14,-2 1-8,0 1 0,0 0 0,0 0 0,1-1 0,-1 1 0,0 1 0,0-1 1,1 0-1,-1 1 0,0-1 0,1 1 0,-1 0 0,1-1 0,-1 1 0,0 1 0,1-1 0,-1 0 0,1 0 0,-1 1 0,0-1 0,1 1 0,-1 0 0,2 1 8,2 1-7,0 0 0,-1 1 1,0 0-1,1 0 0,-2 0 0,1 0 0,0 1 0,-1 0 0,0 0 0,0 0 0,0 1 0,0 1 7,4 7 13,-1 0 0,0 0 0,-1 1-1,4 14-12,10 53-64,-4 1-1,4 55 65,-9-48 41,5-1-1,11 28-40,-20-91-29,2-1 0,0-1 0,2 1-1,1-2 1,1 0 0,6 8 29,-10-18-45,1 0 1,0-1-1,1 0 0,0-1 1,1 0-1,0 0 0,0-1 1,1-1-1,1 0 0,0-1 1,3 0 44,-2-1-520,0-1 1,0-1 0,1 0-1,0-1 1,0-1 0,0-1-1,0 0 1,0-1-1,0 0 1,1-2 0,-1 0-1,0 0 1,4-2 519,61-15-2789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3.5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341 115 9568,'0'0'28,"2"-1"698,0 0-1,0 0 1,0-1-1,0 1 1,0 0-1,2-2-725,-4 2 238,1 0 0,-1 0-1,1 0 1,0 0 0,-1 0 0,0 0 0,1 0 0,-1 0-1,0 0 1,1 0 0,-1 0 0,0 0 0,0 0-1,0 0 1,0 0 0,0-1-238,0-2 320,0 0 0,-1 0 1,1-1-1,-1 1 0,0 0 0,0 0 0,-1 0 0,1 0 0,-1 0 0,0 0 1,0 1-1,0-1 0,-1-1-320,1 3 68,0-1-1,0 1 1,0 0 0,0 0 0,-1 0-1,1 0 1,-1 0 0,1 0 0,-1 1-1,0-1 1,0 1 0,1 0 0,-1 0-1,0 0 1,0 0 0,0 0 0,0 1-1,-3-1-67,-4 1 1,-1 0 0,1 0 0,-1 1 0,1 1-1,-1-1 1,1 2 0,0 0 0,0 0 0,0 1-1,0 0 1,1 0 0,0 1 0,-5 3-1,9-4-22,0-1 1,0 1-1,1 0 0,0 0 1,-1 0-1,1 1 0,1 0 1,-2 1 21,3-3-4,1-1 0,0 0 0,-1 0 0,1 0 0,0 1 1,1-1-1,-1 1 0,0-1 0,1 1 0,-1-1 0,1 1 0,-1-1 0,1 1 1,0-1-1,0 1 0,1-1 0,-1 1 0,0-1 0,1 1 0,0 1 4,2 3-15,1 0 0,-1 0-1,1-1 1,0 0-1,1 1 1,1 0 15,12 13 67,3 3-67,-6-9 20,82 89 300,-94-100-302,19 19-131,17 23 113,-34-38-6,0 0-1,0 0 0,-1 1 1,0-1-1,0 1 0,-1 0 1,0 0-1,0 0 0,-1 4 7,-1-8 36,0 0-1,-1 0 0,0 0 0,0 0 1,0 0-1,-1 0 0,1 0 0,-1 0 1,0 0-1,0 0 0,0 0 0,-1 0 0,1 0 1,-1 0-1,0-1 0,0 1 0,0-1 1,-1 0-1,1 1 0,-1-1 0,0 0 1,0 0-1,-3 2-35,-5 2 89,0 0 0,0-1 0,0 0-1,-1-1 1,0 0 0,-13 3-89,11-5 38,0 0-1,0 0 0,-1-2 0,1 1 1,-14-2-38,6-2-221,0 0 1,0-1 0,-10-4 220,24 5-528,1 0 0,0 0 0,-1-1 0,-4-3 528,-2 0-1078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5.0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14 11136,'0'-10'3594,"1"7"-1621,-1 3-645,2 3-373,-2 2-536,0 1 1,1-1-1,0 0 0,0 0 1,1 1-420,3 17 308,32 309 507,-36-319-851,6 68-1052,-2-19-4544,-3-48 3430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5.4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3 125 10976,'-2'-30'3536,"2"29"-3474,-1 1 1,1-1 0,0 1 0,0-1-1,0 1 1,0-1 0,0 1 0,0-1 0,0 1-1,1-1 1,-1 1 0,0-1 0,0 1 0,0-1-1,0 1 1,1-1 0,-1 1 0,0 0-1,0-1 1,1 1 0,-1-1 0,1 1-63,3-6 174,-1 0 54,0 1 1,1 0-1,0 0 0,0 0 0,1 1 0,-1-1 1,1 1-1,0 0-228,3-1 89,-1 1 0,1 0 0,0 0 0,0 0 1,0 1-1,1 1 0,-1-1 0,1 1 0,-1 1 0,1 0 1,0 0-1,0 0 0,-1 1 0,1 0 0,0 1 1,0 0-1,-1 1 0,1 0 0,-1 0 0,1 0 0,-1 1 1,0 0-1,0 1 0,0 0 0,6 4-89,-10-6 18,-1 1-1,1 0 1,0 0 0,-1 0 0,0 0-1,0 1 1,0-1 0,0 1 0,0 0-1,-1 0 1,0 0 0,0 0-1,0 0 1,0 0 0,0 1 0,-1-1-1,0 1 1,0-1 0,0 1-1,-1-1 1,1 1 0,-1-1 0,0 1-1,0 0 1,-1-1 0,1 1 0,-1-1-1,0 1 1,-1-1 0,1 1-1,-2 2-17,-2 3-40,-1-1-1,1 0 0,-2-1 1,1 1-1,-1-1 0,-5 4 41,-15 13-1910,-8 5 1910,16-14-854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5.8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0 359 10304,'3'18'6933,"-3"-30"-5107,1-1 0,2-4-1826,10-50 1163,-3 21-634,-3 3-305,-1 4 40,2 1 0,4-10-264,-10 40 38,-1 5-30,0-1 0,0 1 0,0-1 1,1 1-1,-1-1 0,1 1 0,0 0 0,0-1 0,0 1 0,0 0 1,3-2-9,-5 5-2,1-1 1,0 1 0,-1 0 0,1-1-1,0 1 1,-1 0 0,1-1-1,0 1 1,0 0 0,0 0 0,-1 0-1,1-1 1,0 1 0,0 0 0,0 0-1,0 0 1,-1 1 0,1-1 0,0 0-1,0 0 1,0 0 0,-1 0 0,1 1-1,0-1 1,0 0 0,-1 1-1,1-1 1,0 1 0,-1-1 0,1 1-1,0-1 1,0 1 1,3 3 2,0-1-1,0 1 1,-1 1-1,3 2-1,-3-3-3,10 12-48,-2 0 1,0 1-1,9 18 51,22 56-1083,-7-13-3351,-24-55 2616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6.2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75 10560,'-2'0'679,"2"0"-545,0 0 1,0 0 0,0 0-1,0 0 1,-1 0-1,1 0 1,0 0 0,0 0-1,0 0 1,-1 0-1,1 0 1,0 0 0,0 0-1,0 0 1,-1 0 0,1 0-1,0 0 1,0 0-1,0 0 1,0 0 0,-1 0-1,1 0 1,0 1-1,0-1 1,0 0 0,0 0-1,-1 0 1,1 0 0,0 0-1,0 0 1,0 1-1,0-1 1,0 0 0,0 0-1,0 0 1,-1 0-135,8 0 1792,25-11 679,30-13-2471,-33 11 527,1 2 0,21-5-527,-50 16 19,1-1 0,-1 1-1,0 0 1,1 0 0,-1-1 0,1 1-1,-1 0 1,1 0 0,-1 0-1,0 0 1,1 0 0,-1 1 0,1-1-1,-1 0 1,0 1 0,1-1 0,-1 1-1,0-1 1,1 1 0,-1 0 0,0-1-1,0 1 1,1 0 0,-1 0 0,0 0-1,0 0 1,0 0 0,0 0 0,0 0-1,-1 0 1,1 0 0,0 1 0,0 0-19,4 6 22,-1 0-1,0 1 1,-1-1 0,1 5-22,10 38 29,-12-44-17,37 172-16,-18-60-3107,-17-97 407,1-3 838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6.7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235 12 11136,'13'-8'3594,"-7"6"-2180,12 0 1167,-40 3-1867,-20 3-714,-41 5 329,41-6-76,-17 5-253,58-7 1,-1-1 1,1 0-1,0 1 0,0-1 1,0 0-1,0 1 1,0 0-1,0-1 1,0 1-1,0-1 0,0 1 1,0 0-1,1 0 1,-1 0-1,0-1 1,0 1-1,1 0 1,-1 0-1,0 0 0,1 0 1,-1 0-1,1 0 1,-1 0-1,1 0 1,0 0-1,-1 1 0,1 0-1,-1 3 13,1 0-1,0 0 0,-1 1 1,2-1-1,-1 3-12,1 0-52,2 43-6,4 144 1353,-7-177-1082,-1 2-19,2 1 0,0-1 1,1 0-1,1 0 0,2 5-194,-4-21 43,0 0-1,1 0 1,-1 0-1,1-1 1,0 1 0,0 0-1,0-1 1,0 0 0,1 0-1,0 1 1,-1-1-1,1-1 1,0 1 0,0 0-1,1-1 1,-1 1 0,1-1-1,-1 0 1,1 0-1,-1-1 1,1 1 0,0-1-1,0 0 1,0 0 0,4 1-43,0-1-65,-1 0 0,1-1 0,-1 0 1,1 0-1,0-1 0,-1 0 0,1 0 1,-1-1-1,1 0 0,-1 0 0,0 0 1,0-1-1,5-3 65,-2 0-995,1 0 1,-1-1-1,0 0 0,-1-1 1,0 0-1,2-3 995,8-8-2282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37.1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 83 11456,'-19'9'4256,"19"-9"-3297,0 5-287,0-5 256,5 0-640,3-3 192,5 3-320,8-6-288,5-1 64,5-9-2464,0-3 1409,6-6-7233,0 4 4640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44.0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343 176 6816,'4'-6'1842,"0"-1"0,0 1 0,1-3-1842,4-11 3249,0-6-3249,-5 15 451,-2 8-325,-1 0 0,-1 0 1,1 0-1,0-1 0,-1 1 0,0 0 0,1 0 0,-1-1 0,-1 1 1,1 0-1,-1-3-126,1 4 38,-1 0 1,1 0-1,-1 0 1,0 0-1,0 0 1,1 0-1,-1 0 0,-1 1 1,1-1-1,0 0 1,0 1-1,-1-1 1,1 1-1,-1-1 1,1 1-1,-1-1 1,0 1-1,0 0-38,-3-2 29,-1 0 0,1 1 0,-1 0 0,0 0 0,1 1 0,-1-1 0,0 1 0,0 0 0,0 1 0,0 0 0,0-1 0,-1 2-29,-8 0-39,1 1 0,-1 0 0,1 1 0,-9 3 39,13-3 1,0 1 0,-1 0 0,2 1 0,-1-1 0,0 2-1,1-1 1,-4 5-1,8-6-14,0-1-1,1 1 0,0 0 1,0 1-1,0-1 0,1 1 1,-1-1-1,1 1 1,0 0-1,1 1 0,-1-1 1,1 0-1,0 1 0,0-1 1,0 2 14,1 1-12,0 1 0,0 0 0,1 0 1,0 0-1,0 0 0,1 0 0,0 0 1,1 3 11,5 16 35,10 26-35,-9-31 5,-1 0 1,-1 0-1,-1 2-5,-3-7 19,0 0 0,-2 1-1,0-1 1,-1 0 0,0 0 0,-4 14-19,2-20 0,0-1 1,0 1-1,-1 0 1,-1-1-1,0 0 1,0 0-1,-1 0 0,-1-1 1,0 0-1,-4 4 0,10-11 1,-21 20 38,20-21-25,0 0 1,0 0-1,0-1 0,0 1 0,-1-1 0,1 0 0,0 1 0,-1-1 1,1 0-1,-2 0-14,4-1 8,0 0 1,-1 0-1,1 1 1,-1-1-1,1 0 1,-1 0-1,1 0 1,0 0-1,-1 0 1,1 0-1,-1 0 1,1 0-1,-1 0 1,1-1-1,0 1 1,-1 0-1,1 0 1,-1 0-1,1 0 1,0-1-1,-1 1 1,1 0-1,0 0 1,-1 0-1,1-1 1,-1 1-9,1-1 17,0 0 1,-1 1 0,1-1-1,0 0 1,0 1-1,0-1 1,-1 0 0,1 1-1,0-1 1,0 0-1,0 1 1,0-1 0,0 0-1,0 0 1,0 1-18,1-5 52,0 1 0,0 0 1,0 0-1,1 0 0,0-2-52,0 3-19,-1 1 0,1-1 0,-1 0 0,1 0 0,0 1-1,1-1 1,-1 1 0,1-1 19,-2 2-16,0 0-1,0 0 1,1 0 0,-1 0-1,0 0 1,1 1 0,-1-1-1,0 0 1,1 1 0,-1-1-1,1 1 1,-1-1 0,1 1-1,-1 0 1,1 0-1,-1 0 1,1 0 0,-1 0-1,2 0 17,-1 0 3,0 1 0,0 0 0,1-1 0,-1 1 0,0 0 0,0 1 0,0-1 0,0 0 0,0 1 0,0-1 0,0 1 0,0-1 0,-1 1 0,1 0 0,-1 0 0,1-1 0,-1 1 0,1 1-3,2 4 17,-1-1 0,0 1 0,0-1 0,0 1 0,1 7-17,2 10 19,-1 2 0,-2-1 0,1 20-19,-1 78 402,-3-106-316,0 29 307,3 7-393,-2-38 49,1-1 0,1 1 1,0-1-1,1 0 0,5 10-49,-8-20 21,1 0-1,1 1 1,-1-1-1,0 0 1,1 0-1,0 0 1,0 0-1,0-1 1,1 1-1,1 1-20,-2-3-56,0 0-1,0 0 1,1 0-1,-1 0 1,0-1 0,1 1-1,-1-1 1,1 0 0,-1 0-1,1 0 1,0 0-1,0-1 1,3 1 56,-1-1-352,0-1 0,-1 1 0,1-1 0,1 0 352,22-6-1003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4:45.2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38 203 8480,'-13'-7'4418,"11"7"-4235,1-1 0,0 1 0,-1-1 0,1 0 0,0 1 0,0-1 0,-1 0 0,1 0 0,0 1 0,0-1 0,0 0-1,0 0 1,0 0 0,0-1 0,0 1 0,1 0 0,-1 0 0,0 0 0,1-1 0,-1 1 0,0 0 0,1-1 0,0 1 0,-1 0-1,1-1-182,-1-2 183,1-1-1,0 1 1,0 0-1,0 0 0,1-1 1,-1 1-1,1 0 0,0 0 1,0 0-1,1 0 0,-1 0 1,1 0-1,0 0 0,0 0-182,4-6 177,1 0-1,0 0 1,0 1-1,7-7-176,-8 10 9,0 0 1,0 1-1,1 0 1,-1 0-1,1 0 1,7-3-10,-10 6-13,0 0 1,0 1-1,0-1 1,0 1 0,1 0-1,-1 0 1,0 0-1,0 0 1,1 1-1,-1-1 1,1 1 0,-1 0-1,0 1 1,1-1 12,-2 1-5,0 0-1,-1 0 1,1 0 0,0 0 0,-1 0 0,1 1 0,-1-1 0,1 1 0,-1-1-1,0 1 1,0 0 0,0 0 0,0 0 0,0 0 0,0 1 0,0-1-1,-1 0 1,1 1 0,-1 0 5,3 4-6,-1 0 0,0 0 0,0 1 0,-1-1 0,0 1 0,0 2 6,3 24 32,-1 0 0,-3-1 0,0 11-32,1 29 27,-1-53-20,0 0 0,2-1 1,5 20-8,-7-33 44,1-1 1,0 0 0,0 0 0,0 0 0,0 0 0,1 0-1,0-1 1,0 1 0,0-1 0,1 0 0,-1 1 0,1-2 0,0 1-1,0 0 1,1-1 0,-1 0 0,1 0-45,-1-1 54,0 0 0,0 0 0,1-1 1,-1 1-1,1-1 0,-1 0 0,1-1 0,-1 1 0,1-1 1,0 0-1,-1 0 0,1 0 0,-1-1 0,3 0-54,-1 0 54,0 0 0,-1-1-1,1 1 1,-1-1 0,1-1 0,-1 1-1,0-1 1,0 0 0,0 0 0,0 0-1,0-1-53,-1 0 109,-6 7-75,-4 5-86,3-3 25,0-1 0,0 1 1,1 0-1,0 0 0,0 1 0,0-1 0,1 0 1,0 1-1,0 2 27,0 0-23,0 1 1,1 0-1,0-1 1,1 1 0,1 6 22,4 10-22,0-1 1,2 0-1,7 16 22,-10-30-9,1 7 10,10 24 4,-2 1 0,0 7-5,-7-22 30,-2 1 1,-1-1-1,-1 1 0,-1 0 1,-2 4-31,-1-16 2,0 0 1,-1 1 0,-1-1-1,-1 0 1,0 0 0,-1 0 0,-1-1-1,0 0 1,-4 6-3,6-13-122,0 1 0,-1-1 1,0-1-1,-1 1 0,0-1 0,0 0 1,-1 0-1,1 0 0,-1-1 0,-1 0 0,1-1 1,-8 5 121,12-9-387,-1 1 0,0 0 0,1-1 0,-1 0 0,0 1 0,0-2 0,0 1 1,0 0-1,0-1 0,0 0 0,-3 0 387,-18 0-2053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5:04.8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479 276 5312,'-3'-12'1634,"2"0"-1,-1 0 1,1-2-1634,1-3 1085,-1 0 0,0 0 0,-2 1 0,0-1 0,-4-11-1085,5 20 168,-1 0-1,0 1 0,0-1 0,-1 1 1,0 0-1,0 0 0,-1 0 1,1 1-1,-2 0 0,1-1 0,-1 2 1,1-1-1,-2 0-167,3 4 51,0-1 1,0 1 0,-1 0-1,1 0 1,-1 0 0,1 1-1,-1 0 1,1-1-1,-1 2 1,0-1 0,0 0-1,0 1 1,1 0 0,-4 0-52,-5 1 0,0 1 1,0 0-1,0 0 1,-7 3-1,9-1-21,0-1 0,0 2-1,1 0 1,-1 0 0,1 1 0,0 0-1,1 0 1,-1 1 0,2 0-1,-1 1 1,1 0 0,-2 2 21,5-4-15,1 0-1,-1 0 1,1 1 0,0 0-1,1-1 1,-1 1 0,2 0 0,-3 5 15,4-6-11,-1 0 1,1-1 0,1 1-1,-1 0 1,1 0 0,0 0 0,0-1-1,0 1 1,1 0 0,0 0-1,2 4 11,-1-2 11,1 0 0,0 0-1,1 0 1,0-1-1,0 1 1,1-1-1,1 1-10,9 12 79,15 14-79,-16-19 34,-7-8-43,-1 1 1,0 0-1,0 0 0,-1 1 1,0-1-1,0 1 0,-1 0 0,2 8 9,-4-12 21,-1 1-1,0-1 0,0 1 1,0 0-1,0-1 1,-1 1-1,0 0 0,0-1 1,-1 1-1,0 0 0,0-1 1,0 1-1,-1-1 0,1 1 1,-1-1-1,-1 0-20,-1 4 20,0-1 0,-1-1 0,0 1-1,0-1 1,-1 0 0,0 0 0,-2 2-20,-3 1 53,1-1 1,-1-1-1,0 0 0,-6 3-53,12-8 27,0-1-1,1 1 1,-1-1 0,0 0-1,0 0 1,-1-1 0,1 1-1,-4-1-26,6 0 8,0-1 0,0 0 0,0 0 0,0 0 0,0 0 0,0 0 0,0-1-1,1 1 1,-1-1 0,0 0 0,0 0 0,0 0 0,1 0 0,-1 0 0,-1-2-8,2 2-7,0-1 0,0 1 0,0-1 0,1 0 0,-1 1 0,0-1 1,1 0-1,0 0 0,-1 0 0,1 0 0,0 0 0,0 0 0,0-1 1,0 1-1,0 0 0,1 0 0,-1-1 0,1-1 7,-1 0-24,1 0-1,0 1 1,0-1 0,1 0-1,-1 0 1,1 1 0,0-1-1,0-1 25,-1 4-7,1-1-1,-1 1 0,0 0 1,1 0-1,0-1 0,-1 1 1,1 0-1,-1 0 0,1 0 1,0 0-1,0-1 0,0 1 1,0 0-1,0 1 0,0-1 1,0 0-1,0 0 0,0 0 1,0 1-1,1-1 0,-1 0 1,0 1-1,0-1 0,2 1 8,-2-1-11,1 1 0,0 0 0,0 1 0,-1-1 0,1 0 0,0 0 0,-1 1 0,1-1 0,0 1 0,-1-1 0,1 1-1,-1 0 1,1 0 0,-1 0 0,1-1 0,-1 1 0,1 1 0,0 0 11,3 2-25,-1 1 0,1 0 1,-1 0-1,1 2 25,1 3 9,1 0 1,-1 1-1,-1-1 1,0 1 0,0 1-1,-2-1 1,1 1-1,-1 0-9,5 26 117,2 34-117,-8-56-1,3 33 63,-1-8-36,2 0 0,5 17-26,-8-46 44,1 0 0,0 0 0,0-1 0,1 1 0,1-1 0,0 0 0,0-1 0,1 0 0,0 0 0,4 3-44,-8-9-14,0-1 0,1 0 1,-1 0-1,1 0 0,0-1 0,0 1 0,0-1 0,0 0 0,0 0 0,0-1 0,1 1 0,-1-1 0,0 0 0,1 0 0,-1 0 0,1 0 0,-1-1 0,1 0 0,0 0 0,-1 0 0,1 0 14,8-3-1251,0-1 0,-1 0 0,1-1 0,6-3 1251,-9 4-1449,16-6-844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1.7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85 204 7232,'-73'-53'7301,"72"52"-7195,0-1 0,-1 1 0,1 0 0,1-1 1,-1 1-1,0-1 0,0 1 0,0-1 0,1 0 0,-1 1 1,1-1-1,-1 0 0,1 1 0,0-1 0,0 0 0,-1 0 0,1 1 1,0-1-1,1 0 0,-1 1 0,0-1 0,0 0 0,1 0 1,-1 0-107,2-2 75,-1-1 1,1 0-1,0 1 1,0-1 0,1 1-1,-1 0 1,2-2-76,2-1 40,1 0 1,0 0-1,0 1 0,0 0 1,1 0-1,0 1 0,0 0 0,0 0 1,9-3-41,-14 6-4,1 1-1,0-1 1,0 1 0,0 0-1,0 0 1,1 0 0,-1 0 0,0 1-1,0-1 1,0 1 0,1 0 0,-1 1-1,0-1 1,0 1 0,0 0 0,0 0-1,0 0 1,0 0 0,0 1-1,0-1 1,0 1 0,0 0 0,-1 1-1,1-1 1,-1 0 0,3 3 4,-1 0 4,1 1-1,-1 0 1,0 0 0,-1 0 0,0 1-1,0-1 1,0 1 0,-1 0-1,0 0 1,0 0 0,-1 1 0,0-1-1,0 0 1,0 4-4,2 28 3,-1 1 0,-2 33-3,-2-38 30,2 0 0,1 0 0,7 30-30,-8-59 17,0 0 0,1 0-1,0 0 1,0 0 0,0 0-1,1-1 1,0 1 0,0-1-1,0 1 1,1-1 0,-1 0-1,1-1 1,1 1 0,-1-1 0,1 1-1,-1-1 1,1-1 0,0 1-1,1-1 1,-1 1 0,1-2-1,-1 1 1,5 1-17,26 7 54,-27-9-35,0 1-1,0 0 0,0 0 0,0 1 1,-1 0-1,1 0 0,-1 1 0,0 0 1,3 4-19,1 2 7,-1 1 0,0 0-1,-1 1 1,-1 0 0,0 1 0,-1-1 0,4 11-7,12 27-90,7 30 90,-24-62-17,31 79-53,36 103 88,-58-153 41,-3 2-1,-2-1 0,-1 10-58,-8-42 26,0 1 0,-1-1 1,-1 0-1,0 0 0,-1 1 1,-1-1-1,-1 0 0,-1 0 1,0 0-1,-1-1 0,-1 1 1,0-1-1,-1 0 0,-1-1 1,0 0-1,-8 9-26,4-8-57,-1 0 1,0-1-1,-1 0 0,-1-2 1,-9 8 56,13-13-424,-1 0 0,1 0 0,-2-1 0,1-1 0,-1 0 0,0 0 0,0-1 1,-6 1 423,-18 2-1536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5:05.3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 16 9632,'-3'-5'1318,"2"4"-789,0-1 1,0 1-1,0 0 0,0 0 1,-1-1-1,1 1 1,-1-1-530,2 2 56,0 0 1,0 1 0,-1-1 0,1 0 0,0 0-1,0 0 1,0 0 0,0 0 0,0 0 0,0 0 0,-1 0-1,1 0 1,0 0 0,0 0 0,0 0 0,0 0-1,0 1 1,0-1 0,0 0 0,0 0 0,0 0 0,0 0-1,-1 0 1,1 0 0,0 0 0,0 1 0,0-1-1,0 0 1,0 0 0,0 0 0,0 0 0,0 0 0,0 0-1,0 1 1,0-1 0,0 0 0,0 0 0,0 0-1,0 0 1,0 0-57,-1 13 627,0 14-417,14 83 304,-5-51-324,33 190 72,-20-144-2625,-16-80 1355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5:05.7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0 136 9152,'3'-13'2928,"-3"13"-2860,0 0 0,0-1 1,0 1-1,0 0 1,0-1-1,0 1 0,0 0 1,0-1-1,1 1 1,-1 0-1,0-1 0,0 1 1,0 0-1,1-1 0,-1 1 1,0 0-1,1 0-68,8-11 980,1 1-1,0 1 1,8-6-980,-2 4 309,0 1 0,1 0 0,0 1 0,1 1 0,0 1-1,11-3-308,-22 8 9,1 0 0,0 1 0,0 0 0,0 0 0,1 0-1,-1 1 1,0 0 0,0 1 0,0 0 0,0 0-1,0 1 1,0 0 0,0 0 0,0 1 0,-1 0-1,4 2-8,-7-3 14,1 1-1,-1 0 0,0-1 0,0 2 0,-1-1 0,1 0 0,-1 1 0,1 0 0,-1 0 0,1 2-13,-2-3 11,0 0 0,0 0 0,-1 0 0,1 1 0,-1-1-1,0 0 1,0 1 0,0-1 0,0 1 0,-1-1 0,1 1-1,-1-1 1,0 1 0,0 3-11,-2 0 22,0 1 0,0-1 0,-1 0 0,0 0 0,0 0 0,0 0 0,-1-1 0,0 1-1,-5 5-21,-4 5-42,-1-1 0,0 0 0,-1-1 0,-1-1 0,-1 0 0,0-1 0,0-1-1,-1-1 1,-1 0 0,-14 5 42,11-8-1253,3-1 336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5:06.5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12 657 7392,'-4'0'1506,"3"0"-1299,1 0 1,0 0-1,-1 0 0,1 1 0,0-1 0,-1 0 1,1 0-1,0 0 0,-1-1 0,1 1 0,0 0 1,0 0-1,-1 0 0,1 0 0,0 0 0,-1 0 0,1 0 1,0-1-208,-1 1 90,1-1 1,0 1-1,0 0 0,0-1 1,0 0-1,0 1 1,-1-1-1,1 1 1,0-1-1,0 1 0,0-1 1,0 1-1,1-1 1,-1 1-1,0-1 0,0 1 1,0-1-91,2-10 667,7-36 821,22-102 191,-6 33-1166,8-39-29,-16 88 322,10-18-806,-27 83-3,1 1 0,-1-1 0,1 1-1,0-1 1,-1 1 0,1 0 0,0-1 0,1 0 3,-2 2-4,0-1 0,1 1 0,-1 0-1,1 0 1,-1 0 0,0-1 0,1 1 0,-1 0 0,1 0 0,-1 0 0,0 0 0,1 0 0,-1 0 0,1-1 0,-1 1 0,1 0 0,-1 0 0,0 1 0,1-1 0,-1 0 0,1 0 0,-1 0 0,1 0 0,-1 0 0,0 0 0,1 0 0,-1 1 0,1-1 0,-1 0-1,0 0 1,1 1 0,-1-1 4,4 3-19,0 0-1,-1 1 1,0-1-1,0 1 1,0-1-1,0 1 1,0 0-1,-1 0 1,0 0-1,1 2 20,1 2 3,97 190 29,-96-188-10,43 82-94,13 32-59,-37-71-2093,-16-31 950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5:07.3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380 59 8640,'15'-31'7344,"-15"30"-7302,1 1 0,-1 0 1,0-1-1,0 1 1,0 0-1,0-1 1,0 1-1,0-1 1,0 1-1,0 0 1,0-1-1,0 1 1,-1 0-1,1-1 1,0 1-1,0 0 0,0-1 1,0 1-1,0 0 1,-1-1-1,1 1 1,0 0-1,0-1 1,-1 1-1,1 0 1,0 0-1,0-1 1,-1 1-1,1 0 1,0 0-1,-1 0 1,1 0-1,0-1 0,-1 1 1,1 0-1,0 0 1,-1 0-1,1 0 1,-1 0-1,1 0 1,0 0-43,-21-3 146,-19 1-195,-33 5 49,37-2 62,1 0 0,-31-5-62,30-1 111,18 1-190,-14 0 79,31 4 8,-1 0 1,1 0-1,-1 0 0,1 0 0,-1 0 0,1 1 1,-1-1-1,1 0 0,-1 1 0,1-1-8,0 0-5,0 1 0,1-1 0,-1 1 0,1-1-1,-1 1 1,0-1 0,1 1 0,-1-1 0,1 1 0,-1 0-1,1-1 1,0 1 0,-1 0 0,1-1 0,0 1 0,-1 0-1,1 0 1,0-1 0,0 2 5,-2 5-48,0 1-1,1 0 0,1 0 1,-1 0-1,1 1 49,2 41-56,0-34 56,15 184 289,-6-119 441,11 35-730,-19-102 147,1-1 0,0 1 1,1-1-1,0 1 0,6 8-147,-10-20 14,0-1 0,0 1-1,0-1 1,0 1 0,0-1 0,0 0-1,0 1 1,1-1 0,-1 0 0,0 0-1,1 0 1,-1 0 0,1 0 0,-1 0 0,1-1-1,0 1 1,-1 0 0,1-1 0,0 1-1,-1-1 1,1 0 0,0 1-14,3-1 33,0 0 0,1 0 0,-1-1 0,0 0 0,0 0 0,5-1-33,153-40-309,-153 39-230,0-1 0,0 1 0,0-2 0,0 1 539,-5 1-869,-1 0 0,1 0 0,-1 0 0,1 0 0,0-2 869,8-7-2197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5:07.6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 28 10144,'-14'0'3744,"14"0"-2912,6 4-224,-4-4-64,4 3-416,4-3 319,3 0-255,7-7 32,4 3-128,8-8-544,1 0 225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5:08.4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44 163 7136,'-5'-3'985,"0"-1"223,0 0-1,0 0 1,0 0 0,1 0 0,-1-1-1208,4 3 147,0 1 0,0-1 0,0 1 1,0-1-1,0 1 0,1-1 0,-1 1 0,0-1 0,1 0 1,-1 1-1,1-1 0,0 0 0,0 1 0,-1-1 1,1 0-1,0 1 0,0-1 0,1 0 0,-1 0 0,0 0-147,2-5 125,1 1 0,-1-1 0,1 1 0,1 0-1,-1 0 1,1 0 0,0 0 0,0 1 0,0 0-1,1-1 1,0 2 0,0-1 0,0 0 0,1 1-1,4-3-124,-8 6 37,1 0-1,-1-1 0,1 1 0,-1 0 1,1 0-1,-1 1 0,3-1-36,-4 0 7,0 1-1,0 0 1,0 0-1,0 0 1,0 0 0,0 0-1,0 1 1,0-1-1,0 0 1,0 0 0,0 1-1,0-1 1,0 0-1,0 1 1,-1-1 0,1 1-1,0-1 1,0 1-1,0-1 1,0 1 0,-1 0-1,1-1 1,0 2-7,1 1-15,1 1 0,-1-1 0,0 1 1,0 0-1,-1 0 0,1 0 0,-1 0 0,0 0 1,0 0-1,0 0 15,1 10 140,-1 0 1,1 7-141,-3 5 234,0 0-1,-2 0 1,-1 2-234,-1 6 419,1 15-419,3-38 100,2 0-1,-1 0 1,1 0-1,1 0 1,0 0-1,2 5-99,-3-13 49,0-1 1,0 1-1,0 0 0,1-1 0,-1 1 0,1-1 0,-1 0 0,1 1 0,0-1 1,0 0-1,0 0 0,0 0 0,1-1 0,-1 1 0,0 0 0,1-1 0,-1 1 0,1-1 1,0 0-50,6 3 192,1-1 1,0 0 0,0-1 0,7 2-193,-16-4 13,1 0 1,-1 0 0,0 1 0,1-1 0,-1 1 1,0 0-1,1-1 0,-1 1 0,0 0 0,0 0 1,0-1-1,0 1 0,0 0 0,0 0 0,0 0 1,0 0-1,0 0 0,0 1 0,-1-1 0,1 0 1,0 0-1,0 1-14,1 4 7,0 0 0,0 0 1,-1 0-1,1 2-7,0 0 14,4 20-9,-1-5-5,1 1 0,1-1 0,4 9 0,7 4-77,1-1 0,15 21 77,5 7-160,-32-51 176,-1 1-1,0-1 1,0 2 0,2 9-16,-6-17 17,-1-1 1,0 1-1,0 0 0,-1-1 0,1 1 1,-1 0-1,0 0 0,-1-1 1,0 1-1,0 0 0,0-1 0,0 1 1,-1 1-18,-2 1 17,0 1 1,0-1-1,-1 1 1,0-1-1,-1-1 1,0 1-1,0-1 1,0 0-1,-1 0 1,0-1-1,-4 3-17,2-2-263,0-1 1,-1 0-1,0 0 1,0-1-1,0 0 1,0-1-1,-1 0 1,0-1-1,-7 2 263,14-5-408,0 1 1,0-1-1,0 1 1,0-1-1,0 0 1,0-1-1,0 1 1,0-1-1,0 1 1,1-1-1,-1 0 1,-3-2 407,-15-6-2288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5:09.7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710 199 5824,'0'0'1866,"0"2"-1130,0 0-440,0 0 0,0 0 0,-1 1-1,1-1 1,-1 0 0,1 0-1,-1 0 1,0 0-296,1-1 148,-1 0 1,1-1-1,0 1 0,-1 0 1,1-1-1,-1 1 1,1 0-1,-1-1 0,1 1 1,-1 0-1,0-1 0,1 1 1,-1-1-1,1 1 0,-1-1 1,0 0-1,0 1 0,1-1 1,-1 1-1,0-1 0,0 0 1,1 0-1,-1 0 1,0 1-1,-1-1-148,2 0 48,0 0 0,0 0 0,0 0 0,0 0 0,0 0 0,-1 0 0,1-1 0,0 1 0,0 0 0,0 0-1,0 0 1,0 0 0,-1 0 0,1 0 0,0 0 0,0 0 0,0 0 0,0-1 0,0 1 0,0 0 0,0 0 0,0 0 0,-1 0 0,1 0 0,0-1 0,0 1 0,0 0 0,0 0 0,0 0 0,0 0 0,0 0 0,0-1 0,0 1 0,0 0 0,0 0 0,0 0-1,0 0 1,0-1 0,0 1-48,1-8 592,0 6-276,0-12 260,0-1 0,0 1 0,-2-1 0,-1-12-576,1 18 45,-1 0 0,0 0-1,0 0 1,-1 0 0,-1 1-1,1-1 1,-1 1 0,-2-2-45,4 6 6,-1 0 1,0 1-1,0-1 0,0 1 1,0-1-1,-1 1 1,0 0-1,1 0 0,-1 1 1,0-1-1,0 1 1,0 0-1,-1 0 0,1 0 1,-3 0-7,2 0-20,0 1 0,-1 0 1,0 0-1,1 0 0,-1 1 1,0-1-1,-3 1 20,-1 1-18,-1 0 0,1 0 0,-8 3 18,5 0-25,0 0 0,1 1 0,-1 0 0,1 1 0,0 0-1,1 1 1,-4 3 25,-7 6-2,2 0 0,0 2 0,-3 4 2,9-7-53,-14 16 53,25-27 6,-1 1 0,1 0 0,0 0 0,0 1-1,0-1 1,1 1 0,-1-1 0,2 1 0,-2 1-6,3-4-9,0-1 0,0 0-1,0 1 1,0-1-1,1 1 1,-1-1 0,0 0-1,1 1 1,0-1 0,-1 0-1,1 1 1,0-1-1,0 0 1,1 0 0,-1 0-1,0 0 1,1 0 0,-1 0-1,1 0 1,-1-1-1,1 1 1,2 1 9,3 3 51,1 0 0,0 0 0,0-1 0,0 0-1,1-1-50,62 30 335,-34-18-387,27 18 52,-38-18 20,-1 1 1,-1 1-1,0 1 0,-2 1 0,9 11-20,-26-25 20,0 0-1,0 0 0,-1 0 0,0 1 0,0 0 1,0 1-20,-3-6 13,0 1 0,0-1 1,0 1-1,0-1 1,-1 1-1,1 0 1,-1 0-1,1-1 1,-1 1-1,0 0 1,0 0-1,0-1 0,0 1 1,-1 0-1,1-1 1,-1 1-1,0 0 1,-1 2-14,0-2 15,1 1 0,-2-1 1,1 0-1,0 0 1,-1 0-1,1-1 0,-1 1 1,-2 1-16,-3 2 42,0 0 1,-6 2-43,-3 1 50,0 0 1,-1-2 0,0 0 0,0-1 0,-1 0-1,0-2 1,0 0 0,0-2 0,-1 0 0,-12 0-51,-16-3 40,1-1 1,-1-3-1,-30-7-40,-17-8-1463,59 12-1628,-1 1-3709,20 4 3168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5:10.6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515 48 7392,'17'-20'3941,"-17"20"-3825,0-1 0,0 1 0,1 0 0,-1-1 1,0 1-1,0-1 0,0 1 0,0-1 0,0 1 0,0 0 0,0-1 0,1 1 0,-1-1 1,0 1-1,0-1 0,-1 1 0,1 0 0,0-1 0,0 1 0,0-1 0,0 1 0,0 0 1,0-1-1,-1 1 0,1-1-116,-1 0 147,1 0 0,-1 1 1,0-1-1,1 0 0,-1 0 1,0 1-1,0-1 0,0 0 1,0 1-1,-1-1-147,-1-1 190,0 1 1,0 0-1,0 0 0,-1 0 1,-2-1-191,1 2 58,0-1 0,-1 1 1,1 0-1,0 1 0,-1-1 1,1 1-1,-3 1-58,-8 2 1,-11 5-1,21-6-9,-41 13 70,-5 6-61,37-16 27,1 2-1,0 0 0,1 0 0,0 1 0,-7 7-26,17-14 5,1 0 0,-1 1 1,1-1-1,0 0 0,0 1 1,0 0-1,0-1 0,0 1 1,1 0-1,-1 0 0,1 0 1,0 0-1,0 0 0,0 0 1,0 1-1,1-1 0,-1 0 1,1 0-1,0 1 0,0-1 1,0 0-1,0 0 0,0 1 1,1-1-1,0 0 0,0 0 1,-1 0-1,2 1 0,-1 0-5,8 14 323,10 17-323,-11-23 33,-1 0-1,-1 1 1,0 0-1,-1 0 1,0 2-33,-4-11 3,0 0 0,0 0 0,-1 0 0,1 0 0,-1 0 0,0 0 0,0 1 0,0-1 1,-1 0-1,1 0 0,-1 0 0,0 0 0,0 0 0,-1 0 0,1 0 0,-1 0 0,0-1 0,0 1 0,-2 2-3,-2 2 39,0-1-1,-1 0 1,1-1-1,-1 1 1,-2 0-39,-10 7-81,-10 6 81,7-7 127,-14 7-127,28-16 48,-1 0 0,0-1 1,0 0-1,0 0 0,-6 0-48,13-3 33,0 1-1,0-1 0,0 0 1,0 1-1,0-1 0,0 0 1,0 0-1,0 0 0,0-1 0,0 1 1,0 0-1,1-1 0,-1 1 1,0-1-1,0 0 0,0 0 0,0 0 1,-1-1-33,3 2 0,0 0 1,0 0-1,0 0 1,-1 0-1,1 0 1,0 0-1,0 0 1,0 0 0,0 0-1,0 0 1,0 0-1,-1-1 1,1 1-1,0 0 1,0 0-1,0 0 1,0 0-1,0 0 1,0 0-1,0-1 1,0 1-1,0 0 1,0 0 0,0 0-1,0 0 1,0 0-1,0-1 1,0 1-1,0 0 1,0 0-1,0 0 1,0 0-1,0 0 1,0-1-1,0 1 1,0 0-1,0 0 1,0 0 0,0 0-1,0-1 1,0 1-1,0 0 1,0 0-1,0 0 1,0 0-1,0 0 1,1 0-1,-1 0 1,0-1-1,0 1 1,0 0-1,0 0 1,0 0 0,0 0-1,1 0 1,-1 0-1,0 0 1,0 0-1,0 0 1,0 0-1,0 0 1,1 0-1,-1 0 0,1-1-22,1 1 0,-1 0 0,0 0 0,1 0-1,-1 0 1,0 0 0,1 0 0,-1 0 22,2 1-10,0 0 0,-1 0 0,1 0 0,-1 0 0,1 1 0,-1-1 0,1 1 0,-1-1 0,0 1 0,0 0 0,0 0 0,0 0 0,0 0 0,0 0 0,0 0 0,-1 1 0,1-1 0,-1 1 10,4 6 14,0 0 0,0 1 1,-1 0-1,0 1-14,3 14 93,0 0 1,-2 0-1,-1 1 0,1 19-93,1 29 213,2 20 67,-5-68-57,1 0 0,5 14-223,-7-33 29,0 0 0,1 0 0,0 1 0,0-2 0,0 1 0,1 0 0,0-1 0,0 1 0,1-1 0,0 0 0,0-1-1,0 1 1,1-1 0,1 1-29,1 0 19,1-1 1,0 0-1,0-1 0,0 0 0,0 0 0,0-1 0,1 0 0,-1 0 0,9 0-19,-2 0-515,1-2-1,-1 0 1,0-1-1,0 0 1,9-2 515,21-5-1419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5:11.0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3 9728,'-1'-2'2820,"0"3"-1090,3 8-557,4 16-1046,20 98 1247,-3 16-1374,5 26 87,-6-41-140,-15-92-70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5:11.4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59 10880,'4'-17'3509,"-4"17"-3449,0 0 0,0-1-1,0 1 1,0 0 0,0 0 0,1-1 0,-1 1-1,0 0 1,0-1 0,0 1 0,0 0 0,1 0 0,-1-1-1,0 1 1,0 0 0,1 0 0,-1-1 0,0 1 0,0 0-1,1 0 1,-1 0 0,0 0 0,1-1-60,-1 1 6,5-3 217,0-1-1,1 1 0,-1 0 1,1 0-1,0 1 0,0 0 0,2-1-222,-3 2 103,10-3 464,16-2-567,-25 5 35,0 0 0,0 1-1,-1 0 1,1 1-1,0-1 1,0 1-1,2 0-34,1 2 16,0 0-1,-1 0 1,1 1-1,-1 0 0,0 0 1,0 0-1,-1 1 0,4 3-15,-2 0-20,1-1-1,-2 2 1,1-1-1,-1 1 1,-1 0-1,2 3 21,-6-8 15,0 1 0,0 0 0,-1-1 0,1 1 0,-1 0 0,0 0-1,-1 0 1,1 0 0,-1 1 0,0-1 0,0 0 0,-1 1 0,0-1-1,0 3-14,-1-1 4,0-1-1,-1 0 1,0 0-1,0-1 1,0 1-1,-1 0 1,0-1-1,0 1 0,-1-1 1,1 0-1,-1 0 1,-4 3-4,-8 10-98,-2-1 0,-11 8 98,12-12-539,-1 0 0,0-1 1,0-1-1,-1-1 1,-1 0-1,-18 5 539,4-3-1013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2.9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584 468 7392,'3'-2'913,"0"-1"0,-1 1 1,1 0-1,-1-1 0,1 0 0,-1 1 1,0-1-914,14-25 2166,-8 11-1494,-1-1 0,-1-2-672,1 0 335,-2-1 0,-1 1-1,-1-1 1,0 0-1,-1 0 1,-2-9-335,0 19 62,0 0 0,-1 0 0,-1 0 0,0 0 0,0 0 0,-1 0 0,0 1 0,-1-1 0,-1 1 0,1 0 0,-1 0 0,-5-6-62,7 11 11,-1 0 0,1 0-1,-1 0 1,0 1 0,0 0-1,-1 0 1,1 0 0,-1 0-1,0 1 1,0 0 0,0 0-1,0 0 1,0 0 0,-1 1-1,0 0 1,1 0 0,-4 0-11,-2 0 1,1 1 0,-1 1 0,0 0 0,0 0 0,1 1 1,-1 0-1,0 1 0,1 0 0,0 1 0,-1 0 0,1 0 0,0 1 0,0 1 1,-7 4-2,-4 3-48,-1 2 0,2 1 0,0 0 0,1 1 0,-16 18 48,23-22 11,1 0 1,1 1-1,0 0 1,1 0 0,0 1-1,1 1 1,0-1-1,2 1 1,-1 1-1,2-1 1,0 1-1,-2 15-11,6-24-5,1-1-1,-1 1 0,2-1 0,-1 0 1,1 1-1,0-1 0,0 0 0,1 1 1,-1-1-1,2 0 0,-1 0 0,1 0 0,-1 0 1,1-1-1,1 1 0,-1-1 0,1 0 1,0 0-1,5 4 6,8 9 0,2-1 1,0-2-1,1 1 1,12 5-1,-25-16 11,41 26-52,-4-2 48,-2 1-1,0 2 1,16 19-7,-50-43 18,0 1-1,-1 0 1,0 1-1,0-1 1,-1 1-1,0 1 1,3 8-18,-6-13-3,-1-1 0,-1 0 0,1 1 1,-1 0-1,0-1 0,0 1 0,0-1 0,-1 1 0,0 0 1,0 0-1,0-1 0,-1 1 0,0 0 0,0-1 0,0 1 1,-1-1-1,0 2 3,-4 4 9,0 0 1,0 0 0,-1-1-1,0 0 1,-1 0-1,0-1 1,0 0 0,-10 7-10,1-2 50,0 0 0,-1-2 0,0 0 0,-12 5-50,14-9 22,-1-1 0,1 0 0,-1-1 0,0-1 0,-1-1 0,0 0 0,1-1 0,-1-1 0,0-1 0,0-1 0,0 0 0,0-1 0,0-1-1,1 0 1,-1-2 0,0 0 0,-9-4-22,21 5-180,1 1 0,-1 0 0,1-1-1,0 0 1,0 0 0,0-1 0,0 1-1,0-1 1,1 0 0,0 0 0,0-1-1,0 1 1,0-1 0,1 0-1,-3-5 181,-1-14-1120</inkml:trace>
</inkml:ink>
</file>

<file path=ppt/ink/ink3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35:12.1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1 140 7296,'-1'-6'899,"1"5"-500,0-1 1,0 0-1,0 0 1,0 0-1,0 0 1,1-2-400,0-1 134,0 0 468,0 0 1,0 0-1,0 0 1,0 0-1,1 0 1,0 0 0,0 0-1,2-1-602,2-5 669,-2 3-332,1 1 1,0 0 0,0 0-1,5-5-337,-9 11 27,0-1 1,1 1-1,-1 0 0,1-1 0,-1 1 0,1 0 1,0 0-1,-1 0 0,1 1 0,0-1 1,0 0-1,0 0 0,0 1 0,-1-1 1,1 1-1,0 0 0,0 0 0,0 0 1,0 0-1,0 0 0,0 0 0,0 0 0,0 0-27,0 1 1,-1-1 0,1 1 0,-1-1 0,1 1-1,-1 0 1,1 0 0,-1-1 0,0 1 0,0 0-1,1 0 1,-1 0 0,0 0 0,0 1-1,0-1 0,1 1-8,0 1-1,0 0 0,0 0 0,-1 0 0,1 0 0,0 2 9,1 4 26,-1-1-1,0 1 0,0 0 0,0 5-25,-1 12 150,0-1 0,-2 0 1,-3 14-151,0 28 230,4-53-148,0 0 1,2 0-1,1 10-82,-2-18 37,1 0 1,-1 0-1,1 0 0,1 0 0,-1 0 0,1 1-37,-1-4 36,0 0 0,0 0 0,0 0 0,1 0 0,-1 0 0,1-1 0,0 1 0,-1-1 0,1 0 0,0 0 0,2 1-36,0 0 102,1 0 0,-1-1 0,1 1-1,0-1 1,0-1 0,0 1 0,0-1 0,0 0 0,0 0 0,0-1 0,5 0-102,8-1 354,0-1-1,0-1 1,2-1-354,19-3 468,-39 7-467,1 0-1,-1 0 1,0-1-1,1 1 1,-1 1-1,1-1 1,-1 0 0,1 0-1,-1 0 1,1 1-1,-1-1 1,0 1-1,1-1 1,-1 1-1,0 0 1,1 0-1,0 0-17,-1 0 0,1 1 1,-1-1-1,0 0 0,1 1 1,-1 0-1,0-1 0,0 1 0,0-1 1,0 1-1,-1 0 0,1 1 17,8 19-85,-1-1 101,1-1 0,5 8-16,45 68-102,8 15 108,-56-90-10,4 4 43,-2 1 0,4 10-39,-14-28 6,0 0 1,-1 0-1,0 1 1,0-1-1,0 1 1,-1-1-1,-1 1 1,0 0-1,0-1 1,0 1-7,-1-3-36,0-1 0,0 1 1,-1-1-1,0 0 1,0 1-1,0-1 1,-1 0-1,1 0 0,-1-1 1,0 1-1,-1 0 1,1-1-1,-1 0 0,0 0 1,-1 1 35,-5 4-338,-1 0 0,0-1 0,-1-1 0,1 0 0,-8 3 338,-31 16-918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3.3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7872,'18'31'2944,"-18"-31"-2304,13 43-160,-9-20 1216,5 5-1024,-5 10 288,5 5-576,0 8-288,0-5-96,0 5-352,-1-9 192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1.1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466 100 5728,'0'-3'372,"0"0"0,-1 0 0,1 0-1,-1 0 1,1 0 0,-1 0 0,0 0 0,0 0 0,-1 0 0,1 0 0,0 1 0,-1-1-1,0 0 1,0 1 0,-1-3-372,-1 1 294,0 1-1,0-1 0,-1 1 0,1-1 1,-1 2-1,1-1 0,-1 0 1,0 1-1,0 0-293,-7-3 231,0 1 0,-1 1 0,1 0-1,-1 0 1,1 2 0,-1-1 0,-9 2-231,7 0 75,0 2-1,1 0 0,-1 0 1,1 2-1,-1 0 0,1 0 1,0 1-1,0 1 0,1 0 1,0 1-1,0 1 0,0 0 0,1 1 1,0 0-1,1 0 0,-4 5-74,11-10 4,1-1-1,0 1 1,0 0-1,0 0 1,1 0-1,-1 0 1,1 0-1,0 0 1,0 1-1,0-1 1,1 0-1,0 1 1,0 0-1,0-1 0,0 1 1,1 0-1,-1 0 1,1-1-1,1 1 1,-1 0-1,0 0 1,1-1-1,0 1 1,0 0-1,1-1 1,0 3-4,6 11 34,0-1 0,1 0 0,1-1 0,0 0 0,12 13-34,-20-26 1,21 28 18,1 0 6,-1 2 0,17 32-25,-34-53 6,-1 0 0,0 0-1,-1 0 1,0 1 0,-1-1 0,0 1 0,-1 0 0,0 0-1,-1 0 1,0 0 0,-2 0-6,0 5 1,-1 0 1,-1-1-1,0 0 0,-2 1 0,0-1 0,-1-1 1,0 1-1,-8 11-1,4-8 29,-2-1 1,0-1-1,-1 0 1,-1 0-1,0-2 1,-15 14-30,25-27 24,0 1 1,0 0-1,-1-1 1,1 0-1,-1 0 1,0 0 0,0-1-1,0 0 1,0 0-1,0 0-24,3-1 24,0-1 0,0 1 1,0-1-1,0 1 0,0-1 0,0 0 0,0 0 0,0 0 0,0 0 1,0 0-1,1 0 0,-1 0 0,0-1 0,0 1 0,0-1 0,-1 0-24,2 1 6,0-1 0,0 1 0,0-1 0,0 0 0,0 0 0,1 1-1,-1-1 1,0 0 0,0 0 0,1 0 0,-1 0 0,0 0 0,1 0-1,-1 0 1,1 0 0,-1 0 0,1 0 0,0 0 0,-1-1 0,1 1-1,0 0 1,0 0 0,0 0 0,0 0 0,0-1 0,0 1-6,0-2-3,0 1 1,0-1 0,1 0 0,-1 1-1,1-1 1,0 1 0,-1-1-1,1 1 1,0-1 0,1 1-1,-1 0 1,0-1 0,1 1 0,-1 0-1,1 0 1,0 0 0,0 0-1,0 0 1,0 0 0,0 1-1,0-1 1,0 1 0,0-1-1,1 1 1,-1 0 0,0 0 0,1 0-1,-1 0 1,1 0 0,-1 1-1,1-1 1,0 1 0,-1 0-1,1-1 1,0 1 0,-1 0-1,2 1 3,1 0-6,0 1-1,0 0 1,0 0-1,0 0 1,-1 0-1,1 1 1,-1 0-1,0 0 0,0 0 1,0 1-1,0-1 1,-1 1-1,1 0 1,-1 0-1,0 0 1,0 0-1,0 0 0,1 3 7,2 7 2,1 0-1,-2 0 0,0 0 0,-1 0 0,2 11-1,2 20 14,-3-1 0,-2 1 0,-1 0 0,-3 2-14,4 87-39,0-109 31,0 1 0,1-1 0,2-1-1,2 7 9,-5-21-45,1 0 0,-1-1-1,2 0 1,-1 0 0,1 0-1,1 0 1,-1-1 0,2 0-1,-1 0 1,1 0 0,0-1-1,0 0 1,1-1 0,7 5 45,27 13-310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3.8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425 6 8544,'-40'-6'2757,"25"6"-1674,-6 4-184,-1 1 1,2 0-1,-1 2 1,-7 4-900,17-6 188,0 0 0,0 1 0,1 0 0,0 1 0,0 0 0,1 0 0,0 1 0,0 0 0,-5 7-188,-3 9 24,0 0-1,2 1 1,1 1-1,1 0 0,-4 15-23,4-8-24,2 1-1,1 0 1,2 1-1,1 0 1,-1 26 24,6-30-5,1 0 1,1 1-1,1-1 0,2 0 1,4 13 4,-3-21 36,2 1 0,0-2 0,2 1 0,0-1 0,2 0 0,0 0 0,7 8-36,-10-19 41,0 0 1,1 0-1,1-1 0,-1 0 1,2-1-1,-1 0 0,1 0 1,1-1-1,0 0 0,0 0-41,-1-3 29,0 0 0,0-1-1,0 1 1,0-2 0,1 0-1,-1 0 1,1-1 0,0 0-1,0-1 1,0 0 0,0-1-1,3 0-28,5-1 64,-1-2 0,0 0 0,0-1 0,0-1 0,0 0 0,-1-1 0,0-1 0,0-1 0,12-8-64,-16 9 64,0-2-1,0 1 1,-1-2-1,0 0 1,-1 0-1,0-1 1,0 0-1,-1-1 1,-1 0-1,0-1 1,0 0-1,-1 0 0,-1-1 1,-1 0-1,0 0 1,0 0-1,-2-1 1,1 0-1,-2 0 1,0-5-64,-1-1 13,-1-1 0,0 1 1,-2-1-1,-1 0 0,-1 1 1,0-1-1,-2 1 0,-3-10-13,4 18 7,-1 1 0,0-1 0,0 1 0,-1 0 0,-1 0 0,0 1 0,0 0 0,-1 0 0,0 1 0,-1 0 0,-1 0 0,1 1 0,-9-6-7,3 5-60,1 1 0,-2 1-1,1 0 1,-1 2 0,0-1-1,0 2 1,-1 0 0,0 1 0,0 0-1,-6 1 61,0 1-494,0 0-1,0 2 0,0 1 1,-7 1 494,-25 5-934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4.2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1 7552,'-4'47'2816,"4"-47"-2208,4 50-160,1-19 1312,4 4-1056,4 15 576,3 4-768,10 9 128,1-1-353,8-1-191,5-6-32,6-6-64,3-2 0,8-7-1695,-10-9 927,2-5-3488,-1-2 2368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4.8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359 133 7296,'7'-8'905,"12"-16"1486,-17 21-2278,1 0 130,-1-1 1,1 1 0,-1 0 0,0 0 0,0-1 0,0 1 0,-1-1 0,1 0 0,-1 0 0,0 1 0,0-1 0,0-1-244,-1 3 168,0-1 0,0 1 0,0 0 0,0 0 0,-1 0 0,1 0 0,-1 0 0,1 0 0,-1 0 0,0 0 0,0 0 0,0 0 0,0 0 0,0 0 0,0 0 0,-1 1 0,1-1 0,-1 0-168,0 0 76,0 1-1,0 0 1,0 0-1,0-1 1,0 1-1,-1 1 1,1-1-1,0 0 1,0 0-1,-1 1 1,1-1-1,-1 1 1,1 0-1,0 0 1,-1 0-1,1 0 1,-1 0-1,0 1-75,-7 0 64,0 1-1,0 1 1,1-1 0,-1 2-1,1-1 1,-1 1-1,1 1 1,-2 1-64,-9 6 63,1 1 1,0 1-1,-1 1-63,10-6 7,-1 1 0,1 0-1,1 1 1,0 0 0,1 1 0,0 0-1,0 0 1,1 0 0,1 1 0,0 0 0,1 0-1,0 1 1,1 0 0,1-1 0,0 1-1,1 0 1,0 8-7,0 3-11,2-1 0,1 1 0,1 0 0,1 0 0,1-1 0,2 1 0,0-1 0,1 0 0,7 12 11,5 8 77,2 0 1,11 14-78,-20-38 58,-2 0 1,6 19-59,-13-32-4,0 1 1,-1 0-1,0 0 1,-1 0-1,0 0 1,0 1-1,0-1 1,-1 0-1,-1 4 4,-1-1 21,0 1 1,-1-1-1,0 0 1,-1 0-1,0-1 0,-1 1 1,0-1-1,-1 0 0,-4 7-21,0-4-26,0 0-1,-1 0 0,0-1 1,0 0-1,-2-1 0,-6 5 27,14-13 25,0 1 0,0-1-1,0 0 1,-1 0 0,0-1 0,1 0 0,-1 0-1,-6 1-24,10-2 14,1-1-1,-1 1 0,1-1 0,-1 0 1,0 0-1,1 0 0,-1 0 0,1 0 0,-1 0 1,0 0-1,1 0 0,-1-1 0,1 1 1,-1-1-1,1 1 0,-1-1 0,1 0 1,-1 1-1,1-1 0,-1 0 0,1 0 0,0 0 1,0 0-1,-1 0 0,1 0 0,0 0 1,0-1-1,0 1 0,0 0 0,0-1 1,1 1-1,-1-1 0,0 1 0,1-1 0,-1 1-13,0-2 0,1 0 0,-1 1-1,1-1 1,0 0 0,0 0-1,0 0 1,0 1 0,0-1-1,1 0 1,-1 0 0,1 0-1,-1 1 1,1-1-1,0 0 1,0 1 0,1-1-1,-1 1 1,0-1 0,1 1-1,0-1 1,0 0-6,0 1 0,0 0 0,0-1 0,0 1 0,0 0 0,0 0-1,1 0 1,-1 1 0,1-1 0,-1 1 0,1-1 0,-1 1 0,1 0 0,0 0-1,0 0 1,0 0 0,0 0 0,2 0 6,-1 1-20,0 0 0,0 0 0,1 1-1,-1-1 1,0 1 0,0 0 0,0 0 0,-1 0 0,1 1-1,0-1 1,0 1 0,-1 0 0,2 1 20,0 0-12,0 1 0,0 0 0,0 1 0,0-1 0,-1 1 0,1 0 0,2 5 12,5 8 14,-2 1 0,0 0 0,-1 0 0,3 12-14,-10-26 2,14 37 14,-1 2 0,-2-1 0,-2 2 0,-2 4-16,4 25 19,29 149-187,-31-179 165,2-2 1,1 0-1,2 0 0,4 3 3,-11-29-211,0 0 0,0 0 0,2-1 0,0 0-1,0-1 1,2 0 0,-1-1 0,2 0 0,0-1 0,0-1 0,1 0 0,1-1-1,-1 0 1,2-1 0,-1-1 0,1-1 0,11 3 211,34 8-1397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5.7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76 220 8800,'-29'-17'3664,"21"13"-2681,0-1 0,0 0 0,-5-3-983,12 7 99,0-1 1,0 1-1,0 0 0,1 0 1,-1 0-1,0-1 0,1 1 1,-1 0-1,1-1 0,-1 1 1,1 0-1,-1-1 0,1 1 1,0-1-1,0 1 0,0-1 1,0 1-1,0-1 0,0 1 1,0 0-1,0-1 0,0 1 1,1-1-100,0-3 121,0 0 1,1 1-1,-1-1 1,1 1 0,0 0-1,0 0 1,1-1-122,5-6 130,1 1 0,1-1 0,0 2 0,0-1 0,1 1 0,0 1 0,0 0 0,9-4-130,-16 9 22,1 0 0,0 0 0,0 1 1,0-1-1,0 1 0,1 1 0,-1-1 1,0 1-1,1 0 0,-1 0 0,1 0 1,-1 1-1,2 0-22,-4 0-1,0 1 1,0-1-1,0 1 1,0 0-1,0-1 1,-1 2 0,1-1-1,0 0 1,-1 0-1,1 1 1,-1-1-1,1 1 1,-1 0-1,0 0 1,0 0-1,0 0 1,0 0-1,0 0 1,0 1-1,0-1 1,-1 0-1,1 1 1,-1 0 0,0-1-1,1 2 1,1 5 21,0 1 0,-1-1 0,0 1 0,0 0 1,-1 0-1,0-1 0,-1 1 0,0 0 0,0 0 0,-2 4-21,-3 24 135,-2-1 0,-2 4-135,4-19 106,0-2-50,1 0 1,2 1-1,0-1 1,1 1-1,0-1 1,2 1-1,1 0-56,-1-9 77,2 0 0,-1-1 1,1 1-1,1-1 0,0 0 0,1 0 0,0 0 0,0-1 0,1 0 0,1 0 0,0 0 0,0-1 0,2 1-77,36 34 233,-31-31-192,0 1 1,0 0 0,-2 0 0,6 9-42,3 9 44,-2 2 1,14 32-45,24 75-127,9 18 176,-24-77 8,-19-39-22,-2 2 1,6 20-36,-23-55 18,-1 0 1,-1 0-1,0 0 0,0 0 1,-1 0-1,0 0 1,-1 0-1,0 1 1,0-1-1,-1 0 1,-1 0-1,0 0 1,-2 9-19,-3 2 39,-1 0 0,-1-1 1,0 0-1,-2-1 0,-6 11-39,-1-4-108,0-1 0,-2-1 0,-16 15 108,29-31-403,0-1 1,-1-1 0,0 1 0,0-1-1,-1-1 1,1 0 0,-6 3 402,-15 4-1542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6.9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2 218 7872,'0'-1'123,"0"1"0,-1 0 0,1-1 1,0 1-1,0 0 0,0-1 0,0 1 0,-1 0 1,1-1-1,0 1 0,0-1 0,0 1 0,0 0 1,0-1-1,0 1 0,0 0 0,0-1 1,0 1-1,0-1 0,1 1 0,-1 0 0,0-1 1,0 1-1,0 0 0,0-1 0,0 1 0,1 0 1,-1-1-1,0 1-123,11-1 3064,0 0-2869,31-3 1017,1 1 1,8 2-1213,-2 1 326,906-33 1466,-460 7-1568,67-14 304,-347 29-341,126-10-235,397-26 102,-420 35-4102,-253 9-22,-11 0 1244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7.9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623 124 8800,'-2'-13'1060,"2"10"-769,-1 0-1,1 0 0,-1 0 0,1 1 0,-1-1 1,0 0-1,0 0 0,-1 0 0,1 1 0,0-1-290,-2-3 160,1 2 84,1 0-1,-1 0 0,0 1 1,0-1-1,0 1 1,-1-1-1,1 1 0,-1 0 1,0 0-1,0 0 1,0 0-244,-3-1 216,0 0 1,0 1-1,0-1 1,0 1-1,-1 1 1,1-1-1,-1 1 1,0 0-1,0 1 1,-3-1-217,-2 0 124,1 2 0,-1-1 0,0 1 0,1 1 0,-1 0 1,-1 1-125,-12 4 94,1 0 0,0 1 0,1 1 1,0 2-1,-15 7-94,19-8 55,1 1 0,1 1 1,-1 0-1,2 1 0,-1 1 1,2 0-1,0 1 0,-12 15-55,22-23 10,1-1-1,0 1 0,1 0 0,0 0 1,0 0-1,0 0 0,1 0 1,-1 1-1,1-1 0,1 1 0,-1-1 1,1 1-1,1 1-9,-1 0 14,2 1 1,-1-1 0,1 0-1,0 1 1,1-1 0,0 0-1,0 1 1,1-1-1,0 0 1,2 2-15,14 28 65,2-2-1,11 15-64,-11-20 7,-2 2 0,-1 0-1,5 16-6,-17-36 4,-1 1-1,-1 0 1,0 0-1,0 7-3,-3-15 7,-1 0-1,1 0 0,-1 0 1,-1 0-1,1 0 1,-1 0-1,0 0 0,0 0 1,-1 0-1,0-1 1,0 1-1,-1 1-6,-2 5 4,-2-1 1,1 0-1,-1-1 1,-1 1-1,0-1 0,-1-1 1,0 0-1,0 0 1,-1 0-1,0-1 0,0-1 1,-1 0-1,0 0 1,0-1-1,-1-1 0,0 1 1,-6 0-5,12-4 32,-1 0 1,1-1-1,-1 0 1,1 0 0,-1 0-1,-1-1-32,6 0 0,0 0 0,0 0 0,0-1-1,0 1 1,0-1 0,0 1 0,0-1 0,0 1-1,0-1 1,-1-1 0,2 2-7,1-1 0,-1 1 0,0-1 0,1 1 0,-1-1 0,0 1 0,1-1 0,-1 0 0,1 1 0,-1-1 0,1 0 0,-1 0 0,1 0 0,0 1 0,-1-1 0,1 0 0,0 0 0,0 0 0,0 1 0,-1-1 0,1 0 0,0 0 0,0-1 7,0 2-4,0-1 0,0 0 0,0 1 0,0-1 0,0 1 0,0-1 0,1 0 0,-1 1 0,0-1 0,0 1 0,0-1 0,1 0 0,-1 1 0,0-1 0,0 1 0,1-1 0,-1 1 0,1-1 0,-1 1 0,0-1 0,1 1 0,-1-1 0,1 1 0,-1 0 0,1-1 0,-1 1 1,1 0-1,-1-1 0,1 1 0,0 0 0,-1 0 0,1 0 0,-1 0 0,1-1 0,0 1 0,-1 0 0,1 0 0,0 0 4,1 0-9,0 0-1,0 1 1,0-1 0,0 0 0,0 1 0,0-1-1,-1 1 1,1 0 0,0 0 0,0-1 0,0 1-1,0 1 10,2 1-16,-1 0 0,0 0 0,1 0-1,-1 0 1,0 1 0,-1 0-1,1-1 1,-1 1 0,1 0 0,-1 0-1,0 0 1,-1 1 0,1-1 0,-1 1 16,4 13-21,-1 0 0,2 17 21,-5-27 13,17 162 43,0 9 80,-14-155-76,2 0 0,0 0 0,2-1 0,0 0 0,4 5-60,-5-13 25,0 0 0,2-1 1,0 0-1,0 0 0,2-1 0,-1 0 1,2-1-1,1 1-25,-6-6 12,1-2 0,0 1 0,0-1 0,0-1 0,1 1 0,0-1 1,-1-1-1,1 0 0,1 0 0,7 1-12,5 0-381,0-1 0,0 0 0,1-2 0,0-1 381,-1-1-1177,1 0-1,-1-2 0,-1 0 1,1-2-1,3-1 1178,46-13-2938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8.5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392 5 8128,'-26'-4'2618,"15"4"-1583,-1 4-416,-1 0 1,1 0-1,0 1 1,0 1-1,1 0 0,-1 0 1,-5 6-620,-2 4 258,0 1-1,2 1 1,0 0 0,1 1 0,1 1 0,1 0-1,-8 15-257,2 2 132,1 2-1,2 0 1,1 1-1,2 1-131,7-18 90,1 1 0,1-1-1,1 1 1,1-1-1,1 1 1,1 0-1,1 0 1,1 0 0,1 1-90,0-12 69,0-1 1,1 0 0,1 1-1,0-2 1,0 1 0,1 0 0,1-1-1,3 5-69,-4-8 58,0 0-1,1-1 0,1 1 1,-1-1-1,1 0 0,1-1 1,-1 1-1,1-2 0,0 1 1,0-1-1,6 3-57,-4-4 36,1 1 0,1-1 0,-1-1-1,1 0 1,-1-1 0,1 0 0,0 0 0,0-1 0,-1-1 0,1 0-1,0-1 1,0 0 0,0-1 0,-1 0 0,1-1 0,4-2-36,4-1 111,0-1 1,-1-2 0,0 0-1,0 0 1,-1-2-1,0 0 1,-1-2 0,13-11-112,-17 13 71,0-1 0,-1 0 0,0-1 0,-1 0 0,-1-1 0,0 0 0,-1-1 1,0 0-1,-1-1-71,-1-2 20,-1 0 1,-1-1 0,0 0-1,-2 0 1,0-1 0,-1 1-1,-1-1 1,-1-13-21,0 15-7,-2 0 0,0 0 0,-1 0 0,-1 1-1,-1-1 1,0 1 0,-1 0 0,-1 0 0,-5-8 7,8 18-17,-1-1 1,0 0-1,0 1 0,0 0 1,-1 0-1,0 1 0,0 0 1,-1 0-1,0 0 0,0 1 1,0 0-1,-1 0 0,0 1 1,0 0-1,0 0 0,-3 0 17,1 1-124,-1 1 0,0 0 0,1 1 0,-1 0 0,0 1 0,0 0 0,1 0 0,-1 2 0,-5 0 124,15-2-14,-33 5-945,1 2 0,0 1 0,-11 5 959,-47 19-4894,53-17 2612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8.9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0 9568,'-4'35'3520,"4"-35"-2720,9 47-256,-5-23 704,5 2-800,8 9 255,5 1-415,5 6-96,4 1-128,4-1-128,-1-4 32,5-2-1535,1-1 863,-1-12-5760,-5 1 3552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9.6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52 181 6816,'-2'-1'314,"1"0"0,-1 1 1,1-1-1,-1 1 0,1-1 1,-1 1-1,0 0 0,1-1 1,-1 1-1,1 0 0,-1 0 1,0 0-1,-1 0-314,-3 0 756,5 1-600,1-1-1,-1 0 0,0 0 0,0-1 0,0 1 1,0 0-1,0 0 0,1 0 0,-1-1 0,0 1 1,0 0-1,0-1 0,1 1 0,-1 0 1,0-1-1,0 1 0,1-1 0,-1 1 0,0-1 1,1 0-1,-1 1 0,1-1 0,-1 0 1,1 1-1,-1-1 0,1 0 0,-1 0 0,1 1 1,0-1-1,-1 0 0,1 0 0,0 0 1,0 0-1,0 1 0,0-1 0,-1 0 0,1 0 1,0 0-1,0 0 0,1 0 0,-1 0 0,0 0-155,1-5 254,0 0 0,0 0 0,1 0 0,0 1 0,1-4-254,-3 8 40,1-1-2,4-13 249,1 1 0,1 1-1,3-7-286,-7 16 23,-1 0 0,1 0 1,0 0-1,0 1 0,0-1 0,0 1 0,1 0 0,-1 0 0,1 0 0,0 1 0,0-1 1,0 1-1,0 0 0,1 0-23,-4 1 0,0 1 1,0 0 0,0-1-1,1 1 1,-1 0 0,0 0 0,0 0-1,0 0 1,0 0 0,1 0-1,-1 0 1,0 0 0,0 0-1,0 0 1,0 1 0,0-1 0,1 0-1,-1 1 1,0-1 0,0 1-1,0-1 1,0 1 0,0 0-1,0-1 1,-1 1 0,1 0-1,0 0 1,0 0 0,0-1 0,-1 1-1,1 0 1,0 1-1,2 4-16,0-1 1,0 1 0,0 0-1,-1 0 1,1 4 15,-3-9-4,7 22 10,-2 0 0,-1 0 0,2 17-6,0 73-33,1 4 133,-6-106-43,0-1-1,1 0 0,1 1 0,0-1 0,0 0 1,1-1-1,4 9-56,-6-13 30,1-1 0,0 0 0,0 1 0,0-1 0,1 0 0,-1 0 0,1-1 0,0 1 1,0-1-1,0 0 0,0 0 0,1 0 0,-1-1 0,1 1 0,0-1 0,2 0-30,18 6 275,-18-6-238,1 1 1,-1-1-1,1 1 0,-1 1 0,5 2-37,-9-4-18,0 1-1,0-1 0,0 1 1,0 0-1,0 0 0,-1 0 1,1 0-1,-1 1 0,0-1 1,0 1-1,0-1 0,0 1 1,0 2 18,17 49-36,-3 1 0,-2 0 36,15 52-83,2-12-4,16 56 13,-36-110 27,-2 0-1,2 29 48,-9-54 27,-1 1-1,-1-1 1,-1 1-1,0-1 1,-1 0-1,-4 13-26,3-18 15,0-1 0,-1 0 0,0 0 0,-1-1 0,0 1 0,0-1 0,-1 0 0,-1-1 0,0 1 0,-5 4-15,1-2-66,-2 0-1,0-1 1,0 0-1,-1-1 0,-3 2 67,9-7-162,-1 0 0,1-1 0,-1 1 0,0-2 0,0 1 0,0-1 0,0-1-1,0 0 1,-10 1 162,16-3-208,-1 0-1,1 0 0,-1 0 1,1 0-1,-1-1 0,0 1 0,1-1 1,-1 0-1,1 0 0,0-1 1,-1 1-1,1-1 0,0 1 1,0-1-1,-2-1 209,-14-12-1541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30.4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498 158 8800,'0'0'2842,"0"0"-1722,0 0-405,0 0 469,-5-4 1280,1-11-1462,4 13-877,-1-1-1,0 0 1,1 0-1,-1 1 1,0-1-1,-1 1 1,1-1-1,0 1 0,-1-1-124,-5-7 181,-1-1 0,-1 1 0,0 0 0,0 0 0,-1 1 0,0 1 0,-4-3-181,8 7-9,0 0 0,-1 0 0,1 0 0,-1 1 0,1 0 0,-1 1 0,0-1 0,0 1 0,-1 1 0,1-1 0,0 1 1,0 1-1,-1-1 0,-3 1 9,-3 1-18,1 1 0,-1 0 0,1 1 1,-1 1-1,1 0 0,-11 5 18,17-6-7,-1 0 0,1 1 0,0 1 0,0-1-1,1 1 1,-1 0 0,1 0 0,0 1 0,0 0 0,1 0 0,0 0 0,-2 3 7,5-6-9,0 1 0,1 0 0,-1 0 0,1-1 0,-1 1 0,1 0 0,1 0 0,-1 0 0,0 0 0,1 1 1,0-1-1,0 0 0,0 0 0,0 0 0,1 0 0,0 0 0,-1 0 0,2 0 0,-1 0 0,0 0 0,1 0 0,-1-1 0,1 1 0,1 1 9,7 11 25,0 0-1,1-1 0,1 0 0,10 9-24,-11-11-10,23 29-62,3 10 72,-11-17-24,1 2 43,13 27-19,-31-49 13,-2-1-1,0 2 1,-1-1 0,0 0 0,-1 1 0,0 8-13,-3-17 10,-1 1 0,-1 0-1,0 0 1,0-1 0,0 1 0,-1 0 0,0-1 0,0 1 0,-1-1 0,0 1 0,-1-1 0,1 0 0,-2 2-10,-1 0 10,0 0 1,0 0-1,-1-1 0,0 0 1,0 0-1,-1 0 1,0 0-1,-1-1 0,-5 4-10,5-5 13,0 1 0,-1-1 0,0-1 0,-1 0 0,1 0 0,-1-1 0,0 0 0,0 0 0,0-1 0,0-1 0,-1 0 0,1 0 0,-1-1 0,1 0 0,-1-1 0,0 0 0,1-1 0,-1 0 0,-4-1-13,8 0-35,0-1 0,0 1 0,1-1 1,-1 0-1,1-1 0,0 1 0,0-1 0,0-1 0,0 1 0,1-1 0,0 0 1,0 0-1,0 0 0,-2-4 35,5 6-223,0 0 0,0 0 1,1 0-1,-1 0 0,1 0 1,-1 0-1,1 0 1,0 0-1,0-1 0,0 1 1,1 0-1,-1-1 0,1 1 1,0-1-1,0 1 0,0 0 1,0-1-1,1 1 0,-1 0 1,1-1-1,0 1 0,0 0 1,0-1-1,0 1 1,1 0-1,-1 0 0,1 0 1,0 0-1,0 1 0,2-4 223,17-15-1818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1.9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54 164 7136,'-7'-2'1308,"-1"-1"0,1 0 0,-1-1 0,-5-3-1308,12 6 118,0 0 1,0 1-1,0-1 1,1 0 0,-1 0-1,0-1 1,0 1 0,1 0-1,-1 0 1,1 0-1,-1 0 1,1-1 0,-1 1-1,1 0 1,0 0 0,0-1-1,0 1 1,-1 0-1,1 0 1,0-1 0,1 1-1,-1 0 1,0-1 0,0 1-1,0 0 1,1-1-119,0-4 204,1 1 1,0 0-1,0 0 1,0 0-1,3-4-204,-2 2 95,1 1-1,1 0 0,-1 0 1,1 0-1,1 1 0,-1-1 1,1 1-1,-1 0 1,1 1-1,1 0 0,5-4-94,-10 7 11,1-1 0,0 1 1,-1 0-1,1 0 0,0 0 0,0 0 0,0 1 0,0-1 0,0 1 0,0-1 0,0 1 0,0 0 0,0 0 0,0 1 1,0-1-1,0 1 0,0-1 0,0 1 0,0 0 0,-1 0 0,1 0 0,0 0 0,0 1 0,-1-1 0,1 1 0,-1 0 1,1 0-1,-1-1 0,0 2 0,2 1-11,0 1 15,0 0 0,0 1 0,-1-1 0,0 1 0,0 0 0,0 0 0,-1 1-1,0-1 1,0 0 0,0 1 0,-1-1 0,0 1 0,0-1 0,-1 1-15,1 15 137,-1 0-1,0-1 0,-4 14-136,-2 15 208,2-26-123,1 0 1,1 1-1,1-1 1,1 0-1,3 16-85,-2-36 12,-1 0 1,1 0-1,0-1 0,0 1 0,1 0 1,-1-1-1,1 1 0,0-1 0,0 0 1,0 1-1,0-1 0,0 0 0,1 0 1,-1 0-1,1-1 0,1 2-12,1-1 50,0 1 0,1-1 0,-1 0 0,1-1 0,0 1 0,-1-1 0,1 0-1,0-1 1,3 1-50,26 5 257,-22-6-96,0 2 1,0 0 0,11 4-162,-20-6 22,0 1 0,-1 0 0,1 0 0,-1 0 0,1 0 0,-1 0 0,0 1 0,0-1 0,0 1 0,0 0 0,0 0 0,-1 0 0,1 0 0,-1 0 0,0 1-22,3 6 35,-1-1-1,0 1 0,0 0 0,-1 0 1,0 1-1,-1-1 0,0 4-34,3 22 32,-2 19-32,-1-21 0,5 62-109,4-1 0,24 93 109,-28-158-37,14 62 160,-18-75-135,-1 0 0,-1 0-1,0 0 1,-2 9 12,1-21-42,-1 0 0,1 0 0,-1 0 0,0 0 0,-1 0 0,1-1 0,-1 1 0,0 0 0,0-1 0,-1 1 1,1-1-1,-1 1 0,0-1 0,0 0 0,-3 2 42,0 0-304,0 0 0,-1 0 0,1-1 0,-1 0 0,-2 0 304,6-2-384,-1-1 1,0 0-1,0 0 1,0-1-1,-1 1 1,1-1-1,0 0 1,-1 0-1,1 0 1,0-1-1,-1 1 384,-20-6-5717,4 1 1696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30.9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 72 6976,'-1'0'287,"0"-1"0,0 1 0,0 0 1,-1 0-1,1-1 0,0 1 0,0-1 0,0 1 1,0-1-1,0 0 0,0 1 0,0-1 0,0 0 1,0 0-288,1 1 115,-1-1 0,1 1 0,0-1 0,0 1 0,0-1 0,0 0 0,0 1 0,0-1 0,0 1 0,0-1 0,0 1 0,0-1 0,0 1 0,0-1 0,0 0 0,0 1 0,1-1 0,-1 1 0,0-1 0,0 1 0,1-1 0,-1 1 0,0-1 0,0 1 0,1 0 0,-1-1 0,1 1 0,-1-1 1,0 1-1,1 0-115,2-3 167,-1 0 0,1 1 0,0 0 0,0-1 0,0 1 0,0 0 0,1 1 0,-1-1 0,0 1 1,2-1-168,36-11 546,-34 11-396,7-1-29,0 0 0,0 1-1,0 1 1,0 0-1,2 1-120,-9 0 11,1 0 0,0 1-1,0 0 1,0 0 0,-1 1-1,1 0 1,-1 0-1,1 1 1,4 2-11,-8-3 4,0 0 1,0 1-1,-1-1 1,1 1-1,-1 0 0,0 0 1,1 0-1,-1 0 0,-1 0 1,1 1-1,0-1 0,-1 1 1,0 0-1,0 0 0,0 0 1,0 0-1,-1 0 0,1 0 1,-1 0-1,0 1 0,-1-1 1,1 0-1,-1 1 0,1-1 1,-1 0-1,-1 1 0,1 0-4,-2 9 71,-1 0 0,-1-1 0,0 1 0,0-1 0,-6 9-71,-9 17 448,-6 6-448,12-23 128,1 0 1,1 1-1,1 1 1,1-1 0,0 5-129,7-23 43,1 1 0,0-1 0,0 1 0,1-1 0,-1 1 0,1-1 0,0 1 0,1 0 0,-1-1 0,1 1 0,0-1 0,1 1 0,0 0-43,-1-3 21,0 0-1,1-1 0,-1 1 0,1-1 1,0 0-1,0 1 0,0-1 0,0 0 0,0 0 1,1 0-1,-1 0 0,0 0 0,1-1 1,0 1-1,-1-1 0,1 0 0,0 0 1,0 0-1,-1 0 0,1 0 0,0 0 1,0-1-1,0 1 0,3-1-20,16 1-351,0-1 0,0 0 1,0-2-1,0 0 0,0-2 0,-1 0 0,1-2 1,-1 0-1,6-4 351,23-10-1317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31.6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456 22 8960,'-7'-18'2896,"7"18"-2868,0 0 0,0 0 1,0 0-1,0-1 1,0 1-1,0 0 0,0 0 1,0 0-1,-1 0 1,1-1-1,0 1 0,0 0 1,0 0-1,0 0 1,0 0-1,0 0 0,-1 0 1,1-1-1,0 1 1,0 0-1,0 0 0,0 0 1,-1 0-1,1 0 1,0 0-1,0 0 0,0 0 1,0 0-1,-1 0 1,1 0-1,0 0 0,0 0 1,0 0-1,-1 0 1,1 0-1,0 0 0,0 0 1,0 0-1,0 0 1,-1 0-29,-56 1 1929,0 2 1,-17 4-1930,48-3 178,1 1 0,-1 1 0,2 1 0,-1 2 0,1 0 0,-10 6-178,29-12 1,0-1-1,0 1 1,1 0-1,0 0 1,-1 0-1,1 1 1,0 0-1,1 0 0,-1 0 1,1 0-1,-1 0 1,1 1-1,1-1 1,-1 1-1,1 0 0,-1 0 1,1 0-1,1 1 9,-1 0 1,1 0-1,0 1 0,0-1 1,1 0-1,0 0 1,0 1-1,1-1 0,-1 0 1,1 0-1,1 0 0,-1 0 1,1 0-1,1 2-9,3 9 77,2 0 1,0-1-1,1 1 0,0-1 0,7 7-77,18 22 148,8 5-148,-6-8 52,6 13-52,-31-40 21,-2 1-1,0 0 0,0 0 1,-2 0-1,5 16-20,-10-27 7,0 0 0,-1 0 0,0 0 1,0-1-1,0 1 0,-1 1 0,1-1 0,-1 0 0,0 0 0,-1 0 0,1 0 0,-1 0 1,0 0-1,0-1 0,-1 1 0,1 0 0,-1 0 0,0-1 0,-1 1 0,1-1 0,-2 3-7,-4 4-10,-1 0 0,0-1-1,0 0 1,-1 0-1,-8 5 11,12-10 14,0-1 0,0 1 0,0-1 0,-1-1 0,0 1 0,1-1 0,-1-1 0,-1 1 0,1-1 0,0 0 0,-2 0-14,6-2 14,1 0-1,-1 1 1,0-1 0,1 0 0,-1-1 0,1 1 0,-1 0-1,0-1 1,1 1 0,-1-1 0,1 0 0,-1 0-1,1 0 1,-1 0 0,1-1 0,0 1 0,-1 0 0,1-1-1,-1-1-13,2 2 8,-1-1-1,1 0 0,0 1 1,0-1-1,-1 0 0,1 0 0,1 0 1,-1 0-1,0 0 0,0 0 0,1 0 1,-1 0-1,1 0 0,0 0 1,0-1-1,-1 1 0,1 0 0,1 0 1,-1 0-1,0 0 0,0 0 1,1-1-1,-1 1 0,2-1-7,-2 1-5,1 0 0,0 0 0,0 1 0,-1-1 0,1 0-1,0 1 1,1-1 0,-1 1 0,0-1 0,0 1 0,1 0 0,-1-1 0,1 1 0,-1 0 0,1 0-1,-1 0 1,1 0 0,0 0 0,-1 0 0,1 1 0,0-1 0,0 0 0,0 1 0,-1 0 0,1-1-1,0 1 1,0 0 0,0 0 0,0 0 0,0 0 0,0 0 0,0 1 0,-1-1 0,1 0 0,0 1-1,0-1 1,0 1 0,-1 0 0,1 0 0,0 0 0,-1 0 0,1 0 0,0 0 0,-1 0 0,1 0-1,0 1 6,3 4-10,-1-1 0,0 1-1,0 0 1,0 0-1,-1 0 1,0 1-1,0-1 1,0 1 0,-1 0-1,0 0 1,0-1-1,-1 3 11,4 20 4,-1-1 0,-1 12-4,-3-39 0,2 77 360,-7 57-360,1 18 460,4-116-406,3-1 0,1-1-1,3 11-53,-3-30-16,0-1-1,0 0 1,2-1-1,0 1 0,0-1 1,2 0-1,-1-1 0,2 0 1,0 0-1,0 0 1,1-1-1,1-1 0,0 0 1,1 0-1,0-1 0,0-1 1,5 3 16,-3-4-598,-1 0 0,1-1 0,0-1 1,1 0-1,-1-1 0,1 0 0,0-2 0,0 1 1,1-2-1,-1 0 0,5-1 598,38 0-2709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32.4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 1 9152,'-11'12'2928,"11"-12"-2867,0 1 0,-1-1 0,1 1 0,0-1 1,-1 1-1,1-1 0,0 1 0,0-1 0,0 1 1,-1 0-1,1-1 0,0 1 0,0-1 0,0 1 1,0-1-1,0 1 0,0 0 0,0-1 0,0 1-61,-5 66 2283,3 20-2283,4-24 412,4 73 530,17 98-942,-7-131 843,4-1 0,18 43-843,-34-136 212,-3-12 88,-2-14-156,-2 3-155,-21-92 789,-9-90-778,30 162 34,1 1 0,1-1 0,2 1 0,1-1 0,2 1 0,1 0 1,2 0-1,2-4-34,-3 19-6,0 1-1,1 0 1,1 0 0,1 1 0,0 0 0,5-6 6,-8 13-3,1 1 1,-1 1 0,1-1 0,0 1-1,1 0 1,0 1 0,0 0 0,0 0-1,1 0 1,0 1 0,0 1 0,4-2 2,-3 2-43,-1 1 1,0 1 0,1-1-1,7 1 43,-14 1-4,1 1 0,-1 0-1,1 0 1,-1 0 0,1 0 0,-1 1-1,1-1 1,-1 1 0,1 0 0,-1 0-1,1 0 1,-1 1 0,0-1-1,1 1 5,-3-1 0,0 0 0,0 0 1,0 0-1,0-1 0,0 1 0,0 0 0,0 0 0,-1 0 0,1 1 0,0-1 0,-1 0 0,1 0 0,-1 0 0,1 0 0,-1 1 0,1-1 0,-1 0 0,0 1 0,0-1 0,1 0 0,-1 0 0,0 1 0,0-1 0,-1 0 0,1 1 0,0-1 1,0 0-1,0 1 0,-1-1 0,1 0 0,-1 0 0,0 2 0,-2 4-4,0 0 1,-1 0-1,0-1 1,0 1-1,-2 1 4,-14 17-22,-1-1 0,-18 16 22,11-12 62,-13 18-62,33-36-11,0 1 0,1 0 0,0 0 0,1 1 0,0 0 0,-3 9 11,7-14-1,0 0 0,0 0-1,0 0 1,1 1-1,0-1 1,1 1 0,0-1-1,0 1 1,0-1-1,1 0 1,0 1 0,0-1-1,1 0 1,0 1 0,1-1-1,-1 0 1,1 0-1,0-1 1,1 1 0,0-1-1,0 0 1,0 0-1,2 2 2,9 7 70,1-1-1,0 0 0,1-1 0,0-1-69,75 45 36,-1 0-109,-44-25-572,18 8 645,-46-30-1883,1 0 1,0-2-1,1 0 1883,10 1-2394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33.1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26 142 9216,'-17'-22'2981,"16"21"-2892,0 0 1,1 0-1,-1 1 1,0-1-1,1 0 1,-1 0-1,1 0 1,-1 0-1,1 0 1,0 0-1,-1 0 1,1 0-1,0 0 1,0 0-1,-1 0 1,1 0-1,0 0 0,0 0-89,0-4 305,0 4-169,-1-1 1,1 0-1,0 1 1,0-1-1,0 0 1,1 1-1,-1-1 1,0 0 0,1 1-1,-1-1 1,1 0-1,-1 1 1,1-1-1,0 1 1,-1-1-1,1 1 1,0 0-1,0-1 1,0 1 0,0 0-1,0-1 1,1 1-1,-1 0 1,1 0-137,5-5 236,0 0 1,0 1 0,1 0-1,1-1-236,-1 2 38,0-1-1,0 2 0,0-1 1,1 1-1,0 0 0,-1 0 1,1 1-1,0 1 0,0-1 1,0 1-1,1 1 0,-1 0 1,8 1-38,-8 0 23,0 2 0,0-1 0,0 1 1,0 0-1,0 1 0,-1 0 0,0 1 0,0 0 1,0 0-1,0 0 0,-1 1 0,0 0 0,0 1 1,0-1-1,-1 1 0,0 1 0,-1-1 0,1 1 1,-1 0-1,0 1-23,4 8 114,-1 1 0,-1 0 0,0 0 0,-1 0 0,2 12-114,3 29 451,-1 9-451,-2-11 403,8 24-403,-12-68 93,0 1 1,1 0-1,0-1 0,1 0 1,0 0-1,1-1 1,8 12-94,-10-18 58,-1 0 1,1-1-1,0 1 0,1-1 1,0 0-1,-1-1 1,1 1-1,1-1 1,-1 0-1,1-1 1,-1 0-1,1 0 1,0 0-1,0-1 1,1 0-1,-1 0-58,2-1 107,1 0-1,-1 0 1,1-1 0,0 0-1,-1-1 1,1 0 0,-1 0-1,0-1 1,1-1 0,-1 1-1,0-2 1,4-1-107,-1 2 197,-11 4-203,-1 0 1,1-1-1,0 1 0,-1 0 0,1 0 0,-1 0 0,1 0 0,-1 0 1,0-1-1,1 1 0,-1 0 0,0 0 0,0 0 0,1 0 0,-1 0 0,0 0 1,0 0-1,0 0 0,0 0 0,0 0 0,0 0 0,-1 0 0,1 1 6,0 2-35,1 34 12,2 0-1,1-1 1,2 1 0,2-1 0,1 0 0,2-1 0,2 0 0,1-1 0,12 22 23,-14-32-19,-1 0 0,-2 1 0,0 0 0,3 22 19,-8-31 2,-2 0 0,0 0 0,-1 0 0,-1 0 0,-1 0 1,0 0-1,-1 0 0,-2 4-2,-1 1-32,-1 0 1,-2 0-1,0-1 0,-1 1 0,-1-2 1,-1 0-1,-1 0 0,-1-1 0,-1 0 1,0-2-1,-1 1 0,-1-2 1,-1 0-1,0-1 0,-1 0 0,0-2 1,-1 0-1,-1-1 0,-4 1 32,-26 12-464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05.6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24 258 7968,'-2'-1'320,"-2"1"470,1 0 1,0-1-1,0 1 0,-1-1 1,-1 0-791,10 3 1206,1 0-1,-1-1 1,1 0 0,0 0 0,-1 0 0,3 0-1206,44 2-157,-5 1 449,31 4-90,30 4 39,55-2-241,118-15 564,1-9-298,-76 3-291,-20 0-60,3 0 165,-48 8-44,-91 2-46,146 1 32,-170 0-42,144 2 82,31 2-142,-165-3 81,135-1-124,44-3 176,-3-3 11,3-7 59,0-5-203,82-18 214,-207 25-82,26-4-21,48-6 29,-8 2 125,68-6-114,0 1 94,-73 8-133,151-12 155,-248 24-2630,20-5 2443,-54 6-976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09.4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55 7 6656,'-2'-2'683,"1"2"-510,1-1 0,-1 1 0,1-1-1,0 1 1,-1 0 0,1-1 0,-1 1 0,1 0 0,-1 0 0,1-1 0,-1 1 0,1 0 0,-1 0 0,1 0 0,-1-1 0,0 1 0,1 0 0,-1 0 0,1 0-1,-1 0 1,1 0 0,-1 0 0,0 0 0,1 0 0,-1 0 0,1 0 0,-1 0 0,0 1-173,0-1 158,-1 0 0,0 1 0,1 0 0,-1-1-1,0 1 1,1 0 0,-1 0 0,1 0 0,-1-1 0,1 2 0,0-1 0,-1 0-1,1 0 1,0 0 0,0 0 0,0 1 0,0-1 0,0 0 0,0 1 0,0-1 0,1 1-1,-1-1 1,0 1-158,-1 5 126,1 0-1,0-1 1,0 1 0,0 0-1,1 1-125,0-4 82,-1 40 49,3 1-1,7 33-130,-4-37 144,9 62-1295,18 52 1151,-29-143-2086,-1-2 588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09.8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3 134 6560,'-1'-5'775,"0"4"-577,1 0 0,0 0-1,0 0 1,-1 0-1,1 0 1,0 0 0,0 0-1,0 0 1,0 0-1,0 0 1,1-1-198,0-3 501,0 1-1,0-1 1,1 0 0,0 1 0,0-1-1,0 1 1,0 0 0,1-1 0,1 0-501,3-3 248,0 1 1,1 1-1,-1-1 1,2 1-1,-1 0 1,1 1-1,0 0 1,0 0-1,0 0 1,4 0-249,-10 4 14,0 0 1,-1 1-1,1-1 1,0 0-1,0 1 1,0 0-1,0 0 1,0-1-1,0 1 0,0 1 1,0-1-1,0 0 1,0 1-1,0-1 1,0 1-1,0 0 1,0 0-1,-1 0 1,1 0-1,2 1-14,-3 0 12,0-1 0,0 0 1,0 1-1,0-1 0,0 1 0,0 0 0,0-1 0,-1 1 1,1 0-1,-1 0 0,0 0 0,1 0 0,-1 0 0,0 0 1,0 0-1,0 0 0,-1 1 0,1-1 0,-1 0 0,1 0 1,-1 1-1,0-1 0,0 0 0,0 2-12,-1 1 5,0 1 0,0-1 0,0 0 0,-1 0 0,0 0 0,0 0 0,-1 0 0,1 0 0,-1 0 0,-1 0 0,1-1 0,-1 0 0,-3 4-5,-4 2-408,0 0 0,0-1-1,-1 0 1,-10 5 408,1-1-730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1.1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262 50 5728,'0'-1'372,"0"-1"0,0 1 0,0-1-1,-1 0 1,1 1 0,-1-1 0,1 1 0,-1 0 0,0-1 0,1 1 0,-1-1 0,0 1-1,0 0 1,0-1 0,-1 0-372,0 0 294,-1 0-1,1 0 0,0 1 0,-1-1 1,1 1-1,-1-1 0,0 1 1,1 0-1,-1 0-293,-4-1 231,0 0 0,0 0 0,0 0-1,0 1 1,0 0 0,0 1 0,-5-1-231,3 2 75,1-1-1,-1 1 0,1 1 1,0-1-1,0 1 0,0 1 1,0-1-1,0 1 0,1 0 1,-1 1-1,1-1 0,0 1 0,0 1 1,1-1-1,-1 1 0,-1 2-74,6-5 4,0 0-1,0-1 1,1 1-1,-1 0 1,1 0-1,-1 0 1,1 0-1,0 0 1,0 1-1,0-1 1,0 0-1,0 0 1,1 1-1,-1-1 0,1 0 1,0 1-1,-1-1 1,1 1-1,0-1 1,1 0-1,-1 1 1,0-1-1,1 0 1,0 1-1,-1-1 1,2 1-4,2 6 34,1 0 0,0-1 0,0 0 0,1 0 0,7 7-34,-12-14 1,12 15 18,0-1 6,0 2 0,9 15-25,-18-26 6,-1 0 0,-1 0-1,1 0 1,-1 0 0,0 1 0,-1-1 0,1 1 0,-1-1-1,-1 0 1,0 1 0,0 0-6,0 2 1,-2-1 1,1 1-1,-1 0 0,-1-1 0,0 1 0,0-1 1,-1 0-1,-3 7-1,1-6 29,0 1 1,-1-1-1,-1 0 1,1 0-1,-1-1 1,-8 7-30,13-13 24,1-1 1,-1 1-1,1 0 1,-1-1-1,1 1 1,-1-1 0,0 0-1,0 0 1,0 0-1,0 0-24,2 0 24,0-1 0,0 0 1,0 1-1,0-1 0,0 0 0,0 0 0,0 0 0,0 0 0,0 0 1,-1 0-1,1 0 0,0 0 0,0-1 0,0 1 0,0 0 0,0-1-24,0 1 6,0 0 0,1 0 0,-1-1 0,1 1 0,-1 0 0,1-1-1,-1 1 1,1-1 0,0 1 0,-1-1 0,1 1 0,-1-1 0,1 1-1,0-1 1,0 1 0,-1-1 0,1 1 0,0-1 0,0 1 0,0-1-1,-1 0 1,1 1 0,0-1 0,0 1 0,0-1 0,0 0-6,0 0-3,1 0 1,-1-1 0,0 1 0,0 0-1,1-1 1,-1 1 0,0 0-1,1 0 1,0-1 0,-1 1-1,1 0 1,0 0 0,0 0 0,0 0-1,-1 0 1,1 0 0,0 0-1,1 0 1,-1 0 0,0 0-1,0 0 1,0 1 0,1-1-1,-1 0 1,0 1 0,1-1 0,-1 1-1,0-1 1,1 1 0,-1 0-1,1-1 1,-1 1 0,1 0-1,-1 0 1,1 0 0,-1 0-1,2 0 3,-1 1-6,1 0-1,0 0 1,-1 0-1,1 0 1,0 0-1,-1 0 1,1 1-1,-1-1 0,0 1 1,0 0-1,1-1 1,-1 1-1,0 0 1,-1 0-1,1 0 1,0 0-1,-1 1 0,1 0 7,2 4 2,0 0-1,-1 0 0,0 0 0,-1 0 0,1 5-1,1 11 14,-1-1 0,-1 0 0,-1 1 0,-1 0-14,2 44-39,-1-54 31,1-1 0,0 1 0,1-1-1,2 4 9,-3-12-45,0 1 0,0 0-1,0 0 1,1-1 0,0 0-1,0 1 1,0-1 0,0 0-1,1 0 1,0 0 0,0-1-1,0 1 1,0-1 0,5 2 45,14 7-310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1.9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 82 7136,'-5'-1'1308,"1"-1"0,0 1 0,0-1 0,-4-2-1308,8 4 118,-1 0 1,1-1-1,-1 1 1,1-1 0,-1 1-1,1-1 1,0 1 0,-1-1-1,1 0 1,0 1-1,-1-1 1,1 1 0,0-1-1,0 0 1,-1 1 0,1-1-1,0 0 1,0 1-1,0-1 1,0 1 0,0-1-1,0 0 1,0 1 0,1-1-1,-1 0 1,0 0-119,1-1 204,0-1 1,0 0-1,0 1 1,0-1-1,2-1-204,-1 1 95,0-1-1,1 1 0,-1 0 1,1 1-1,0-1 0,0 0 1,0 1-1,0-1 1,1 1-1,-1 0 0,4-2-94,-5 3 11,-1 1 0,1-1 1,-1 0-1,1 1 0,-1 0 0,1-1 0,0 1 0,-1 0 0,1-1 0,0 1 0,-1 0 0,1 0 0,0 0 0,-1 0 1,1 1-1,0-1 0,-1 0 0,1 1 0,0-1 0,-1 1 0,1-1 0,-1 1 0,1-1 0,-1 1 0,1 0 0,-1 0 1,0 0-1,1 0 0,-1 0 0,1 1-11,1 0 15,-1 1 0,0 0 0,0 0 0,0 0 0,-1 0 0,1 0 0,-1 0-1,0 0 1,0 0 0,0 0 0,0 1 0,-1-1 0,1 0 0,-1 1-15,1 6 137,-1 1-1,-1 0 0,-1 6-136,-1 9 208,1-15-123,0 1 1,1 1-1,0-1 1,1 0-1,2 8-85,-2-18 12,1 0 1,-1 0-1,1-1 0,-1 1 0,1 0 1,0 0-1,0 0 0,0-1 0,0 1 1,0-1-1,0 1 0,1 0 0,-1-1 1,1 0-1,-1 1 0,1 0-12,1-1 50,0 1 0,0 0 0,0-1 0,0 0 0,1 1 0,-1-1 0,0 0-1,1-1 1,1 1-50,14 2 257,-11-2-96,-1 1 1,0-1 0,7 3-162,-12-4 22,0 1 0,0 0 0,0 0 0,0 0 0,0 0 0,0 0 0,0 0 0,-1 1 0,1-1 0,-1 1 0,1-1 0,-1 1 0,1-1 0,-1 1 0,0 0-22,2 2 35,0 1-1,-1 0 0,0 0 0,0 0 1,-1 0-1,0 1 0,1 0-34,0 13 32,0 8-32,-1-10 0,3 31-109,2-1 0,14 47 109,-16-79-37,8 31 160,-11-37-135,0-1 0,0 0-1,-1 1 1,0 4 12,0-11-42,0 1 0,-1-1 0,1 1 0,-1-1 0,0 1 0,0-1 0,0 1 0,0-1 0,0 0 0,0 0 1,-1 1-1,1-1 0,-1 0 0,0 0 0,-1 1 42,0 0-304,-1 0 0,1 0 0,-1-1 0,0 1 0,-1 0 304,3-2-384,0 0 1,0 0-1,-1 0 1,1 0-1,0-1 1,-1 1-1,1-1 1,-1 1-1,1-1 1,-1 1-1,1-1 384,-12-3-5717,2 1 1696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2.8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248 68 7808,'1'-1'670,"0"-2"654,1 0-1,-1 0 1,1 0 0,-1 0-1,0-1-1323,-1 2 172,0 1-1,1 0 0,-1 0 1,0 0-1,0-1 1,-1 1-1,1 0 0,0 0 1,0 0-1,-1 0 1,1 0-1,-1-1 1,1 1-1,-1 0 0,1 0 1,-1 0-1,0 0-171,-1-1 128,1 0 1,-1 0-1,0 0 1,0 0-1,0 1 0,0-1 1,0 1-1,-1-1 0,1 1 1,0 0-1,-1 0 0,1 0 1,-2-1-129,-1 1 50,1 0 0,0 0 0,-1 0 1,1 1-1,0-1 0,-1 1 0,1 0 1,-2 0-51,-3 1-15,0 0 1,0 1 0,0 0 0,0 0 0,1 0 0,-1 1 0,1 0-1,-1 1 15,-4 2-43,0 0 0,-10 8 43,19-12-5,1 0 0,0 0 1,0 1-1,1-1 0,-1 1 0,0-1 0,1 1 1,0 0-1,-1 0 0,1 0 0,1 0 0,-3 3 5,4-4-2,0-1-1,-1 1 0,1-1 0,0 0 0,-1 1 1,1-1-1,0 1 0,0-1 0,0 1 0,1-1 1,-1 0-1,0 1 0,1-1 0,-1 1 0,1-1 0,-1 0 1,1 1-1,0-1 0,-1 0 0,1 0 0,0 1 1,0-1-1,0 0 0,0 0 0,1 1 3,3 1 3,0 1 0,0-1-1,0 0 1,0 0 0,6 2-3,-8-3-18,19 7-15,14 5 33,-20-9 8,-2 1 1,1 0-1,-1 1 0,13 8-8,-24-13-1,0 0 0,0 0 0,0 0 0,0 1 0,-1-1 1,0 1-1,1 0 0,-1-1 0,0 1 0,0 0 0,-1 0 0,1 0 1,-1 0-1,1 1 0,-1-1 0,0 0 0,-1 0 0,1 1 1,0-1-1,-1 0 0,0 1 0,0-1 0,0 0 0,-1 1 0,0 2 1,-1-1 11,0 1 0,-1-1-1,0 1 1,0-1 0,0 0-1,-1 0 1,0 0 0,-4 3-11,3-3 30,-1 0 1,1-1-1,-1 0 0,0 0 1,0 0-1,0 0 1,-1-1-1,0 0 0,0 0 1,0-1-1,0 0 0,0 0 1,-6 1-31,7-2 2,-1 0 0,0 0 0,1-1 1,-1 0-1,0 0 0,0 0 0,-1-1-2,3 0-14,1 0-1,-1 0 1,1 0 0,0 0-1,-1-1 1,1 0 0,0 1-1,0-1 1,0-1-1,-2 0 15,5 2-199,0 0 0,0 0 0,0 0 0,0 0 0,0 0 0,0 0 0,0 0 0,0 0 0,0 0 0,0-1 0,1 1 0,-1 0 0,0 0 0,1-1 0,-1 1 0,1 0 0,0-1 0,-1 1 0,1 0 0,0-1 0,0 1-1,0-1 1,0 1 0,0 0 0,1-1 0,-1 1 0,0 0 0,1-2 199,4-6-1866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2.8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440 136 7808,'2'-3'670,"1"-2"654,0-1-1,-1 0 1,0 1 0,0-1-1,1-4-1323,-3 8 172,1-1-1,-1 1 0,0 0 1,0-1-1,0 1 1,-1 0-1,1-1 0,0 1 1,-1 0-1,1-1 1,-1 1-1,0 0 1,0 0-1,0 0 0,0 0 1,0 0-1,-1-1-171,-1-1 128,0 0 1,0 0-1,0 0 1,-1 1-1,0 0 0,1-1 1,-1 1-1,0 1 0,0-1 1,-1 0-1,1 1 0,0 0 1,-4-1-129,1 1 50,-1 0 0,0 0 0,1 0 1,-1 1-1,0 1 0,0-1 0,0 1 1,-2 1-51,-6 0-15,0 2 1,0-1 0,0 2 0,0 1 0,1 0 0,0 0 0,0 2-1,-1 0 15,-7 5-43,0 1 0,-18 14 43,35-23-5,0 0 0,1 1 1,0-1-1,0 1 0,0 0 0,1 1 0,-1-1 1,1 1-1,0 0 0,1 0 0,0 0 0,-3 7 5,5-10-2,0 0-1,1-1 0,-1 1 0,1 0 0,-1 0 1,1 0-1,0 0 0,0 0 0,0-1 0,1 1 1,-1 0-1,1 0 0,0 0 0,-1 0 0,1-1 0,0 1 1,1 0-1,-1-1 0,0 1 0,1-1 0,-1 0 1,1 1-1,0-1 0,0 0 0,1 2 3,6 3 3,-1 0 0,1 0-1,0-1 1,1 0 0,9 4-3,-14-7-18,34 16-15,26 9 33,-38-18 8,-1 1 1,0 2-1,0 0 0,22 17-8,-43-26-1,0 1 0,1-1 0,-2 1 0,1-1 0,0 1 1,-1 1-1,0-1 0,0 1 0,-1-1 0,1 1 0,-1 0 0,-1 0 1,1 0-1,-1 1 0,0-1 0,0 1 0,-1-1 0,0 1 1,0 0-1,-1-1 0,1 1 0,-1 0 0,-1 0 0,1-1 0,-2 6 1,-2 0 11,0-1 0,-1 0-1,0-1 1,-1 1 0,0-1-1,0 0 1,-1-1 0,-8 8-11,6-7 30,0-1 1,-1 0-1,-1 0 0,1-1 1,-1-1-1,-1 0 1,1 0-1,-1-1 0,0 0 1,-1-2-1,1 1 0,-1-1 1,-10 1-31,11-2 2,0-2 0,0 1 0,0-2 1,1 1-1,-1-2 0,0 0 0,-3 0-2,6-1-14,1 1-1,1-1 1,-1-1 0,0 0-1,1 0 1,-1 0 0,1-1-1,0 0 1,0 0-1,-4-3 15,9 5-199,0 0 0,0 0 0,0 0 0,0 0 0,0 0 0,0 0 0,1 0 0,-1 0 0,1-1 0,-1 1 0,1-1 0,0 1 0,0-1 0,0 1 0,0-1 0,1 0 0,-1 1 0,1-1 0,0 0 0,-1 0 0,1 1-1,0-1 1,1 0 0,-1 0 0,0 0 0,1 1 0,0-1 0,0-2 199,7-12-1866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3.2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 0 9056,'-10'3'3360,"10"-3"-2624,-5 5-192,1-1 960,4 0-928,-3 4 415,3 1-607,0 5 224,3 2-352,-1 1 192,3 0-224,2 4-224,1-1 0,-1 1 128,2-2-64,-1 1-736,-1-1 384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3.8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 8 8064,'-2'-8'4706,"2"8"-4608,1 0 0,-1 0 0,0 0 0,0 0-1,0 0 1,0 0 0,0 0 0,1 0 0,-1 0-1,0 0 1,0 1 0,0-1 0,0 0 0,1 0 0,-1 0-1,0 0 1,0 0 0,0 0 0,0 0 0,0 0-1,0 0 1,0 0 0,1 1 0,-1-1 0,0 0-1,0 0 1,0 0 0,0 0-98,2 3 287,0-1-1,0 1 1,0-1-1,1 2-286,-2-2 20,-1-1 0,1 1-1,-1 0 1,1-1-1,-1 1 1,1 0-1,-1 0 1,0-1-1,0 1 1,0 0 0,0-1-1,-1 1 1,1 0-1,0-1 1,-1 1-1,1 0 1,-1-1-1,0 1 1,1-1-1,-1 1 1,0-1 0,0 1-1,-1 0-19,-1 2 175,0-1-1,0 0 1,-1 0-1,1 0 0,-1 0 1,0 0-1,0 0 1,-3 1-175,6-4 16,0 1 0,1-1 1,-1 0-1,0 1 1,1-1-1,-1 0 0,0 0 1,0 0-1,0 1 0,1-1 1,-1 0-1,0 0 0,0 0 1,0 0-17,1 0-11,0 0 1,0 0 0,-1-1 0,1 1 0,0 0 0,0 0-1,0 0 1,-1 0 0,1 0 0,0 0 0,0-1-1,0 1 1,-1 0 0,1 0 0,0 0 0,0 0 0,0-1-1,0 1 1,0 0 0,0 0 0,0 0 0,0-1-1,-1 1 1,1 0 0,0 0 0,0 0 0,0-1 0,0 1-1,0 0 1,0 0 0,0-1 0,0 1 0,0 0-1,1 0 1,-1 0 0,0-1 0,0 1 0,0 0 0,0 0-1,0 0 1,0-1 0,0 1 0,0 0 0,1 0-1,-1 0 11,4-6-352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4.2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 39 8480,'1'-1'518,"-1"-1"1,0 0-1,1 0 1,0 0-1,-1 0 1,1 0 0,0 1-1,0-1 1,0 0-1,0 1 1,0-1-1,1 1 1,0-2-519,0 1 386,0 0 0,0 1 1,0-1-1,0 1 0,0-1 1,2 0-387,-3 2 25,-1 0 1,0 0 0,1-1 0,-1 1 0,1 0 0,-1 0 0,1 0-1,-1-1 1,1 1 0,0 0 0,-1 0 0,1 0 0,-1 0 0,1 0 0,-1 0-1,1 0 1,-1 0 0,1 0 0,-1 0 0,1 0 0,-1 1 0,1-1-1,-1 0 1,1 0 0,-1 0 0,1 1 0,-1-1 0,1 0 0,-1 0-1,1 1 1,-1-1 0,0 0 0,1 1 0,-1-1 0,0 0 0,1 1-1,-1-1-25,1 2 8,0 0 0,0-1 0,0 1 0,-1 0 0,1 0 0,-1 0 0,1 0 0,-1 0 0,0-1 0,0 1-1,0 0 1,0 0 0,0 0 0,0 0 0,-1 0 0,1 0 0,-1 0 0,1-1 0,-1 1 0,0 0 0,0 0 0,0-1-1,0 1 1,0 0 0,-1 0-8,1 0 6,-1 1 0,0-1 0,0 0 0,0 0 0,-1 0 0,1 0 0,0 0 0,-1 0 0,1-1 0,-1 1 0,0-1 0,0 1 0,1-1 0,-1 0 0,0 0 0,-3 0-6,5-1-17,1 1 1,-1-1-1,1 0 1,-1 0-1,0 0 1,1 0-1,-1 0 1,1-1-1,-1 1 1,1 0-1,-1 0 1,1 0-1,-1 0 1,0 0-1,1-1 1,-1 1-1,1 0 1,-1 0 0,1-1-1,0 1 1,-1 0-1,1-1 1,-1 1-1,1-1 1,0 1-1,-1 0 1,1-1-1,0 1 1,-1-1-1,1 1 1,0-1-1,0 1 1,-1-1-1,1 1 17,0-2-356,-1 1-1,1-1 0,0 0 0,-1 1 1,1-1-1,0 1 0,0-1 0,0 0 1,0 1-1,1-1 357,1-3-1349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4.6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116 3 9376,'-3'-3'3488,"3"3"-2720,0 4-192,0-2 640,3 4-768,-1 4 607,3 1-607,-3 8-96,0 1-224,-8 11-32,-2 2-32,-14 7-608,0 3 288,-14 4-2719,3-5 1663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5.3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247 107 6816,'0'0'2197,"0"0"-1979,-1 0 0,1 0 0,0 0 0,-1 0 0,1 0 0,0 0 1,0 0-1,-1 0 0,1 0 0,0 0 0,-1 0 0,1 0 0,0 0 0,0 0 0,-1 0 0,1 0 0,0-1 0,0 1-218,-22-28 3808,18 21-3597,-1 1 0,-1-1 0,1 1 0,-1 0 0,0 0 0,-1 0-1,1 1 1,-1 0 0,0 0 0,-1 0 0,-1 0-211,6 4 0,-1-1 0,0 1 0,0 0 0,1 0-1,-1 0 1,0 0 0,0 1 0,0-1 0,0 1 0,0 0 0,0 0-1,0 1 1,-3-1 0,2 1-5,0 0 1,0 1-1,0-1 0,0 1 0,0-1 1,1 1-1,-1 0 0,1 1 0,0-1 1,-3 2 4,4-2-6,0 1 0,0-1 1,1 0-1,-1 1 0,1-1 1,0 1-1,0 0 0,0-1 1,0 1-1,0 0 0,1 0 1,-1 0-1,0 4 6,1-5-4,1 1-1,-1-1 1,1 1-1,0 0 1,0-1-1,0 1 1,1 0 0,-1-1-1,1 1 1,-1 0-1,1-1 1,0 1 0,0-1-1,0 1 1,1-1-1,-1 1 1,1-1-1,0 2 5,3 1 3,-1-1-1,1 1 0,0 0 1,0-1-1,0 0 1,1 0-1,0 0-2,15 9-63,8 2 63,-6-3-2,-22-12 3,22 13-92,9 7 91,-26-16-3,0 1-1,-1-1 0,1 1 0,-1-1 0,-1 1 0,1 1 0,3 4 4,-8-9 9,1 1-1,0-1 1,0 1-1,-1 0 1,1-1-1,-1 1 1,1 0-1,-1-1 1,0 1-1,0 0 1,0-1-1,0 1 1,0 0-1,0-1 1,0 1-1,-1 0 1,1 0-1,-1-1 1,1 1-1,-1-1 1,0 1-1,0-1 1,0 1-1,0-1 1,0 1 0,0-1-1,0 1 1,-1 0-9,-3 2 3,-1 1 1,1 0 0,-1-1 0,0 0 0,0 0-1,-6 2-3,-1 1 71,-1-1-1,0 0 1,-13 3-71,20-6-248,-1-2 0,0 1 1,1-1-1,-1 0 0,0 0 0,0-1 1,0 0-1,-5 0 248,3 0-742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5.9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40 64 7392,'-3'0'698,"0"0"0,0 0 0,0-1 0,0 1 1,0-1-1,0 1 0,0-1 0,-2-1-698,4 2 70,1 0 0,-1 0 1,0-1-1,1 1 0,-1 0 0,1-1 0,-1 1 0,1-1 0,-1 1 0,1 0 1,-1-1-1,1 1 0,-1-1 0,1 1 0,-1-1 0,1 1 0,0-1 1,-1 1-1,1-1 0,0 0 0,0 1 0,0-1 0,-1 1 0,1-1 0,0 0 1,0 1-1,0-1 0,0 1 0,0-1 0,0 0 0,0 1 0,0-1 1,1 0-1,-1 1 0,0-1 0,0 1 0,1-1 0,-1 0-70,1-1 81,1 0 0,-1-1-1,1 1 1,-1 0 0,1 0 0,0 0-1,0 0 1,0 0 0,0 1 0,0-1-1,1 1 1,-1-1 0,0 1-1,1 0 1,0-1 0,1 1-81,1-1 47,-1 0-1,1 1 1,0 0 0,0 0-1,-1 1 1,1-1 0,0 1-1,0-1 1,2 2-47,-4-1-2,0 0 0,0 0 0,1 1 0,-1 0 0,0-1 0,0 1 0,0 0 0,0 0 0,0 1 0,0-1 1,0 0-1,0 1 0,1 1 2,-2-2-2,-1 0 0,1 1 1,-1-1-1,1 1 1,-1-1-1,0 1 1,0-1-1,0 1 0,0 0 1,0-1-1,0 1 1,0 0-1,-1 0 0,1 0 1,-1 0-1,1-1 1,-1 1-1,0 0 1,0 0-1,0 0 0,0 1 2,-1 3 5,0 0 0,-1 0 0,1 0 0,-1 1 0,-1-2 0,1 1 0,-1 0 0,0 0-1,-3 2-4,-6 10 182,-2-1-1,-3 3-181,2-3 351,13-15-324,0 0 0,1 0 0,-1 0 0,1 0 0,0 1 0,0-1 0,0 0 0,0 1 0,0-1 0,1 1-27,-1-3 21,1 1 1,0 0-1,0 0 0,0 0 0,0 0 0,1 0 1,-1 0-1,0 0 0,0-1 0,1 1 0,-1 0 1,0 0-1,1 0 0,-1 0 0,1-1 0,-1 1 1,1 0-1,-1 0 0,1-1 0,0 1 0,-1 0 1,1-1-1,0 1 0,0-1 0,0 1 0,0-1 1,-1 1-1,1-1 0,1 1-21,2 1 28,1-1-1,0 1 1,0-1-1,0 1 1,0-1-1,0-1 1,4 1-28,9 0 12,10 0-12,-22-1 46,49-2-644,-27 2 182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6.9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274 63 7296,'9'-21'3296,"-9"19"-3228,1 1 139,-1 0 0,1-1 0,-1 1 0,0 0 0,0 0 1,1-1-1,-1 1 0,0 0 0,0-1 0,0 1 0,-1 0 0,1-1 0,0 1 1,0 0-1,-1-1 0,1 1 0,-1-1-207,0 1 136,0 0 1,0 0-1,0 0 0,0 0 1,0 0-1,0 0 0,-1 0 0,1 0 1,0 0-1,0 1 0,-1-1 1,1 0-1,-1 1 0,1-1 1,-1 1-1,1-1 0,-1 1 1,1 0-1,-1-1 0,0 1-136,-3 0 208,0 0 0,0-1 0,0 2-1,0-1 1,-4 1-208,-7 1 181,1 1 0,-1 0 0,0 2-1,1-1 1,0 1 0,-12 7-181,19-8-5,0 0 1,0 0-1,1 1 0,-1 0 1,1 1-1,0 0 1,1 0-1,0 0 0,0 0 1,0 1-1,1 0 0,-2 3 5,5-6 8,0-1 0,1 1 0,-1 0 0,1 0 0,0 0 0,0 0 0,0 0 0,1 0 0,-1 0 0,1 0 0,0 0-1,1 0 1,-1 0 0,1 0 0,0 0 0,0 0 0,0 0-8,5 11-16,0-1 0,1-1 0,0 1 1,2 0 15,9 17 8,-11-18-67,0 0 79,0 1-1,-1 1 0,0-1-19,-5-9 19,0-1-1,0 1 0,0 0 1,-1-1-1,1 1 0,-1-1 1,0 1-1,-1 0 0,1-1 0,-1 1 1,0-1-1,-1 1-18,0 1-14,0 1 1,-1-1-1,0 0 0,-1-1 1,0 2 13,2-4 41,0 0 1,-1-1-1,1 1 1,-1 0-1,0-1 1,0 1-1,0-1 1,0 0-1,0 0 1,-1 1-42,3-3 33,1 0 1,-1 1 0,0-1 0,1 0-1,-1 1 1,0-1 0,0 0 0,0 0-1,1 0 1,-1 0 0,0 0 0,0 0-1,0 0-33,0 0 18,1 0-1,0 0 0,-1 0 1,1 0-1,0 0 0,-1 0 1,1 0-1,0-1 0,-1 1 1,1 0-1,0 0 0,-1 0 1,1-1-1,0 1 0,0 0 1,-1 0-1,1 0 0,0-1 1,0 1-1,0 0 0,-1-1-17,1 0 5,0 0-1,-1 0 1,1 0-1,0 0 1,0 0-1,0 0 0,-1-1 1,1 1-1,1 0 1,-1 0-1,0 0 1,0 0-1,0 0 1,1 0-1,0-1-4,0-1-28,1 0 0,-1 0 1,1 0-1,0 0 0,0 1 0,1-1 0,1-1 28,-3 3-1,-1 1-1,1-1 0,0 0 0,0 1 0,-1-1 0,1 1 0,0-1 0,0 1 0,0 0 0,0-1 1,0 1-1,0 0 0,0-1 0,0 1 2,0 0-6,-1 0 1,1 0-1,-1 0 0,1 0 1,-1 0-1,1 1 0,0-1 1,-1 0-1,1 0 0,-1 0 1,1 1-1,-1-1 0,1 0 1,-1 0-1,1 1 1,-1-1-1,0 0 0,1 1 1,-1-1-1,1 1 0,-1-1 1,0 0-1,1 1 0,-1-1 1,0 1-1,0-1 6,2 4-15,0-1 1,-1 0-1,1 1 1,-1-1-1,0 1 1,0-1-1,-1 1 1,1-1-1,-1 2 15,1 9 72,-2 11-72,0-12 22,-1 24 122,0 31 57,2-52-156,1-1 0,1 0 0,2 7-45,-3-14 9,2-1 0,-1 1 1,1-1-1,0 0 0,1 1 0,0-2 0,2 4-9,-2-5-1,0 0 0,1 0-1,0 0 1,0 0 0,0-1 0,0 0 0,1 0-1,0 0 1,6 3 1,-6-4-216,1 0 0,0-1 0,0 0 0,0 0 0,0 0 0,0 0 0,0-1 0,1 0 0,-1-1 0,1 1 0,-1-1 0,4-1 216,22-1-1163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7.3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0 9056,'-1'0'703,"1"0"-609,-1 0-1,1 0 0,0 0 1,0 0-1,0 0 0,-1 1 1,1-1-1,0 0 0,0 0 1,0 0-1,-1 0 0,1 0 1,0 0-1,0 0 1,0 0-1,0 1 0,-1-1 1,1 0-1,0 0 0,0 0 1,0 0-1,0 1 0,0-1 1,0 0-1,0 0 0,-1 0 1,1 0-1,0 1 0,0-1 1,0 0-1,0 0 0,0 0 1,0 1-1,0-1 0,0 0 1,0 0-94,-2 19 1413,0 0 0,2 8-1413,4 32 2101,11 49-2101,-9-81 136,28 130-336,-31-144-74,10 30-1777,-2-16-2690,-7-16 2528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7.8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35 9568,'0'-13'3066,"0"13"-3015,0 0-1,0 0 1,0 0-1,0 0 0,0-1 1,0 1-1,0 0 1,0 0-1,0 0 1,0 0-1,0-1 1,0 1-1,1 0 0,-1 0 1,0 0-1,0 0 1,0-1-1,0 1 1,0 0-1,0 0 1,0 0-1,0 0 0,1 0 1,-1 0-51,2-2 187,-1 0 4,0 1 0,0 0 1,0 0-1,0 0 0,1 0 0,-1 0 0,0 0 0,1 0 0,-1 0 0,1 1 1,-1-1-1,1 0 0,1 1-191,5-2 120,0 1-1,1 1 1,-1-1 0,0 1-1,1 1 1,-1-1 0,0 1-1,1 1 1,-1-1 0,0 1 0,0 1-1,6 1-119,-9-1 4,1-1 0,-1 0-1,1 1 1,-1 0 0,0 0 0,-1 0 0,1 1-1,-1 0 1,1-1 0,-1 1 0,0 1-1,-1-1 1,1 0 0,-1 1 0,0 0-1,0-1 1,-1 1 0,1 1-4,-3-5 3,1 1-1,-1 0 1,1 0 0,-1 0 0,0 0 0,0 1-1,0-1 1,0 0 0,0 0 0,0 0-1,-1 0 1,1 0 0,-1 0 0,1 0 0,-1-1-1,0 1 1,0 0 0,0 0 0,-1 1-3,-3 3 34,0 1 0,-1-1 0,1-1 0,-5 4-34,-1 2 24,-37 35 125,42-41-166,1 1-1,-1 0 0,-2 3 18,6-6 6,1 0 1,-1-1-1,1 1 1,-1 0-1,1 0 0,0 0 1,0 0-1,0 0 1,1 0-1,-1 2-6,1 0 8,0-1 0,0 1 1,0-1-1,1 1 0,0 0 0,0-1 0,0 1 0,1-1 1,0 0-1,0 1 0,0-1 0,1 0 0,-1 0 0,1 0 0,0 0 1,0-1-1,2 3-8,2 1 7,0 0 1,0 0-1,1-1 1,0 0-1,7 5-7,-2-3-331,1-1 1,0-1-1,10 4 331,-3-2-651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8.4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58 9568,'-8'-8'3066,"7"7"-2931,1 1 0,0-1 0,0 1 0,-1-1 0,1 0 0,0 1-1,0-1 1,0 1 0,-1-1 0,1 1 0,0-1 0,0 0 0,0 1 0,0-1 0,0 1-1,0-1 1,1 1 0,-1-1 0,0 0-135,0 0 552,0-1-394,1 1 1,-1-1-1,0 1 1,1-1-1,-1 1 1,1 0-1,-1-1 1,1 1-1,0-1 1,0 1-1,0 0 0,0-1 1,0 1-1,0 0 1,0 0-1,1-1-158,0 1 86,-1-1 0,1 1 0,0 0 0,0 0 1,-1 0-1,1 0 0,0 0 0,0 0 0,0 1 0,0-1 0,0 0 0,2 1-86,-3-1 7,0 1 0,0 0 0,0 0 0,0 1-1,0-1 1,0 0 0,0 0 0,0 0 0,0 0 0,0 1 0,-1-1 0,1 0 0,0 1 0,0-1 0,0 1 0,-1-1 0,1 1 0,0-1 0,0 1 0,-1-1-1,1 1 1,0 0 0,-1-1 0,1 1 0,-1 0-7,2 1 35,0 1 0,-1-1-1,0 1 1,1 0-1,-1-1 1,-1 1 0,1 1-35,1 4 81,0 0 1,-2 0 0,1 0-1,-1 5-81,-4 34 382,2-32-173,1 1-1,0 0 0,2 9-208,-1-23 38,0 0 1,1 0-1,-1 0 0,1 0 0,-1 0 1,1 0-1,0 0 0,0 0 1,0 0-1,0 0 0,0-1 0,1 1 1,-1 0-1,1-1 0,0 2-38,1-1 99,-1 0-1,1 0 1,0-1 0,0 1-1,1 0 1,-1-1-1,0 0 1,1 0-1,1 1-98,14 3 378,-10-3-140,0 1 1,0 0-1,1 0-238,-8-2 37,1 1 0,0-1 0,0 1 0,-1 0 0,1-1-1,-1 1 1,1 0 0,-1 0 0,0 0 0,0 1 0,0-1-37,2 5 55,0 0 1,0 0-1,-1 0 0,0 0 0,-1 0 1,0 1-1,1 5-55,2 8 13,4 10-86,19 68 157,-26-93-80,-1 1 0,1-1 0,-2 1 0,1 0 0,-1 0 0,0 0 1,0-1-1,-1 1 0,-2 6-4,1-7-21,-1 0 0,0 0 1,0-1-1,0 1 0,-1-1 0,0 0 1,0 0-1,0 0 0,-1 0 0,-5 3 21,-1 1-610,-1 0-1,0-1 0,-1 0 0,-6 2 611,8-4-1294,-1-1-1,0 0 0,0 0 1,-4 0 1294,-12 2-2405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3.2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40 1 9056,'-18'4'3360,"18"-4"-2624,-9 12-192,0-5 960,9 1-928,-4 8 415,4 3-607,0 7 224,4 7-352,1 0 192,4 3-224,4 6-224,0-2 0,0 2 128,3-4-64,-2 1-736,-1 0 384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9.5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 3 9568,'0'0'154,"0"-1"1,0 1-1,0 0 1,0 0 0,0 0-1,-1 0 1,1-1-1,0 1 1,0 0 0,0 0-1,0 0 1,-1 0-1,1 0 1,0 0 0,0 0-1,0 0 1,0-1-1,-1 1 1,1 0 0,0 0-1,0 0 1,0 0-1,-1 0 1,1 0 0,0 0-1,0 0 1,0 0-1,-1 0 1,1 0 0,0 0-155,-6 4 2160,4-3-2022,1 1-1,0-1 1,0 0-1,1 0 1,-1 1-1,0-1 1,0 1-1,0 0-137,1 2 63,-1 0-1,1 0 0,0 0 1,0 0-1,0 0 0,0 0 1,1 1-63,7 29 85,-5-26-42,8 35 103,23 74 55,32 49 13,-56-140-156,-3-11-238,10 27-470,-8-14-2808,-4-16 1640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9.9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84 9056,'-4'-10'2922,"3"10"-2892,1 0-1,0 0 0,0 0 0,0 0 1,0 0-1,0 0 0,0-1 0,0 1 1,0 0-1,0 0 0,0 0 0,0 0 1,0 0-1,0 0 0,0-1 1,0 1-1,0 0 0,0 0 0,0 0 1,0 0-1,0 0 0,0 0 0,0 0 1,1-1-1,-1 1 0,0 0 0,0 0 1,0 0-1,0 0 0,0 0 0,0 0 1,0 0-1,0 0 0,1 0 1,-1-1-1,0 1 0,0 0 0,0 0 1,0 0-30,1-1 41,4-3 309,0 0 0,0 0 0,0 1 0,0 0 1,3-2-351,7-2 226,0 0 0,1 0 1,0 2-1,0-1 1,0 2-1,3-1-226,-10 4 1,-1-1-1,1 1 1,-1 1-1,1-1 1,0 1-1,-1 1 1,1-1-1,-1 1 1,1 1-1,-1-1 1,1 1-1,-1 1 1,3 0-1,-7-1 11,-1-1 0,1 0 0,-1 1 0,0 0 0,0 0 0,0 0 0,0 0 0,0 0 0,-1 0 0,1 1 0,-1-1 0,1 1 0,-1-1 1,0 1-1,0 0 0,-1 0 0,1 0 0,0 0 0,-1 0 0,0 0 0,0 0 0,0 1 0,0-1 0,-1 0 0,0 0 0,1 1 0,-1-1 0,0 1-11,-1 3-9,0 0-1,-1 1 1,0-1-1,0 0 1,-1 0-1,0 0 1,0-1 0,-1 1-1,-3 4 10,-7 10-411,-2 0 1,-5 3 410,1 0-448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0.8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171 60 6464,'11'-22'2917,"-10"21"-2649,0-1 0,0 0 0,0 0-1,-1 0 1,1 0 0,-1 0 0,1 0 0,-1-1-268,0 3 120,0-1 1,0 0 0,0 0 0,0 1 0,0-1-1,0 0 1,-1 0 0,1 1 0,0-1 0,0 0 0,-1 1-1,1-1 1,-1 0 0,1 1 0,0-1 0,-1 0-1,1 1 1,-1-1 0,0 1 0,1-1 0,-1 1-1,1-1 1,-1 1 0,0-1 0,0 1 0,1 0-1,-1-1 1,0 1-121,-1-1 114,-1 1 0,1-1 1,-1 1-1,1-1 0,-1 1 0,1 0 0,0 0 0,-1 0 0,1 0 0,-1 1 0,1-1 0,-1 0 0,1 1 1,0 0-1,-1-1 0,1 1 0,-1 1-114,-6 1 210,1 1 0,0 0 1,-6 4-211,8-4 4,0 0 1,1 0 0,0 0-1,0 1 1,0 0 0,0-1-1,1 2 1,0-1 0,0 0-1,0 1-4,2-2 11,0 0-1,0 0 1,1 0-1,-1 0 0,1 0 1,0 0-1,0 1 1,1-1-1,-1 0 0,1 1 1,0-1-1,0 0 1,1 0-1,-1 1 0,2 1-10,0-1 40,0 1-1,0-1 0,0 0 1,1 0-1,0 1 0,4 3-39,5 7 231,8 5-231,9 13 104,-23-25-107,0 0 0,0 0 1,-1 0-1,0 1 0,-1-1 0,1 5 3,-3-8 15,-1 0-1,0 0 1,0 0 0,0 1-1,-1-1 1,0 0 0,0 1-1,-1-1 1,0 0-1,0 0 1,-1 2-15,-1 1 5,0 0 0,-2 0 0,1 0 1,-1 0-1,0 0 0,-1-1 0,-2 2-5,2-3 23,0 0 0,0-1 0,-1 1-1,0-1 1,0-1 0,-1 1 0,0-1 0,-3 2-23,8-6 16,1 0 0,-1 1 0,0-1 0,0 0 0,1 0 0,-1-1 0,0 1 0,-2 0-16,4-1 6,1 0 0,-1 0 0,0 0 0,1 0 1,-1 0-1,1 0 0,-1 0 0,0 0 0,1 0 0,-1 0 1,1 0-1,-1-1 0,1 1 0,-1 0 0,1 0 0,-1-1 1,0 1-1,1 0 0,0 0 0,-1-1 0,1 1 0,-1 0 1,1-1-1,-1 1 0,1-1 0,0 1 0,-1-1 0,1 1 1,0-1-1,0 1 0,-1-1 0,1 1 0,0-1 0,0 1 0,-1-1-5,1-1 21,0 1 0,0-1 0,0 0 0,0 1 0,0-1 0,0 0 1,0 1-1,0-1 0,1 1 0,-1-1-22,1 0-14,0 0 0,-1 0 0,1 0 0,0 0 0,0 1 0,1-1 0,-1 0 0,0 1 0,1-1 0,-1 0 0,1 1 0,-1 0 0,1-1 0,0 1 14,0 0-8,-1 0 0,0 1 0,0-1 0,0 1 0,1-1 0,-1 1 0,0-1 1,0 1-1,1 0 0,-1-1 0,0 1 0,1 0 0,-1 0 0,1 0 0,-1 0 0,0 0 0,1 0 0,-1 1 0,0-1 0,1 0 0,-1 0 0,0 1 0,2 0 8,0 0-7,0 1 0,0 0 1,0 0-1,0 0 0,0 0 0,-1 0 0,1 0 0,-1 1 0,1-1 0,-1 1 0,0 0 0,1 0 7,1 4 13,0 0 0,0 0 0,-1 1-1,2 6-12,7 27-64,-3 1-1,2 27 65,-4-25 41,1 1-1,7 13-40,-10-45-29,-1 0 0,2-1 0,0 0-1,1 0 1,0-1 0,4 5 29,-6-10-45,0 1 1,1-1-1,0 0 0,0-1 1,1 1-1,0-1 0,0 0 1,0 0-1,1-1 0,-1 0 1,3 0 44,-2 0-520,1-1 1,0-1 0,-1 0-1,1 0 1,0 0 0,0-1-1,0 0 1,1 0-1,-1-1 1,0 0 0,0-1-1,0 0 1,2 0 519,35-8-2789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1.7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48 102 7232,'-41'-27'7301,"40"27"-7195,0-1 0,1 0 0,-1 1 0,1-1 1,-1 0-1,1 0 0,-1 1 0,1-1 0,0 0 0,-1 0 1,1 0-1,0 1 0,0-1 0,-1 0 0,1 0 0,0 0 0,0 0 1,0 0-1,0 1 0,0-1 0,1 0 0,-1 0 0,0 0 1,0 0-107,1-1 75,0-1 1,0 1-1,0 0 1,0 0 0,1-1-1,-1 1 1,1 0-76,2-2 40,-1 0 1,1 1-1,0 0 0,0 0 1,1 0-1,-1 0 0,1 1 0,0 0 1,4-2-41,-7 3-4,0 0-1,0 0 1,1 0 0,-1 1-1,0-1 1,0 1 0,1 0 0,-1-1-1,1 1 1,-1 0 0,0 0 0,1 0-1,-1 1 1,0-1 0,1 0 0,-1 1-1,0-1 1,1 1 0,-1 0-1,0 0 1,0 0 0,0 0 0,0 0-1,0 0 1,0 0 0,1 2 4,0-1 4,0 1-1,0 0 1,0 0 0,-1 0 0,1 0-1,-1 1 1,0-1 0,0 0-1,0 1 1,-1 0 0,0-1 0,1 1-1,-1 0 1,0 1-4,1 15 3,0-1 0,-2 18-3,0-20 30,0 1 0,1-1 0,4 16-30,-4-30 17,0 0 0,-1 0-1,2 0 1,-1 0 0,0 0-1,1-1 1,-1 1 0,1 0-1,0-1 1,0 1 0,0-1-1,0 1 1,1-1 0,-1 0 0,1 0-1,-1 0 1,1 0 0,0 0-1,0 0 1,0-1 0,0 1-1,0-1 1,3 1-17,14 4 54,-15-5-35,0 0-1,0 1 0,0-1 0,0 1 1,0 0-1,0 0 0,-1 1 0,1-1 1,1 3-19,1 0 7,-1 1 0,0 0-1,0 1 1,-1-1 0,0 1 0,-1 0 0,3 5-7,6 13-90,5 16 90,-14-32-17,18 40-53,19 51 88,-32-76 41,-2 1-1,-1 0 0,0 4-58,-5-20 26,0-1 0,0 1 1,-1 0-1,0-1 0,-1 1 1,0-1-1,-1 1 0,1-1 1,-2 1-1,0-1 0,0 0 1,0 0-1,-1 0 0,-1 0 1,0-1-1,-3 5-26,1-3-57,0-2 1,-1 1-1,0-1 0,0 0 1,-6 3 56,8-6-424,0 0 0,-1 0 0,0 0 0,0-1 0,0 0 0,0 0 0,-1-1 1,-3 1 423,-9 1-1536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2.9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329 234 7392,'1'-2'913,"1"1"0,-1 0 1,1 0-1,-1 0 0,0-1 0,1 1 1,-1 0-914,8-13 2166,-5 5-1494,0 0 0,0-1-672,-1 0 335,0 0 0,0 0-1,-1-1 1,-1 1-1,0-1 1,-1-3-335,0 8 62,0 0 0,-1 1 0,1-1 0,-2 1 0,1-1 0,-1 1 0,1 0 0,-2-1 0,1 1 0,-1 0 0,0 0 0,-2-3-62,3 6 11,0-1 0,0 1-1,0 0 1,0-1 0,0 1-1,-1 0 1,1 0 0,-1 1-1,0-1 1,0 0 0,0 1-1,0-1 1,0 1 0,0 0-1,0 0 1,0 0 0,-2 0-11,-1 0 1,0 1 0,0-1 0,0 1 0,0 0 0,0 1 1,0 0-1,0-1 0,0 1 0,0 1 0,0-1 0,1 1 0,-1 0 0,1 0 1,-5 3-2,-2 1-48,0 1 0,0 0 0,1 1 0,0 0 0,-8 9 48,12-11 11,1 0 1,0 0-1,1 1 1,-1 0 0,1 0-1,1 0 1,0 0-1,0 0 1,0 1-1,1 0 1,1 0-1,-3 7-11,5-11-5,0-1-1,0 0 0,0 0 0,0 0 1,0 1-1,1-1 0,0 0 0,0 0 1,0 0-1,0 0 0,0 0 0,1 0 0,-1 0 1,1 0-1,0 0 0,0-1 0,0 1 1,0-1-1,3 3 6,5 4 0,0-1 1,1 0-1,1-1 1,5 4-1,-13-9 11,23 14-52,-2-1 48,-1 0-1,-1 1 1,10 9-7,-29-21 18,1 1-1,-1-1 1,0 1-1,0 0 1,-1 0-1,0 0 1,3 5-18,-5-8-3,0 1 0,0 0 0,0-1 1,0 1-1,-1 0 0,1 0 0,-1 0 0,0-1 0,1 1 1,-2 0-1,1 0 0,0 0 0,-1 0 0,1 0 0,-1-1 1,0 1-1,0 0 3,-2 3 9,-1-1 1,1 1 0,-1-1-1,0 0 1,-1 0-1,1-1 1,-1 1 0,-5 3-10,1-1 50,-1 0 0,0-1 0,0 0 0,-7 2-50,8-4 22,0 0 0,-1-1 0,1 0 0,-1 0 0,0-1 0,0 0 0,0-1 0,0 0 0,0 0 0,0-1 0,0 0 0,0-1 0,0 0-1,0 0 1,0-1 0,0 0 0,-6-2-22,13 3-180,0 0 0,0 0 0,0-1-1,0 1 1,0-1 0,1 0 0,-1 1-1,0-1 1,1 0 0,0 0 0,-1-1-1,1 1 1,0 0 0,0-1-1,-1-2 181,-1-7-1120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3.3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7872,'9'16'2944,"-9"-16"-2304,8 21-160,-6-10 1216,3 3-1024,-2 5 288,2 3-576,0 3-288,0-2-96,0 3-352,0-5 192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3.8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239 3 8544,'-22'-3'2757,"13"3"-1674,-3 2-184,0 0 1,0 1-1,1 1 1,-5 1-900,10-3 188,0 1 0,0 0 0,0 0 0,0 0 0,1 1 0,-1 0 0,1 0 0,0 0 0,-2 3-188,-3 5 24,1 0-1,0 0 1,1 1-1,1 0 0,-3 8-23,3-5-24,1 1-1,0 0 1,2 1-1,0-1 1,-1 14 24,4-16-5,0 1 1,1-1-1,1 1 0,1 0 1,2 6 4,-2-11 36,1 1 0,1-1 0,0 0 0,1 1 0,0-1 0,1-1 0,3 5-36,-5-9 41,1-1 1,-1 1-1,1-1 0,0 0 1,0 0-1,0-1 0,1 0 1,0 0-1,0 0 0,1 0-41,-2-1 29,1-1 0,-1 1-1,1-1 1,0-1 0,0 1-1,0-1 1,0 0 0,0 0-1,0 0 1,0-1 0,0 1-1,2-2-28,3 1 64,-1-2 0,0 1 0,0-1 0,0-1 0,0 1 0,0-1 0,0-1 0,-1 0 0,7-4-64,-8 5 64,-1-1-1,0-1 1,0 0-1,0 1 1,-1-2-1,1 1 1,-2-1-1,1 0 1,-1 0-1,0 0 1,0 0-1,0-1 0,-1 0 1,-1 0-1,1 0 1,-1 0-1,-1-1 1,1 1-1,-1 0 1,0-3-64,-1-1 13,-1 0 0,0 0 1,0 1-1,-1-1 0,-1 0 1,0 0-1,0 1 0,-3-6-13,3 10 7,-1-1 0,1 1 0,-2 0 0,1 0 0,-1 0 0,1 1 0,-2-1 0,1 1 0,-1 0 0,0 0 0,0 0 0,-1 0 0,-4-2-7,2 2-60,0 1 0,-1-1-1,1 2 1,-1-1 0,0 1-1,0 0 1,-1 1 0,1 0 0,-1 0-1,-3 0 61,0 1-494,0 0-1,0 1 0,0 1 1,-4 0 494,-14 2-934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4.2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0 7552,'-2'24'2816,"2"-24"-2208,2 25-160,0-10 1312,3 3-1056,3 7 576,1 2-768,6 4 128,0 0-353,4 0-191,4-4-32,3-2-64,1-2 0,6-3-1695,-7-5 927,1-1-3488,1-3 2368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4.8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202 66 7296,'4'-4'905,"6"-7"1486,-8 9-2278,-1 0 130,1 1 1,-1-1 0,0 0 0,1 1 0,-1-1 0,0 0 0,0 0 0,-1 1 0,1-1 0,0 0 0,-1 0 0,1-1-244,-1 2 168,0 0 0,0 0 0,0 0 0,0 0 0,-1 0 0,1 0 0,0 0 0,-1 0 0,1 0 0,-1 0 0,1 0 0,-1 0 0,1 0 0,-1 0 0,0 0 0,1 0 0,-1 0 0,0 0-168,0 1 76,0-1-1,-1 0 1,1 1-1,0-1 1,0 1-1,0-1 1,-1 1-1,1-1 1,0 1-1,-1 0 1,1 0-1,0 0 1,-1-1-1,1 1 1,0 0-1,-1 0 1,1 1-1,-1-1-75,-3 1 64,-1 0-1,0 0 1,1 0 0,0 1-1,-1 0 1,1 0-1,0 0 1,-2 1-64,-4 3 63,0 0 1,1 1-1,-1 1-63,5-3 7,0 0 0,0 0-1,1 0 1,0 1 0,0-1 0,1 1-1,0 0 1,0 0 0,0 1 0,1-1 0,0 1-1,0 0 1,1 0 0,0-1 0,1 1-1,-1 1 1,1 2-7,0 3-11,1-1 0,1 0 0,0 1 0,1-1 0,0 0 0,1 1 0,1-1 0,0-1 0,3 7 11,4 5 77,1-2 1,6 9-78,-12-20 58,0 0 1,3 9-59,-7-15-4,-1 0 1,1-1-1,-1 1 1,0 1-1,-1-1 1,1 0-1,-1 0 1,0 0-1,0 2 4,-1 0 21,-1-1 1,1 1-1,-1-1 1,0 1-1,-1-1 0,1 0 1,-1 0-1,0 0 0,-3 4-21,0-3-26,1 1-1,-1-1 0,-1 0 1,1 0-1,-1 0 0,-4 2 27,9-7 25,-1 1 0,0 0-1,0-1 1,-1 1 0,1-1 0,0 0 0,0 0-1,-4 0-24,6 0 14,0-1-1,0 0 0,1 0 0,-1 0 1,0 0-1,0 0 0,0 0 0,0 0 0,0 0 1,0 0-1,0 0 0,0 0 0,1 0 1,-1-1-1,0 1 0,0 0 0,0-1 1,0 1-1,1 0 0,-1-1 0,0 1 0,0-1 1,1 1-1,-1-1 0,0 1 0,1-1 1,-1 0-1,1 1 0,-1-1 0,1 0 1,-1 1-1,1-1 0,-1 0 0,1 0 0,0 1-13,-1-2 0,1 1 0,0 0-1,0-1 1,-1 1 0,1-1-1,0 1 1,0 0 0,1-1-1,-1 1 1,0-1 0,1 1-1,-1 0 1,0-1-1,1 1 1,0 0 0,-1-1-1,1 1 1,0 0 0,0 0-1,0-1 1,0 1-6,0 0 0,0 0 0,0-1 0,0 1 0,1 0 0,-1 0-1,0 0 1,1 1 0,-1-1 0,0 0 0,1 0 0,-1 1 0,1-1 0,0 1-1,-1-1 1,1 1 0,-1-1 0,3 1 6,-2 0-20,0 0 0,0 0 0,1 0-1,-1 0 1,0 1 0,1-1 0,-1 1 0,0-1 0,0 1-1,0 0 1,0 0 0,0 0 0,1 0 20,0 1-12,0 0 0,0 0 0,-1 0 0,1 0 0,0 1 0,-1-1 0,2 3 12,3 4 14,-1 1 0,-1-1 0,0 1 0,2 5-14,-6-13 2,8 20 14,-1-1 0,0 1 0,-2 0 0,-1 3-16,2 12 19,17 74-187,-18-89 165,1-1 1,1 0-1,2 0 0,1 1 3,-7-13-211,2-1 0,-1 0 0,1-1 0,0 1-1,1-1 1,-1 0 0,2-1 0,-1 1 0,1-1 0,0-1 0,1 1 0,-1-1-1,1-1 1,0 1 0,1-1 0,-1-1 0,7 3 211,19 2-1397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5.7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43 110 8800,'-17'-9'3664,"13"7"-2681,-1 0 0,1 0 0,-3-3-983,6 5 99,1-1 1,-1 1-1,1-1 0,-1 0 1,1 1-1,-1-1 0,1 0 1,0 1-1,-1-1 0,1 0 1,0 1-1,0-1 0,0 0 1,-1 1-1,1-1 0,0 0 1,0 0-1,0 1 0,0-1 1,1 0-1,-1 0 0,0 1 1,0-1-100,1-2 121,-1 1 1,1 0-1,0 0 1,0-1 0,0 1-1,1 0 1,-1 0-122,4-3 130,0-1 0,0 1 0,1 0 0,-1 1 0,1-1 0,1 1 0,-1 0 0,5-2-130,-8 4 22,-1 1 0,1 0 0,0-1 1,0 1-1,0 0 0,0 0 0,0 1 1,0-1-1,0 0 0,0 1 0,0 0 1,0 0-1,1-1-22,-2 2-1,-1-1 1,1 0-1,0 0 1,-1 1-1,1-1 1,-1 1 0,1-1-1,-1 1 1,1 0-1,-1-1 1,1 1-1,-1 0 1,0 0-1,0 0 1,1 0-1,-1 0 1,0 0-1,0 0 1,0 0-1,0 0 1,0 1-1,0-1 1,-1 0 0,1 1-1,0 0 1,1 2 21,-1 1 0,1 0 0,-1-1 0,0 1 1,0 0-1,-1 0 0,0 0 0,0 0 0,0 0 0,-1 2-21,-2 12 135,-1-1 0,-1 3-135,2-10 106,0-1-50,1 0 1,1 0-1,0 0 1,0 1-1,1-1 1,0 0-1,1 1-56,0-5 77,1 0 0,-1-1 1,1 1-1,0 0 0,0-1 0,1 1 0,0-1 0,0 0 0,0 0 0,1 0 0,0 0 0,0 0 0,1 0-77,20 17 233,-17-16-192,0 1 1,0 0 0,-1 0 0,3 4-42,1 6 44,0-1 1,8 18-45,13 36-127,5 9 176,-14-38 8,-10-19-22,-1 0 1,4 11-36,-14-28 18,-1-1 1,1 1-1,-1 0 0,0 0 1,-1 0-1,1 1 1,-1-1-1,0 0 1,0 0-1,-1 0 1,0 0-1,0 0 1,-1 4-19,-2 2 39,-1-1 0,0 0 1,0 0-1,-1 0 0,-4 5-39,0-2-108,0-1 0,-1 0 0,-9 8 108,16-16-403,0-1 1,-1 0 0,1 1 0,-1-2-1,1 1 1,-1 0 0,-3 0 402,-8 4-1542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3.8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77 16 8064,'-4'-16'4706,"4"16"-4608,1 0 0,-1 0 0,0 0 0,1 1-1,-1-1 1,0 0 0,0 0 0,1 0 0,-1 0-1,0 0 1,1 0 0,-1 0 0,0 0 0,0 0 0,1 1-1,-1-1 1,0 0 0,0 0 0,0 0 0,1 1-1,-1-1 1,0 0 0,0 0 0,0 0 0,1 1-1,-1-1 1,0 0 0,0 1-98,4 3 287,0 1-1,-1 0 1,1 1-1,0 2-286,-2-5 20,-1 0 0,0 0-1,0 1 1,0-1-1,-1 0 1,1 1-1,-1-1 1,0 1-1,0-1 1,0 0 0,0 1-1,0-1 1,-1 1-1,0-1 1,1 0-1,-1 1 1,-1-1-1,1 0 1,0 0-1,-1 0 1,1 0 0,-1 0-1,-1 1-19,-2 3 175,-1 0-1,0 0 1,0-1-1,0 0 0,-1 0 1,1-1-1,-1 1 1,-7 2-175,13-7 16,0 0 0,-1-1 1,1 1-1,0 0 1,0-1-1,-1 0 0,1 1 1,-1-1-1,1 0 0,0 1 1,-1-1-1,1 0 0,-1 0 1,1 0-17,0 0-11,1 0 1,-1-1 0,1 1 0,0 0 0,-1 0 0,1 0-1,0-1 1,-1 1 0,1 0 0,0-1 0,-1 1-1,1 0 1,0-1 0,-1 1 0,1 0 0,0-1 0,0 1-1,0 0 1,-1-1 0,1 1 0,0-1 0,0 1-1,0 0 1,0-1 0,0 1 0,0-1 0,0 1 0,0-1-1,0 1 1,0 0 0,0-1 0,0 1 0,0-1-1,0 1 1,0-1 0,0 1 0,0 0 0,1-1 0,-1 1-1,0-1 1,0 1 0,0 0 0,1-1 0,-1 1-1,0 0 11,8-12-352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6.9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1 109 7872,'0'0'123,"0"-1"0,0 1 0,0 0 1,0 0-1,-1 0 0,1 0 0,0-1 0,0 1 1,0 0-1,0 0 0,0 0 0,0-1 0,0 1 1,0 0-1,0 0 0,0 0 0,0-1 1,0 1-1,0 0 0,0 0 0,0 0 0,0 0 1,0-1-1,1 1 0,-1 0 0,0 0 0,0 0 1,0 0-1,0-1-123,6 1 3064,1-1-2869,16-1 1017,1 1 1,5 1-1213,-1-1 326,509-15 1466,-258 3-1568,37-7 304,-195 14-341,70-4-235,225-13 102,-238 17-4102,-141 4-22,-6 0 1244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7.9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350 62 8800,'-1'-6'1060,"1"4"-769,0 1-1,0-1 0,-1 1 0,1-1 0,0 1 1,-1-1-1,0 1 0,1 0 0,-1-1 0,0 1-290,-1-2 160,2 1 84,-1 0-1,0 0 0,0 0 1,-1 1-1,1-1 1,0 0-1,-1 1 0,1-1 1,-1 0-1,1 1 1,-1-1-244,-1 0 216,-1 1 1,1-1-1,-1 0 1,1 1-1,-1-1 1,1 1-1,-1 0 1,0 0-1,0 0 1,-2 0-217,0 1 124,-1-1 0,1 1 0,-1 0 0,1 1 0,-1-1 1,-1 1-125,-5 2 94,-1 0 0,1 1 0,-1 0 1,1 0-1,-8 5-94,11-4 55,0 0 0,0 0 1,0 0-1,0 1 0,1 1 1,1-1-1,-1 2 0,-6 6-55,12-11 10,1-1-1,0 1 0,0 0 0,0 0 1,1 0-1,-1 0 0,1 0 1,-1 1-1,1-1 0,0 0 0,1 1 1,-1-1-1,1 1-9,0 0 14,0 0 1,0 0 0,0 1-1,1-1 1,0 0 0,0 0-1,1 0 1,-1 0-1,1 0 1,0 1-15,9 14 65,1-1-1,6 8-64,-6-11 7,-1 1 0,-1 1-1,3 7-6,-10-17 4,0 0-1,-1 0 1,0 0-1,1 3-3,-3-7 7,0 0-1,0 0 0,0 0 1,0 0-1,0 0 1,0 0-1,-1 0 0,0 0 1,0 0-1,0 0 1,0 0-1,0 0-6,-3 3 4,1 0 1,-1-1-1,0 1 1,0-1-1,-1 0 0,0-1 1,0 1-1,0-1 1,0 1-1,-1-1 0,0-1 1,0 1-1,0-1 1,0 0-1,-1 0 0,0 0 1,-3 0-5,6-2 32,1 0 1,-1-1-1,0 1 1,1-1 0,-1 1-1,-1-1-32,4 0 0,0 0 0,0 0 0,0-1-1,0 1 1,0 0 0,0 0 0,-1-1 0,1 1-1,0 0 1,0-1 0,0 1-7,1 0 0,-1-1 0,1 1 0,0 0 0,-1-1 0,1 1 0,0 0 0,-1-1 0,1 1 0,0 0 0,0-1 0,-1 1 0,1 0 0,0-1 0,0 1 0,0-1 0,0 1 0,-1 0 0,1-1 0,0 1 0,0-1 0,0 1 0,0-1 7,0 1-4,0-1 0,0 1 0,0 0 0,0-1 0,0 1 0,0 0 0,0 0 0,0-1 0,0 1 0,1 0 0,-1-1 0,0 1 0,0 0 0,0-1 0,0 1 0,1 0 0,-1 0 0,0-1 0,0 1 0,0 0 0,1 0 0,-1 0 0,0-1 0,1 1 0,-1 0 0,0 0 1,0 0-1,1 0 0,-1-1 0,0 1 0,1 0 0,-1 0 0,0 0 0,1 0 0,-1 0 0,0 0 0,1 0 0,-1 0 4,2 0-9,-1 0-1,0 0 1,0 0 0,0 1 0,0-1 0,0 0-1,0 0 1,0 1 0,0-1 0,0 1 0,0-1-1,0 1 10,1 0-16,0 1 0,0-1 0,0 1-1,0 0 1,-1-1 0,1 1-1,-1 0 1,1 0 0,-1 0 0,0 0-1,0 0 1,0 0 0,0 0 0,0 1 16,2 6-21,-1 0 0,1 8 21,-2-13 13,9 81 43,0 4 80,-7-76-76,0-2 0,0 1 0,1 0 0,1 0 0,2 1-60,-3-5 25,0-1 0,1 0 1,0 1-1,0-2 0,1 1 0,0-1 1,0 0-1,2 1-25,-4-4 12,0 0 0,1 0 0,-1-1 0,1 1 0,0-1 0,0 0 1,0-1-1,0 1 0,0-1 0,5 1-12,2 0-381,0 0 0,1-1 0,0 0 0,0-1 381,-1-1-1177,1 1-1,-1-2 0,0 1 1,1-2-1,1 0 1178,25-6-2938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8.5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220 2 8128,'-14'-2'2618,"8"3"-1583,-1 0-416,0 1 1,0 1-1,0-1 1,1 1-1,-1 0 0,1 0 1,-4 3-620,-1 2 258,1 0-1,0 1 1,0 0 0,1 1 0,1 0 0,0 0-1,-4 7-257,0 2 132,2 0-1,0 1 1,1 0-1,2 0-131,2-8 90,2-1 0,0 1-1,1 0 1,0 0-1,1 0 1,0 0-1,1 0 1,1 0 0,0 0-90,0-6 69,1 1 1,-1-1 0,1 0-1,1 0 1,-1 0 0,1-1 0,0 1-1,2 2-69,-2-4 58,0 0-1,0 0 0,1-1 1,0 1-1,0-1 0,0 1 1,0-1-1,0 0 0,1-1 1,-1 1-1,4 1-57,-2-2 36,0 0 0,1 0 0,-1 0-1,1-1 1,-1 1 0,1-1 0,-1-1 0,1 1 0,0-1 0,-1 0-1,1-1 1,0 1 0,-1-1 0,1 0 0,-1-1 0,3 0-36,3-1 111,-1-1 1,0 0 0,-1 0-1,1-1 1,-1-1-1,0 1 1,0-1 0,7-6-112,-10 6 71,0 0 0,0 0 0,0 0 0,-1-1 0,0 0 0,-1 0 0,0 0 1,0-1-1,0 0-71,-1-1 20,-1 0 1,0 0 0,0-1-1,-1 0 1,-1 1 0,0-1-1,0 0 1,-1-6-21,0 7-7,-1 0 0,-1 0 0,1 0 0,-1 0-1,-1 0 1,0 1 0,-1-1 0,1 1 0,-4-4 7,5 8-17,-1 0 1,0 0-1,0 0 0,0 1 1,0 0-1,0-1 0,-1 1 1,0 0-1,0 0 0,0 1 1,0-1-1,0 1 0,0 0 1,-1 0-1,1 0 0,-3 0 17,2 0-124,-1 1 0,0 0 0,0 1 0,0-1 0,-1 1 0,1 0 0,0 1 0,0-1 0,-3 1 124,9-1-14,-19 3-945,0 0 0,0 1 0,-5 3 959,-28 9-4894,31-9 2612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8.9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0 9568,'-3'18'3520,"3"-18"-2720,5 23-256,-2-11 704,2 1-800,5 5 255,2-1-415,3 4-96,2 1-128,3-1-128,-1-2 32,3-1-1535,1-1 863,-1-5-5760,-3 0 3552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29.6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 90 6816,'-1'0'314,"0"0"0,1-1 1,-1 1-1,0 0 0,0-1 1,0 1-1,0 0 0,0 0 1,0 0-1,0 0 0,1 0 1,-1 0-1,-1 0-314,-1 0 756,2 0-600,1 0-1,-1 0 0,1 0 0,-1 0 0,1 0 1,-1 0-1,1 0 0,-1 0 0,1 0 0,-1-1 1,1 1-1,-1 0 0,1 0 0,0 0 1,-1-1-1,1 1 0,-1 0 0,1 0 0,0-1 1,-1 1-1,1 0 0,0-1 0,-1 1 1,1 0-1,0-1 0,0 1 0,-1 0 0,1-1 1,0 1-1,0-1 0,0 1 0,0 0 1,-1-1-1,1 1 0,0-1 0,0 1 0,0-1 1,0 1-1,0 0 0,0-1 0,0 1 0,1-1-155,-1-2 254,1 0 0,-1 0 0,1 0 0,0 0 0,1-1-254,-2 3 40,1 0-2,2-6 249,0 0 0,1 0-1,2-3-286,-5 8 23,0 0 0,1 0 1,0 1-1,-1-1 0,1 0 0,0 1 0,0-1 0,0 1 0,0-1 0,0 1 0,0 0 1,1 0-1,-1-1 0,1 1-23,-3 1 0,1 0 1,0 0 0,-1 0-1,1 0 1,0-1 0,-1 1 0,1 0-1,0 0 1,-1 0 0,1 0-1,-1 0 1,1 0 0,0 1-1,-1-1 1,1 0 0,0 0 0,-1 0-1,1 0 1,0 1 0,-1-1-1,1 0 1,-1 0 0,1 1-1,-1-1 1,1 1 0,-1-1-1,1 0 1,-1 1 0,1-1 0,-1 1-1,0-1 1,1 1-1,1 2-16,-1 0 1,1-1 0,-1 1-1,1 0 1,-1 3 15,0-6-4,2 11 10,0 1 0,0-1 0,0 10-6,0 35-33,1 2 133,-3-52-43,0-1-1,0 0 0,0 0 0,1 0 0,-1 0 1,2 0-1,1 4-56,-2-7 30,-1 0 0,1 0 0,-1 1 0,1-1 0,0 0 0,0-1 0,0 1 0,0 0 1,1 0-1,-1-1 0,1 1 0,-1-1 0,1 0 0,-1 0 0,1 0 0,1 1-30,10 2 275,-10-3-238,0 0 1,1 0-1,-1 1 0,0-1 0,2 3-37,-4-3-18,0 0-1,0 0 0,-1 1 1,1-1-1,0 1 0,-1-1 1,0 1-1,1 0 0,-1-1 1,0 1-1,0 0 0,0 0 1,0 1 18,10 24-36,-2 1 0,-1 0 36,8 26-83,2-6-4,8 28 13,-20-55 27,-1 0-1,1 14 48,-5-26 27,0-1-1,-1 1 1,0 0-1,-1 0 1,0-1-1,-2 7-26,1-9 15,0-1 0,0 1 0,0-1 0,-1 1 0,0-1 0,0 0 0,0 0 0,-1 0 0,0-1 0,-3 3-15,1-1-66,-1 0-1,0 0 1,-1-1-1,0 1 0,-1-1 67,4-2-162,0-1 0,1 1 0,-1-1 0,0-1 0,0 1 0,-1 0 0,1-1-1,0 0 1,-5 0 162,8-1-208,0 1-1,0-1 0,0-1 1,0 1-1,0 0 0,0 0 0,0-1 1,0 1-1,0-1 0,0 1 1,0-1-1,0 0 0,0 0 1,1 0-1,-2 0 209,-8-7-1541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30.4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280 79 8800,'0'0'2842,"0"0"-1722,0 0-405,0 0 469,-2-2 1280,-1-5-1462,3 5-877,0 1-1,-1-1 1,1 1-1,-1 0 1,1 0-1,-1-1 1,0 1-1,1 0 0,-1 0-124,-4-5 181,1 1 0,-1 0 0,0 0 0,0 0 0,-1 1 0,1-1 0,-3 0-181,4 3-9,1 0 0,-1 0 0,1 0 0,-1 1 0,0-1 0,0 1 0,0 0 0,0 0 0,0 0 0,0 0 0,0 1 1,0-1-1,0 1 0,-2 0 9,-2 1-18,0-1 0,1 2 0,-1-1 1,0 1-1,1 0 0,-6 2 18,8-2-7,1 0 0,0 0 0,0 0 0,0 0-1,1 0 1,-1 1 0,0 0 0,1-1 0,0 1 0,0 0 0,0 1 0,-1 0 7,3-2-9,0-1 0,0 1 0,0 0 0,1 0 0,-1 0 0,0 0 0,1 0 0,-1 0 0,1 0 0,0 0 1,0 0-1,0 0 0,0 0 0,0 0 0,0 0 0,1 0 0,-1 0 0,1 0 0,0 0 0,-1 0 0,1 0 0,0 0 0,0 0 0,1 0 9,3 6 25,1 0-1,0 0 0,1-1 0,5 5-24,-6-5-10,14 14-62,1 5 72,-7-9-24,1 2 43,8 13-19,-18-25 13,-1 0-1,0 1 1,-1 0 0,0-1 0,0 1 0,0 4-13,-2-8 10,0 0 0,-1-1-1,0 1 1,0 0 0,0 0 0,-1 0 0,1 0 0,-1-1 0,0 1 0,0 0 0,-1 0 0,1-1 0,-1 1-10,-1 1 10,0-1 1,0 1-1,0-1 0,0 0 1,-1 0-1,0 0 1,0 0-1,0-1 0,-3 3-10,2-3 13,0 0 0,0 0 0,0 0 0,0 0 0,0-1 0,-1 0 0,1 0 0,-1 0 0,0-1 0,0 0 0,1 1 0,-1-2 0,0 1 0,0-1 0,0 0 0,0 0 0,0 0 0,0-1 0,-3 0-13,5 0-35,0 0 0,1 0 0,-1-1 1,0 1-1,1-1 0,-1 0 0,1 0 0,0 0 0,0 0 0,0-1 0,0 1 1,0-1-1,0 1 0,-1-3 35,3 4-223,0-1 0,0 1 1,0 0-1,0-1 0,0 0 1,0 1-1,1-1 1,-1 1-1,1-1 0,-1 0 1,1 1-1,0-1 0,0 0 1,-1 1-1,1-1 0,1 0 1,-1 1-1,0-1 0,0 0 1,1 1-1,-1-1 0,1 0 1,-1 1-1,1-1 1,0 1-1,0-1 0,0 1 1,0-1-1,0 1 0,1-2 223,10-7-1818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30.9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36 6976,'0'0'287,"-1"0"0,0 0 0,1-1 1,-1 1-1,0 0 0,1 0 0,-1 0 0,0-1 1,1 1-1,-1 0 0,1-1 0,-1 1 0,1-1 1,-1 1-288,1 0 115,0 0 0,0-1 0,0 1 0,0 0 0,-1-1 0,1 1 0,0 0 0,0 0 0,0-1 0,0 1 0,0 0 0,0 0 0,1-1 0,-1 1 0,0 0 0,0-1 0,0 1 0,0 0 0,0 0 0,0-1 0,0 1 0,1 0 0,-1 0 0,0-1 0,0 1 0,0 0 0,1 0 0,-1 0 1,0-1-1,0 1-115,2-1 167,-1 0 0,1-1 0,0 1 0,-1 0 0,1 0 0,0 0 0,0 0 0,0 0 0,0 1 1,0-1-168,21-5 546,-19 5-396,4-1-29,0 1 0,0 0-1,0 0 1,0 0-1,0 1-120,-3 0 11,-1 1 0,0-1-1,1 0 1,-1 1 0,1 0-1,-1 0 1,0 0-1,0 0 1,3 2-11,-5-2 4,1 0 1,-1 0-1,0 1 1,0-1-1,0 0 0,-1 1 1,1-1-1,0 1 0,-1 0 1,1-1-1,-1 1 0,1 0 1,-1 0-1,0 0 0,0 0 1,0 0-1,0 0 0,0 0 1,-1 0-1,1 0 0,-1 0 1,1 1-1,-1-1 0,0 0 1,0 0-1,0 0 0,0 1-4,-2 4 71,1 0 0,-1-1 0,-1 1 0,1 0 0,-4 4-71,-4 8 448,-4 4-448,6-12 128,2 0 1,-1 0-1,2 1 1,0 0 0,0 2-129,4-12 43,0 1 0,0 0 0,1-1 0,0 1 0,-1 0 0,1 0 0,0 0 0,1-1 0,-1 1 0,0 0 0,1 0 0,0-1 0,0 2-43,0-3 21,-1 0-1,1 1 0,0-1 0,0 0 1,0 0-1,0 0 0,0 1 0,1-1 0,-1 0 1,0 0-1,1 0 0,-1-1 0,0 1 1,1 0-1,-1 0 0,1-1 0,-1 1 1,1-1-1,0 1 0,-1-1 0,1 0 1,0 1-1,-1-1 0,2 0-20,10 1-351,-1-1 0,1 0 1,-1-1-1,0-1 0,1 1 0,-1-2 0,0 1 1,0-1-1,3-2 351,13-5-1317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31.6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257 11 8960,'-4'-9'2896,"4"9"-2868,0 0 0,0 0 1,0 0-1,0 0 1,-1 0-1,1 0 0,0-1 1,0 1-1,0 0 1,0 0-1,0 0 0,0 0 1,0 0-1,0 0 1,0 0-1,0 0 0,0 0 1,0 0-1,0 0 1,-1 0-1,1 0 0,0 0 1,0-1-1,0 1 1,0 0-1,0 0 0,0 0 1,0 0-1,0 0 1,-1 0-1,1 0 0,0 0 1,0 0-1,0 0 1,0 0-1,0 0 0,0 0 1,0 0-1,0 0 1,-1 0-29,-31 1 1929,0 0 1,-10 3-1930,28-2 178,0 1 0,-1 0 0,1 0 0,1 1 0,-1 1 0,-5 3-178,16-7 1,0 0-1,1 0 1,-1 1-1,1-1 1,-1 1-1,1 0 1,0 0-1,0 0 0,0 0 1,0 0-1,0 0 1,0 0-1,1 1 1,-1-1-1,1 0 0,0 1 1,0-1-1,0 1 9,0 0 1,0 1-1,1-1 0,-1 0 1,1 0-1,0 0 1,0 0-1,0 0 0,1 0 1,-1 0-1,1 1 0,0-1 1,0 0-1,0 0-9,3 6 77,0-1 1,1 1-1,0-1 0,0 0 0,4 3-77,10 12 148,5 1-148,-4-2 52,4 5-52,-18-19 21,-1-1-1,0 1 0,0 0 1,-1 1-1,3 7-20,-6-14 7,0 0 0,0 1 0,-1-1 1,1 1-1,-1-1 0,1 1 0,-1-1 0,0 1 0,0-1 0,0 1 0,-1-1 0,1 1 1,-1-1-1,0 1 0,1-1 0,-1 1 0,0-1 0,-1 0 0,1 0 0,0 1 0,-2 0-7,-1 2-10,-1 1 0,0-1-1,0 0 1,-1 0-1,-4 2 11,7-4 14,0-1 0,-1 0 0,1 0 0,-1 0 0,0 0 0,0-1 0,0 1 0,0-1 0,0 0 0,0 0 0,-1 0-14,4-1 14,-1 0-1,1 0 1,-1 0 0,1 0 0,-1 0 0,1 0 0,-1 0-1,1 0 1,-1-1 0,1 1 0,-1-1 0,1 1-1,0-1 1,-1 1 0,1-1 0,0 0 0,-1 1 0,1-1-1,-1 0-13,2 0 8,-1 0-1,0 0 0,0 0 1,1 0-1,-1 0 0,1 0 0,-1 0 1,1 0-1,-1 0 0,1 0 0,0 0 1,-1 0-1,1 0 0,0 0 1,0 0-1,0 0 0,0 0 0,0 0 1,0 0-1,0 0 0,0 0 1,1 0-1,-1 0 0,1-1-7,-1 1-5,0 0 0,1 0 0,-1 0 0,1 0 0,-1 1-1,1-1 1,-1 0 0,1 0 0,0 1 0,0-1 0,-1 0 0,1 1 0,0-1 0,0 0 0,0 1-1,0-1 1,0 1 0,-1 0 0,1-1 0,0 1 0,0-1 0,0 1 0,1 0 0,-1 0 0,0 0-1,0 0 1,0-1 0,0 1 0,0 0 0,0 0 0,0 1 0,0-1 0,0 0 0,0 0 0,0 0-1,0 1 1,0-1 0,0 0 0,0 1 0,0-1 0,0 1 0,0-1 0,0 1 0,0-1 0,-1 1-1,2 0 6,0 2-10,1 0 0,-1-1-1,0 1 1,1 0-1,-2 1 1,1-1-1,0 0 1,-1 0 0,1 1-1,-1-1 1,0 1-1,0 0 11,1 10 4,0 1 0,0 4-4,-2-18 0,1 38 360,-3 28-360,-1 10 460,3-59-406,2 0 0,0 0-1,2 5-53,-2-16-16,0 1-1,1-1 1,0 1-1,0-1 0,1 0 1,0 0-1,1 0 0,-1-1 1,1 0-1,1 1 1,-1-1-1,1-1 0,1 1 1,-1-1-1,1 0 0,0 0 1,3 1 16,-3-2-598,1 0 0,-1-1 0,1 0 1,0 0-1,1 0 0,-1-1 0,1 0 0,-1 0 1,1-1-1,-1 0 0,4-1 598,20 1-2709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32.4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 0 9152,'-7'6'2928,"7"-5"-2867,0-1 0,0 0 0,0 0 0,-1 1 1,1-1-1,0 0 0,0 0 0,0 1 0,0-1 1,0 0-1,0 1 0,0-1 0,0 0 0,0 0 1,0 1-1,0-1 0,0 0 0,0 1 0,0-1-61,-3 33 2283,2 11-2283,2-13 412,2 37 530,10 49-942,-4-65 843,3-2 0,9 23-843,-19-69 212,-1-5 88,-2-8-156,-1 2-155,-11-45 789,-6-47-778,17 83 34,1-1 0,1 0 0,0 1 0,2-1 0,0 0 0,1 1 1,0-1-1,3-1-34,-3 9-6,0 0-1,1 1 1,1-1 0,0 1 0,0 0 0,3-3 6,-5 7-3,1 0 1,-1 0 0,1 0 0,0 1-1,1-1 1,-1 1 0,1 0 0,-1 0-1,1 1 1,0-1 0,0 1 0,3-1 2,-3 1-43,0 0 1,1 1 0,-1 0-1,4 0 43,-7 0-4,0 1 0,0 0-1,0 0 1,0 0 0,0 1 0,0-1-1,0 0 1,0 0 0,0 1 0,0 0-1,0-1 1,0 1 0,0 0-1,0 0 5,-1-1 0,-1 0 0,1 1 1,-1-1-1,1 1 0,-1-1 0,1 1 0,-1-1 0,1 1 0,-1-1 0,0 1 0,1-1 0,-1 1 0,0 0 0,1-1 0,-1 1 0,0-1 0,0 1 0,0 0 0,0-1 0,1 1 0,-1 0 0,0-1 0,0 1 0,0 0 0,-1-1 0,1 1 1,0 0-1,0-1 0,0 1 0,0-1 0,-1 1 0,1 0 0,-2 3-4,0-1 1,0 1-1,0-1 1,-1 0-1,0 1 4,-8 9-22,-1-1 0,-10 8 22,6-6 62,-7 9-62,19-18-11,-1 0 0,1 1 0,0-1 0,1 1 0,0 0 0,-2 5 11,3-8-1,1 1 0,0-1-1,0 1 1,1 0-1,-1-1 1,1 1 0,0 0-1,0-1 1,0 1-1,0 0 1,1 0 0,0-1-1,0 1 1,0-1 0,0 1-1,1-1 1,0 1-1,-1-1 1,1 0 0,1 1-1,-1-1 1,0 0-1,2 1 2,4 3 70,1 0-1,0 0 0,0-1 0,1 1-69,42 21 36,-1 1-109,-25-14-572,11 5 645,-26-15-1883,0 0 1,0-1-1,1 0 1883,5 1-2394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33.1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 71 9216,'-10'-11'2981,"10"10"-2892,-1 1 1,1 0-1,-1-1 1,1 1-1,0-1 1,-1 1-1,1-1 1,0 1-1,0 0 1,0-1-1,-1 1 1,1-1-1,0 1 1,0-1-1,0 1 1,0-1-1,0 1 0,0-1-89,0-1 305,-1 1-169,1 0 1,0 0-1,0 0 1,0 0-1,0 1 1,0-1-1,0 0 1,1 0 0,-1 0-1,0 0 1,0 1-1,1-1 1,-1 0-1,1 0 1,-1 1-1,1-1 1,-1 0-1,1 1 1,-1-1 0,1 0-1,-1 1 1,1-1-1,0 1 1,0-1-137,3-2 236,0 0 1,0 0 0,0 1-1,1-1-236,0 1 38,-1 0-1,1 0 0,0 0 1,-1 0-1,1 1 0,0 0 1,0 0-1,0 0 0,0 0 1,1 1-1,-1-1 0,0 1 1,4 1-38,-3 0 23,-1 0 0,0 0 0,0 1 1,0-1-1,0 1 0,-1 0 0,1 0 0,0 1 1,-1-1-1,0 1 0,0 0 0,0 0 0,0 0 1,0 1-1,-1-1 0,1 1 0,-1 0 0,0-1 1,0 1-1,0 1-23,2 4 114,-1-1 0,0 1 0,0 0 0,-1 1 0,2 4-114,1 16 451,0 4-451,-1-6 403,4 12-403,-7-33 93,0 0 1,0 0-1,1 0 0,1-1 1,-1 0-1,1 1 1,5 5-94,-7-9 58,1-1 1,0 1-1,0 0 0,0-1 1,0 1-1,0-1 1,1 0-1,-1 0 1,1 0-1,-1 0 1,1 0-1,0-1 1,0 0-1,0 1 1,0-1-1,0 0-58,1-1 107,1 1-1,-1-1 1,1 0 0,-1 0-1,0 0 1,1-1 0,-1 0-1,0 0 1,0 0 0,1 0-1,-1-1 1,2-1-107,0 2 197,-7 1-203,0 1 1,1-1-1,-1 1 0,0-1 0,1 0 0,-1 1 0,0-1 0,1 1 1,-1-1-1,0 1 0,0-1 0,0 1 0,0-1 0,0 1 0,1-1 0,-1 1 1,0-1-1,0 1 0,0-1 0,0 1 0,-1-1 0,1 1 0,0-1 6,0 2-35,1 17 12,0 0-1,2 0 1,0 0 0,1-1 0,2 1 0,0-1 0,1 0 0,1-1 0,7 12 23,-9-17-19,0 1 0,0 0 0,-1 0 0,2 11 19,-6-16 2,1 1 0,-1-1 0,-1 1 0,0-1 0,0 1 1,-1-1-1,0 1 0,-1 1-2,-1 1-32,0 0 1,-2 0-1,1 0 0,-1-1 0,-1 0 1,0 1-1,-1-2 0,0 1 0,-1-1 1,0 0-1,0 0 0,-1-1 1,-1 0-1,1 0 0,-1-1 0,-1-1 1,0 1-1,0-1 0,-2 0 32,-15 7-464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4:14.2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 79 8480,'0'-4'518,"1"0"1,-1 1-1,1-1 1,0 0-1,1 1 1,-1-1 0,1 1-1,-1-1 1,1 1-1,0-1 1,0 1-1,1 0 1,1-2-519,0 1 386,-1 1 0,0 0 1,1-1-1,0 2 0,0-1 1,2-1-387,-5 3 25,0 1 1,0-1 0,0 1 0,0-1 0,-1 1 0,1-1 0,0 1-1,0 0 1,0 0 0,0-1 0,0 1 0,0 0 0,0 0 0,0 0 0,0 0-1,0 0 1,0 0 0,0 1 0,0-1 0,0 0 0,0 0 0,-1 1-1,1-1 1,0 0 0,0 1 0,0-1 0,0 1 0,0-1 0,-1 1-1,1-1 1,0 1 0,-1 0 0,1-1 0,0 1 0,-1 0 0,1 0-1,-1 0-25,2 2 8,0 0 0,-1 1 0,1 0 0,-1-1 0,0 1 0,0 0 0,-1-1 0,1 1 0,-1 0 0,0 0-1,0 0 1,0 0 0,0-1 0,-1 1 0,1 0 0,-1 0 0,0-1 0,0 1 0,0 0 0,-1-1 0,0 1 0,1-1-1,-1 0 1,0 1 0,-1 0-8,0 1 6,-1 0 0,1-1 0,-1 0 0,1 1 0,-1-1 0,-1-1 0,1 1 0,0 0 0,-1-1 0,0 0 0,1 0 0,-1-1 0,-1 1 0,1-1 0,0 0 0,-5 1-6,9-3-17,0 0 1,0 0-1,0 0 1,0 0-1,0 0 1,0 0-1,0 0 1,0 0-1,0 0 1,0 0-1,0-1 1,0 1-1,0 0 1,0-1-1,0 1 1,0-1-1,0 1 1,0-1 0,0 1-1,1-1 1,-1 0-1,0 1 1,0-1-1,1 0 1,-1 0-1,1 1 1,-1-1-1,0 0 1,1 0-1,-1 0 1,1 0-1,0 0 1,-1 0-1,1 0 17,-1-2-356,0 0-1,1-1 0,-1 1 0,1 0 1,-1 0-1,1 0 0,0-1 0,1 1 1,-1 0-1,1-2 357,2-3-1349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3.3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1175 9056,'-1'1'521,"1"0"660,5 1 1181,8-1-1594,0 0 0,0 0 1,0-2-1,0 0 0,3-1-768,72-12 739,-42 6-514,26-4 91,642-88 1357,-297 68-1486,-277 23-142,213-12 144,197-3-135,87-10 372,-111 3-111,-359 20-256,567-41 273,-703 49-307,783-57 263,-121 15-364,-493 33 77,1673-70 127,-1758 79-134,641-9 71,336 1-232,-476 2 302,1045-19 89,-526-10-319,-625 19 126,1466-63 646,-593-2-437,-364 18-192,166-7 414,-370 23-236,78 4-215,-423 26-45,200-8-1367,-620 27 747,161-8-1707,-71-1-3690,-126 10 5024,-1-2 1,0 0-1,0-1 0,8-2 1027,-17 4-475,-1-1 0,0 1 0,0-1 0,0 0 0,0 0 0,0 0-1,-1-1 1,1 1 0,-1-1 0,1 1 0,0-3 475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4.1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0 9632,'-7'16'3120,"6"-15"-3041,1-1 0,0 1 0,0 0 1,0-1-1,-1 1 0,1 0 1,0 0-1,0-1 0,0 1 0,0 0 1,0-1-1,0 1 0,0 0 0,1 0 1,-1-1-1,0 1 0,0 0 0,0-1 1,1 1-1,-1 0 0,1 0-79,0 2 298,3 42 2541,-3-30-2317,1 0 0,1 7-522,25 92 681,-10-45-845,4 38 164,-4-7-4634,-14-79 2858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4.5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 0 9152,'-22'12'3360,"22"-12"-2592,-9 14-224,0-2-512,5 0-128,4 0-7008,9-1 3904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4.8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368 380 8128,'0'-7'762,"-1"-1"0,0 1 0,0 0 0,0-1 0,-1 1 0,0 0 0,0 0 0,-2-4-762,-22-67 2789,9 38-491,-15-22-2298,25 49 199,-1 1 0,0 1 0,0 0 0,-1 0 0,-1 0 0,0 1 0,0 0 0,-1 1 0,0 1-199,6 4 27,1 1 0,-1 1-1,0-1 1,0 1 0,0 0-1,0 0 1,0 0 0,-1 1 0,1-1-1,0 2 1,-4-2-27,5 2 9,0 0 0,0 1 0,0-1 1,1 1-1,-1 0 0,0 0 0,0 0 0,0 0 0,1 0 0,-1 1 1,1 0-1,-1 0 0,1 0 0,-1 0 0,1 0 0,0 1 0,-1 0-9,-1 3 1,0-1 0,0 1-1,1 0 1,-1 0-1,1 1 1,1-1-1,-1 1 1,1 0 0,0 0-1,1 0 1,0 0-1,0 1 1,0-1 0,0 6-1,-1 15 61,1-1 0,2 1 0,1 10-61,1 2 39,2 1 0,3 0 0,0-1 0,6 10-39,52 154 70,-34-114-114,-18-43-786,-1 0 1,3 43 829,-13-74-576,0 0 0,-2 0 0,0 0 0,0 1 0,-3 11 576,-2 18-1354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5.2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85 9056,'9'-28'3360,"-9"28"-2624,18-14-192,-10 5 1184,6 6-1056,3-6-129,10 6-351,8-9-96,3 5-32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5.7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432 112 9376,'8'-8'1160,"15"-11"1904,21-17 285,-33 28-1958,5-4 284,-16 11-1621,1 1 0,-1 0-1,0 0 1,1-1 0,-1 1-1,0 0 1,1-1 0,-1 1 0,0-1-1,0 1 1,1 0 0,-1-1 0,0 1-1,0-1 1,0 1 0,0-1-1,1 1 1,-1-1 0,0 1 0,0-1-1,0 1 1,0 0 0,0-1-1,0 1 1,0-1 0,0 1 0,-1-1-1,1 0-53,0 1 26,-1-1-1,0 1 0,1 0 1,-1-1-1,0 1 1,1-1-1,-1 1 0,0 0 1,0 0-1,1-1 0,-1 1 1,0 0-1,0 0 1,1 0-1,-1 0 0,0 0 1,0 0-1,0 0 0,1 0 1,-1 0-1,0 0 1,0 1-1,1-1 0,-1 0 1,0 1-26,-5-1 85,-56 2-106,0-2-1,-41-8 22,34 3-10,-58 3 10,122 2-6,0 0 1,-1 1-1,1 0 1,0 0-1,0 0 1,0 0-1,0 1 1,0 0-1,0 0 1,-4 3 5,7-4-7,0 1 1,0 0-1,0-1 1,0 1-1,0 0 1,0 0-1,0 0 1,1 1-1,-1-1 1,1 0-1,-1 1 1,1-1-1,0 1 1,0-1-1,0 1 1,0 0-1,1-1 1,-1 1-1,1 0 1,-1-1-1,1 2 7,0 23 0,1 0 0,1 1 1,1-1-1,2 4 0,1 8 52,22 236 45,-14-121 137,27 123-234,-34-242 189,1 5 85,4 9-274,-8-37 33,0-1 0,0 0 0,1 0 0,0-1 0,1 1 0,4 4-33,-9-13 21,0-1 1,1 1-1,-1 0 0,1-1 0,0 0 0,-1 1 0,1-1 0,0 0 0,0 0 0,0 1 0,0-2 0,0 1 1,0 0-1,0 0 0,0-1 0,0 1 0,0-1 0,1 1 0,-1-1 0,0 0 0,0 0 0,1 0 1,0 0-22,6-2 14,0 1 1,0-1 0,0 0 0,0-1 0,0-1-15,9-1 11,14-4 4,1 2-1,1 1 1,22 0-15,102 0-382,-84 5-368,-43-1-1443,25-4 2193,1-5-5145,-35 6 2857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6.0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74 11648,'-9'5'4288,"9"-5"-3329,23 0-255,-12-5 512,7 5-800,17-7 416,5-2-512,13-6-160,2 4-96,11-8-1344,-6 7 704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6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1 11648,'-3'3'1204,"2"-3"-1030,1 1 0,-1 0 0,0-1 0,1 1 0,-1 0 0,1-1 0,0 1 0,-1 0 0,1 0 0,0 0-1,-1-1 1,1 1 0,0 0 0,0 0 0,0 0 0,-1 0 0,1 0 0,0-1 0,0 1 0,0 0 0,1 0 0,-1 0 0,0 0-174,2 74 2709,6 29-2709,45 209 1206,-30-184-1127,4 7-541,-8-47-2542,-4 0 1,2 60 3003,-19-102-5034,1-7 1482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7.0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0 689 7712,'29'-36'2506,"-12"19"-1524,77-58 3476,10-2-4458,117-84 1829,-181 128-1433,-2-2 0,-1-1 0,-2-2 0,7-12-396,-32 36 275,0-1 0,7-13-275,-14 23 123,0-1-1,-1 1 1,1-1 0,-1 0-1,-1 0 1,1 0-1,-1 0 1,0 0 0,0-4-123,-1 9 9,0 1 0,1 0 1,-1-1-1,0 1 0,0-1 1,0 1-1,0 0 0,0-1 1,0 1-1,0-1 0,-1 1 1,1-1-1,0 1 0,0 0 1,0-1-1,0 1 1,0 0-1,-1-1 0,1 1 1,0 0-1,0-1 0,-1 1 1,1 0-1,0-1 0,0 1 1,-1 0-1,1-1 0,0 1 1,-1 0-1,1 0 0,-1 0-9,1 0 1,0 0-1,-1 0 1,1 1 0,-1-1-1,1 0 1,0 1-1,-1-1 1,1 0-1,0 1 1,-1-1-1,1 1 1,0-1 0,-1 1-1,1-1 1,0 1-1,0-1 1,0 0-1,0 1 1,-1 0-1,1-1 1,0 1-1,0-1 1,0 1 0,0-1-1,0 1 1,0 0-1,-4 43 3,2 2 1,3 33-4,12 92 55,0 10-208,-8 128 1337,-5-301-825,1-13 43,3-16-48,0 8-340,0 0-1,0 1 1,1 0 0,1-1 0,0 2 0,1-1 0,0 1 0,1 0 0,6-7-14,-10 14-21,0-1 0,1 1 1,0-1-1,0 1 0,0 0 1,0 1-1,1 0 0,-1-1 1,1 2-1,0-1 0,0 1 1,0 0-1,0 0 0,1 0 0,-1 1 1,0 0-1,1 0 0,-1 1 1,0 0-1,1 0 0,1 0 21,-1 1-16,1 1 0,-1-1 0,1 1 0,-1 1 0,0-1 0,0 1 0,0 1 0,0-1 0,0 1 0,-1 0 0,1 0 0,-1 1 0,0 0 0,-1 0 0,1 1 0,-1-1 0,0 1 0,0 0 0,2 5 16,0 1-451,0 0 0,-1 0 1,-1 0-1,0 1 1,0 0-1,-1 0 1,-1 1-1,0-1 0,-1 1 1,0 8 450,-1-13-664,0 9-1482,2-7-3647,5-3 1431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0-07T11:05:17.4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4 389 9152,'-3'15'2928,"3"-14"-2854,0-1 1,0 1 0,0-1-1,0 0 1,0 1-1,0-1 1,0 1 0,0-1-1,0 0 1,0 1 0,0-1-1,0 0 1,1 1-1,-1-1 1,0 0 0,0 1-1,0-1 1,1 0 0,-1 1-1,0-1 1,1 0-1,-1 1 1,0-1 0,0 0-1,1 0 1,-1 0-1,0 1 1,1-1 0,-1 0-1,1 0 1,-1 0 0,0 0-1,1 0 1,-1 1-1,0-1 1,1 0 0,-1 0-1,1 0 1,-1 0 0,0 0-1,1 0 1,-1 0-75,16-1 1713,-8-1-1431,-1-1-1,1 0 1,-1 0-1,0 0 0,0-1 1,0 0-1,-1-1 1,1 1-1,-1-1 0,0-1-281,9-8 214,-1 0 0,-1-1 0,3-5-214,-4 5 73,-1-1 0,0-1-1,-2 0 1,0 0 0,-1-1-1,2-5-72,-6 11 59,0 0 0,-1 0 0,-1 0-1,1 0 1,-2 0 0,0-1 0,0 1 0,-1-1 0,-1 1-1,0-1-58,1 10 2,0 1 0,-1-1 0,1 1-1,-1-1 1,1 1 0,-1 0 0,0-1 0,0 1-1,0 0 1,0 0 0,0 0 0,-1 0-1,1 0 1,-1 0 0,1 0 0,-1 0-1,0 0 1,0 1 0,0-1 0,1 1 0,-2-1-1,1 1 1,-2-1-2,2 1-2,-1 1 1,1 0-1,0-1 0,-1 1 1,1 0-1,-1 0 0,1 0 0,-1 1 1,1-1-1,-1 0 0,1 1 1,0 0-1,-1 0 0,1-1 1,0 1-1,0 1 0,-1-1 1,1 0-1,0 0 0,0 1 0,0-1 1,1 1-1,-1 0 0,0 0 2,-7 7 15,0 1 0,0 0-1,1 1 1,0 0 0,1 0 0,1 1-1,0 0 1,0 0 0,1 1-1,0-1 1,2 1 0,-1 0-1,1 0 1,1 0 0,0 0 0,1 1-1,1 1-14,0-4-18,0-1 0,1 1 0,0-1-1,1 1 1,0-1 0,1 0 0,0 0-1,0 0 1,1 0 0,3 4 18,-3-7-59,0 0 1,0-1-1,1 1 1,0-1-1,1 0 1,-1 0-1,1 0 1,0-1-1,1 0 1,-1 0-1,1 0 0,0-1 1,0 0-1,2 0 59,0 0-396,-1-1-1,1 0 1,0-1 0,0 0-1,0 0 1,0-1-1,0 0 1,0-1-1,3 0 397,2 0-1710,1-1 0,-1-1 0,6-2 1710,36-8-3445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31F27-9A5B-400B-8805-600CB377B4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7767A2-5E71-4ED9-A672-6076549448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C096D4-51F3-4066-BDB0-40B57EAC8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5645-40D0-48EF-B300-9BE9E54D891B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E42B8-DE67-4C86-B4A1-4E30C58E1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213AA-F562-4D3B-9EF1-5E73D53F3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A0124-F2EE-4047-B02B-F510ABB97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828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D3DFE-7291-4747-A926-29283C49A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517027-0F2E-4014-9830-C8FA5D1EE4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91CE2-6DA6-4840-956B-8CA6ECBA9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5645-40D0-48EF-B300-9BE9E54D891B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9DCDF-ED63-449E-A01A-852B23803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B581D-FD74-40DD-9D5C-3BFAA75C8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A0124-F2EE-4047-B02B-F510ABB97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92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FCE159-25B0-4246-B587-2224E34A3E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DFAEC0-B732-4E81-AD34-8BF6F006AF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E7EB62-D49C-4068-A5B4-899B0DCB4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5645-40D0-48EF-B300-9BE9E54D891B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B0BBF-3F1A-4F2C-A5F0-70E95B917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FE3BA-E816-4DCE-AC36-8292D18CB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A0124-F2EE-4047-B02B-F510ABB97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348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A21BF-2427-41F1-BD1B-D01FF7A46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59BB6-DE71-4A64-BEA3-4E9643B99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3A21C-67D3-49F0-A454-B7A9DC04D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5645-40D0-48EF-B300-9BE9E54D891B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C2E05-1C96-4544-8588-CAE2585DC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21574-17F9-4BAC-96BE-51C8437AA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A0124-F2EE-4047-B02B-F510ABB97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76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DF916-CB63-49D2-BE33-59CFD5648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03320B-D4BA-4685-87C3-C1623BD70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36C06-B89B-4A2D-86C1-901782DD3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5645-40D0-48EF-B300-9BE9E54D891B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FB5D3-D467-4D22-A2C4-6ED715B5C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724F8-0601-49B2-B1D9-3D591FAF1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A0124-F2EE-4047-B02B-F510ABB97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3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590DB-8432-46CF-8230-5E610D23D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8C97B-0967-412A-8F38-AB8BBF235B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DE6BAA-2C73-455F-ACE0-93418F4507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25A65-8662-4D93-A322-0B6E63CE5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5645-40D0-48EF-B300-9BE9E54D891B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BEAE5E-A43A-4252-A29C-1682A2C7F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84D42-4707-47C0-B09C-CB9D6835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A0124-F2EE-4047-B02B-F510ABB97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78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8432F-DF66-47CA-B4D3-D41B11E06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D152EB-049C-433B-87BF-5E435CF25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8233D6-581A-44A8-8A71-3947E85F5B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327CE-E01C-4CE9-8EA6-C089018AE8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309401-0FDF-4AE4-9688-E789A9F59F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5F5968-833E-423F-9ED2-AB2DBA40C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5645-40D0-48EF-B300-9BE9E54D891B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DC35E5-9514-4C1C-96CC-E51E7852F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1827B2-62A1-411E-A202-9B6D1C475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A0124-F2EE-4047-B02B-F510ABB97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98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F9DAE-A84B-4338-8864-BC5EA4CE9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3C67DB-48C2-4191-9A50-FB434D148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5645-40D0-48EF-B300-9BE9E54D891B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A490A8-61E7-4A2E-BD2B-3E3723F6E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892E0-7441-4B50-8FE9-3793B2BA7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A0124-F2EE-4047-B02B-F510ABB97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41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22176B-50CB-4243-A943-2069BDF66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5645-40D0-48EF-B300-9BE9E54D891B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503CAA-6690-41FF-808D-8B2F7364C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72B1BB-F41C-477B-AC5A-49556735A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A0124-F2EE-4047-B02B-F510ABB97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0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032FB-8368-4504-8807-71CC10AD6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E49DF-00CD-4FC2-9D0B-C81489069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A1BE-EB96-45C3-BFA6-CD0DE9BC20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C009DC-AC85-412A-BBA2-1815C51CA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5645-40D0-48EF-B300-9BE9E54D891B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B2E7B-B5D2-4281-9A5F-4AC5D446B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52B579-E813-41B5-AFD7-7390AAF9A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A0124-F2EE-4047-B02B-F510ABB97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478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650AC-BF71-4F4D-8296-CED15239F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26DCD4-CADF-4358-B7ED-683F8EF08B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B10DE0-C122-4C7C-A30F-683525B45A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6704E-32F6-47F9-8BCC-D16F31740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5645-40D0-48EF-B300-9BE9E54D891B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F81BD1-CB95-423F-8D00-EF8DBA542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B58474-BF29-4E7C-BE84-2B396374C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A0124-F2EE-4047-B02B-F510ABB97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331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38074A-1B3E-490B-82E1-ED6D0D6F5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4C8F7-4CC3-43CB-A300-A109609E8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6C6CC-FB45-45F1-AD7E-7FED09C15B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85645-40D0-48EF-B300-9BE9E54D891B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CFD030-914D-4FC8-9693-96089742AA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613EC-E890-42DB-8762-75A09867F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A0124-F2EE-4047-B02B-F510ABB97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93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png"/><Relationship Id="rId18" Type="http://schemas.openxmlformats.org/officeDocument/2006/relationships/customXml" Target="../ink/ink9.xml"/><Relationship Id="rId26" Type="http://schemas.openxmlformats.org/officeDocument/2006/relationships/customXml" Target="../ink/ink13.xml"/><Relationship Id="rId3" Type="http://schemas.openxmlformats.org/officeDocument/2006/relationships/image" Target="../media/image5.png"/><Relationship Id="rId21" Type="http://schemas.openxmlformats.org/officeDocument/2006/relationships/image" Target="../media/image14.png"/><Relationship Id="rId34" Type="http://schemas.openxmlformats.org/officeDocument/2006/relationships/customXml" Target="../ink/ink17.xml"/><Relationship Id="rId7" Type="http://schemas.openxmlformats.org/officeDocument/2006/relationships/image" Target="../media/image7.png"/><Relationship Id="rId12" Type="http://schemas.openxmlformats.org/officeDocument/2006/relationships/customXml" Target="../ink/ink6.xml"/><Relationship Id="rId17" Type="http://schemas.openxmlformats.org/officeDocument/2006/relationships/image" Target="../media/image12.png"/><Relationship Id="rId25" Type="http://schemas.openxmlformats.org/officeDocument/2006/relationships/image" Target="../media/image16.png"/><Relationship Id="rId33" Type="http://schemas.openxmlformats.org/officeDocument/2006/relationships/image" Target="../media/image20.png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0" Type="http://schemas.openxmlformats.org/officeDocument/2006/relationships/customXml" Target="../ink/ink10.xml"/><Relationship Id="rId29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9.png"/><Relationship Id="rId24" Type="http://schemas.openxmlformats.org/officeDocument/2006/relationships/customXml" Target="../ink/ink12.xml"/><Relationship Id="rId32" Type="http://schemas.openxmlformats.org/officeDocument/2006/relationships/customXml" Target="../ink/ink16.xml"/><Relationship Id="rId5" Type="http://schemas.openxmlformats.org/officeDocument/2006/relationships/image" Target="../media/image6.png"/><Relationship Id="rId15" Type="http://schemas.openxmlformats.org/officeDocument/2006/relationships/image" Target="../media/image11.png"/><Relationship Id="rId23" Type="http://schemas.openxmlformats.org/officeDocument/2006/relationships/image" Target="../media/image15.png"/><Relationship Id="rId28" Type="http://schemas.openxmlformats.org/officeDocument/2006/relationships/customXml" Target="../ink/ink14.xml"/><Relationship Id="rId10" Type="http://schemas.openxmlformats.org/officeDocument/2006/relationships/customXml" Target="../ink/ink5.xml"/><Relationship Id="rId19" Type="http://schemas.openxmlformats.org/officeDocument/2006/relationships/image" Target="../media/image13.png"/><Relationship Id="rId31" Type="http://schemas.openxmlformats.org/officeDocument/2006/relationships/image" Target="../media/image19.png"/><Relationship Id="rId4" Type="http://schemas.openxmlformats.org/officeDocument/2006/relationships/customXml" Target="../ink/ink2.xml"/><Relationship Id="rId9" Type="http://schemas.openxmlformats.org/officeDocument/2006/relationships/image" Target="../media/image8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7.png"/><Relationship Id="rId30" Type="http://schemas.openxmlformats.org/officeDocument/2006/relationships/customXml" Target="../ink/ink15.xml"/><Relationship Id="rId35" Type="http://schemas.openxmlformats.org/officeDocument/2006/relationships/image" Target="../media/image21.png"/><Relationship Id="rId8" Type="http://schemas.openxmlformats.org/officeDocument/2006/relationships/customXml" Target="../ink/ink4.xml"/></Relationships>
</file>

<file path=ppt/slides/_rels/slide11.xml.rels><?xml version="1.0" encoding="UTF-8" standalone="yes"?>
<Relationships xmlns="http://schemas.openxmlformats.org/package/2006/relationships"><Relationship Id="rId26" Type="http://schemas.openxmlformats.org/officeDocument/2006/relationships/customXml" Target="../ink/ink30.xml"/><Relationship Id="rId21" Type="http://schemas.openxmlformats.org/officeDocument/2006/relationships/image" Target="../media/image14.png"/><Relationship Id="rId42" Type="http://schemas.openxmlformats.org/officeDocument/2006/relationships/customXml" Target="../ink/ink38.xml"/><Relationship Id="rId47" Type="http://schemas.openxmlformats.org/officeDocument/2006/relationships/image" Target="../media/image28.png"/><Relationship Id="rId63" Type="http://schemas.openxmlformats.org/officeDocument/2006/relationships/image" Target="../media/image35.png"/><Relationship Id="rId68" Type="http://schemas.openxmlformats.org/officeDocument/2006/relationships/customXml" Target="../ink/ink51.xml"/><Relationship Id="rId2" Type="http://schemas.openxmlformats.org/officeDocument/2006/relationships/customXml" Target="../ink/ink18.xml"/><Relationship Id="rId16" Type="http://schemas.openxmlformats.org/officeDocument/2006/relationships/customXml" Target="../ink/ink25.xml"/><Relationship Id="rId29" Type="http://schemas.openxmlformats.org/officeDocument/2006/relationships/image" Target="../media/image18.png"/><Relationship Id="rId11" Type="http://schemas.openxmlformats.org/officeDocument/2006/relationships/image" Target="../media/image9.png"/><Relationship Id="rId24" Type="http://schemas.openxmlformats.org/officeDocument/2006/relationships/customXml" Target="../ink/ink29.xml"/><Relationship Id="rId32" Type="http://schemas.openxmlformats.org/officeDocument/2006/relationships/customXml" Target="../ink/ink33.xml"/><Relationship Id="rId37" Type="http://schemas.openxmlformats.org/officeDocument/2006/relationships/image" Target="../media/image23.png"/><Relationship Id="rId40" Type="http://schemas.openxmlformats.org/officeDocument/2006/relationships/customXml" Target="../ink/ink37.xml"/><Relationship Id="rId45" Type="http://schemas.openxmlformats.org/officeDocument/2006/relationships/image" Target="../media/image27.png"/><Relationship Id="rId53" Type="http://schemas.openxmlformats.org/officeDocument/2006/relationships/image" Target="../media/image31.png"/><Relationship Id="rId58" Type="http://schemas.openxmlformats.org/officeDocument/2006/relationships/customXml" Target="../ink/ink46.xml"/><Relationship Id="rId66" Type="http://schemas.openxmlformats.org/officeDocument/2006/relationships/customXml" Target="../ink/ink50.xml"/><Relationship Id="rId5" Type="http://schemas.openxmlformats.org/officeDocument/2006/relationships/image" Target="../media/image6.png"/><Relationship Id="rId61" Type="http://schemas.openxmlformats.org/officeDocument/2006/relationships/image" Target="../media/image34.png"/><Relationship Id="rId19" Type="http://schemas.openxmlformats.org/officeDocument/2006/relationships/image" Target="../media/image13.png"/><Relationship Id="rId14" Type="http://schemas.openxmlformats.org/officeDocument/2006/relationships/customXml" Target="../ink/ink24.xml"/><Relationship Id="rId22" Type="http://schemas.openxmlformats.org/officeDocument/2006/relationships/customXml" Target="../ink/ink28.xml"/><Relationship Id="rId27" Type="http://schemas.openxmlformats.org/officeDocument/2006/relationships/image" Target="../media/image17.png"/><Relationship Id="rId30" Type="http://schemas.openxmlformats.org/officeDocument/2006/relationships/customXml" Target="../ink/ink32.xml"/><Relationship Id="rId35" Type="http://schemas.openxmlformats.org/officeDocument/2006/relationships/image" Target="../media/image22.png"/><Relationship Id="rId43" Type="http://schemas.openxmlformats.org/officeDocument/2006/relationships/image" Target="../media/image26.png"/><Relationship Id="rId48" Type="http://schemas.openxmlformats.org/officeDocument/2006/relationships/customXml" Target="../ink/ink41.xml"/><Relationship Id="rId56" Type="http://schemas.openxmlformats.org/officeDocument/2006/relationships/customXml" Target="../ink/ink45.xml"/><Relationship Id="rId64" Type="http://schemas.openxmlformats.org/officeDocument/2006/relationships/customXml" Target="../ink/ink49.xml"/><Relationship Id="rId69" Type="http://schemas.openxmlformats.org/officeDocument/2006/relationships/image" Target="../media/image38.png"/><Relationship Id="rId8" Type="http://schemas.openxmlformats.org/officeDocument/2006/relationships/customXml" Target="../ink/ink21.xml"/><Relationship Id="rId51" Type="http://schemas.openxmlformats.org/officeDocument/2006/relationships/image" Target="../media/image30.png"/><Relationship Id="rId72" Type="http://schemas.openxmlformats.org/officeDocument/2006/relationships/customXml" Target="../ink/ink53.xml"/><Relationship Id="rId3" Type="http://schemas.openxmlformats.org/officeDocument/2006/relationships/image" Target="../media/image5.png"/><Relationship Id="rId12" Type="http://schemas.openxmlformats.org/officeDocument/2006/relationships/customXml" Target="../ink/ink23.xml"/><Relationship Id="rId17" Type="http://schemas.openxmlformats.org/officeDocument/2006/relationships/image" Target="../media/image12.png"/><Relationship Id="rId25" Type="http://schemas.openxmlformats.org/officeDocument/2006/relationships/image" Target="../media/image16.png"/><Relationship Id="rId33" Type="http://schemas.openxmlformats.org/officeDocument/2006/relationships/image" Target="../media/image20.png"/><Relationship Id="rId38" Type="http://schemas.openxmlformats.org/officeDocument/2006/relationships/customXml" Target="../ink/ink36.xml"/><Relationship Id="rId46" Type="http://schemas.openxmlformats.org/officeDocument/2006/relationships/customXml" Target="../ink/ink40.xml"/><Relationship Id="rId59" Type="http://schemas.openxmlformats.org/officeDocument/2006/relationships/image" Target="../media/image33.png"/><Relationship Id="rId67" Type="http://schemas.openxmlformats.org/officeDocument/2006/relationships/image" Target="../media/image37.png"/><Relationship Id="rId20" Type="http://schemas.openxmlformats.org/officeDocument/2006/relationships/customXml" Target="../ink/ink27.xml"/><Relationship Id="rId41" Type="http://schemas.openxmlformats.org/officeDocument/2006/relationships/image" Target="../media/image25.png"/><Relationship Id="rId54" Type="http://schemas.openxmlformats.org/officeDocument/2006/relationships/customXml" Target="../ink/ink44.xml"/><Relationship Id="rId62" Type="http://schemas.openxmlformats.org/officeDocument/2006/relationships/customXml" Target="../ink/ink48.xml"/><Relationship Id="rId70" Type="http://schemas.openxmlformats.org/officeDocument/2006/relationships/customXml" Target="../ink/ink52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0.xml"/><Relationship Id="rId15" Type="http://schemas.openxmlformats.org/officeDocument/2006/relationships/image" Target="../media/image11.png"/><Relationship Id="rId23" Type="http://schemas.openxmlformats.org/officeDocument/2006/relationships/image" Target="../media/image15.png"/><Relationship Id="rId28" Type="http://schemas.openxmlformats.org/officeDocument/2006/relationships/customXml" Target="../ink/ink31.xml"/><Relationship Id="rId36" Type="http://schemas.openxmlformats.org/officeDocument/2006/relationships/customXml" Target="../ink/ink35.xml"/><Relationship Id="rId49" Type="http://schemas.openxmlformats.org/officeDocument/2006/relationships/image" Target="../media/image29.png"/><Relationship Id="rId57" Type="http://schemas.openxmlformats.org/officeDocument/2006/relationships/image" Target="../media/image32.png"/><Relationship Id="rId10" Type="http://schemas.openxmlformats.org/officeDocument/2006/relationships/customXml" Target="../ink/ink22.xml"/><Relationship Id="rId31" Type="http://schemas.openxmlformats.org/officeDocument/2006/relationships/image" Target="../media/image19.png"/><Relationship Id="rId44" Type="http://schemas.openxmlformats.org/officeDocument/2006/relationships/customXml" Target="../ink/ink39.xml"/><Relationship Id="rId52" Type="http://schemas.openxmlformats.org/officeDocument/2006/relationships/customXml" Target="../ink/ink43.xml"/><Relationship Id="rId60" Type="http://schemas.openxmlformats.org/officeDocument/2006/relationships/customXml" Target="../ink/ink47.xml"/><Relationship Id="rId65" Type="http://schemas.openxmlformats.org/officeDocument/2006/relationships/image" Target="../media/image36.png"/><Relationship Id="rId73" Type="http://schemas.openxmlformats.org/officeDocument/2006/relationships/image" Target="../media/image40.png"/><Relationship Id="rId4" Type="http://schemas.openxmlformats.org/officeDocument/2006/relationships/customXml" Target="../ink/ink19.xml"/><Relationship Id="rId9" Type="http://schemas.openxmlformats.org/officeDocument/2006/relationships/image" Target="../media/image8.png"/><Relationship Id="rId13" Type="http://schemas.openxmlformats.org/officeDocument/2006/relationships/image" Target="../media/image10.png"/><Relationship Id="rId18" Type="http://schemas.openxmlformats.org/officeDocument/2006/relationships/customXml" Target="../ink/ink26.xml"/><Relationship Id="rId39" Type="http://schemas.openxmlformats.org/officeDocument/2006/relationships/image" Target="../media/image24.png"/><Relationship Id="rId34" Type="http://schemas.openxmlformats.org/officeDocument/2006/relationships/customXml" Target="../ink/ink34.xml"/><Relationship Id="rId50" Type="http://schemas.openxmlformats.org/officeDocument/2006/relationships/customXml" Target="../ink/ink42.xml"/><Relationship Id="rId55" Type="http://schemas.openxmlformats.org/officeDocument/2006/relationships/image" Target="../media/image21.png"/><Relationship Id="rId7" Type="http://schemas.openxmlformats.org/officeDocument/2006/relationships/image" Target="../media/image7.png"/><Relationship Id="rId71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26" Type="http://schemas.openxmlformats.org/officeDocument/2006/relationships/customXml" Target="../ink/ink66.xml"/><Relationship Id="rId21" Type="http://schemas.openxmlformats.org/officeDocument/2006/relationships/image" Target="../media/image14.png"/><Relationship Id="rId42" Type="http://schemas.openxmlformats.org/officeDocument/2006/relationships/customXml" Target="../ink/ink74.xml"/><Relationship Id="rId47" Type="http://schemas.openxmlformats.org/officeDocument/2006/relationships/image" Target="../media/image28.png"/><Relationship Id="rId63" Type="http://schemas.openxmlformats.org/officeDocument/2006/relationships/image" Target="../media/image35.png"/><Relationship Id="rId68" Type="http://schemas.openxmlformats.org/officeDocument/2006/relationships/customXml" Target="../ink/ink87.xml"/><Relationship Id="rId2" Type="http://schemas.openxmlformats.org/officeDocument/2006/relationships/customXml" Target="../ink/ink54.xml"/><Relationship Id="rId16" Type="http://schemas.openxmlformats.org/officeDocument/2006/relationships/customXml" Target="../ink/ink61.xml"/><Relationship Id="rId29" Type="http://schemas.openxmlformats.org/officeDocument/2006/relationships/image" Target="../media/image18.png"/><Relationship Id="rId11" Type="http://schemas.openxmlformats.org/officeDocument/2006/relationships/image" Target="../media/image9.png"/><Relationship Id="rId24" Type="http://schemas.openxmlformats.org/officeDocument/2006/relationships/customXml" Target="../ink/ink65.xml"/><Relationship Id="rId32" Type="http://schemas.openxmlformats.org/officeDocument/2006/relationships/customXml" Target="../ink/ink69.xml"/><Relationship Id="rId37" Type="http://schemas.openxmlformats.org/officeDocument/2006/relationships/image" Target="../media/image23.png"/><Relationship Id="rId40" Type="http://schemas.openxmlformats.org/officeDocument/2006/relationships/customXml" Target="../ink/ink73.xml"/><Relationship Id="rId45" Type="http://schemas.openxmlformats.org/officeDocument/2006/relationships/image" Target="../media/image27.png"/><Relationship Id="rId53" Type="http://schemas.openxmlformats.org/officeDocument/2006/relationships/image" Target="../media/image31.png"/><Relationship Id="rId58" Type="http://schemas.openxmlformats.org/officeDocument/2006/relationships/customXml" Target="../ink/ink82.xml"/><Relationship Id="rId66" Type="http://schemas.openxmlformats.org/officeDocument/2006/relationships/customXml" Target="../ink/ink86.xml"/><Relationship Id="rId5" Type="http://schemas.openxmlformats.org/officeDocument/2006/relationships/image" Target="../media/image6.png"/><Relationship Id="rId61" Type="http://schemas.openxmlformats.org/officeDocument/2006/relationships/image" Target="../media/image34.png"/><Relationship Id="rId19" Type="http://schemas.openxmlformats.org/officeDocument/2006/relationships/image" Target="../media/image13.png"/><Relationship Id="rId14" Type="http://schemas.openxmlformats.org/officeDocument/2006/relationships/customXml" Target="../ink/ink60.xml"/><Relationship Id="rId22" Type="http://schemas.openxmlformats.org/officeDocument/2006/relationships/customXml" Target="../ink/ink64.xml"/><Relationship Id="rId27" Type="http://schemas.openxmlformats.org/officeDocument/2006/relationships/image" Target="../media/image17.png"/><Relationship Id="rId30" Type="http://schemas.openxmlformats.org/officeDocument/2006/relationships/customXml" Target="../ink/ink68.xml"/><Relationship Id="rId35" Type="http://schemas.openxmlformats.org/officeDocument/2006/relationships/image" Target="../media/image22.png"/><Relationship Id="rId43" Type="http://schemas.openxmlformats.org/officeDocument/2006/relationships/image" Target="../media/image26.png"/><Relationship Id="rId48" Type="http://schemas.openxmlformats.org/officeDocument/2006/relationships/customXml" Target="../ink/ink77.xml"/><Relationship Id="rId56" Type="http://schemas.openxmlformats.org/officeDocument/2006/relationships/customXml" Target="../ink/ink81.xml"/><Relationship Id="rId64" Type="http://schemas.openxmlformats.org/officeDocument/2006/relationships/customXml" Target="../ink/ink85.xml"/><Relationship Id="rId69" Type="http://schemas.openxmlformats.org/officeDocument/2006/relationships/image" Target="../media/image38.png"/><Relationship Id="rId8" Type="http://schemas.openxmlformats.org/officeDocument/2006/relationships/customXml" Target="../ink/ink57.xml"/><Relationship Id="rId51" Type="http://schemas.openxmlformats.org/officeDocument/2006/relationships/image" Target="../media/image30.png"/><Relationship Id="rId72" Type="http://schemas.openxmlformats.org/officeDocument/2006/relationships/customXml" Target="../ink/ink89.xml"/><Relationship Id="rId3" Type="http://schemas.openxmlformats.org/officeDocument/2006/relationships/image" Target="../media/image5.png"/><Relationship Id="rId12" Type="http://schemas.openxmlformats.org/officeDocument/2006/relationships/customXml" Target="../ink/ink59.xml"/><Relationship Id="rId17" Type="http://schemas.openxmlformats.org/officeDocument/2006/relationships/image" Target="../media/image12.png"/><Relationship Id="rId25" Type="http://schemas.openxmlformats.org/officeDocument/2006/relationships/image" Target="../media/image16.png"/><Relationship Id="rId33" Type="http://schemas.openxmlformats.org/officeDocument/2006/relationships/image" Target="../media/image20.png"/><Relationship Id="rId38" Type="http://schemas.openxmlformats.org/officeDocument/2006/relationships/customXml" Target="../ink/ink72.xml"/><Relationship Id="rId46" Type="http://schemas.openxmlformats.org/officeDocument/2006/relationships/customXml" Target="../ink/ink76.xml"/><Relationship Id="rId59" Type="http://schemas.openxmlformats.org/officeDocument/2006/relationships/image" Target="../media/image33.png"/><Relationship Id="rId67" Type="http://schemas.openxmlformats.org/officeDocument/2006/relationships/image" Target="../media/image37.png"/><Relationship Id="rId20" Type="http://schemas.openxmlformats.org/officeDocument/2006/relationships/customXml" Target="../ink/ink63.xml"/><Relationship Id="rId41" Type="http://schemas.openxmlformats.org/officeDocument/2006/relationships/image" Target="../media/image25.png"/><Relationship Id="rId54" Type="http://schemas.openxmlformats.org/officeDocument/2006/relationships/customXml" Target="../ink/ink80.xml"/><Relationship Id="rId62" Type="http://schemas.openxmlformats.org/officeDocument/2006/relationships/customXml" Target="../ink/ink84.xml"/><Relationship Id="rId70" Type="http://schemas.openxmlformats.org/officeDocument/2006/relationships/customXml" Target="../ink/ink88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6.xml"/><Relationship Id="rId15" Type="http://schemas.openxmlformats.org/officeDocument/2006/relationships/image" Target="../media/image11.png"/><Relationship Id="rId23" Type="http://schemas.openxmlformats.org/officeDocument/2006/relationships/image" Target="../media/image15.png"/><Relationship Id="rId28" Type="http://schemas.openxmlformats.org/officeDocument/2006/relationships/customXml" Target="../ink/ink67.xml"/><Relationship Id="rId36" Type="http://schemas.openxmlformats.org/officeDocument/2006/relationships/customXml" Target="../ink/ink71.xml"/><Relationship Id="rId49" Type="http://schemas.openxmlformats.org/officeDocument/2006/relationships/image" Target="../media/image29.png"/><Relationship Id="rId57" Type="http://schemas.openxmlformats.org/officeDocument/2006/relationships/image" Target="../media/image32.png"/><Relationship Id="rId10" Type="http://schemas.openxmlformats.org/officeDocument/2006/relationships/customXml" Target="../ink/ink58.xml"/><Relationship Id="rId31" Type="http://schemas.openxmlformats.org/officeDocument/2006/relationships/image" Target="../media/image19.png"/><Relationship Id="rId44" Type="http://schemas.openxmlformats.org/officeDocument/2006/relationships/customXml" Target="../ink/ink75.xml"/><Relationship Id="rId52" Type="http://schemas.openxmlformats.org/officeDocument/2006/relationships/customXml" Target="../ink/ink79.xml"/><Relationship Id="rId60" Type="http://schemas.openxmlformats.org/officeDocument/2006/relationships/customXml" Target="../ink/ink83.xml"/><Relationship Id="rId65" Type="http://schemas.openxmlformats.org/officeDocument/2006/relationships/image" Target="../media/image36.png"/><Relationship Id="rId73" Type="http://schemas.openxmlformats.org/officeDocument/2006/relationships/image" Target="../media/image40.png"/><Relationship Id="rId4" Type="http://schemas.openxmlformats.org/officeDocument/2006/relationships/customXml" Target="../ink/ink55.xml"/><Relationship Id="rId9" Type="http://schemas.openxmlformats.org/officeDocument/2006/relationships/image" Target="../media/image8.png"/><Relationship Id="rId13" Type="http://schemas.openxmlformats.org/officeDocument/2006/relationships/image" Target="../media/image10.png"/><Relationship Id="rId18" Type="http://schemas.openxmlformats.org/officeDocument/2006/relationships/customXml" Target="../ink/ink62.xml"/><Relationship Id="rId39" Type="http://schemas.openxmlformats.org/officeDocument/2006/relationships/image" Target="../media/image24.png"/><Relationship Id="rId34" Type="http://schemas.openxmlformats.org/officeDocument/2006/relationships/customXml" Target="../ink/ink70.xml"/><Relationship Id="rId50" Type="http://schemas.openxmlformats.org/officeDocument/2006/relationships/customXml" Target="../ink/ink78.xml"/><Relationship Id="rId55" Type="http://schemas.openxmlformats.org/officeDocument/2006/relationships/image" Target="../media/image21.png"/><Relationship Id="rId7" Type="http://schemas.openxmlformats.org/officeDocument/2006/relationships/image" Target="../media/image7.png"/><Relationship Id="rId71" Type="http://schemas.openxmlformats.org/officeDocument/2006/relationships/image" Target="../media/image39.png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6.png"/><Relationship Id="rId18" Type="http://schemas.openxmlformats.org/officeDocument/2006/relationships/customXml" Target="../ink/ink98.xml"/><Relationship Id="rId26" Type="http://schemas.openxmlformats.org/officeDocument/2006/relationships/customXml" Target="../ink/ink102.xml"/><Relationship Id="rId39" Type="http://schemas.openxmlformats.org/officeDocument/2006/relationships/image" Target="../media/image59.png"/><Relationship Id="rId21" Type="http://schemas.openxmlformats.org/officeDocument/2006/relationships/image" Target="../media/image50.png"/><Relationship Id="rId34" Type="http://schemas.openxmlformats.org/officeDocument/2006/relationships/customXml" Target="../ink/ink106.xml"/><Relationship Id="rId42" Type="http://schemas.openxmlformats.org/officeDocument/2006/relationships/customXml" Target="../ink/ink110.xml"/><Relationship Id="rId47" Type="http://schemas.openxmlformats.org/officeDocument/2006/relationships/image" Target="../media/image63.png"/><Relationship Id="rId50" Type="http://schemas.openxmlformats.org/officeDocument/2006/relationships/customXml" Target="../ink/ink114.xml"/><Relationship Id="rId55" Type="http://schemas.openxmlformats.org/officeDocument/2006/relationships/image" Target="../media/image67.png"/><Relationship Id="rId7" Type="http://schemas.openxmlformats.org/officeDocument/2006/relationships/image" Target="../media/image43.png"/><Relationship Id="rId2" Type="http://schemas.openxmlformats.org/officeDocument/2006/relationships/customXml" Target="../ink/ink90.xml"/><Relationship Id="rId16" Type="http://schemas.openxmlformats.org/officeDocument/2006/relationships/customXml" Target="../ink/ink97.xml"/><Relationship Id="rId29" Type="http://schemas.openxmlformats.org/officeDocument/2006/relationships/image" Target="../media/image54.png"/><Relationship Id="rId11" Type="http://schemas.openxmlformats.org/officeDocument/2006/relationships/image" Target="../media/image45.png"/><Relationship Id="rId24" Type="http://schemas.openxmlformats.org/officeDocument/2006/relationships/customXml" Target="../ink/ink101.xml"/><Relationship Id="rId32" Type="http://schemas.openxmlformats.org/officeDocument/2006/relationships/customXml" Target="../ink/ink105.xml"/><Relationship Id="rId37" Type="http://schemas.openxmlformats.org/officeDocument/2006/relationships/image" Target="../media/image58.png"/><Relationship Id="rId40" Type="http://schemas.openxmlformats.org/officeDocument/2006/relationships/customXml" Target="../ink/ink109.xml"/><Relationship Id="rId45" Type="http://schemas.openxmlformats.org/officeDocument/2006/relationships/image" Target="../media/image62.png"/><Relationship Id="rId53" Type="http://schemas.openxmlformats.org/officeDocument/2006/relationships/image" Target="../media/image66.png"/><Relationship Id="rId5" Type="http://schemas.openxmlformats.org/officeDocument/2006/relationships/image" Target="../media/image42.png"/><Relationship Id="rId19" Type="http://schemas.openxmlformats.org/officeDocument/2006/relationships/image" Target="../media/image49.png"/><Relationship Id="rId4" Type="http://schemas.openxmlformats.org/officeDocument/2006/relationships/customXml" Target="../ink/ink91.xml"/><Relationship Id="rId9" Type="http://schemas.openxmlformats.org/officeDocument/2006/relationships/image" Target="../media/image44.png"/><Relationship Id="rId14" Type="http://schemas.openxmlformats.org/officeDocument/2006/relationships/customXml" Target="../ink/ink96.xml"/><Relationship Id="rId22" Type="http://schemas.openxmlformats.org/officeDocument/2006/relationships/customXml" Target="../ink/ink100.xml"/><Relationship Id="rId27" Type="http://schemas.openxmlformats.org/officeDocument/2006/relationships/image" Target="../media/image53.png"/><Relationship Id="rId30" Type="http://schemas.openxmlformats.org/officeDocument/2006/relationships/customXml" Target="../ink/ink104.xml"/><Relationship Id="rId35" Type="http://schemas.openxmlformats.org/officeDocument/2006/relationships/image" Target="../media/image57.png"/><Relationship Id="rId43" Type="http://schemas.openxmlformats.org/officeDocument/2006/relationships/image" Target="../media/image61.png"/><Relationship Id="rId48" Type="http://schemas.openxmlformats.org/officeDocument/2006/relationships/customXml" Target="../ink/ink113.xml"/><Relationship Id="rId56" Type="http://schemas.openxmlformats.org/officeDocument/2006/relationships/customXml" Target="../ink/ink117.xml"/><Relationship Id="rId8" Type="http://schemas.openxmlformats.org/officeDocument/2006/relationships/customXml" Target="../ink/ink93.xml"/><Relationship Id="rId51" Type="http://schemas.openxmlformats.org/officeDocument/2006/relationships/image" Target="../media/image65.png"/><Relationship Id="rId3" Type="http://schemas.openxmlformats.org/officeDocument/2006/relationships/image" Target="../media/image41.png"/><Relationship Id="rId12" Type="http://schemas.openxmlformats.org/officeDocument/2006/relationships/customXml" Target="../ink/ink95.xml"/><Relationship Id="rId17" Type="http://schemas.openxmlformats.org/officeDocument/2006/relationships/image" Target="../media/image48.png"/><Relationship Id="rId25" Type="http://schemas.openxmlformats.org/officeDocument/2006/relationships/image" Target="../media/image52.png"/><Relationship Id="rId33" Type="http://schemas.openxmlformats.org/officeDocument/2006/relationships/image" Target="../media/image56.png"/><Relationship Id="rId38" Type="http://schemas.openxmlformats.org/officeDocument/2006/relationships/customXml" Target="../ink/ink108.xml"/><Relationship Id="rId46" Type="http://schemas.openxmlformats.org/officeDocument/2006/relationships/customXml" Target="../ink/ink112.xml"/><Relationship Id="rId20" Type="http://schemas.openxmlformats.org/officeDocument/2006/relationships/customXml" Target="../ink/ink99.xml"/><Relationship Id="rId41" Type="http://schemas.openxmlformats.org/officeDocument/2006/relationships/image" Target="../media/image60.png"/><Relationship Id="rId54" Type="http://schemas.openxmlformats.org/officeDocument/2006/relationships/customXml" Target="../ink/ink116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92.xml"/><Relationship Id="rId15" Type="http://schemas.openxmlformats.org/officeDocument/2006/relationships/image" Target="../media/image47.png"/><Relationship Id="rId23" Type="http://schemas.openxmlformats.org/officeDocument/2006/relationships/image" Target="../media/image51.png"/><Relationship Id="rId28" Type="http://schemas.openxmlformats.org/officeDocument/2006/relationships/customXml" Target="../ink/ink103.xml"/><Relationship Id="rId36" Type="http://schemas.openxmlformats.org/officeDocument/2006/relationships/customXml" Target="../ink/ink107.xml"/><Relationship Id="rId49" Type="http://schemas.openxmlformats.org/officeDocument/2006/relationships/image" Target="../media/image64.png"/><Relationship Id="rId57" Type="http://schemas.openxmlformats.org/officeDocument/2006/relationships/image" Target="../media/image68.png"/><Relationship Id="rId10" Type="http://schemas.openxmlformats.org/officeDocument/2006/relationships/customXml" Target="../ink/ink94.xml"/><Relationship Id="rId31" Type="http://schemas.openxmlformats.org/officeDocument/2006/relationships/image" Target="../media/image55.png"/><Relationship Id="rId44" Type="http://schemas.openxmlformats.org/officeDocument/2006/relationships/customXml" Target="../ink/ink111.xml"/><Relationship Id="rId52" Type="http://schemas.openxmlformats.org/officeDocument/2006/relationships/customXml" Target="../ink/ink115.xml"/></Relationships>
</file>

<file path=ppt/slides/_rels/slide14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0.xml"/><Relationship Id="rId21" Type="http://schemas.openxmlformats.org/officeDocument/2006/relationships/image" Target="../media/image50.png"/><Relationship Id="rId42" Type="http://schemas.openxmlformats.org/officeDocument/2006/relationships/customXml" Target="../ink/ink138.xml"/><Relationship Id="rId47" Type="http://schemas.openxmlformats.org/officeDocument/2006/relationships/image" Target="../media/image63.png"/><Relationship Id="rId63" Type="http://schemas.openxmlformats.org/officeDocument/2006/relationships/image" Target="../media/image71.png"/><Relationship Id="rId68" Type="http://schemas.openxmlformats.org/officeDocument/2006/relationships/customXml" Target="../ink/ink151.xml"/><Relationship Id="rId84" Type="http://schemas.openxmlformats.org/officeDocument/2006/relationships/customXml" Target="../ink/ink159.xml"/><Relationship Id="rId89" Type="http://schemas.openxmlformats.org/officeDocument/2006/relationships/image" Target="../media/image84.png"/><Relationship Id="rId16" Type="http://schemas.openxmlformats.org/officeDocument/2006/relationships/customXml" Target="../ink/ink125.xml"/><Relationship Id="rId107" Type="http://schemas.openxmlformats.org/officeDocument/2006/relationships/image" Target="../media/image93.png"/><Relationship Id="rId11" Type="http://schemas.openxmlformats.org/officeDocument/2006/relationships/image" Target="../media/image45.png"/><Relationship Id="rId32" Type="http://schemas.openxmlformats.org/officeDocument/2006/relationships/customXml" Target="../ink/ink133.xml"/><Relationship Id="rId37" Type="http://schemas.openxmlformats.org/officeDocument/2006/relationships/image" Target="../media/image58.png"/><Relationship Id="rId53" Type="http://schemas.openxmlformats.org/officeDocument/2006/relationships/image" Target="../media/image66.png"/><Relationship Id="rId58" Type="http://schemas.openxmlformats.org/officeDocument/2006/relationships/customXml" Target="../ink/ink146.xml"/><Relationship Id="rId74" Type="http://schemas.openxmlformats.org/officeDocument/2006/relationships/customXml" Target="../ink/ink154.xml"/><Relationship Id="rId79" Type="http://schemas.openxmlformats.org/officeDocument/2006/relationships/image" Target="../media/image79.png"/><Relationship Id="rId102" Type="http://schemas.openxmlformats.org/officeDocument/2006/relationships/customXml" Target="../ink/ink168.xml"/><Relationship Id="rId5" Type="http://schemas.openxmlformats.org/officeDocument/2006/relationships/image" Target="../media/image42.png"/><Relationship Id="rId90" Type="http://schemas.openxmlformats.org/officeDocument/2006/relationships/customXml" Target="../ink/ink162.xml"/><Relationship Id="rId95" Type="http://schemas.openxmlformats.org/officeDocument/2006/relationships/image" Target="../media/image87.png"/><Relationship Id="rId22" Type="http://schemas.openxmlformats.org/officeDocument/2006/relationships/customXml" Target="../ink/ink128.xml"/><Relationship Id="rId27" Type="http://schemas.openxmlformats.org/officeDocument/2006/relationships/image" Target="../media/image53.png"/><Relationship Id="rId43" Type="http://schemas.openxmlformats.org/officeDocument/2006/relationships/image" Target="../media/image61.png"/><Relationship Id="rId48" Type="http://schemas.openxmlformats.org/officeDocument/2006/relationships/customXml" Target="../ink/ink141.xml"/><Relationship Id="rId64" Type="http://schemas.openxmlformats.org/officeDocument/2006/relationships/customXml" Target="../ink/ink149.xml"/><Relationship Id="rId69" Type="http://schemas.openxmlformats.org/officeDocument/2006/relationships/image" Target="../media/image74.png"/><Relationship Id="rId80" Type="http://schemas.openxmlformats.org/officeDocument/2006/relationships/customXml" Target="../ink/ink157.xml"/><Relationship Id="rId85" Type="http://schemas.openxmlformats.org/officeDocument/2006/relationships/image" Target="../media/image82.png"/><Relationship Id="rId12" Type="http://schemas.openxmlformats.org/officeDocument/2006/relationships/customXml" Target="../ink/ink123.xml"/><Relationship Id="rId17" Type="http://schemas.openxmlformats.org/officeDocument/2006/relationships/image" Target="../media/image48.png"/><Relationship Id="rId33" Type="http://schemas.openxmlformats.org/officeDocument/2006/relationships/image" Target="../media/image56.png"/><Relationship Id="rId38" Type="http://schemas.openxmlformats.org/officeDocument/2006/relationships/customXml" Target="../ink/ink136.xml"/><Relationship Id="rId59" Type="http://schemas.openxmlformats.org/officeDocument/2006/relationships/image" Target="../media/image69.png"/><Relationship Id="rId103" Type="http://schemas.openxmlformats.org/officeDocument/2006/relationships/image" Target="../media/image91.png"/><Relationship Id="rId108" Type="http://schemas.openxmlformats.org/officeDocument/2006/relationships/customXml" Target="../ink/ink171.xml"/><Relationship Id="rId54" Type="http://schemas.openxmlformats.org/officeDocument/2006/relationships/customXml" Target="../ink/ink144.xml"/><Relationship Id="rId70" Type="http://schemas.openxmlformats.org/officeDocument/2006/relationships/customXml" Target="../ink/ink152.xml"/><Relationship Id="rId75" Type="http://schemas.openxmlformats.org/officeDocument/2006/relationships/image" Target="../media/image77.png"/><Relationship Id="rId91" Type="http://schemas.openxmlformats.org/officeDocument/2006/relationships/image" Target="../media/image85.png"/><Relationship Id="rId96" Type="http://schemas.openxmlformats.org/officeDocument/2006/relationships/customXml" Target="../ink/ink16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20.xml"/><Relationship Id="rId15" Type="http://schemas.openxmlformats.org/officeDocument/2006/relationships/image" Target="../media/image47.png"/><Relationship Id="rId23" Type="http://schemas.openxmlformats.org/officeDocument/2006/relationships/image" Target="../media/image51.png"/><Relationship Id="rId28" Type="http://schemas.openxmlformats.org/officeDocument/2006/relationships/customXml" Target="../ink/ink131.xml"/><Relationship Id="rId36" Type="http://schemas.openxmlformats.org/officeDocument/2006/relationships/customXml" Target="../ink/ink135.xml"/><Relationship Id="rId49" Type="http://schemas.openxmlformats.org/officeDocument/2006/relationships/image" Target="../media/image64.png"/><Relationship Id="rId57" Type="http://schemas.openxmlformats.org/officeDocument/2006/relationships/image" Target="../media/image68.png"/><Relationship Id="rId106" Type="http://schemas.openxmlformats.org/officeDocument/2006/relationships/customXml" Target="../ink/ink170.xml"/><Relationship Id="rId10" Type="http://schemas.openxmlformats.org/officeDocument/2006/relationships/customXml" Target="../ink/ink122.xml"/><Relationship Id="rId31" Type="http://schemas.openxmlformats.org/officeDocument/2006/relationships/image" Target="../media/image55.png"/><Relationship Id="rId44" Type="http://schemas.openxmlformats.org/officeDocument/2006/relationships/customXml" Target="../ink/ink139.xml"/><Relationship Id="rId52" Type="http://schemas.openxmlformats.org/officeDocument/2006/relationships/customXml" Target="../ink/ink143.xml"/><Relationship Id="rId60" Type="http://schemas.openxmlformats.org/officeDocument/2006/relationships/customXml" Target="../ink/ink147.xml"/><Relationship Id="rId65" Type="http://schemas.openxmlformats.org/officeDocument/2006/relationships/image" Target="../media/image72.png"/><Relationship Id="rId73" Type="http://schemas.openxmlformats.org/officeDocument/2006/relationships/image" Target="../media/image76.png"/><Relationship Id="rId78" Type="http://schemas.openxmlformats.org/officeDocument/2006/relationships/customXml" Target="../ink/ink156.xml"/><Relationship Id="rId81" Type="http://schemas.openxmlformats.org/officeDocument/2006/relationships/image" Target="../media/image80.png"/><Relationship Id="rId86" Type="http://schemas.openxmlformats.org/officeDocument/2006/relationships/customXml" Target="../ink/ink160.xml"/><Relationship Id="rId94" Type="http://schemas.openxmlformats.org/officeDocument/2006/relationships/customXml" Target="../ink/ink164.xml"/><Relationship Id="rId99" Type="http://schemas.openxmlformats.org/officeDocument/2006/relationships/image" Target="../media/image89.png"/><Relationship Id="rId101" Type="http://schemas.openxmlformats.org/officeDocument/2006/relationships/image" Target="../media/image90.png"/><Relationship Id="rId4" Type="http://schemas.openxmlformats.org/officeDocument/2006/relationships/customXml" Target="../ink/ink119.xml"/><Relationship Id="rId9" Type="http://schemas.openxmlformats.org/officeDocument/2006/relationships/image" Target="../media/image44.png"/><Relationship Id="rId13" Type="http://schemas.openxmlformats.org/officeDocument/2006/relationships/image" Target="../media/image46.png"/><Relationship Id="rId18" Type="http://schemas.openxmlformats.org/officeDocument/2006/relationships/customXml" Target="../ink/ink126.xml"/><Relationship Id="rId39" Type="http://schemas.openxmlformats.org/officeDocument/2006/relationships/image" Target="../media/image59.png"/><Relationship Id="rId109" Type="http://schemas.openxmlformats.org/officeDocument/2006/relationships/image" Target="../media/image94.png"/><Relationship Id="rId34" Type="http://schemas.openxmlformats.org/officeDocument/2006/relationships/customXml" Target="../ink/ink134.xml"/><Relationship Id="rId50" Type="http://schemas.openxmlformats.org/officeDocument/2006/relationships/customXml" Target="../ink/ink142.xml"/><Relationship Id="rId55" Type="http://schemas.openxmlformats.org/officeDocument/2006/relationships/image" Target="../media/image67.png"/><Relationship Id="rId76" Type="http://schemas.openxmlformats.org/officeDocument/2006/relationships/customXml" Target="../ink/ink155.xml"/><Relationship Id="rId97" Type="http://schemas.openxmlformats.org/officeDocument/2006/relationships/image" Target="../media/image88.png"/><Relationship Id="rId104" Type="http://schemas.openxmlformats.org/officeDocument/2006/relationships/customXml" Target="../ink/ink169.xml"/><Relationship Id="rId7" Type="http://schemas.openxmlformats.org/officeDocument/2006/relationships/image" Target="../media/image43.png"/><Relationship Id="rId71" Type="http://schemas.openxmlformats.org/officeDocument/2006/relationships/image" Target="../media/image75.png"/><Relationship Id="rId92" Type="http://schemas.openxmlformats.org/officeDocument/2006/relationships/customXml" Target="../ink/ink163.xml"/><Relationship Id="rId2" Type="http://schemas.openxmlformats.org/officeDocument/2006/relationships/customXml" Target="../ink/ink118.xml"/><Relationship Id="rId29" Type="http://schemas.openxmlformats.org/officeDocument/2006/relationships/image" Target="../media/image54.png"/><Relationship Id="rId24" Type="http://schemas.openxmlformats.org/officeDocument/2006/relationships/customXml" Target="../ink/ink129.xml"/><Relationship Id="rId40" Type="http://schemas.openxmlformats.org/officeDocument/2006/relationships/customXml" Target="../ink/ink137.xml"/><Relationship Id="rId45" Type="http://schemas.openxmlformats.org/officeDocument/2006/relationships/image" Target="../media/image62.png"/><Relationship Id="rId66" Type="http://schemas.openxmlformats.org/officeDocument/2006/relationships/customXml" Target="../ink/ink150.xml"/><Relationship Id="rId87" Type="http://schemas.openxmlformats.org/officeDocument/2006/relationships/image" Target="../media/image83.png"/><Relationship Id="rId61" Type="http://schemas.openxmlformats.org/officeDocument/2006/relationships/image" Target="../media/image70.png"/><Relationship Id="rId82" Type="http://schemas.openxmlformats.org/officeDocument/2006/relationships/customXml" Target="../ink/ink158.xml"/><Relationship Id="rId19" Type="http://schemas.openxmlformats.org/officeDocument/2006/relationships/image" Target="../media/image49.png"/><Relationship Id="rId14" Type="http://schemas.openxmlformats.org/officeDocument/2006/relationships/customXml" Target="../ink/ink124.xml"/><Relationship Id="rId30" Type="http://schemas.openxmlformats.org/officeDocument/2006/relationships/customXml" Target="../ink/ink132.xml"/><Relationship Id="rId35" Type="http://schemas.openxmlformats.org/officeDocument/2006/relationships/image" Target="../media/image57.png"/><Relationship Id="rId56" Type="http://schemas.openxmlformats.org/officeDocument/2006/relationships/customXml" Target="../ink/ink145.xml"/><Relationship Id="rId77" Type="http://schemas.openxmlformats.org/officeDocument/2006/relationships/image" Target="../media/image78.png"/><Relationship Id="rId100" Type="http://schemas.openxmlformats.org/officeDocument/2006/relationships/customXml" Target="../ink/ink167.xml"/><Relationship Id="rId105" Type="http://schemas.openxmlformats.org/officeDocument/2006/relationships/image" Target="../media/image92.png"/><Relationship Id="rId8" Type="http://schemas.openxmlformats.org/officeDocument/2006/relationships/customXml" Target="../ink/ink121.xml"/><Relationship Id="rId51" Type="http://schemas.openxmlformats.org/officeDocument/2006/relationships/image" Target="../media/image65.png"/><Relationship Id="rId72" Type="http://schemas.openxmlformats.org/officeDocument/2006/relationships/customXml" Target="../ink/ink153.xml"/><Relationship Id="rId93" Type="http://schemas.openxmlformats.org/officeDocument/2006/relationships/image" Target="../media/image86.png"/><Relationship Id="rId98" Type="http://schemas.openxmlformats.org/officeDocument/2006/relationships/customXml" Target="../ink/ink166.xml"/><Relationship Id="rId3" Type="http://schemas.openxmlformats.org/officeDocument/2006/relationships/image" Target="../media/image41.png"/><Relationship Id="rId25" Type="http://schemas.openxmlformats.org/officeDocument/2006/relationships/image" Target="../media/image52.png"/><Relationship Id="rId46" Type="http://schemas.openxmlformats.org/officeDocument/2006/relationships/customXml" Target="../ink/ink140.xml"/><Relationship Id="rId67" Type="http://schemas.openxmlformats.org/officeDocument/2006/relationships/image" Target="../media/image73.png"/><Relationship Id="rId20" Type="http://schemas.openxmlformats.org/officeDocument/2006/relationships/customXml" Target="../ink/ink127.xml"/><Relationship Id="rId41" Type="http://schemas.openxmlformats.org/officeDocument/2006/relationships/image" Target="../media/image60.png"/><Relationship Id="rId62" Type="http://schemas.openxmlformats.org/officeDocument/2006/relationships/customXml" Target="../ink/ink148.xml"/><Relationship Id="rId83" Type="http://schemas.openxmlformats.org/officeDocument/2006/relationships/image" Target="../media/image81.png"/><Relationship Id="rId88" Type="http://schemas.openxmlformats.org/officeDocument/2006/relationships/customXml" Target="../ink/ink161.xml"/></Relationships>
</file>

<file path=ppt/slides/_rels/slide15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84.xml"/><Relationship Id="rId21" Type="http://schemas.openxmlformats.org/officeDocument/2006/relationships/image" Target="../media/image201.png"/><Relationship Id="rId42" Type="http://schemas.openxmlformats.org/officeDocument/2006/relationships/customXml" Target="../ink/ink192.xml"/><Relationship Id="rId47" Type="http://schemas.openxmlformats.org/officeDocument/2006/relationships/image" Target="../media/image214.png"/><Relationship Id="rId63" Type="http://schemas.openxmlformats.org/officeDocument/2006/relationships/image" Target="../media/image222.png"/><Relationship Id="rId68" Type="http://schemas.openxmlformats.org/officeDocument/2006/relationships/customXml" Target="../ink/ink205.xml"/><Relationship Id="rId84" Type="http://schemas.openxmlformats.org/officeDocument/2006/relationships/customXml" Target="../ink/ink213.xml"/><Relationship Id="rId89" Type="http://schemas.openxmlformats.org/officeDocument/2006/relationships/image" Target="../media/image235.png"/><Relationship Id="rId16" Type="http://schemas.openxmlformats.org/officeDocument/2006/relationships/customXml" Target="../ink/ink179.xml"/><Relationship Id="rId107" Type="http://schemas.openxmlformats.org/officeDocument/2006/relationships/image" Target="../media/image244.png"/><Relationship Id="rId11" Type="http://schemas.openxmlformats.org/officeDocument/2006/relationships/image" Target="../media/image196.png"/><Relationship Id="rId32" Type="http://schemas.openxmlformats.org/officeDocument/2006/relationships/customXml" Target="../ink/ink187.xml"/><Relationship Id="rId37" Type="http://schemas.openxmlformats.org/officeDocument/2006/relationships/image" Target="../media/image209.png"/><Relationship Id="rId53" Type="http://schemas.openxmlformats.org/officeDocument/2006/relationships/image" Target="../media/image217.png"/><Relationship Id="rId58" Type="http://schemas.openxmlformats.org/officeDocument/2006/relationships/customXml" Target="../ink/ink200.xml"/><Relationship Id="rId74" Type="http://schemas.openxmlformats.org/officeDocument/2006/relationships/customXml" Target="../ink/ink208.xml"/><Relationship Id="rId79" Type="http://schemas.openxmlformats.org/officeDocument/2006/relationships/image" Target="../media/image230.png"/><Relationship Id="rId102" Type="http://schemas.openxmlformats.org/officeDocument/2006/relationships/customXml" Target="../ink/ink222.xml"/><Relationship Id="rId5" Type="http://schemas.openxmlformats.org/officeDocument/2006/relationships/image" Target="../media/image193.png"/><Relationship Id="rId90" Type="http://schemas.openxmlformats.org/officeDocument/2006/relationships/customXml" Target="../ink/ink216.xml"/><Relationship Id="rId95" Type="http://schemas.openxmlformats.org/officeDocument/2006/relationships/image" Target="../media/image238.png"/><Relationship Id="rId22" Type="http://schemas.openxmlformats.org/officeDocument/2006/relationships/customXml" Target="../ink/ink182.xml"/><Relationship Id="rId27" Type="http://schemas.openxmlformats.org/officeDocument/2006/relationships/image" Target="../media/image204.png"/><Relationship Id="rId43" Type="http://schemas.openxmlformats.org/officeDocument/2006/relationships/image" Target="../media/image212.png"/><Relationship Id="rId48" Type="http://schemas.openxmlformats.org/officeDocument/2006/relationships/customXml" Target="../ink/ink195.xml"/><Relationship Id="rId64" Type="http://schemas.openxmlformats.org/officeDocument/2006/relationships/customXml" Target="../ink/ink203.xml"/><Relationship Id="rId69" Type="http://schemas.openxmlformats.org/officeDocument/2006/relationships/image" Target="../media/image225.png"/><Relationship Id="rId80" Type="http://schemas.openxmlformats.org/officeDocument/2006/relationships/customXml" Target="../ink/ink211.xml"/><Relationship Id="rId85" Type="http://schemas.openxmlformats.org/officeDocument/2006/relationships/image" Target="../media/image233.png"/><Relationship Id="rId12" Type="http://schemas.openxmlformats.org/officeDocument/2006/relationships/customXml" Target="../ink/ink177.xml"/><Relationship Id="rId17" Type="http://schemas.openxmlformats.org/officeDocument/2006/relationships/image" Target="../media/image199.png"/><Relationship Id="rId33" Type="http://schemas.openxmlformats.org/officeDocument/2006/relationships/image" Target="../media/image207.png"/><Relationship Id="rId38" Type="http://schemas.openxmlformats.org/officeDocument/2006/relationships/customXml" Target="../ink/ink190.xml"/><Relationship Id="rId59" Type="http://schemas.openxmlformats.org/officeDocument/2006/relationships/image" Target="../media/image220.png"/><Relationship Id="rId103" Type="http://schemas.openxmlformats.org/officeDocument/2006/relationships/image" Target="../media/image242.png"/><Relationship Id="rId108" Type="http://schemas.openxmlformats.org/officeDocument/2006/relationships/customXml" Target="../ink/ink225.xml"/><Relationship Id="rId54" Type="http://schemas.openxmlformats.org/officeDocument/2006/relationships/customXml" Target="../ink/ink198.xml"/><Relationship Id="rId70" Type="http://schemas.openxmlformats.org/officeDocument/2006/relationships/customXml" Target="../ink/ink206.xml"/><Relationship Id="rId75" Type="http://schemas.openxmlformats.org/officeDocument/2006/relationships/image" Target="../media/image228.png"/><Relationship Id="rId91" Type="http://schemas.openxmlformats.org/officeDocument/2006/relationships/image" Target="../media/image236.png"/><Relationship Id="rId96" Type="http://schemas.openxmlformats.org/officeDocument/2006/relationships/customXml" Target="../ink/ink219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74.xml"/><Relationship Id="rId15" Type="http://schemas.openxmlformats.org/officeDocument/2006/relationships/image" Target="../media/image198.png"/><Relationship Id="rId23" Type="http://schemas.openxmlformats.org/officeDocument/2006/relationships/image" Target="../media/image202.png"/><Relationship Id="rId28" Type="http://schemas.openxmlformats.org/officeDocument/2006/relationships/customXml" Target="../ink/ink185.xml"/><Relationship Id="rId36" Type="http://schemas.openxmlformats.org/officeDocument/2006/relationships/customXml" Target="../ink/ink189.xml"/><Relationship Id="rId49" Type="http://schemas.openxmlformats.org/officeDocument/2006/relationships/image" Target="../media/image215.png"/><Relationship Id="rId57" Type="http://schemas.openxmlformats.org/officeDocument/2006/relationships/image" Target="../media/image219.png"/><Relationship Id="rId106" Type="http://schemas.openxmlformats.org/officeDocument/2006/relationships/customXml" Target="../ink/ink224.xml"/><Relationship Id="rId10" Type="http://schemas.openxmlformats.org/officeDocument/2006/relationships/customXml" Target="../ink/ink176.xml"/><Relationship Id="rId31" Type="http://schemas.openxmlformats.org/officeDocument/2006/relationships/image" Target="../media/image206.png"/><Relationship Id="rId44" Type="http://schemas.openxmlformats.org/officeDocument/2006/relationships/customXml" Target="../ink/ink193.xml"/><Relationship Id="rId52" Type="http://schemas.openxmlformats.org/officeDocument/2006/relationships/customXml" Target="../ink/ink197.xml"/><Relationship Id="rId60" Type="http://schemas.openxmlformats.org/officeDocument/2006/relationships/customXml" Target="../ink/ink201.xml"/><Relationship Id="rId65" Type="http://schemas.openxmlformats.org/officeDocument/2006/relationships/image" Target="../media/image223.png"/><Relationship Id="rId73" Type="http://schemas.openxmlformats.org/officeDocument/2006/relationships/image" Target="../media/image227.png"/><Relationship Id="rId78" Type="http://schemas.openxmlformats.org/officeDocument/2006/relationships/customXml" Target="../ink/ink210.xml"/><Relationship Id="rId81" Type="http://schemas.openxmlformats.org/officeDocument/2006/relationships/image" Target="../media/image231.png"/><Relationship Id="rId86" Type="http://schemas.openxmlformats.org/officeDocument/2006/relationships/customXml" Target="../ink/ink214.xml"/><Relationship Id="rId94" Type="http://schemas.openxmlformats.org/officeDocument/2006/relationships/customXml" Target="../ink/ink218.xml"/><Relationship Id="rId99" Type="http://schemas.openxmlformats.org/officeDocument/2006/relationships/image" Target="../media/image240.png"/><Relationship Id="rId101" Type="http://schemas.openxmlformats.org/officeDocument/2006/relationships/image" Target="../media/image241.png"/><Relationship Id="rId4" Type="http://schemas.openxmlformats.org/officeDocument/2006/relationships/customXml" Target="../ink/ink173.xml"/><Relationship Id="rId9" Type="http://schemas.openxmlformats.org/officeDocument/2006/relationships/image" Target="../media/image195.png"/><Relationship Id="rId13" Type="http://schemas.openxmlformats.org/officeDocument/2006/relationships/image" Target="../media/image197.png"/><Relationship Id="rId18" Type="http://schemas.openxmlformats.org/officeDocument/2006/relationships/customXml" Target="../ink/ink180.xml"/><Relationship Id="rId39" Type="http://schemas.openxmlformats.org/officeDocument/2006/relationships/image" Target="../media/image210.png"/><Relationship Id="rId109" Type="http://schemas.openxmlformats.org/officeDocument/2006/relationships/image" Target="../media/image245.png"/><Relationship Id="rId34" Type="http://schemas.openxmlformats.org/officeDocument/2006/relationships/customXml" Target="../ink/ink188.xml"/><Relationship Id="rId50" Type="http://schemas.openxmlformats.org/officeDocument/2006/relationships/customXml" Target="../ink/ink196.xml"/><Relationship Id="rId55" Type="http://schemas.openxmlformats.org/officeDocument/2006/relationships/image" Target="../media/image218.png"/><Relationship Id="rId76" Type="http://schemas.openxmlformats.org/officeDocument/2006/relationships/customXml" Target="../ink/ink209.xml"/><Relationship Id="rId97" Type="http://schemas.openxmlformats.org/officeDocument/2006/relationships/image" Target="../media/image239.png"/><Relationship Id="rId104" Type="http://schemas.openxmlformats.org/officeDocument/2006/relationships/customXml" Target="../ink/ink223.xml"/><Relationship Id="rId7" Type="http://schemas.openxmlformats.org/officeDocument/2006/relationships/image" Target="../media/image194.png"/><Relationship Id="rId71" Type="http://schemas.openxmlformats.org/officeDocument/2006/relationships/image" Target="../media/image226.png"/><Relationship Id="rId92" Type="http://schemas.openxmlformats.org/officeDocument/2006/relationships/customXml" Target="../ink/ink217.xml"/><Relationship Id="rId2" Type="http://schemas.openxmlformats.org/officeDocument/2006/relationships/customXml" Target="../ink/ink172.xml"/><Relationship Id="rId29" Type="http://schemas.openxmlformats.org/officeDocument/2006/relationships/image" Target="../media/image205.png"/><Relationship Id="rId24" Type="http://schemas.openxmlformats.org/officeDocument/2006/relationships/customXml" Target="../ink/ink183.xml"/><Relationship Id="rId40" Type="http://schemas.openxmlformats.org/officeDocument/2006/relationships/customXml" Target="../ink/ink191.xml"/><Relationship Id="rId45" Type="http://schemas.openxmlformats.org/officeDocument/2006/relationships/image" Target="../media/image213.png"/><Relationship Id="rId66" Type="http://schemas.openxmlformats.org/officeDocument/2006/relationships/customXml" Target="../ink/ink204.xml"/><Relationship Id="rId87" Type="http://schemas.openxmlformats.org/officeDocument/2006/relationships/image" Target="../media/image234.png"/><Relationship Id="rId61" Type="http://schemas.openxmlformats.org/officeDocument/2006/relationships/image" Target="../media/image221.png"/><Relationship Id="rId82" Type="http://schemas.openxmlformats.org/officeDocument/2006/relationships/customXml" Target="../ink/ink212.xml"/><Relationship Id="rId19" Type="http://schemas.openxmlformats.org/officeDocument/2006/relationships/image" Target="../media/image200.png"/><Relationship Id="rId14" Type="http://schemas.openxmlformats.org/officeDocument/2006/relationships/customXml" Target="../ink/ink178.xml"/><Relationship Id="rId30" Type="http://schemas.openxmlformats.org/officeDocument/2006/relationships/customXml" Target="../ink/ink186.xml"/><Relationship Id="rId35" Type="http://schemas.openxmlformats.org/officeDocument/2006/relationships/image" Target="../media/image208.png"/><Relationship Id="rId56" Type="http://schemas.openxmlformats.org/officeDocument/2006/relationships/customXml" Target="../ink/ink199.xml"/><Relationship Id="rId77" Type="http://schemas.openxmlformats.org/officeDocument/2006/relationships/image" Target="../media/image229.png"/><Relationship Id="rId100" Type="http://schemas.openxmlformats.org/officeDocument/2006/relationships/customXml" Target="../ink/ink221.xml"/><Relationship Id="rId105" Type="http://schemas.openxmlformats.org/officeDocument/2006/relationships/image" Target="../media/image243.png"/><Relationship Id="rId8" Type="http://schemas.openxmlformats.org/officeDocument/2006/relationships/customXml" Target="../ink/ink175.xml"/><Relationship Id="rId51" Type="http://schemas.openxmlformats.org/officeDocument/2006/relationships/image" Target="../media/image216.png"/><Relationship Id="rId72" Type="http://schemas.openxmlformats.org/officeDocument/2006/relationships/customXml" Target="../ink/ink207.xml"/><Relationship Id="rId93" Type="http://schemas.openxmlformats.org/officeDocument/2006/relationships/image" Target="../media/image237.png"/><Relationship Id="rId98" Type="http://schemas.openxmlformats.org/officeDocument/2006/relationships/customXml" Target="../ink/ink220.xml"/><Relationship Id="rId3" Type="http://schemas.openxmlformats.org/officeDocument/2006/relationships/image" Target="../media/image192.png"/><Relationship Id="rId25" Type="http://schemas.openxmlformats.org/officeDocument/2006/relationships/image" Target="../media/image203.png"/><Relationship Id="rId46" Type="http://schemas.openxmlformats.org/officeDocument/2006/relationships/customXml" Target="../ink/ink194.xml"/><Relationship Id="rId67" Type="http://schemas.openxmlformats.org/officeDocument/2006/relationships/image" Target="../media/image224.png"/><Relationship Id="rId20" Type="http://schemas.openxmlformats.org/officeDocument/2006/relationships/customXml" Target="../ink/ink181.xml"/><Relationship Id="rId41" Type="http://schemas.openxmlformats.org/officeDocument/2006/relationships/image" Target="../media/image211.png"/><Relationship Id="rId62" Type="http://schemas.openxmlformats.org/officeDocument/2006/relationships/customXml" Target="../ink/ink202.xml"/><Relationship Id="rId83" Type="http://schemas.openxmlformats.org/officeDocument/2006/relationships/image" Target="../media/image232.png"/><Relationship Id="rId88" Type="http://schemas.openxmlformats.org/officeDocument/2006/relationships/customXml" Target="../ink/ink215.xml"/></Relationships>
</file>

<file path=ppt/slides/_rels/slide16.xml.rels><?xml version="1.0" encoding="UTF-8" standalone="yes"?>
<Relationships xmlns="http://schemas.openxmlformats.org/package/2006/relationships"><Relationship Id="rId26" Type="http://schemas.openxmlformats.org/officeDocument/2006/relationships/customXml" Target="../ink/ink238.xml"/><Relationship Id="rId117" Type="http://schemas.openxmlformats.org/officeDocument/2006/relationships/image" Target="../media/image127.png"/><Relationship Id="rId21" Type="http://schemas.openxmlformats.org/officeDocument/2006/relationships/image" Target="../media/image50.png"/><Relationship Id="rId42" Type="http://schemas.openxmlformats.org/officeDocument/2006/relationships/customXml" Target="../ink/ink246.xml"/><Relationship Id="rId47" Type="http://schemas.openxmlformats.org/officeDocument/2006/relationships/image" Target="../media/image63.png"/><Relationship Id="rId63" Type="http://schemas.openxmlformats.org/officeDocument/2006/relationships/image" Target="../media/image100.png"/><Relationship Id="rId68" Type="http://schemas.openxmlformats.org/officeDocument/2006/relationships/customXml" Target="../ink/ink259.xml"/><Relationship Id="rId84" Type="http://schemas.openxmlformats.org/officeDocument/2006/relationships/customXml" Target="../ink/ink267.xml"/><Relationship Id="rId89" Type="http://schemas.openxmlformats.org/officeDocument/2006/relationships/image" Target="../media/image113.png"/><Relationship Id="rId112" Type="http://schemas.openxmlformats.org/officeDocument/2006/relationships/customXml" Target="../ink/ink281.xml"/><Relationship Id="rId16" Type="http://schemas.openxmlformats.org/officeDocument/2006/relationships/customXml" Target="../ink/ink233.xml"/><Relationship Id="rId107" Type="http://schemas.openxmlformats.org/officeDocument/2006/relationships/image" Target="../media/image122.png"/><Relationship Id="rId11" Type="http://schemas.openxmlformats.org/officeDocument/2006/relationships/image" Target="../media/image45.png"/><Relationship Id="rId32" Type="http://schemas.openxmlformats.org/officeDocument/2006/relationships/customXml" Target="../ink/ink241.xml"/><Relationship Id="rId37" Type="http://schemas.openxmlformats.org/officeDocument/2006/relationships/image" Target="../media/image58.png"/><Relationship Id="rId53" Type="http://schemas.openxmlformats.org/officeDocument/2006/relationships/image" Target="../media/image95.png"/><Relationship Id="rId58" Type="http://schemas.openxmlformats.org/officeDocument/2006/relationships/customXml" Target="../ink/ink254.xml"/><Relationship Id="rId74" Type="http://schemas.openxmlformats.org/officeDocument/2006/relationships/customXml" Target="../ink/ink262.xml"/><Relationship Id="rId79" Type="http://schemas.openxmlformats.org/officeDocument/2006/relationships/image" Target="../media/image108.png"/><Relationship Id="rId102" Type="http://schemas.openxmlformats.org/officeDocument/2006/relationships/customXml" Target="../ink/ink276.xml"/><Relationship Id="rId5" Type="http://schemas.openxmlformats.org/officeDocument/2006/relationships/image" Target="../media/image42.png"/><Relationship Id="rId90" Type="http://schemas.openxmlformats.org/officeDocument/2006/relationships/customXml" Target="../ink/ink270.xml"/><Relationship Id="rId95" Type="http://schemas.openxmlformats.org/officeDocument/2006/relationships/image" Target="../media/image116.png"/><Relationship Id="rId22" Type="http://schemas.openxmlformats.org/officeDocument/2006/relationships/customXml" Target="../ink/ink236.xml"/><Relationship Id="rId27" Type="http://schemas.openxmlformats.org/officeDocument/2006/relationships/image" Target="../media/image53.png"/><Relationship Id="rId43" Type="http://schemas.openxmlformats.org/officeDocument/2006/relationships/image" Target="../media/image61.png"/><Relationship Id="rId48" Type="http://schemas.openxmlformats.org/officeDocument/2006/relationships/customXml" Target="../ink/ink249.xml"/><Relationship Id="rId64" Type="http://schemas.openxmlformats.org/officeDocument/2006/relationships/customXml" Target="../ink/ink257.xml"/><Relationship Id="rId69" Type="http://schemas.openxmlformats.org/officeDocument/2006/relationships/image" Target="../media/image103.png"/><Relationship Id="rId113" Type="http://schemas.openxmlformats.org/officeDocument/2006/relationships/image" Target="../media/image125.png"/><Relationship Id="rId118" Type="http://schemas.openxmlformats.org/officeDocument/2006/relationships/customXml" Target="../ink/ink284.xml"/><Relationship Id="rId80" Type="http://schemas.openxmlformats.org/officeDocument/2006/relationships/customXml" Target="../ink/ink265.xml"/><Relationship Id="rId85" Type="http://schemas.openxmlformats.org/officeDocument/2006/relationships/image" Target="../media/image111.png"/><Relationship Id="rId12" Type="http://schemas.openxmlformats.org/officeDocument/2006/relationships/customXml" Target="../ink/ink231.xml"/><Relationship Id="rId17" Type="http://schemas.openxmlformats.org/officeDocument/2006/relationships/image" Target="../media/image48.png"/><Relationship Id="rId33" Type="http://schemas.openxmlformats.org/officeDocument/2006/relationships/image" Target="../media/image56.png"/><Relationship Id="rId38" Type="http://schemas.openxmlformats.org/officeDocument/2006/relationships/customXml" Target="../ink/ink244.xml"/><Relationship Id="rId59" Type="http://schemas.openxmlformats.org/officeDocument/2006/relationships/image" Target="../media/image98.png"/><Relationship Id="rId103" Type="http://schemas.openxmlformats.org/officeDocument/2006/relationships/image" Target="../media/image120.png"/><Relationship Id="rId108" Type="http://schemas.openxmlformats.org/officeDocument/2006/relationships/customXml" Target="../ink/ink279.xml"/><Relationship Id="rId54" Type="http://schemas.openxmlformats.org/officeDocument/2006/relationships/customXml" Target="../ink/ink252.xml"/><Relationship Id="rId70" Type="http://schemas.openxmlformats.org/officeDocument/2006/relationships/customXml" Target="../ink/ink260.xml"/><Relationship Id="rId75" Type="http://schemas.openxmlformats.org/officeDocument/2006/relationships/image" Target="../media/image106.png"/><Relationship Id="rId91" Type="http://schemas.openxmlformats.org/officeDocument/2006/relationships/image" Target="../media/image114.png"/><Relationship Id="rId96" Type="http://schemas.openxmlformats.org/officeDocument/2006/relationships/customXml" Target="../ink/ink27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28.xml"/><Relationship Id="rId23" Type="http://schemas.openxmlformats.org/officeDocument/2006/relationships/image" Target="../media/image51.png"/><Relationship Id="rId28" Type="http://schemas.openxmlformats.org/officeDocument/2006/relationships/customXml" Target="../ink/ink239.xml"/><Relationship Id="rId49" Type="http://schemas.openxmlformats.org/officeDocument/2006/relationships/image" Target="../media/image64.png"/><Relationship Id="rId114" Type="http://schemas.openxmlformats.org/officeDocument/2006/relationships/customXml" Target="../ink/ink282.xml"/><Relationship Id="rId119" Type="http://schemas.openxmlformats.org/officeDocument/2006/relationships/image" Target="../media/image128.png"/><Relationship Id="rId10" Type="http://schemas.openxmlformats.org/officeDocument/2006/relationships/customXml" Target="../ink/ink230.xml"/><Relationship Id="rId31" Type="http://schemas.openxmlformats.org/officeDocument/2006/relationships/image" Target="../media/image55.png"/><Relationship Id="rId44" Type="http://schemas.openxmlformats.org/officeDocument/2006/relationships/customXml" Target="../ink/ink247.xml"/><Relationship Id="rId52" Type="http://schemas.openxmlformats.org/officeDocument/2006/relationships/customXml" Target="../ink/ink251.xml"/><Relationship Id="rId60" Type="http://schemas.openxmlformats.org/officeDocument/2006/relationships/customXml" Target="../ink/ink255.xml"/><Relationship Id="rId65" Type="http://schemas.openxmlformats.org/officeDocument/2006/relationships/image" Target="../media/image101.png"/><Relationship Id="rId73" Type="http://schemas.openxmlformats.org/officeDocument/2006/relationships/image" Target="../media/image105.png"/><Relationship Id="rId78" Type="http://schemas.openxmlformats.org/officeDocument/2006/relationships/customXml" Target="../ink/ink264.xml"/><Relationship Id="rId81" Type="http://schemas.openxmlformats.org/officeDocument/2006/relationships/image" Target="../media/image109.png"/><Relationship Id="rId86" Type="http://schemas.openxmlformats.org/officeDocument/2006/relationships/customXml" Target="../ink/ink268.xml"/><Relationship Id="rId94" Type="http://schemas.openxmlformats.org/officeDocument/2006/relationships/customXml" Target="../ink/ink272.xml"/><Relationship Id="rId99" Type="http://schemas.openxmlformats.org/officeDocument/2006/relationships/image" Target="../media/image118.png"/><Relationship Id="rId101" Type="http://schemas.openxmlformats.org/officeDocument/2006/relationships/image" Target="../media/image119.png"/><Relationship Id="rId4" Type="http://schemas.openxmlformats.org/officeDocument/2006/relationships/customXml" Target="../ink/ink227.xml"/><Relationship Id="rId9" Type="http://schemas.openxmlformats.org/officeDocument/2006/relationships/image" Target="../media/image44.png"/><Relationship Id="rId13" Type="http://schemas.openxmlformats.org/officeDocument/2006/relationships/image" Target="../media/image46.png"/><Relationship Id="rId18" Type="http://schemas.openxmlformats.org/officeDocument/2006/relationships/customXml" Target="../ink/ink234.xml"/><Relationship Id="rId39" Type="http://schemas.openxmlformats.org/officeDocument/2006/relationships/image" Target="../media/image59.png"/><Relationship Id="rId109" Type="http://schemas.openxmlformats.org/officeDocument/2006/relationships/image" Target="../media/image123.png"/><Relationship Id="rId34" Type="http://schemas.openxmlformats.org/officeDocument/2006/relationships/customXml" Target="../ink/ink242.xml"/><Relationship Id="rId50" Type="http://schemas.openxmlformats.org/officeDocument/2006/relationships/customXml" Target="../ink/ink250.xml"/><Relationship Id="rId55" Type="http://schemas.openxmlformats.org/officeDocument/2006/relationships/image" Target="../media/image96.png"/><Relationship Id="rId76" Type="http://schemas.openxmlformats.org/officeDocument/2006/relationships/customXml" Target="../ink/ink263.xml"/><Relationship Id="rId97" Type="http://schemas.openxmlformats.org/officeDocument/2006/relationships/image" Target="../media/image117.png"/><Relationship Id="rId104" Type="http://schemas.openxmlformats.org/officeDocument/2006/relationships/customXml" Target="../ink/ink277.xml"/><Relationship Id="rId120" Type="http://schemas.openxmlformats.org/officeDocument/2006/relationships/image" Target="../media/image129.png"/><Relationship Id="rId7" Type="http://schemas.openxmlformats.org/officeDocument/2006/relationships/image" Target="../media/image43.png"/><Relationship Id="rId71" Type="http://schemas.openxmlformats.org/officeDocument/2006/relationships/image" Target="../media/image104.png"/><Relationship Id="rId92" Type="http://schemas.openxmlformats.org/officeDocument/2006/relationships/customXml" Target="../ink/ink271.xml"/><Relationship Id="rId2" Type="http://schemas.openxmlformats.org/officeDocument/2006/relationships/customXml" Target="../ink/ink226.xml"/><Relationship Id="rId29" Type="http://schemas.openxmlformats.org/officeDocument/2006/relationships/image" Target="../media/image54.png"/><Relationship Id="rId24" Type="http://schemas.openxmlformats.org/officeDocument/2006/relationships/customXml" Target="../ink/ink237.xml"/><Relationship Id="rId40" Type="http://schemas.openxmlformats.org/officeDocument/2006/relationships/customXml" Target="../ink/ink245.xml"/><Relationship Id="rId45" Type="http://schemas.openxmlformats.org/officeDocument/2006/relationships/image" Target="../media/image62.png"/><Relationship Id="rId66" Type="http://schemas.openxmlformats.org/officeDocument/2006/relationships/customXml" Target="../ink/ink258.xml"/><Relationship Id="rId87" Type="http://schemas.openxmlformats.org/officeDocument/2006/relationships/image" Target="../media/image112.png"/><Relationship Id="rId110" Type="http://schemas.openxmlformats.org/officeDocument/2006/relationships/customXml" Target="../ink/ink280.xml"/><Relationship Id="rId115" Type="http://schemas.openxmlformats.org/officeDocument/2006/relationships/image" Target="../media/image126.png"/><Relationship Id="rId61" Type="http://schemas.openxmlformats.org/officeDocument/2006/relationships/image" Target="../media/image99.png"/><Relationship Id="rId82" Type="http://schemas.openxmlformats.org/officeDocument/2006/relationships/customXml" Target="../ink/ink266.xml"/><Relationship Id="rId19" Type="http://schemas.openxmlformats.org/officeDocument/2006/relationships/image" Target="../media/image49.png"/><Relationship Id="rId14" Type="http://schemas.openxmlformats.org/officeDocument/2006/relationships/customXml" Target="../ink/ink232.xml"/><Relationship Id="rId30" Type="http://schemas.openxmlformats.org/officeDocument/2006/relationships/customXml" Target="../ink/ink240.xml"/><Relationship Id="rId35" Type="http://schemas.openxmlformats.org/officeDocument/2006/relationships/image" Target="../media/image57.png"/><Relationship Id="rId56" Type="http://schemas.openxmlformats.org/officeDocument/2006/relationships/customXml" Target="../ink/ink253.xml"/><Relationship Id="rId77" Type="http://schemas.openxmlformats.org/officeDocument/2006/relationships/image" Target="../media/image107.png"/><Relationship Id="rId100" Type="http://schemas.openxmlformats.org/officeDocument/2006/relationships/customXml" Target="../ink/ink275.xml"/><Relationship Id="rId105" Type="http://schemas.openxmlformats.org/officeDocument/2006/relationships/image" Target="../media/image121.png"/><Relationship Id="rId8" Type="http://schemas.openxmlformats.org/officeDocument/2006/relationships/customXml" Target="../ink/ink229.xml"/><Relationship Id="rId51" Type="http://schemas.openxmlformats.org/officeDocument/2006/relationships/image" Target="../media/image65.png"/><Relationship Id="rId72" Type="http://schemas.openxmlformats.org/officeDocument/2006/relationships/customXml" Target="../ink/ink261.xml"/><Relationship Id="rId93" Type="http://schemas.openxmlformats.org/officeDocument/2006/relationships/image" Target="../media/image115.png"/><Relationship Id="rId98" Type="http://schemas.openxmlformats.org/officeDocument/2006/relationships/customXml" Target="../ink/ink274.xml"/><Relationship Id="rId3" Type="http://schemas.openxmlformats.org/officeDocument/2006/relationships/image" Target="../media/image41.png"/><Relationship Id="rId25" Type="http://schemas.openxmlformats.org/officeDocument/2006/relationships/image" Target="../media/image52.png"/><Relationship Id="rId46" Type="http://schemas.openxmlformats.org/officeDocument/2006/relationships/customXml" Target="../ink/ink248.xml"/><Relationship Id="rId67" Type="http://schemas.openxmlformats.org/officeDocument/2006/relationships/image" Target="../media/image102.png"/><Relationship Id="rId116" Type="http://schemas.openxmlformats.org/officeDocument/2006/relationships/customXml" Target="../ink/ink283.xml"/><Relationship Id="rId20" Type="http://schemas.openxmlformats.org/officeDocument/2006/relationships/customXml" Target="../ink/ink235.xml"/><Relationship Id="rId41" Type="http://schemas.openxmlformats.org/officeDocument/2006/relationships/image" Target="../media/image60.png"/><Relationship Id="rId62" Type="http://schemas.openxmlformats.org/officeDocument/2006/relationships/customXml" Target="../ink/ink256.xml"/><Relationship Id="rId83" Type="http://schemas.openxmlformats.org/officeDocument/2006/relationships/image" Target="../media/image110.png"/><Relationship Id="rId88" Type="http://schemas.openxmlformats.org/officeDocument/2006/relationships/customXml" Target="../ink/ink269.xml"/><Relationship Id="rId111" Type="http://schemas.openxmlformats.org/officeDocument/2006/relationships/image" Target="../media/image124.png"/><Relationship Id="rId15" Type="http://schemas.openxmlformats.org/officeDocument/2006/relationships/image" Target="../media/image47.png"/><Relationship Id="rId36" Type="http://schemas.openxmlformats.org/officeDocument/2006/relationships/customXml" Target="../ink/ink243.xml"/><Relationship Id="rId57" Type="http://schemas.openxmlformats.org/officeDocument/2006/relationships/image" Target="../media/image97.png"/><Relationship Id="rId106" Type="http://schemas.openxmlformats.org/officeDocument/2006/relationships/customXml" Target="../ink/ink278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5.png"/><Relationship Id="rId18" Type="http://schemas.openxmlformats.org/officeDocument/2006/relationships/customXml" Target="../ink/ink293.xml"/><Relationship Id="rId26" Type="http://schemas.openxmlformats.org/officeDocument/2006/relationships/customXml" Target="../ink/ink297.xml"/><Relationship Id="rId39" Type="http://schemas.openxmlformats.org/officeDocument/2006/relationships/image" Target="../media/image148.png"/><Relationship Id="rId21" Type="http://schemas.openxmlformats.org/officeDocument/2006/relationships/image" Target="../media/image139.png"/><Relationship Id="rId34" Type="http://schemas.openxmlformats.org/officeDocument/2006/relationships/customXml" Target="../ink/ink301.xml"/><Relationship Id="rId42" Type="http://schemas.openxmlformats.org/officeDocument/2006/relationships/customXml" Target="../ink/ink305.xml"/><Relationship Id="rId47" Type="http://schemas.openxmlformats.org/officeDocument/2006/relationships/image" Target="../media/image152.png"/><Relationship Id="rId7" Type="http://schemas.openxmlformats.org/officeDocument/2006/relationships/image" Target="../media/image132.png"/><Relationship Id="rId2" Type="http://schemas.openxmlformats.org/officeDocument/2006/relationships/customXml" Target="../ink/ink285.xml"/><Relationship Id="rId16" Type="http://schemas.openxmlformats.org/officeDocument/2006/relationships/customXml" Target="../ink/ink292.xml"/><Relationship Id="rId29" Type="http://schemas.openxmlformats.org/officeDocument/2006/relationships/image" Target="../media/image143.png"/><Relationship Id="rId11" Type="http://schemas.openxmlformats.org/officeDocument/2006/relationships/image" Target="../media/image134.png"/><Relationship Id="rId24" Type="http://schemas.openxmlformats.org/officeDocument/2006/relationships/customXml" Target="../ink/ink296.xml"/><Relationship Id="rId32" Type="http://schemas.openxmlformats.org/officeDocument/2006/relationships/customXml" Target="../ink/ink300.xml"/><Relationship Id="rId37" Type="http://schemas.openxmlformats.org/officeDocument/2006/relationships/image" Target="../media/image147.png"/><Relationship Id="rId40" Type="http://schemas.openxmlformats.org/officeDocument/2006/relationships/customXml" Target="../ink/ink304.xml"/><Relationship Id="rId45" Type="http://schemas.openxmlformats.org/officeDocument/2006/relationships/image" Target="../media/image151.png"/><Relationship Id="rId5" Type="http://schemas.openxmlformats.org/officeDocument/2006/relationships/image" Target="../media/image131.png"/><Relationship Id="rId15" Type="http://schemas.openxmlformats.org/officeDocument/2006/relationships/image" Target="../media/image136.png"/><Relationship Id="rId23" Type="http://schemas.openxmlformats.org/officeDocument/2006/relationships/image" Target="../media/image140.png"/><Relationship Id="rId28" Type="http://schemas.openxmlformats.org/officeDocument/2006/relationships/customXml" Target="../ink/ink298.xml"/><Relationship Id="rId36" Type="http://schemas.openxmlformats.org/officeDocument/2006/relationships/customXml" Target="../ink/ink302.xml"/><Relationship Id="rId49" Type="http://schemas.openxmlformats.org/officeDocument/2006/relationships/image" Target="../media/image153.png"/><Relationship Id="rId10" Type="http://schemas.openxmlformats.org/officeDocument/2006/relationships/customXml" Target="../ink/ink289.xml"/><Relationship Id="rId19" Type="http://schemas.openxmlformats.org/officeDocument/2006/relationships/image" Target="../media/image138.png"/><Relationship Id="rId31" Type="http://schemas.openxmlformats.org/officeDocument/2006/relationships/image" Target="../media/image144.png"/><Relationship Id="rId44" Type="http://schemas.openxmlformats.org/officeDocument/2006/relationships/customXml" Target="../ink/ink306.xml"/><Relationship Id="rId4" Type="http://schemas.openxmlformats.org/officeDocument/2006/relationships/customXml" Target="../ink/ink286.xml"/><Relationship Id="rId9" Type="http://schemas.openxmlformats.org/officeDocument/2006/relationships/image" Target="../media/image133.png"/><Relationship Id="rId14" Type="http://schemas.openxmlformats.org/officeDocument/2006/relationships/customXml" Target="../ink/ink291.xml"/><Relationship Id="rId22" Type="http://schemas.openxmlformats.org/officeDocument/2006/relationships/customXml" Target="../ink/ink295.xml"/><Relationship Id="rId27" Type="http://schemas.openxmlformats.org/officeDocument/2006/relationships/image" Target="../media/image142.png"/><Relationship Id="rId30" Type="http://schemas.openxmlformats.org/officeDocument/2006/relationships/customXml" Target="../ink/ink299.xml"/><Relationship Id="rId35" Type="http://schemas.openxmlformats.org/officeDocument/2006/relationships/image" Target="../media/image146.png"/><Relationship Id="rId43" Type="http://schemas.openxmlformats.org/officeDocument/2006/relationships/image" Target="../media/image150.png"/><Relationship Id="rId48" Type="http://schemas.openxmlformats.org/officeDocument/2006/relationships/customXml" Target="../ink/ink308.xml"/><Relationship Id="rId8" Type="http://schemas.openxmlformats.org/officeDocument/2006/relationships/customXml" Target="../ink/ink288.xml"/><Relationship Id="rId3" Type="http://schemas.openxmlformats.org/officeDocument/2006/relationships/image" Target="../media/image130.png"/><Relationship Id="rId12" Type="http://schemas.openxmlformats.org/officeDocument/2006/relationships/customXml" Target="../ink/ink290.xml"/><Relationship Id="rId17" Type="http://schemas.openxmlformats.org/officeDocument/2006/relationships/image" Target="../media/image137.png"/><Relationship Id="rId25" Type="http://schemas.openxmlformats.org/officeDocument/2006/relationships/image" Target="../media/image141.png"/><Relationship Id="rId33" Type="http://schemas.openxmlformats.org/officeDocument/2006/relationships/image" Target="../media/image145.png"/><Relationship Id="rId38" Type="http://schemas.openxmlformats.org/officeDocument/2006/relationships/customXml" Target="../ink/ink303.xml"/><Relationship Id="rId46" Type="http://schemas.openxmlformats.org/officeDocument/2006/relationships/customXml" Target="../ink/ink307.xml"/><Relationship Id="rId20" Type="http://schemas.openxmlformats.org/officeDocument/2006/relationships/customXml" Target="../ink/ink294.xml"/><Relationship Id="rId41" Type="http://schemas.openxmlformats.org/officeDocument/2006/relationships/image" Target="../media/image149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87.xml"/></Relationships>
</file>

<file path=ppt/slides/_rels/slide18.xml.rels><?xml version="1.0" encoding="UTF-8" standalone="yes"?>
<Relationships xmlns="http://schemas.openxmlformats.org/package/2006/relationships"><Relationship Id="rId26" Type="http://schemas.openxmlformats.org/officeDocument/2006/relationships/customXml" Target="../ink/ink321.xml"/><Relationship Id="rId21" Type="http://schemas.openxmlformats.org/officeDocument/2006/relationships/image" Target="../media/image163.png"/><Relationship Id="rId42" Type="http://schemas.openxmlformats.org/officeDocument/2006/relationships/customXml" Target="../ink/ink329.xml"/><Relationship Id="rId47" Type="http://schemas.openxmlformats.org/officeDocument/2006/relationships/image" Target="../media/image176.png"/><Relationship Id="rId63" Type="http://schemas.openxmlformats.org/officeDocument/2006/relationships/image" Target="../media/image184.png"/><Relationship Id="rId68" Type="http://schemas.openxmlformats.org/officeDocument/2006/relationships/customXml" Target="../ink/ink342.xml"/><Relationship Id="rId2" Type="http://schemas.openxmlformats.org/officeDocument/2006/relationships/customXml" Target="../ink/ink309.xml"/><Relationship Id="rId16" Type="http://schemas.openxmlformats.org/officeDocument/2006/relationships/customXml" Target="../ink/ink316.xml"/><Relationship Id="rId29" Type="http://schemas.openxmlformats.org/officeDocument/2006/relationships/image" Target="../media/image167.png"/><Relationship Id="rId11" Type="http://schemas.openxmlformats.org/officeDocument/2006/relationships/image" Target="../media/image158.png"/><Relationship Id="rId24" Type="http://schemas.openxmlformats.org/officeDocument/2006/relationships/customXml" Target="../ink/ink320.xml"/><Relationship Id="rId32" Type="http://schemas.openxmlformats.org/officeDocument/2006/relationships/customXml" Target="../ink/ink324.xml"/><Relationship Id="rId37" Type="http://schemas.openxmlformats.org/officeDocument/2006/relationships/image" Target="../media/image171.png"/><Relationship Id="rId40" Type="http://schemas.openxmlformats.org/officeDocument/2006/relationships/customXml" Target="../ink/ink328.xml"/><Relationship Id="rId45" Type="http://schemas.openxmlformats.org/officeDocument/2006/relationships/image" Target="../media/image175.png"/><Relationship Id="rId53" Type="http://schemas.openxmlformats.org/officeDocument/2006/relationships/image" Target="../media/image179.png"/><Relationship Id="rId58" Type="http://schemas.openxmlformats.org/officeDocument/2006/relationships/customXml" Target="../ink/ink337.xml"/><Relationship Id="rId66" Type="http://schemas.openxmlformats.org/officeDocument/2006/relationships/customXml" Target="../ink/ink341.xml"/><Relationship Id="rId5" Type="http://schemas.openxmlformats.org/officeDocument/2006/relationships/image" Target="../media/image155.png"/><Relationship Id="rId61" Type="http://schemas.openxmlformats.org/officeDocument/2006/relationships/image" Target="../media/image183.png"/><Relationship Id="rId19" Type="http://schemas.openxmlformats.org/officeDocument/2006/relationships/image" Target="../media/image162.png"/><Relationship Id="rId14" Type="http://schemas.openxmlformats.org/officeDocument/2006/relationships/customXml" Target="../ink/ink315.xml"/><Relationship Id="rId22" Type="http://schemas.openxmlformats.org/officeDocument/2006/relationships/customXml" Target="../ink/ink319.xml"/><Relationship Id="rId27" Type="http://schemas.openxmlformats.org/officeDocument/2006/relationships/image" Target="../media/image166.png"/><Relationship Id="rId30" Type="http://schemas.openxmlformats.org/officeDocument/2006/relationships/customXml" Target="../ink/ink323.xml"/><Relationship Id="rId35" Type="http://schemas.openxmlformats.org/officeDocument/2006/relationships/image" Target="../media/image170.png"/><Relationship Id="rId43" Type="http://schemas.openxmlformats.org/officeDocument/2006/relationships/image" Target="../media/image174.png"/><Relationship Id="rId48" Type="http://schemas.openxmlformats.org/officeDocument/2006/relationships/customXml" Target="../ink/ink332.xml"/><Relationship Id="rId56" Type="http://schemas.openxmlformats.org/officeDocument/2006/relationships/customXml" Target="../ink/ink336.xml"/><Relationship Id="rId64" Type="http://schemas.openxmlformats.org/officeDocument/2006/relationships/customXml" Target="../ink/ink340.xml"/><Relationship Id="rId69" Type="http://schemas.openxmlformats.org/officeDocument/2006/relationships/image" Target="../media/image187.png"/><Relationship Id="rId8" Type="http://schemas.openxmlformats.org/officeDocument/2006/relationships/customXml" Target="../ink/ink312.xml"/><Relationship Id="rId51" Type="http://schemas.openxmlformats.org/officeDocument/2006/relationships/image" Target="../media/image178.png"/><Relationship Id="rId72" Type="http://schemas.openxmlformats.org/officeDocument/2006/relationships/customXml" Target="../ink/ink344.xml"/><Relationship Id="rId3" Type="http://schemas.openxmlformats.org/officeDocument/2006/relationships/image" Target="../media/image154.png"/><Relationship Id="rId12" Type="http://schemas.openxmlformats.org/officeDocument/2006/relationships/customXml" Target="../ink/ink314.xml"/><Relationship Id="rId17" Type="http://schemas.openxmlformats.org/officeDocument/2006/relationships/image" Target="../media/image161.png"/><Relationship Id="rId25" Type="http://schemas.openxmlformats.org/officeDocument/2006/relationships/image" Target="../media/image165.png"/><Relationship Id="rId33" Type="http://schemas.openxmlformats.org/officeDocument/2006/relationships/image" Target="../media/image169.png"/><Relationship Id="rId38" Type="http://schemas.openxmlformats.org/officeDocument/2006/relationships/customXml" Target="../ink/ink327.xml"/><Relationship Id="rId46" Type="http://schemas.openxmlformats.org/officeDocument/2006/relationships/customXml" Target="../ink/ink331.xml"/><Relationship Id="rId59" Type="http://schemas.openxmlformats.org/officeDocument/2006/relationships/image" Target="../media/image182.png"/><Relationship Id="rId67" Type="http://schemas.openxmlformats.org/officeDocument/2006/relationships/image" Target="../media/image186.png"/><Relationship Id="rId20" Type="http://schemas.openxmlformats.org/officeDocument/2006/relationships/customXml" Target="../ink/ink318.xml"/><Relationship Id="rId41" Type="http://schemas.openxmlformats.org/officeDocument/2006/relationships/image" Target="../media/image173.png"/><Relationship Id="rId54" Type="http://schemas.openxmlformats.org/officeDocument/2006/relationships/customXml" Target="../ink/ink335.xml"/><Relationship Id="rId62" Type="http://schemas.openxmlformats.org/officeDocument/2006/relationships/customXml" Target="../ink/ink339.xml"/><Relationship Id="rId70" Type="http://schemas.openxmlformats.org/officeDocument/2006/relationships/customXml" Target="../ink/ink34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11.xml"/><Relationship Id="rId15" Type="http://schemas.openxmlformats.org/officeDocument/2006/relationships/image" Target="../media/image160.png"/><Relationship Id="rId23" Type="http://schemas.openxmlformats.org/officeDocument/2006/relationships/image" Target="../media/image164.png"/><Relationship Id="rId28" Type="http://schemas.openxmlformats.org/officeDocument/2006/relationships/customXml" Target="../ink/ink322.xml"/><Relationship Id="rId36" Type="http://schemas.openxmlformats.org/officeDocument/2006/relationships/customXml" Target="../ink/ink326.xml"/><Relationship Id="rId49" Type="http://schemas.openxmlformats.org/officeDocument/2006/relationships/image" Target="../media/image177.png"/><Relationship Id="rId57" Type="http://schemas.openxmlformats.org/officeDocument/2006/relationships/image" Target="../media/image181.png"/><Relationship Id="rId10" Type="http://schemas.openxmlformats.org/officeDocument/2006/relationships/customXml" Target="../ink/ink313.xml"/><Relationship Id="rId31" Type="http://schemas.openxmlformats.org/officeDocument/2006/relationships/image" Target="../media/image168.png"/><Relationship Id="rId44" Type="http://schemas.openxmlformats.org/officeDocument/2006/relationships/customXml" Target="../ink/ink330.xml"/><Relationship Id="rId52" Type="http://schemas.openxmlformats.org/officeDocument/2006/relationships/customXml" Target="../ink/ink334.xml"/><Relationship Id="rId60" Type="http://schemas.openxmlformats.org/officeDocument/2006/relationships/customXml" Target="../ink/ink338.xml"/><Relationship Id="rId65" Type="http://schemas.openxmlformats.org/officeDocument/2006/relationships/image" Target="../media/image185.png"/><Relationship Id="rId73" Type="http://schemas.openxmlformats.org/officeDocument/2006/relationships/image" Target="../media/image189.png"/><Relationship Id="rId4" Type="http://schemas.openxmlformats.org/officeDocument/2006/relationships/customXml" Target="../ink/ink310.xml"/><Relationship Id="rId9" Type="http://schemas.openxmlformats.org/officeDocument/2006/relationships/image" Target="../media/image157.png"/><Relationship Id="rId13" Type="http://schemas.openxmlformats.org/officeDocument/2006/relationships/image" Target="../media/image159.png"/><Relationship Id="rId18" Type="http://schemas.openxmlformats.org/officeDocument/2006/relationships/customXml" Target="../ink/ink317.xml"/><Relationship Id="rId39" Type="http://schemas.openxmlformats.org/officeDocument/2006/relationships/image" Target="../media/image172.png"/><Relationship Id="rId34" Type="http://schemas.openxmlformats.org/officeDocument/2006/relationships/customXml" Target="../ink/ink325.xml"/><Relationship Id="rId50" Type="http://schemas.openxmlformats.org/officeDocument/2006/relationships/customXml" Target="../ink/ink333.xml"/><Relationship Id="rId55" Type="http://schemas.openxmlformats.org/officeDocument/2006/relationships/image" Target="../media/image180.png"/><Relationship Id="rId7" Type="http://schemas.openxmlformats.org/officeDocument/2006/relationships/image" Target="../media/image156.png"/><Relationship Id="rId71" Type="http://schemas.openxmlformats.org/officeDocument/2006/relationships/image" Target="../media/image188.png"/></Relationships>
</file>

<file path=ppt/slides/_rels/slide19.xml.rels><?xml version="1.0" encoding="UTF-8" standalone="yes"?>
<Relationships xmlns="http://schemas.openxmlformats.org/package/2006/relationships"><Relationship Id="rId26" Type="http://schemas.openxmlformats.org/officeDocument/2006/relationships/customXml" Target="../ink/ink357.xml"/><Relationship Id="rId21" Type="http://schemas.openxmlformats.org/officeDocument/2006/relationships/image" Target="../media/image163.png"/><Relationship Id="rId42" Type="http://schemas.openxmlformats.org/officeDocument/2006/relationships/customXml" Target="../ink/ink365.xml"/><Relationship Id="rId47" Type="http://schemas.openxmlformats.org/officeDocument/2006/relationships/image" Target="../media/image176.png"/><Relationship Id="rId63" Type="http://schemas.openxmlformats.org/officeDocument/2006/relationships/image" Target="../media/image184.png"/><Relationship Id="rId68" Type="http://schemas.openxmlformats.org/officeDocument/2006/relationships/customXml" Target="../ink/ink378.xml"/><Relationship Id="rId2" Type="http://schemas.openxmlformats.org/officeDocument/2006/relationships/customXml" Target="../ink/ink345.xml"/><Relationship Id="rId16" Type="http://schemas.openxmlformats.org/officeDocument/2006/relationships/customXml" Target="../ink/ink352.xml"/><Relationship Id="rId29" Type="http://schemas.openxmlformats.org/officeDocument/2006/relationships/image" Target="../media/image167.png"/><Relationship Id="rId11" Type="http://schemas.openxmlformats.org/officeDocument/2006/relationships/image" Target="../media/image158.png"/><Relationship Id="rId24" Type="http://schemas.openxmlformats.org/officeDocument/2006/relationships/customXml" Target="../ink/ink356.xml"/><Relationship Id="rId32" Type="http://schemas.openxmlformats.org/officeDocument/2006/relationships/customXml" Target="../ink/ink360.xml"/><Relationship Id="rId37" Type="http://schemas.openxmlformats.org/officeDocument/2006/relationships/image" Target="../media/image171.png"/><Relationship Id="rId40" Type="http://schemas.openxmlformats.org/officeDocument/2006/relationships/customXml" Target="../ink/ink364.xml"/><Relationship Id="rId45" Type="http://schemas.openxmlformats.org/officeDocument/2006/relationships/image" Target="../media/image175.png"/><Relationship Id="rId53" Type="http://schemas.openxmlformats.org/officeDocument/2006/relationships/image" Target="../media/image179.png"/><Relationship Id="rId58" Type="http://schemas.openxmlformats.org/officeDocument/2006/relationships/customXml" Target="../ink/ink373.xml"/><Relationship Id="rId66" Type="http://schemas.openxmlformats.org/officeDocument/2006/relationships/customXml" Target="../ink/ink377.xml"/><Relationship Id="rId74" Type="http://schemas.openxmlformats.org/officeDocument/2006/relationships/image" Target="../media/image190.png"/><Relationship Id="rId5" Type="http://schemas.openxmlformats.org/officeDocument/2006/relationships/image" Target="../media/image155.png"/><Relationship Id="rId61" Type="http://schemas.openxmlformats.org/officeDocument/2006/relationships/image" Target="../media/image183.png"/><Relationship Id="rId19" Type="http://schemas.openxmlformats.org/officeDocument/2006/relationships/image" Target="../media/image162.png"/><Relationship Id="rId14" Type="http://schemas.openxmlformats.org/officeDocument/2006/relationships/customXml" Target="../ink/ink351.xml"/><Relationship Id="rId22" Type="http://schemas.openxmlformats.org/officeDocument/2006/relationships/customXml" Target="../ink/ink355.xml"/><Relationship Id="rId27" Type="http://schemas.openxmlformats.org/officeDocument/2006/relationships/image" Target="../media/image166.png"/><Relationship Id="rId30" Type="http://schemas.openxmlformats.org/officeDocument/2006/relationships/customXml" Target="../ink/ink359.xml"/><Relationship Id="rId35" Type="http://schemas.openxmlformats.org/officeDocument/2006/relationships/image" Target="../media/image170.png"/><Relationship Id="rId43" Type="http://schemas.openxmlformats.org/officeDocument/2006/relationships/image" Target="../media/image174.png"/><Relationship Id="rId48" Type="http://schemas.openxmlformats.org/officeDocument/2006/relationships/customXml" Target="../ink/ink368.xml"/><Relationship Id="rId56" Type="http://schemas.openxmlformats.org/officeDocument/2006/relationships/customXml" Target="../ink/ink372.xml"/><Relationship Id="rId64" Type="http://schemas.openxmlformats.org/officeDocument/2006/relationships/customXml" Target="../ink/ink376.xml"/><Relationship Id="rId69" Type="http://schemas.openxmlformats.org/officeDocument/2006/relationships/image" Target="../media/image187.png"/><Relationship Id="rId8" Type="http://schemas.openxmlformats.org/officeDocument/2006/relationships/customXml" Target="../ink/ink348.xml"/><Relationship Id="rId51" Type="http://schemas.openxmlformats.org/officeDocument/2006/relationships/image" Target="../media/image178.png"/><Relationship Id="rId72" Type="http://schemas.openxmlformats.org/officeDocument/2006/relationships/customXml" Target="../ink/ink380.xml"/><Relationship Id="rId3" Type="http://schemas.openxmlformats.org/officeDocument/2006/relationships/image" Target="../media/image154.png"/><Relationship Id="rId12" Type="http://schemas.openxmlformats.org/officeDocument/2006/relationships/customXml" Target="../ink/ink350.xml"/><Relationship Id="rId17" Type="http://schemas.openxmlformats.org/officeDocument/2006/relationships/image" Target="../media/image161.png"/><Relationship Id="rId25" Type="http://schemas.openxmlformats.org/officeDocument/2006/relationships/image" Target="../media/image165.png"/><Relationship Id="rId33" Type="http://schemas.openxmlformats.org/officeDocument/2006/relationships/image" Target="../media/image169.png"/><Relationship Id="rId38" Type="http://schemas.openxmlformats.org/officeDocument/2006/relationships/customXml" Target="../ink/ink363.xml"/><Relationship Id="rId46" Type="http://schemas.openxmlformats.org/officeDocument/2006/relationships/customXml" Target="../ink/ink367.xml"/><Relationship Id="rId59" Type="http://schemas.openxmlformats.org/officeDocument/2006/relationships/image" Target="../media/image182.png"/><Relationship Id="rId67" Type="http://schemas.openxmlformats.org/officeDocument/2006/relationships/image" Target="../media/image186.png"/><Relationship Id="rId20" Type="http://schemas.openxmlformats.org/officeDocument/2006/relationships/customXml" Target="../ink/ink354.xml"/><Relationship Id="rId41" Type="http://schemas.openxmlformats.org/officeDocument/2006/relationships/image" Target="../media/image173.png"/><Relationship Id="rId54" Type="http://schemas.openxmlformats.org/officeDocument/2006/relationships/customXml" Target="../ink/ink371.xml"/><Relationship Id="rId62" Type="http://schemas.openxmlformats.org/officeDocument/2006/relationships/customXml" Target="../ink/ink375.xml"/><Relationship Id="rId70" Type="http://schemas.openxmlformats.org/officeDocument/2006/relationships/customXml" Target="../ink/ink379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47.xml"/><Relationship Id="rId15" Type="http://schemas.openxmlformats.org/officeDocument/2006/relationships/image" Target="../media/image160.png"/><Relationship Id="rId23" Type="http://schemas.openxmlformats.org/officeDocument/2006/relationships/image" Target="../media/image164.png"/><Relationship Id="rId28" Type="http://schemas.openxmlformats.org/officeDocument/2006/relationships/customXml" Target="../ink/ink358.xml"/><Relationship Id="rId36" Type="http://schemas.openxmlformats.org/officeDocument/2006/relationships/customXml" Target="../ink/ink362.xml"/><Relationship Id="rId49" Type="http://schemas.openxmlformats.org/officeDocument/2006/relationships/image" Target="../media/image177.png"/><Relationship Id="rId57" Type="http://schemas.openxmlformats.org/officeDocument/2006/relationships/image" Target="../media/image181.png"/><Relationship Id="rId10" Type="http://schemas.openxmlformats.org/officeDocument/2006/relationships/customXml" Target="../ink/ink349.xml"/><Relationship Id="rId31" Type="http://schemas.openxmlformats.org/officeDocument/2006/relationships/image" Target="../media/image168.png"/><Relationship Id="rId44" Type="http://schemas.openxmlformats.org/officeDocument/2006/relationships/customXml" Target="../ink/ink366.xml"/><Relationship Id="rId52" Type="http://schemas.openxmlformats.org/officeDocument/2006/relationships/customXml" Target="../ink/ink370.xml"/><Relationship Id="rId60" Type="http://schemas.openxmlformats.org/officeDocument/2006/relationships/customXml" Target="../ink/ink374.xml"/><Relationship Id="rId65" Type="http://schemas.openxmlformats.org/officeDocument/2006/relationships/image" Target="../media/image185.png"/><Relationship Id="rId73" Type="http://schemas.openxmlformats.org/officeDocument/2006/relationships/image" Target="../media/image189.png"/><Relationship Id="rId4" Type="http://schemas.openxmlformats.org/officeDocument/2006/relationships/customXml" Target="../ink/ink346.xml"/><Relationship Id="rId9" Type="http://schemas.openxmlformats.org/officeDocument/2006/relationships/image" Target="../media/image157.png"/><Relationship Id="rId13" Type="http://schemas.openxmlformats.org/officeDocument/2006/relationships/image" Target="../media/image159.png"/><Relationship Id="rId18" Type="http://schemas.openxmlformats.org/officeDocument/2006/relationships/customXml" Target="../ink/ink353.xml"/><Relationship Id="rId39" Type="http://schemas.openxmlformats.org/officeDocument/2006/relationships/image" Target="../media/image172.png"/><Relationship Id="rId34" Type="http://schemas.openxmlformats.org/officeDocument/2006/relationships/customXml" Target="../ink/ink361.xml"/><Relationship Id="rId50" Type="http://schemas.openxmlformats.org/officeDocument/2006/relationships/customXml" Target="../ink/ink369.xml"/><Relationship Id="rId55" Type="http://schemas.openxmlformats.org/officeDocument/2006/relationships/image" Target="../media/image180.png"/><Relationship Id="rId7" Type="http://schemas.openxmlformats.org/officeDocument/2006/relationships/image" Target="../media/image156.png"/><Relationship Id="rId71" Type="http://schemas.openxmlformats.org/officeDocument/2006/relationships/image" Target="../media/image18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core.ac.uk/download/pdf/78071595.pdf" TargetMode="External"/><Relationship Id="rId2" Type="http://schemas.openxmlformats.org/officeDocument/2006/relationships/hyperlink" Target="https://www.microsoft.com/en-us/research/project/boogie-an-intermediate-verification-languag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EB98D-7E69-41E4-AF1B-2B2394F2D2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Hoare Logic: </a:t>
            </a:r>
            <a:br>
              <a:rPr lang="en-US" dirty="0"/>
            </a:br>
            <a:r>
              <a:rPr lang="en-US" dirty="0"/>
              <a:t>Bridging Programs and Formulas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1A9DB4-93BF-45C9-8EE6-A057A260DB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95242"/>
            <a:ext cx="9144000" cy="1655762"/>
          </a:xfrm>
        </p:spPr>
        <p:txBody>
          <a:bodyPr/>
          <a:lstStyle/>
          <a:p>
            <a:r>
              <a:rPr lang="en-US" dirty="0"/>
              <a:t>Lecture 1, part (b)</a:t>
            </a:r>
          </a:p>
          <a:p>
            <a:endParaRPr lang="en-US" dirty="0"/>
          </a:p>
          <a:p>
            <a:r>
              <a:rPr lang="en-US" dirty="0"/>
              <a:t>Sriram Rajamani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775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0820D-0CFE-4220-98CB-372AC47E5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Composition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C48D78D-AC8E-4221-80A9-DC68BE760FAE}"/>
                  </a:ext>
                </a:extLst>
              </p14:cNvPr>
              <p14:cNvContentPartPr/>
              <p14:nvPr/>
            </p14:nvContentPartPr>
            <p14:xfrm>
              <a:off x="1253682" y="2739837"/>
              <a:ext cx="3425760" cy="216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C48D78D-AC8E-4221-80A9-DC68BE760FA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35682" y="2722197"/>
                <a:ext cx="3461400" cy="25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3" name="Group 22">
            <a:extLst>
              <a:ext uri="{FF2B5EF4-FFF2-40B4-BE49-F238E27FC236}">
                <a16:creationId xmlns:a16="http://schemas.microsoft.com/office/drawing/2014/main" id="{6F53A264-7982-4143-A0D2-F363C126C025}"/>
              </a:ext>
            </a:extLst>
          </p:cNvPr>
          <p:cNvGrpSpPr/>
          <p:nvPr/>
        </p:nvGrpSpPr>
        <p:grpSpPr>
          <a:xfrm>
            <a:off x="1343322" y="3208197"/>
            <a:ext cx="792720" cy="622800"/>
            <a:chOff x="1343322" y="3208197"/>
            <a:chExt cx="792720" cy="622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9841C77B-9515-4A64-BF51-25464F917257}"/>
                    </a:ext>
                  </a:extLst>
                </p14:cNvPr>
                <p14:cNvContentPartPr/>
                <p14:nvPr/>
              </p14:nvContentPartPr>
              <p14:xfrm>
                <a:off x="1607562" y="3263997"/>
                <a:ext cx="43200" cy="4042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9841C77B-9515-4A64-BF51-25464F917257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589922" y="3245997"/>
                  <a:ext cx="78840" cy="43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B5A3E0E9-DF52-437A-80B2-01C713106DB8}"/>
                    </a:ext>
                  </a:extLst>
                </p14:cNvPr>
                <p14:cNvContentPartPr/>
                <p14:nvPr/>
              </p14:nvContentPartPr>
              <p14:xfrm>
                <a:off x="1607922" y="3290637"/>
                <a:ext cx="133560" cy="14148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B5A3E0E9-DF52-437A-80B2-01C713106DB8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589922" y="3272997"/>
                  <a:ext cx="169200" cy="17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EFC6AA7C-F10D-4BB8-A26A-013778D587A4}"/>
                    </a:ext>
                  </a:extLst>
                </p14:cNvPr>
                <p14:cNvContentPartPr/>
                <p14:nvPr/>
              </p14:nvContentPartPr>
              <p14:xfrm>
                <a:off x="1343322" y="3220077"/>
                <a:ext cx="167760" cy="61092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EFC6AA7C-F10D-4BB8-A26A-013778D587A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325682" y="3202437"/>
                  <a:ext cx="203400" cy="64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E7E9EFE6-A8B3-4D29-BA65-F7446845FD70}"/>
                    </a:ext>
                  </a:extLst>
                </p14:cNvPr>
                <p14:cNvContentPartPr/>
                <p14:nvPr/>
              </p14:nvContentPartPr>
              <p14:xfrm>
                <a:off x="1937322" y="3208197"/>
                <a:ext cx="198720" cy="54000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E7E9EFE6-A8B3-4D29-BA65-F7446845FD70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919322" y="3190197"/>
                  <a:ext cx="234360" cy="575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E3D284B-9CF4-4E67-9907-108B0A803EBB}"/>
              </a:ext>
            </a:extLst>
          </p:cNvPr>
          <p:cNvGrpSpPr/>
          <p:nvPr/>
        </p:nvGrpSpPr>
        <p:grpSpPr>
          <a:xfrm>
            <a:off x="2633562" y="3087957"/>
            <a:ext cx="2403000" cy="659520"/>
            <a:chOff x="2633562" y="3087957"/>
            <a:chExt cx="2403000" cy="659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FAFBFBFD-4ED2-40FA-8DFE-8298A76055D4}"/>
                    </a:ext>
                  </a:extLst>
                </p14:cNvPr>
                <p14:cNvContentPartPr/>
                <p14:nvPr/>
              </p14:nvContentPartPr>
              <p14:xfrm>
                <a:off x="2633562" y="3271557"/>
                <a:ext cx="165240" cy="27720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FAFBFBFD-4ED2-40FA-8DFE-8298A76055D4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615562" y="3253557"/>
                  <a:ext cx="200880" cy="3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5AD8DA80-38FF-43C5-85E5-48F2AB4FA8DB}"/>
                    </a:ext>
                  </a:extLst>
                </p14:cNvPr>
                <p14:cNvContentPartPr/>
                <p14:nvPr/>
              </p14:nvContentPartPr>
              <p14:xfrm>
                <a:off x="2944242" y="3525357"/>
                <a:ext cx="36360" cy="15660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5AD8DA80-38FF-43C5-85E5-48F2AB4FA8DB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926242" y="3507717"/>
                  <a:ext cx="72000" cy="19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34DB9E56-A6A0-4CB7-A64D-D9B9A47995B7}"/>
                    </a:ext>
                  </a:extLst>
                </p14:cNvPr>
                <p14:cNvContentPartPr/>
                <p14:nvPr/>
              </p14:nvContentPartPr>
              <p14:xfrm>
                <a:off x="3200922" y="3276957"/>
                <a:ext cx="38520" cy="6336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34DB9E56-A6A0-4CB7-A64D-D9B9A47995B7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183282" y="3258957"/>
                  <a:ext cx="74160" cy="9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99E49128-6508-4FF8-A4D3-F2260EB44D47}"/>
                    </a:ext>
                  </a:extLst>
                </p14:cNvPr>
                <p14:cNvContentPartPr/>
                <p14:nvPr/>
              </p14:nvContentPartPr>
              <p14:xfrm>
                <a:off x="3289482" y="3469197"/>
                <a:ext cx="46440" cy="5976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99E49128-6508-4FF8-A4D3-F2260EB44D47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271482" y="3451197"/>
                  <a:ext cx="82080" cy="9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3FAFB1C7-8959-4281-82F2-5D911D021ED2}"/>
                    </a:ext>
                  </a:extLst>
                </p14:cNvPr>
                <p14:cNvContentPartPr/>
                <p14:nvPr/>
              </p14:nvContentPartPr>
              <p14:xfrm>
                <a:off x="3276882" y="3525357"/>
                <a:ext cx="81720" cy="22212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3FAFB1C7-8959-4281-82F2-5D911D021ED2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259242" y="3507717"/>
                  <a:ext cx="117360" cy="25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F2733BDB-5594-46B8-9C4C-0BC69C40B49A}"/>
                    </a:ext>
                  </a:extLst>
                </p14:cNvPr>
                <p14:cNvContentPartPr/>
                <p14:nvPr/>
              </p14:nvContentPartPr>
              <p14:xfrm>
                <a:off x="3495762" y="3189117"/>
                <a:ext cx="158400" cy="27468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F2733BDB-5594-46B8-9C4C-0BC69C40B49A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477762" y="3171477"/>
                  <a:ext cx="194040" cy="31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C2AEF637-7842-49A1-90FB-412321A6E59A}"/>
                    </a:ext>
                  </a:extLst>
                </p14:cNvPr>
                <p14:cNvContentPartPr/>
                <p14:nvPr/>
              </p14:nvContentPartPr>
              <p14:xfrm>
                <a:off x="3725082" y="3422397"/>
                <a:ext cx="158040" cy="17712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C2AEF637-7842-49A1-90FB-412321A6E59A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707082" y="3404757"/>
                  <a:ext cx="193680" cy="21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C1680990-355B-4EA6-8879-6A22289A2012}"/>
                    </a:ext>
                  </a:extLst>
                </p14:cNvPr>
                <p14:cNvContentPartPr/>
                <p14:nvPr/>
              </p14:nvContentPartPr>
              <p14:xfrm>
                <a:off x="4263282" y="3093357"/>
                <a:ext cx="186840" cy="59328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C1680990-355B-4EA6-8879-6A22289A2012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245642" y="3075717"/>
                  <a:ext cx="222480" cy="62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DB816E1E-57AF-4366-958C-54F00C8747C0}"/>
                    </a:ext>
                  </a:extLst>
                </p14:cNvPr>
                <p14:cNvContentPartPr/>
                <p14:nvPr/>
              </p14:nvContentPartPr>
              <p14:xfrm>
                <a:off x="4611762" y="3225477"/>
                <a:ext cx="58320" cy="37188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DB816E1E-57AF-4366-958C-54F00C8747C0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593762" y="3207477"/>
                  <a:ext cx="93960" cy="40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188C5A8A-F9C9-4097-BD03-E22032C3D217}"/>
                    </a:ext>
                  </a:extLst>
                </p14:cNvPr>
                <p14:cNvContentPartPr/>
                <p14:nvPr/>
              </p14:nvContentPartPr>
              <p14:xfrm>
                <a:off x="4604922" y="3213957"/>
                <a:ext cx="160560" cy="31608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188C5A8A-F9C9-4097-BD03-E22032C3D217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4587282" y="3196317"/>
                  <a:ext cx="196200" cy="35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238D6015-5F93-4D66-BBAE-3F5491C81BB9}"/>
                    </a:ext>
                  </a:extLst>
                </p14:cNvPr>
                <p14:cNvContentPartPr/>
                <p14:nvPr/>
              </p14:nvContentPartPr>
              <p14:xfrm>
                <a:off x="4860162" y="3087957"/>
                <a:ext cx="176400" cy="51012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238D6015-5F93-4D66-BBAE-3F5491C81BB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4842162" y="3070317"/>
                  <a:ext cx="212040" cy="545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FE193304-B5B0-4EE5-8871-442401C7BA8E}"/>
                  </a:ext>
                </a:extLst>
              </p14:cNvPr>
              <p14:cNvContentPartPr/>
              <p14:nvPr/>
            </p14:nvContentPartPr>
            <p14:xfrm>
              <a:off x="4560642" y="2654877"/>
              <a:ext cx="1423080" cy="78480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FE193304-B5B0-4EE5-8871-442401C7BA8E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4542642" y="2637237"/>
                <a:ext cx="1458720" cy="11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7047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0820D-0CFE-4220-98CB-372AC47E5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Composition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C48D78D-AC8E-4221-80A9-DC68BE760FAE}"/>
                  </a:ext>
                </a:extLst>
              </p14:cNvPr>
              <p14:cNvContentPartPr/>
              <p14:nvPr/>
            </p14:nvContentPartPr>
            <p14:xfrm>
              <a:off x="1253682" y="2739837"/>
              <a:ext cx="3425760" cy="216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C48D78D-AC8E-4221-80A9-DC68BE760FA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35682" y="2722197"/>
                <a:ext cx="3461400" cy="25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3" name="Group 22">
            <a:extLst>
              <a:ext uri="{FF2B5EF4-FFF2-40B4-BE49-F238E27FC236}">
                <a16:creationId xmlns:a16="http://schemas.microsoft.com/office/drawing/2014/main" id="{6F53A264-7982-4143-A0D2-F363C126C025}"/>
              </a:ext>
            </a:extLst>
          </p:cNvPr>
          <p:cNvGrpSpPr/>
          <p:nvPr/>
        </p:nvGrpSpPr>
        <p:grpSpPr>
          <a:xfrm>
            <a:off x="1343322" y="3208197"/>
            <a:ext cx="792720" cy="622800"/>
            <a:chOff x="1343322" y="3208197"/>
            <a:chExt cx="792720" cy="622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9841C77B-9515-4A64-BF51-25464F917257}"/>
                    </a:ext>
                  </a:extLst>
                </p14:cNvPr>
                <p14:cNvContentPartPr/>
                <p14:nvPr/>
              </p14:nvContentPartPr>
              <p14:xfrm>
                <a:off x="1607562" y="3263997"/>
                <a:ext cx="43200" cy="4042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9841C77B-9515-4A64-BF51-25464F917257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589922" y="3245997"/>
                  <a:ext cx="78840" cy="43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B5A3E0E9-DF52-437A-80B2-01C713106DB8}"/>
                    </a:ext>
                  </a:extLst>
                </p14:cNvPr>
                <p14:cNvContentPartPr/>
                <p14:nvPr/>
              </p14:nvContentPartPr>
              <p14:xfrm>
                <a:off x="1607922" y="3290637"/>
                <a:ext cx="133560" cy="14148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B5A3E0E9-DF52-437A-80B2-01C713106DB8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589922" y="3272997"/>
                  <a:ext cx="169200" cy="17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EFC6AA7C-F10D-4BB8-A26A-013778D587A4}"/>
                    </a:ext>
                  </a:extLst>
                </p14:cNvPr>
                <p14:cNvContentPartPr/>
                <p14:nvPr/>
              </p14:nvContentPartPr>
              <p14:xfrm>
                <a:off x="1343322" y="3220077"/>
                <a:ext cx="167760" cy="61092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EFC6AA7C-F10D-4BB8-A26A-013778D587A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325682" y="3202437"/>
                  <a:ext cx="203400" cy="64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E7E9EFE6-A8B3-4D29-BA65-F7446845FD70}"/>
                    </a:ext>
                  </a:extLst>
                </p14:cNvPr>
                <p14:cNvContentPartPr/>
                <p14:nvPr/>
              </p14:nvContentPartPr>
              <p14:xfrm>
                <a:off x="1937322" y="3208197"/>
                <a:ext cx="198720" cy="54000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E7E9EFE6-A8B3-4D29-BA65-F7446845FD70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919322" y="3190197"/>
                  <a:ext cx="234360" cy="575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E3D284B-9CF4-4E67-9907-108B0A803EBB}"/>
              </a:ext>
            </a:extLst>
          </p:cNvPr>
          <p:cNvGrpSpPr/>
          <p:nvPr/>
        </p:nvGrpSpPr>
        <p:grpSpPr>
          <a:xfrm>
            <a:off x="2633562" y="3087957"/>
            <a:ext cx="2403000" cy="659520"/>
            <a:chOff x="2633562" y="3087957"/>
            <a:chExt cx="2403000" cy="659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FAFBFBFD-4ED2-40FA-8DFE-8298A76055D4}"/>
                    </a:ext>
                  </a:extLst>
                </p14:cNvPr>
                <p14:cNvContentPartPr/>
                <p14:nvPr/>
              </p14:nvContentPartPr>
              <p14:xfrm>
                <a:off x="2633562" y="3271557"/>
                <a:ext cx="165240" cy="27720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FAFBFBFD-4ED2-40FA-8DFE-8298A76055D4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615562" y="3253557"/>
                  <a:ext cx="200880" cy="3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5AD8DA80-38FF-43C5-85E5-48F2AB4FA8DB}"/>
                    </a:ext>
                  </a:extLst>
                </p14:cNvPr>
                <p14:cNvContentPartPr/>
                <p14:nvPr/>
              </p14:nvContentPartPr>
              <p14:xfrm>
                <a:off x="2944242" y="3525357"/>
                <a:ext cx="36360" cy="15660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5AD8DA80-38FF-43C5-85E5-48F2AB4FA8DB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926242" y="3507717"/>
                  <a:ext cx="72000" cy="19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34DB9E56-A6A0-4CB7-A64D-D9B9A47995B7}"/>
                    </a:ext>
                  </a:extLst>
                </p14:cNvPr>
                <p14:cNvContentPartPr/>
                <p14:nvPr/>
              </p14:nvContentPartPr>
              <p14:xfrm>
                <a:off x="3200922" y="3276957"/>
                <a:ext cx="38520" cy="6336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34DB9E56-A6A0-4CB7-A64D-D9B9A47995B7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183282" y="3258957"/>
                  <a:ext cx="74160" cy="9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99E49128-6508-4FF8-A4D3-F2260EB44D47}"/>
                    </a:ext>
                  </a:extLst>
                </p14:cNvPr>
                <p14:cNvContentPartPr/>
                <p14:nvPr/>
              </p14:nvContentPartPr>
              <p14:xfrm>
                <a:off x="3289482" y="3469197"/>
                <a:ext cx="46440" cy="5976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99E49128-6508-4FF8-A4D3-F2260EB44D47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271482" y="3451197"/>
                  <a:ext cx="82080" cy="9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3FAFB1C7-8959-4281-82F2-5D911D021ED2}"/>
                    </a:ext>
                  </a:extLst>
                </p14:cNvPr>
                <p14:cNvContentPartPr/>
                <p14:nvPr/>
              </p14:nvContentPartPr>
              <p14:xfrm>
                <a:off x="3276882" y="3525357"/>
                <a:ext cx="81720" cy="22212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3FAFB1C7-8959-4281-82F2-5D911D021ED2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259242" y="3507717"/>
                  <a:ext cx="117360" cy="25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F2733BDB-5594-46B8-9C4C-0BC69C40B49A}"/>
                    </a:ext>
                  </a:extLst>
                </p14:cNvPr>
                <p14:cNvContentPartPr/>
                <p14:nvPr/>
              </p14:nvContentPartPr>
              <p14:xfrm>
                <a:off x="3495762" y="3189117"/>
                <a:ext cx="158400" cy="27468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F2733BDB-5594-46B8-9C4C-0BC69C40B49A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477762" y="3171477"/>
                  <a:ext cx="194040" cy="31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C2AEF637-7842-49A1-90FB-412321A6E59A}"/>
                    </a:ext>
                  </a:extLst>
                </p14:cNvPr>
                <p14:cNvContentPartPr/>
                <p14:nvPr/>
              </p14:nvContentPartPr>
              <p14:xfrm>
                <a:off x="3725082" y="3422397"/>
                <a:ext cx="158040" cy="17712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C2AEF637-7842-49A1-90FB-412321A6E59A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707082" y="3404757"/>
                  <a:ext cx="193680" cy="21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C1680990-355B-4EA6-8879-6A22289A2012}"/>
                    </a:ext>
                  </a:extLst>
                </p14:cNvPr>
                <p14:cNvContentPartPr/>
                <p14:nvPr/>
              </p14:nvContentPartPr>
              <p14:xfrm>
                <a:off x="4263282" y="3093357"/>
                <a:ext cx="186840" cy="59328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C1680990-355B-4EA6-8879-6A22289A2012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245642" y="3075717"/>
                  <a:ext cx="222480" cy="62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DB816E1E-57AF-4366-958C-54F00C8747C0}"/>
                    </a:ext>
                  </a:extLst>
                </p14:cNvPr>
                <p14:cNvContentPartPr/>
                <p14:nvPr/>
              </p14:nvContentPartPr>
              <p14:xfrm>
                <a:off x="4611762" y="3225477"/>
                <a:ext cx="58320" cy="37188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DB816E1E-57AF-4366-958C-54F00C8747C0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593762" y="3207477"/>
                  <a:ext cx="93960" cy="40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188C5A8A-F9C9-4097-BD03-E22032C3D217}"/>
                    </a:ext>
                  </a:extLst>
                </p14:cNvPr>
                <p14:cNvContentPartPr/>
                <p14:nvPr/>
              </p14:nvContentPartPr>
              <p14:xfrm>
                <a:off x="4604922" y="3213957"/>
                <a:ext cx="160560" cy="31608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188C5A8A-F9C9-4097-BD03-E22032C3D217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4587282" y="3196317"/>
                  <a:ext cx="196200" cy="35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238D6015-5F93-4D66-BBAE-3F5491C81BB9}"/>
                    </a:ext>
                  </a:extLst>
                </p14:cNvPr>
                <p14:cNvContentPartPr/>
                <p14:nvPr/>
              </p14:nvContentPartPr>
              <p14:xfrm>
                <a:off x="4860162" y="3087957"/>
                <a:ext cx="176400" cy="51012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238D6015-5F93-4D66-BBAE-3F5491C81BB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4842162" y="3070317"/>
                  <a:ext cx="212040" cy="545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8E48167-3C12-4B87-9FD1-35EDB771F394}"/>
              </a:ext>
            </a:extLst>
          </p:cNvPr>
          <p:cNvGrpSpPr/>
          <p:nvPr/>
        </p:nvGrpSpPr>
        <p:grpSpPr>
          <a:xfrm>
            <a:off x="817362" y="1784397"/>
            <a:ext cx="2646000" cy="892440"/>
            <a:chOff x="817362" y="1784397"/>
            <a:chExt cx="2646000" cy="892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A3F457AB-720B-4CA8-BBF1-C748899B93AC}"/>
                    </a:ext>
                  </a:extLst>
                </p14:cNvPr>
                <p14:cNvContentPartPr/>
                <p14:nvPr/>
              </p14:nvContentPartPr>
              <p14:xfrm>
                <a:off x="1123362" y="2077797"/>
                <a:ext cx="109800" cy="39060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A3F457AB-720B-4CA8-BBF1-C748899B93AC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1105722" y="2059797"/>
                  <a:ext cx="145440" cy="42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F88838A1-B39A-42E9-BF5B-FE7687726BFE}"/>
                    </a:ext>
                  </a:extLst>
                </p14:cNvPr>
                <p14:cNvContentPartPr/>
                <p14:nvPr/>
              </p14:nvContentPartPr>
              <p14:xfrm>
                <a:off x="1094922" y="2083557"/>
                <a:ext cx="209520" cy="18216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F88838A1-B39A-42E9-BF5B-FE7687726BFE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076922" y="2065917"/>
                  <a:ext cx="245160" cy="21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60B46962-3DF1-4B82-9C61-58A71061964F}"/>
                    </a:ext>
                  </a:extLst>
                </p14:cNvPr>
                <p14:cNvContentPartPr/>
                <p14:nvPr/>
              </p14:nvContentPartPr>
              <p14:xfrm>
                <a:off x="817362" y="1937397"/>
                <a:ext cx="301320" cy="73944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60B46962-3DF1-4B82-9C61-58A71061964F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799722" y="1919397"/>
                  <a:ext cx="336960" cy="77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2B4BCCC7-1E79-448A-BB18-3BBC5DD94194}"/>
                    </a:ext>
                  </a:extLst>
                </p14:cNvPr>
                <p14:cNvContentPartPr/>
                <p14:nvPr/>
              </p14:nvContentPartPr>
              <p14:xfrm>
                <a:off x="1376802" y="1900677"/>
                <a:ext cx="293400" cy="66204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2B4BCCC7-1E79-448A-BB18-3BBC5DD94194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358802" y="1882677"/>
                  <a:ext cx="329040" cy="69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094CC1F9-71F8-47B0-9EC0-151879066917}"/>
                    </a:ext>
                  </a:extLst>
                </p14:cNvPr>
                <p14:cNvContentPartPr/>
                <p14:nvPr/>
              </p14:nvContentPartPr>
              <p14:xfrm>
                <a:off x="2000682" y="1924077"/>
                <a:ext cx="239760" cy="40608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094CC1F9-71F8-47B0-9EC0-151879066917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982682" y="1906437"/>
                  <a:ext cx="275400" cy="44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2C675A53-02FB-44C7-8818-0519E99AFC8B}"/>
                    </a:ext>
                  </a:extLst>
                </p14:cNvPr>
                <p14:cNvContentPartPr/>
                <p14:nvPr/>
              </p14:nvContentPartPr>
              <p14:xfrm>
                <a:off x="2370762" y="2309997"/>
                <a:ext cx="33480" cy="14292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2C675A53-02FB-44C7-8818-0519E99AFC8B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2353122" y="2291997"/>
                  <a:ext cx="69120" cy="17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5A29F8BC-382F-4269-90E3-AB8E098151CF}"/>
                    </a:ext>
                  </a:extLst>
                </p14:cNvPr>
                <p14:cNvContentPartPr/>
                <p14:nvPr/>
              </p14:nvContentPartPr>
              <p14:xfrm>
                <a:off x="2893122" y="1920117"/>
                <a:ext cx="250560" cy="3711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5A29F8BC-382F-4269-90E3-AB8E098151CF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875482" y="1902117"/>
                  <a:ext cx="286200" cy="40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84ACFE75-0CD6-4C5F-B655-8DF8BC6001A4}"/>
                    </a:ext>
                  </a:extLst>
                </p14:cNvPr>
                <p14:cNvContentPartPr/>
                <p14:nvPr/>
              </p14:nvContentPartPr>
              <p14:xfrm>
                <a:off x="2955042" y="2081037"/>
                <a:ext cx="169920" cy="26136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84ACFE75-0CD6-4C5F-B655-8DF8BC6001A4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937402" y="2063397"/>
                  <a:ext cx="205560" cy="29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00C0ABEE-5D20-4CF8-8E89-677CD1309D0A}"/>
                    </a:ext>
                  </a:extLst>
                </p14:cNvPr>
                <p14:cNvContentPartPr/>
                <p14:nvPr/>
              </p14:nvContentPartPr>
              <p14:xfrm>
                <a:off x="2592162" y="1796277"/>
                <a:ext cx="259920" cy="76968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00C0ABEE-5D20-4CF8-8E89-677CD1309D0A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574522" y="1778637"/>
                  <a:ext cx="295560" cy="80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C491C159-95BC-4CFD-AD08-FDD6178B9836}"/>
                    </a:ext>
                  </a:extLst>
                </p14:cNvPr>
                <p14:cNvContentPartPr/>
                <p14:nvPr/>
              </p14:nvContentPartPr>
              <p14:xfrm>
                <a:off x="3199482" y="1784397"/>
                <a:ext cx="263880" cy="66852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C491C159-95BC-4CFD-AD08-FDD6178B9836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3181842" y="1766757"/>
                  <a:ext cx="299520" cy="704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FE193304-B5B0-4EE5-8871-442401C7BA8E}"/>
                  </a:ext>
                </a:extLst>
              </p14:cNvPr>
              <p14:cNvContentPartPr/>
              <p14:nvPr/>
            </p14:nvContentPartPr>
            <p14:xfrm>
              <a:off x="4560642" y="2654877"/>
              <a:ext cx="1423080" cy="78480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FE193304-B5B0-4EE5-8871-442401C7BA8E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4542642" y="2637237"/>
                <a:ext cx="1458720" cy="114120"/>
              </a:xfrm>
              <a:prstGeom prst="rect">
                <a:avLst/>
              </a:prstGeom>
            </p:spPr>
          </p:pic>
        </mc:Fallback>
      </mc:AlternateContent>
      <p:grpSp>
        <p:nvGrpSpPr>
          <p:cNvPr id="44" name="Group 43">
            <a:extLst>
              <a:ext uri="{FF2B5EF4-FFF2-40B4-BE49-F238E27FC236}">
                <a16:creationId xmlns:a16="http://schemas.microsoft.com/office/drawing/2014/main" id="{9CC7826F-F25C-4345-BCAF-8700CD0E3CC7}"/>
              </a:ext>
            </a:extLst>
          </p:cNvPr>
          <p:cNvGrpSpPr/>
          <p:nvPr/>
        </p:nvGrpSpPr>
        <p:grpSpPr>
          <a:xfrm>
            <a:off x="4158162" y="1678557"/>
            <a:ext cx="2500920" cy="694800"/>
            <a:chOff x="4158162" y="1678557"/>
            <a:chExt cx="2500920" cy="694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CF7B5D04-AB26-4E2A-8C99-C8B1725CE618}"/>
                    </a:ext>
                  </a:extLst>
                </p14:cNvPr>
                <p14:cNvContentPartPr/>
                <p14:nvPr/>
              </p14:nvContentPartPr>
              <p14:xfrm>
                <a:off x="4158162" y="1750917"/>
                <a:ext cx="245160" cy="62244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CF7B5D04-AB26-4E2A-8C99-C8B1725CE618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4140162" y="1732917"/>
                  <a:ext cx="280800" cy="65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D5A475D1-C5A1-4451-9594-ED8CE1A10CAE}"/>
                    </a:ext>
                  </a:extLst>
                </p14:cNvPr>
                <p14:cNvContentPartPr/>
                <p14:nvPr/>
              </p14:nvContentPartPr>
              <p14:xfrm>
                <a:off x="4480002" y="1922277"/>
                <a:ext cx="235080" cy="31140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D5A475D1-C5A1-4451-9594-ED8CE1A10CAE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4462362" y="1904637"/>
                  <a:ext cx="270720" cy="34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FE3DEADF-A05A-411B-98BB-FEE6C89AD489}"/>
                    </a:ext>
                  </a:extLst>
                </p14:cNvPr>
                <p14:cNvContentPartPr/>
                <p14:nvPr/>
              </p14:nvContentPartPr>
              <p14:xfrm>
                <a:off x="4573242" y="2060157"/>
                <a:ext cx="122760" cy="17532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FE3DEADF-A05A-411B-98BB-FEE6C89AD489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555602" y="2042157"/>
                  <a:ext cx="158400" cy="21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26005442-4C47-4E7D-BCA6-4643EF50AA6D}"/>
                    </a:ext>
                  </a:extLst>
                </p14:cNvPr>
                <p14:cNvContentPartPr/>
                <p14:nvPr/>
              </p14:nvContentPartPr>
              <p14:xfrm>
                <a:off x="4807962" y="1748397"/>
                <a:ext cx="204840" cy="59400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26005442-4C47-4E7D-BCA6-4643EF50AA6D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4789962" y="1730757"/>
                  <a:ext cx="240480" cy="62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ED64908C-C957-4630-B7DD-D1C76677F4F5}"/>
                    </a:ext>
                  </a:extLst>
                </p14:cNvPr>
                <p14:cNvContentPartPr/>
                <p14:nvPr/>
              </p14:nvContentPartPr>
              <p14:xfrm>
                <a:off x="5243562" y="1852797"/>
                <a:ext cx="179640" cy="31860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ED64908C-C957-4630-B7DD-D1C76677F4F5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5225922" y="1834797"/>
                  <a:ext cx="215280" cy="35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D2FB9B4D-4DC9-437A-A754-9210D17D45A0}"/>
                    </a:ext>
                  </a:extLst>
                </p14:cNvPr>
                <p14:cNvContentPartPr/>
                <p14:nvPr/>
              </p14:nvContentPartPr>
              <p14:xfrm>
                <a:off x="5480802" y="2120997"/>
                <a:ext cx="184320" cy="20052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D2FB9B4D-4DC9-437A-A754-9210D17D45A0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5463162" y="2103357"/>
                  <a:ext cx="21996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6C1682ED-05EB-42C7-8BA4-2334975415D5}"/>
                    </a:ext>
                  </a:extLst>
                </p14:cNvPr>
                <p14:cNvContentPartPr/>
                <p14:nvPr/>
              </p14:nvContentPartPr>
              <p14:xfrm>
                <a:off x="5827122" y="1690077"/>
                <a:ext cx="211680" cy="63432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6C1682ED-05EB-42C7-8BA4-2334975415D5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5809122" y="1672437"/>
                  <a:ext cx="247320" cy="66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E72347A9-4E2E-446A-8FEE-A53F8CDD6A7F}"/>
                    </a:ext>
                  </a:extLst>
                </p14:cNvPr>
                <p14:cNvContentPartPr/>
                <p14:nvPr/>
              </p14:nvContentPartPr>
              <p14:xfrm>
                <a:off x="6132402" y="1865037"/>
                <a:ext cx="232560" cy="34920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E72347A9-4E2E-446A-8FEE-A53F8CDD6A7F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6114762" y="1847397"/>
                  <a:ext cx="268200" cy="38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9363F4FE-35D9-45AF-98A5-B464E6BD4A4B}"/>
                    </a:ext>
                  </a:extLst>
                </p14:cNvPr>
                <p14:cNvContentPartPr/>
                <p14:nvPr/>
              </p14:nvContentPartPr>
              <p14:xfrm>
                <a:off x="6339762" y="1678557"/>
                <a:ext cx="319320" cy="63576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9363F4FE-35D9-45AF-98A5-B464E6BD4A4B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6321762" y="1660917"/>
                  <a:ext cx="354960" cy="6714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345965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0820D-0CFE-4220-98CB-372AC47E5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Composition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6DB14ED-839A-4457-9590-C78E2B2FF6F0}"/>
              </a:ext>
            </a:extLst>
          </p:cNvPr>
          <p:cNvGrpSpPr/>
          <p:nvPr/>
        </p:nvGrpSpPr>
        <p:grpSpPr>
          <a:xfrm>
            <a:off x="8424705" y="365125"/>
            <a:ext cx="3286648" cy="1074691"/>
            <a:chOff x="817362" y="1678557"/>
            <a:chExt cx="5841720" cy="2152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4C48D78D-AC8E-4221-80A9-DC68BE760FAE}"/>
                    </a:ext>
                  </a:extLst>
                </p14:cNvPr>
                <p14:cNvContentPartPr/>
                <p14:nvPr/>
              </p14:nvContentPartPr>
              <p14:xfrm>
                <a:off x="1253682" y="2739837"/>
                <a:ext cx="3425760" cy="21636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4C48D78D-AC8E-4221-80A9-DC68BE760FAE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221689" y="2703777"/>
                  <a:ext cx="3489105" cy="287759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6F53A264-7982-4143-A0D2-F363C126C025}"/>
                </a:ext>
              </a:extLst>
            </p:cNvPr>
            <p:cNvGrpSpPr/>
            <p:nvPr/>
          </p:nvGrpSpPr>
          <p:grpSpPr>
            <a:xfrm>
              <a:off x="1343322" y="3208197"/>
              <a:ext cx="792720" cy="622800"/>
              <a:chOff x="1343322" y="3208197"/>
              <a:chExt cx="792720" cy="6228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4">
                <p14:nvContentPartPr>
                  <p14:cNvPr id="5" name="Ink 4">
                    <a:extLst>
                      <a:ext uri="{FF2B5EF4-FFF2-40B4-BE49-F238E27FC236}">
                        <a16:creationId xmlns:a16="http://schemas.microsoft.com/office/drawing/2014/main" id="{9841C77B-9515-4A64-BF51-25464F917257}"/>
                      </a:ext>
                    </a:extLst>
                  </p14:cNvPr>
                  <p14:cNvContentPartPr/>
                  <p14:nvPr/>
                </p14:nvContentPartPr>
                <p14:xfrm>
                  <a:off x="1607562" y="3263997"/>
                  <a:ext cx="43200" cy="404280"/>
                </p14:xfrm>
              </p:contentPart>
            </mc:Choice>
            <mc:Fallback xmlns="">
              <p:pic>
                <p:nvPicPr>
                  <p:cNvPr id="5" name="Ink 4">
                    <a:extLst>
                      <a:ext uri="{FF2B5EF4-FFF2-40B4-BE49-F238E27FC236}">
                        <a16:creationId xmlns:a16="http://schemas.microsoft.com/office/drawing/2014/main" id="{9841C77B-9515-4A64-BF51-25464F917257}"/>
                      </a:ext>
                    </a:extLst>
                  </p:cNvPr>
                  <p:cNvPicPr/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1575797" y="3227965"/>
                    <a:ext cx="106094" cy="47562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">
                <p14:nvContentPartPr>
                  <p14:cNvPr id="6" name="Ink 5">
                    <a:extLst>
                      <a:ext uri="{FF2B5EF4-FFF2-40B4-BE49-F238E27FC236}">
                        <a16:creationId xmlns:a16="http://schemas.microsoft.com/office/drawing/2014/main" id="{B5A3E0E9-DF52-437A-80B2-01C713106DB8}"/>
                      </a:ext>
                    </a:extLst>
                  </p14:cNvPr>
                  <p14:cNvContentPartPr/>
                  <p14:nvPr/>
                </p14:nvContentPartPr>
                <p14:xfrm>
                  <a:off x="1607922" y="3290637"/>
                  <a:ext cx="133560" cy="141480"/>
                </p14:xfrm>
              </p:contentPart>
            </mc:Choice>
            <mc:Fallback xmlns="">
              <p:pic>
                <p:nvPicPr>
                  <p:cNvPr id="6" name="Ink 5">
                    <a:extLst>
                      <a:ext uri="{FF2B5EF4-FFF2-40B4-BE49-F238E27FC236}">
                        <a16:creationId xmlns:a16="http://schemas.microsoft.com/office/drawing/2014/main" id="{B5A3E0E9-DF52-437A-80B2-01C713106DB8}"/>
                      </a:ext>
                    </a:extLst>
                  </p:cNvPr>
                  <p:cNvPicPr/>
                  <p:nvPr/>
                </p:nvPicPr>
                <p:blipFill>
                  <a:blip r:embed="rId7"/>
                  <a:stretch>
                    <a:fillRect/>
                  </a:stretch>
                </p:blipFill>
                <p:spPr>
                  <a:xfrm>
                    <a:off x="1575970" y="3254728"/>
                    <a:ext cx="196825" cy="21257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">
                <p14:nvContentPartPr>
                  <p14:cNvPr id="8" name="Ink 7">
                    <a:extLst>
                      <a:ext uri="{FF2B5EF4-FFF2-40B4-BE49-F238E27FC236}">
                        <a16:creationId xmlns:a16="http://schemas.microsoft.com/office/drawing/2014/main" id="{EFC6AA7C-F10D-4BB8-A26A-013778D587A4}"/>
                      </a:ext>
                    </a:extLst>
                  </p14:cNvPr>
                  <p14:cNvContentPartPr/>
                  <p14:nvPr/>
                </p14:nvContentPartPr>
                <p14:xfrm>
                  <a:off x="1343322" y="3220077"/>
                  <a:ext cx="167760" cy="610920"/>
                </p14:xfrm>
              </p:contentPart>
            </mc:Choice>
            <mc:Fallback xmlns="">
              <p:pic>
                <p:nvPicPr>
                  <p:cNvPr id="8" name="Ink 7">
                    <a:extLst>
                      <a:ext uri="{FF2B5EF4-FFF2-40B4-BE49-F238E27FC236}">
                        <a16:creationId xmlns:a16="http://schemas.microsoft.com/office/drawing/2014/main" id="{EFC6AA7C-F10D-4BB8-A26A-013778D587A4}"/>
                      </a:ext>
                    </a:extLst>
                  </p:cNvPr>
                  <p:cNvPicPr/>
                  <p:nvPr/>
                </p:nvPicPr>
                <p:blipFill>
                  <a:blip r:embed="rId9"/>
                  <a:stretch>
                    <a:fillRect/>
                  </a:stretch>
                </p:blipFill>
                <p:spPr>
                  <a:xfrm>
                    <a:off x="1311428" y="3184056"/>
                    <a:ext cx="230909" cy="68224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">
                <p14:nvContentPartPr>
                  <p14:cNvPr id="9" name="Ink 8">
                    <a:extLst>
                      <a:ext uri="{FF2B5EF4-FFF2-40B4-BE49-F238E27FC236}">
                        <a16:creationId xmlns:a16="http://schemas.microsoft.com/office/drawing/2014/main" id="{E7E9EFE6-A8B3-4D29-BA65-F7446845FD70}"/>
                      </a:ext>
                    </a:extLst>
                  </p14:cNvPr>
                  <p14:cNvContentPartPr/>
                  <p14:nvPr/>
                </p14:nvContentPartPr>
                <p14:xfrm>
                  <a:off x="1937322" y="3208197"/>
                  <a:ext cx="198720" cy="540000"/>
                </p14:xfrm>
              </p:contentPart>
            </mc:Choice>
            <mc:Fallback xmlns="">
              <p:pic>
                <p:nvPicPr>
                  <p:cNvPr id="9" name="Ink 8">
                    <a:extLst>
                      <a:ext uri="{FF2B5EF4-FFF2-40B4-BE49-F238E27FC236}">
                        <a16:creationId xmlns:a16="http://schemas.microsoft.com/office/drawing/2014/main" id="{E7E9EFE6-A8B3-4D29-BA65-F7446845FD70}"/>
                      </a:ext>
                    </a:extLst>
                  </p:cNvPr>
                  <p:cNvPicPr/>
                  <p:nvPr/>
                </p:nvPicPr>
                <p:blipFill>
                  <a:blip r:embed="rId11"/>
                  <a:stretch>
                    <a:fillRect/>
                  </a:stretch>
                </p:blipFill>
                <p:spPr>
                  <a:xfrm>
                    <a:off x="1905373" y="3172197"/>
                    <a:ext cx="261978" cy="6112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CE3D284B-9CF4-4E67-9907-108B0A803EBB}"/>
                </a:ext>
              </a:extLst>
            </p:cNvPr>
            <p:cNvGrpSpPr/>
            <p:nvPr/>
          </p:nvGrpSpPr>
          <p:grpSpPr>
            <a:xfrm>
              <a:off x="2633562" y="3087957"/>
              <a:ext cx="2403000" cy="659520"/>
              <a:chOff x="2633562" y="3087957"/>
              <a:chExt cx="2403000" cy="6595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2">
                <p14:nvContentPartPr>
                  <p14:cNvPr id="10" name="Ink 9">
                    <a:extLst>
                      <a:ext uri="{FF2B5EF4-FFF2-40B4-BE49-F238E27FC236}">
                        <a16:creationId xmlns:a16="http://schemas.microsoft.com/office/drawing/2014/main" id="{FAFBFBFD-4ED2-40FA-8DFE-8298A76055D4}"/>
                      </a:ext>
                    </a:extLst>
                  </p14:cNvPr>
                  <p14:cNvContentPartPr/>
                  <p14:nvPr/>
                </p14:nvContentPartPr>
                <p14:xfrm>
                  <a:off x="2633562" y="3271557"/>
                  <a:ext cx="165240" cy="277200"/>
                </p14:xfrm>
              </p:contentPart>
            </mc:Choice>
            <mc:Fallback xmlns="">
              <p:pic>
                <p:nvPicPr>
                  <p:cNvPr id="10" name="Ink 9">
                    <a:extLst>
                      <a:ext uri="{FF2B5EF4-FFF2-40B4-BE49-F238E27FC236}">
                        <a16:creationId xmlns:a16="http://schemas.microsoft.com/office/drawing/2014/main" id="{FAFBFBFD-4ED2-40FA-8DFE-8298A76055D4}"/>
                      </a:ext>
                    </a:extLst>
                  </p:cNvPr>
                  <p:cNvPicPr/>
                  <p:nvPr/>
                </p:nvPicPr>
                <p:blipFill>
                  <a:blip r:embed="rId13"/>
                  <a:stretch>
                    <a:fillRect/>
                  </a:stretch>
                </p:blipFill>
                <p:spPr>
                  <a:xfrm>
                    <a:off x="2601539" y="3235557"/>
                    <a:ext cx="228646" cy="3484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">
                <p14:nvContentPartPr>
                  <p14:cNvPr id="11" name="Ink 10">
                    <a:extLst>
                      <a:ext uri="{FF2B5EF4-FFF2-40B4-BE49-F238E27FC236}">
                        <a16:creationId xmlns:a16="http://schemas.microsoft.com/office/drawing/2014/main" id="{5AD8DA80-38FF-43C5-85E5-48F2AB4FA8DB}"/>
                      </a:ext>
                    </a:extLst>
                  </p14:cNvPr>
                  <p14:cNvContentPartPr/>
                  <p14:nvPr/>
                </p14:nvContentPartPr>
                <p14:xfrm>
                  <a:off x="2944242" y="3525357"/>
                  <a:ext cx="36360" cy="156600"/>
                </p14:xfrm>
              </p:contentPart>
            </mc:Choice>
            <mc:Fallback xmlns="">
              <p:pic>
                <p:nvPicPr>
                  <p:cNvPr id="11" name="Ink 10">
                    <a:extLst>
                      <a:ext uri="{FF2B5EF4-FFF2-40B4-BE49-F238E27FC236}">
                        <a16:creationId xmlns:a16="http://schemas.microsoft.com/office/drawing/2014/main" id="{5AD8DA80-38FF-43C5-85E5-48F2AB4FA8DB}"/>
                      </a:ext>
                    </a:extLst>
                  </p:cNvPr>
                  <p:cNvPicPr/>
                  <p:nvPr/>
                </p:nvPicPr>
                <p:blipFill>
                  <a:blip r:embed="rId15"/>
                  <a:stretch>
                    <a:fillRect/>
                  </a:stretch>
                </p:blipFill>
                <p:spPr>
                  <a:xfrm>
                    <a:off x="2912347" y="3489440"/>
                    <a:ext cx="99512" cy="22771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6">
                <p14:nvContentPartPr>
                  <p14:cNvPr id="12" name="Ink 11">
                    <a:extLst>
                      <a:ext uri="{FF2B5EF4-FFF2-40B4-BE49-F238E27FC236}">
                        <a16:creationId xmlns:a16="http://schemas.microsoft.com/office/drawing/2014/main" id="{34DB9E56-A6A0-4CB7-A64D-D9B9A47995B7}"/>
                      </a:ext>
                    </a:extLst>
                  </p14:cNvPr>
                  <p14:cNvContentPartPr/>
                  <p14:nvPr/>
                </p14:nvContentPartPr>
                <p14:xfrm>
                  <a:off x="3200922" y="3276957"/>
                  <a:ext cx="38520" cy="63360"/>
                </p14:xfrm>
              </p:contentPart>
            </mc:Choice>
            <mc:Fallback xmlns="">
              <p:pic>
                <p:nvPicPr>
                  <p:cNvPr id="12" name="Ink 11">
                    <a:extLst>
                      <a:ext uri="{FF2B5EF4-FFF2-40B4-BE49-F238E27FC236}">
                        <a16:creationId xmlns:a16="http://schemas.microsoft.com/office/drawing/2014/main" id="{34DB9E56-A6A0-4CB7-A64D-D9B9A47995B7}"/>
                      </a:ext>
                    </a:extLst>
                  </p:cNvPr>
                  <p:cNvPicPr/>
                  <p:nvPr/>
                </p:nvPicPr>
                <p:blipFill>
                  <a:blip r:embed="rId17"/>
                  <a:stretch>
                    <a:fillRect/>
                  </a:stretch>
                </p:blipFill>
                <p:spPr>
                  <a:xfrm>
                    <a:off x="3169348" y="3241361"/>
                    <a:ext cx="101036" cy="13383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8">
                <p14:nvContentPartPr>
                  <p14:cNvPr id="13" name="Ink 12">
                    <a:extLst>
                      <a:ext uri="{FF2B5EF4-FFF2-40B4-BE49-F238E27FC236}">
                        <a16:creationId xmlns:a16="http://schemas.microsoft.com/office/drawing/2014/main" id="{99E49128-6508-4FF8-A4D3-F2260EB44D47}"/>
                      </a:ext>
                    </a:extLst>
                  </p14:cNvPr>
                  <p14:cNvContentPartPr/>
                  <p14:nvPr/>
                </p14:nvContentPartPr>
                <p14:xfrm>
                  <a:off x="3289482" y="3469197"/>
                  <a:ext cx="46440" cy="59760"/>
                </p14:xfrm>
              </p:contentPart>
            </mc:Choice>
            <mc:Fallback xmlns="">
              <p:pic>
                <p:nvPicPr>
                  <p:cNvPr id="13" name="Ink 12">
                    <a:extLst>
                      <a:ext uri="{FF2B5EF4-FFF2-40B4-BE49-F238E27FC236}">
                        <a16:creationId xmlns:a16="http://schemas.microsoft.com/office/drawing/2014/main" id="{99E49128-6508-4FF8-A4D3-F2260EB44D47}"/>
                      </a:ext>
                    </a:extLst>
                  </p:cNvPr>
                  <p:cNvPicPr/>
                  <p:nvPr/>
                </p:nvPicPr>
                <p:blipFill>
                  <a:blip r:embed="rId19"/>
                  <a:stretch>
                    <a:fillRect/>
                  </a:stretch>
                </p:blipFill>
                <p:spPr>
                  <a:xfrm>
                    <a:off x="3257674" y="3433626"/>
                    <a:ext cx="109420" cy="13019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0">
                <p14:nvContentPartPr>
                  <p14:cNvPr id="14" name="Ink 13">
                    <a:extLst>
                      <a:ext uri="{FF2B5EF4-FFF2-40B4-BE49-F238E27FC236}">
                        <a16:creationId xmlns:a16="http://schemas.microsoft.com/office/drawing/2014/main" id="{3FAFB1C7-8959-4281-82F2-5D911D021ED2}"/>
                      </a:ext>
                    </a:extLst>
                  </p14:cNvPr>
                  <p14:cNvContentPartPr/>
                  <p14:nvPr/>
                </p14:nvContentPartPr>
                <p14:xfrm>
                  <a:off x="3276882" y="3525357"/>
                  <a:ext cx="81720" cy="222120"/>
                </p14:xfrm>
              </p:contentPart>
            </mc:Choice>
            <mc:Fallback xmlns="">
              <p:pic>
                <p:nvPicPr>
                  <p:cNvPr id="14" name="Ink 13">
                    <a:extLst>
                      <a:ext uri="{FF2B5EF4-FFF2-40B4-BE49-F238E27FC236}">
                        <a16:creationId xmlns:a16="http://schemas.microsoft.com/office/drawing/2014/main" id="{3FAFB1C7-8959-4281-82F2-5D911D021ED2}"/>
                      </a:ext>
                    </a:extLst>
                  </p:cNvPr>
                  <p:cNvPicPr/>
                  <p:nvPr/>
                </p:nvPicPr>
                <p:blipFill>
                  <a:blip r:embed="rId21"/>
                  <a:stretch>
                    <a:fillRect/>
                  </a:stretch>
                </p:blipFill>
                <p:spPr>
                  <a:xfrm>
                    <a:off x="3244960" y="3489415"/>
                    <a:ext cx="144925" cy="293285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">
                <p14:nvContentPartPr>
                  <p14:cNvPr id="15" name="Ink 14">
                    <a:extLst>
                      <a:ext uri="{FF2B5EF4-FFF2-40B4-BE49-F238E27FC236}">
                        <a16:creationId xmlns:a16="http://schemas.microsoft.com/office/drawing/2014/main" id="{F2733BDB-5594-46B8-9C4C-0BC69C40B49A}"/>
                      </a:ext>
                    </a:extLst>
                  </p14:cNvPr>
                  <p14:cNvContentPartPr/>
                  <p14:nvPr/>
                </p14:nvContentPartPr>
                <p14:xfrm>
                  <a:off x="3495762" y="3189117"/>
                  <a:ext cx="158400" cy="274680"/>
                </p14:xfrm>
              </p:contentPart>
            </mc:Choice>
            <mc:Fallback xmlns="">
              <p:pic>
                <p:nvPicPr>
                  <p:cNvPr id="15" name="Ink 14">
                    <a:extLst>
                      <a:ext uri="{FF2B5EF4-FFF2-40B4-BE49-F238E27FC236}">
                        <a16:creationId xmlns:a16="http://schemas.microsoft.com/office/drawing/2014/main" id="{F2733BDB-5594-46B8-9C4C-0BC69C40B49A}"/>
                      </a:ext>
                    </a:extLst>
                  </p:cNvPr>
                  <p:cNvPicPr/>
                  <p:nvPr/>
                </p:nvPicPr>
                <p:blipFill>
                  <a:blip r:embed="rId23"/>
                  <a:stretch>
                    <a:fillRect/>
                  </a:stretch>
                </p:blipFill>
                <p:spPr>
                  <a:xfrm>
                    <a:off x="3463827" y="3153070"/>
                    <a:ext cx="221632" cy="34605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4">
                <p14:nvContentPartPr>
                  <p14:cNvPr id="16" name="Ink 15">
                    <a:extLst>
                      <a:ext uri="{FF2B5EF4-FFF2-40B4-BE49-F238E27FC236}">
                        <a16:creationId xmlns:a16="http://schemas.microsoft.com/office/drawing/2014/main" id="{C2AEF637-7842-49A1-90FB-412321A6E59A}"/>
                      </a:ext>
                    </a:extLst>
                  </p14:cNvPr>
                  <p14:cNvContentPartPr/>
                  <p14:nvPr/>
                </p14:nvContentPartPr>
                <p14:xfrm>
                  <a:off x="3725082" y="3422397"/>
                  <a:ext cx="158040" cy="177120"/>
                </p14:xfrm>
              </p:contentPart>
            </mc:Choice>
            <mc:Fallback xmlns="">
              <p:pic>
                <p:nvPicPr>
                  <p:cNvPr id="16" name="Ink 15">
                    <a:extLst>
                      <a:ext uri="{FF2B5EF4-FFF2-40B4-BE49-F238E27FC236}">
                        <a16:creationId xmlns:a16="http://schemas.microsoft.com/office/drawing/2014/main" id="{C2AEF637-7842-49A1-90FB-412321A6E59A}"/>
                      </a:ext>
                    </a:extLst>
                  </p:cNvPr>
                  <p:cNvPicPr/>
                  <p:nvPr/>
                </p:nvPicPr>
                <p:blipFill>
                  <a:blip r:embed="rId25"/>
                  <a:stretch>
                    <a:fillRect/>
                  </a:stretch>
                </p:blipFill>
                <p:spPr>
                  <a:xfrm>
                    <a:off x="3693219" y="3386397"/>
                    <a:ext cx="221129" cy="2484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6">
                <p14:nvContentPartPr>
                  <p14:cNvPr id="17" name="Ink 16">
                    <a:extLst>
                      <a:ext uri="{FF2B5EF4-FFF2-40B4-BE49-F238E27FC236}">
                        <a16:creationId xmlns:a16="http://schemas.microsoft.com/office/drawing/2014/main" id="{C1680990-355B-4EA6-8879-6A22289A2012}"/>
                      </a:ext>
                    </a:extLst>
                  </p14:cNvPr>
                  <p14:cNvContentPartPr/>
                  <p14:nvPr/>
                </p14:nvContentPartPr>
                <p14:xfrm>
                  <a:off x="4263282" y="3093357"/>
                  <a:ext cx="186840" cy="593280"/>
                </p14:xfrm>
              </p:contentPart>
            </mc:Choice>
            <mc:Fallback xmlns="">
              <p:pic>
                <p:nvPicPr>
                  <p:cNvPr id="17" name="Ink 16">
                    <a:extLst>
                      <a:ext uri="{FF2B5EF4-FFF2-40B4-BE49-F238E27FC236}">
                        <a16:creationId xmlns:a16="http://schemas.microsoft.com/office/drawing/2014/main" id="{C1680990-355B-4EA6-8879-6A22289A2012}"/>
                      </a:ext>
                    </a:extLst>
                  </p:cNvPr>
                  <p:cNvPicPr/>
                  <p:nvPr/>
                </p:nvPicPr>
                <p:blipFill>
                  <a:blip r:embed="rId27"/>
                  <a:stretch>
                    <a:fillRect/>
                  </a:stretch>
                </p:blipFill>
                <p:spPr>
                  <a:xfrm>
                    <a:off x="4231289" y="3057313"/>
                    <a:ext cx="250186" cy="66464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8">
                <p14:nvContentPartPr>
                  <p14:cNvPr id="18" name="Ink 17">
                    <a:extLst>
                      <a:ext uri="{FF2B5EF4-FFF2-40B4-BE49-F238E27FC236}">
                        <a16:creationId xmlns:a16="http://schemas.microsoft.com/office/drawing/2014/main" id="{DB816E1E-57AF-4366-958C-54F00C8747C0}"/>
                      </a:ext>
                    </a:extLst>
                  </p14:cNvPr>
                  <p14:cNvContentPartPr/>
                  <p14:nvPr/>
                </p14:nvContentPartPr>
                <p14:xfrm>
                  <a:off x="4611762" y="3225477"/>
                  <a:ext cx="58320" cy="371880"/>
                </p14:xfrm>
              </p:contentPart>
            </mc:Choice>
            <mc:Fallback xmlns="">
              <p:pic>
                <p:nvPicPr>
                  <p:cNvPr id="18" name="Ink 17">
                    <a:extLst>
                      <a:ext uri="{FF2B5EF4-FFF2-40B4-BE49-F238E27FC236}">
                        <a16:creationId xmlns:a16="http://schemas.microsoft.com/office/drawing/2014/main" id="{DB816E1E-57AF-4366-958C-54F00C8747C0}"/>
                      </a:ext>
                    </a:extLst>
                  </p:cNvPr>
                  <p:cNvPicPr/>
                  <p:nvPr/>
                </p:nvPicPr>
                <p:blipFill>
                  <a:blip r:embed="rId29"/>
                  <a:stretch>
                    <a:fillRect/>
                  </a:stretch>
                </p:blipFill>
                <p:spPr>
                  <a:xfrm>
                    <a:off x="4579718" y="3189442"/>
                    <a:ext cx="121767" cy="44322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0">
                <p14:nvContentPartPr>
                  <p14:cNvPr id="19" name="Ink 18">
                    <a:extLst>
                      <a:ext uri="{FF2B5EF4-FFF2-40B4-BE49-F238E27FC236}">
                        <a16:creationId xmlns:a16="http://schemas.microsoft.com/office/drawing/2014/main" id="{188C5A8A-F9C9-4097-BD03-E22032C3D217}"/>
                      </a:ext>
                    </a:extLst>
                  </p14:cNvPr>
                  <p14:cNvContentPartPr/>
                  <p14:nvPr/>
                </p14:nvContentPartPr>
                <p14:xfrm>
                  <a:off x="4604922" y="3213957"/>
                  <a:ext cx="160560" cy="316080"/>
                </p14:xfrm>
              </p:contentPart>
            </mc:Choice>
            <mc:Fallback xmlns="">
              <p:pic>
                <p:nvPicPr>
                  <p:cNvPr id="19" name="Ink 18">
                    <a:extLst>
                      <a:ext uri="{FF2B5EF4-FFF2-40B4-BE49-F238E27FC236}">
                        <a16:creationId xmlns:a16="http://schemas.microsoft.com/office/drawing/2014/main" id="{188C5A8A-F9C9-4097-BD03-E22032C3D217}"/>
                      </a:ext>
                    </a:extLst>
                  </p:cNvPr>
                  <p:cNvPicPr/>
                  <p:nvPr/>
                </p:nvPicPr>
                <p:blipFill>
                  <a:blip r:embed="rId31"/>
                  <a:stretch>
                    <a:fillRect/>
                  </a:stretch>
                </p:blipFill>
                <p:spPr>
                  <a:xfrm>
                    <a:off x="4572938" y="3177957"/>
                    <a:ext cx="223888" cy="387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2">
                <p14:nvContentPartPr>
                  <p14:cNvPr id="20" name="Ink 19">
                    <a:extLst>
                      <a:ext uri="{FF2B5EF4-FFF2-40B4-BE49-F238E27FC236}">
                        <a16:creationId xmlns:a16="http://schemas.microsoft.com/office/drawing/2014/main" id="{238D6015-5F93-4D66-BBAE-3F5491C81BB9}"/>
                      </a:ext>
                    </a:extLst>
                  </p14:cNvPr>
                  <p14:cNvContentPartPr/>
                  <p14:nvPr/>
                </p14:nvContentPartPr>
                <p14:xfrm>
                  <a:off x="4860162" y="3087957"/>
                  <a:ext cx="176400" cy="510120"/>
                </p14:xfrm>
              </p:contentPart>
            </mc:Choice>
            <mc:Fallback xmlns="">
              <p:pic>
                <p:nvPicPr>
                  <p:cNvPr id="20" name="Ink 19">
                    <a:extLst>
                      <a:ext uri="{FF2B5EF4-FFF2-40B4-BE49-F238E27FC236}">
                        <a16:creationId xmlns:a16="http://schemas.microsoft.com/office/drawing/2014/main" id="{238D6015-5F93-4D66-BBAE-3F5491C81BB9}"/>
                      </a:ext>
                    </a:extLst>
                  </p:cNvPr>
                  <p:cNvPicPr/>
                  <p:nvPr/>
                </p:nvPicPr>
                <p:blipFill>
                  <a:blip r:embed="rId33"/>
                  <a:stretch>
                    <a:fillRect/>
                  </a:stretch>
                </p:blipFill>
                <p:spPr>
                  <a:xfrm>
                    <a:off x="4828205" y="3051932"/>
                    <a:ext cx="239674" cy="58145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C8E48167-3C12-4B87-9FD1-35EDB771F394}"/>
                </a:ext>
              </a:extLst>
            </p:cNvPr>
            <p:cNvGrpSpPr/>
            <p:nvPr/>
          </p:nvGrpSpPr>
          <p:grpSpPr>
            <a:xfrm>
              <a:off x="817362" y="1784397"/>
              <a:ext cx="2646000" cy="892440"/>
              <a:chOff x="817362" y="1784397"/>
              <a:chExt cx="2646000" cy="89244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34">
                <p14:nvContentPartPr>
                  <p14:cNvPr id="24" name="Ink 23">
                    <a:extLst>
                      <a:ext uri="{FF2B5EF4-FFF2-40B4-BE49-F238E27FC236}">
                        <a16:creationId xmlns:a16="http://schemas.microsoft.com/office/drawing/2014/main" id="{A3F457AB-720B-4CA8-BBF1-C748899B93AC}"/>
                      </a:ext>
                    </a:extLst>
                  </p14:cNvPr>
                  <p14:cNvContentPartPr/>
                  <p14:nvPr/>
                </p14:nvContentPartPr>
                <p14:xfrm>
                  <a:off x="1123362" y="2077797"/>
                  <a:ext cx="109800" cy="390600"/>
                </p14:xfrm>
              </p:contentPart>
            </mc:Choice>
            <mc:Fallback xmlns="">
              <p:pic>
                <p:nvPicPr>
                  <p:cNvPr id="24" name="Ink 23">
                    <a:extLst>
                      <a:ext uri="{FF2B5EF4-FFF2-40B4-BE49-F238E27FC236}">
                        <a16:creationId xmlns:a16="http://schemas.microsoft.com/office/drawing/2014/main" id="{A3F457AB-720B-4CA8-BBF1-C748899B93AC}"/>
                      </a:ext>
                    </a:extLst>
                  </p:cNvPr>
                  <p:cNvPicPr/>
                  <p:nvPr/>
                </p:nvPicPr>
                <p:blipFill>
                  <a:blip r:embed="rId35"/>
                  <a:stretch>
                    <a:fillRect/>
                  </a:stretch>
                </p:blipFill>
                <p:spPr>
                  <a:xfrm>
                    <a:off x="1092082" y="2041764"/>
                    <a:ext cx="172999" cy="46194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6">
                <p14:nvContentPartPr>
                  <p14:cNvPr id="25" name="Ink 24">
                    <a:extLst>
                      <a:ext uri="{FF2B5EF4-FFF2-40B4-BE49-F238E27FC236}">
                        <a16:creationId xmlns:a16="http://schemas.microsoft.com/office/drawing/2014/main" id="{F88838A1-B39A-42E9-BF5B-FE7687726BFE}"/>
                      </a:ext>
                    </a:extLst>
                  </p14:cNvPr>
                  <p14:cNvContentPartPr/>
                  <p14:nvPr/>
                </p14:nvContentPartPr>
                <p14:xfrm>
                  <a:off x="1094922" y="2083557"/>
                  <a:ext cx="209520" cy="182160"/>
                </p14:xfrm>
              </p:contentPart>
            </mc:Choice>
            <mc:Fallback xmlns="">
              <p:pic>
                <p:nvPicPr>
                  <p:cNvPr id="25" name="Ink 24">
                    <a:extLst>
                      <a:ext uri="{FF2B5EF4-FFF2-40B4-BE49-F238E27FC236}">
                        <a16:creationId xmlns:a16="http://schemas.microsoft.com/office/drawing/2014/main" id="{F88838A1-B39A-42E9-BF5B-FE7687726BFE}"/>
                      </a:ext>
                    </a:extLst>
                  </p:cNvPr>
                  <p:cNvPicPr/>
                  <p:nvPr/>
                </p:nvPicPr>
                <p:blipFill>
                  <a:blip r:embed="rId37"/>
                  <a:stretch>
                    <a:fillRect/>
                  </a:stretch>
                </p:blipFill>
                <p:spPr>
                  <a:xfrm>
                    <a:off x="1062983" y="2047557"/>
                    <a:ext cx="272759" cy="2534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8">
                <p14:nvContentPartPr>
                  <p14:cNvPr id="26" name="Ink 25">
                    <a:extLst>
                      <a:ext uri="{FF2B5EF4-FFF2-40B4-BE49-F238E27FC236}">
                        <a16:creationId xmlns:a16="http://schemas.microsoft.com/office/drawing/2014/main" id="{60B46962-3DF1-4B82-9C61-58A71061964F}"/>
                      </a:ext>
                    </a:extLst>
                  </p14:cNvPr>
                  <p14:cNvContentPartPr/>
                  <p14:nvPr/>
                </p14:nvContentPartPr>
                <p14:xfrm>
                  <a:off x="817362" y="1937397"/>
                  <a:ext cx="301320" cy="739440"/>
                </p14:xfrm>
              </p:contentPart>
            </mc:Choice>
            <mc:Fallback xmlns="">
              <p:pic>
                <p:nvPicPr>
                  <p:cNvPr id="26" name="Ink 25">
                    <a:extLst>
                      <a:ext uri="{FF2B5EF4-FFF2-40B4-BE49-F238E27FC236}">
                        <a16:creationId xmlns:a16="http://schemas.microsoft.com/office/drawing/2014/main" id="{60B46962-3DF1-4B82-9C61-58A71061964F}"/>
                      </a:ext>
                    </a:extLst>
                  </p:cNvPr>
                  <p:cNvPicPr/>
                  <p:nvPr/>
                </p:nvPicPr>
                <p:blipFill>
                  <a:blip r:embed="rId39"/>
                  <a:stretch>
                    <a:fillRect/>
                  </a:stretch>
                </p:blipFill>
                <p:spPr>
                  <a:xfrm>
                    <a:off x="786014" y="1901362"/>
                    <a:ext cx="364655" cy="81078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0">
                <p14:nvContentPartPr>
                  <p14:cNvPr id="27" name="Ink 26">
                    <a:extLst>
                      <a:ext uri="{FF2B5EF4-FFF2-40B4-BE49-F238E27FC236}">
                        <a16:creationId xmlns:a16="http://schemas.microsoft.com/office/drawing/2014/main" id="{2B4BCCC7-1E79-448A-BB18-3BBC5DD94194}"/>
                      </a:ext>
                    </a:extLst>
                  </p14:cNvPr>
                  <p14:cNvContentPartPr/>
                  <p14:nvPr/>
                </p14:nvContentPartPr>
                <p14:xfrm>
                  <a:off x="1376802" y="1900677"/>
                  <a:ext cx="293400" cy="662040"/>
                </p14:xfrm>
              </p:contentPart>
            </mc:Choice>
            <mc:Fallback xmlns="">
              <p:pic>
                <p:nvPicPr>
                  <p:cNvPr id="27" name="Ink 26">
                    <a:extLst>
                      <a:ext uri="{FF2B5EF4-FFF2-40B4-BE49-F238E27FC236}">
                        <a16:creationId xmlns:a16="http://schemas.microsoft.com/office/drawing/2014/main" id="{2B4BCCC7-1E79-448A-BB18-3BBC5DD94194}"/>
                      </a:ext>
                    </a:extLst>
                  </p:cNvPr>
                  <p:cNvPicPr/>
                  <p:nvPr/>
                </p:nvPicPr>
                <p:blipFill>
                  <a:blip r:embed="rId41"/>
                  <a:stretch>
                    <a:fillRect/>
                  </a:stretch>
                </p:blipFill>
                <p:spPr>
                  <a:xfrm>
                    <a:off x="1344841" y="1864657"/>
                    <a:ext cx="356682" cy="73335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2">
                <p14:nvContentPartPr>
                  <p14:cNvPr id="28" name="Ink 27">
                    <a:extLst>
                      <a:ext uri="{FF2B5EF4-FFF2-40B4-BE49-F238E27FC236}">
                        <a16:creationId xmlns:a16="http://schemas.microsoft.com/office/drawing/2014/main" id="{094CC1F9-71F8-47B0-9EC0-151879066917}"/>
                      </a:ext>
                    </a:extLst>
                  </p14:cNvPr>
                  <p14:cNvContentPartPr/>
                  <p14:nvPr/>
                </p14:nvContentPartPr>
                <p14:xfrm>
                  <a:off x="2000682" y="1924077"/>
                  <a:ext cx="239760" cy="406080"/>
                </p14:xfrm>
              </p:contentPart>
            </mc:Choice>
            <mc:Fallback xmlns="">
              <p:pic>
                <p:nvPicPr>
                  <p:cNvPr id="28" name="Ink 27">
                    <a:extLst>
                      <a:ext uri="{FF2B5EF4-FFF2-40B4-BE49-F238E27FC236}">
                        <a16:creationId xmlns:a16="http://schemas.microsoft.com/office/drawing/2014/main" id="{094CC1F9-71F8-47B0-9EC0-151879066917}"/>
                      </a:ext>
                    </a:extLst>
                  </p:cNvPr>
                  <p:cNvPicPr/>
                  <p:nvPr/>
                </p:nvPicPr>
                <p:blipFill>
                  <a:blip r:embed="rId43"/>
                  <a:stretch>
                    <a:fillRect/>
                  </a:stretch>
                </p:blipFill>
                <p:spPr>
                  <a:xfrm>
                    <a:off x="1968714" y="1888077"/>
                    <a:ext cx="303057" cy="477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4">
                <p14:nvContentPartPr>
                  <p14:cNvPr id="29" name="Ink 28">
                    <a:extLst>
                      <a:ext uri="{FF2B5EF4-FFF2-40B4-BE49-F238E27FC236}">
                        <a16:creationId xmlns:a16="http://schemas.microsoft.com/office/drawing/2014/main" id="{2C675A53-02FB-44C7-8818-0519E99AFC8B}"/>
                      </a:ext>
                    </a:extLst>
                  </p14:cNvPr>
                  <p14:cNvContentPartPr/>
                  <p14:nvPr/>
                </p14:nvContentPartPr>
                <p14:xfrm>
                  <a:off x="2370762" y="2309997"/>
                  <a:ext cx="33480" cy="142920"/>
                </p14:xfrm>
              </p:contentPart>
            </mc:Choice>
            <mc:Fallback xmlns="">
              <p:pic>
                <p:nvPicPr>
                  <p:cNvPr id="29" name="Ink 28">
                    <a:extLst>
                      <a:ext uri="{FF2B5EF4-FFF2-40B4-BE49-F238E27FC236}">
                        <a16:creationId xmlns:a16="http://schemas.microsoft.com/office/drawing/2014/main" id="{2C675A53-02FB-44C7-8818-0519E99AFC8B}"/>
                      </a:ext>
                    </a:extLst>
                  </p:cNvPr>
                  <p:cNvPicPr/>
                  <p:nvPr/>
                </p:nvPicPr>
                <p:blipFill>
                  <a:blip r:embed="rId45"/>
                  <a:stretch>
                    <a:fillRect/>
                  </a:stretch>
                </p:blipFill>
                <p:spPr>
                  <a:xfrm>
                    <a:off x="2339809" y="2274087"/>
                    <a:ext cx="96018" cy="21402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6">
                <p14:nvContentPartPr>
                  <p14:cNvPr id="30" name="Ink 29">
                    <a:extLst>
                      <a:ext uri="{FF2B5EF4-FFF2-40B4-BE49-F238E27FC236}">
                        <a16:creationId xmlns:a16="http://schemas.microsoft.com/office/drawing/2014/main" id="{5A29F8BC-382F-4269-90E3-AB8E098151CF}"/>
                      </a:ext>
                    </a:extLst>
                  </p14:cNvPr>
                  <p14:cNvContentPartPr/>
                  <p14:nvPr/>
                </p14:nvContentPartPr>
                <p14:xfrm>
                  <a:off x="2893122" y="1920117"/>
                  <a:ext cx="250560" cy="371160"/>
                </p14:xfrm>
              </p:contentPart>
            </mc:Choice>
            <mc:Fallback xmlns="">
              <p:pic>
                <p:nvPicPr>
                  <p:cNvPr id="30" name="Ink 29">
                    <a:extLst>
                      <a:ext uri="{FF2B5EF4-FFF2-40B4-BE49-F238E27FC236}">
                        <a16:creationId xmlns:a16="http://schemas.microsoft.com/office/drawing/2014/main" id="{5A29F8BC-382F-4269-90E3-AB8E098151CF}"/>
                      </a:ext>
                    </a:extLst>
                  </p:cNvPr>
                  <p:cNvPicPr/>
                  <p:nvPr/>
                </p:nvPicPr>
                <p:blipFill>
                  <a:blip r:embed="rId47"/>
                  <a:stretch>
                    <a:fillRect/>
                  </a:stretch>
                </p:blipFill>
                <p:spPr>
                  <a:xfrm>
                    <a:off x="2861163" y="1884082"/>
                    <a:ext cx="313839" cy="44250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8">
                <p14:nvContentPartPr>
                  <p14:cNvPr id="31" name="Ink 30">
                    <a:extLst>
                      <a:ext uri="{FF2B5EF4-FFF2-40B4-BE49-F238E27FC236}">
                        <a16:creationId xmlns:a16="http://schemas.microsoft.com/office/drawing/2014/main" id="{84ACFE75-0CD6-4C5F-B655-8DF8BC6001A4}"/>
                      </a:ext>
                    </a:extLst>
                  </p14:cNvPr>
                  <p14:cNvContentPartPr/>
                  <p14:nvPr/>
                </p14:nvContentPartPr>
                <p14:xfrm>
                  <a:off x="2955042" y="2081037"/>
                  <a:ext cx="169920" cy="261360"/>
                </p14:xfrm>
              </p:contentPart>
            </mc:Choice>
            <mc:Fallback xmlns="">
              <p:pic>
                <p:nvPicPr>
                  <p:cNvPr id="31" name="Ink 30">
                    <a:extLst>
                      <a:ext uri="{FF2B5EF4-FFF2-40B4-BE49-F238E27FC236}">
                        <a16:creationId xmlns:a16="http://schemas.microsoft.com/office/drawing/2014/main" id="{84ACFE75-0CD6-4C5F-B655-8DF8BC6001A4}"/>
                      </a:ext>
                    </a:extLst>
                  </p:cNvPr>
                  <p:cNvPicPr/>
                  <p:nvPr/>
                </p:nvPicPr>
                <p:blipFill>
                  <a:blip r:embed="rId49"/>
                  <a:stretch>
                    <a:fillRect/>
                  </a:stretch>
                </p:blipFill>
                <p:spPr>
                  <a:xfrm>
                    <a:off x="2923741" y="2045037"/>
                    <a:ext cx="233161" cy="332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0">
                <p14:nvContentPartPr>
                  <p14:cNvPr id="32" name="Ink 31">
                    <a:extLst>
                      <a:ext uri="{FF2B5EF4-FFF2-40B4-BE49-F238E27FC236}">
                        <a16:creationId xmlns:a16="http://schemas.microsoft.com/office/drawing/2014/main" id="{00C0ABEE-5D20-4CF8-8E89-677CD1309D0A}"/>
                      </a:ext>
                    </a:extLst>
                  </p14:cNvPr>
                  <p14:cNvContentPartPr/>
                  <p14:nvPr/>
                </p14:nvContentPartPr>
                <p14:xfrm>
                  <a:off x="2592162" y="1796277"/>
                  <a:ext cx="259920" cy="769680"/>
                </p14:xfrm>
              </p:contentPart>
            </mc:Choice>
            <mc:Fallback xmlns="">
              <p:pic>
                <p:nvPicPr>
                  <p:cNvPr id="32" name="Ink 31">
                    <a:extLst>
                      <a:ext uri="{FF2B5EF4-FFF2-40B4-BE49-F238E27FC236}">
                        <a16:creationId xmlns:a16="http://schemas.microsoft.com/office/drawing/2014/main" id="{00C0ABEE-5D20-4CF8-8E89-677CD1309D0A}"/>
                      </a:ext>
                    </a:extLst>
                  </p:cNvPr>
                  <p:cNvPicPr/>
                  <p:nvPr/>
                </p:nvPicPr>
                <p:blipFill>
                  <a:blip r:embed="rId51"/>
                  <a:stretch>
                    <a:fillRect/>
                  </a:stretch>
                </p:blipFill>
                <p:spPr>
                  <a:xfrm>
                    <a:off x="2560152" y="1760243"/>
                    <a:ext cx="323300" cy="84102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2">
                <p14:nvContentPartPr>
                  <p14:cNvPr id="33" name="Ink 32">
                    <a:extLst>
                      <a:ext uri="{FF2B5EF4-FFF2-40B4-BE49-F238E27FC236}">
                        <a16:creationId xmlns:a16="http://schemas.microsoft.com/office/drawing/2014/main" id="{C491C159-95BC-4CFD-AD08-FDD6178B9836}"/>
                      </a:ext>
                    </a:extLst>
                  </p14:cNvPr>
                  <p14:cNvContentPartPr/>
                  <p14:nvPr/>
                </p14:nvContentPartPr>
                <p14:xfrm>
                  <a:off x="3199482" y="1784397"/>
                  <a:ext cx="263880" cy="668520"/>
                </p14:xfrm>
              </p:contentPart>
            </mc:Choice>
            <mc:Fallback xmlns="">
              <p:pic>
                <p:nvPicPr>
                  <p:cNvPr id="33" name="Ink 32">
                    <a:extLst>
                      <a:ext uri="{FF2B5EF4-FFF2-40B4-BE49-F238E27FC236}">
                        <a16:creationId xmlns:a16="http://schemas.microsoft.com/office/drawing/2014/main" id="{C491C159-95BC-4CFD-AD08-FDD6178B9836}"/>
                      </a:ext>
                    </a:extLst>
                  </p:cNvPr>
                  <p:cNvPicPr/>
                  <p:nvPr/>
                </p:nvPicPr>
                <p:blipFill>
                  <a:blip r:embed="rId53"/>
                  <a:stretch>
                    <a:fillRect/>
                  </a:stretch>
                </p:blipFill>
                <p:spPr>
                  <a:xfrm>
                    <a:off x="3167535" y="1748339"/>
                    <a:ext cx="327135" cy="739915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FE193304-B5B0-4EE5-8871-442401C7BA8E}"/>
                    </a:ext>
                  </a:extLst>
                </p14:cNvPr>
                <p14:cNvContentPartPr/>
                <p14:nvPr/>
              </p14:nvContentPartPr>
              <p14:xfrm>
                <a:off x="4560642" y="2654877"/>
                <a:ext cx="1423080" cy="7848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FE193304-B5B0-4EE5-8871-442401C7BA8E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4528663" y="2618877"/>
                  <a:ext cx="1486399" cy="14976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9CC7826F-F25C-4345-BCAF-8700CD0E3CC7}"/>
                </a:ext>
              </a:extLst>
            </p:cNvPr>
            <p:cNvGrpSpPr/>
            <p:nvPr/>
          </p:nvGrpSpPr>
          <p:grpSpPr>
            <a:xfrm>
              <a:off x="4158162" y="1678557"/>
              <a:ext cx="2500920" cy="694800"/>
              <a:chOff x="4158162" y="1678557"/>
              <a:chExt cx="2500920" cy="6948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56">
                <p14:nvContentPartPr>
                  <p14:cNvPr id="35" name="Ink 34">
                    <a:extLst>
                      <a:ext uri="{FF2B5EF4-FFF2-40B4-BE49-F238E27FC236}">
                        <a16:creationId xmlns:a16="http://schemas.microsoft.com/office/drawing/2014/main" id="{CF7B5D04-AB26-4E2A-8C99-C8B1725CE618}"/>
                      </a:ext>
                    </a:extLst>
                  </p14:cNvPr>
                  <p14:cNvContentPartPr/>
                  <p14:nvPr/>
                </p14:nvContentPartPr>
                <p14:xfrm>
                  <a:off x="4158162" y="1750917"/>
                  <a:ext cx="245160" cy="622440"/>
                </p14:xfrm>
              </p:contentPart>
            </mc:Choice>
            <mc:Fallback xmlns="">
              <p:pic>
                <p:nvPicPr>
                  <p:cNvPr id="35" name="Ink 34">
                    <a:extLst>
                      <a:ext uri="{FF2B5EF4-FFF2-40B4-BE49-F238E27FC236}">
                        <a16:creationId xmlns:a16="http://schemas.microsoft.com/office/drawing/2014/main" id="{CF7B5D04-AB26-4E2A-8C99-C8B1725CE618}"/>
                      </a:ext>
                    </a:extLst>
                  </p:cNvPr>
                  <p:cNvPicPr/>
                  <p:nvPr/>
                </p:nvPicPr>
                <p:blipFill>
                  <a:blip r:embed="rId57"/>
                  <a:stretch>
                    <a:fillRect/>
                  </a:stretch>
                </p:blipFill>
                <p:spPr>
                  <a:xfrm>
                    <a:off x="4126157" y="1714896"/>
                    <a:ext cx="308530" cy="69376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8">
                <p14:nvContentPartPr>
                  <p14:cNvPr id="36" name="Ink 35">
                    <a:extLst>
                      <a:ext uri="{FF2B5EF4-FFF2-40B4-BE49-F238E27FC236}">
                        <a16:creationId xmlns:a16="http://schemas.microsoft.com/office/drawing/2014/main" id="{D5A475D1-C5A1-4451-9594-ED8CE1A10CAE}"/>
                      </a:ext>
                    </a:extLst>
                  </p14:cNvPr>
                  <p14:cNvContentPartPr/>
                  <p14:nvPr/>
                </p14:nvContentPartPr>
                <p14:xfrm>
                  <a:off x="4480002" y="1922277"/>
                  <a:ext cx="235080" cy="311400"/>
                </p14:xfrm>
              </p:contentPart>
            </mc:Choice>
            <mc:Fallback xmlns="">
              <p:pic>
                <p:nvPicPr>
                  <p:cNvPr id="36" name="Ink 35">
                    <a:extLst>
                      <a:ext uri="{FF2B5EF4-FFF2-40B4-BE49-F238E27FC236}">
                        <a16:creationId xmlns:a16="http://schemas.microsoft.com/office/drawing/2014/main" id="{D5A475D1-C5A1-4451-9594-ED8CE1A10CAE}"/>
                      </a:ext>
                    </a:extLst>
                  </p:cNvPr>
                  <p:cNvPicPr/>
                  <p:nvPr/>
                </p:nvPicPr>
                <p:blipFill>
                  <a:blip r:embed="rId59"/>
                  <a:stretch>
                    <a:fillRect/>
                  </a:stretch>
                </p:blipFill>
                <p:spPr>
                  <a:xfrm>
                    <a:off x="4448062" y="1886235"/>
                    <a:ext cx="298322" cy="382763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0">
                <p14:nvContentPartPr>
                  <p14:cNvPr id="37" name="Ink 36">
                    <a:extLst>
                      <a:ext uri="{FF2B5EF4-FFF2-40B4-BE49-F238E27FC236}">
                        <a16:creationId xmlns:a16="http://schemas.microsoft.com/office/drawing/2014/main" id="{FE3DEADF-A05A-411B-98BB-FEE6C89AD489}"/>
                      </a:ext>
                    </a:extLst>
                  </p14:cNvPr>
                  <p14:cNvContentPartPr/>
                  <p14:nvPr/>
                </p14:nvContentPartPr>
                <p14:xfrm>
                  <a:off x="4573242" y="2060157"/>
                  <a:ext cx="122760" cy="175320"/>
                </p14:xfrm>
              </p:contentPart>
            </mc:Choice>
            <mc:Fallback xmlns="">
              <p:pic>
                <p:nvPicPr>
                  <p:cNvPr id="37" name="Ink 36">
                    <a:extLst>
                      <a:ext uri="{FF2B5EF4-FFF2-40B4-BE49-F238E27FC236}">
                        <a16:creationId xmlns:a16="http://schemas.microsoft.com/office/drawing/2014/main" id="{FE3DEADF-A05A-411B-98BB-FEE6C89AD489}"/>
                      </a:ext>
                    </a:extLst>
                  </p:cNvPr>
                  <p:cNvPicPr/>
                  <p:nvPr/>
                </p:nvPicPr>
                <p:blipFill>
                  <a:blip r:embed="rId61"/>
                  <a:stretch>
                    <a:fillRect/>
                  </a:stretch>
                </p:blipFill>
                <p:spPr>
                  <a:xfrm>
                    <a:off x="4541439" y="2024231"/>
                    <a:ext cx="185730" cy="24645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2">
                <p14:nvContentPartPr>
                  <p14:cNvPr id="38" name="Ink 37">
                    <a:extLst>
                      <a:ext uri="{FF2B5EF4-FFF2-40B4-BE49-F238E27FC236}">
                        <a16:creationId xmlns:a16="http://schemas.microsoft.com/office/drawing/2014/main" id="{26005442-4C47-4E7D-BCA6-4643EF50AA6D}"/>
                      </a:ext>
                    </a:extLst>
                  </p14:cNvPr>
                  <p14:cNvContentPartPr/>
                  <p14:nvPr/>
                </p14:nvContentPartPr>
                <p14:xfrm>
                  <a:off x="4807962" y="1748397"/>
                  <a:ext cx="204840" cy="594000"/>
                </p14:xfrm>
              </p:contentPart>
            </mc:Choice>
            <mc:Fallback xmlns="">
              <p:pic>
                <p:nvPicPr>
                  <p:cNvPr id="38" name="Ink 37">
                    <a:extLst>
                      <a:ext uri="{FF2B5EF4-FFF2-40B4-BE49-F238E27FC236}">
                        <a16:creationId xmlns:a16="http://schemas.microsoft.com/office/drawing/2014/main" id="{26005442-4C47-4E7D-BCA6-4643EF50AA6D}"/>
                      </a:ext>
                    </a:extLst>
                  </p:cNvPr>
                  <p:cNvPicPr/>
                  <p:nvPr/>
                </p:nvPicPr>
                <p:blipFill>
                  <a:blip r:embed="rId63"/>
                  <a:stretch>
                    <a:fillRect/>
                  </a:stretch>
                </p:blipFill>
                <p:spPr>
                  <a:xfrm>
                    <a:off x="4776055" y="1712353"/>
                    <a:ext cx="268015" cy="66536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4">
                <p14:nvContentPartPr>
                  <p14:cNvPr id="39" name="Ink 38">
                    <a:extLst>
                      <a:ext uri="{FF2B5EF4-FFF2-40B4-BE49-F238E27FC236}">
                        <a16:creationId xmlns:a16="http://schemas.microsoft.com/office/drawing/2014/main" id="{ED64908C-C957-4630-B7DD-D1C76677F4F5}"/>
                      </a:ext>
                    </a:extLst>
                  </p14:cNvPr>
                  <p14:cNvContentPartPr/>
                  <p14:nvPr/>
                </p14:nvContentPartPr>
                <p14:xfrm>
                  <a:off x="5243562" y="1852797"/>
                  <a:ext cx="179640" cy="318600"/>
                </p14:xfrm>
              </p:contentPart>
            </mc:Choice>
            <mc:Fallback xmlns="">
              <p:pic>
                <p:nvPicPr>
                  <p:cNvPr id="39" name="Ink 38">
                    <a:extLst>
                      <a:ext uri="{FF2B5EF4-FFF2-40B4-BE49-F238E27FC236}">
                        <a16:creationId xmlns:a16="http://schemas.microsoft.com/office/drawing/2014/main" id="{ED64908C-C957-4630-B7DD-D1C76677F4F5}"/>
                      </a:ext>
                    </a:extLst>
                  </p:cNvPr>
                  <p:cNvPicPr/>
                  <p:nvPr/>
                </p:nvPicPr>
                <p:blipFill>
                  <a:blip r:embed="rId65"/>
                  <a:stretch>
                    <a:fillRect/>
                  </a:stretch>
                </p:blipFill>
                <p:spPr>
                  <a:xfrm>
                    <a:off x="5211598" y="1816756"/>
                    <a:ext cx="242930" cy="38996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6">
                <p14:nvContentPartPr>
                  <p14:cNvPr id="40" name="Ink 39">
                    <a:extLst>
                      <a:ext uri="{FF2B5EF4-FFF2-40B4-BE49-F238E27FC236}">
                        <a16:creationId xmlns:a16="http://schemas.microsoft.com/office/drawing/2014/main" id="{D2FB9B4D-4DC9-437A-A754-9210D17D45A0}"/>
                      </a:ext>
                    </a:extLst>
                  </p14:cNvPr>
                  <p14:cNvContentPartPr/>
                  <p14:nvPr/>
                </p14:nvContentPartPr>
                <p14:xfrm>
                  <a:off x="5480802" y="2120997"/>
                  <a:ext cx="184320" cy="200520"/>
                </p14:xfrm>
              </p:contentPart>
            </mc:Choice>
            <mc:Fallback xmlns="">
              <p:pic>
                <p:nvPicPr>
                  <p:cNvPr id="40" name="Ink 39">
                    <a:extLst>
                      <a:ext uri="{FF2B5EF4-FFF2-40B4-BE49-F238E27FC236}">
                        <a16:creationId xmlns:a16="http://schemas.microsoft.com/office/drawing/2014/main" id="{D2FB9B4D-4DC9-437A-A754-9210D17D45A0}"/>
                      </a:ext>
                    </a:extLst>
                  </p:cNvPr>
                  <p:cNvPicPr/>
                  <p:nvPr/>
                </p:nvPicPr>
                <p:blipFill>
                  <a:blip r:embed="rId67"/>
                  <a:stretch>
                    <a:fillRect/>
                  </a:stretch>
                </p:blipFill>
                <p:spPr>
                  <a:xfrm>
                    <a:off x="5448802" y="2084932"/>
                    <a:ext cx="247680" cy="27192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8">
                <p14:nvContentPartPr>
                  <p14:cNvPr id="41" name="Ink 40">
                    <a:extLst>
                      <a:ext uri="{FF2B5EF4-FFF2-40B4-BE49-F238E27FC236}">
                        <a16:creationId xmlns:a16="http://schemas.microsoft.com/office/drawing/2014/main" id="{6C1682ED-05EB-42C7-8BA4-2334975415D5}"/>
                      </a:ext>
                    </a:extLst>
                  </p14:cNvPr>
                  <p14:cNvContentPartPr/>
                  <p14:nvPr/>
                </p14:nvContentPartPr>
                <p14:xfrm>
                  <a:off x="5827122" y="1690077"/>
                  <a:ext cx="211680" cy="634320"/>
                </p14:xfrm>
              </p:contentPart>
            </mc:Choice>
            <mc:Fallback xmlns="">
              <p:pic>
                <p:nvPicPr>
                  <p:cNvPr id="41" name="Ink 40">
                    <a:extLst>
                      <a:ext uri="{FF2B5EF4-FFF2-40B4-BE49-F238E27FC236}">
                        <a16:creationId xmlns:a16="http://schemas.microsoft.com/office/drawing/2014/main" id="{6C1682ED-05EB-42C7-8BA4-2334975415D5}"/>
                      </a:ext>
                    </a:extLst>
                  </p:cNvPr>
                  <p:cNvPicPr/>
                  <p:nvPr/>
                </p:nvPicPr>
                <p:blipFill>
                  <a:blip r:embed="rId69"/>
                  <a:stretch>
                    <a:fillRect/>
                  </a:stretch>
                </p:blipFill>
                <p:spPr>
                  <a:xfrm>
                    <a:off x="5795146" y="1654036"/>
                    <a:ext cx="274992" cy="70568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0">
                <p14:nvContentPartPr>
                  <p14:cNvPr id="42" name="Ink 41">
                    <a:extLst>
                      <a:ext uri="{FF2B5EF4-FFF2-40B4-BE49-F238E27FC236}">
                        <a16:creationId xmlns:a16="http://schemas.microsoft.com/office/drawing/2014/main" id="{E72347A9-4E2E-446A-8FEE-A53F8CDD6A7F}"/>
                      </a:ext>
                    </a:extLst>
                  </p14:cNvPr>
                  <p14:cNvContentPartPr/>
                  <p14:nvPr/>
                </p14:nvContentPartPr>
                <p14:xfrm>
                  <a:off x="6132402" y="1865037"/>
                  <a:ext cx="232560" cy="349200"/>
                </p14:xfrm>
              </p:contentPart>
            </mc:Choice>
            <mc:Fallback xmlns="">
              <p:pic>
                <p:nvPicPr>
                  <p:cNvPr id="42" name="Ink 41">
                    <a:extLst>
                      <a:ext uri="{FF2B5EF4-FFF2-40B4-BE49-F238E27FC236}">
                        <a16:creationId xmlns:a16="http://schemas.microsoft.com/office/drawing/2014/main" id="{E72347A9-4E2E-446A-8FEE-A53F8CDD6A7F}"/>
                      </a:ext>
                    </a:extLst>
                  </p:cNvPr>
                  <p:cNvPicPr/>
                  <p:nvPr/>
                </p:nvPicPr>
                <p:blipFill>
                  <a:blip r:embed="rId71"/>
                  <a:stretch>
                    <a:fillRect/>
                  </a:stretch>
                </p:blipFill>
                <p:spPr>
                  <a:xfrm>
                    <a:off x="6101096" y="1829037"/>
                    <a:ext cx="295811" cy="4204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2">
                <p14:nvContentPartPr>
                  <p14:cNvPr id="43" name="Ink 42">
                    <a:extLst>
                      <a:ext uri="{FF2B5EF4-FFF2-40B4-BE49-F238E27FC236}">
                        <a16:creationId xmlns:a16="http://schemas.microsoft.com/office/drawing/2014/main" id="{9363F4FE-35D9-45AF-98A5-B464E6BD4A4B}"/>
                      </a:ext>
                    </a:extLst>
                  </p14:cNvPr>
                  <p14:cNvContentPartPr/>
                  <p14:nvPr/>
                </p14:nvContentPartPr>
                <p14:xfrm>
                  <a:off x="6339762" y="1678557"/>
                  <a:ext cx="319320" cy="635760"/>
                </p14:xfrm>
              </p:contentPart>
            </mc:Choice>
            <mc:Fallback xmlns="">
              <p:pic>
                <p:nvPicPr>
                  <p:cNvPr id="43" name="Ink 42">
                    <a:extLst>
                      <a:ext uri="{FF2B5EF4-FFF2-40B4-BE49-F238E27FC236}">
                        <a16:creationId xmlns:a16="http://schemas.microsoft.com/office/drawing/2014/main" id="{9363F4FE-35D9-45AF-98A5-B464E6BD4A4B}"/>
                      </a:ext>
                    </a:extLst>
                  </p:cNvPr>
                  <p:cNvPicPr/>
                  <p:nvPr/>
                </p:nvPicPr>
                <p:blipFill>
                  <a:blip r:embed="rId73"/>
                  <a:stretch>
                    <a:fillRect/>
                  </a:stretch>
                </p:blipFill>
                <p:spPr>
                  <a:xfrm>
                    <a:off x="6307766" y="1642516"/>
                    <a:ext cx="382672" cy="707121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BE79A17E-CDA2-47CF-BF02-50C89F4374DB}"/>
              </a:ext>
            </a:extLst>
          </p:cNvPr>
          <p:cNvSpPr/>
          <p:nvPr/>
        </p:nvSpPr>
        <p:spPr>
          <a:xfrm>
            <a:off x="2779429" y="2584969"/>
            <a:ext cx="67135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00" dirty="0"/>
              <a:t>Show:</a:t>
            </a:r>
          </a:p>
          <a:p>
            <a:r>
              <a:rPr lang="en-US" altLang="en-US" sz="3600" dirty="0"/>
              <a:t>{x+1=y+2} x:=x+1; y:=y+2 {x=y}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27924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0820D-0CFE-4220-98CB-372AC47E5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Composition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3ED02067-EB17-4471-B562-6B30499486C2}"/>
              </a:ext>
            </a:extLst>
          </p:cNvPr>
          <p:cNvGrpSpPr/>
          <p:nvPr/>
        </p:nvGrpSpPr>
        <p:grpSpPr>
          <a:xfrm>
            <a:off x="1760562" y="3182277"/>
            <a:ext cx="8381880" cy="1355400"/>
            <a:chOff x="1760562" y="3182277"/>
            <a:chExt cx="8381880" cy="1355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535CD09D-5215-4F8F-9AB5-1EC2E369AC95}"/>
                    </a:ext>
                  </a:extLst>
                </p14:cNvPr>
                <p14:cNvContentPartPr/>
                <p14:nvPr/>
              </p14:nvContentPartPr>
              <p14:xfrm>
                <a:off x="1881162" y="3182277"/>
                <a:ext cx="8261280" cy="425880"/>
              </p14:xfrm>
            </p:contentPart>
          </mc:Choice>
          <mc:Fallback xmlns=""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535CD09D-5215-4F8F-9AB5-1EC2E369AC95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863162" y="3164277"/>
                  <a:ext cx="8296920" cy="46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F9EFA87A-D2D9-490D-94A3-AB4126A852F1}"/>
                    </a:ext>
                  </a:extLst>
                </p14:cNvPr>
                <p14:cNvContentPartPr/>
                <p14:nvPr/>
              </p14:nvContentPartPr>
              <p14:xfrm>
                <a:off x="3452922" y="4121517"/>
                <a:ext cx="37800" cy="19584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F9EFA87A-D2D9-490D-94A3-AB4126A852F1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434922" y="4103517"/>
                  <a:ext cx="7344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A3F4D6BC-E17A-46B6-8E11-1131AC25D10B}"/>
                    </a:ext>
                  </a:extLst>
                </p14:cNvPr>
                <p14:cNvContentPartPr/>
                <p14:nvPr/>
              </p14:nvContentPartPr>
              <p14:xfrm>
                <a:off x="3432402" y="4025397"/>
                <a:ext cx="16200" cy="266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A3F4D6BC-E17A-46B6-8E11-1131AC25D10B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414402" y="4007397"/>
                  <a:ext cx="51840" cy="6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52AF45F5-B88B-40BA-8AD2-1218247DC925}"/>
                    </a:ext>
                  </a:extLst>
                </p14:cNvPr>
                <p14:cNvContentPartPr/>
                <p14:nvPr/>
              </p14:nvContentPartPr>
              <p14:xfrm>
                <a:off x="3637602" y="3942957"/>
                <a:ext cx="132480" cy="39492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52AF45F5-B88B-40BA-8AD2-1218247DC925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619962" y="3924957"/>
                  <a:ext cx="168120" cy="43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1CF8EE6A-02CA-4086-8538-A092E547E1FD}"/>
                    </a:ext>
                  </a:extLst>
                </p14:cNvPr>
                <p14:cNvContentPartPr/>
                <p14:nvPr/>
              </p14:nvContentPartPr>
              <p14:xfrm>
                <a:off x="3631482" y="4227717"/>
                <a:ext cx="60120" cy="3096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1CF8EE6A-02CA-4086-8538-A092E547E1F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613482" y="4209717"/>
                  <a:ext cx="95760" cy="6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D6DF0FD1-DC77-44A2-BF89-901CBF576018}"/>
                    </a:ext>
                  </a:extLst>
                </p14:cNvPr>
                <p14:cNvContentPartPr/>
                <p14:nvPr/>
              </p14:nvContentPartPr>
              <p14:xfrm>
                <a:off x="4196682" y="3908037"/>
                <a:ext cx="302040" cy="42444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D6DF0FD1-DC77-44A2-BF89-901CBF57601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179042" y="3890397"/>
                  <a:ext cx="337680" cy="46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7AAACC82-FAAC-4739-9ECC-ADDC3FA56767}"/>
                    </a:ext>
                  </a:extLst>
                </p14:cNvPr>
                <p14:cNvContentPartPr/>
                <p14:nvPr/>
              </p14:nvContentPartPr>
              <p14:xfrm>
                <a:off x="4228362" y="4125477"/>
                <a:ext cx="130320" cy="2844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7AAACC82-FAAC-4739-9ECC-ADDC3FA56767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210362" y="4107837"/>
                  <a:ext cx="165960" cy="6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06B8539B-6A34-4D73-86AC-6EC8FF8D35EE}"/>
                    </a:ext>
                  </a:extLst>
                </p14:cNvPr>
                <p14:cNvContentPartPr/>
                <p14:nvPr/>
              </p14:nvContentPartPr>
              <p14:xfrm>
                <a:off x="4951962" y="3845037"/>
                <a:ext cx="59400" cy="42984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06B8539B-6A34-4D73-86AC-6EC8FF8D35EE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933962" y="3827397"/>
                  <a:ext cx="95040" cy="46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254E4ABA-EEFC-4D39-B991-8C26B581BA72}"/>
                    </a:ext>
                  </a:extLst>
                </p14:cNvPr>
                <p14:cNvContentPartPr/>
                <p14:nvPr/>
              </p14:nvContentPartPr>
              <p14:xfrm>
                <a:off x="4876722" y="3883197"/>
                <a:ext cx="402480" cy="33300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254E4ABA-EEFC-4D39-B991-8C26B581BA72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858722" y="3865557"/>
                  <a:ext cx="438120" cy="36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B8A4A7E5-5624-4EBC-8DE4-2E9AFE879201}"/>
                    </a:ext>
                  </a:extLst>
                </p14:cNvPr>
                <p14:cNvContentPartPr/>
                <p14:nvPr/>
              </p14:nvContentPartPr>
              <p14:xfrm>
                <a:off x="5380722" y="4031877"/>
                <a:ext cx="141120" cy="16380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B8A4A7E5-5624-4EBC-8DE4-2E9AFE879201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5363082" y="4013877"/>
                  <a:ext cx="176760" cy="19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E944E620-4C68-4FB2-83A3-DFD23452B158}"/>
                    </a:ext>
                  </a:extLst>
                </p14:cNvPr>
                <p14:cNvContentPartPr/>
                <p14:nvPr/>
              </p14:nvContentPartPr>
              <p14:xfrm>
                <a:off x="5590242" y="4068957"/>
                <a:ext cx="231840" cy="12492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E944E620-4C68-4FB2-83A3-DFD23452B158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5572242" y="4051317"/>
                  <a:ext cx="267480" cy="16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7CCE4D68-2F30-46F0-BC63-ABAFF09F20BF}"/>
                    </a:ext>
                  </a:extLst>
                </p14:cNvPr>
                <p14:cNvContentPartPr/>
                <p14:nvPr/>
              </p14:nvContentPartPr>
              <p14:xfrm>
                <a:off x="6121962" y="3749277"/>
                <a:ext cx="293400" cy="41616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7CCE4D68-2F30-46F0-BC63-ABAFF09F20BF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104322" y="3731277"/>
                  <a:ext cx="329040" cy="45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251B3480-A20E-4323-939C-CFB3AA278026}"/>
                    </a:ext>
                  </a:extLst>
                </p14:cNvPr>
                <p14:cNvContentPartPr/>
                <p14:nvPr/>
              </p14:nvContentPartPr>
              <p14:xfrm>
                <a:off x="6535602" y="3989757"/>
                <a:ext cx="48960" cy="28260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251B3480-A20E-4323-939C-CFB3AA278026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517962" y="3971757"/>
                  <a:ext cx="84600" cy="31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757D2B82-437F-4C79-8376-E80F0CF51DAD}"/>
                    </a:ext>
                  </a:extLst>
                </p14:cNvPr>
                <p14:cNvContentPartPr/>
                <p14:nvPr/>
              </p14:nvContentPartPr>
              <p14:xfrm>
                <a:off x="7009362" y="3958077"/>
                <a:ext cx="157320" cy="22356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757D2B82-437F-4C79-8376-E80F0CF51DAD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6991722" y="3940077"/>
                  <a:ext cx="192960" cy="25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BCA77E94-511E-409E-8A58-CA405E29F435}"/>
                    </a:ext>
                  </a:extLst>
                </p14:cNvPr>
                <p14:cNvContentPartPr/>
                <p14:nvPr/>
              </p14:nvContentPartPr>
              <p14:xfrm>
                <a:off x="7248402" y="3653877"/>
                <a:ext cx="113400" cy="44244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BCA77E94-511E-409E-8A58-CA405E29F435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7230762" y="3635877"/>
                  <a:ext cx="149040" cy="47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D7EC1069-1D83-4831-AA67-EFC5AB1E3FE2}"/>
                    </a:ext>
                  </a:extLst>
                </p14:cNvPr>
                <p14:cNvContentPartPr/>
                <p14:nvPr/>
              </p14:nvContentPartPr>
              <p14:xfrm>
                <a:off x="7549722" y="3898317"/>
                <a:ext cx="90000" cy="27936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D7EC1069-1D83-4831-AA67-EFC5AB1E3FE2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531722" y="3880317"/>
                  <a:ext cx="125640" cy="31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F9B6CBC5-CCC6-4A2D-980E-90B8FC8EDC80}"/>
                    </a:ext>
                  </a:extLst>
                </p14:cNvPr>
                <p14:cNvContentPartPr/>
                <p14:nvPr/>
              </p14:nvContentPartPr>
              <p14:xfrm>
                <a:off x="7492122" y="3928557"/>
                <a:ext cx="29880" cy="26568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F9B6CBC5-CCC6-4A2D-980E-90B8FC8EDC80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474122" y="3910557"/>
                  <a:ext cx="65520" cy="30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788C2F78-2711-4567-A838-8150C374CAFC}"/>
                    </a:ext>
                  </a:extLst>
                </p14:cNvPr>
                <p14:cNvContentPartPr/>
                <p14:nvPr/>
              </p14:nvContentPartPr>
              <p14:xfrm>
                <a:off x="7732962" y="3938637"/>
                <a:ext cx="181800" cy="25488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788C2F78-2711-4567-A838-8150C374CAFC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714962" y="3920637"/>
                  <a:ext cx="217440" cy="29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2E1F4CFF-E240-4280-87D4-6383AEDF1491}"/>
                    </a:ext>
                  </a:extLst>
                </p14:cNvPr>
                <p14:cNvContentPartPr/>
                <p14:nvPr/>
              </p14:nvContentPartPr>
              <p14:xfrm>
                <a:off x="8236602" y="3647757"/>
                <a:ext cx="234000" cy="39708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2E1F4CFF-E240-4280-87D4-6383AEDF1491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8218962" y="3629757"/>
                  <a:ext cx="269640" cy="43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0B91657F-7489-42F1-AF80-F14AB9C9691F}"/>
                    </a:ext>
                  </a:extLst>
                </p14:cNvPr>
                <p14:cNvContentPartPr/>
                <p14:nvPr/>
              </p14:nvContentPartPr>
              <p14:xfrm>
                <a:off x="8608482" y="3835317"/>
                <a:ext cx="207360" cy="24516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0B91657F-7489-42F1-AF80-F14AB9C9691F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8590842" y="3817317"/>
                  <a:ext cx="243000" cy="28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1FF4DFF6-58C7-4266-BBFC-F1F349E39933}"/>
                    </a:ext>
                  </a:extLst>
                </p14:cNvPr>
                <p14:cNvContentPartPr/>
                <p14:nvPr/>
              </p14:nvContentPartPr>
              <p14:xfrm>
                <a:off x="1760562" y="3806157"/>
                <a:ext cx="298440" cy="73152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1FF4DFF6-58C7-4266-BBFC-F1F349E39933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742562" y="3788517"/>
                  <a:ext cx="334080" cy="76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FAB0B36B-117F-40BA-843F-45095159B759}"/>
                    </a:ext>
                  </a:extLst>
                </p14:cNvPr>
                <p14:cNvContentPartPr/>
                <p14:nvPr/>
              </p14:nvContentPartPr>
              <p14:xfrm>
                <a:off x="2299122" y="4010997"/>
                <a:ext cx="65880" cy="40392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FAB0B36B-117F-40BA-843F-45095159B759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2281122" y="3992997"/>
                  <a:ext cx="101520" cy="43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25577022-1E7F-4936-A9E1-3CABA9E26DF6}"/>
                    </a:ext>
                  </a:extLst>
                </p14:cNvPr>
                <p14:cNvContentPartPr/>
                <p14:nvPr/>
              </p14:nvContentPartPr>
              <p14:xfrm>
                <a:off x="2303442" y="3983277"/>
                <a:ext cx="114120" cy="27216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25577022-1E7F-4936-A9E1-3CABA9E26DF6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285442" y="3965277"/>
                  <a:ext cx="149760" cy="30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4612D89E-F452-4A95-970C-4F3C54685677}"/>
                    </a:ext>
                  </a:extLst>
                </p14:cNvPr>
                <p14:cNvContentPartPr/>
                <p14:nvPr/>
              </p14:nvContentPartPr>
              <p14:xfrm>
                <a:off x="2592522" y="3861237"/>
                <a:ext cx="225360" cy="63900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4612D89E-F452-4A95-970C-4F3C54685677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574522" y="3843237"/>
                  <a:ext cx="261000" cy="674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75" name="Ink 74">
                <a:extLst>
                  <a:ext uri="{FF2B5EF4-FFF2-40B4-BE49-F238E27FC236}">
                    <a16:creationId xmlns:a16="http://schemas.microsoft.com/office/drawing/2014/main" id="{5A145B56-9C29-4666-BD9D-F76D27E3B6FB}"/>
                  </a:ext>
                </a:extLst>
              </p14:cNvPr>
              <p14:cNvContentPartPr/>
              <p14:nvPr/>
            </p14:nvContentPartPr>
            <p14:xfrm>
              <a:off x="9461322" y="3419517"/>
              <a:ext cx="258840" cy="738000"/>
            </p14:xfrm>
          </p:contentPart>
        </mc:Choice>
        <mc:Fallback xmlns="">
          <p:pic>
            <p:nvPicPr>
              <p:cNvPr id="75" name="Ink 74">
                <a:extLst>
                  <a:ext uri="{FF2B5EF4-FFF2-40B4-BE49-F238E27FC236}">
                    <a16:creationId xmlns:a16="http://schemas.microsoft.com/office/drawing/2014/main" id="{5A145B56-9C29-4666-BD9D-F76D27E3B6FB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9443682" y="3401517"/>
                <a:ext cx="294480" cy="773640"/>
              </a:xfrm>
              <a:prstGeom prst="rect">
                <a:avLst/>
              </a:prstGeom>
            </p:spPr>
          </p:pic>
        </mc:Fallback>
      </mc:AlternateContent>
      <p:grpSp>
        <p:nvGrpSpPr>
          <p:cNvPr id="79" name="Group 78">
            <a:extLst>
              <a:ext uri="{FF2B5EF4-FFF2-40B4-BE49-F238E27FC236}">
                <a16:creationId xmlns:a16="http://schemas.microsoft.com/office/drawing/2014/main" id="{985F40F4-FCB0-4A23-B7A9-567A7C425F7D}"/>
              </a:ext>
            </a:extLst>
          </p:cNvPr>
          <p:cNvGrpSpPr/>
          <p:nvPr/>
        </p:nvGrpSpPr>
        <p:grpSpPr>
          <a:xfrm>
            <a:off x="10003122" y="3391077"/>
            <a:ext cx="737640" cy="745920"/>
            <a:chOff x="10003122" y="3391077"/>
            <a:chExt cx="737640" cy="745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67EB0371-70BD-4B39-960E-D7FD85462B17}"/>
                    </a:ext>
                  </a:extLst>
                </p14:cNvPr>
                <p14:cNvContentPartPr/>
                <p14:nvPr/>
              </p14:nvContentPartPr>
              <p14:xfrm>
                <a:off x="10003122" y="3551637"/>
                <a:ext cx="322560" cy="363240"/>
              </p14:xfrm>
            </p:contentPart>
          </mc:Choice>
          <mc:Fallback xmlns=""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67EB0371-70BD-4B39-960E-D7FD85462B17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9985482" y="3533997"/>
                  <a:ext cx="358200" cy="39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94A372A2-EDCA-47E0-8750-16A43D646AA3}"/>
                    </a:ext>
                  </a:extLst>
                </p14:cNvPr>
                <p14:cNvContentPartPr/>
                <p14:nvPr/>
              </p14:nvContentPartPr>
              <p14:xfrm>
                <a:off x="10145322" y="3662157"/>
                <a:ext cx="265680" cy="251280"/>
              </p14:xfrm>
            </p:contentPart>
          </mc:Choice>
          <mc:Fallback xmlns=""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94A372A2-EDCA-47E0-8750-16A43D646AA3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10127322" y="3644517"/>
                  <a:ext cx="301320" cy="28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521DEE3E-5EDF-411E-81C2-80F4C65FA057}"/>
                    </a:ext>
                  </a:extLst>
                </p14:cNvPr>
                <p14:cNvContentPartPr/>
                <p14:nvPr/>
              </p14:nvContentPartPr>
              <p14:xfrm>
                <a:off x="10470402" y="3391077"/>
                <a:ext cx="270360" cy="745920"/>
              </p14:xfrm>
            </p:contentPart>
          </mc:Choice>
          <mc:Fallback xmlns=""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521DEE3E-5EDF-411E-81C2-80F4C65FA057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10452762" y="3373077"/>
                  <a:ext cx="306000" cy="7815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919275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0820D-0CFE-4220-98CB-372AC47E5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Composition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3ED02067-EB17-4471-B562-6B30499486C2}"/>
              </a:ext>
            </a:extLst>
          </p:cNvPr>
          <p:cNvGrpSpPr/>
          <p:nvPr/>
        </p:nvGrpSpPr>
        <p:grpSpPr>
          <a:xfrm>
            <a:off x="1760562" y="3182277"/>
            <a:ext cx="8381880" cy="1355400"/>
            <a:chOff x="1760562" y="3182277"/>
            <a:chExt cx="8381880" cy="1355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535CD09D-5215-4F8F-9AB5-1EC2E369AC95}"/>
                    </a:ext>
                  </a:extLst>
                </p14:cNvPr>
                <p14:cNvContentPartPr/>
                <p14:nvPr/>
              </p14:nvContentPartPr>
              <p14:xfrm>
                <a:off x="1881162" y="3182277"/>
                <a:ext cx="8261280" cy="425880"/>
              </p14:xfrm>
            </p:contentPart>
          </mc:Choice>
          <mc:Fallback xmlns=""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535CD09D-5215-4F8F-9AB5-1EC2E369AC95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863162" y="3164277"/>
                  <a:ext cx="8296920" cy="46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F9EFA87A-D2D9-490D-94A3-AB4126A852F1}"/>
                    </a:ext>
                  </a:extLst>
                </p14:cNvPr>
                <p14:cNvContentPartPr/>
                <p14:nvPr/>
              </p14:nvContentPartPr>
              <p14:xfrm>
                <a:off x="3452922" y="4121517"/>
                <a:ext cx="37800" cy="19584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F9EFA87A-D2D9-490D-94A3-AB4126A852F1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434922" y="4103517"/>
                  <a:ext cx="7344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A3F4D6BC-E17A-46B6-8E11-1131AC25D10B}"/>
                    </a:ext>
                  </a:extLst>
                </p14:cNvPr>
                <p14:cNvContentPartPr/>
                <p14:nvPr/>
              </p14:nvContentPartPr>
              <p14:xfrm>
                <a:off x="3432402" y="4025397"/>
                <a:ext cx="16200" cy="266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A3F4D6BC-E17A-46B6-8E11-1131AC25D10B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414402" y="4007397"/>
                  <a:ext cx="51840" cy="6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52AF45F5-B88B-40BA-8AD2-1218247DC925}"/>
                    </a:ext>
                  </a:extLst>
                </p14:cNvPr>
                <p14:cNvContentPartPr/>
                <p14:nvPr/>
              </p14:nvContentPartPr>
              <p14:xfrm>
                <a:off x="3637602" y="3942957"/>
                <a:ext cx="132480" cy="39492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52AF45F5-B88B-40BA-8AD2-1218247DC925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619962" y="3924957"/>
                  <a:ext cx="168120" cy="43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1CF8EE6A-02CA-4086-8538-A092E547E1FD}"/>
                    </a:ext>
                  </a:extLst>
                </p14:cNvPr>
                <p14:cNvContentPartPr/>
                <p14:nvPr/>
              </p14:nvContentPartPr>
              <p14:xfrm>
                <a:off x="3631482" y="4227717"/>
                <a:ext cx="60120" cy="3096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1CF8EE6A-02CA-4086-8538-A092E547E1F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613482" y="4209717"/>
                  <a:ext cx="95760" cy="6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D6DF0FD1-DC77-44A2-BF89-901CBF576018}"/>
                    </a:ext>
                  </a:extLst>
                </p14:cNvPr>
                <p14:cNvContentPartPr/>
                <p14:nvPr/>
              </p14:nvContentPartPr>
              <p14:xfrm>
                <a:off x="4196682" y="3908037"/>
                <a:ext cx="302040" cy="42444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D6DF0FD1-DC77-44A2-BF89-901CBF57601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179042" y="3890397"/>
                  <a:ext cx="337680" cy="46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7AAACC82-FAAC-4739-9ECC-ADDC3FA56767}"/>
                    </a:ext>
                  </a:extLst>
                </p14:cNvPr>
                <p14:cNvContentPartPr/>
                <p14:nvPr/>
              </p14:nvContentPartPr>
              <p14:xfrm>
                <a:off x="4228362" y="4125477"/>
                <a:ext cx="130320" cy="2844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7AAACC82-FAAC-4739-9ECC-ADDC3FA56767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210362" y="4107837"/>
                  <a:ext cx="165960" cy="6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06B8539B-6A34-4D73-86AC-6EC8FF8D35EE}"/>
                    </a:ext>
                  </a:extLst>
                </p14:cNvPr>
                <p14:cNvContentPartPr/>
                <p14:nvPr/>
              </p14:nvContentPartPr>
              <p14:xfrm>
                <a:off x="4951962" y="3845037"/>
                <a:ext cx="59400" cy="42984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06B8539B-6A34-4D73-86AC-6EC8FF8D35EE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933962" y="3827397"/>
                  <a:ext cx="95040" cy="46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254E4ABA-EEFC-4D39-B991-8C26B581BA72}"/>
                    </a:ext>
                  </a:extLst>
                </p14:cNvPr>
                <p14:cNvContentPartPr/>
                <p14:nvPr/>
              </p14:nvContentPartPr>
              <p14:xfrm>
                <a:off x="4876722" y="3883197"/>
                <a:ext cx="402480" cy="33300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254E4ABA-EEFC-4D39-B991-8C26B581BA72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858722" y="3865557"/>
                  <a:ext cx="438120" cy="36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B8A4A7E5-5624-4EBC-8DE4-2E9AFE879201}"/>
                    </a:ext>
                  </a:extLst>
                </p14:cNvPr>
                <p14:cNvContentPartPr/>
                <p14:nvPr/>
              </p14:nvContentPartPr>
              <p14:xfrm>
                <a:off x="5380722" y="4031877"/>
                <a:ext cx="141120" cy="16380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B8A4A7E5-5624-4EBC-8DE4-2E9AFE879201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5363082" y="4013877"/>
                  <a:ext cx="176760" cy="19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E944E620-4C68-4FB2-83A3-DFD23452B158}"/>
                    </a:ext>
                  </a:extLst>
                </p14:cNvPr>
                <p14:cNvContentPartPr/>
                <p14:nvPr/>
              </p14:nvContentPartPr>
              <p14:xfrm>
                <a:off x="5590242" y="4068957"/>
                <a:ext cx="231840" cy="12492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E944E620-4C68-4FB2-83A3-DFD23452B158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5572242" y="4051317"/>
                  <a:ext cx="267480" cy="16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7CCE4D68-2F30-46F0-BC63-ABAFF09F20BF}"/>
                    </a:ext>
                  </a:extLst>
                </p14:cNvPr>
                <p14:cNvContentPartPr/>
                <p14:nvPr/>
              </p14:nvContentPartPr>
              <p14:xfrm>
                <a:off x="6121962" y="3749277"/>
                <a:ext cx="293400" cy="41616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7CCE4D68-2F30-46F0-BC63-ABAFF09F20BF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104322" y="3731277"/>
                  <a:ext cx="329040" cy="45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251B3480-A20E-4323-939C-CFB3AA278026}"/>
                    </a:ext>
                  </a:extLst>
                </p14:cNvPr>
                <p14:cNvContentPartPr/>
                <p14:nvPr/>
              </p14:nvContentPartPr>
              <p14:xfrm>
                <a:off x="6535602" y="3989757"/>
                <a:ext cx="48960" cy="28260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251B3480-A20E-4323-939C-CFB3AA278026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517962" y="3971757"/>
                  <a:ext cx="84600" cy="31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757D2B82-437F-4C79-8376-E80F0CF51DAD}"/>
                    </a:ext>
                  </a:extLst>
                </p14:cNvPr>
                <p14:cNvContentPartPr/>
                <p14:nvPr/>
              </p14:nvContentPartPr>
              <p14:xfrm>
                <a:off x="7009362" y="3958077"/>
                <a:ext cx="157320" cy="22356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757D2B82-437F-4C79-8376-E80F0CF51DAD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6991722" y="3940077"/>
                  <a:ext cx="192960" cy="25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BCA77E94-511E-409E-8A58-CA405E29F435}"/>
                    </a:ext>
                  </a:extLst>
                </p14:cNvPr>
                <p14:cNvContentPartPr/>
                <p14:nvPr/>
              </p14:nvContentPartPr>
              <p14:xfrm>
                <a:off x="7248402" y="3653877"/>
                <a:ext cx="113400" cy="44244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BCA77E94-511E-409E-8A58-CA405E29F435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7230762" y="3635877"/>
                  <a:ext cx="149040" cy="47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D7EC1069-1D83-4831-AA67-EFC5AB1E3FE2}"/>
                    </a:ext>
                  </a:extLst>
                </p14:cNvPr>
                <p14:cNvContentPartPr/>
                <p14:nvPr/>
              </p14:nvContentPartPr>
              <p14:xfrm>
                <a:off x="7549722" y="3898317"/>
                <a:ext cx="90000" cy="27936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D7EC1069-1D83-4831-AA67-EFC5AB1E3FE2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531722" y="3880317"/>
                  <a:ext cx="125640" cy="31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F9B6CBC5-CCC6-4A2D-980E-90B8FC8EDC80}"/>
                    </a:ext>
                  </a:extLst>
                </p14:cNvPr>
                <p14:cNvContentPartPr/>
                <p14:nvPr/>
              </p14:nvContentPartPr>
              <p14:xfrm>
                <a:off x="7492122" y="3928557"/>
                <a:ext cx="29880" cy="26568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F9B6CBC5-CCC6-4A2D-980E-90B8FC8EDC80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474122" y="3910557"/>
                  <a:ext cx="65520" cy="30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788C2F78-2711-4567-A838-8150C374CAFC}"/>
                    </a:ext>
                  </a:extLst>
                </p14:cNvPr>
                <p14:cNvContentPartPr/>
                <p14:nvPr/>
              </p14:nvContentPartPr>
              <p14:xfrm>
                <a:off x="7732962" y="3938637"/>
                <a:ext cx="181800" cy="25488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788C2F78-2711-4567-A838-8150C374CAFC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714962" y="3920637"/>
                  <a:ext cx="217440" cy="29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2E1F4CFF-E240-4280-87D4-6383AEDF1491}"/>
                    </a:ext>
                  </a:extLst>
                </p14:cNvPr>
                <p14:cNvContentPartPr/>
                <p14:nvPr/>
              </p14:nvContentPartPr>
              <p14:xfrm>
                <a:off x="8236602" y="3647757"/>
                <a:ext cx="234000" cy="39708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2E1F4CFF-E240-4280-87D4-6383AEDF1491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8218962" y="3629757"/>
                  <a:ext cx="269640" cy="43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0B91657F-7489-42F1-AF80-F14AB9C9691F}"/>
                    </a:ext>
                  </a:extLst>
                </p14:cNvPr>
                <p14:cNvContentPartPr/>
                <p14:nvPr/>
              </p14:nvContentPartPr>
              <p14:xfrm>
                <a:off x="8608482" y="3835317"/>
                <a:ext cx="207360" cy="24516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0B91657F-7489-42F1-AF80-F14AB9C9691F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8590842" y="3817317"/>
                  <a:ext cx="243000" cy="28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1FF4DFF6-58C7-4266-BBFC-F1F349E39933}"/>
                    </a:ext>
                  </a:extLst>
                </p14:cNvPr>
                <p14:cNvContentPartPr/>
                <p14:nvPr/>
              </p14:nvContentPartPr>
              <p14:xfrm>
                <a:off x="1760562" y="3806157"/>
                <a:ext cx="298440" cy="73152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1FF4DFF6-58C7-4266-BBFC-F1F349E39933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742562" y="3788517"/>
                  <a:ext cx="334080" cy="76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FAB0B36B-117F-40BA-843F-45095159B759}"/>
                    </a:ext>
                  </a:extLst>
                </p14:cNvPr>
                <p14:cNvContentPartPr/>
                <p14:nvPr/>
              </p14:nvContentPartPr>
              <p14:xfrm>
                <a:off x="2299122" y="4010997"/>
                <a:ext cx="65880" cy="40392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FAB0B36B-117F-40BA-843F-45095159B759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2281122" y="3992997"/>
                  <a:ext cx="101520" cy="43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25577022-1E7F-4936-A9E1-3CABA9E26DF6}"/>
                    </a:ext>
                  </a:extLst>
                </p14:cNvPr>
                <p14:cNvContentPartPr/>
                <p14:nvPr/>
              </p14:nvContentPartPr>
              <p14:xfrm>
                <a:off x="2303442" y="3983277"/>
                <a:ext cx="114120" cy="27216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25577022-1E7F-4936-A9E1-3CABA9E26DF6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285442" y="3965277"/>
                  <a:ext cx="149760" cy="30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4612D89E-F452-4A95-970C-4F3C54685677}"/>
                    </a:ext>
                  </a:extLst>
                </p14:cNvPr>
                <p14:cNvContentPartPr/>
                <p14:nvPr/>
              </p14:nvContentPartPr>
              <p14:xfrm>
                <a:off x="2592522" y="3861237"/>
                <a:ext cx="225360" cy="63900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4612D89E-F452-4A95-970C-4F3C54685677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574522" y="3843237"/>
                  <a:ext cx="261000" cy="674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75" name="Ink 74">
                <a:extLst>
                  <a:ext uri="{FF2B5EF4-FFF2-40B4-BE49-F238E27FC236}">
                    <a16:creationId xmlns:a16="http://schemas.microsoft.com/office/drawing/2014/main" id="{5A145B56-9C29-4666-BD9D-F76D27E3B6FB}"/>
                  </a:ext>
                </a:extLst>
              </p14:cNvPr>
              <p14:cNvContentPartPr/>
              <p14:nvPr/>
            </p14:nvContentPartPr>
            <p14:xfrm>
              <a:off x="9461322" y="3419517"/>
              <a:ext cx="258840" cy="738000"/>
            </p14:xfrm>
          </p:contentPart>
        </mc:Choice>
        <mc:Fallback xmlns="">
          <p:pic>
            <p:nvPicPr>
              <p:cNvPr id="75" name="Ink 74">
                <a:extLst>
                  <a:ext uri="{FF2B5EF4-FFF2-40B4-BE49-F238E27FC236}">
                    <a16:creationId xmlns:a16="http://schemas.microsoft.com/office/drawing/2014/main" id="{5A145B56-9C29-4666-BD9D-F76D27E3B6FB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9443682" y="3401517"/>
                <a:ext cx="294480" cy="773640"/>
              </a:xfrm>
              <a:prstGeom prst="rect">
                <a:avLst/>
              </a:prstGeom>
            </p:spPr>
          </p:pic>
        </mc:Fallback>
      </mc:AlternateContent>
      <p:grpSp>
        <p:nvGrpSpPr>
          <p:cNvPr id="79" name="Group 78">
            <a:extLst>
              <a:ext uri="{FF2B5EF4-FFF2-40B4-BE49-F238E27FC236}">
                <a16:creationId xmlns:a16="http://schemas.microsoft.com/office/drawing/2014/main" id="{985F40F4-FCB0-4A23-B7A9-567A7C425F7D}"/>
              </a:ext>
            </a:extLst>
          </p:cNvPr>
          <p:cNvGrpSpPr/>
          <p:nvPr/>
        </p:nvGrpSpPr>
        <p:grpSpPr>
          <a:xfrm>
            <a:off x="10003122" y="3391077"/>
            <a:ext cx="737640" cy="745920"/>
            <a:chOff x="10003122" y="3391077"/>
            <a:chExt cx="737640" cy="745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67EB0371-70BD-4B39-960E-D7FD85462B17}"/>
                    </a:ext>
                  </a:extLst>
                </p14:cNvPr>
                <p14:cNvContentPartPr/>
                <p14:nvPr/>
              </p14:nvContentPartPr>
              <p14:xfrm>
                <a:off x="10003122" y="3551637"/>
                <a:ext cx="322560" cy="363240"/>
              </p14:xfrm>
            </p:contentPart>
          </mc:Choice>
          <mc:Fallback xmlns=""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67EB0371-70BD-4B39-960E-D7FD85462B17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9985482" y="3533997"/>
                  <a:ext cx="358200" cy="39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94A372A2-EDCA-47E0-8750-16A43D646AA3}"/>
                    </a:ext>
                  </a:extLst>
                </p14:cNvPr>
                <p14:cNvContentPartPr/>
                <p14:nvPr/>
              </p14:nvContentPartPr>
              <p14:xfrm>
                <a:off x="10145322" y="3662157"/>
                <a:ext cx="265680" cy="251280"/>
              </p14:xfrm>
            </p:contentPart>
          </mc:Choice>
          <mc:Fallback xmlns=""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94A372A2-EDCA-47E0-8750-16A43D646AA3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10127322" y="3644517"/>
                  <a:ext cx="301320" cy="28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521DEE3E-5EDF-411E-81C2-80F4C65FA057}"/>
                    </a:ext>
                  </a:extLst>
                </p14:cNvPr>
                <p14:cNvContentPartPr/>
                <p14:nvPr/>
              </p14:nvContentPartPr>
              <p14:xfrm>
                <a:off x="10470402" y="3391077"/>
                <a:ext cx="270360" cy="745920"/>
              </p14:xfrm>
            </p:contentPart>
          </mc:Choice>
          <mc:Fallback xmlns=""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521DEE3E-5EDF-411E-81C2-80F4C65FA057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10452762" y="3373077"/>
                  <a:ext cx="306000" cy="781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E35DE95-9C23-4366-92A3-CE62DE77DF05}"/>
              </a:ext>
            </a:extLst>
          </p:cNvPr>
          <p:cNvGrpSpPr/>
          <p:nvPr/>
        </p:nvGrpSpPr>
        <p:grpSpPr>
          <a:xfrm>
            <a:off x="1920402" y="2246997"/>
            <a:ext cx="1061280" cy="685440"/>
            <a:chOff x="1920402" y="2246997"/>
            <a:chExt cx="1061280" cy="685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6F392F59-2564-4E46-8E6C-27377DFFEC0C}"/>
                    </a:ext>
                  </a:extLst>
                </p14:cNvPr>
                <p14:cNvContentPartPr/>
                <p14:nvPr/>
              </p14:nvContentPartPr>
              <p14:xfrm>
                <a:off x="1920402" y="2246997"/>
                <a:ext cx="203400" cy="68544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6F392F59-2564-4E46-8E6C-27377DFFEC0C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902402" y="2229357"/>
                  <a:ext cx="239040" cy="72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05D0ADA3-07DC-44BF-A981-F07CC479ABA4}"/>
                    </a:ext>
                  </a:extLst>
                </p14:cNvPr>
                <p14:cNvContentPartPr/>
                <p14:nvPr/>
              </p14:nvContentPartPr>
              <p14:xfrm>
                <a:off x="2321082" y="2429877"/>
                <a:ext cx="66600" cy="37980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05D0ADA3-07DC-44BF-A981-F07CC479ABA4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303442" y="2412237"/>
                  <a:ext cx="102240" cy="41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65444D61-E14B-425A-8517-CE216A3F6C74}"/>
                    </a:ext>
                  </a:extLst>
                </p14:cNvPr>
                <p14:cNvContentPartPr/>
                <p14:nvPr/>
              </p14:nvContentPartPr>
              <p14:xfrm>
                <a:off x="2261322" y="2377317"/>
                <a:ext cx="165960" cy="21744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65444D61-E14B-425A-8517-CE216A3F6C74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243682" y="2359677"/>
                  <a:ext cx="201600" cy="25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6DAACD3D-0BEA-4170-902F-8D5C1D35F967}"/>
                    </a:ext>
                  </a:extLst>
                </p14:cNvPr>
                <p14:cNvContentPartPr/>
                <p14:nvPr/>
              </p14:nvContentPartPr>
              <p14:xfrm>
                <a:off x="2664522" y="2314317"/>
                <a:ext cx="317160" cy="43848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6DAACD3D-0BEA-4170-902F-8D5C1D35F967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2646882" y="2296677"/>
                  <a:ext cx="352800" cy="474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8A044F5-1F7E-4984-B445-AA3D65634FDC}"/>
              </a:ext>
            </a:extLst>
          </p:cNvPr>
          <p:cNvGrpSpPr/>
          <p:nvPr/>
        </p:nvGrpSpPr>
        <p:grpSpPr>
          <a:xfrm>
            <a:off x="3248082" y="1984917"/>
            <a:ext cx="838080" cy="883800"/>
            <a:chOff x="3248082" y="1984917"/>
            <a:chExt cx="838080" cy="883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17A4FCB4-CEAB-4BBF-97A5-BB57322BFBDE}"/>
                    </a:ext>
                  </a:extLst>
                </p14:cNvPr>
                <p14:cNvContentPartPr/>
                <p14:nvPr/>
              </p14:nvContentPartPr>
              <p14:xfrm>
                <a:off x="3248082" y="2198037"/>
                <a:ext cx="289440" cy="41832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17A4FCB4-CEAB-4BBF-97A5-BB57322BFBDE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3230442" y="2180037"/>
                  <a:ext cx="325080" cy="45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BAC71E90-1C6A-4888-9E50-0806F75FE1A6}"/>
                    </a:ext>
                  </a:extLst>
                </p14:cNvPr>
                <p14:cNvContentPartPr/>
                <p14:nvPr/>
              </p14:nvContentPartPr>
              <p14:xfrm>
                <a:off x="3341322" y="2437077"/>
                <a:ext cx="80280" cy="864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BAC71E90-1C6A-4888-9E50-0806F75FE1A6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3323682" y="2419437"/>
                  <a:ext cx="11592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424DD7A9-31D7-4151-9B81-F2FB411C96C0}"/>
                    </a:ext>
                  </a:extLst>
                </p14:cNvPr>
                <p14:cNvContentPartPr/>
                <p14:nvPr/>
              </p14:nvContentPartPr>
              <p14:xfrm>
                <a:off x="3782682" y="1984917"/>
                <a:ext cx="303480" cy="88380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424DD7A9-31D7-4151-9B81-F2FB411C96C0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3764682" y="1966917"/>
                  <a:ext cx="339120" cy="919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2C0E28B-C31B-4B97-B028-F6DE1B6DF332}"/>
              </a:ext>
            </a:extLst>
          </p:cNvPr>
          <p:cNvGrpSpPr/>
          <p:nvPr/>
        </p:nvGrpSpPr>
        <p:grpSpPr>
          <a:xfrm>
            <a:off x="4624002" y="2049717"/>
            <a:ext cx="522720" cy="641520"/>
            <a:chOff x="4624002" y="2049717"/>
            <a:chExt cx="522720" cy="641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8527EF2D-7D95-4EE7-95C0-2F4AB2160B68}"/>
                    </a:ext>
                  </a:extLst>
                </p14:cNvPr>
                <p14:cNvContentPartPr/>
                <p14:nvPr/>
              </p14:nvContentPartPr>
              <p14:xfrm>
                <a:off x="4624002" y="2049717"/>
                <a:ext cx="378720" cy="44280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8527EF2D-7D95-4EE7-95C0-2F4AB2160B68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4606362" y="2031717"/>
                  <a:ext cx="414360" cy="47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FA9B26B8-21CB-4815-8248-B319D3D4CDA6}"/>
                    </a:ext>
                  </a:extLst>
                </p14:cNvPr>
                <p14:cNvContentPartPr/>
                <p14:nvPr/>
              </p14:nvContentPartPr>
              <p14:xfrm>
                <a:off x="5093082" y="2433477"/>
                <a:ext cx="53640" cy="25776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FA9B26B8-21CB-4815-8248-B319D3D4CDA6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5075442" y="2415477"/>
                  <a:ext cx="89280" cy="293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BFFB44A-E90B-41EA-88DC-1CA6CCF5215F}"/>
              </a:ext>
            </a:extLst>
          </p:cNvPr>
          <p:cNvGrpSpPr/>
          <p:nvPr/>
        </p:nvGrpSpPr>
        <p:grpSpPr>
          <a:xfrm>
            <a:off x="5475402" y="1836237"/>
            <a:ext cx="1107000" cy="763200"/>
            <a:chOff x="5475402" y="1836237"/>
            <a:chExt cx="1107000" cy="763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47C919A7-B99C-474F-A586-4A84ABB427E1}"/>
                    </a:ext>
                  </a:extLst>
                </p14:cNvPr>
                <p14:cNvContentPartPr/>
                <p14:nvPr/>
              </p14:nvContentPartPr>
              <p14:xfrm>
                <a:off x="5475402" y="1905717"/>
                <a:ext cx="212760" cy="66564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47C919A7-B99C-474F-A586-4A84ABB427E1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5457762" y="1888077"/>
                  <a:ext cx="248400" cy="70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DD34C6FA-AF1D-415D-9702-A690693B23EE}"/>
                    </a:ext>
                  </a:extLst>
                </p14:cNvPr>
                <p14:cNvContentPartPr/>
                <p14:nvPr/>
              </p14:nvContentPartPr>
              <p14:xfrm>
                <a:off x="5776722" y="1917237"/>
                <a:ext cx="312480" cy="39600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DD34C6FA-AF1D-415D-9702-A690693B23EE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5758722" y="1899597"/>
                  <a:ext cx="348120" cy="43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3725AF72-3D46-46BA-94E2-6A0E6855DDC0}"/>
                    </a:ext>
                  </a:extLst>
                </p14:cNvPr>
                <p14:cNvContentPartPr/>
                <p14:nvPr/>
              </p14:nvContentPartPr>
              <p14:xfrm>
                <a:off x="5857722" y="2060157"/>
                <a:ext cx="275040" cy="30888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3725AF72-3D46-46BA-94E2-6A0E6855DDC0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5839722" y="2042157"/>
                  <a:ext cx="310680" cy="34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9860E726-66D6-4225-89D9-0E3B64D8B7F0}"/>
                    </a:ext>
                  </a:extLst>
                </p14:cNvPr>
                <p14:cNvContentPartPr/>
                <p14:nvPr/>
              </p14:nvContentPartPr>
              <p14:xfrm>
                <a:off x="6265602" y="1836237"/>
                <a:ext cx="316800" cy="76320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9860E726-66D6-4225-89D9-0E3B64D8B7F0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6247962" y="1818237"/>
                  <a:ext cx="352440" cy="798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ABC63FB-A136-4E29-ABDF-678946123A19}"/>
              </a:ext>
            </a:extLst>
          </p:cNvPr>
          <p:cNvGrpSpPr/>
          <p:nvPr/>
        </p:nvGrpSpPr>
        <p:grpSpPr>
          <a:xfrm>
            <a:off x="8110962" y="1344837"/>
            <a:ext cx="3953160" cy="955080"/>
            <a:chOff x="8110962" y="1344837"/>
            <a:chExt cx="3953160" cy="955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E16F7263-AC6F-4ADB-B6D8-B22E9750D021}"/>
                    </a:ext>
                  </a:extLst>
                </p14:cNvPr>
                <p14:cNvContentPartPr/>
                <p14:nvPr/>
              </p14:nvContentPartPr>
              <p14:xfrm>
                <a:off x="8110962" y="1598637"/>
                <a:ext cx="210240" cy="69768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E16F7263-AC6F-4ADB-B6D8-B22E9750D021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8093322" y="1580997"/>
                  <a:ext cx="245880" cy="73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8D424C16-93B8-4225-8573-8D98951B7B07}"/>
                    </a:ext>
                  </a:extLst>
                </p14:cNvPr>
                <p14:cNvContentPartPr/>
                <p14:nvPr/>
              </p14:nvContentPartPr>
              <p14:xfrm>
                <a:off x="8409402" y="1796637"/>
                <a:ext cx="147600" cy="44280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8D424C16-93B8-4225-8573-8D98951B7B07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8391402" y="1778637"/>
                  <a:ext cx="183240" cy="47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39FE1369-948B-4E17-8E39-33815181F9DE}"/>
                    </a:ext>
                  </a:extLst>
                </p14:cNvPr>
                <p14:cNvContentPartPr/>
                <p14:nvPr/>
              </p14:nvContentPartPr>
              <p14:xfrm>
                <a:off x="8703882" y="1819317"/>
                <a:ext cx="275040" cy="36684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39FE1369-948B-4E17-8E39-33815181F9DE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8686242" y="1801317"/>
                  <a:ext cx="310680" cy="40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CB951172-D9A5-481F-BAF1-2AB68DBFAF3D}"/>
                    </a:ext>
                  </a:extLst>
                </p14:cNvPr>
                <p14:cNvContentPartPr/>
                <p14:nvPr/>
              </p14:nvContentPartPr>
              <p14:xfrm>
                <a:off x="9155682" y="1684677"/>
                <a:ext cx="358560" cy="49608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CB951172-D9A5-481F-BAF1-2AB68DBFAF3D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9138042" y="1666677"/>
                  <a:ext cx="394200" cy="53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51397445-8B07-472B-AC01-6E80FA33E784}"/>
                    </a:ext>
                  </a:extLst>
                </p14:cNvPr>
                <p14:cNvContentPartPr/>
                <p14:nvPr/>
              </p14:nvContentPartPr>
              <p14:xfrm>
                <a:off x="9768762" y="1714197"/>
                <a:ext cx="212400" cy="38844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51397445-8B07-472B-AC01-6E80FA33E784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9750762" y="1696197"/>
                  <a:ext cx="248040" cy="42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314D50CA-D62C-409F-91B4-6548274C163D}"/>
                    </a:ext>
                  </a:extLst>
                </p14:cNvPr>
                <p14:cNvContentPartPr/>
                <p14:nvPr/>
              </p14:nvContentPartPr>
              <p14:xfrm>
                <a:off x="9799722" y="1930557"/>
                <a:ext cx="104040" cy="3780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314D50CA-D62C-409F-91B4-6548274C163D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9781722" y="1912917"/>
                  <a:ext cx="139680" cy="7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EF6B8715-6912-40D5-A3FE-4C6B157E07B6}"/>
                    </a:ext>
                  </a:extLst>
                </p14:cNvPr>
                <p14:cNvContentPartPr/>
                <p14:nvPr/>
              </p14:nvContentPartPr>
              <p14:xfrm>
                <a:off x="10082322" y="1480557"/>
                <a:ext cx="275400" cy="81936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EF6B8715-6912-40D5-A3FE-4C6B157E07B6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10064322" y="1462917"/>
                  <a:ext cx="311040" cy="85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E1EDD0E4-1B1D-41F6-9B1E-072C2333E364}"/>
                    </a:ext>
                  </a:extLst>
                </p14:cNvPr>
                <p14:cNvContentPartPr/>
                <p14:nvPr/>
              </p14:nvContentPartPr>
              <p14:xfrm>
                <a:off x="10619802" y="1553637"/>
                <a:ext cx="195840" cy="42948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E1EDD0E4-1B1D-41F6-9B1E-072C2333E364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10601802" y="1535997"/>
                  <a:ext cx="231480" cy="46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6390067D-93B8-40BA-8164-63906AD5F69A}"/>
                    </a:ext>
                  </a:extLst>
                </p14:cNvPr>
                <p14:cNvContentPartPr/>
                <p14:nvPr/>
              </p14:nvContentPartPr>
              <p14:xfrm>
                <a:off x="10931922" y="1939197"/>
                <a:ext cx="209160" cy="2703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6390067D-93B8-40BA-8164-63906AD5F69A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10913922" y="1921197"/>
                  <a:ext cx="244800" cy="30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C7D29102-F2CE-464E-BC99-CED88AF17A52}"/>
                    </a:ext>
                  </a:extLst>
                </p14:cNvPr>
                <p14:cNvContentPartPr/>
                <p14:nvPr/>
              </p14:nvContentPartPr>
              <p14:xfrm>
                <a:off x="11228922" y="1436637"/>
                <a:ext cx="248040" cy="72540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C7D29102-F2CE-464E-BC99-CED88AF17A52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11210922" y="1418997"/>
                  <a:ext cx="283680" cy="76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2DDAB485-2375-4450-8F96-9E78229CC68A}"/>
                    </a:ext>
                  </a:extLst>
                </p14:cNvPr>
                <p14:cNvContentPartPr/>
                <p14:nvPr/>
              </p14:nvContentPartPr>
              <p14:xfrm>
                <a:off x="11492442" y="1587477"/>
                <a:ext cx="293400" cy="34740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2DDAB485-2375-4450-8F96-9E78229CC68A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11474442" y="1569477"/>
                  <a:ext cx="329040" cy="38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035C4405-D355-4AF3-BB78-5392FC90E053}"/>
                    </a:ext>
                  </a:extLst>
                </p14:cNvPr>
                <p14:cNvContentPartPr/>
                <p14:nvPr/>
              </p14:nvContentPartPr>
              <p14:xfrm>
                <a:off x="11479482" y="1703037"/>
                <a:ext cx="309240" cy="31896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035C4405-D355-4AF3-BB78-5392FC90E053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11461842" y="1685037"/>
                  <a:ext cx="344880" cy="35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E2D24EE3-DD5F-45DC-87B0-4B3DDF608D6A}"/>
                    </a:ext>
                  </a:extLst>
                </p14:cNvPr>
                <p14:cNvContentPartPr/>
                <p14:nvPr/>
              </p14:nvContentPartPr>
              <p14:xfrm>
                <a:off x="11725002" y="1344837"/>
                <a:ext cx="339120" cy="7995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E2D24EE3-DD5F-45DC-87B0-4B3DDF608D6A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11707362" y="1326837"/>
                  <a:ext cx="374760" cy="8352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61845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63E71-0D04-4007-A566-DC6E3D229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more rules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FF60A67-DBD0-4B15-AAE4-0F8E72750512}"/>
              </a:ext>
            </a:extLst>
          </p:cNvPr>
          <p:cNvGrpSpPr/>
          <p:nvPr/>
        </p:nvGrpSpPr>
        <p:grpSpPr>
          <a:xfrm>
            <a:off x="1085202" y="2818317"/>
            <a:ext cx="4150080" cy="1056600"/>
            <a:chOff x="1085202" y="2818317"/>
            <a:chExt cx="4150080" cy="1056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49F6B961-6B9E-4D88-8D19-2643303C39FB}"/>
                    </a:ext>
                  </a:extLst>
                </p14:cNvPr>
                <p14:cNvContentPartPr/>
                <p14:nvPr/>
              </p14:nvContentPartPr>
              <p14:xfrm>
                <a:off x="1433682" y="3092997"/>
                <a:ext cx="8280" cy="1152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49F6B961-6B9E-4D88-8D19-2643303C39FB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416042" y="3074997"/>
                  <a:ext cx="4392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9605054A-FC3C-461A-B9EA-18A112B4BA45}"/>
                    </a:ext>
                  </a:extLst>
                </p14:cNvPr>
                <p14:cNvContentPartPr/>
                <p14:nvPr/>
              </p14:nvContentPartPr>
              <p14:xfrm>
                <a:off x="1085202" y="2818317"/>
                <a:ext cx="4150080" cy="22644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9605054A-FC3C-461A-B9EA-18A112B4BA4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067202" y="2800317"/>
                  <a:ext cx="4185720" cy="26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FD8A4CBF-5A7B-4C63-857F-D327335DC976}"/>
                    </a:ext>
                  </a:extLst>
                </p14:cNvPr>
                <p14:cNvContentPartPr/>
                <p14:nvPr/>
              </p14:nvContentPartPr>
              <p14:xfrm>
                <a:off x="2255202" y="3162837"/>
                <a:ext cx="251280" cy="71208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FD8A4CBF-5A7B-4C63-857F-D327335DC976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237202" y="3145197"/>
                  <a:ext cx="286920" cy="74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F766D106-3B05-4B93-9C31-0CD8D7730019}"/>
                    </a:ext>
                  </a:extLst>
                </p14:cNvPr>
                <p14:cNvContentPartPr/>
                <p14:nvPr/>
              </p14:nvContentPartPr>
              <p14:xfrm>
                <a:off x="2929842" y="3176157"/>
                <a:ext cx="258840" cy="66708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F766D106-3B05-4B93-9C31-0CD8D7730019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911842" y="3158157"/>
                  <a:ext cx="294480" cy="70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31E314A3-D36D-4E18-8493-38285928CE4D}"/>
                    </a:ext>
                  </a:extLst>
                </p14:cNvPr>
                <p14:cNvContentPartPr/>
                <p14:nvPr/>
              </p14:nvContentPartPr>
              <p14:xfrm>
                <a:off x="3531042" y="3167157"/>
                <a:ext cx="290520" cy="44424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31E314A3-D36D-4E18-8493-38285928CE4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513042" y="3149517"/>
                  <a:ext cx="326160" cy="47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CCA37C5E-B1B9-49F7-A239-992B577528E0}"/>
                    </a:ext>
                  </a:extLst>
                </p14:cNvPr>
                <p14:cNvContentPartPr/>
                <p14:nvPr/>
              </p14:nvContentPartPr>
              <p14:xfrm>
                <a:off x="4160322" y="3010557"/>
                <a:ext cx="171720" cy="68688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CCA37C5E-B1B9-49F7-A239-992B577528E0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142682" y="2992917"/>
                  <a:ext cx="207360" cy="72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2E025390-A59C-43E8-B9E4-0F82AA985641}"/>
                    </a:ext>
                  </a:extLst>
                </p14:cNvPr>
                <p14:cNvContentPartPr/>
                <p14:nvPr/>
              </p14:nvContentPartPr>
              <p14:xfrm>
                <a:off x="4858722" y="2986077"/>
                <a:ext cx="265680" cy="66672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2E025390-A59C-43E8-B9E4-0F82AA98564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840722" y="2968077"/>
                  <a:ext cx="301320" cy="70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565F4A69-86C0-4462-A65E-33FB7355E99F}"/>
                    </a:ext>
                  </a:extLst>
                </p14:cNvPr>
                <p14:cNvContentPartPr/>
                <p14:nvPr/>
              </p14:nvContentPartPr>
              <p14:xfrm>
                <a:off x="2570562" y="3316197"/>
                <a:ext cx="45720" cy="39816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565F4A69-86C0-4462-A65E-33FB7355E99F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552922" y="3298557"/>
                  <a:ext cx="81360" cy="43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7F13F2BD-8A4D-4ACA-A799-F8A95D2B9592}"/>
                    </a:ext>
                  </a:extLst>
                </p14:cNvPr>
                <p14:cNvContentPartPr/>
                <p14:nvPr/>
              </p14:nvContentPartPr>
              <p14:xfrm>
                <a:off x="2521602" y="3258957"/>
                <a:ext cx="319320" cy="3783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7F13F2BD-8A4D-4ACA-A799-F8A95D2B9592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503602" y="3240957"/>
                  <a:ext cx="354960" cy="41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DB34C164-85AB-45DF-A9EA-8727F0FF2866}"/>
                    </a:ext>
                  </a:extLst>
                </p14:cNvPr>
                <p14:cNvContentPartPr/>
                <p14:nvPr/>
              </p14:nvContentPartPr>
              <p14:xfrm>
                <a:off x="4400442" y="3138717"/>
                <a:ext cx="387720" cy="38556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DB34C164-85AB-45DF-A9EA-8727F0FF2866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382442" y="3120717"/>
                  <a:ext cx="423360" cy="42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9AF2C42E-4FC6-425A-9A84-014BB8D32801}"/>
                    </a:ext>
                  </a:extLst>
                </p14:cNvPr>
                <p14:cNvContentPartPr/>
                <p14:nvPr/>
              </p14:nvContentPartPr>
              <p14:xfrm>
                <a:off x="4556322" y="3229797"/>
                <a:ext cx="190080" cy="2894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9AF2C42E-4FC6-425A-9A84-014BB8D32801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538682" y="3211797"/>
                  <a:ext cx="225720" cy="325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F7936E7-5A6A-40B5-808A-558528CD5E68}"/>
              </a:ext>
            </a:extLst>
          </p:cNvPr>
          <p:cNvGrpSpPr/>
          <p:nvPr/>
        </p:nvGrpSpPr>
        <p:grpSpPr>
          <a:xfrm>
            <a:off x="448002" y="1609077"/>
            <a:ext cx="10744560" cy="1064160"/>
            <a:chOff x="448002" y="1609077"/>
            <a:chExt cx="10744560" cy="1064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0103E11E-1E06-4A31-8AA4-3230292B797B}"/>
                    </a:ext>
                  </a:extLst>
                </p14:cNvPr>
                <p14:cNvContentPartPr/>
                <p14:nvPr/>
              </p14:nvContentPartPr>
              <p14:xfrm>
                <a:off x="2773962" y="1842717"/>
                <a:ext cx="291240" cy="66600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0103E11E-1E06-4A31-8AA4-3230292B797B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755962" y="1825077"/>
                  <a:ext cx="326880" cy="70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772878E7-AE5A-438C-A406-5BDA0310A3B7}"/>
                    </a:ext>
                  </a:extLst>
                </p14:cNvPr>
                <p14:cNvContentPartPr/>
                <p14:nvPr/>
              </p14:nvContentPartPr>
              <p14:xfrm>
                <a:off x="3202362" y="2005077"/>
                <a:ext cx="44640" cy="36540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772878E7-AE5A-438C-A406-5BDA0310A3B7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184722" y="1987077"/>
                  <a:ext cx="80280" cy="40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0526FA60-EFCA-4BB3-8A77-E0BA93D8E0A8}"/>
                    </a:ext>
                  </a:extLst>
                </p14:cNvPr>
                <p14:cNvContentPartPr/>
                <p14:nvPr/>
              </p14:nvContentPartPr>
              <p14:xfrm>
                <a:off x="3154482" y="2011917"/>
                <a:ext cx="157680" cy="27180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0526FA60-EFCA-4BB3-8A77-E0BA93D8E0A8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136482" y="1994277"/>
                  <a:ext cx="193320" cy="30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579E5566-3D6A-4752-A388-30B8CC7A4ED6}"/>
                    </a:ext>
                  </a:extLst>
                </p14:cNvPr>
                <p14:cNvContentPartPr/>
                <p14:nvPr/>
              </p14:nvContentPartPr>
              <p14:xfrm>
                <a:off x="3404682" y="1875837"/>
                <a:ext cx="324360" cy="52452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579E5566-3D6A-4752-A388-30B8CC7A4ED6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387042" y="1858197"/>
                  <a:ext cx="360000" cy="56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C310579C-8C53-43F5-AF3A-2604206AD15D}"/>
                    </a:ext>
                  </a:extLst>
                </p14:cNvPr>
                <p14:cNvContentPartPr/>
                <p14:nvPr/>
              </p14:nvContentPartPr>
              <p14:xfrm>
                <a:off x="4044402" y="1851717"/>
                <a:ext cx="281520" cy="43992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C310579C-8C53-43F5-AF3A-2604206AD15D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4026762" y="1834077"/>
                  <a:ext cx="317160" cy="47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A7487A19-C982-4DA7-96F3-9ACBF62AD8C3}"/>
                    </a:ext>
                  </a:extLst>
                </p14:cNvPr>
                <p14:cNvContentPartPr/>
                <p14:nvPr/>
              </p14:nvContentPartPr>
              <p14:xfrm>
                <a:off x="5013522" y="1730757"/>
                <a:ext cx="349200" cy="47592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A7487A19-C982-4DA7-96F3-9ACBF62AD8C3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4995522" y="1713117"/>
                  <a:ext cx="384840" cy="51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7856FC53-AEF5-482C-BC2C-C29AE52FCD5A}"/>
                    </a:ext>
                  </a:extLst>
                </p14:cNvPr>
                <p14:cNvContentPartPr/>
                <p14:nvPr/>
              </p14:nvContentPartPr>
              <p14:xfrm>
                <a:off x="5058882" y="1943157"/>
                <a:ext cx="271800" cy="33804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7856FC53-AEF5-482C-BC2C-C29AE52FCD5A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5040882" y="1925517"/>
                  <a:ext cx="307440" cy="37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96F87A15-E33A-4F0F-A031-4099A31DCA07}"/>
                    </a:ext>
                  </a:extLst>
                </p14:cNvPr>
                <p14:cNvContentPartPr/>
                <p14:nvPr/>
              </p14:nvContentPartPr>
              <p14:xfrm>
                <a:off x="4607442" y="1662717"/>
                <a:ext cx="282240" cy="75096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96F87A15-E33A-4F0F-A031-4099A31DCA07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4589442" y="1645077"/>
                  <a:ext cx="317880" cy="78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2255A4B5-8FA8-4CA4-9359-D16BE87D2187}"/>
                    </a:ext>
                  </a:extLst>
                </p14:cNvPr>
                <p14:cNvContentPartPr/>
                <p14:nvPr/>
              </p14:nvContentPartPr>
              <p14:xfrm>
                <a:off x="5527242" y="1609077"/>
                <a:ext cx="308160" cy="6483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2255A4B5-8FA8-4CA4-9359-D16BE87D2187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5509602" y="1591437"/>
                  <a:ext cx="343800" cy="68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0F78BF8A-CC59-4DC5-BD1E-9D9B67636E5B}"/>
                    </a:ext>
                  </a:extLst>
                </p14:cNvPr>
                <p14:cNvContentPartPr/>
                <p14:nvPr/>
              </p14:nvContentPartPr>
              <p14:xfrm>
                <a:off x="476442" y="2115957"/>
                <a:ext cx="99000" cy="45828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0F78BF8A-CC59-4DC5-BD1E-9D9B67636E5B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58802" y="2098317"/>
                  <a:ext cx="134640" cy="49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C6D58974-587F-4F28-BD8B-2B6F293447E6}"/>
                    </a:ext>
                  </a:extLst>
                </p14:cNvPr>
                <p14:cNvContentPartPr/>
                <p14:nvPr/>
              </p14:nvContentPartPr>
              <p14:xfrm>
                <a:off x="448002" y="2100477"/>
                <a:ext cx="365760" cy="43740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C6D58974-587F-4F28-BD8B-2B6F293447E6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30362" y="2082477"/>
                  <a:ext cx="401400" cy="47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8473CE72-9160-4A0E-842C-33F3FC582CE6}"/>
                    </a:ext>
                  </a:extLst>
                </p14:cNvPr>
                <p14:cNvContentPartPr/>
                <p14:nvPr/>
              </p14:nvContentPartPr>
              <p14:xfrm>
                <a:off x="898722" y="2225037"/>
                <a:ext cx="384840" cy="2376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8473CE72-9160-4A0E-842C-33F3FC582CE6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80722" y="2207397"/>
                  <a:ext cx="42048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FC4291B7-3718-4B5A-B5A5-309E8F161449}"/>
                    </a:ext>
                  </a:extLst>
                </p14:cNvPr>
                <p14:cNvContentPartPr/>
                <p14:nvPr/>
              </p14:nvContentPartPr>
              <p14:xfrm>
                <a:off x="882882" y="2392437"/>
                <a:ext cx="428760" cy="7272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FC4291B7-3718-4B5A-B5A5-309E8F161449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64882" y="2374437"/>
                  <a:ext cx="464400" cy="10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CE31A347-6157-4710-A8D5-C6C04EFC61E6}"/>
                    </a:ext>
                  </a:extLst>
                </p14:cNvPr>
                <p14:cNvContentPartPr/>
                <p14:nvPr/>
              </p14:nvContentPartPr>
              <p14:xfrm>
                <a:off x="1099242" y="2091117"/>
                <a:ext cx="390240" cy="51660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CE31A347-6157-4710-A8D5-C6C04EFC61E6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1081242" y="2073477"/>
                  <a:ext cx="425880" cy="55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1329B22F-87EB-4C55-9C05-7211ABE1E044}"/>
                    </a:ext>
                  </a:extLst>
                </p14:cNvPr>
                <p14:cNvContentPartPr/>
                <p14:nvPr/>
              </p14:nvContentPartPr>
              <p14:xfrm>
                <a:off x="1710522" y="2097957"/>
                <a:ext cx="34560" cy="43560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1329B22F-87EB-4C55-9C05-7211ABE1E044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1692882" y="2080317"/>
                  <a:ext cx="70200" cy="47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23B830E2-4A27-4519-B43A-B7835E4B2A0C}"/>
                    </a:ext>
                  </a:extLst>
                </p14:cNvPr>
                <p14:cNvContentPartPr/>
                <p14:nvPr/>
              </p14:nvContentPartPr>
              <p14:xfrm>
                <a:off x="1620882" y="2088237"/>
                <a:ext cx="361440" cy="24984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23B830E2-4A27-4519-B43A-B7835E4B2A0C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1602882" y="2070597"/>
                  <a:ext cx="397080" cy="28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AD479673-9827-4DF6-AE2A-2CDD80B3E149}"/>
                    </a:ext>
                  </a:extLst>
                </p14:cNvPr>
                <p14:cNvContentPartPr/>
                <p14:nvPr/>
              </p14:nvContentPartPr>
              <p14:xfrm>
                <a:off x="7648002" y="2313237"/>
                <a:ext cx="3544560" cy="36000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AD479673-9827-4DF6-AE2A-2CDD80B3E149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7630362" y="2295237"/>
                  <a:ext cx="3580200" cy="395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0E3CA156-1254-41D7-8990-22C3306938FB}"/>
              </a:ext>
            </a:extLst>
          </p:cNvPr>
          <p:cNvGrpSpPr/>
          <p:nvPr/>
        </p:nvGrpSpPr>
        <p:grpSpPr>
          <a:xfrm>
            <a:off x="8354682" y="2664597"/>
            <a:ext cx="3188880" cy="1085760"/>
            <a:chOff x="8354682" y="2664597"/>
            <a:chExt cx="3188880" cy="1085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499E004E-5D6D-44CF-8452-069BE31E66C2}"/>
                    </a:ext>
                  </a:extLst>
                </p14:cNvPr>
                <p14:cNvContentPartPr/>
                <p14:nvPr/>
              </p14:nvContentPartPr>
              <p14:xfrm>
                <a:off x="8354682" y="2943597"/>
                <a:ext cx="243360" cy="80676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499E004E-5D6D-44CF-8452-069BE31E66C2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8337042" y="2925957"/>
                  <a:ext cx="279000" cy="84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446510D7-6416-4255-BAF7-BB536876E2A2}"/>
                    </a:ext>
                  </a:extLst>
                </p14:cNvPr>
                <p14:cNvContentPartPr/>
                <p14:nvPr/>
              </p14:nvContentPartPr>
              <p14:xfrm>
                <a:off x="8878842" y="3181197"/>
                <a:ext cx="46800" cy="36288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446510D7-6416-4255-BAF7-BB536876E2A2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8860842" y="3163197"/>
                  <a:ext cx="82440" cy="39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DC242FA7-B276-476F-B1EC-A21A93EF6617}"/>
                    </a:ext>
                  </a:extLst>
                </p14:cNvPr>
                <p14:cNvContentPartPr/>
                <p14:nvPr/>
              </p14:nvContentPartPr>
              <p14:xfrm>
                <a:off x="8840322" y="3143757"/>
                <a:ext cx="121320" cy="28008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DC242FA7-B276-476F-B1EC-A21A93EF6617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8822322" y="3126117"/>
                  <a:ext cx="156960" cy="31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67629BD2-379F-4B17-8E95-FD7ED3A2D4DE}"/>
                    </a:ext>
                  </a:extLst>
                </p14:cNvPr>
                <p14:cNvContentPartPr/>
                <p14:nvPr/>
              </p14:nvContentPartPr>
              <p14:xfrm>
                <a:off x="9032202" y="2954037"/>
                <a:ext cx="387000" cy="65448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67629BD2-379F-4B17-8E95-FD7ED3A2D4DE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9014562" y="2936397"/>
                  <a:ext cx="422640" cy="69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CCC2FBEC-901B-4B73-A024-0820B08EE4A7}"/>
                    </a:ext>
                  </a:extLst>
                </p14:cNvPr>
                <p14:cNvContentPartPr/>
                <p14:nvPr/>
              </p14:nvContentPartPr>
              <p14:xfrm>
                <a:off x="9036882" y="2960157"/>
                <a:ext cx="350640" cy="64836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CCC2FBEC-901B-4B73-A024-0820B08EE4A7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9018882" y="2942157"/>
                  <a:ext cx="386280" cy="68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936B64E9-F04E-4F76-8E30-FA8D5505768B}"/>
                    </a:ext>
                  </a:extLst>
                </p14:cNvPr>
                <p14:cNvContentPartPr/>
                <p14:nvPr/>
              </p14:nvContentPartPr>
              <p14:xfrm>
                <a:off x="9626922" y="2874477"/>
                <a:ext cx="488880" cy="51192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936B64E9-F04E-4F76-8E30-FA8D5505768B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9608922" y="2856477"/>
                  <a:ext cx="524520" cy="54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7096B8A8-9490-4435-9980-CCC4EB2D6B87}"/>
                    </a:ext>
                  </a:extLst>
                </p14:cNvPr>
                <p14:cNvContentPartPr/>
                <p14:nvPr/>
              </p14:nvContentPartPr>
              <p14:xfrm>
                <a:off x="10495242" y="2664597"/>
                <a:ext cx="225000" cy="794520"/>
              </p14:xfrm>
            </p:contentPart>
          </mc:Choice>
          <mc:Fallback xmlns=""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7096B8A8-9490-4435-9980-CCC4EB2D6B87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0477602" y="2646957"/>
                  <a:ext cx="260640" cy="83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F4F0684D-6468-4B90-9381-0B28F15D50C4}"/>
                    </a:ext>
                  </a:extLst>
                </p14:cNvPr>
                <p14:cNvContentPartPr/>
                <p14:nvPr/>
              </p14:nvContentPartPr>
              <p14:xfrm>
                <a:off x="10854522" y="2933877"/>
                <a:ext cx="94320" cy="41724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F4F0684D-6468-4B90-9381-0B28F15D50C4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0836882" y="2915877"/>
                  <a:ext cx="129960" cy="45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E508B94B-F188-42E2-842C-3640B93C19A1}"/>
                    </a:ext>
                  </a:extLst>
                </p14:cNvPr>
                <p14:cNvContentPartPr/>
                <p14:nvPr/>
              </p14:nvContentPartPr>
              <p14:xfrm>
                <a:off x="10829682" y="2903277"/>
                <a:ext cx="317160" cy="43812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E508B94B-F188-42E2-842C-3640B93C19A1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0812042" y="2885277"/>
                  <a:ext cx="352800" cy="47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2EB78564-FB96-4609-9B2D-DF5CA5AB3E46}"/>
                    </a:ext>
                  </a:extLst>
                </p14:cNvPr>
                <p14:cNvContentPartPr/>
                <p14:nvPr/>
              </p14:nvContentPartPr>
              <p14:xfrm>
                <a:off x="11196882" y="2671437"/>
                <a:ext cx="346680" cy="80640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2EB78564-FB96-4609-9B2D-DF5CA5AB3E46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1179242" y="2653797"/>
                  <a:ext cx="382320" cy="842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DBB7515B-3791-4E90-9B75-FD9DFCD07EC2}"/>
              </a:ext>
            </a:extLst>
          </p:cNvPr>
          <p:cNvGrpSpPr/>
          <p:nvPr/>
        </p:nvGrpSpPr>
        <p:grpSpPr>
          <a:xfrm>
            <a:off x="7761402" y="1445277"/>
            <a:ext cx="2608560" cy="955440"/>
            <a:chOff x="7761402" y="1445277"/>
            <a:chExt cx="2608560" cy="955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8FC9855F-2323-4344-BD6B-EE99BCE279E1}"/>
                    </a:ext>
                  </a:extLst>
                </p14:cNvPr>
                <p14:cNvContentPartPr/>
                <p14:nvPr/>
              </p14:nvContentPartPr>
              <p14:xfrm>
                <a:off x="7761402" y="1676757"/>
                <a:ext cx="275760" cy="723960"/>
              </p14:xfrm>
            </p:contentPart>
          </mc:Choice>
          <mc:Fallback xmlns=""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8FC9855F-2323-4344-BD6B-EE99BCE279E1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7743402" y="1659117"/>
                  <a:ext cx="311400" cy="75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DE0B23E5-2415-4BE1-B301-BB9A96532733}"/>
                    </a:ext>
                  </a:extLst>
                </p14:cNvPr>
                <p14:cNvContentPartPr/>
                <p14:nvPr/>
              </p14:nvContentPartPr>
              <p14:xfrm>
                <a:off x="8191962" y="1884477"/>
                <a:ext cx="28800" cy="392400"/>
              </p14:xfrm>
            </p:contentPart>
          </mc:Choice>
          <mc:Fallback xmlns=""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DE0B23E5-2415-4BE1-B301-BB9A96532733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8174322" y="1866837"/>
                  <a:ext cx="64440" cy="42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66E9F1C7-4149-4E59-A829-46F122022E29}"/>
                    </a:ext>
                  </a:extLst>
                </p14:cNvPr>
                <p14:cNvContentPartPr/>
                <p14:nvPr/>
              </p14:nvContentPartPr>
              <p14:xfrm>
                <a:off x="8182602" y="1880517"/>
                <a:ext cx="106920" cy="257040"/>
              </p14:xfrm>
            </p:contentPart>
          </mc:Choice>
          <mc:Fallback xmlns=""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66E9F1C7-4149-4E59-A829-46F122022E29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8164962" y="1862517"/>
                  <a:ext cx="142560" cy="29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726BBFAC-BCE6-4ACF-BC4A-5753F1D7CF9D}"/>
                    </a:ext>
                  </a:extLst>
                </p14:cNvPr>
                <p14:cNvContentPartPr/>
                <p14:nvPr/>
              </p14:nvContentPartPr>
              <p14:xfrm>
                <a:off x="8354322" y="1667037"/>
                <a:ext cx="362880" cy="686520"/>
              </p14:xfrm>
            </p:contentPart>
          </mc:Choice>
          <mc:Fallback xmlns=""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726BBFAC-BCE6-4ACF-BC4A-5753F1D7CF9D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8336682" y="1649397"/>
                  <a:ext cx="398520" cy="72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3FC431B0-CAB3-47DF-9897-34E586841C15}"/>
                    </a:ext>
                  </a:extLst>
                </p14:cNvPr>
                <p14:cNvContentPartPr/>
                <p14:nvPr/>
              </p14:nvContentPartPr>
              <p14:xfrm>
                <a:off x="8970642" y="1684317"/>
                <a:ext cx="257760" cy="398520"/>
              </p14:xfrm>
            </p:contentPart>
          </mc:Choice>
          <mc:Fallback xmlns=""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3FC431B0-CAB3-47DF-9897-34E586841C15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8953002" y="1666317"/>
                  <a:ext cx="293400" cy="43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51D503CA-07EA-408D-89C8-729DE140C54C}"/>
                    </a:ext>
                  </a:extLst>
                </p14:cNvPr>
                <p14:cNvContentPartPr/>
                <p14:nvPr/>
              </p14:nvContentPartPr>
              <p14:xfrm>
                <a:off x="9448362" y="1445277"/>
                <a:ext cx="220320" cy="727920"/>
              </p14:xfrm>
            </p:contentPart>
          </mc:Choice>
          <mc:Fallback xmlns=""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51D503CA-07EA-408D-89C8-729DE140C54C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9430362" y="1427277"/>
                  <a:ext cx="255960" cy="76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AC6FDFCE-E9F4-4174-9AA2-CA02D3D5105C}"/>
                    </a:ext>
                  </a:extLst>
                </p14:cNvPr>
                <p14:cNvContentPartPr/>
                <p14:nvPr/>
              </p14:nvContentPartPr>
              <p14:xfrm>
                <a:off x="9796122" y="1615197"/>
                <a:ext cx="237240" cy="342360"/>
              </p14:xfrm>
            </p:contentPart>
          </mc:Choice>
          <mc:Fallback xmlns=""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AC6FDFCE-E9F4-4174-9AA2-CA02D3D5105C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9778482" y="1597557"/>
                  <a:ext cx="272880" cy="37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EAB017BE-2AE4-4E61-8985-BB588D053C93}"/>
                    </a:ext>
                  </a:extLst>
                </p14:cNvPr>
                <p14:cNvContentPartPr/>
                <p14:nvPr/>
              </p14:nvContentPartPr>
              <p14:xfrm>
                <a:off x="9886122" y="1722477"/>
                <a:ext cx="178920" cy="258840"/>
              </p14:xfrm>
            </p:contentPart>
          </mc:Choice>
          <mc:Fallback xmlns=""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EAB017BE-2AE4-4E61-8985-BB588D053C93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9868482" y="1704477"/>
                  <a:ext cx="214560" cy="29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ED18F0D2-7106-48DE-A9B0-9205EFAD6960}"/>
                    </a:ext>
                  </a:extLst>
                </p14:cNvPr>
                <p14:cNvContentPartPr/>
                <p14:nvPr/>
              </p14:nvContentPartPr>
              <p14:xfrm>
                <a:off x="10102842" y="1449957"/>
                <a:ext cx="267120" cy="754920"/>
              </p14:xfrm>
            </p:contentPart>
          </mc:Choice>
          <mc:Fallback xmlns=""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ED18F0D2-7106-48DE-A9B0-9205EFAD6960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10085202" y="1431957"/>
                  <a:ext cx="302760" cy="790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BF578533-958D-4F36-B3B2-22DBDB1584CB}"/>
              </a:ext>
            </a:extLst>
          </p:cNvPr>
          <p:cNvGrpSpPr/>
          <p:nvPr/>
        </p:nvGrpSpPr>
        <p:grpSpPr>
          <a:xfrm>
            <a:off x="10877202" y="1516197"/>
            <a:ext cx="1273320" cy="551520"/>
            <a:chOff x="10877202" y="1516197"/>
            <a:chExt cx="1273320" cy="551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7BDABD6F-1848-48EE-91E7-04E585724732}"/>
                    </a:ext>
                  </a:extLst>
                </p14:cNvPr>
                <p14:cNvContentPartPr/>
                <p14:nvPr/>
              </p14:nvContentPartPr>
              <p14:xfrm>
                <a:off x="10877202" y="1516197"/>
                <a:ext cx="354600" cy="452880"/>
              </p14:xfrm>
            </p:contentPart>
          </mc:Choice>
          <mc:Fallback xmlns=""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7BDABD6F-1848-48EE-91E7-04E585724732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10859202" y="1498197"/>
                  <a:ext cx="390240" cy="48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3470BD15-1003-46E6-802E-2CC137F2E28C}"/>
                    </a:ext>
                  </a:extLst>
                </p14:cNvPr>
                <p14:cNvContentPartPr/>
                <p14:nvPr/>
              </p14:nvContentPartPr>
              <p14:xfrm>
                <a:off x="11025882" y="1696197"/>
                <a:ext cx="204120" cy="356400"/>
              </p14:xfrm>
            </p:contentPart>
          </mc:Choice>
          <mc:Fallback xmlns=""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3470BD15-1003-46E6-802E-2CC137F2E28C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11007882" y="1678197"/>
                  <a:ext cx="239760" cy="39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899398B8-1EFB-432A-B6A5-BB949B3BEA3E}"/>
                    </a:ext>
                  </a:extLst>
                </p14:cNvPr>
                <p14:cNvContentPartPr/>
                <p14:nvPr/>
              </p14:nvContentPartPr>
              <p14:xfrm>
                <a:off x="11248722" y="1713837"/>
                <a:ext cx="258480" cy="20160"/>
              </p14:xfrm>
            </p:contentPart>
          </mc:Choice>
          <mc:Fallback xmlns=""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899398B8-1EFB-432A-B6A5-BB949B3BEA3E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11231082" y="1696197"/>
                  <a:ext cx="294120" cy="5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621DE1EF-0271-493B-941F-22220BD36CF4}"/>
                    </a:ext>
                  </a:extLst>
                </p14:cNvPr>
                <p14:cNvContentPartPr/>
                <p14:nvPr/>
              </p14:nvContentPartPr>
              <p14:xfrm>
                <a:off x="11261322" y="1778637"/>
                <a:ext cx="273600" cy="153720"/>
              </p14:xfrm>
            </p:contentPart>
          </mc:Choice>
          <mc:Fallback xmlns=""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621DE1EF-0271-493B-941F-22220BD36CF4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11243322" y="1760637"/>
                  <a:ext cx="309240" cy="18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D2F7422C-FCDD-420B-8BA8-B7C913274F72}"/>
                    </a:ext>
                  </a:extLst>
                </p14:cNvPr>
                <p14:cNvContentPartPr/>
                <p14:nvPr/>
              </p14:nvContentPartPr>
              <p14:xfrm>
                <a:off x="11370042" y="1620597"/>
                <a:ext cx="200880" cy="447120"/>
              </p14:xfrm>
            </p:contentPart>
          </mc:Choice>
          <mc:Fallback xmlns=""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D2F7422C-FCDD-420B-8BA8-B7C913274F72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11352042" y="1602597"/>
                  <a:ext cx="236520" cy="48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49587E40-EFBC-41CA-A58E-0BA829D84A58}"/>
                    </a:ext>
                  </a:extLst>
                </p14:cNvPr>
                <p14:cNvContentPartPr/>
                <p14:nvPr/>
              </p14:nvContentPartPr>
              <p14:xfrm>
                <a:off x="11711682" y="1614117"/>
                <a:ext cx="10800" cy="412920"/>
              </p14:xfrm>
            </p:contentPart>
          </mc:Choice>
          <mc:Fallback xmlns=""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49587E40-EFBC-41CA-A58E-0BA829D84A58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11694042" y="1596477"/>
                  <a:ext cx="46440" cy="44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F04C83C8-82A7-4F97-BD12-D592CC37991D}"/>
                    </a:ext>
                  </a:extLst>
                </p14:cNvPr>
                <p14:cNvContentPartPr/>
                <p14:nvPr/>
              </p14:nvContentPartPr>
              <p14:xfrm>
                <a:off x="11644722" y="1594317"/>
                <a:ext cx="505800" cy="36468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F04C83C8-82A7-4F97-BD12-D592CC37991D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11626722" y="1576677"/>
                  <a:ext cx="541440" cy="4003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1430005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0820D-0CFE-4220-98CB-372AC47E5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Composition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5CFE025-BBAB-4140-9F5F-8F87F7809286}"/>
              </a:ext>
            </a:extLst>
          </p:cNvPr>
          <p:cNvGrpSpPr/>
          <p:nvPr/>
        </p:nvGrpSpPr>
        <p:grpSpPr>
          <a:xfrm>
            <a:off x="7567672" y="917783"/>
            <a:ext cx="3786128" cy="1061743"/>
            <a:chOff x="1760562" y="1344837"/>
            <a:chExt cx="10303560" cy="3192840"/>
          </a:xfrm>
        </p:grpSpPr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3ED02067-EB17-4471-B562-6B30499486C2}"/>
                </a:ext>
              </a:extLst>
            </p:cNvPr>
            <p:cNvGrpSpPr/>
            <p:nvPr/>
          </p:nvGrpSpPr>
          <p:grpSpPr>
            <a:xfrm>
              <a:off x="1760562" y="3182277"/>
              <a:ext cx="8381880" cy="1355400"/>
              <a:chOff x="1760562" y="3182277"/>
              <a:chExt cx="8381880" cy="13554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">
                <p14:nvContentPartPr>
                  <p14:cNvPr id="3" name="Ink 2">
                    <a:extLst>
                      <a:ext uri="{FF2B5EF4-FFF2-40B4-BE49-F238E27FC236}">
                        <a16:creationId xmlns:a16="http://schemas.microsoft.com/office/drawing/2014/main" id="{535CD09D-5215-4F8F-9AB5-1EC2E369AC95}"/>
                      </a:ext>
                    </a:extLst>
                  </p14:cNvPr>
                  <p14:cNvContentPartPr/>
                  <p14:nvPr/>
                </p14:nvContentPartPr>
                <p14:xfrm>
                  <a:off x="1881162" y="3182277"/>
                  <a:ext cx="8261280" cy="425880"/>
                </p14:xfrm>
              </p:contentPart>
            </mc:Choice>
            <mc:Fallback xmlns="">
              <p:pic>
                <p:nvPicPr>
                  <p:cNvPr id="3" name="Ink 2">
                    <a:extLst>
                      <a:ext uri="{FF2B5EF4-FFF2-40B4-BE49-F238E27FC236}">
                        <a16:creationId xmlns:a16="http://schemas.microsoft.com/office/drawing/2014/main" id="{535CD09D-5215-4F8F-9AB5-1EC2E369AC95}"/>
                      </a:ext>
                    </a:extLst>
                  </p:cNvPr>
                  <p:cNvPicPr/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1832180" y="3128231"/>
                    <a:ext cx="8358264" cy="53289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">
                <p14:nvContentPartPr>
                  <p14:cNvPr id="7" name="Ink 6">
                    <a:extLst>
                      <a:ext uri="{FF2B5EF4-FFF2-40B4-BE49-F238E27FC236}">
                        <a16:creationId xmlns:a16="http://schemas.microsoft.com/office/drawing/2014/main" id="{F9EFA87A-D2D9-490D-94A3-AB4126A852F1}"/>
                      </a:ext>
                    </a:extLst>
                  </p14:cNvPr>
                  <p14:cNvContentPartPr/>
                  <p14:nvPr/>
                </p14:nvContentPartPr>
                <p14:xfrm>
                  <a:off x="3452922" y="4121517"/>
                  <a:ext cx="37800" cy="195840"/>
                </p14:xfrm>
              </p:contentPart>
            </mc:Choice>
            <mc:Fallback xmlns="">
              <p:pic>
                <p:nvPicPr>
                  <p:cNvPr id="7" name="Ink 6">
                    <a:extLst>
                      <a:ext uri="{FF2B5EF4-FFF2-40B4-BE49-F238E27FC236}">
                        <a16:creationId xmlns:a16="http://schemas.microsoft.com/office/drawing/2014/main" id="{F9EFA87A-D2D9-490D-94A3-AB4126A852F1}"/>
                      </a:ext>
                    </a:extLst>
                  </p:cNvPr>
                  <p:cNvPicPr/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3404460" y="4067715"/>
                    <a:ext cx="133754" cy="30236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">
                <p14:nvContentPartPr>
                  <p14:cNvPr id="21" name="Ink 20">
                    <a:extLst>
                      <a:ext uri="{FF2B5EF4-FFF2-40B4-BE49-F238E27FC236}">
                        <a16:creationId xmlns:a16="http://schemas.microsoft.com/office/drawing/2014/main" id="{A3F4D6BC-E17A-46B6-8E11-1131AC25D10B}"/>
                      </a:ext>
                    </a:extLst>
                  </p14:cNvPr>
                  <p14:cNvContentPartPr/>
                  <p14:nvPr/>
                </p14:nvContentPartPr>
                <p14:xfrm>
                  <a:off x="3432402" y="4025397"/>
                  <a:ext cx="16200" cy="26640"/>
                </p14:xfrm>
              </p:contentPart>
            </mc:Choice>
            <mc:Fallback xmlns="">
              <p:pic>
                <p:nvPicPr>
                  <p:cNvPr id="21" name="Ink 20">
                    <a:extLst>
                      <a:ext uri="{FF2B5EF4-FFF2-40B4-BE49-F238E27FC236}">
                        <a16:creationId xmlns:a16="http://schemas.microsoft.com/office/drawing/2014/main" id="{A3F4D6BC-E17A-46B6-8E11-1131AC25D10B}"/>
                      </a:ext>
                    </a:extLst>
                  </p:cNvPr>
                  <p:cNvPicPr/>
                  <p:nvPr/>
                </p:nvPicPr>
                <p:blipFill>
                  <a:blip r:embed="rId7"/>
                  <a:stretch>
                    <a:fillRect/>
                  </a:stretch>
                </p:blipFill>
                <p:spPr>
                  <a:xfrm>
                    <a:off x="3384755" y="3972117"/>
                    <a:ext cx="110541" cy="13213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">
                <p14:nvContentPartPr>
                  <p14:cNvPr id="46" name="Ink 45">
                    <a:extLst>
                      <a:ext uri="{FF2B5EF4-FFF2-40B4-BE49-F238E27FC236}">
                        <a16:creationId xmlns:a16="http://schemas.microsoft.com/office/drawing/2014/main" id="{52AF45F5-B88B-40BA-8AD2-1218247DC925}"/>
                      </a:ext>
                    </a:extLst>
                  </p14:cNvPr>
                  <p14:cNvContentPartPr/>
                  <p14:nvPr/>
                </p14:nvContentPartPr>
                <p14:xfrm>
                  <a:off x="3637602" y="3942957"/>
                  <a:ext cx="132480" cy="394920"/>
                </p14:xfrm>
              </p:contentPart>
            </mc:Choice>
            <mc:Fallback xmlns="">
              <p:pic>
                <p:nvPicPr>
                  <p:cNvPr id="46" name="Ink 45">
                    <a:extLst>
                      <a:ext uri="{FF2B5EF4-FFF2-40B4-BE49-F238E27FC236}">
                        <a16:creationId xmlns:a16="http://schemas.microsoft.com/office/drawing/2014/main" id="{52AF45F5-B88B-40BA-8AD2-1218247DC925}"/>
                      </a:ext>
                    </a:extLst>
                  </p:cNvPr>
                  <p:cNvPicPr/>
                  <p:nvPr/>
                </p:nvPicPr>
                <p:blipFill>
                  <a:blip r:embed="rId9"/>
                  <a:stretch>
                    <a:fillRect/>
                  </a:stretch>
                </p:blipFill>
                <p:spPr>
                  <a:xfrm>
                    <a:off x="3588896" y="3888858"/>
                    <a:ext cx="228918" cy="502035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">
                <p14:nvContentPartPr>
                  <p14:cNvPr id="47" name="Ink 46">
                    <a:extLst>
                      <a:ext uri="{FF2B5EF4-FFF2-40B4-BE49-F238E27FC236}">
                        <a16:creationId xmlns:a16="http://schemas.microsoft.com/office/drawing/2014/main" id="{1CF8EE6A-02CA-4086-8538-A092E547E1FD}"/>
                      </a:ext>
                    </a:extLst>
                  </p14:cNvPr>
                  <p14:cNvContentPartPr/>
                  <p14:nvPr/>
                </p14:nvContentPartPr>
                <p14:xfrm>
                  <a:off x="3631482" y="4227717"/>
                  <a:ext cx="60120" cy="30960"/>
                </p14:xfrm>
              </p:contentPart>
            </mc:Choice>
            <mc:Fallback xmlns="">
              <p:pic>
                <p:nvPicPr>
                  <p:cNvPr id="47" name="Ink 46">
                    <a:extLst>
                      <a:ext uri="{FF2B5EF4-FFF2-40B4-BE49-F238E27FC236}">
                        <a16:creationId xmlns:a16="http://schemas.microsoft.com/office/drawing/2014/main" id="{1CF8EE6A-02CA-4086-8538-A092E547E1FD}"/>
                      </a:ext>
                    </a:extLst>
                  </p:cNvPr>
                  <p:cNvPicPr/>
                  <p:nvPr/>
                </p:nvPicPr>
                <p:blipFill>
                  <a:blip r:embed="rId11"/>
                  <a:stretch>
                    <a:fillRect/>
                  </a:stretch>
                </p:blipFill>
                <p:spPr>
                  <a:xfrm>
                    <a:off x="3582998" y="4174338"/>
                    <a:ext cx="156118" cy="13665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2">
                <p14:nvContentPartPr>
                  <p14:cNvPr id="48" name="Ink 47">
                    <a:extLst>
                      <a:ext uri="{FF2B5EF4-FFF2-40B4-BE49-F238E27FC236}">
                        <a16:creationId xmlns:a16="http://schemas.microsoft.com/office/drawing/2014/main" id="{D6DF0FD1-DC77-44A2-BF89-901CBF576018}"/>
                      </a:ext>
                    </a:extLst>
                  </p14:cNvPr>
                  <p14:cNvContentPartPr/>
                  <p14:nvPr/>
                </p14:nvContentPartPr>
                <p14:xfrm>
                  <a:off x="4196682" y="3908037"/>
                  <a:ext cx="302040" cy="424440"/>
                </p14:xfrm>
              </p:contentPart>
            </mc:Choice>
            <mc:Fallback xmlns="">
              <p:pic>
                <p:nvPicPr>
                  <p:cNvPr id="48" name="Ink 47">
                    <a:extLst>
                      <a:ext uri="{FF2B5EF4-FFF2-40B4-BE49-F238E27FC236}">
                        <a16:creationId xmlns:a16="http://schemas.microsoft.com/office/drawing/2014/main" id="{D6DF0FD1-DC77-44A2-BF89-901CBF576018}"/>
                      </a:ext>
                    </a:extLst>
                  </p:cNvPr>
                  <p:cNvPicPr/>
                  <p:nvPr/>
                </p:nvPicPr>
                <p:blipFill>
                  <a:blip r:embed="rId13"/>
                  <a:stretch>
                    <a:fillRect/>
                  </a:stretch>
                </p:blipFill>
                <p:spPr>
                  <a:xfrm>
                    <a:off x="4147808" y="3854037"/>
                    <a:ext cx="398810" cy="531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">
                <p14:nvContentPartPr>
                  <p14:cNvPr id="49" name="Ink 48">
                    <a:extLst>
                      <a:ext uri="{FF2B5EF4-FFF2-40B4-BE49-F238E27FC236}">
                        <a16:creationId xmlns:a16="http://schemas.microsoft.com/office/drawing/2014/main" id="{7AAACC82-FAAC-4739-9ECC-ADDC3FA56767}"/>
                      </a:ext>
                    </a:extLst>
                  </p14:cNvPr>
                  <p14:cNvContentPartPr/>
                  <p14:nvPr/>
                </p14:nvContentPartPr>
                <p14:xfrm>
                  <a:off x="4228362" y="4125477"/>
                  <a:ext cx="130320" cy="28440"/>
                </p14:xfrm>
              </p:contentPart>
            </mc:Choice>
            <mc:Fallback xmlns="">
              <p:pic>
                <p:nvPicPr>
                  <p:cNvPr id="49" name="Ink 48">
                    <a:extLst>
                      <a:ext uri="{FF2B5EF4-FFF2-40B4-BE49-F238E27FC236}">
                        <a16:creationId xmlns:a16="http://schemas.microsoft.com/office/drawing/2014/main" id="{7AAACC82-FAAC-4739-9ECC-ADDC3FA56767}"/>
                      </a:ext>
                    </a:extLst>
                  </p:cNvPr>
                  <p:cNvPicPr/>
                  <p:nvPr/>
                </p:nvPicPr>
                <p:blipFill>
                  <a:blip r:embed="rId15"/>
                  <a:stretch>
                    <a:fillRect/>
                  </a:stretch>
                </p:blipFill>
                <p:spPr>
                  <a:xfrm>
                    <a:off x="4179735" y="4072810"/>
                    <a:ext cx="226601" cy="132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6">
                <p14:nvContentPartPr>
                  <p14:cNvPr id="50" name="Ink 49">
                    <a:extLst>
                      <a:ext uri="{FF2B5EF4-FFF2-40B4-BE49-F238E27FC236}">
                        <a16:creationId xmlns:a16="http://schemas.microsoft.com/office/drawing/2014/main" id="{06B8539B-6A34-4D73-86AC-6EC8FF8D35EE}"/>
                      </a:ext>
                    </a:extLst>
                  </p14:cNvPr>
                  <p14:cNvContentPartPr/>
                  <p14:nvPr/>
                </p14:nvContentPartPr>
                <p14:xfrm>
                  <a:off x="4951962" y="3845037"/>
                  <a:ext cx="59400" cy="429840"/>
                </p14:xfrm>
              </p:contentPart>
            </mc:Choice>
            <mc:Fallback xmlns="">
              <p:pic>
                <p:nvPicPr>
                  <p:cNvPr id="50" name="Ink 49">
                    <a:extLst>
                      <a:ext uri="{FF2B5EF4-FFF2-40B4-BE49-F238E27FC236}">
                        <a16:creationId xmlns:a16="http://schemas.microsoft.com/office/drawing/2014/main" id="{06B8539B-6A34-4D73-86AC-6EC8FF8D35EE}"/>
                      </a:ext>
                    </a:extLst>
                  </p:cNvPr>
                  <p:cNvPicPr/>
                  <p:nvPr/>
                </p:nvPicPr>
                <p:blipFill>
                  <a:blip r:embed="rId17"/>
                  <a:stretch>
                    <a:fillRect/>
                  </a:stretch>
                </p:blipFill>
                <p:spPr>
                  <a:xfrm>
                    <a:off x="4903273" y="3791037"/>
                    <a:ext cx="155803" cy="536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8">
                <p14:nvContentPartPr>
                  <p14:cNvPr id="51" name="Ink 50">
                    <a:extLst>
                      <a:ext uri="{FF2B5EF4-FFF2-40B4-BE49-F238E27FC236}">
                        <a16:creationId xmlns:a16="http://schemas.microsoft.com/office/drawing/2014/main" id="{254E4ABA-EEFC-4D39-B991-8C26B581BA72}"/>
                      </a:ext>
                    </a:extLst>
                  </p14:cNvPr>
                  <p14:cNvContentPartPr/>
                  <p14:nvPr/>
                </p14:nvContentPartPr>
                <p14:xfrm>
                  <a:off x="4876722" y="3883197"/>
                  <a:ext cx="402480" cy="333000"/>
                </p14:xfrm>
              </p:contentPart>
            </mc:Choice>
            <mc:Fallback xmlns="">
              <p:pic>
                <p:nvPicPr>
                  <p:cNvPr id="51" name="Ink 50">
                    <a:extLst>
                      <a:ext uri="{FF2B5EF4-FFF2-40B4-BE49-F238E27FC236}">
                        <a16:creationId xmlns:a16="http://schemas.microsoft.com/office/drawing/2014/main" id="{254E4ABA-EEFC-4D39-B991-8C26B581BA72}"/>
                      </a:ext>
                    </a:extLst>
                  </p:cNvPr>
                  <p:cNvPicPr/>
                  <p:nvPr/>
                </p:nvPicPr>
                <p:blipFill>
                  <a:blip r:embed="rId19"/>
                  <a:stretch>
                    <a:fillRect/>
                  </a:stretch>
                </p:blipFill>
                <p:spPr>
                  <a:xfrm>
                    <a:off x="4827758" y="3829139"/>
                    <a:ext cx="499428" cy="44003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0">
                <p14:nvContentPartPr>
                  <p14:cNvPr id="52" name="Ink 51">
                    <a:extLst>
                      <a:ext uri="{FF2B5EF4-FFF2-40B4-BE49-F238E27FC236}">
                        <a16:creationId xmlns:a16="http://schemas.microsoft.com/office/drawing/2014/main" id="{B8A4A7E5-5624-4EBC-8DE4-2E9AFE879201}"/>
                      </a:ext>
                    </a:extLst>
                  </p14:cNvPr>
                  <p14:cNvContentPartPr/>
                  <p14:nvPr/>
                </p14:nvContentPartPr>
                <p14:xfrm>
                  <a:off x="5380722" y="4031877"/>
                  <a:ext cx="141120" cy="163800"/>
                </p14:xfrm>
              </p:contentPart>
            </mc:Choice>
            <mc:Fallback xmlns="">
              <p:pic>
                <p:nvPicPr>
                  <p:cNvPr id="52" name="Ink 51">
                    <a:extLst>
                      <a:ext uri="{FF2B5EF4-FFF2-40B4-BE49-F238E27FC236}">
                        <a16:creationId xmlns:a16="http://schemas.microsoft.com/office/drawing/2014/main" id="{B8A4A7E5-5624-4EBC-8DE4-2E9AFE879201}"/>
                      </a:ext>
                    </a:extLst>
                  </p:cNvPr>
                  <p:cNvPicPr/>
                  <p:nvPr/>
                </p:nvPicPr>
                <p:blipFill>
                  <a:blip r:embed="rId21"/>
                  <a:stretch>
                    <a:fillRect/>
                  </a:stretch>
                </p:blipFill>
                <p:spPr>
                  <a:xfrm>
                    <a:off x="5332060" y="3977995"/>
                    <a:ext cx="237471" cy="27048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">
                <p14:nvContentPartPr>
                  <p14:cNvPr id="53" name="Ink 52">
                    <a:extLst>
                      <a:ext uri="{FF2B5EF4-FFF2-40B4-BE49-F238E27FC236}">
                        <a16:creationId xmlns:a16="http://schemas.microsoft.com/office/drawing/2014/main" id="{E944E620-4C68-4FB2-83A3-DFD23452B158}"/>
                      </a:ext>
                    </a:extLst>
                  </p14:cNvPr>
                  <p14:cNvContentPartPr/>
                  <p14:nvPr/>
                </p14:nvContentPartPr>
                <p14:xfrm>
                  <a:off x="5590242" y="4068957"/>
                  <a:ext cx="231840" cy="124920"/>
                </p14:xfrm>
              </p:contentPart>
            </mc:Choice>
            <mc:Fallback xmlns="">
              <p:pic>
                <p:nvPicPr>
                  <p:cNvPr id="53" name="Ink 52">
                    <a:extLst>
                      <a:ext uri="{FF2B5EF4-FFF2-40B4-BE49-F238E27FC236}">
                        <a16:creationId xmlns:a16="http://schemas.microsoft.com/office/drawing/2014/main" id="{E944E620-4C68-4FB2-83A3-DFD23452B158}"/>
                      </a:ext>
                    </a:extLst>
                  </p:cNvPr>
                  <p:cNvPicPr/>
                  <p:nvPr/>
                </p:nvPicPr>
                <p:blipFill>
                  <a:blip r:embed="rId23"/>
                  <a:stretch>
                    <a:fillRect/>
                  </a:stretch>
                </p:blipFill>
                <p:spPr>
                  <a:xfrm>
                    <a:off x="5541331" y="4015112"/>
                    <a:ext cx="328685" cy="231533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4">
                <p14:nvContentPartPr>
                  <p14:cNvPr id="54" name="Ink 53">
                    <a:extLst>
                      <a:ext uri="{FF2B5EF4-FFF2-40B4-BE49-F238E27FC236}">
                        <a16:creationId xmlns:a16="http://schemas.microsoft.com/office/drawing/2014/main" id="{7CCE4D68-2F30-46F0-BC63-ABAFF09F20BF}"/>
                      </a:ext>
                    </a:extLst>
                  </p14:cNvPr>
                  <p14:cNvContentPartPr/>
                  <p14:nvPr/>
                </p14:nvContentPartPr>
                <p14:xfrm>
                  <a:off x="6121962" y="3749277"/>
                  <a:ext cx="293400" cy="416160"/>
                </p14:xfrm>
              </p:contentPart>
            </mc:Choice>
            <mc:Fallback xmlns="">
              <p:pic>
                <p:nvPicPr>
                  <p:cNvPr id="54" name="Ink 53">
                    <a:extLst>
                      <a:ext uri="{FF2B5EF4-FFF2-40B4-BE49-F238E27FC236}">
                        <a16:creationId xmlns:a16="http://schemas.microsoft.com/office/drawing/2014/main" id="{7CCE4D68-2F30-46F0-BC63-ABAFF09F20BF}"/>
                      </a:ext>
                    </a:extLst>
                  </p:cNvPr>
                  <p:cNvPicPr/>
                  <p:nvPr/>
                </p:nvPicPr>
                <p:blipFill>
                  <a:blip r:embed="rId25"/>
                  <a:stretch>
                    <a:fillRect/>
                  </a:stretch>
                </p:blipFill>
                <p:spPr>
                  <a:xfrm>
                    <a:off x="6073062" y="3695230"/>
                    <a:ext cx="390222" cy="523173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6">
                <p14:nvContentPartPr>
                  <p14:cNvPr id="55" name="Ink 54">
                    <a:extLst>
                      <a:ext uri="{FF2B5EF4-FFF2-40B4-BE49-F238E27FC236}">
                        <a16:creationId xmlns:a16="http://schemas.microsoft.com/office/drawing/2014/main" id="{251B3480-A20E-4323-939C-CFB3AA278026}"/>
                      </a:ext>
                    </a:extLst>
                  </p14:cNvPr>
                  <p14:cNvContentPartPr/>
                  <p14:nvPr/>
                </p14:nvContentPartPr>
                <p14:xfrm>
                  <a:off x="6535602" y="3989757"/>
                  <a:ext cx="48960" cy="282600"/>
                </p14:xfrm>
              </p:contentPart>
            </mc:Choice>
            <mc:Fallback xmlns="">
              <p:pic>
                <p:nvPicPr>
                  <p:cNvPr id="55" name="Ink 54">
                    <a:extLst>
                      <a:ext uri="{FF2B5EF4-FFF2-40B4-BE49-F238E27FC236}">
                        <a16:creationId xmlns:a16="http://schemas.microsoft.com/office/drawing/2014/main" id="{251B3480-A20E-4323-939C-CFB3AA278026}"/>
                      </a:ext>
                    </a:extLst>
                  </p:cNvPr>
                  <p:cNvPicPr/>
                  <p:nvPr/>
                </p:nvPicPr>
                <p:blipFill>
                  <a:blip r:embed="rId27"/>
                  <a:stretch>
                    <a:fillRect/>
                  </a:stretch>
                </p:blipFill>
                <p:spPr>
                  <a:xfrm>
                    <a:off x="6487602" y="3935826"/>
                    <a:ext cx="144000" cy="38938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8">
                <p14:nvContentPartPr>
                  <p14:cNvPr id="56" name="Ink 55">
                    <a:extLst>
                      <a:ext uri="{FF2B5EF4-FFF2-40B4-BE49-F238E27FC236}">
                        <a16:creationId xmlns:a16="http://schemas.microsoft.com/office/drawing/2014/main" id="{757D2B82-437F-4C79-8376-E80F0CF51DAD}"/>
                      </a:ext>
                    </a:extLst>
                  </p14:cNvPr>
                  <p14:cNvContentPartPr/>
                  <p14:nvPr/>
                </p14:nvContentPartPr>
                <p14:xfrm>
                  <a:off x="7009362" y="3958077"/>
                  <a:ext cx="157320" cy="223560"/>
                </p14:xfrm>
              </p:contentPart>
            </mc:Choice>
            <mc:Fallback xmlns="">
              <p:pic>
                <p:nvPicPr>
                  <p:cNvPr id="56" name="Ink 55">
                    <a:extLst>
                      <a:ext uri="{FF2B5EF4-FFF2-40B4-BE49-F238E27FC236}">
                        <a16:creationId xmlns:a16="http://schemas.microsoft.com/office/drawing/2014/main" id="{757D2B82-437F-4C79-8376-E80F0CF51DAD}"/>
                      </a:ext>
                    </a:extLst>
                  </p:cNvPr>
                  <p:cNvPicPr/>
                  <p:nvPr/>
                </p:nvPicPr>
                <p:blipFill>
                  <a:blip r:embed="rId29"/>
                  <a:stretch>
                    <a:fillRect/>
                  </a:stretch>
                </p:blipFill>
                <p:spPr>
                  <a:xfrm>
                    <a:off x="6960505" y="3904077"/>
                    <a:ext cx="254057" cy="3304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0">
                <p14:nvContentPartPr>
                  <p14:cNvPr id="57" name="Ink 56">
                    <a:extLst>
                      <a:ext uri="{FF2B5EF4-FFF2-40B4-BE49-F238E27FC236}">
                        <a16:creationId xmlns:a16="http://schemas.microsoft.com/office/drawing/2014/main" id="{BCA77E94-511E-409E-8A58-CA405E29F435}"/>
                      </a:ext>
                    </a:extLst>
                  </p14:cNvPr>
                  <p14:cNvContentPartPr/>
                  <p14:nvPr/>
                </p14:nvContentPartPr>
                <p14:xfrm>
                  <a:off x="7248402" y="3653877"/>
                  <a:ext cx="113400" cy="442440"/>
                </p14:xfrm>
              </p:contentPart>
            </mc:Choice>
            <mc:Fallback xmlns="">
              <p:pic>
                <p:nvPicPr>
                  <p:cNvPr id="57" name="Ink 56">
                    <a:extLst>
                      <a:ext uri="{FF2B5EF4-FFF2-40B4-BE49-F238E27FC236}">
                        <a16:creationId xmlns:a16="http://schemas.microsoft.com/office/drawing/2014/main" id="{BCA77E94-511E-409E-8A58-CA405E29F435}"/>
                      </a:ext>
                    </a:extLst>
                  </p:cNvPr>
                  <p:cNvPicPr/>
                  <p:nvPr/>
                </p:nvPicPr>
                <p:blipFill>
                  <a:blip r:embed="rId31"/>
                  <a:stretch>
                    <a:fillRect/>
                  </a:stretch>
                </p:blipFill>
                <p:spPr>
                  <a:xfrm>
                    <a:off x="7199523" y="3599789"/>
                    <a:ext cx="210181" cy="54953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2">
                <p14:nvContentPartPr>
                  <p14:cNvPr id="58" name="Ink 57">
                    <a:extLst>
                      <a:ext uri="{FF2B5EF4-FFF2-40B4-BE49-F238E27FC236}">
                        <a16:creationId xmlns:a16="http://schemas.microsoft.com/office/drawing/2014/main" id="{D7EC1069-1D83-4831-AA67-EFC5AB1E3FE2}"/>
                      </a:ext>
                    </a:extLst>
                  </p14:cNvPr>
                  <p14:cNvContentPartPr/>
                  <p14:nvPr/>
                </p14:nvContentPartPr>
                <p14:xfrm>
                  <a:off x="7549722" y="3898317"/>
                  <a:ext cx="90000" cy="279360"/>
                </p14:xfrm>
              </p:contentPart>
            </mc:Choice>
            <mc:Fallback xmlns="">
              <p:pic>
                <p:nvPicPr>
                  <p:cNvPr id="58" name="Ink 57">
                    <a:extLst>
                      <a:ext uri="{FF2B5EF4-FFF2-40B4-BE49-F238E27FC236}">
                        <a16:creationId xmlns:a16="http://schemas.microsoft.com/office/drawing/2014/main" id="{D7EC1069-1D83-4831-AA67-EFC5AB1E3FE2}"/>
                      </a:ext>
                    </a:extLst>
                  </p:cNvPr>
                  <p:cNvPicPr/>
                  <p:nvPr/>
                </p:nvPicPr>
                <p:blipFill>
                  <a:blip r:embed="rId33"/>
                  <a:stretch>
                    <a:fillRect/>
                  </a:stretch>
                </p:blipFill>
                <p:spPr>
                  <a:xfrm>
                    <a:off x="7500809" y="3844386"/>
                    <a:ext cx="186848" cy="38614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4">
                <p14:nvContentPartPr>
                  <p14:cNvPr id="59" name="Ink 58">
                    <a:extLst>
                      <a:ext uri="{FF2B5EF4-FFF2-40B4-BE49-F238E27FC236}">
                        <a16:creationId xmlns:a16="http://schemas.microsoft.com/office/drawing/2014/main" id="{F9B6CBC5-CCC6-4A2D-980E-90B8FC8EDC80}"/>
                      </a:ext>
                    </a:extLst>
                  </p14:cNvPr>
                  <p14:cNvContentPartPr/>
                  <p14:nvPr/>
                </p14:nvContentPartPr>
                <p14:xfrm>
                  <a:off x="7492122" y="3928557"/>
                  <a:ext cx="29880" cy="265680"/>
                </p14:xfrm>
              </p:contentPart>
            </mc:Choice>
            <mc:Fallback xmlns="">
              <p:pic>
                <p:nvPicPr>
                  <p:cNvPr id="59" name="Ink 58">
                    <a:extLst>
                      <a:ext uri="{FF2B5EF4-FFF2-40B4-BE49-F238E27FC236}">
                        <a16:creationId xmlns:a16="http://schemas.microsoft.com/office/drawing/2014/main" id="{F9B6CBC5-CCC6-4A2D-980E-90B8FC8EDC80}"/>
                      </a:ext>
                    </a:extLst>
                  </p:cNvPr>
                  <p:cNvPicPr/>
                  <p:nvPr/>
                </p:nvPicPr>
                <p:blipFill>
                  <a:blip r:embed="rId35"/>
                  <a:stretch>
                    <a:fillRect/>
                  </a:stretch>
                </p:blipFill>
                <p:spPr>
                  <a:xfrm>
                    <a:off x="7443928" y="3874557"/>
                    <a:ext cx="125303" cy="372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6">
                <p14:nvContentPartPr>
                  <p14:cNvPr id="60" name="Ink 59">
                    <a:extLst>
                      <a:ext uri="{FF2B5EF4-FFF2-40B4-BE49-F238E27FC236}">
                        <a16:creationId xmlns:a16="http://schemas.microsoft.com/office/drawing/2014/main" id="{788C2F78-2711-4567-A838-8150C374CAFC}"/>
                      </a:ext>
                    </a:extLst>
                  </p14:cNvPr>
                  <p14:cNvContentPartPr/>
                  <p14:nvPr/>
                </p14:nvContentPartPr>
                <p14:xfrm>
                  <a:off x="7732962" y="3938637"/>
                  <a:ext cx="181800" cy="254880"/>
                </p14:xfrm>
              </p:contentPart>
            </mc:Choice>
            <mc:Fallback xmlns="">
              <p:pic>
                <p:nvPicPr>
                  <p:cNvPr id="60" name="Ink 59">
                    <a:extLst>
                      <a:ext uri="{FF2B5EF4-FFF2-40B4-BE49-F238E27FC236}">
                        <a16:creationId xmlns:a16="http://schemas.microsoft.com/office/drawing/2014/main" id="{788C2F78-2711-4567-A838-8150C374CAFC}"/>
                      </a:ext>
                    </a:extLst>
                  </p:cNvPr>
                  <p:cNvPicPr/>
                  <p:nvPr/>
                </p:nvPicPr>
                <p:blipFill>
                  <a:blip r:embed="rId37"/>
                  <a:stretch>
                    <a:fillRect/>
                  </a:stretch>
                </p:blipFill>
                <p:spPr>
                  <a:xfrm>
                    <a:off x="7684091" y="3884637"/>
                    <a:ext cx="278565" cy="361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8">
                <p14:nvContentPartPr>
                  <p14:cNvPr id="61" name="Ink 60">
                    <a:extLst>
                      <a:ext uri="{FF2B5EF4-FFF2-40B4-BE49-F238E27FC236}">
                        <a16:creationId xmlns:a16="http://schemas.microsoft.com/office/drawing/2014/main" id="{2E1F4CFF-E240-4280-87D4-6383AEDF1491}"/>
                      </a:ext>
                    </a:extLst>
                  </p14:cNvPr>
                  <p14:cNvContentPartPr/>
                  <p14:nvPr/>
                </p14:nvContentPartPr>
                <p14:xfrm>
                  <a:off x="8236602" y="3647757"/>
                  <a:ext cx="234000" cy="397080"/>
                </p14:xfrm>
              </p:contentPart>
            </mc:Choice>
            <mc:Fallback xmlns="">
              <p:pic>
                <p:nvPicPr>
                  <p:cNvPr id="61" name="Ink 60">
                    <a:extLst>
                      <a:ext uri="{FF2B5EF4-FFF2-40B4-BE49-F238E27FC236}">
                        <a16:creationId xmlns:a16="http://schemas.microsoft.com/office/drawing/2014/main" id="{2E1F4CFF-E240-4280-87D4-6383AEDF1491}"/>
                      </a:ext>
                    </a:extLst>
                  </p:cNvPr>
                  <p:cNvPicPr/>
                  <p:nvPr/>
                </p:nvPicPr>
                <p:blipFill>
                  <a:blip r:embed="rId39"/>
                  <a:stretch>
                    <a:fillRect/>
                  </a:stretch>
                </p:blipFill>
                <p:spPr>
                  <a:xfrm>
                    <a:off x="8187648" y="3593659"/>
                    <a:ext cx="330929" cy="50419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0">
                <p14:nvContentPartPr>
                  <p14:cNvPr id="62" name="Ink 61">
                    <a:extLst>
                      <a:ext uri="{FF2B5EF4-FFF2-40B4-BE49-F238E27FC236}">
                        <a16:creationId xmlns:a16="http://schemas.microsoft.com/office/drawing/2014/main" id="{0B91657F-7489-42F1-AF80-F14AB9C9691F}"/>
                      </a:ext>
                    </a:extLst>
                  </p14:cNvPr>
                  <p14:cNvContentPartPr/>
                  <p14:nvPr/>
                </p14:nvContentPartPr>
                <p14:xfrm>
                  <a:off x="8608482" y="3835317"/>
                  <a:ext cx="207360" cy="245160"/>
                </p14:xfrm>
              </p:contentPart>
            </mc:Choice>
            <mc:Fallback xmlns="">
              <p:pic>
                <p:nvPicPr>
                  <p:cNvPr id="62" name="Ink 61">
                    <a:extLst>
                      <a:ext uri="{FF2B5EF4-FFF2-40B4-BE49-F238E27FC236}">
                        <a16:creationId xmlns:a16="http://schemas.microsoft.com/office/drawing/2014/main" id="{0B91657F-7489-42F1-AF80-F14AB9C9691F}"/>
                      </a:ext>
                    </a:extLst>
                  </p:cNvPr>
                  <p:cNvPicPr/>
                  <p:nvPr/>
                </p:nvPicPr>
                <p:blipFill>
                  <a:blip r:embed="rId41"/>
                  <a:stretch>
                    <a:fillRect/>
                  </a:stretch>
                </p:blipFill>
                <p:spPr>
                  <a:xfrm>
                    <a:off x="8559576" y="3781317"/>
                    <a:ext cx="304193" cy="352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2">
                <p14:nvContentPartPr>
                  <p14:cNvPr id="63" name="Ink 62">
                    <a:extLst>
                      <a:ext uri="{FF2B5EF4-FFF2-40B4-BE49-F238E27FC236}">
                        <a16:creationId xmlns:a16="http://schemas.microsoft.com/office/drawing/2014/main" id="{1FF4DFF6-58C7-4266-BBFC-F1F349E39933}"/>
                      </a:ext>
                    </a:extLst>
                  </p14:cNvPr>
                  <p14:cNvContentPartPr/>
                  <p14:nvPr/>
                </p14:nvContentPartPr>
                <p14:xfrm>
                  <a:off x="1760562" y="3806157"/>
                  <a:ext cx="298440" cy="731520"/>
                </p14:xfrm>
              </p:contentPart>
            </mc:Choice>
            <mc:Fallback xmlns="">
              <p:pic>
                <p:nvPicPr>
                  <p:cNvPr id="63" name="Ink 62">
                    <a:extLst>
                      <a:ext uri="{FF2B5EF4-FFF2-40B4-BE49-F238E27FC236}">
                        <a16:creationId xmlns:a16="http://schemas.microsoft.com/office/drawing/2014/main" id="{1FF4DFF6-58C7-4266-BBFC-F1F349E39933}"/>
                      </a:ext>
                    </a:extLst>
                  </p:cNvPr>
                  <p:cNvPicPr/>
                  <p:nvPr/>
                </p:nvPicPr>
                <p:blipFill>
                  <a:blip r:embed="rId43"/>
                  <a:stretch>
                    <a:fillRect/>
                  </a:stretch>
                </p:blipFill>
                <p:spPr>
                  <a:xfrm>
                    <a:off x="1711637" y="3752050"/>
                    <a:ext cx="395311" cy="83865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4">
                <p14:nvContentPartPr>
                  <p14:cNvPr id="64" name="Ink 63">
                    <a:extLst>
                      <a:ext uri="{FF2B5EF4-FFF2-40B4-BE49-F238E27FC236}">
                        <a16:creationId xmlns:a16="http://schemas.microsoft.com/office/drawing/2014/main" id="{FAB0B36B-117F-40BA-843F-45095159B759}"/>
                      </a:ext>
                    </a:extLst>
                  </p14:cNvPr>
                  <p14:cNvContentPartPr/>
                  <p14:nvPr/>
                </p14:nvContentPartPr>
                <p14:xfrm>
                  <a:off x="2299122" y="4010997"/>
                  <a:ext cx="65880" cy="403920"/>
                </p14:xfrm>
              </p:contentPart>
            </mc:Choice>
            <mc:Fallback xmlns="">
              <p:pic>
                <p:nvPicPr>
                  <p:cNvPr id="64" name="Ink 63">
                    <a:extLst>
                      <a:ext uri="{FF2B5EF4-FFF2-40B4-BE49-F238E27FC236}">
                        <a16:creationId xmlns:a16="http://schemas.microsoft.com/office/drawing/2014/main" id="{FAB0B36B-117F-40BA-843F-45095159B759}"/>
                      </a:ext>
                    </a:extLst>
                  </p:cNvPr>
                  <p:cNvPicPr/>
                  <p:nvPr/>
                </p:nvPicPr>
                <p:blipFill>
                  <a:blip r:embed="rId45"/>
                  <a:stretch>
                    <a:fillRect/>
                  </a:stretch>
                </p:blipFill>
                <p:spPr>
                  <a:xfrm>
                    <a:off x="2250681" y="3956997"/>
                    <a:ext cx="161794" cy="510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6">
                <p14:nvContentPartPr>
                  <p14:cNvPr id="65" name="Ink 64">
                    <a:extLst>
                      <a:ext uri="{FF2B5EF4-FFF2-40B4-BE49-F238E27FC236}">
                        <a16:creationId xmlns:a16="http://schemas.microsoft.com/office/drawing/2014/main" id="{25577022-1E7F-4936-A9E1-3CABA9E26DF6}"/>
                      </a:ext>
                    </a:extLst>
                  </p14:cNvPr>
                  <p14:cNvContentPartPr/>
                  <p14:nvPr/>
                </p14:nvContentPartPr>
                <p14:xfrm>
                  <a:off x="2303442" y="3983277"/>
                  <a:ext cx="114120" cy="272160"/>
                </p14:xfrm>
              </p:contentPart>
            </mc:Choice>
            <mc:Fallback xmlns="">
              <p:pic>
                <p:nvPicPr>
                  <p:cNvPr id="65" name="Ink 64">
                    <a:extLst>
                      <a:ext uri="{FF2B5EF4-FFF2-40B4-BE49-F238E27FC236}">
                        <a16:creationId xmlns:a16="http://schemas.microsoft.com/office/drawing/2014/main" id="{25577022-1E7F-4936-A9E1-3CABA9E26DF6}"/>
                      </a:ext>
                    </a:extLst>
                  </p:cNvPr>
                  <p:cNvPicPr/>
                  <p:nvPr/>
                </p:nvPicPr>
                <p:blipFill>
                  <a:blip r:embed="rId47"/>
                  <a:stretch>
                    <a:fillRect/>
                  </a:stretch>
                </p:blipFill>
                <p:spPr>
                  <a:xfrm>
                    <a:off x="2254673" y="3929277"/>
                    <a:ext cx="210683" cy="379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8">
                <p14:nvContentPartPr>
                  <p14:cNvPr id="66" name="Ink 65">
                    <a:extLst>
                      <a:ext uri="{FF2B5EF4-FFF2-40B4-BE49-F238E27FC236}">
                        <a16:creationId xmlns:a16="http://schemas.microsoft.com/office/drawing/2014/main" id="{4612D89E-F452-4A95-970C-4F3C54685677}"/>
                      </a:ext>
                    </a:extLst>
                  </p14:cNvPr>
                  <p14:cNvContentPartPr/>
                  <p14:nvPr/>
                </p14:nvContentPartPr>
                <p14:xfrm>
                  <a:off x="2592522" y="3861237"/>
                  <a:ext cx="225360" cy="639000"/>
                </p14:xfrm>
              </p:contentPart>
            </mc:Choice>
            <mc:Fallback xmlns="">
              <p:pic>
                <p:nvPicPr>
                  <p:cNvPr id="66" name="Ink 65">
                    <a:extLst>
                      <a:ext uri="{FF2B5EF4-FFF2-40B4-BE49-F238E27FC236}">
                        <a16:creationId xmlns:a16="http://schemas.microsoft.com/office/drawing/2014/main" id="{4612D89E-F452-4A95-970C-4F3C54685677}"/>
                      </a:ext>
                    </a:extLst>
                  </p:cNvPr>
                  <p:cNvPicPr/>
                  <p:nvPr/>
                </p:nvPicPr>
                <p:blipFill>
                  <a:blip r:embed="rId49"/>
                  <a:stretch>
                    <a:fillRect/>
                  </a:stretch>
                </p:blipFill>
                <p:spPr>
                  <a:xfrm>
                    <a:off x="2543743" y="3807176"/>
                    <a:ext cx="321943" cy="746041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5A145B56-9C29-4666-BD9D-F76D27E3B6FB}"/>
                    </a:ext>
                  </a:extLst>
                </p14:cNvPr>
                <p14:cNvContentPartPr/>
                <p14:nvPr/>
              </p14:nvContentPartPr>
              <p14:xfrm>
                <a:off x="9461322" y="3419517"/>
                <a:ext cx="258840" cy="738000"/>
              </p14:xfrm>
            </p:contentPart>
          </mc:Choice>
          <mc:Fallback xmlns=""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5A145B56-9C29-4666-BD9D-F76D27E3B6FB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9412484" y="3365411"/>
                  <a:ext cx="355539" cy="845129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985F40F4-FCB0-4A23-B7A9-567A7C425F7D}"/>
                </a:ext>
              </a:extLst>
            </p:cNvPr>
            <p:cNvGrpSpPr/>
            <p:nvPr/>
          </p:nvGrpSpPr>
          <p:grpSpPr>
            <a:xfrm>
              <a:off x="10003122" y="3391077"/>
              <a:ext cx="737640" cy="745920"/>
              <a:chOff x="10003122" y="3391077"/>
              <a:chExt cx="737640" cy="7459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52">
                <p14:nvContentPartPr>
                  <p14:cNvPr id="76" name="Ink 75">
                    <a:extLst>
                      <a:ext uri="{FF2B5EF4-FFF2-40B4-BE49-F238E27FC236}">
                        <a16:creationId xmlns:a16="http://schemas.microsoft.com/office/drawing/2014/main" id="{67EB0371-70BD-4B39-960E-D7FD85462B17}"/>
                      </a:ext>
                    </a:extLst>
                  </p14:cNvPr>
                  <p14:cNvContentPartPr/>
                  <p14:nvPr/>
                </p14:nvContentPartPr>
                <p14:xfrm>
                  <a:off x="10003122" y="3551637"/>
                  <a:ext cx="322560" cy="363240"/>
                </p14:xfrm>
              </p:contentPart>
            </mc:Choice>
            <mc:Fallback xmlns="">
              <p:pic>
                <p:nvPicPr>
                  <p:cNvPr id="76" name="Ink 75">
                    <a:extLst>
                      <a:ext uri="{FF2B5EF4-FFF2-40B4-BE49-F238E27FC236}">
                        <a16:creationId xmlns:a16="http://schemas.microsoft.com/office/drawing/2014/main" id="{67EB0371-70BD-4B39-960E-D7FD85462B17}"/>
                      </a:ext>
                    </a:extLst>
                  </p:cNvPr>
                  <p:cNvPicPr/>
                  <p:nvPr/>
                </p:nvPicPr>
                <p:blipFill>
                  <a:blip r:embed="rId53"/>
                  <a:stretch>
                    <a:fillRect/>
                  </a:stretch>
                </p:blipFill>
                <p:spPr>
                  <a:xfrm>
                    <a:off x="9954249" y="3497583"/>
                    <a:ext cx="419328" cy="47026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4">
                <p14:nvContentPartPr>
                  <p14:cNvPr id="77" name="Ink 76">
                    <a:extLst>
                      <a:ext uri="{FF2B5EF4-FFF2-40B4-BE49-F238E27FC236}">
                        <a16:creationId xmlns:a16="http://schemas.microsoft.com/office/drawing/2014/main" id="{94A372A2-EDCA-47E0-8750-16A43D646AA3}"/>
                      </a:ext>
                    </a:extLst>
                  </p14:cNvPr>
                  <p14:cNvContentPartPr/>
                  <p14:nvPr/>
                </p14:nvContentPartPr>
                <p14:xfrm>
                  <a:off x="10145322" y="3662157"/>
                  <a:ext cx="265680" cy="251280"/>
                </p14:xfrm>
              </p:contentPart>
            </mc:Choice>
            <mc:Fallback xmlns="">
              <p:pic>
                <p:nvPicPr>
                  <p:cNvPr id="77" name="Ink 76">
                    <a:extLst>
                      <a:ext uri="{FF2B5EF4-FFF2-40B4-BE49-F238E27FC236}">
                        <a16:creationId xmlns:a16="http://schemas.microsoft.com/office/drawing/2014/main" id="{94A372A2-EDCA-47E0-8750-16A43D646AA3}"/>
                      </a:ext>
                    </a:extLst>
                  </p:cNvPr>
                  <p:cNvPicPr/>
                  <p:nvPr/>
                </p:nvPicPr>
                <p:blipFill>
                  <a:blip r:embed="rId55"/>
                  <a:stretch>
                    <a:fillRect/>
                  </a:stretch>
                </p:blipFill>
                <p:spPr>
                  <a:xfrm>
                    <a:off x="10096484" y="3608234"/>
                    <a:ext cx="362380" cy="35804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6">
                <p14:nvContentPartPr>
                  <p14:cNvPr id="78" name="Ink 77">
                    <a:extLst>
                      <a:ext uri="{FF2B5EF4-FFF2-40B4-BE49-F238E27FC236}">
                        <a16:creationId xmlns:a16="http://schemas.microsoft.com/office/drawing/2014/main" id="{521DEE3E-5EDF-411E-81C2-80F4C65FA057}"/>
                      </a:ext>
                    </a:extLst>
                  </p14:cNvPr>
                  <p14:cNvContentPartPr/>
                  <p14:nvPr/>
                </p14:nvContentPartPr>
                <p14:xfrm>
                  <a:off x="10470402" y="3391077"/>
                  <a:ext cx="270360" cy="745920"/>
                </p14:xfrm>
              </p:contentPart>
            </mc:Choice>
            <mc:Fallback xmlns="">
              <p:pic>
                <p:nvPicPr>
                  <p:cNvPr id="78" name="Ink 77">
                    <a:extLst>
                      <a:ext uri="{FF2B5EF4-FFF2-40B4-BE49-F238E27FC236}">
                        <a16:creationId xmlns:a16="http://schemas.microsoft.com/office/drawing/2014/main" id="{521DEE3E-5EDF-411E-81C2-80F4C65FA057}"/>
                      </a:ext>
                    </a:extLst>
                  </p:cNvPr>
                  <p:cNvPicPr/>
                  <p:nvPr/>
                </p:nvPicPr>
                <p:blipFill>
                  <a:blip r:embed="rId57"/>
                  <a:stretch>
                    <a:fillRect/>
                  </a:stretch>
                </p:blipFill>
                <p:spPr>
                  <a:xfrm>
                    <a:off x="10421424" y="3337025"/>
                    <a:ext cx="367337" cy="852943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0E35DE95-9C23-4366-92A3-CE62DE77DF05}"/>
                </a:ext>
              </a:extLst>
            </p:cNvPr>
            <p:cNvGrpSpPr/>
            <p:nvPr/>
          </p:nvGrpSpPr>
          <p:grpSpPr>
            <a:xfrm>
              <a:off x="1920402" y="2246997"/>
              <a:ext cx="1061280" cy="685440"/>
              <a:chOff x="1920402" y="2246997"/>
              <a:chExt cx="1061280" cy="68544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58">
                <p14:nvContentPartPr>
                  <p14:cNvPr id="4" name="Ink 3">
                    <a:extLst>
                      <a:ext uri="{FF2B5EF4-FFF2-40B4-BE49-F238E27FC236}">
                        <a16:creationId xmlns:a16="http://schemas.microsoft.com/office/drawing/2014/main" id="{6F392F59-2564-4E46-8E6C-27377DFFEC0C}"/>
                      </a:ext>
                    </a:extLst>
                  </p14:cNvPr>
                  <p14:cNvContentPartPr/>
                  <p14:nvPr/>
                </p14:nvContentPartPr>
                <p14:xfrm>
                  <a:off x="1920402" y="2246997"/>
                  <a:ext cx="203400" cy="685440"/>
                </p14:xfrm>
              </p:contentPart>
            </mc:Choice>
            <mc:Fallback xmlns="">
              <p:pic>
                <p:nvPicPr>
                  <p:cNvPr id="4" name="Ink 3">
                    <a:extLst>
                      <a:ext uri="{FF2B5EF4-FFF2-40B4-BE49-F238E27FC236}">
                        <a16:creationId xmlns:a16="http://schemas.microsoft.com/office/drawing/2014/main" id="{6F392F59-2564-4E46-8E6C-27377DFFEC0C}"/>
                      </a:ext>
                    </a:extLst>
                  </p:cNvPr>
                  <p:cNvPicPr/>
                  <p:nvPr/>
                </p:nvPicPr>
                <p:blipFill>
                  <a:blip r:embed="rId59"/>
                  <a:stretch>
                    <a:fillRect/>
                  </a:stretch>
                </p:blipFill>
                <p:spPr>
                  <a:xfrm>
                    <a:off x="1871508" y="2192940"/>
                    <a:ext cx="300211" cy="79247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0">
                <p14:nvContentPartPr>
                  <p14:cNvPr id="5" name="Ink 4">
                    <a:extLst>
                      <a:ext uri="{FF2B5EF4-FFF2-40B4-BE49-F238E27FC236}">
                        <a16:creationId xmlns:a16="http://schemas.microsoft.com/office/drawing/2014/main" id="{05D0ADA3-07DC-44BF-A981-F07CC479ABA4}"/>
                      </a:ext>
                    </a:extLst>
                  </p14:cNvPr>
                  <p14:cNvContentPartPr/>
                  <p14:nvPr/>
                </p14:nvContentPartPr>
                <p14:xfrm>
                  <a:off x="2321082" y="2429877"/>
                  <a:ext cx="66600" cy="379800"/>
                </p14:xfrm>
              </p:contentPart>
            </mc:Choice>
            <mc:Fallback xmlns="">
              <p:pic>
                <p:nvPicPr>
                  <p:cNvPr id="5" name="Ink 4">
                    <a:extLst>
                      <a:ext uri="{FF2B5EF4-FFF2-40B4-BE49-F238E27FC236}">
                        <a16:creationId xmlns:a16="http://schemas.microsoft.com/office/drawing/2014/main" id="{05D0ADA3-07DC-44BF-A981-F07CC479ABA4}"/>
                      </a:ext>
                    </a:extLst>
                  </p:cNvPr>
                  <p:cNvPicPr/>
                  <p:nvPr/>
                </p:nvPicPr>
                <p:blipFill>
                  <a:blip r:embed="rId61"/>
                  <a:stretch>
                    <a:fillRect/>
                  </a:stretch>
                </p:blipFill>
                <p:spPr>
                  <a:xfrm>
                    <a:off x="2272821" y="2375928"/>
                    <a:ext cx="162157" cy="48661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2">
                <p14:nvContentPartPr>
                  <p14:cNvPr id="6" name="Ink 5">
                    <a:extLst>
                      <a:ext uri="{FF2B5EF4-FFF2-40B4-BE49-F238E27FC236}">
                        <a16:creationId xmlns:a16="http://schemas.microsoft.com/office/drawing/2014/main" id="{65444D61-E14B-425A-8517-CE216A3F6C74}"/>
                      </a:ext>
                    </a:extLst>
                  </p14:cNvPr>
                  <p14:cNvContentPartPr/>
                  <p14:nvPr/>
                </p14:nvContentPartPr>
                <p14:xfrm>
                  <a:off x="2261322" y="2377317"/>
                  <a:ext cx="165960" cy="217440"/>
                </p14:xfrm>
              </p:contentPart>
            </mc:Choice>
            <mc:Fallback xmlns="">
              <p:pic>
                <p:nvPicPr>
                  <p:cNvPr id="6" name="Ink 5">
                    <a:extLst>
                      <a:ext uri="{FF2B5EF4-FFF2-40B4-BE49-F238E27FC236}">
                        <a16:creationId xmlns:a16="http://schemas.microsoft.com/office/drawing/2014/main" id="{65444D61-E14B-425A-8517-CE216A3F6C74}"/>
                      </a:ext>
                    </a:extLst>
                  </p:cNvPr>
                  <p:cNvPicPr/>
                  <p:nvPr/>
                </p:nvPicPr>
                <p:blipFill>
                  <a:blip r:embed="rId63"/>
                  <a:stretch>
                    <a:fillRect/>
                  </a:stretch>
                </p:blipFill>
                <p:spPr>
                  <a:xfrm>
                    <a:off x="2212510" y="2323495"/>
                    <a:ext cx="262607" cy="32400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4">
                <p14:nvContentPartPr>
                  <p14:cNvPr id="8" name="Ink 7">
                    <a:extLst>
                      <a:ext uri="{FF2B5EF4-FFF2-40B4-BE49-F238E27FC236}">
                        <a16:creationId xmlns:a16="http://schemas.microsoft.com/office/drawing/2014/main" id="{6DAACD3D-0BEA-4170-902F-8D5C1D35F967}"/>
                      </a:ext>
                    </a:extLst>
                  </p14:cNvPr>
                  <p14:cNvContentPartPr/>
                  <p14:nvPr/>
                </p14:nvContentPartPr>
                <p14:xfrm>
                  <a:off x="2664522" y="2314317"/>
                  <a:ext cx="317160" cy="438480"/>
                </p14:xfrm>
              </p:contentPart>
            </mc:Choice>
            <mc:Fallback xmlns="">
              <p:pic>
                <p:nvPicPr>
                  <p:cNvPr id="8" name="Ink 7">
                    <a:extLst>
                      <a:ext uri="{FF2B5EF4-FFF2-40B4-BE49-F238E27FC236}">
                        <a16:creationId xmlns:a16="http://schemas.microsoft.com/office/drawing/2014/main" id="{6DAACD3D-0BEA-4170-902F-8D5C1D35F967}"/>
                      </a:ext>
                    </a:extLst>
                  </p:cNvPr>
                  <p:cNvPicPr/>
                  <p:nvPr/>
                </p:nvPicPr>
                <p:blipFill>
                  <a:blip r:embed="rId65"/>
                  <a:stretch>
                    <a:fillRect/>
                  </a:stretch>
                </p:blipFill>
                <p:spPr>
                  <a:xfrm>
                    <a:off x="2615728" y="2260317"/>
                    <a:ext cx="413772" cy="5454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8A044F5-1F7E-4984-B445-AA3D65634FDC}"/>
                </a:ext>
              </a:extLst>
            </p:cNvPr>
            <p:cNvGrpSpPr/>
            <p:nvPr/>
          </p:nvGrpSpPr>
          <p:grpSpPr>
            <a:xfrm>
              <a:off x="3248082" y="1984917"/>
              <a:ext cx="838080" cy="883800"/>
              <a:chOff x="3248082" y="1984917"/>
              <a:chExt cx="838080" cy="8838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66">
                <p14:nvContentPartPr>
                  <p14:cNvPr id="9" name="Ink 8">
                    <a:extLst>
                      <a:ext uri="{FF2B5EF4-FFF2-40B4-BE49-F238E27FC236}">
                        <a16:creationId xmlns:a16="http://schemas.microsoft.com/office/drawing/2014/main" id="{17A4FCB4-CEAB-4BBF-97A5-BB57322BFBDE}"/>
                      </a:ext>
                    </a:extLst>
                  </p14:cNvPr>
                  <p14:cNvContentPartPr/>
                  <p14:nvPr/>
                </p14:nvContentPartPr>
                <p14:xfrm>
                  <a:off x="3248082" y="2198037"/>
                  <a:ext cx="289440" cy="418320"/>
                </p14:xfrm>
              </p:contentPart>
            </mc:Choice>
            <mc:Fallback xmlns="">
              <p:pic>
                <p:nvPicPr>
                  <p:cNvPr id="9" name="Ink 8">
                    <a:extLst>
                      <a:ext uri="{FF2B5EF4-FFF2-40B4-BE49-F238E27FC236}">
                        <a16:creationId xmlns:a16="http://schemas.microsoft.com/office/drawing/2014/main" id="{17A4FCB4-CEAB-4BBF-97A5-BB57322BFBDE}"/>
                      </a:ext>
                    </a:extLst>
                  </p:cNvPr>
                  <p:cNvPicPr/>
                  <p:nvPr/>
                </p:nvPicPr>
                <p:blipFill>
                  <a:blip r:embed="rId67"/>
                  <a:stretch>
                    <a:fillRect/>
                  </a:stretch>
                </p:blipFill>
                <p:spPr>
                  <a:xfrm>
                    <a:off x="3199190" y="2143990"/>
                    <a:ext cx="386246" cy="52533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8">
                <p14:nvContentPartPr>
                  <p14:cNvPr id="10" name="Ink 9">
                    <a:extLst>
                      <a:ext uri="{FF2B5EF4-FFF2-40B4-BE49-F238E27FC236}">
                        <a16:creationId xmlns:a16="http://schemas.microsoft.com/office/drawing/2014/main" id="{BAC71E90-1C6A-4888-9E50-0806F75FE1A6}"/>
                      </a:ext>
                    </a:extLst>
                  </p14:cNvPr>
                  <p14:cNvContentPartPr/>
                  <p14:nvPr/>
                </p14:nvContentPartPr>
                <p14:xfrm>
                  <a:off x="3341322" y="2437077"/>
                  <a:ext cx="80280" cy="8640"/>
                </p14:xfrm>
              </p:contentPart>
            </mc:Choice>
            <mc:Fallback xmlns="">
              <p:pic>
                <p:nvPicPr>
                  <p:cNvPr id="10" name="Ink 9">
                    <a:extLst>
                      <a:ext uri="{FF2B5EF4-FFF2-40B4-BE49-F238E27FC236}">
                        <a16:creationId xmlns:a16="http://schemas.microsoft.com/office/drawing/2014/main" id="{BAC71E90-1C6A-4888-9E50-0806F75FE1A6}"/>
                      </a:ext>
                    </a:extLst>
                  </p:cNvPr>
                  <p:cNvPicPr/>
                  <p:nvPr/>
                </p:nvPicPr>
                <p:blipFill>
                  <a:blip r:embed="rId69"/>
                  <a:stretch>
                    <a:fillRect/>
                  </a:stretch>
                </p:blipFill>
                <p:spPr>
                  <a:xfrm>
                    <a:off x="3292371" y="2389077"/>
                    <a:ext cx="177203" cy="1036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0">
                <p14:nvContentPartPr>
                  <p14:cNvPr id="11" name="Ink 10">
                    <a:extLst>
                      <a:ext uri="{FF2B5EF4-FFF2-40B4-BE49-F238E27FC236}">
                        <a16:creationId xmlns:a16="http://schemas.microsoft.com/office/drawing/2014/main" id="{424DD7A9-31D7-4151-9B81-F2FB411C96C0}"/>
                      </a:ext>
                    </a:extLst>
                  </p14:cNvPr>
                  <p14:cNvContentPartPr/>
                  <p14:nvPr/>
                </p14:nvContentPartPr>
                <p14:xfrm>
                  <a:off x="3782682" y="1984917"/>
                  <a:ext cx="303480" cy="883800"/>
                </p14:xfrm>
              </p:contentPart>
            </mc:Choice>
            <mc:Fallback xmlns="">
              <p:pic>
                <p:nvPicPr>
                  <p:cNvPr id="11" name="Ink 10">
                    <a:extLst>
                      <a:ext uri="{FF2B5EF4-FFF2-40B4-BE49-F238E27FC236}">
                        <a16:creationId xmlns:a16="http://schemas.microsoft.com/office/drawing/2014/main" id="{424DD7A9-31D7-4151-9B81-F2FB411C96C0}"/>
                      </a:ext>
                    </a:extLst>
                  </p:cNvPr>
                  <p:cNvPicPr/>
                  <p:nvPr/>
                </p:nvPicPr>
                <p:blipFill>
                  <a:blip r:embed="rId71"/>
                  <a:stretch>
                    <a:fillRect/>
                  </a:stretch>
                </p:blipFill>
                <p:spPr>
                  <a:xfrm>
                    <a:off x="3733734" y="1930829"/>
                    <a:ext cx="400398" cy="990894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D2C0E28B-C31B-4B97-B028-F6DE1B6DF332}"/>
                </a:ext>
              </a:extLst>
            </p:cNvPr>
            <p:cNvGrpSpPr/>
            <p:nvPr/>
          </p:nvGrpSpPr>
          <p:grpSpPr>
            <a:xfrm>
              <a:off x="4624002" y="2049717"/>
              <a:ext cx="522720" cy="641520"/>
              <a:chOff x="4624002" y="2049717"/>
              <a:chExt cx="522720" cy="6415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72">
                <p14:nvContentPartPr>
                  <p14:cNvPr id="14" name="Ink 13">
                    <a:extLst>
                      <a:ext uri="{FF2B5EF4-FFF2-40B4-BE49-F238E27FC236}">
                        <a16:creationId xmlns:a16="http://schemas.microsoft.com/office/drawing/2014/main" id="{8527EF2D-7D95-4EE7-95C0-2F4AB2160B68}"/>
                      </a:ext>
                    </a:extLst>
                  </p14:cNvPr>
                  <p14:cNvContentPartPr/>
                  <p14:nvPr/>
                </p14:nvContentPartPr>
                <p14:xfrm>
                  <a:off x="4624002" y="2049717"/>
                  <a:ext cx="378720" cy="442800"/>
                </p14:xfrm>
              </p:contentPart>
            </mc:Choice>
            <mc:Fallback xmlns="">
              <p:pic>
                <p:nvPicPr>
                  <p:cNvPr id="14" name="Ink 13">
                    <a:extLst>
                      <a:ext uri="{FF2B5EF4-FFF2-40B4-BE49-F238E27FC236}">
                        <a16:creationId xmlns:a16="http://schemas.microsoft.com/office/drawing/2014/main" id="{8527EF2D-7D95-4EE7-95C0-2F4AB2160B68}"/>
                      </a:ext>
                    </a:extLst>
                  </p:cNvPr>
                  <p:cNvPicPr/>
                  <p:nvPr/>
                </p:nvPicPr>
                <p:blipFill>
                  <a:blip r:embed="rId73"/>
                  <a:stretch>
                    <a:fillRect/>
                  </a:stretch>
                </p:blipFill>
                <p:spPr>
                  <a:xfrm>
                    <a:off x="4575072" y="1995717"/>
                    <a:ext cx="475602" cy="549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4">
                <p14:nvContentPartPr>
                  <p14:cNvPr id="15" name="Ink 14">
                    <a:extLst>
                      <a:ext uri="{FF2B5EF4-FFF2-40B4-BE49-F238E27FC236}">
                        <a16:creationId xmlns:a16="http://schemas.microsoft.com/office/drawing/2014/main" id="{FA9B26B8-21CB-4815-8248-B319D3D4CDA6}"/>
                      </a:ext>
                    </a:extLst>
                  </p14:cNvPr>
                  <p14:cNvContentPartPr/>
                  <p14:nvPr/>
                </p14:nvContentPartPr>
                <p14:xfrm>
                  <a:off x="5093082" y="2433477"/>
                  <a:ext cx="53640" cy="257760"/>
                </p14:xfrm>
              </p:contentPart>
            </mc:Choice>
            <mc:Fallback xmlns="">
              <p:pic>
                <p:nvPicPr>
                  <p:cNvPr id="15" name="Ink 14">
                    <a:extLst>
                      <a:ext uri="{FF2B5EF4-FFF2-40B4-BE49-F238E27FC236}">
                        <a16:creationId xmlns:a16="http://schemas.microsoft.com/office/drawing/2014/main" id="{FA9B26B8-21CB-4815-8248-B319D3D4CDA6}"/>
                      </a:ext>
                    </a:extLst>
                  </p:cNvPr>
                  <p:cNvPicPr/>
                  <p:nvPr/>
                </p:nvPicPr>
                <p:blipFill>
                  <a:blip r:embed="rId75"/>
                  <a:stretch>
                    <a:fillRect/>
                  </a:stretch>
                </p:blipFill>
                <p:spPr>
                  <a:xfrm>
                    <a:off x="5044318" y="2379552"/>
                    <a:ext cx="150192" cy="364531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2BFFB44A-E90B-41EA-88DC-1CA6CCF5215F}"/>
                </a:ext>
              </a:extLst>
            </p:cNvPr>
            <p:cNvGrpSpPr/>
            <p:nvPr/>
          </p:nvGrpSpPr>
          <p:grpSpPr>
            <a:xfrm>
              <a:off x="5475402" y="1836237"/>
              <a:ext cx="1107000" cy="763200"/>
              <a:chOff x="5475402" y="1836237"/>
              <a:chExt cx="1107000" cy="7632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76">
                <p14:nvContentPartPr>
                  <p14:cNvPr id="16" name="Ink 15">
                    <a:extLst>
                      <a:ext uri="{FF2B5EF4-FFF2-40B4-BE49-F238E27FC236}">
                        <a16:creationId xmlns:a16="http://schemas.microsoft.com/office/drawing/2014/main" id="{47C919A7-B99C-474F-A586-4A84ABB427E1}"/>
                      </a:ext>
                    </a:extLst>
                  </p14:cNvPr>
                  <p14:cNvContentPartPr/>
                  <p14:nvPr/>
                </p14:nvContentPartPr>
                <p14:xfrm>
                  <a:off x="5475402" y="1905717"/>
                  <a:ext cx="212760" cy="665640"/>
                </p14:xfrm>
              </p:contentPart>
            </mc:Choice>
            <mc:Fallback xmlns="">
              <p:pic>
                <p:nvPicPr>
                  <p:cNvPr id="16" name="Ink 15">
                    <a:extLst>
                      <a:ext uri="{FF2B5EF4-FFF2-40B4-BE49-F238E27FC236}">
                        <a16:creationId xmlns:a16="http://schemas.microsoft.com/office/drawing/2014/main" id="{47C919A7-B99C-474F-A586-4A84ABB427E1}"/>
                      </a:ext>
                    </a:extLst>
                  </p:cNvPr>
                  <p:cNvPicPr/>
                  <p:nvPr/>
                </p:nvPicPr>
                <p:blipFill>
                  <a:blip r:embed="rId77"/>
                  <a:stretch>
                    <a:fillRect/>
                  </a:stretch>
                </p:blipFill>
                <p:spPr>
                  <a:xfrm>
                    <a:off x="5426604" y="1851600"/>
                    <a:ext cx="309380" cy="77279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8">
                <p14:nvContentPartPr>
                  <p14:cNvPr id="18" name="Ink 17">
                    <a:extLst>
                      <a:ext uri="{FF2B5EF4-FFF2-40B4-BE49-F238E27FC236}">
                        <a16:creationId xmlns:a16="http://schemas.microsoft.com/office/drawing/2014/main" id="{DD34C6FA-AF1D-415D-9702-A690693B23EE}"/>
                      </a:ext>
                    </a:extLst>
                  </p14:cNvPr>
                  <p14:cNvContentPartPr/>
                  <p14:nvPr/>
                </p14:nvContentPartPr>
                <p14:xfrm>
                  <a:off x="5776722" y="1917237"/>
                  <a:ext cx="312480" cy="396000"/>
                </p14:xfrm>
              </p:contentPart>
            </mc:Choice>
            <mc:Fallback xmlns="">
              <p:pic>
                <p:nvPicPr>
                  <p:cNvPr id="18" name="Ink 17">
                    <a:extLst>
                      <a:ext uri="{FF2B5EF4-FFF2-40B4-BE49-F238E27FC236}">
                        <a16:creationId xmlns:a16="http://schemas.microsoft.com/office/drawing/2014/main" id="{DD34C6FA-AF1D-415D-9702-A690693B23EE}"/>
                      </a:ext>
                    </a:extLst>
                  </p:cNvPr>
                  <p:cNvPicPr/>
                  <p:nvPr/>
                </p:nvPicPr>
                <p:blipFill>
                  <a:blip r:embed="rId79"/>
                  <a:stretch>
                    <a:fillRect/>
                  </a:stretch>
                </p:blipFill>
                <p:spPr>
                  <a:xfrm>
                    <a:off x="5727897" y="1863139"/>
                    <a:ext cx="409154" cy="503115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0">
                <p14:nvContentPartPr>
                  <p14:cNvPr id="19" name="Ink 18">
                    <a:extLst>
                      <a:ext uri="{FF2B5EF4-FFF2-40B4-BE49-F238E27FC236}">
                        <a16:creationId xmlns:a16="http://schemas.microsoft.com/office/drawing/2014/main" id="{3725AF72-3D46-46BA-94E2-6A0E6855DDC0}"/>
                      </a:ext>
                    </a:extLst>
                  </p14:cNvPr>
                  <p14:cNvContentPartPr/>
                  <p14:nvPr/>
                </p14:nvContentPartPr>
                <p14:xfrm>
                  <a:off x="5857722" y="2060157"/>
                  <a:ext cx="275040" cy="308880"/>
                </p14:xfrm>
              </p:contentPart>
            </mc:Choice>
            <mc:Fallback xmlns="">
              <p:pic>
                <p:nvPicPr>
                  <p:cNvPr id="19" name="Ink 18">
                    <a:extLst>
                      <a:ext uri="{FF2B5EF4-FFF2-40B4-BE49-F238E27FC236}">
                        <a16:creationId xmlns:a16="http://schemas.microsoft.com/office/drawing/2014/main" id="{3725AF72-3D46-46BA-94E2-6A0E6855DDC0}"/>
                      </a:ext>
                    </a:extLst>
                  </p:cNvPr>
                  <p:cNvPicPr/>
                  <p:nvPr/>
                </p:nvPicPr>
                <p:blipFill>
                  <a:blip r:embed="rId81"/>
                  <a:stretch>
                    <a:fillRect/>
                  </a:stretch>
                </p:blipFill>
                <p:spPr>
                  <a:xfrm>
                    <a:off x="5808782" y="2006157"/>
                    <a:ext cx="371940" cy="415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2">
                <p14:nvContentPartPr>
                  <p14:cNvPr id="20" name="Ink 19">
                    <a:extLst>
                      <a:ext uri="{FF2B5EF4-FFF2-40B4-BE49-F238E27FC236}">
                        <a16:creationId xmlns:a16="http://schemas.microsoft.com/office/drawing/2014/main" id="{9860E726-66D6-4225-89D9-0E3B64D8B7F0}"/>
                      </a:ext>
                    </a:extLst>
                  </p14:cNvPr>
                  <p14:cNvContentPartPr/>
                  <p14:nvPr/>
                </p14:nvContentPartPr>
                <p14:xfrm>
                  <a:off x="6265602" y="1836237"/>
                  <a:ext cx="316800" cy="763200"/>
                </p14:xfrm>
              </p:contentPart>
            </mc:Choice>
            <mc:Fallback xmlns="">
              <p:pic>
                <p:nvPicPr>
                  <p:cNvPr id="20" name="Ink 19">
                    <a:extLst>
                      <a:ext uri="{FF2B5EF4-FFF2-40B4-BE49-F238E27FC236}">
                        <a16:creationId xmlns:a16="http://schemas.microsoft.com/office/drawing/2014/main" id="{9860E726-66D6-4225-89D9-0E3B64D8B7F0}"/>
                      </a:ext>
                    </a:extLst>
                  </p:cNvPr>
                  <p:cNvPicPr/>
                  <p:nvPr/>
                </p:nvPicPr>
                <p:blipFill>
                  <a:blip r:embed="rId83"/>
                  <a:stretch>
                    <a:fillRect/>
                  </a:stretch>
                </p:blipFill>
                <p:spPr>
                  <a:xfrm>
                    <a:off x="6216713" y="1782186"/>
                    <a:ext cx="413600" cy="870221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BABC63FB-A136-4E29-ABDF-678946123A19}"/>
                </a:ext>
              </a:extLst>
            </p:cNvPr>
            <p:cNvGrpSpPr/>
            <p:nvPr/>
          </p:nvGrpSpPr>
          <p:grpSpPr>
            <a:xfrm>
              <a:off x="8110962" y="1344837"/>
              <a:ext cx="3953160" cy="955080"/>
              <a:chOff x="8110962" y="1344837"/>
              <a:chExt cx="3953160" cy="9550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84">
                <p14:nvContentPartPr>
                  <p14:cNvPr id="22" name="Ink 21">
                    <a:extLst>
                      <a:ext uri="{FF2B5EF4-FFF2-40B4-BE49-F238E27FC236}">
                        <a16:creationId xmlns:a16="http://schemas.microsoft.com/office/drawing/2014/main" id="{E16F7263-AC6F-4ADB-B6D8-B22E9750D021}"/>
                      </a:ext>
                    </a:extLst>
                  </p14:cNvPr>
                  <p14:cNvContentPartPr/>
                  <p14:nvPr/>
                </p14:nvContentPartPr>
                <p14:xfrm>
                  <a:off x="8110962" y="1598637"/>
                  <a:ext cx="210240" cy="697680"/>
                </p14:xfrm>
              </p:contentPart>
            </mc:Choice>
            <mc:Fallback xmlns="">
              <p:pic>
                <p:nvPicPr>
                  <p:cNvPr id="22" name="Ink 21">
                    <a:extLst>
                      <a:ext uri="{FF2B5EF4-FFF2-40B4-BE49-F238E27FC236}">
                        <a16:creationId xmlns:a16="http://schemas.microsoft.com/office/drawing/2014/main" id="{E16F7263-AC6F-4ADB-B6D8-B22E9750D021}"/>
                      </a:ext>
                    </a:extLst>
                  </p:cNvPr>
                  <p:cNvPicPr/>
                  <p:nvPr/>
                </p:nvPicPr>
                <p:blipFill>
                  <a:blip r:embed="rId85"/>
                  <a:stretch>
                    <a:fillRect/>
                  </a:stretch>
                </p:blipFill>
                <p:spPr>
                  <a:xfrm>
                    <a:off x="8062069" y="1544553"/>
                    <a:ext cx="307048" cy="80476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6">
                <p14:nvContentPartPr>
                  <p14:cNvPr id="23" name="Ink 22">
                    <a:extLst>
                      <a:ext uri="{FF2B5EF4-FFF2-40B4-BE49-F238E27FC236}">
                        <a16:creationId xmlns:a16="http://schemas.microsoft.com/office/drawing/2014/main" id="{8D424C16-93B8-4225-8573-8D98951B7B07}"/>
                      </a:ext>
                    </a:extLst>
                  </p14:cNvPr>
                  <p14:cNvContentPartPr/>
                  <p14:nvPr/>
                </p14:nvContentPartPr>
                <p14:xfrm>
                  <a:off x="8409402" y="1796637"/>
                  <a:ext cx="147600" cy="442800"/>
                </p14:xfrm>
              </p:contentPart>
            </mc:Choice>
            <mc:Fallback xmlns="">
              <p:pic>
                <p:nvPicPr>
                  <p:cNvPr id="23" name="Ink 22">
                    <a:extLst>
                      <a:ext uri="{FF2B5EF4-FFF2-40B4-BE49-F238E27FC236}">
                        <a16:creationId xmlns:a16="http://schemas.microsoft.com/office/drawing/2014/main" id="{8D424C16-93B8-4225-8573-8D98951B7B07}"/>
                      </a:ext>
                    </a:extLst>
                  </p:cNvPr>
                  <p:cNvPicPr/>
                  <p:nvPr/>
                </p:nvPicPr>
                <p:blipFill>
                  <a:blip r:embed="rId87"/>
                  <a:stretch>
                    <a:fillRect/>
                  </a:stretch>
                </p:blipFill>
                <p:spPr>
                  <a:xfrm>
                    <a:off x="8360528" y="1742637"/>
                    <a:ext cx="244371" cy="549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8">
                <p14:nvContentPartPr>
                  <p14:cNvPr id="24" name="Ink 23">
                    <a:extLst>
                      <a:ext uri="{FF2B5EF4-FFF2-40B4-BE49-F238E27FC236}">
                        <a16:creationId xmlns:a16="http://schemas.microsoft.com/office/drawing/2014/main" id="{39FE1369-948B-4E17-8E39-33815181F9DE}"/>
                      </a:ext>
                    </a:extLst>
                  </p14:cNvPr>
                  <p14:cNvContentPartPr/>
                  <p14:nvPr/>
                </p14:nvContentPartPr>
                <p14:xfrm>
                  <a:off x="8703882" y="1819317"/>
                  <a:ext cx="275040" cy="366840"/>
                </p14:xfrm>
              </p:contentPart>
            </mc:Choice>
            <mc:Fallback xmlns="">
              <p:pic>
                <p:nvPicPr>
                  <p:cNvPr id="24" name="Ink 23">
                    <a:extLst>
                      <a:ext uri="{FF2B5EF4-FFF2-40B4-BE49-F238E27FC236}">
                        <a16:creationId xmlns:a16="http://schemas.microsoft.com/office/drawing/2014/main" id="{39FE1369-948B-4E17-8E39-33815181F9DE}"/>
                      </a:ext>
                    </a:extLst>
                  </p:cNvPr>
                  <p:cNvPicPr/>
                  <p:nvPr/>
                </p:nvPicPr>
                <p:blipFill>
                  <a:blip r:embed="rId89"/>
                  <a:stretch>
                    <a:fillRect/>
                  </a:stretch>
                </p:blipFill>
                <p:spPr>
                  <a:xfrm>
                    <a:off x="8654942" y="1765370"/>
                    <a:ext cx="371940" cy="473655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0">
                <p14:nvContentPartPr>
                  <p14:cNvPr id="25" name="Ink 24">
                    <a:extLst>
                      <a:ext uri="{FF2B5EF4-FFF2-40B4-BE49-F238E27FC236}">
                        <a16:creationId xmlns:a16="http://schemas.microsoft.com/office/drawing/2014/main" id="{CB951172-D9A5-481F-BAF1-2AB68DBFAF3D}"/>
                      </a:ext>
                    </a:extLst>
                  </p14:cNvPr>
                  <p14:cNvContentPartPr/>
                  <p14:nvPr/>
                </p14:nvContentPartPr>
                <p14:xfrm>
                  <a:off x="9155682" y="1684677"/>
                  <a:ext cx="358560" cy="496080"/>
                </p14:xfrm>
              </p:contentPart>
            </mc:Choice>
            <mc:Fallback xmlns="">
              <p:pic>
                <p:nvPicPr>
                  <p:cNvPr id="25" name="Ink 24">
                    <a:extLst>
                      <a:ext uri="{FF2B5EF4-FFF2-40B4-BE49-F238E27FC236}">
                        <a16:creationId xmlns:a16="http://schemas.microsoft.com/office/drawing/2014/main" id="{CB951172-D9A5-481F-BAF1-2AB68DBFAF3D}"/>
                      </a:ext>
                    </a:extLst>
                  </p:cNvPr>
                  <p:cNvPicPr/>
                  <p:nvPr/>
                </p:nvPicPr>
                <p:blipFill>
                  <a:blip r:embed="rId91"/>
                  <a:stretch>
                    <a:fillRect/>
                  </a:stretch>
                </p:blipFill>
                <p:spPr>
                  <a:xfrm>
                    <a:off x="9106832" y="1630638"/>
                    <a:ext cx="455283" cy="60307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2">
                <p14:nvContentPartPr>
                  <p14:cNvPr id="26" name="Ink 25">
                    <a:extLst>
                      <a:ext uri="{FF2B5EF4-FFF2-40B4-BE49-F238E27FC236}">
                        <a16:creationId xmlns:a16="http://schemas.microsoft.com/office/drawing/2014/main" id="{51397445-8B07-472B-AC01-6E80FA33E784}"/>
                      </a:ext>
                    </a:extLst>
                  </p14:cNvPr>
                  <p14:cNvContentPartPr/>
                  <p14:nvPr/>
                </p14:nvContentPartPr>
                <p14:xfrm>
                  <a:off x="9768762" y="1714197"/>
                  <a:ext cx="212400" cy="388440"/>
                </p14:xfrm>
              </p:contentPart>
            </mc:Choice>
            <mc:Fallback xmlns="">
              <p:pic>
                <p:nvPicPr>
                  <p:cNvPr id="26" name="Ink 25">
                    <a:extLst>
                      <a:ext uri="{FF2B5EF4-FFF2-40B4-BE49-F238E27FC236}">
                        <a16:creationId xmlns:a16="http://schemas.microsoft.com/office/drawing/2014/main" id="{51397445-8B07-472B-AC01-6E80FA33E784}"/>
                      </a:ext>
                    </a:extLst>
                  </p:cNvPr>
                  <p:cNvPicPr/>
                  <p:nvPr/>
                </p:nvPicPr>
                <p:blipFill>
                  <a:blip r:embed="rId93"/>
                  <a:stretch>
                    <a:fillRect/>
                  </a:stretch>
                </p:blipFill>
                <p:spPr>
                  <a:xfrm>
                    <a:off x="9719822" y="1660097"/>
                    <a:ext cx="309301" cy="49555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4">
                <p14:nvContentPartPr>
                  <p14:cNvPr id="27" name="Ink 26">
                    <a:extLst>
                      <a:ext uri="{FF2B5EF4-FFF2-40B4-BE49-F238E27FC236}">
                        <a16:creationId xmlns:a16="http://schemas.microsoft.com/office/drawing/2014/main" id="{314D50CA-D62C-409F-91B4-6548274C163D}"/>
                      </a:ext>
                    </a:extLst>
                  </p14:cNvPr>
                  <p14:cNvContentPartPr/>
                  <p14:nvPr/>
                </p14:nvContentPartPr>
                <p14:xfrm>
                  <a:off x="9799722" y="1930557"/>
                  <a:ext cx="104040" cy="37800"/>
                </p14:xfrm>
              </p:contentPart>
            </mc:Choice>
            <mc:Fallback xmlns="">
              <p:pic>
                <p:nvPicPr>
                  <p:cNvPr id="27" name="Ink 26">
                    <a:extLst>
                      <a:ext uri="{FF2B5EF4-FFF2-40B4-BE49-F238E27FC236}">
                        <a16:creationId xmlns:a16="http://schemas.microsoft.com/office/drawing/2014/main" id="{314D50CA-D62C-409F-91B4-6548274C163D}"/>
                      </a:ext>
                    </a:extLst>
                  </p:cNvPr>
                  <p:cNvPicPr/>
                  <p:nvPr/>
                </p:nvPicPr>
                <p:blipFill>
                  <a:blip r:embed="rId95"/>
                  <a:stretch>
                    <a:fillRect/>
                  </a:stretch>
                </p:blipFill>
                <p:spPr>
                  <a:xfrm>
                    <a:off x="9751105" y="1878057"/>
                    <a:ext cx="200301" cy="14175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6">
                <p14:nvContentPartPr>
                  <p14:cNvPr id="28" name="Ink 27">
                    <a:extLst>
                      <a:ext uri="{FF2B5EF4-FFF2-40B4-BE49-F238E27FC236}">
                        <a16:creationId xmlns:a16="http://schemas.microsoft.com/office/drawing/2014/main" id="{EF6B8715-6912-40D5-A3FE-4C6B157E07B6}"/>
                      </a:ext>
                    </a:extLst>
                  </p14:cNvPr>
                  <p14:cNvContentPartPr/>
                  <p14:nvPr/>
                </p14:nvContentPartPr>
                <p14:xfrm>
                  <a:off x="10082322" y="1480557"/>
                  <a:ext cx="275400" cy="819360"/>
                </p14:xfrm>
              </p:contentPart>
            </mc:Choice>
            <mc:Fallback xmlns="">
              <p:pic>
                <p:nvPicPr>
                  <p:cNvPr id="28" name="Ink 27">
                    <a:extLst>
                      <a:ext uri="{FF2B5EF4-FFF2-40B4-BE49-F238E27FC236}">
                        <a16:creationId xmlns:a16="http://schemas.microsoft.com/office/drawing/2014/main" id="{EF6B8715-6912-40D5-A3FE-4C6B157E07B6}"/>
                      </a:ext>
                    </a:extLst>
                  </p:cNvPr>
                  <p:cNvPicPr/>
                  <p:nvPr/>
                </p:nvPicPr>
                <p:blipFill>
                  <a:blip r:embed="rId97"/>
                  <a:stretch>
                    <a:fillRect/>
                  </a:stretch>
                </p:blipFill>
                <p:spPr>
                  <a:xfrm>
                    <a:off x="10033492" y="1426438"/>
                    <a:ext cx="372083" cy="926515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8">
                <p14:nvContentPartPr>
                  <p14:cNvPr id="29" name="Ink 28">
                    <a:extLst>
                      <a:ext uri="{FF2B5EF4-FFF2-40B4-BE49-F238E27FC236}">
                        <a16:creationId xmlns:a16="http://schemas.microsoft.com/office/drawing/2014/main" id="{E1EDD0E4-1B1D-41F6-9B1E-072C2333E364}"/>
                      </a:ext>
                    </a:extLst>
                  </p14:cNvPr>
                  <p14:cNvContentPartPr/>
                  <p14:nvPr/>
                </p14:nvContentPartPr>
                <p14:xfrm>
                  <a:off x="10619802" y="1553637"/>
                  <a:ext cx="195840" cy="429480"/>
                </p14:xfrm>
              </p:contentPart>
            </mc:Choice>
            <mc:Fallback xmlns="">
              <p:pic>
                <p:nvPicPr>
                  <p:cNvPr id="29" name="Ink 28">
                    <a:extLst>
                      <a:ext uri="{FF2B5EF4-FFF2-40B4-BE49-F238E27FC236}">
                        <a16:creationId xmlns:a16="http://schemas.microsoft.com/office/drawing/2014/main" id="{E1EDD0E4-1B1D-41F6-9B1E-072C2333E364}"/>
                      </a:ext>
                    </a:extLst>
                  </p:cNvPr>
                  <p:cNvPicPr/>
                  <p:nvPr/>
                </p:nvPicPr>
                <p:blipFill>
                  <a:blip r:embed="rId99"/>
                  <a:stretch>
                    <a:fillRect/>
                  </a:stretch>
                </p:blipFill>
                <p:spPr>
                  <a:xfrm>
                    <a:off x="10570842" y="1499682"/>
                    <a:ext cx="292781" cy="53631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0">
                <p14:nvContentPartPr>
                  <p14:cNvPr id="30" name="Ink 29">
                    <a:extLst>
                      <a:ext uri="{FF2B5EF4-FFF2-40B4-BE49-F238E27FC236}">
                        <a16:creationId xmlns:a16="http://schemas.microsoft.com/office/drawing/2014/main" id="{6390067D-93B8-40BA-8164-63906AD5F69A}"/>
                      </a:ext>
                    </a:extLst>
                  </p14:cNvPr>
                  <p14:cNvContentPartPr/>
                  <p14:nvPr/>
                </p14:nvContentPartPr>
                <p14:xfrm>
                  <a:off x="10931922" y="1939197"/>
                  <a:ext cx="209160" cy="270360"/>
                </p14:xfrm>
              </p:contentPart>
            </mc:Choice>
            <mc:Fallback xmlns="">
              <p:pic>
                <p:nvPicPr>
                  <p:cNvPr id="30" name="Ink 29">
                    <a:extLst>
                      <a:ext uri="{FF2B5EF4-FFF2-40B4-BE49-F238E27FC236}">
                        <a16:creationId xmlns:a16="http://schemas.microsoft.com/office/drawing/2014/main" id="{6390067D-93B8-40BA-8164-63906AD5F69A}"/>
                      </a:ext>
                    </a:extLst>
                  </p:cNvPr>
                  <p:cNvPicPr/>
                  <p:nvPr/>
                </p:nvPicPr>
                <p:blipFill>
                  <a:blip r:embed="rId101"/>
                  <a:stretch>
                    <a:fillRect/>
                  </a:stretch>
                </p:blipFill>
                <p:spPr>
                  <a:xfrm>
                    <a:off x="10883053" y="1885125"/>
                    <a:ext cx="305921" cy="377423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2">
                <p14:nvContentPartPr>
                  <p14:cNvPr id="31" name="Ink 30">
                    <a:extLst>
                      <a:ext uri="{FF2B5EF4-FFF2-40B4-BE49-F238E27FC236}">
                        <a16:creationId xmlns:a16="http://schemas.microsoft.com/office/drawing/2014/main" id="{C7D29102-F2CE-464E-BC99-CED88AF17A52}"/>
                      </a:ext>
                    </a:extLst>
                  </p14:cNvPr>
                  <p14:cNvContentPartPr/>
                  <p14:nvPr/>
                </p14:nvContentPartPr>
                <p14:xfrm>
                  <a:off x="11228922" y="1436637"/>
                  <a:ext cx="248040" cy="725400"/>
                </p14:xfrm>
              </p:contentPart>
            </mc:Choice>
            <mc:Fallback xmlns="">
              <p:pic>
                <p:nvPicPr>
                  <p:cNvPr id="31" name="Ink 30">
                    <a:extLst>
                      <a:ext uri="{FF2B5EF4-FFF2-40B4-BE49-F238E27FC236}">
                        <a16:creationId xmlns:a16="http://schemas.microsoft.com/office/drawing/2014/main" id="{C7D29102-F2CE-464E-BC99-CED88AF17A52}"/>
                      </a:ext>
                    </a:extLst>
                  </p:cNvPr>
                  <p:cNvPicPr/>
                  <p:nvPr/>
                </p:nvPicPr>
                <p:blipFill>
                  <a:blip r:embed="rId103"/>
                  <a:stretch>
                    <a:fillRect/>
                  </a:stretch>
                </p:blipFill>
                <p:spPr>
                  <a:xfrm>
                    <a:off x="11180095" y="1382583"/>
                    <a:ext cx="344717" cy="83242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4">
                <p14:nvContentPartPr>
                  <p14:cNvPr id="32" name="Ink 31">
                    <a:extLst>
                      <a:ext uri="{FF2B5EF4-FFF2-40B4-BE49-F238E27FC236}">
                        <a16:creationId xmlns:a16="http://schemas.microsoft.com/office/drawing/2014/main" id="{2DDAB485-2375-4450-8F96-9E78229CC68A}"/>
                      </a:ext>
                    </a:extLst>
                  </p14:cNvPr>
                  <p14:cNvContentPartPr/>
                  <p14:nvPr/>
                </p14:nvContentPartPr>
                <p14:xfrm>
                  <a:off x="11492442" y="1587477"/>
                  <a:ext cx="293400" cy="347400"/>
                </p14:xfrm>
              </p:contentPart>
            </mc:Choice>
            <mc:Fallback xmlns="">
              <p:pic>
                <p:nvPicPr>
                  <p:cNvPr id="32" name="Ink 31">
                    <a:extLst>
                      <a:ext uri="{FF2B5EF4-FFF2-40B4-BE49-F238E27FC236}">
                        <a16:creationId xmlns:a16="http://schemas.microsoft.com/office/drawing/2014/main" id="{2DDAB485-2375-4450-8F96-9E78229CC68A}"/>
                      </a:ext>
                    </a:extLst>
                  </p:cNvPr>
                  <p:cNvPicPr/>
                  <p:nvPr/>
                </p:nvPicPr>
                <p:blipFill>
                  <a:blip r:embed="rId105"/>
                  <a:stretch>
                    <a:fillRect/>
                  </a:stretch>
                </p:blipFill>
                <p:spPr>
                  <a:xfrm>
                    <a:off x="11443542" y="1533365"/>
                    <a:ext cx="390222" cy="45454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6">
                <p14:nvContentPartPr>
                  <p14:cNvPr id="33" name="Ink 32">
                    <a:extLst>
                      <a:ext uri="{FF2B5EF4-FFF2-40B4-BE49-F238E27FC236}">
                        <a16:creationId xmlns:a16="http://schemas.microsoft.com/office/drawing/2014/main" id="{035C4405-D355-4AF3-BB78-5392FC90E053}"/>
                      </a:ext>
                    </a:extLst>
                  </p14:cNvPr>
                  <p14:cNvContentPartPr/>
                  <p14:nvPr/>
                </p14:nvContentPartPr>
                <p14:xfrm>
                  <a:off x="11479482" y="1703037"/>
                  <a:ext cx="309240" cy="318960"/>
                </p14:xfrm>
              </p:contentPart>
            </mc:Choice>
            <mc:Fallback xmlns="">
              <p:pic>
                <p:nvPicPr>
                  <p:cNvPr id="33" name="Ink 32">
                    <a:extLst>
                      <a:ext uri="{FF2B5EF4-FFF2-40B4-BE49-F238E27FC236}">
                        <a16:creationId xmlns:a16="http://schemas.microsoft.com/office/drawing/2014/main" id="{035C4405-D355-4AF3-BB78-5392FC90E053}"/>
                      </a:ext>
                    </a:extLst>
                  </p:cNvPr>
                  <p:cNvPicPr/>
                  <p:nvPr/>
                </p:nvPicPr>
                <p:blipFill>
                  <a:blip r:embed="rId107"/>
                  <a:stretch>
                    <a:fillRect/>
                  </a:stretch>
                </p:blipFill>
                <p:spPr>
                  <a:xfrm>
                    <a:off x="11430552" y="1648976"/>
                    <a:ext cx="406122" cy="42600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8">
                <p14:nvContentPartPr>
                  <p14:cNvPr id="34" name="Ink 33">
                    <a:extLst>
                      <a:ext uri="{FF2B5EF4-FFF2-40B4-BE49-F238E27FC236}">
                        <a16:creationId xmlns:a16="http://schemas.microsoft.com/office/drawing/2014/main" id="{E2D24EE3-DD5F-45DC-87B0-4B3DDF608D6A}"/>
                      </a:ext>
                    </a:extLst>
                  </p14:cNvPr>
                  <p14:cNvContentPartPr/>
                  <p14:nvPr/>
                </p14:nvContentPartPr>
                <p14:xfrm>
                  <a:off x="11725002" y="1344837"/>
                  <a:ext cx="339120" cy="799560"/>
                </p14:xfrm>
              </p:contentPart>
            </mc:Choice>
            <mc:Fallback xmlns="">
              <p:pic>
                <p:nvPicPr>
                  <p:cNvPr id="34" name="Ink 33">
                    <a:extLst>
                      <a:ext uri="{FF2B5EF4-FFF2-40B4-BE49-F238E27FC236}">
                        <a16:creationId xmlns:a16="http://schemas.microsoft.com/office/drawing/2014/main" id="{E2D24EE3-DD5F-45DC-87B0-4B3DDF608D6A}"/>
                      </a:ext>
                    </a:extLst>
                  </p:cNvPr>
                  <p:cNvPicPr/>
                  <p:nvPr/>
                </p:nvPicPr>
                <p:blipFill>
                  <a:blip r:embed="rId109"/>
                  <a:stretch>
                    <a:fillRect/>
                  </a:stretch>
                </p:blipFill>
                <p:spPr>
                  <a:xfrm>
                    <a:off x="11676137" y="1290740"/>
                    <a:ext cx="435872" cy="906673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7E64BE2-D607-4FA3-B02F-3005C85126FA}"/>
              </a:ext>
            </a:extLst>
          </p:cNvPr>
          <p:cNvGrpSpPr/>
          <p:nvPr/>
        </p:nvGrpSpPr>
        <p:grpSpPr>
          <a:xfrm>
            <a:off x="2448127" y="1745964"/>
            <a:ext cx="1027440" cy="399600"/>
            <a:chOff x="2915442" y="2623557"/>
            <a:chExt cx="1027440" cy="399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4F147384-DAF7-42AE-AD16-D2F38DAD59A8}"/>
                    </a:ext>
                  </a:extLst>
                </p14:cNvPr>
                <p14:cNvContentPartPr/>
                <p14:nvPr/>
              </p14:nvContentPartPr>
              <p14:xfrm>
                <a:off x="2915442" y="2727597"/>
                <a:ext cx="286200" cy="29556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4F147384-DAF7-42AE-AD16-D2F38DAD59A8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2897802" y="2709957"/>
                  <a:ext cx="321840" cy="33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AA95757C-EA25-491C-9F5E-674A8B455587}"/>
                    </a:ext>
                  </a:extLst>
                </p14:cNvPr>
                <p14:cNvContentPartPr/>
                <p14:nvPr/>
              </p14:nvContentPartPr>
              <p14:xfrm>
                <a:off x="3214242" y="2623557"/>
                <a:ext cx="134280" cy="32616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AA95757C-EA25-491C-9F5E-674A8B455587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3196602" y="2605557"/>
                  <a:ext cx="169920" cy="36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514C25E2-C444-4BFC-8DC2-E9679D980778}"/>
                    </a:ext>
                  </a:extLst>
                </p14:cNvPr>
                <p14:cNvContentPartPr/>
                <p14:nvPr/>
              </p14:nvContentPartPr>
              <p14:xfrm>
                <a:off x="3432402" y="2775837"/>
                <a:ext cx="90360" cy="14472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514C25E2-C444-4BFC-8DC2-E9679D980778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3414402" y="2758197"/>
                  <a:ext cx="126000" cy="18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099033A6-C7EA-4815-A0A5-3648260141F5}"/>
                    </a:ext>
                  </a:extLst>
                </p14:cNvPr>
                <p14:cNvContentPartPr/>
                <p14:nvPr/>
              </p14:nvContentPartPr>
              <p14:xfrm>
                <a:off x="3594762" y="2774757"/>
                <a:ext cx="144720" cy="13608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099033A6-C7EA-4815-A0A5-3648260141F5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3577122" y="2757117"/>
                  <a:ext cx="180360" cy="17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05EF3AF2-813E-4520-A7C3-57D8DD77DC9C}"/>
                    </a:ext>
                  </a:extLst>
                </p14:cNvPr>
                <p14:cNvContentPartPr/>
                <p14:nvPr/>
              </p14:nvContentPartPr>
              <p14:xfrm>
                <a:off x="3879522" y="2718957"/>
                <a:ext cx="63360" cy="16956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05EF3AF2-813E-4520-A7C3-57D8DD77DC9C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3861882" y="2700957"/>
                  <a:ext cx="99000" cy="205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68B4F790-8F2D-42B7-8679-BD39D2B6249C}"/>
                  </a:ext>
                </a:extLst>
              </p:cNvPr>
              <p:cNvSpPr/>
              <p:nvPr/>
            </p:nvSpPr>
            <p:spPr>
              <a:xfrm>
                <a:off x="2815084" y="2672529"/>
                <a:ext cx="8052168" cy="2677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Font typeface="Wingdings" panose="05000000000000000000" pitchFamily="2" charset="2"/>
                  <a:buNone/>
                </a:pPr>
                <a:endParaRPr lang="en-US" altLang="en-US" sz="240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pPr>
                  <a:buFont typeface="Wingdings" panose="050000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en-US" sz="2400" i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gcd</m:t>
                          </m:r>
                        </m:fName>
                        <m:e>
                          <m:d>
                            <m:dPr>
                              <m:ctrlPr>
                                <a:rPr lang="en-US" altLang="en-US" sz="24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400" i="1" dirty="0" err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en-US" sz="2400" i="1" dirty="0" err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en-US" sz="2400" i="1" dirty="0" err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</m:func>
                      <m:r>
                        <a:rPr lang="en-US" altLang="en-US" sz="2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en-US" sz="2400" i="0" dirty="0" err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gcd</m:t>
                          </m:r>
                        </m:fName>
                        <m:e>
                          <m:d>
                            <m:dPr>
                              <m:ctrlPr>
                                <a:rPr lang="en-US" altLang="en-US" sz="24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4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en-US" sz="24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1,</m:t>
                              </m:r>
                              <m:r>
                                <a:rPr lang="en-US" altLang="en-US" sz="24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en-US" sz="2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e>
                      </m:func>
                      <m:r>
                        <a:rPr lang="en-US" altLang="en-US" sz="2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US" alt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1&gt;0</m:t>
                          </m:r>
                        </m:e>
                      </m:d>
                      <m:r>
                        <a:rPr lang="en-US" altLang="en-US" sz="2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US" alt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1&gt;0</m:t>
                          </m:r>
                        </m:e>
                      </m:d>
                      <m:r>
                        <a:rPr lang="en-US" altLang="en-US" sz="2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∧(</m:t>
                      </m:r>
                      <m:r>
                        <a:rPr lang="en-US" altLang="en-US" sz="2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en-US" sz="2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 ≠</m:t>
                      </m:r>
                      <m:r>
                        <a:rPr lang="en-US" altLang="en-US" sz="2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en-US" sz="2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1)</m:t>
                      </m:r>
                    </m:oMath>
                  </m:oMathPara>
                </a14:m>
                <a:endParaRPr lang="en-US" altLang="en-US" sz="2400" dirty="0">
                  <a:solidFill>
                    <a:srgbClr val="0070C0"/>
                  </a:solidFill>
                </a:endParaRPr>
              </a:p>
              <a:p>
                <a:pPr>
                  <a:buFont typeface="Wingdings" panose="05000000000000000000" pitchFamily="2" charset="2"/>
                  <a:buNone/>
                </a:pPr>
                <a:endParaRPr lang="en-US" altLang="en-US" sz="2400" dirty="0"/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  if   (x1&gt;y1)     then  x1=x1-y1  else    y1 = y1-x1</a:t>
                </a:r>
              </a:p>
              <a:p>
                <a:pPr>
                  <a:buFont typeface="Wingdings" panose="05000000000000000000" pitchFamily="2" charset="2"/>
                  <a:buNone/>
                </a:pPr>
                <a:endParaRPr lang="en-US" altLang="en-US" sz="240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pPr>
                  <a:buFont typeface="Wingdings" panose="050000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altLang="en-US" sz="2400" b="0" i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m:rPr>
                              <m:sty m:val="p"/>
                            </m:rPr>
                            <a:rPr lang="en-US" altLang="en-US" sz="2400" i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gcd</m:t>
                          </m:r>
                        </m:fName>
                        <m:e>
                          <m:d>
                            <m:dPr>
                              <m:ctrlPr>
                                <a:rPr lang="en-US" altLang="en-US" sz="24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400" i="1" dirty="0" err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en-US" sz="2400" i="1" dirty="0" err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en-US" sz="2400" i="1" dirty="0" err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</m:func>
                      <m:r>
                        <a:rPr lang="en-US" altLang="en-US" sz="2400" i="1" dirty="0" err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en-US" sz="2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en-US" sz="2400" i="0" dirty="0" err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gcd</m:t>
                          </m:r>
                        </m:fName>
                        <m:e>
                          <m:d>
                            <m:dPr>
                              <m:ctrlPr>
                                <a:rPr lang="en-US" altLang="en-US" sz="24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4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en-US" sz="24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1,</m:t>
                              </m:r>
                              <m:r>
                                <a:rPr lang="en-US" altLang="en-US" sz="24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en-US" sz="2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e>
                      </m:func>
                      <m:r>
                        <a:rPr lang="en-US" altLang="en-US" sz="2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US" alt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1&gt;0</m:t>
                          </m:r>
                        </m:e>
                      </m:d>
                      <m:r>
                        <a:rPr lang="en-US" altLang="en-US" sz="2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US" alt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1&gt;0</m:t>
                          </m:r>
                        </m:e>
                      </m:d>
                    </m:oMath>
                  </m:oMathPara>
                </a14:m>
                <a:endParaRPr lang="en-US" altLang="en-US" sz="2400" dirty="0"/>
              </a:p>
              <a:p>
                <a:pPr>
                  <a:buFont typeface="Wingdings" panose="05000000000000000000" pitchFamily="2" charset="2"/>
                  <a:buNone/>
                </a:pPr>
                <a:endParaRPr lang="en-US" altLang="en-US" sz="2400" dirty="0"/>
              </a:p>
            </p:txBody>
          </p:sp>
        </mc:Choice>
        <mc:Fallback xmlns="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68B4F790-8F2D-42B7-8679-BD39D2B624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084" y="2672529"/>
                <a:ext cx="8052168" cy="2677656"/>
              </a:xfrm>
              <a:prstGeom prst="rect">
                <a:avLst/>
              </a:prstGeom>
              <a:blipFill>
                <a:blip r:embed="rId1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2335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5CC9B-2748-439F-BB9D-E83B5D7FB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for while loop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64197F33-5176-48FC-B8E3-19F5E173D752}"/>
                  </a:ext>
                </a:extLst>
              </p14:cNvPr>
              <p14:cNvContentPartPr/>
              <p14:nvPr/>
            </p14:nvContentPartPr>
            <p14:xfrm>
              <a:off x="1900242" y="2714637"/>
              <a:ext cx="6868440" cy="4204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64197F33-5176-48FC-B8E3-19F5E173D75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82242" y="2696637"/>
                <a:ext cx="6904080" cy="456120"/>
              </a:xfrm>
              <a:prstGeom prst="rect">
                <a:avLst/>
              </a:prstGeom>
            </p:spPr>
          </p:pic>
        </mc:Fallback>
      </mc:AlternateContent>
      <p:grpSp>
        <p:nvGrpSpPr>
          <p:cNvPr id="19" name="Group 18">
            <a:extLst>
              <a:ext uri="{FF2B5EF4-FFF2-40B4-BE49-F238E27FC236}">
                <a16:creationId xmlns:a16="http://schemas.microsoft.com/office/drawing/2014/main" id="{083CDA22-98C2-428F-B393-F1C2D44FE6CF}"/>
              </a:ext>
            </a:extLst>
          </p:cNvPr>
          <p:cNvGrpSpPr/>
          <p:nvPr/>
        </p:nvGrpSpPr>
        <p:grpSpPr>
          <a:xfrm>
            <a:off x="2187882" y="3398637"/>
            <a:ext cx="893520" cy="770400"/>
            <a:chOff x="2187882" y="3398637"/>
            <a:chExt cx="893520" cy="770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D091076A-D423-4D19-A9C4-F8D58971D4C8}"/>
                    </a:ext>
                  </a:extLst>
                </p14:cNvPr>
                <p14:cNvContentPartPr/>
                <p14:nvPr/>
              </p14:nvContentPartPr>
              <p14:xfrm>
                <a:off x="2187882" y="3398637"/>
                <a:ext cx="373680" cy="75672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D091076A-D423-4D19-A9C4-F8D58971D4C8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169882" y="3380997"/>
                  <a:ext cx="409320" cy="79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C5E033D3-99EE-4524-9693-C11524CFD9E3}"/>
                    </a:ext>
                  </a:extLst>
                </p14:cNvPr>
                <p14:cNvContentPartPr/>
                <p14:nvPr/>
              </p14:nvContentPartPr>
              <p14:xfrm>
                <a:off x="2693322" y="3613197"/>
                <a:ext cx="86400" cy="43020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C5E033D3-99EE-4524-9693-C11524CFD9E3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675322" y="3595197"/>
                  <a:ext cx="122040" cy="46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005349BF-F14C-4B70-A005-AC1D6232E92B}"/>
                    </a:ext>
                  </a:extLst>
                </p14:cNvPr>
                <p14:cNvContentPartPr/>
                <p14:nvPr/>
              </p14:nvContentPartPr>
              <p14:xfrm>
                <a:off x="2701962" y="3619677"/>
                <a:ext cx="81000" cy="24660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005349BF-F14C-4B70-A005-AC1D6232E92B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684322" y="3601677"/>
                  <a:ext cx="116640" cy="28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30BAE7A4-25E0-41E9-B9A5-9BF3DCDAEAF0}"/>
                    </a:ext>
                  </a:extLst>
                </p14:cNvPr>
                <p14:cNvContentPartPr/>
                <p14:nvPr/>
              </p14:nvContentPartPr>
              <p14:xfrm>
                <a:off x="2825082" y="3523197"/>
                <a:ext cx="256320" cy="64584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30BAE7A4-25E0-41E9-B9A5-9BF3DCDAEAF0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807442" y="3505557"/>
                  <a:ext cx="291960" cy="681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1702D79-BB43-4820-A157-FC001D2D8AE5}"/>
              </a:ext>
            </a:extLst>
          </p:cNvPr>
          <p:cNvGrpSpPr/>
          <p:nvPr/>
        </p:nvGrpSpPr>
        <p:grpSpPr>
          <a:xfrm>
            <a:off x="3820842" y="3348597"/>
            <a:ext cx="1255320" cy="529560"/>
            <a:chOff x="3820842" y="3348597"/>
            <a:chExt cx="1255320" cy="529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8046DE46-9142-4FF1-A101-ECA6F86BFFE7}"/>
                    </a:ext>
                  </a:extLst>
                </p14:cNvPr>
                <p14:cNvContentPartPr/>
                <p14:nvPr/>
              </p14:nvContentPartPr>
              <p14:xfrm>
                <a:off x="3820842" y="3488277"/>
                <a:ext cx="289440" cy="38988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8046DE46-9142-4FF1-A101-ECA6F86BFFE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803202" y="3470277"/>
                  <a:ext cx="325080" cy="42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5F3548D8-AC3A-4AAE-A25A-5172848C8503}"/>
                    </a:ext>
                  </a:extLst>
                </p14:cNvPr>
                <p14:cNvContentPartPr/>
                <p14:nvPr/>
              </p14:nvContentPartPr>
              <p14:xfrm>
                <a:off x="4183722" y="3348597"/>
                <a:ext cx="87120" cy="47484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5F3548D8-AC3A-4AAE-A25A-5172848C8503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166082" y="3330597"/>
                  <a:ext cx="122760" cy="51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1CC7BBC9-BCE4-4E5E-8C6B-B3712E6D8A42}"/>
                    </a:ext>
                  </a:extLst>
                </p14:cNvPr>
                <p14:cNvContentPartPr/>
                <p14:nvPr/>
              </p14:nvContentPartPr>
              <p14:xfrm>
                <a:off x="4250682" y="3661077"/>
                <a:ext cx="200880" cy="20124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1CC7BBC9-BCE4-4E5E-8C6B-B3712E6D8A42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233042" y="3643077"/>
                  <a:ext cx="236520" cy="23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B1939D06-4874-473B-BAA3-D8FDFDD16ECF}"/>
                    </a:ext>
                  </a:extLst>
                </p14:cNvPr>
                <p14:cNvContentPartPr/>
                <p14:nvPr/>
              </p14:nvContentPartPr>
              <p14:xfrm>
                <a:off x="4564242" y="3370557"/>
                <a:ext cx="58320" cy="4662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B1939D06-4874-473B-BAA3-D8FDFDD16ECF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546602" y="3352917"/>
                  <a:ext cx="93960" cy="50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DED22117-0236-4306-85D6-C03F566C2053}"/>
                    </a:ext>
                  </a:extLst>
                </p14:cNvPr>
                <p14:cNvContentPartPr/>
                <p14:nvPr/>
              </p14:nvContentPartPr>
              <p14:xfrm>
                <a:off x="4651362" y="3357237"/>
                <a:ext cx="134640" cy="46872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DED22117-0236-4306-85D6-C03F566C205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633722" y="3339237"/>
                  <a:ext cx="170280" cy="50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647AA389-B24A-4D91-B366-190B49E46F04}"/>
                    </a:ext>
                  </a:extLst>
                </p14:cNvPr>
                <p14:cNvContentPartPr/>
                <p14:nvPr/>
              </p14:nvContentPartPr>
              <p14:xfrm>
                <a:off x="4898682" y="3634077"/>
                <a:ext cx="177480" cy="22500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647AA389-B24A-4D91-B366-190B49E46F04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881042" y="3616077"/>
                  <a:ext cx="213120" cy="260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F988DF1-5E49-4FC2-BF83-AF507B65EA4F}"/>
              </a:ext>
            </a:extLst>
          </p:cNvPr>
          <p:cNvGrpSpPr/>
          <p:nvPr/>
        </p:nvGrpSpPr>
        <p:grpSpPr>
          <a:xfrm>
            <a:off x="5554962" y="3390717"/>
            <a:ext cx="317160" cy="408240"/>
            <a:chOff x="5554962" y="3390717"/>
            <a:chExt cx="317160" cy="408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E9831B12-137B-4CCC-84FC-C4A6941204FD}"/>
                    </a:ext>
                  </a:extLst>
                </p14:cNvPr>
                <p14:cNvContentPartPr/>
                <p14:nvPr/>
              </p14:nvContentPartPr>
              <p14:xfrm>
                <a:off x="5554962" y="3390717"/>
                <a:ext cx="317160" cy="40824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E9831B12-137B-4CCC-84FC-C4A6941204FD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5537322" y="3372717"/>
                  <a:ext cx="352800" cy="44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2A731109-9D42-4C5C-A06F-3E88F7B4B801}"/>
                    </a:ext>
                  </a:extLst>
                </p14:cNvPr>
                <p14:cNvContentPartPr/>
                <p14:nvPr/>
              </p14:nvContentPartPr>
              <p14:xfrm>
                <a:off x="5581242" y="3572877"/>
                <a:ext cx="223200" cy="2664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2A731109-9D42-4C5C-A06F-3E88F7B4B801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5563602" y="3555237"/>
                  <a:ext cx="258840" cy="62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4608922-62BA-4EAE-8F7C-C3DFBE6A47A3}"/>
              </a:ext>
            </a:extLst>
          </p:cNvPr>
          <p:cNvGrpSpPr/>
          <p:nvPr/>
        </p:nvGrpSpPr>
        <p:grpSpPr>
          <a:xfrm>
            <a:off x="6268842" y="3375957"/>
            <a:ext cx="492120" cy="410760"/>
            <a:chOff x="6268842" y="3375957"/>
            <a:chExt cx="492120" cy="410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01E12D03-EE54-4761-AC07-F138B4B5E065}"/>
                    </a:ext>
                  </a:extLst>
                </p14:cNvPr>
                <p14:cNvContentPartPr/>
                <p14:nvPr/>
              </p14:nvContentPartPr>
              <p14:xfrm>
                <a:off x="6268842" y="3375957"/>
                <a:ext cx="214920" cy="41076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01E12D03-EE54-4761-AC07-F138B4B5E065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6251202" y="3357957"/>
                  <a:ext cx="250560" cy="44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91B72D6F-3491-4EB3-A0C4-5A1B37E154C8}"/>
                    </a:ext>
                  </a:extLst>
                </p14:cNvPr>
                <p14:cNvContentPartPr/>
                <p14:nvPr/>
              </p14:nvContentPartPr>
              <p14:xfrm>
                <a:off x="6600042" y="3580437"/>
                <a:ext cx="160920" cy="18000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91B72D6F-3491-4EB3-A0C4-5A1B37E154C8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6582042" y="3562797"/>
                  <a:ext cx="196560" cy="215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F0846237-574F-40FF-96AA-6CD58231BDF5}"/>
                  </a:ext>
                </a:extLst>
              </p14:cNvPr>
              <p14:cNvContentPartPr/>
              <p14:nvPr/>
            </p14:nvContentPartPr>
            <p14:xfrm>
              <a:off x="7230042" y="3307917"/>
              <a:ext cx="230760" cy="38520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F0846237-574F-40FF-96AA-6CD58231BDF5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7212402" y="3290277"/>
                <a:ext cx="266400" cy="420840"/>
              </a:xfrm>
              <a:prstGeom prst="rect">
                <a:avLst/>
              </a:prstGeom>
            </p:spPr>
          </p:pic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A7002AFE-E198-492A-B7A3-412373CFADEE}"/>
              </a:ext>
            </a:extLst>
          </p:cNvPr>
          <p:cNvGrpSpPr/>
          <p:nvPr/>
        </p:nvGrpSpPr>
        <p:grpSpPr>
          <a:xfrm>
            <a:off x="8154882" y="2847117"/>
            <a:ext cx="1975680" cy="886680"/>
            <a:chOff x="8154882" y="2847117"/>
            <a:chExt cx="1975680" cy="886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4BD6395C-F0AB-4D92-8E25-199667E564A5}"/>
                    </a:ext>
                  </a:extLst>
                </p14:cNvPr>
                <p14:cNvContentPartPr/>
                <p14:nvPr/>
              </p14:nvContentPartPr>
              <p14:xfrm>
                <a:off x="8544042" y="3256437"/>
                <a:ext cx="39600" cy="34056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4BD6395C-F0AB-4D92-8E25-199667E564A5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8526042" y="3238797"/>
                  <a:ext cx="75240" cy="37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F17AEA74-714D-4C5D-97A0-7260AB8819C2}"/>
                    </a:ext>
                  </a:extLst>
                </p14:cNvPr>
                <p14:cNvContentPartPr/>
                <p14:nvPr/>
              </p14:nvContentPartPr>
              <p14:xfrm>
                <a:off x="8492202" y="3237357"/>
                <a:ext cx="192240" cy="18252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F17AEA74-714D-4C5D-97A0-7260AB8819C2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8474202" y="3219357"/>
                  <a:ext cx="227880" cy="21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D89D7542-EBAB-4321-A214-C930C9B90B93}"/>
                    </a:ext>
                  </a:extLst>
                </p14:cNvPr>
                <p14:cNvContentPartPr/>
                <p14:nvPr/>
              </p14:nvContentPartPr>
              <p14:xfrm>
                <a:off x="8912682" y="3336717"/>
                <a:ext cx="168480" cy="22932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D89D7542-EBAB-4321-A214-C930C9B90B93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8894682" y="3319077"/>
                  <a:ext cx="204120" cy="26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F935A3D2-8001-4DE0-BC5C-A15D9ADEE5FE}"/>
                    </a:ext>
                  </a:extLst>
                </p14:cNvPr>
                <p14:cNvContentPartPr/>
                <p14:nvPr/>
              </p14:nvContentPartPr>
              <p14:xfrm>
                <a:off x="9176202" y="3260757"/>
                <a:ext cx="216000" cy="28044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F935A3D2-8001-4DE0-BC5C-A15D9ADEE5FE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9158562" y="3242757"/>
                  <a:ext cx="251640" cy="31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47E0CD16-4866-46DE-BF5A-D1A8070588B0}"/>
                    </a:ext>
                  </a:extLst>
                </p14:cNvPr>
                <p14:cNvContentPartPr/>
                <p14:nvPr/>
              </p14:nvContentPartPr>
              <p14:xfrm>
                <a:off x="9601362" y="3172557"/>
                <a:ext cx="180000" cy="33516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47E0CD16-4866-46DE-BF5A-D1A8070588B0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9583722" y="3154917"/>
                  <a:ext cx="215640" cy="37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5B1E3D5C-B8C6-419D-B08C-CFD4A8E266B7}"/>
                    </a:ext>
                  </a:extLst>
                </p14:cNvPr>
                <p14:cNvContentPartPr/>
                <p14:nvPr/>
              </p14:nvContentPartPr>
              <p14:xfrm>
                <a:off x="9597402" y="3314757"/>
                <a:ext cx="126000" cy="5904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5B1E3D5C-B8C6-419D-B08C-CFD4A8E266B7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9579402" y="3296757"/>
                  <a:ext cx="161640" cy="9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5DC97690-C0A5-4085-A88D-214DEE630DA9}"/>
                    </a:ext>
                  </a:extLst>
                </p14:cNvPr>
                <p14:cNvContentPartPr/>
                <p14:nvPr/>
              </p14:nvContentPartPr>
              <p14:xfrm>
                <a:off x="8154882" y="2994717"/>
                <a:ext cx="234360" cy="73908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5DC97690-C0A5-4085-A88D-214DEE630DA9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136882" y="2977077"/>
                  <a:ext cx="270000" cy="77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D1808745-C907-40A2-AF71-FA49D3270DD1}"/>
                    </a:ext>
                  </a:extLst>
                </p14:cNvPr>
                <p14:cNvContentPartPr/>
                <p14:nvPr/>
              </p14:nvContentPartPr>
              <p14:xfrm>
                <a:off x="9806922" y="2847117"/>
                <a:ext cx="323640" cy="78768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D1808745-C907-40A2-AF71-FA49D3270DD1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9788922" y="2829117"/>
                  <a:ext cx="359280" cy="8233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594414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5CC9B-2748-439F-BB9D-E83B5D7FB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for while loop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223F914-E5C9-4D1D-B88D-475CDACB9FF8}"/>
              </a:ext>
            </a:extLst>
          </p:cNvPr>
          <p:cNvGrpSpPr/>
          <p:nvPr/>
        </p:nvGrpSpPr>
        <p:grpSpPr>
          <a:xfrm>
            <a:off x="2386484" y="2245808"/>
            <a:ext cx="7676940" cy="2692958"/>
            <a:chOff x="1900242" y="1578837"/>
            <a:chExt cx="8230320" cy="2590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683D94FD-8A36-40DC-8EB0-221D6C6F140B}"/>
                    </a:ext>
                  </a:extLst>
                </p14:cNvPr>
                <p14:cNvContentPartPr/>
                <p14:nvPr/>
              </p14:nvContentPartPr>
              <p14:xfrm>
                <a:off x="1900242" y="2714637"/>
                <a:ext cx="6868440" cy="42048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64197F33-5176-48FC-B8E3-19F5E173D752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870075" y="2684299"/>
                  <a:ext cx="6928171" cy="480549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593056C9-8DA0-4344-97E9-9D45E64CB108}"/>
                </a:ext>
              </a:extLst>
            </p:cNvPr>
            <p:cNvGrpSpPr/>
            <p:nvPr/>
          </p:nvGrpSpPr>
          <p:grpSpPr>
            <a:xfrm>
              <a:off x="2187882" y="3398637"/>
              <a:ext cx="893520" cy="770400"/>
              <a:chOff x="2187882" y="3398637"/>
              <a:chExt cx="893520" cy="7704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4">
                <p14:nvContentPartPr>
                  <p14:cNvPr id="76" name="Ink 75">
                    <a:extLst>
                      <a:ext uri="{FF2B5EF4-FFF2-40B4-BE49-F238E27FC236}">
                        <a16:creationId xmlns:a16="http://schemas.microsoft.com/office/drawing/2014/main" id="{06508024-A479-4BBE-84EB-8C9DA879A5DE}"/>
                      </a:ext>
                    </a:extLst>
                  </p14:cNvPr>
                  <p14:cNvContentPartPr/>
                  <p14:nvPr/>
                </p14:nvContentPartPr>
                <p14:xfrm>
                  <a:off x="2187882" y="3398637"/>
                  <a:ext cx="373680" cy="756720"/>
                </p14:xfrm>
              </p:contentPart>
            </mc:Choice>
            <mc:Fallback xmlns="">
              <p:pic>
                <p:nvPicPr>
                  <p:cNvPr id="5" name="Ink 4">
                    <a:extLst>
                      <a:ext uri="{FF2B5EF4-FFF2-40B4-BE49-F238E27FC236}">
                        <a16:creationId xmlns:a16="http://schemas.microsoft.com/office/drawing/2014/main" id="{D091076A-D423-4D19-A9C4-F8D58971D4C8}"/>
                      </a:ext>
                    </a:extLst>
                  </p:cNvPr>
                  <p:cNvPicPr/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2157747" y="3368902"/>
                    <a:ext cx="433348" cy="81679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">
                <p14:nvContentPartPr>
                  <p14:cNvPr id="77" name="Ink 76">
                    <a:extLst>
                      <a:ext uri="{FF2B5EF4-FFF2-40B4-BE49-F238E27FC236}">
                        <a16:creationId xmlns:a16="http://schemas.microsoft.com/office/drawing/2014/main" id="{6BEBC351-328D-455D-8D99-71FCB9229A44}"/>
                      </a:ext>
                    </a:extLst>
                  </p14:cNvPr>
                  <p14:cNvContentPartPr/>
                  <p14:nvPr/>
                </p14:nvContentPartPr>
                <p14:xfrm>
                  <a:off x="2693322" y="3613197"/>
                  <a:ext cx="86400" cy="430200"/>
                </p14:xfrm>
              </p:contentPart>
            </mc:Choice>
            <mc:Fallback xmlns="">
              <p:pic>
                <p:nvPicPr>
                  <p:cNvPr id="6" name="Ink 5">
                    <a:extLst>
                      <a:ext uri="{FF2B5EF4-FFF2-40B4-BE49-F238E27FC236}">
                        <a16:creationId xmlns:a16="http://schemas.microsoft.com/office/drawing/2014/main" id="{C5E033D3-99EE-4524-9693-C11524CFD9E3}"/>
                      </a:ext>
                    </a:extLst>
                  </p:cNvPr>
                  <p:cNvPicPr/>
                  <p:nvPr/>
                </p:nvPicPr>
                <p:blipFill>
                  <a:blip r:embed="rId7"/>
                  <a:stretch>
                    <a:fillRect/>
                  </a:stretch>
                </p:blipFill>
                <p:spPr>
                  <a:xfrm>
                    <a:off x="2663322" y="3582901"/>
                    <a:ext cx="145800" cy="49018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">
                <p14:nvContentPartPr>
                  <p14:cNvPr id="78" name="Ink 77">
                    <a:extLst>
                      <a:ext uri="{FF2B5EF4-FFF2-40B4-BE49-F238E27FC236}">
                        <a16:creationId xmlns:a16="http://schemas.microsoft.com/office/drawing/2014/main" id="{21B7F50F-1A42-4073-84BC-426FAB752820}"/>
                      </a:ext>
                    </a:extLst>
                  </p14:cNvPr>
                  <p14:cNvContentPartPr/>
                  <p14:nvPr/>
                </p14:nvContentPartPr>
                <p14:xfrm>
                  <a:off x="2701962" y="3619677"/>
                  <a:ext cx="81000" cy="246600"/>
                </p14:xfrm>
              </p:contentPart>
            </mc:Choice>
            <mc:Fallback xmlns="">
              <p:pic>
                <p:nvPicPr>
                  <p:cNvPr id="7" name="Ink 6">
                    <a:extLst>
                      <a:ext uri="{FF2B5EF4-FFF2-40B4-BE49-F238E27FC236}">
                        <a16:creationId xmlns:a16="http://schemas.microsoft.com/office/drawing/2014/main" id="{005349BF-F14C-4B70-A005-AC1D6232E92B}"/>
                      </a:ext>
                    </a:extLst>
                  </p:cNvPr>
                  <p:cNvPicPr/>
                  <p:nvPr/>
                </p:nvPicPr>
                <p:blipFill>
                  <a:blip r:embed="rId9"/>
                  <a:stretch>
                    <a:fillRect/>
                  </a:stretch>
                </p:blipFill>
                <p:spPr>
                  <a:xfrm>
                    <a:off x="2672562" y="3589382"/>
                    <a:ext cx="140400" cy="30658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">
                <p14:nvContentPartPr>
                  <p14:cNvPr id="79" name="Ink 78">
                    <a:extLst>
                      <a:ext uri="{FF2B5EF4-FFF2-40B4-BE49-F238E27FC236}">
                        <a16:creationId xmlns:a16="http://schemas.microsoft.com/office/drawing/2014/main" id="{F440B22C-C502-48E9-A2B3-72BE484AACEB}"/>
                      </a:ext>
                    </a:extLst>
                  </p14:cNvPr>
                  <p14:cNvContentPartPr/>
                  <p14:nvPr/>
                </p14:nvContentPartPr>
                <p14:xfrm>
                  <a:off x="2825082" y="3523197"/>
                  <a:ext cx="256320" cy="645840"/>
                </p14:xfrm>
              </p:contentPart>
            </mc:Choice>
            <mc:Fallback xmlns="">
              <p:pic>
                <p:nvPicPr>
                  <p:cNvPr id="8" name="Ink 7">
                    <a:extLst>
                      <a:ext uri="{FF2B5EF4-FFF2-40B4-BE49-F238E27FC236}">
                        <a16:creationId xmlns:a16="http://schemas.microsoft.com/office/drawing/2014/main" id="{30BAE7A4-25E0-41E9-B9A5-9BF3DCDAEAF0}"/>
                      </a:ext>
                    </a:extLst>
                  </p:cNvPr>
                  <p:cNvPicPr/>
                  <p:nvPr/>
                </p:nvPicPr>
                <p:blipFill>
                  <a:blip r:embed="rId11"/>
                  <a:stretch>
                    <a:fillRect/>
                  </a:stretch>
                </p:blipFill>
                <p:spPr>
                  <a:xfrm>
                    <a:off x="2795530" y="3492876"/>
                    <a:ext cx="316027" cy="705876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28C23623-0D9D-4E44-A3A6-73820F157FB7}"/>
                </a:ext>
              </a:extLst>
            </p:cNvPr>
            <p:cNvGrpSpPr/>
            <p:nvPr/>
          </p:nvGrpSpPr>
          <p:grpSpPr>
            <a:xfrm>
              <a:off x="3820842" y="3348597"/>
              <a:ext cx="1255320" cy="529560"/>
              <a:chOff x="3820842" y="3348597"/>
              <a:chExt cx="1255320" cy="5295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2">
                <p14:nvContentPartPr>
                  <p14:cNvPr id="70" name="Ink 69">
                    <a:extLst>
                      <a:ext uri="{FF2B5EF4-FFF2-40B4-BE49-F238E27FC236}">
                        <a16:creationId xmlns:a16="http://schemas.microsoft.com/office/drawing/2014/main" id="{3BED43CE-D2F3-4A52-9906-496019D88264}"/>
                      </a:ext>
                    </a:extLst>
                  </p14:cNvPr>
                  <p14:cNvContentPartPr/>
                  <p14:nvPr/>
                </p14:nvContentPartPr>
                <p14:xfrm>
                  <a:off x="3820842" y="3488277"/>
                  <a:ext cx="289440" cy="389880"/>
                </p14:xfrm>
              </p:contentPart>
            </mc:Choice>
            <mc:Fallback xmlns="">
              <p:pic>
                <p:nvPicPr>
                  <p:cNvPr id="9" name="Ink 8">
                    <a:extLst>
                      <a:ext uri="{FF2B5EF4-FFF2-40B4-BE49-F238E27FC236}">
                        <a16:creationId xmlns:a16="http://schemas.microsoft.com/office/drawing/2014/main" id="{8046DE46-9142-4FF1-A101-ECA6F86BFFE7}"/>
                      </a:ext>
                    </a:extLst>
                  </p:cNvPr>
                  <p:cNvPicPr/>
                  <p:nvPr/>
                </p:nvPicPr>
                <p:blipFill>
                  <a:blip r:embed="rId13"/>
                  <a:stretch>
                    <a:fillRect/>
                  </a:stretch>
                </p:blipFill>
                <p:spPr>
                  <a:xfrm>
                    <a:off x="3791295" y="3457960"/>
                    <a:ext cx="349137" cy="44990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">
                <p14:nvContentPartPr>
                  <p14:cNvPr id="71" name="Ink 70">
                    <a:extLst>
                      <a:ext uri="{FF2B5EF4-FFF2-40B4-BE49-F238E27FC236}">
                        <a16:creationId xmlns:a16="http://schemas.microsoft.com/office/drawing/2014/main" id="{F26C2BD1-F7D2-4CC8-8A94-701F0F0DA54E}"/>
                      </a:ext>
                    </a:extLst>
                  </p14:cNvPr>
                  <p14:cNvContentPartPr/>
                  <p14:nvPr/>
                </p14:nvContentPartPr>
                <p14:xfrm>
                  <a:off x="4183722" y="3348597"/>
                  <a:ext cx="87120" cy="474840"/>
                </p14:xfrm>
              </p:contentPart>
            </mc:Choice>
            <mc:Fallback xmlns="">
              <p:pic>
                <p:nvPicPr>
                  <p:cNvPr id="10" name="Ink 9">
                    <a:extLst>
                      <a:ext uri="{FF2B5EF4-FFF2-40B4-BE49-F238E27FC236}">
                        <a16:creationId xmlns:a16="http://schemas.microsoft.com/office/drawing/2014/main" id="{5F3548D8-AC3A-4AAE-A25A-5172848C8503}"/>
                      </a:ext>
                    </a:extLst>
                  </p:cNvPr>
                  <p:cNvPicPr/>
                  <p:nvPr/>
                </p:nvPicPr>
                <p:blipFill>
                  <a:blip r:embed="rId15"/>
                  <a:stretch>
                    <a:fillRect/>
                  </a:stretch>
                </p:blipFill>
                <p:spPr>
                  <a:xfrm>
                    <a:off x="4153681" y="3318275"/>
                    <a:ext cx="146602" cy="53487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6">
                <p14:nvContentPartPr>
                  <p14:cNvPr id="72" name="Ink 71">
                    <a:extLst>
                      <a:ext uri="{FF2B5EF4-FFF2-40B4-BE49-F238E27FC236}">
                        <a16:creationId xmlns:a16="http://schemas.microsoft.com/office/drawing/2014/main" id="{3A10A3F0-501C-42CD-ADC0-3ED7E3D25710}"/>
                      </a:ext>
                    </a:extLst>
                  </p14:cNvPr>
                  <p14:cNvContentPartPr/>
                  <p14:nvPr/>
                </p14:nvContentPartPr>
                <p14:xfrm>
                  <a:off x="4250682" y="3661077"/>
                  <a:ext cx="200880" cy="201240"/>
                </p14:xfrm>
              </p:contentPart>
            </mc:Choice>
            <mc:Fallback xmlns="">
              <p:pic>
                <p:nvPicPr>
                  <p:cNvPr id="11" name="Ink 10">
                    <a:extLst>
                      <a:ext uri="{FF2B5EF4-FFF2-40B4-BE49-F238E27FC236}">
                        <a16:creationId xmlns:a16="http://schemas.microsoft.com/office/drawing/2014/main" id="{1CC7BBC9-BCE4-4E5E-8C6B-B3712E6D8A42}"/>
                      </a:ext>
                    </a:extLst>
                  </p:cNvPr>
                  <p:cNvPicPr/>
                  <p:nvPr/>
                </p:nvPicPr>
                <p:blipFill>
                  <a:blip r:embed="rId17"/>
                  <a:stretch>
                    <a:fillRect/>
                  </a:stretch>
                </p:blipFill>
                <p:spPr>
                  <a:xfrm>
                    <a:off x="4220520" y="3630770"/>
                    <a:ext cx="260601" cy="26124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8">
                <p14:nvContentPartPr>
                  <p14:cNvPr id="73" name="Ink 72">
                    <a:extLst>
                      <a:ext uri="{FF2B5EF4-FFF2-40B4-BE49-F238E27FC236}">
                        <a16:creationId xmlns:a16="http://schemas.microsoft.com/office/drawing/2014/main" id="{6510434D-ED3E-4E3C-A94B-7513FF25C454}"/>
                      </a:ext>
                    </a:extLst>
                  </p14:cNvPr>
                  <p14:cNvContentPartPr/>
                  <p14:nvPr/>
                </p14:nvContentPartPr>
                <p14:xfrm>
                  <a:off x="4564242" y="3370557"/>
                  <a:ext cx="58320" cy="466200"/>
                </p14:xfrm>
              </p:contentPart>
            </mc:Choice>
            <mc:Fallback xmlns="">
              <p:pic>
                <p:nvPicPr>
                  <p:cNvPr id="12" name="Ink 11">
                    <a:extLst>
                      <a:ext uri="{FF2B5EF4-FFF2-40B4-BE49-F238E27FC236}">
                        <a16:creationId xmlns:a16="http://schemas.microsoft.com/office/drawing/2014/main" id="{B1939D06-4874-473B-BAA3-D8FDFDD16ECF}"/>
                      </a:ext>
                    </a:extLst>
                  </p:cNvPr>
                  <p:cNvPicPr/>
                  <p:nvPr/>
                </p:nvPicPr>
                <p:blipFill>
                  <a:blip r:embed="rId19"/>
                  <a:stretch>
                    <a:fillRect/>
                  </a:stretch>
                </p:blipFill>
                <p:spPr>
                  <a:xfrm>
                    <a:off x="4534180" y="3340851"/>
                    <a:ext cx="117842" cy="52621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0">
                <p14:nvContentPartPr>
                  <p14:cNvPr id="74" name="Ink 73">
                    <a:extLst>
                      <a:ext uri="{FF2B5EF4-FFF2-40B4-BE49-F238E27FC236}">
                        <a16:creationId xmlns:a16="http://schemas.microsoft.com/office/drawing/2014/main" id="{EA02C961-D40D-4C60-84D0-F385277881BF}"/>
                      </a:ext>
                    </a:extLst>
                  </p14:cNvPr>
                  <p14:cNvContentPartPr/>
                  <p14:nvPr/>
                </p14:nvContentPartPr>
                <p14:xfrm>
                  <a:off x="4651362" y="3357237"/>
                  <a:ext cx="134640" cy="468720"/>
                </p14:xfrm>
              </p:contentPart>
            </mc:Choice>
            <mc:Fallback xmlns="">
              <p:pic>
                <p:nvPicPr>
                  <p:cNvPr id="13" name="Ink 12">
                    <a:extLst>
                      <a:ext uri="{FF2B5EF4-FFF2-40B4-BE49-F238E27FC236}">
                        <a16:creationId xmlns:a16="http://schemas.microsoft.com/office/drawing/2014/main" id="{DED22117-0236-4306-85D6-C03F566C2053}"/>
                      </a:ext>
                    </a:extLst>
                  </p:cNvPr>
                  <p:cNvPicPr/>
                  <p:nvPr/>
                </p:nvPicPr>
                <p:blipFill>
                  <a:blip r:embed="rId21"/>
                  <a:stretch>
                    <a:fillRect/>
                  </a:stretch>
                </p:blipFill>
                <p:spPr>
                  <a:xfrm>
                    <a:off x="4621308" y="3326919"/>
                    <a:ext cx="194146" cy="52875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">
                <p14:nvContentPartPr>
                  <p14:cNvPr id="75" name="Ink 74">
                    <a:extLst>
                      <a:ext uri="{FF2B5EF4-FFF2-40B4-BE49-F238E27FC236}">
                        <a16:creationId xmlns:a16="http://schemas.microsoft.com/office/drawing/2014/main" id="{8BF4E3AB-703B-4049-97CA-7B80A06FF6ED}"/>
                      </a:ext>
                    </a:extLst>
                  </p14:cNvPr>
                  <p14:cNvContentPartPr/>
                  <p14:nvPr/>
                </p14:nvContentPartPr>
                <p14:xfrm>
                  <a:off x="4898682" y="3634077"/>
                  <a:ext cx="177480" cy="225000"/>
                </p14:xfrm>
              </p:contentPart>
            </mc:Choice>
            <mc:Fallback xmlns="">
              <p:pic>
                <p:nvPicPr>
                  <p:cNvPr id="14" name="Ink 13">
                    <a:extLst>
                      <a:ext uri="{FF2B5EF4-FFF2-40B4-BE49-F238E27FC236}">
                        <a16:creationId xmlns:a16="http://schemas.microsoft.com/office/drawing/2014/main" id="{647AA389-B24A-4D91-B366-190B49E46F04}"/>
                      </a:ext>
                    </a:extLst>
                  </p:cNvPr>
                  <p:cNvPicPr/>
                  <p:nvPr/>
                </p:nvPicPr>
                <p:blipFill>
                  <a:blip r:embed="rId23"/>
                  <a:stretch>
                    <a:fillRect/>
                  </a:stretch>
                </p:blipFill>
                <p:spPr>
                  <a:xfrm>
                    <a:off x="4868498" y="3603754"/>
                    <a:ext cx="237244" cy="28504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8AFA567-8D77-4925-800D-89A4EEA6EC53}"/>
                </a:ext>
              </a:extLst>
            </p:cNvPr>
            <p:cNvGrpSpPr/>
            <p:nvPr/>
          </p:nvGrpSpPr>
          <p:grpSpPr>
            <a:xfrm>
              <a:off x="5554962" y="3390717"/>
              <a:ext cx="317160" cy="408240"/>
              <a:chOff x="5554962" y="3390717"/>
              <a:chExt cx="317160" cy="40824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4">
                <p14:nvContentPartPr>
                  <p14:cNvPr id="68" name="Ink 67">
                    <a:extLst>
                      <a:ext uri="{FF2B5EF4-FFF2-40B4-BE49-F238E27FC236}">
                        <a16:creationId xmlns:a16="http://schemas.microsoft.com/office/drawing/2014/main" id="{AEEEE8B3-D1B9-404F-940B-27697C5F1E6F}"/>
                      </a:ext>
                    </a:extLst>
                  </p14:cNvPr>
                  <p14:cNvContentPartPr/>
                  <p14:nvPr/>
                </p14:nvContentPartPr>
                <p14:xfrm>
                  <a:off x="5554962" y="3390717"/>
                  <a:ext cx="317160" cy="408240"/>
                </p14:xfrm>
              </p:contentPart>
            </mc:Choice>
            <mc:Fallback xmlns="">
              <p:pic>
                <p:nvPicPr>
                  <p:cNvPr id="15" name="Ink 14">
                    <a:extLst>
                      <a:ext uri="{FF2B5EF4-FFF2-40B4-BE49-F238E27FC236}">
                        <a16:creationId xmlns:a16="http://schemas.microsoft.com/office/drawing/2014/main" id="{E9831B12-137B-4CCC-84FC-C4A6941204FD}"/>
                      </a:ext>
                    </a:extLst>
                  </p:cNvPr>
                  <p:cNvPicPr/>
                  <p:nvPr/>
                </p:nvPicPr>
                <p:blipFill>
                  <a:blip r:embed="rId25"/>
                  <a:stretch>
                    <a:fillRect/>
                  </a:stretch>
                </p:blipFill>
                <p:spPr>
                  <a:xfrm>
                    <a:off x="5525417" y="3360387"/>
                    <a:ext cx="376854" cy="468293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6">
                <p14:nvContentPartPr>
                  <p14:cNvPr id="69" name="Ink 68">
                    <a:extLst>
                      <a:ext uri="{FF2B5EF4-FFF2-40B4-BE49-F238E27FC236}">
                        <a16:creationId xmlns:a16="http://schemas.microsoft.com/office/drawing/2014/main" id="{22303351-F23A-4DD1-9B4D-BF99B45ED67B}"/>
                      </a:ext>
                    </a:extLst>
                  </p14:cNvPr>
                  <p14:cNvContentPartPr/>
                  <p14:nvPr/>
                </p14:nvContentPartPr>
                <p14:xfrm>
                  <a:off x="5581242" y="3572877"/>
                  <a:ext cx="223200" cy="26640"/>
                </p14:xfrm>
              </p:contentPart>
            </mc:Choice>
            <mc:Fallback xmlns="">
              <p:pic>
                <p:nvPicPr>
                  <p:cNvPr id="16" name="Ink 15">
                    <a:extLst>
                      <a:ext uri="{FF2B5EF4-FFF2-40B4-BE49-F238E27FC236}">
                        <a16:creationId xmlns:a16="http://schemas.microsoft.com/office/drawing/2014/main" id="{2A731109-9D42-4C5C-A06F-3E88F7B4B801}"/>
                      </a:ext>
                    </a:extLst>
                  </p:cNvPr>
                  <p:cNvPicPr/>
                  <p:nvPr/>
                </p:nvPicPr>
                <p:blipFill>
                  <a:blip r:embed="rId27"/>
                  <a:stretch>
                    <a:fillRect/>
                  </a:stretch>
                </p:blipFill>
                <p:spPr>
                  <a:xfrm>
                    <a:off x="5551080" y="3543869"/>
                    <a:ext cx="282921" cy="85248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2C8B9ED-17FC-48AD-9960-34CFD80A1DE2}"/>
                </a:ext>
              </a:extLst>
            </p:cNvPr>
            <p:cNvGrpSpPr/>
            <p:nvPr/>
          </p:nvGrpSpPr>
          <p:grpSpPr>
            <a:xfrm>
              <a:off x="6268842" y="3375957"/>
              <a:ext cx="492120" cy="410760"/>
              <a:chOff x="6268842" y="3375957"/>
              <a:chExt cx="492120" cy="4107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8">
                <p14:nvContentPartPr>
                  <p14:cNvPr id="66" name="Ink 65">
                    <a:extLst>
                      <a:ext uri="{FF2B5EF4-FFF2-40B4-BE49-F238E27FC236}">
                        <a16:creationId xmlns:a16="http://schemas.microsoft.com/office/drawing/2014/main" id="{631DD2D5-F6F2-4214-9E62-A4AEF322C146}"/>
                      </a:ext>
                    </a:extLst>
                  </p14:cNvPr>
                  <p14:cNvContentPartPr/>
                  <p14:nvPr/>
                </p14:nvContentPartPr>
                <p14:xfrm>
                  <a:off x="6268842" y="3375957"/>
                  <a:ext cx="214920" cy="410760"/>
                </p14:xfrm>
              </p:contentPart>
            </mc:Choice>
            <mc:Fallback xmlns="">
              <p:pic>
                <p:nvPicPr>
                  <p:cNvPr id="20" name="Ink 19">
                    <a:extLst>
                      <a:ext uri="{FF2B5EF4-FFF2-40B4-BE49-F238E27FC236}">
                        <a16:creationId xmlns:a16="http://schemas.microsoft.com/office/drawing/2014/main" id="{01E12D03-EE54-4761-AC07-F138B4B5E065}"/>
                      </a:ext>
                    </a:extLst>
                  </p:cNvPr>
                  <p:cNvPicPr/>
                  <p:nvPr/>
                </p:nvPicPr>
                <p:blipFill>
                  <a:blip r:embed="rId29"/>
                  <a:stretch>
                    <a:fillRect/>
                  </a:stretch>
                </p:blipFill>
                <p:spPr>
                  <a:xfrm>
                    <a:off x="6238657" y="3345620"/>
                    <a:ext cx="274687" cy="47082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0">
                <p14:nvContentPartPr>
                  <p14:cNvPr id="67" name="Ink 66">
                    <a:extLst>
                      <a:ext uri="{FF2B5EF4-FFF2-40B4-BE49-F238E27FC236}">
                        <a16:creationId xmlns:a16="http://schemas.microsoft.com/office/drawing/2014/main" id="{3894C1DF-3BF3-4F18-A7F3-691558BBF879}"/>
                      </a:ext>
                    </a:extLst>
                  </p14:cNvPr>
                  <p14:cNvContentPartPr/>
                  <p14:nvPr/>
                </p14:nvContentPartPr>
                <p14:xfrm>
                  <a:off x="6600042" y="3580437"/>
                  <a:ext cx="160920" cy="180000"/>
                </p14:xfrm>
              </p:contentPart>
            </mc:Choice>
            <mc:Fallback xmlns="">
              <p:pic>
                <p:nvPicPr>
                  <p:cNvPr id="21" name="Ink 20">
                    <a:extLst>
                      <a:ext uri="{FF2B5EF4-FFF2-40B4-BE49-F238E27FC236}">
                        <a16:creationId xmlns:a16="http://schemas.microsoft.com/office/drawing/2014/main" id="{91B72D6F-3491-4EB3-A0C4-5A1B37E154C8}"/>
                      </a:ext>
                    </a:extLst>
                  </p:cNvPr>
                  <p:cNvPicPr/>
                  <p:nvPr/>
                </p:nvPicPr>
                <p:blipFill>
                  <a:blip r:embed="rId31"/>
                  <a:stretch>
                    <a:fillRect/>
                  </a:stretch>
                </p:blipFill>
                <p:spPr>
                  <a:xfrm>
                    <a:off x="6569907" y="3550740"/>
                    <a:ext cx="220587" cy="24000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20E8580F-1652-4092-89D4-6165B81920BD}"/>
                    </a:ext>
                  </a:extLst>
                </p14:cNvPr>
                <p14:cNvContentPartPr/>
                <p14:nvPr/>
              </p14:nvContentPartPr>
              <p14:xfrm>
                <a:off x="7230042" y="3307917"/>
                <a:ext cx="230760" cy="38520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F0846237-574F-40FF-96AA-6CD58231BDF5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199917" y="3278193"/>
                  <a:ext cx="290408" cy="445255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E266FC1E-C204-40DE-8ADB-B2367DCBB81D}"/>
                </a:ext>
              </a:extLst>
            </p:cNvPr>
            <p:cNvGrpSpPr/>
            <p:nvPr/>
          </p:nvGrpSpPr>
          <p:grpSpPr>
            <a:xfrm>
              <a:off x="8154882" y="2847117"/>
              <a:ext cx="1975680" cy="886680"/>
              <a:chOff x="8154882" y="2847117"/>
              <a:chExt cx="1975680" cy="8866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34">
                <p14:nvContentPartPr>
                  <p14:cNvPr id="58" name="Ink 57">
                    <a:extLst>
                      <a:ext uri="{FF2B5EF4-FFF2-40B4-BE49-F238E27FC236}">
                        <a16:creationId xmlns:a16="http://schemas.microsoft.com/office/drawing/2014/main" id="{3F9EA09E-2249-4913-BD0E-E5D1EE268184}"/>
                      </a:ext>
                    </a:extLst>
                  </p14:cNvPr>
                  <p14:cNvContentPartPr/>
                  <p14:nvPr/>
                </p14:nvContentPartPr>
                <p14:xfrm>
                  <a:off x="8544042" y="3256437"/>
                  <a:ext cx="39600" cy="340560"/>
                </p14:xfrm>
              </p:contentPart>
            </mc:Choice>
            <mc:Fallback xmlns="">
              <p:pic>
                <p:nvPicPr>
                  <p:cNvPr id="24" name="Ink 23">
                    <a:extLst>
                      <a:ext uri="{FF2B5EF4-FFF2-40B4-BE49-F238E27FC236}">
                        <a16:creationId xmlns:a16="http://schemas.microsoft.com/office/drawing/2014/main" id="{4BD6395C-F0AB-4D92-8E25-199667E564A5}"/>
                      </a:ext>
                    </a:extLst>
                  </p:cNvPr>
                  <p:cNvPicPr/>
                  <p:nvPr/>
                </p:nvPicPr>
                <p:blipFill>
                  <a:blip r:embed="rId35"/>
                  <a:stretch>
                    <a:fillRect/>
                  </a:stretch>
                </p:blipFill>
                <p:spPr>
                  <a:xfrm>
                    <a:off x="8514042" y="3226691"/>
                    <a:ext cx="99000" cy="40065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6">
                <p14:nvContentPartPr>
                  <p14:cNvPr id="59" name="Ink 58">
                    <a:extLst>
                      <a:ext uri="{FF2B5EF4-FFF2-40B4-BE49-F238E27FC236}">
                        <a16:creationId xmlns:a16="http://schemas.microsoft.com/office/drawing/2014/main" id="{147BE730-F577-4BA5-950F-D6CD640B4E1A}"/>
                      </a:ext>
                    </a:extLst>
                  </p14:cNvPr>
                  <p14:cNvContentPartPr/>
                  <p14:nvPr/>
                </p14:nvContentPartPr>
                <p14:xfrm>
                  <a:off x="8492202" y="3237357"/>
                  <a:ext cx="192240" cy="182520"/>
                </p14:xfrm>
              </p:contentPart>
            </mc:Choice>
            <mc:Fallback xmlns="">
              <p:pic>
                <p:nvPicPr>
                  <p:cNvPr id="25" name="Ink 24">
                    <a:extLst>
                      <a:ext uri="{FF2B5EF4-FFF2-40B4-BE49-F238E27FC236}">
                        <a16:creationId xmlns:a16="http://schemas.microsoft.com/office/drawing/2014/main" id="{F17AEA74-714D-4C5D-97A0-7260AB8819C2}"/>
                      </a:ext>
                    </a:extLst>
                  </p:cNvPr>
                  <p:cNvPicPr/>
                  <p:nvPr/>
                </p:nvPicPr>
                <p:blipFill>
                  <a:blip r:embed="rId37"/>
                  <a:stretch>
                    <a:fillRect/>
                  </a:stretch>
                </p:blipFill>
                <p:spPr>
                  <a:xfrm>
                    <a:off x="8462070" y="3207038"/>
                    <a:ext cx="251901" cy="24255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8">
                <p14:nvContentPartPr>
                  <p14:cNvPr id="60" name="Ink 59">
                    <a:extLst>
                      <a:ext uri="{FF2B5EF4-FFF2-40B4-BE49-F238E27FC236}">
                        <a16:creationId xmlns:a16="http://schemas.microsoft.com/office/drawing/2014/main" id="{4CE30A60-5250-473D-9E4B-422C097E39CD}"/>
                      </a:ext>
                    </a:extLst>
                  </p14:cNvPr>
                  <p14:cNvContentPartPr/>
                  <p14:nvPr/>
                </p14:nvContentPartPr>
                <p14:xfrm>
                  <a:off x="8912682" y="3336717"/>
                  <a:ext cx="168480" cy="229320"/>
                </p14:xfrm>
              </p:contentPart>
            </mc:Choice>
            <mc:Fallback xmlns="">
              <p:pic>
                <p:nvPicPr>
                  <p:cNvPr id="26" name="Ink 25">
                    <a:extLst>
                      <a:ext uri="{FF2B5EF4-FFF2-40B4-BE49-F238E27FC236}">
                        <a16:creationId xmlns:a16="http://schemas.microsoft.com/office/drawing/2014/main" id="{D89D7542-EBAB-4321-A214-C930C9B90B93}"/>
                      </a:ext>
                    </a:extLst>
                  </p:cNvPr>
                  <p:cNvPicPr/>
                  <p:nvPr/>
                </p:nvPicPr>
                <p:blipFill>
                  <a:blip r:embed="rId39"/>
                  <a:stretch>
                    <a:fillRect/>
                  </a:stretch>
                </p:blipFill>
                <p:spPr>
                  <a:xfrm>
                    <a:off x="8882488" y="3306384"/>
                    <a:ext cx="228263" cy="2893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0">
                <p14:nvContentPartPr>
                  <p14:cNvPr id="61" name="Ink 60">
                    <a:extLst>
                      <a:ext uri="{FF2B5EF4-FFF2-40B4-BE49-F238E27FC236}">
                        <a16:creationId xmlns:a16="http://schemas.microsoft.com/office/drawing/2014/main" id="{5EC7681F-B08E-4DB4-9C96-5163BEE5DBFE}"/>
                      </a:ext>
                    </a:extLst>
                  </p14:cNvPr>
                  <p14:cNvContentPartPr/>
                  <p14:nvPr/>
                </p14:nvContentPartPr>
                <p14:xfrm>
                  <a:off x="9176202" y="3260757"/>
                  <a:ext cx="216000" cy="280440"/>
                </p14:xfrm>
              </p:contentPart>
            </mc:Choice>
            <mc:Fallback xmlns="">
              <p:pic>
                <p:nvPicPr>
                  <p:cNvPr id="27" name="Ink 26">
                    <a:extLst>
                      <a:ext uri="{FF2B5EF4-FFF2-40B4-BE49-F238E27FC236}">
                        <a16:creationId xmlns:a16="http://schemas.microsoft.com/office/drawing/2014/main" id="{F935A3D2-8001-4DE0-BC5C-A15D9ADEE5FE}"/>
                      </a:ext>
                    </a:extLst>
                  </p:cNvPr>
                  <p:cNvPicPr/>
                  <p:nvPr/>
                </p:nvPicPr>
                <p:blipFill>
                  <a:blip r:embed="rId41"/>
                  <a:stretch>
                    <a:fillRect/>
                  </a:stretch>
                </p:blipFill>
                <p:spPr>
                  <a:xfrm>
                    <a:off x="9146034" y="3230472"/>
                    <a:ext cx="275732" cy="34040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2">
                <p14:nvContentPartPr>
                  <p14:cNvPr id="62" name="Ink 61">
                    <a:extLst>
                      <a:ext uri="{FF2B5EF4-FFF2-40B4-BE49-F238E27FC236}">
                        <a16:creationId xmlns:a16="http://schemas.microsoft.com/office/drawing/2014/main" id="{0E0D6820-FE26-41C8-B8DB-238E6F972D1B}"/>
                      </a:ext>
                    </a:extLst>
                  </p14:cNvPr>
                  <p14:cNvContentPartPr/>
                  <p14:nvPr/>
                </p14:nvContentPartPr>
                <p14:xfrm>
                  <a:off x="9601362" y="3172557"/>
                  <a:ext cx="180000" cy="335160"/>
                </p14:xfrm>
              </p:contentPart>
            </mc:Choice>
            <mc:Fallback xmlns="">
              <p:pic>
                <p:nvPicPr>
                  <p:cNvPr id="28" name="Ink 27">
                    <a:extLst>
                      <a:ext uri="{FF2B5EF4-FFF2-40B4-BE49-F238E27FC236}">
                        <a16:creationId xmlns:a16="http://schemas.microsoft.com/office/drawing/2014/main" id="{47E0CD16-4866-46DE-BF5A-D1A8070588B0}"/>
                      </a:ext>
                    </a:extLst>
                  </p:cNvPr>
                  <p:cNvPicPr/>
                  <p:nvPr/>
                </p:nvPicPr>
                <p:blipFill>
                  <a:blip r:embed="rId43"/>
                  <a:stretch>
                    <a:fillRect/>
                  </a:stretch>
                </p:blipFill>
                <p:spPr>
                  <a:xfrm>
                    <a:off x="9571262" y="3142253"/>
                    <a:ext cx="239599" cy="39516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4">
                <p14:nvContentPartPr>
                  <p14:cNvPr id="63" name="Ink 62">
                    <a:extLst>
                      <a:ext uri="{FF2B5EF4-FFF2-40B4-BE49-F238E27FC236}">
                        <a16:creationId xmlns:a16="http://schemas.microsoft.com/office/drawing/2014/main" id="{9219940E-DD76-4474-9867-625DBE60E066}"/>
                      </a:ext>
                    </a:extLst>
                  </p14:cNvPr>
                  <p14:cNvContentPartPr/>
                  <p14:nvPr/>
                </p14:nvContentPartPr>
                <p14:xfrm>
                  <a:off x="9597402" y="3314757"/>
                  <a:ext cx="126000" cy="59040"/>
                </p14:xfrm>
              </p:contentPart>
            </mc:Choice>
            <mc:Fallback xmlns="">
              <p:pic>
                <p:nvPicPr>
                  <p:cNvPr id="29" name="Ink 28">
                    <a:extLst>
                      <a:ext uri="{FF2B5EF4-FFF2-40B4-BE49-F238E27FC236}">
                        <a16:creationId xmlns:a16="http://schemas.microsoft.com/office/drawing/2014/main" id="{5B1E3D5C-B8C6-419D-B08C-CFD4A8E266B7}"/>
                      </a:ext>
                    </a:extLst>
                  </p:cNvPr>
                  <p:cNvPicPr/>
                  <p:nvPr/>
                </p:nvPicPr>
                <p:blipFill>
                  <a:blip r:embed="rId45"/>
                  <a:stretch>
                    <a:fillRect/>
                  </a:stretch>
                </p:blipFill>
                <p:spPr>
                  <a:xfrm>
                    <a:off x="9567258" y="3284635"/>
                    <a:ext cx="185684" cy="11868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6">
                <p14:nvContentPartPr>
                  <p14:cNvPr id="64" name="Ink 63">
                    <a:extLst>
                      <a:ext uri="{FF2B5EF4-FFF2-40B4-BE49-F238E27FC236}">
                        <a16:creationId xmlns:a16="http://schemas.microsoft.com/office/drawing/2014/main" id="{93F833F7-6002-4116-9023-4A5CBA93146C}"/>
                      </a:ext>
                    </a:extLst>
                  </p14:cNvPr>
                  <p14:cNvContentPartPr/>
                  <p14:nvPr/>
                </p14:nvContentPartPr>
                <p14:xfrm>
                  <a:off x="8154882" y="2994717"/>
                  <a:ext cx="234360" cy="739080"/>
                </p14:xfrm>
              </p:contentPart>
            </mc:Choice>
            <mc:Fallback xmlns="">
              <p:pic>
                <p:nvPicPr>
                  <p:cNvPr id="34" name="Ink 33">
                    <a:extLst>
                      <a:ext uri="{FF2B5EF4-FFF2-40B4-BE49-F238E27FC236}">
                        <a16:creationId xmlns:a16="http://schemas.microsoft.com/office/drawing/2014/main" id="{5DC97690-C0A5-4085-A88D-214DEE630DA9}"/>
                      </a:ext>
                    </a:extLst>
                  </p:cNvPr>
                  <p:cNvPicPr/>
                  <p:nvPr/>
                </p:nvPicPr>
                <p:blipFill>
                  <a:blip r:embed="rId47"/>
                  <a:stretch>
                    <a:fillRect/>
                  </a:stretch>
                </p:blipFill>
                <p:spPr>
                  <a:xfrm>
                    <a:off x="8124759" y="2964377"/>
                    <a:ext cx="294004" cy="799153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8">
                <p14:nvContentPartPr>
                  <p14:cNvPr id="65" name="Ink 64">
                    <a:extLst>
                      <a:ext uri="{FF2B5EF4-FFF2-40B4-BE49-F238E27FC236}">
                        <a16:creationId xmlns:a16="http://schemas.microsoft.com/office/drawing/2014/main" id="{33A0D0EC-8204-493E-B8E0-EA16A0601391}"/>
                      </a:ext>
                    </a:extLst>
                  </p14:cNvPr>
                  <p14:cNvContentPartPr/>
                  <p14:nvPr/>
                </p14:nvContentPartPr>
                <p14:xfrm>
                  <a:off x="9806922" y="2847117"/>
                  <a:ext cx="323640" cy="787680"/>
                </p14:xfrm>
              </p:contentPart>
            </mc:Choice>
            <mc:Fallback xmlns="">
              <p:pic>
                <p:nvPicPr>
                  <p:cNvPr id="35" name="Ink 34">
                    <a:extLst>
                      <a:ext uri="{FF2B5EF4-FFF2-40B4-BE49-F238E27FC236}">
                        <a16:creationId xmlns:a16="http://schemas.microsoft.com/office/drawing/2014/main" id="{D1808745-C907-40A2-AF71-FA49D3270DD1}"/>
                      </a:ext>
                    </a:extLst>
                  </p:cNvPr>
                  <p:cNvPicPr/>
                  <p:nvPr/>
                </p:nvPicPr>
                <p:blipFill>
                  <a:blip r:embed="rId49"/>
                  <a:stretch>
                    <a:fillRect/>
                  </a:stretch>
                </p:blipFill>
                <p:spPr>
                  <a:xfrm>
                    <a:off x="9776788" y="2816775"/>
                    <a:ext cx="383305" cy="847757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E90769E8-9071-4536-B597-811677701151}"/>
                </a:ext>
              </a:extLst>
            </p:cNvPr>
            <p:cNvGrpSpPr/>
            <p:nvPr/>
          </p:nvGrpSpPr>
          <p:grpSpPr>
            <a:xfrm>
              <a:off x="3002562" y="1788357"/>
              <a:ext cx="2046600" cy="816120"/>
              <a:chOff x="3002562" y="1788357"/>
              <a:chExt cx="2046600" cy="8161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50">
                <p14:nvContentPartPr>
                  <p14:cNvPr id="51" name="Ink 50">
                    <a:extLst>
                      <a:ext uri="{FF2B5EF4-FFF2-40B4-BE49-F238E27FC236}">
                        <a16:creationId xmlns:a16="http://schemas.microsoft.com/office/drawing/2014/main" id="{5C19FD9B-86D2-4888-913F-9CDF1920C862}"/>
                      </a:ext>
                    </a:extLst>
                  </p14:cNvPr>
                  <p14:cNvContentPartPr/>
                  <p14:nvPr/>
                </p14:nvContentPartPr>
                <p14:xfrm>
                  <a:off x="3002562" y="1895637"/>
                  <a:ext cx="289080" cy="708840"/>
                </p14:xfrm>
              </p:contentPart>
            </mc:Choice>
            <mc:Fallback xmlns="">
              <p:pic>
                <p:nvPicPr>
                  <p:cNvPr id="3" name="Ink 2">
                    <a:extLst>
                      <a:ext uri="{FF2B5EF4-FFF2-40B4-BE49-F238E27FC236}">
                        <a16:creationId xmlns:a16="http://schemas.microsoft.com/office/drawing/2014/main" id="{96EDE159-3DB5-46AC-B001-9B6B28E291FF}"/>
                      </a:ext>
                    </a:extLst>
                  </p:cNvPr>
                  <p:cNvPicPr/>
                  <p:nvPr/>
                </p:nvPicPr>
                <p:blipFill>
                  <a:blip r:embed="rId51"/>
                  <a:stretch>
                    <a:fillRect/>
                  </a:stretch>
                </p:blipFill>
                <p:spPr>
                  <a:xfrm>
                    <a:off x="2972449" y="1865293"/>
                    <a:ext cx="348703" cy="76892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2">
                <p14:nvContentPartPr>
                  <p14:cNvPr id="52" name="Ink 51">
                    <a:extLst>
                      <a:ext uri="{FF2B5EF4-FFF2-40B4-BE49-F238E27FC236}">
                        <a16:creationId xmlns:a16="http://schemas.microsoft.com/office/drawing/2014/main" id="{2D27B714-28C9-47FA-98A1-92C92BC83ACF}"/>
                      </a:ext>
                    </a:extLst>
                  </p14:cNvPr>
                  <p14:cNvContentPartPr/>
                  <p14:nvPr/>
                </p14:nvContentPartPr>
                <p14:xfrm>
                  <a:off x="3482802" y="2086797"/>
                  <a:ext cx="53280" cy="359280"/>
                </p14:xfrm>
              </p:contentPart>
            </mc:Choice>
            <mc:Fallback xmlns="">
              <p:pic>
                <p:nvPicPr>
                  <p:cNvPr id="23" name="Ink 22">
                    <a:extLst>
                      <a:ext uri="{FF2B5EF4-FFF2-40B4-BE49-F238E27FC236}">
                        <a16:creationId xmlns:a16="http://schemas.microsoft.com/office/drawing/2014/main" id="{EE474763-0377-4283-8D72-516EF50EB5C8}"/>
                      </a:ext>
                    </a:extLst>
                  </p:cNvPr>
                  <p:cNvPicPr/>
                  <p:nvPr/>
                </p:nvPicPr>
                <p:blipFill>
                  <a:blip r:embed="rId53"/>
                  <a:stretch>
                    <a:fillRect/>
                  </a:stretch>
                </p:blipFill>
                <p:spPr>
                  <a:xfrm>
                    <a:off x="3452869" y="2056452"/>
                    <a:ext cx="112547" cy="41936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4">
                <p14:nvContentPartPr>
                  <p14:cNvPr id="53" name="Ink 52">
                    <a:extLst>
                      <a:ext uri="{FF2B5EF4-FFF2-40B4-BE49-F238E27FC236}">
                        <a16:creationId xmlns:a16="http://schemas.microsoft.com/office/drawing/2014/main" id="{95E71D4E-674A-4ECB-8581-E219B804162D}"/>
                      </a:ext>
                    </a:extLst>
                  </p14:cNvPr>
                  <p14:cNvContentPartPr/>
                  <p14:nvPr/>
                </p14:nvContentPartPr>
                <p14:xfrm>
                  <a:off x="3430602" y="2040357"/>
                  <a:ext cx="228960" cy="217080"/>
                </p14:xfrm>
              </p:contentPart>
            </mc:Choice>
            <mc:Fallback xmlns="">
              <p:pic>
                <p:nvPicPr>
                  <p:cNvPr id="30" name="Ink 29">
                    <a:extLst>
                      <a:ext uri="{FF2B5EF4-FFF2-40B4-BE49-F238E27FC236}">
                        <a16:creationId xmlns:a16="http://schemas.microsoft.com/office/drawing/2014/main" id="{D1566B9E-02D1-4604-B577-58028CB25FD0}"/>
                      </a:ext>
                    </a:extLst>
                  </p:cNvPr>
                  <p:cNvPicPr/>
                  <p:nvPr/>
                </p:nvPicPr>
                <p:blipFill>
                  <a:blip r:embed="rId55"/>
                  <a:stretch>
                    <a:fillRect/>
                  </a:stretch>
                </p:blipFill>
                <p:spPr>
                  <a:xfrm>
                    <a:off x="3400476" y="2010039"/>
                    <a:ext cx="288610" cy="27711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6">
                <p14:nvContentPartPr>
                  <p14:cNvPr id="54" name="Ink 53">
                    <a:extLst>
                      <a:ext uri="{FF2B5EF4-FFF2-40B4-BE49-F238E27FC236}">
                        <a16:creationId xmlns:a16="http://schemas.microsoft.com/office/drawing/2014/main" id="{89BA8D5F-E73F-4E42-87DE-8A12DCEBA638}"/>
                      </a:ext>
                    </a:extLst>
                  </p14:cNvPr>
                  <p14:cNvContentPartPr/>
                  <p14:nvPr/>
                </p14:nvContentPartPr>
                <p14:xfrm>
                  <a:off x="3941802" y="2085717"/>
                  <a:ext cx="271080" cy="399240"/>
                </p14:xfrm>
              </p:contentPart>
            </mc:Choice>
            <mc:Fallback xmlns="">
              <p:pic>
                <p:nvPicPr>
                  <p:cNvPr id="31" name="Ink 30">
                    <a:extLst>
                      <a:ext uri="{FF2B5EF4-FFF2-40B4-BE49-F238E27FC236}">
                        <a16:creationId xmlns:a16="http://schemas.microsoft.com/office/drawing/2014/main" id="{1892E62E-E29D-4301-806E-AA9F49DBB29C}"/>
                      </a:ext>
                    </a:extLst>
                  </p:cNvPr>
                  <p:cNvPicPr/>
                  <p:nvPr/>
                </p:nvPicPr>
                <p:blipFill>
                  <a:blip r:embed="rId57"/>
                  <a:stretch>
                    <a:fillRect/>
                  </a:stretch>
                </p:blipFill>
                <p:spPr>
                  <a:xfrm>
                    <a:off x="3911682" y="2055380"/>
                    <a:ext cx="330718" cy="45930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8">
                <p14:nvContentPartPr>
                  <p14:cNvPr id="55" name="Ink 54">
                    <a:extLst>
                      <a:ext uri="{FF2B5EF4-FFF2-40B4-BE49-F238E27FC236}">
                        <a16:creationId xmlns:a16="http://schemas.microsoft.com/office/drawing/2014/main" id="{1DDD8E25-7AAE-4ADD-84AB-23E169FB0C4A}"/>
                      </a:ext>
                    </a:extLst>
                  </p14:cNvPr>
                  <p14:cNvContentPartPr/>
                  <p14:nvPr/>
                </p14:nvContentPartPr>
                <p14:xfrm>
                  <a:off x="4396482" y="1969797"/>
                  <a:ext cx="249840" cy="388080"/>
                </p14:xfrm>
              </p:contentPart>
            </mc:Choice>
            <mc:Fallback xmlns="">
              <p:pic>
                <p:nvPicPr>
                  <p:cNvPr id="32" name="Ink 31">
                    <a:extLst>
                      <a:ext uri="{FF2B5EF4-FFF2-40B4-BE49-F238E27FC236}">
                        <a16:creationId xmlns:a16="http://schemas.microsoft.com/office/drawing/2014/main" id="{AE00B23B-B9F7-4A4F-AEAF-07CE1B4CAA1E}"/>
                      </a:ext>
                    </a:extLst>
                  </p:cNvPr>
                  <p:cNvPicPr/>
                  <p:nvPr/>
                </p:nvPicPr>
                <p:blipFill>
                  <a:blip r:embed="rId59"/>
                  <a:stretch>
                    <a:fillRect/>
                  </a:stretch>
                </p:blipFill>
                <p:spPr>
                  <a:xfrm>
                    <a:off x="4366308" y="1939478"/>
                    <a:ext cx="309584" cy="44811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0">
                <p14:nvContentPartPr>
                  <p14:cNvPr id="56" name="Ink 55">
                    <a:extLst>
                      <a:ext uri="{FF2B5EF4-FFF2-40B4-BE49-F238E27FC236}">
                        <a16:creationId xmlns:a16="http://schemas.microsoft.com/office/drawing/2014/main" id="{0C0F9B47-B53F-4F54-8E75-1E0830E99187}"/>
                      </a:ext>
                    </a:extLst>
                  </p14:cNvPr>
                  <p14:cNvContentPartPr/>
                  <p14:nvPr/>
                </p14:nvContentPartPr>
                <p14:xfrm>
                  <a:off x="4435362" y="2162037"/>
                  <a:ext cx="88200" cy="21600"/>
                </p14:xfrm>
              </p:contentPart>
            </mc:Choice>
            <mc:Fallback xmlns="">
              <p:pic>
                <p:nvPicPr>
                  <p:cNvPr id="37" name="Ink 36">
                    <a:extLst>
                      <a:ext uri="{FF2B5EF4-FFF2-40B4-BE49-F238E27FC236}">
                        <a16:creationId xmlns:a16="http://schemas.microsoft.com/office/drawing/2014/main" id="{3AFE8CDB-DABC-4DDF-8379-9C5BC13A6C3E}"/>
                      </a:ext>
                    </a:extLst>
                  </p:cNvPr>
                  <p:cNvPicPr/>
                  <p:nvPr/>
                </p:nvPicPr>
                <p:blipFill>
                  <a:blip r:embed="rId61"/>
                  <a:stretch>
                    <a:fillRect/>
                  </a:stretch>
                </p:blipFill>
                <p:spPr>
                  <a:xfrm>
                    <a:off x="4405157" y="2132037"/>
                    <a:ext cx="148007" cy="81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2">
                <p14:nvContentPartPr>
                  <p14:cNvPr id="57" name="Ink 56">
                    <a:extLst>
                      <a:ext uri="{FF2B5EF4-FFF2-40B4-BE49-F238E27FC236}">
                        <a16:creationId xmlns:a16="http://schemas.microsoft.com/office/drawing/2014/main" id="{22C92296-25F7-45FC-9A65-B213282DC05B}"/>
                      </a:ext>
                    </a:extLst>
                  </p14:cNvPr>
                  <p14:cNvContentPartPr/>
                  <p14:nvPr/>
                </p14:nvContentPartPr>
                <p14:xfrm>
                  <a:off x="4782402" y="1788357"/>
                  <a:ext cx="266760" cy="672480"/>
                </p14:xfrm>
              </p:contentPart>
            </mc:Choice>
            <mc:Fallback xmlns="">
              <p:pic>
                <p:nvPicPr>
                  <p:cNvPr id="38" name="Ink 37">
                    <a:extLst>
                      <a:ext uri="{FF2B5EF4-FFF2-40B4-BE49-F238E27FC236}">
                        <a16:creationId xmlns:a16="http://schemas.microsoft.com/office/drawing/2014/main" id="{9457084B-C06B-4C97-89A0-5CC6C321BBCB}"/>
                      </a:ext>
                    </a:extLst>
                  </p:cNvPr>
                  <p:cNvPicPr/>
                  <p:nvPr/>
                </p:nvPicPr>
                <p:blipFill>
                  <a:blip r:embed="rId63"/>
                  <a:stretch>
                    <a:fillRect/>
                  </a:stretch>
                </p:blipFill>
                <p:spPr>
                  <a:xfrm>
                    <a:off x="4752226" y="1758038"/>
                    <a:ext cx="326509" cy="732512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82A9B7FA-0C3E-41DC-8346-2671C7D89EC4}"/>
                    </a:ext>
                  </a:extLst>
                </p14:cNvPr>
                <p14:cNvContentPartPr/>
                <p14:nvPr/>
              </p14:nvContentPartPr>
              <p14:xfrm>
                <a:off x="5487282" y="1737237"/>
                <a:ext cx="428760" cy="43632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CB3DB9C9-44CB-41A0-9DD3-21783DED2BA7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5457130" y="1706895"/>
                  <a:ext cx="488461" cy="496397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57C31E73-F161-4F4E-9BA4-C3391375F6EA}"/>
                </a:ext>
              </a:extLst>
            </p:cNvPr>
            <p:cNvGrpSpPr/>
            <p:nvPr/>
          </p:nvGrpSpPr>
          <p:grpSpPr>
            <a:xfrm>
              <a:off x="6746562" y="1578837"/>
              <a:ext cx="1085400" cy="718920"/>
              <a:chOff x="6746562" y="1578837"/>
              <a:chExt cx="1085400" cy="7189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66">
                <p14:nvContentPartPr>
                  <p14:cNvPr id="47" name="Ink 46">
                    <a:extLst>
                      <a:ext uri="{FF2B5EF4-FFF2-40B4-BE49-F238E27FC236}">
                        <a16:creationId xmlns:a16="http://schemas.microsoft.com/office/drawing/2014/main" id="{BA815D2A-3C65-449B-BDE9-B2971F472CAD}"/>
                      </a:ext>
                    </a:extLst>
                  </p14:cNvPr>
                  <p14:cNvContentPartPr/>
                  <p14:nvPr/>
                </p14:nvContentPartPr>
                <p14:xfrm>
                  <a:off x="6746562" y="1592877"/>
                  <a:ext cx="321840" cy="704880"/>
                </p14:xfrm>
              </p:contentPart>
            </mc:Choice>
            <mc:Fallback xmlns="">
              <p:pic>
                <p:nvPicPr>
                  <p:cNvPr id="40" name="Ink 39">
                    <a:extLst>
                      <a:ext uri="{FF2B5EF4-FFF2-40B4-BE49-F238E27FC236}">
                        <a16:creationId xmlns:a16="http://schemas.microsoft.com/office/drawing/2014/main" id="{26866106-BC83-4D43-8425-D23A73243123}"/>
                      </a:ext>
                    </a:extLst>
                  </p:cNvPr>
                  <p:cNvPicPr/>
                  <p:nvPr/>
                </p:nvPicPr>
                <p:blipFill>
                  <a:blip r:embed="rId67"/>
                  <a:stretch>
                    <a:fillRect/>
                  </a:stretch>
                </p:blipFill>
                <p:spPr>
                  <a:xfrm>
                    <a:off x="6717030" y="1562547"/>
                    <a:ext cx="381507" cy="76493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8">
                <p14:nvContentPartPr>
                  <p14:cNvPr id="48" name="Ink 47">
                    <a:extLst>
                      <a:ext uri="{FF2B5EF4-FFF2-40B4-BE49-F238E27FC236}">
                        <a16:creationId xmlns:a16="http://schemas.microsoft.com/office/drawing/2014/main" id="{0965445D-E1BE-40E1-882A-01350609C2BD}"/>
                      </a:ext>
                    </a:extLst>
                  </p14:cNvPr>
                  <p14:cNvContentPartPr/>
                  <p14:nvPr/>
                </p14:nvContentPartPr>
                <p14:xfrm>
                  <a:off x="7195842" y="1786197"/>
                  <a:ext cx="68760" cy="375840"/>
                </p14:xfrm>
              </p:contentPart>
            </mc:Choice>
            <mc:Fallback xmlns="">
              <p:pic>
                <p:nvPicPr>
                  <p:cNvPr id="41" name="Ink 40">
                    <a:extLst>
                      <a:ext uri="{FF2B5EF4-FFF2-40B4-BE49-F238E27FC236}">
                        <a16:creationId xmlns:a16="http://schemas.microsoft.com/office/drawing/2014/main" id="{BB6F8D2B-25D0-4C77-AA06-08334FD58180}"/>
                      </a:ext>
                    </a:extLst>
                  </p:cNvPr>
                  <p:cNvPicPr/>
                  <p:nvPr/>
                </p:nvPicPr>
                <p:blipFill>
                  <a:blip r:embed="rId69"/>
                  <a:stretch>
                    <a:fillRect/>
                  </a:stretch>
                </p:blipFill>
                <p:spPr>
                  <a:xfrm>
                    <a:off x="7165684" y="1756494"/>
                    <a:ext cx="128473" cy="435853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0">
                <p14:nvContentPartPr>
                  <p14:cNvPr id="49" name="Ink 48">
                    <a:extLst>
                      <a:ext uri="{FF2B5EF4-FFF2-40B4-BE49-F238E27FC236}">
                        <a16:creationId xmlns:a16="http://schemas.microsoft.com/office/drawing/2014/main" id="{6A6E8B9E-D32D-4695-846B-81C864AF9278}"/>
                      </a:ext>
                    </a:extLst>
                  </p14:cNvPr>
                  <p14:cNvContentPartPr/>
                  <p14:nvPr/>
                </p14:nvContentPartPr>
                <p14:xfrm>
                  <a:off x="7143282" y="1771797"/>
                  <a:ext cx="192240" cy="251280"/>
                </p14:xfrm>
              </p:contentPart>
            </mc:Choice>
            <mc:Fallback xmlns="">
              <p:pic>
                <p:nvPicPr>
                  <p:cNvPr id="42" name="Ink 41">
                    <a:extLst>
                      <a:ext uri="{FF2B5EF4-FFF2-40B4-BE49-F238E27FC236}">
                        <a16:creationId xmlns:a16="http://schemas.microsoft.com/office/drawing/2014/main" id="{3242DBF5-274C-49C4-AB26-8738682BFC9B}"/>
                      </a:ext>
                    </a:extLst>
                  </p:cNvPr>
                  <p:cNvPicPr/>
                  <p:nvPr/>
                </p:nvPicPr>
                <p:blipFill>
                  <a:blip r:embed="rId71"/>
                  <a:stretch>
                    <a:fillRect/>
                  </a:stretch>
                </p:blipFill>
                <p:spPr>
                  <a:xfrm>
                    <a:off x="7113753" y="1741449"/>
                    <a:ext cx="251901" cy="31136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2">
                <p14:nvContentPartPr>
                  <p14:cNvPr id="50" name="Ink 49">
                    <a:extLst>
                      <a:ext uri="{FF2B5EF4-FFF2-40B4-BE49-F238E27FC236}">
                        <a16:creationId xmlns:a16="http://schemas.microsoft.com/office/drawing/2014/main" id="{A282FC58-400E-4479-82F2-6F51FE88BA11}"/>
                      </a:ext>
                    </a:extLst>
                  </p14:cNvPr>
                  <p14:cNvContentPartPr/>
                  <p14:nvPr/>
                </p14:nvContentPartPr>
                <p14:xfrm>
                  <a:off x="7438482" y="1578837"/>
                  <a:ext cx="393480" cy="661680"/>
                </p14:xfrm>
              </p:contentPart>
            </mc:Choice>
            <mc:Fallback xmlns="">
              <p:pic>
                <p:nvPicPr>
                  <p:cNvPr id="43" name="Ink 42">
                    <a:extLst>
                      <a:ext uri="{FF2B5EF4-FFF2-40B4-BE49-F238E27FC236}">
                        <a16:creationId xmlns:a16="http://schemas.microsoft.com/office/drawing/2014/main" id="{EB96BA7F-A77A-46A5-B1B5-E744CC316FE3}"/>
                      </a:ext>
                    </a:extLst>
                  </p:cNvPr>
                  <p:cNvPicPr/>
                  <p:nvPr/>
                </p:nvPicPr>
                <p:blipFill>
                  <a:blip r:embed="rId73"/>
                  <a:stretch>
                    <a:fillRect/>
                  </a:stretch>
                </p:blipFill>
                <p:spPr>
                  <a:xfrm>
                    <a:off x="7408307" y="1549092"/>
                    <a:ext cx="453226" cy="721778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</p:spTree>
    <p:extLst>
      <p:ext uri="{BB962C8B-B14F-4D97-AF65-F5344CB8AC3E}">
        <p14:creationId xmlns:p14="http://schemas.microsoft.com/office/powerpoint/2010/main" val="18853346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5CC9B-2748-439F-BB9D-E83B5D7FB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for while loop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B29C46BD-20EB-4600-A85C-4FD7953B0FC8}"/>
              </a:ext>
            </a:extLst>
          </p:cNvPr>
          <p:cNvGrpSpPr/>
          <p:nvPr/>
        </p:nvGrpSpPr>
        <p:grpSpPr>
          <a:xfrm>
            <a:off x="6978579" y="365125"/>
            <a:ext cx="4910443" cy="1536369"/>
            <a:chOff x="1900242" y="1578837"/>
            <a:chExt cx="8230320" cy="2590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64197F33-5176-48FC-B8E3-19F5E173D752}"/>
                    </a:ext>
                  </a:extLst>
                </p14:cNvPr>
                <p14:cNvContentPartPr/>
                <p14:nvPr/>
              </p14:nvContentPartPr>
              <p14:xfrm>
                <a:off x="1900242" y="2714637"/>
                <a:ext cx="6868440" cy="42048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64197F33-5176-48FC-B8E3-19F5E173D752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870075" y="2684299"/>
                  <a:ext cx="6928171" cy="480549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083CDA22-98C2-428F-B393-F1C2D44FE6CF}"/>
                </a:ext>
              </a:extLst>
            </p:cNvPr>
            <p:cNvGrpSpPr/>
            <p:nvPr/>
          </p:nvGrpSpPr>
          <p:grpSpPr>
            <a:xfrm>
              <a:off x="2187882" y="3398637"/>
              <a:ext cx="893520" cy="770400"/>
              <a:chOff x="2187882" y="3398637"/>
              <a:chExt cx="893520" cy="7704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4">
                <p14:nvContentPartPr>
                  <p14:cNvPr id="5" name="Ink 4">
                    <a:extLst>
                      <a:ext uri="{FF2B5EF4-FFF2-40B4-BE49-F238E27FC236}">
                        <a16:creationId xmlns:a16="http://schemas.microsoft.com/office/drawing/2014/main" id="{D091076A-D423-4D19-A9C4-F8D58971D4C8}"/>
                      </a:ext>
                    </a:extLst>
                  </p14:cNvPr>
                  <p14:cNvContentPartPr/>
                  <p14:nvPr/>
                </p14:nvContentPartPr>
                <p14:xfrm>
                  <a:off x="2187882" y="3398637"/>
                  <a:ext cx="373680" cy="756720"/>
                </p14:xfrm>
              </p:contentPart>
            </mc:Choice>
            <mc:Fallback xmlns="">
              <p:pic>
                <p:nvPicPr>
                  <p:cNvPr id="5" name="Ink 4">
                    <a:extLst>
                      <a:ext uri="{FF2B5EF4-FFF2-40B4-BE49-F238E27FC236}">
                        <a16:creationId xmlns:a16="http://schemas.microsoft.com/office/drawing/2014/main" id="{D091076A-D423-4D19-A9C4-F8D58971D4C8}"/>
                      </a:ext>
                    </a:extLst>
                  </p:cNvPr>
                  <p:cNvPicPr/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2157747" y="3368902"/>
                    <a:ext cx="433348" cy="81679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">
                <p14:nvContentPartPr>
                  <p14:cNvPr id="6" name="Ink 5">
                    <a:extLst>
                      <a:ext uri="{FF2B5EF4-FFF2-40B4-BE49-F238E27FC236}">
                        <a16:creationId xmlns:a16="http://schemas.microsoft.com/office/drawing/2014/main" id="{C5E033D3-99EE-4524-9693-C11524CFD9E3}"/>
                      </a:ext>
                    </a:extLst>
                  </p14:cNvPr>
                  <p14:cNvContentPartPr/>
                  <p14:nvPr/>
                </p14:nvContentPartPr>
                <p14:xfrm>
                  <a:off x="2693322" y="3613197"/>
                  <a:ext cx="86400" cy="430200"/>
                </p14:xfrm>
              </p:contentPart>
            </mc:Choice>
            <mc:Fallback xmlns="">
              <p:pic>
                <p:nvPicPr>
                  <p:cNvPr id="6" name="Ink 5">
                    <a:extLst>
                      <a:ext uri="{FF2B5EF4-FFF2-40B4-BE49-F238E27FC236}">
                        <a16:creationId xmlns:a16="http://schemas.microsoft.com/office/drawing/2014/main" id="{C5E033D3-99EE-4524-9693-C11524CFD9E3}"/>
                      </a:ext>
                    </a:extLst>
                  </p:cNvPr>
                  <p:cNvPicPr/>
                  <p:nvPr/>
                </p:nvPicPr>
                <p:blipFill>
                  <a:blip r:embed="rId7"/>
                  <a:stretch>
                    <a:fillRect/>
                  </a:stretch>
                </p:blipFill>
                <p:spPr>
                  <a:xfrm>
                    <a:off x="2663322" y="3582901"/>
                    <a:ext cx="145800" cy="49018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">
                <p14:nvContentPartPr>
                  <p14:cNvPr id="7" name="Ink 6">
                    <a:extLst>
                      <a:ext uri="{FF2B5EF4-FFF2-40B4-BE49-F238E27FC236}">
                        <a16:creationId xmlns:a16="http://schemas.microsoft.com/office/drawing/2014/main" id="{005349BF-F14C-4B70-A005-AC1D6232E92B}"/>
                      </a:ext>
                    </a:extLst>
                  </p14:cNvPr>
                  <p14:cNvContentPartPr/>
                  <p14:nvPr/>
                </p14:nvContentPartPr>
                <p14:xfrm>
                  <a:off x="2701962" y="3619677"/>
                  <a:ext cx="81000" cy="246600"/>
                </p14:xfrm>
              </p:contentPart>
            </mc:Choice>
            <mc:Fallback xmlns="">
              <p:pic>
                <p:nvPicPr>
                  <p:cNvPr id="7" name="Ink 6">
                    <a:extLst>
                      <a:ext uri="{FF2B5EF4-FFF2-40B4-BE49-F238E27FC236}">
                        <a16:creationId xmlns:a16="http://schemas.microsoft.com/office/drawing/2014/main" id="{005349BF-F14C-4B70-A005-AC1D6232E92B}"/>
                      </a:ext>
                    </a:extLst>
                  </p:cNvPr>
                  <p:cNvPicPr/>
                  <p:nvPr/>
                </p:nvPicPr>
                <p:blipFill>
                  <a:blip r:embed="rId9"/>
                  <a:stretch>
                    <a:fillRect/>
                  </a:stretch>
                </p:blipFill>
                <p:spPr>
                  <a:xfrm>
                    <a:off x="2672562" y="3589382"/>
                    <a:ext cx="140400" cy="30658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">
                <p14:nvContentPartPr>
                  <p14:cNvPr id="8" name="Ink 7">
                    <a:extLst>
                      <a:ext uri="{FF2B5EF4-FFF2-40B4-BE49-F238E27FC236}">
                        <a16:creationId xmlns:a16="http://schemas.microsoft.com/office/drawing/2014/main" id="{30BAE7A4-25E0-41E9-B9A5-9BF3DCDAEAF0}"/>
                      </a:ext>
                    </a:extLst>
                  </p14:cNvPr>
                  <p14:cNvContentPartPr/>
                  <p14:nvPr/>
                </p14:nvContentPartPr>
                <p14:xfrm>
                  <a:off x="2825082" y="3523197"/>
                  <a:ext cx="256320" cy="645840"/>
                </p14:xfrm>
              </p:contentPart>
            </mc:Choice>
            <mc:Fallback xmlns="">
              <p:pic>
                <p:nvPicPr>
                  <p:cNvPr id="8" name="Ink 7">
                    <a:extLst>
                      <a:ext uri="{FF2B5EF4-FFF2-40B4-BE49-F238E27FC236}">
                        <a16:creationId xmlns:a16="http://schemas.microsoft.com/office/drawing/2014/main" id="{30BAE7A4-25E0-41E9-B9A5-9BF3DCDAEAF0}"/>
                      </a:ext>
                    </a:extLst>
                  </p:cNvPr>
                  <p:cNvPicPr/>
                  <p:nvPr/>
                </p:nvPicPr>
                <p:blipFill>
                  <a:blip r:embed="rId11"/>
                  <a:stretch>
                    <a:fillRect/>
                  </a:stretch>
                </p:blipFill>
                <p:spPr>
                  <a:xfrm>
                    <a:off x="2795530" y="3492876"/>
                    <a:ext cx="316027" cy="705876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1702D79-BB43-4820-A157-FC001D2D8AE5}"/>
                </a:ext>
              </a:extLst>
            </p:cNvPr>
            <p:cNvGrpSpPr/>
            <p:nvPr/>
          </p:nvGrpSpPr>
          <p:grpSpPr>
            <a:xfrm>
              <a:off x="3820842" y="3348597"/>
              <a:ext cx="1255320" cy="529560"/>
              <a:chOff x="3820842" y="3348597"/>
              <a:chExt cx="1255320" cy="5295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2">
                <p14:nvContentPartPr>
                  <p14:cNvPr id="9" name="Ink 8">
                    <a:extLst>
                      <a:ext uri="{FF2B5EF4-FFF2-40B4-BE49-F238E27FC236}">
                        <a16:creationId xmlns:a16="http://schemas.microsoft.com/office/drawing/2014/main" id="{8046DE46-9142-4FF1-A101-ECA6F86BFFE7}"/>
                      </a:ext>
                    </a:extLst>
                  </p14:cNvPr>
                  <p14:cNvContentPartPr/>
                  <p14:nvPr/>
                </p14:nvContentPartPr>
                <p14:xfrm>
                  <a:off x="3820842" y="3488277"/>
                  <a:ext cx="289440" cy="389880"/>
                </p14:xfrm>
              </p:contentPart>
            </mc:Choice>
            <mc:Fallback xmlns="">
              <p:pic>
                <p:nvPicPr>
                  <p:cNvPr id="9" name="Ink 8">
                    <a:extLst>
                      <a:ext uri="{FF2B5EF4-FFF2-40B4-BE49-F238E27FC236}">
                        <a16:creationId xmlns:a16="http://schemas.microsoft.com/office/drawing/2014/main" id="{8046DE46-9142-4FF1-A101-ECA6F86BFFE7}"/>
                      </a:ext>
                    </a:extLst>
                  </p:cNvPr>
                  <p:cNvPicPr/>
                  <p:nvPr/>
                </p:nvPicPr>
                <p:blipFill>
                  <a:blip r:embed="rId13"/>
                  <a:stretch>
                    <a:fillRect/>
                  </a:stretch>
                </p:blipFill>
                <p:spPr>
                  <a:xfrm>
                    <a:off x="3791295" y="3457960"/>
                    <a:ext cx="349137" cy="44990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">
                <p14:nvContentPartPr>
                  <p14:cNvPr id="10" name="Ink 9">
                    <a:extLst>
                      <a:ext uri="{FF2B5EF4-FFF2-40B4-BE49-F238E27FC236}">
                        <a16:creationId xmlns:a16="http://schemas.microsoft.com/office/drawing/2014/main" id="{5F3548D8-AC3A-4AAE-A25A-5172848C8503}"/>
                      </a:ext>
                    </a:extLst>
                  </p14:cNvPr>
                  <p14:cNvContentPartPr/>
                  <p14:nvPr/>
                </p14:nvContentPartPr>
                <p14:xfrm>
                  <a:off x="4183722" y="3348597"/>
                  <a:ext cx="87120" cy="474840"/>
                </p14:xfrm>
              </p:contentPart>
            </mc:Choice>
            <mc:Fallback xmlns="">
              <p:pic>
                <p:nvPicPr>
                  <p:cNvPr id="10" name="Ink 9">
                    <a:extLst>
                      <a:ext uri="{FF2B5EF4-FFF2-40B4-BE49-F238E27FC236}">
                        <a16:creationId xmlns:a16="http://schemas.microsoft.com/office/drawing/2014/main" id="{5F3548D8-AC3A-4AAE-A25A-5172848C8503}"/>
                      </a:ext>
                    </a:extLst>
                  </p:cNvPr>
                  <p:cNvPicPr/>
                  <p:nvPr/>
                </p:nvPicPr>
                <p:blipFill>
                  <a:blip r:embed="rId15"/>
                  <a:stretch>
                    <a:fillRect/>
                  </a:stretch>
                </p:blipFill>
                <p:spPr>
                  <a:xfrm>
                    <a:off x="4153681" y="3318275"/>
                    <a:ext cx="146602" cy="53487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6">
                <p14:nvContentPartPr>
                  <p14:cNvPr id="11" name="Ink 10">
                    <a:extLst>
                      <a:ext uri="{FF2B5EF4-FFF2-40B4-BE49-F238E27FC236}">
                        <a16:creationId xmlns:a16="http://schemas.microsoft.com/office/drawing/2014/main" id="{1CC7BBC9-BCE4-4E5E-8C6B-B3712E6D8A42}"/>
                      </a:ext>
                    </a:extLst>
                  </p14:cNvPr>
                  <p14:cNvContentPartPr/>
                  <p14:nvPr/>
                </p14:nvContentPartPr>
                <p14:xfrm>
                  <a:off x="4250682" y="3661077"/>
                  <a:ext cx="200880" cy="201240"/>
                </p14:xfrm>
              </p:contentPart>
            </mc:Choice>
            <mc:Fallback xmlns="">
              <p:pic>
                <p:nvPicPr>
                  <p:cNvPr id="11" name="Ink 10">
                    <a:extLst>
                      <a:ext uri="{FF2B5EF4-FFF2-40B4-BE49-F238E27FC236}">
                        <a16:creationId xmlns:a16="http://schemas.microsoft.com/office/drawing/2014/main" id="{1CC7BBC9-BCE4-4E5E-8C6B-B3712E6D8A42}"/>
                      </a:ext>
                    </a:extLst>
                  </p:cNvPr>
                  <p:cNvPicPr/>
                  <p:nvPr/>
                </p:nvPicPr>
                <p:blipFill>
                  <a:blip r:embed="rId17"/>
                  <a:stretch>
                    <a:fillRect/>
                  </a:stretch>
                </p:blipFill>
                <p:spPr>
                  <a:xfrm>
                    <a:off x="4220520" y="3630770"/>
                    <a:ext cx="260601" cy="26124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8">
                <p14:nvContentPartPr>
                  <p14:cNvPr id="12" name="Ink 11">
                    <a:extLst>
                      <a:ext uri="{FF2B5EF4-FFF2-40B4-BE49-F238E27FC236}">
                        <a16:creationId xmlns:a16="http://schemas.microsoft.com/office/drawing/2014/main" id="{B1939D06-4874-473B-BAA3-D8FDFDD16ECF}"/>
                      </a:ext>
                    </a:extLst>
                  </p14:cNvPr>
                  <p14:cNvContentPartPr/>
                  <p14:nvPr/>
                </p14:nvContentPartPr>
                <p14:xfrm>
                  <a:off x="4564242" y="3370557"/>
                  <a:ext cx="58320" cy="466200"/>
                </p14:xfrm>
              </p:contentPart>
            </mc:Choice>
            <mc:Fallback xmlns="">
              <p:pic>
                <p:nvPicPr>
                  <p:cNvPr id="12" name="Ink 11">
                    <a:extLst>
                      <a:ext uri="{FF2B5EF4-FFF2-40B4-BE49-F238E27FC236}">
                        <a16:creationId xmlns:a16="http://schemas.microsoft.com/office/drawing/2014/main" id="{B1939D06-4874-473B-BAA3-D8FDFDD16ECF}"/>
                      </a:ext>
                    </a:extLst>
                  </p:cNvPr>
                  <p:cNvPicPr/>
                  <p:nvPr/>
                </p:nvPicPr>
                <p:blipFill>
                  <a:blip r:embed="rId19"/>
                  <a:stretch>
                    <a:fillRect/>
                  </a:stretch>
                </p:blipFill>
                <p:spPr>
                  <a:xfrm>
                    <a:off x="4534180" y="3340851"/>
                    <a:ext cx="117842" cy="52621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0">
                <p14:nvContentPartPr>
                  <p14:cNvPr id="13" name="Ink 12">
                    <a:extLst>
                      <a:ext uri="{FF2B5EF4-FFF2-40B4-BE49-F238E27FC236}">
                        <a16:creationId xmlns:a16="http://schemas.microsoft.com/office/drawing/2014/main" id="{DED22117-0236-4306-85D6-C03F566C2053}"/>
                      </a:ext>
                    </a:extLst>
                  </p14:cNvPr>
                  <p14:cNvContentPartPr/>
                  <p14:nvPr/>
                </p14:nvContentPartPr>
                <p14:xfrm>
                  <a:off x="4651362" y="3357237"/>
                  <a:ext cx="134640" cy="468720"/>
                </p14:xfrm>
              </p:contentPart>
            </mc:Choice>
            <mc:Fallback xmlns="">
              <p:pic>
                <p:nvPicPr>
                  <p:cNvPr id="13" name="Ink 12">
                    <a:extLst>
                      <a:ext uri="{FF2B5EF4-FFF2-40B4-BE49-F238E27FC236}">
                        <a16:creationId xmlns:a16="http://schemas.microsoft.com/office/drawing/2014/main" id="{DED22117-0236-4306-85D6-C03F566C2053}"/>
                      </a:ext>
                    </a:extLst>
                  </p:cNvPr>
                  <p:cNvPicPr/>
                  <p:nvPr/>
                </p:nvPicPr>
                <p:blipFill>
                  <a:blip r:embed="rId21"/>
                  <a:stretch>
                    <a:fillRect/>
                  </a:stretch>
                </p:blipFill>
                <p:spPr>
                  <a:xfrm>
                    <a:off x="4621308" y="3326919"/>
                    <a:ext cx="194146" cy="52875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">
                <p14:nvContentPartPr>
                  <p14:cNvPr id="14" name="Ink 13">
                    <a:extLst>
                      <a:ext uri="{FF2B5EF4-FFF2-40B4-BE49-F238E27FC236}">
                        <a16:creationId xmlns:a16="http://schemas.microsoft.com/office/drawing/2014/main" id="{647AA389-B24A-4D91-B366-190B49E46F04}"/>
                      </a:ext>
                    </a:extLst>
                  </p14:cNvPr>
                  <p14:cNvContentPartPr/>
                  <p14:nvPr/>
                </p14:nvContentPartPr>
                <p14:xfrm>
                  <a:off x="4898682" y="3634077"/>
                  <a:ext cx="177480" cy="225000"/>
                </p14:xfrm>
              </p:contentPart>
            </mc:Choice>
            <mc:Fallback xmlns="">
              <p:pic>
                <p:nvPicPr>
                  <p:cNvPr id="14" name="Ink 13">
                    <a:extLst>
                      <a:ext uri="{FF2B5EF4-FFF2-40B4-BE49-F238E27FC236}">
                        <a16:creationId xmlns:a16="http://schemas.microsoft.com/office/drawing/2014/main" id="{647AA389-B24A-4D91-B366-190B49E46F04}"/>
                      </a:ext>
                    </a:extLst>
                  </p:cNvPr>
                  <p:cNvPicPr/>
                  <p:nvPr/>
                </p:nvPicPr>
                <p:blipFill>
                  <a:blip r:embed="rId23"/>
                  <a:stretch>
                    <a:fillRect/>
                  </a:stretch>
                </p:blipFill>
                <p:spPr>
                  <a:xfrm>
                    <a:off x="4868498" y="3603754"/>
                    <a:ext cx="237244" cy="28504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AF988DF1-5E49-4FC2-BF83-AF507B65EA4F}"/>
                </a:ext>
              </a:extLst>
            </p:cNvPr>
            <p:cNvGrpSpPr/>
            <p:nvPr/>
          </p:nvGrpSpPr>
          <p:grpSpPr>
            <a:xfrm>
              <a:off x="5554962" y="3390717"/>
              <a:ext cx="317160" cy="408240"/>
              <a:chOff x="5554962" y="3390717"/>
              <a:chExt cx="317160" cy="40824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4">
                <p14:nvContentPartPr>
                  <p14:cNvPr id="15" name="Ink 14">
                    <a:extLst>
                      <a:ext uri="{FF2B5EF4-FFF2-40B4-BE49-F238E27FC236}">
                        <a16:creationId xmlns:a16="http://schemas.microsoft.com/office/drawing/2014/main" id="{E9831B12-137B-4CCC-84FC-C4A6941204FD}"/>
                      </a:ext>
                    </a:extLst>
                  </p14:cNvPr>
                  <p14:cNvContentPartPr/>
                  <p14:nvPr/>
                </p14:nvContentPartPr>
                <p14:xfrm>
                  <a:off x="5554962" y="3390717"/>
                  <a:ext cx="317160" cy="408240"/>
                </p14:xfrm>
              </p:contentPart>
            </mc:Choice>
            <mc:Fallback xmlns="">
              <p:pic>
                <p:nvPicPr>
                  <p:cNvPr id="15" name="Ink 14">
                    <a:extLst>
                      <a:ext uri="{FF2B5EF4-FFF2-40B4-BE49-F238E27FC236}">
                        <a16:creationId xmlns:a16="http://schemas.microsoft.com/office/drawing/2014/main" id="{E9831B12-137B-4CCC-84FC-C4A6941204FD}"/>
                      </a:ext>
                    </a:extLst>
                  </p:cNvPr>
                  <p:cNvPicPr/>
                  <p:nvPr/>
                </p:nvPicPr>
                <p:blipFill>
                  <a:blip r:embed="rId25"/>
                  <a:stretch>
                    <a:fillRect/>
                  </a:stretch>
                </p:blipFill>
                <p:spPr>
                  <a:xfrm>
                    <a:off x="5525417" y="3360387"/>
                    <a:ext cx="376854" cy="468293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6">
                <p14:nvContentPartPr>
                  <p14:cNvPr id="16" name="Ink 15">
                    <a:extLst>
                      <a:ext uri="{FF2B5EF4-FFF2-40B4-BE49-F238E27FC236}">
                        <a16:creationId xmlns:a16="http://schemas.microsoft.com/office/drawing/2014/main" id="{2A731109-9D42-4C5C-A06F-3E88F7B4B801}"/>
                      </a:ext>
                    </a:extLst>
                  </p14:cNvPr>
                  <p14:cNvContentPartPr/>
                  <p14:nvPr/>
                </p14:nvContentPartPr>
                <p14:xfrm>
                  <a:off x="5581242" y="3572877"/>
                  <a:ext cx="223200" cy="26640"/>
                </p14:xfrm>
              </p:contentPart>
            </mc:Choice>
            <mc:Fallback xmlns="">
              <p:pic>
                <p:nvPicPr>
                  <p:cNvPr id="16" name="Ink 15">
                    <a:extLst>
                      <a:ext uri="{FF2B5EF4-FFF2-40B4-BE49-F238E27FC236}">
                        <a16:creationId xmlns:a16="http://schemas.microsoft.com/office/drawing/2014/main" id="{2A731109-9D42-4C5C-A06F-3E88F7B4B801}"/>
                      </a:ext>
                    </a:extLst>
                  </p:cNvPr>
                  <p:cNvPicPr/>
                  <p:nvPr/>
                </p:nvPicPr>
                <p:blipFill>
                  <a:blip r:embed="rId27"/>
                  <a:stretch>
                    <a:fillRect/>
                  </a:stretch>
                </p:blipFill>
                <p:spPr>
                  <a:xfrm>
                    <a:off x="5551080" y="3543869"/>
                    <a:ext cx="282921" cy="85248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C4608922-62BA-4EAE-8F7C-C3DFBE6A47A3}"/>
                </a:ext>
              </a:extLst>
            </p:cNvPr>
            <p:cNvGrpSpPr/>
            <p:nvPr/>
          </p:nvGrpSpPr>
          <p:grpSpPr>
            <a:xfrm>
              <a:off x="6268842" y="3375957"/>
              <a:ext cx="492120" cy="410760"/>
              <a:chOff x="6268842" y="3375957"/>
              <a:chExt cx="492120" cy="4107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8">
                <p14:nvContentPartPr>
                  <p14:cNvPr id="20" name="Ink 19">
                    <a:extLst>
                      <a:ext uri="{FF2B5EF4-FFF2-40B4-BE49-F238E27FC236}">
                        <a16:creationId xmlns:a16="http://schemas.microsoft.com/office/drawing/2014/main" id="{01E12D03-EE54-4761-AC07-F138B4B5E065}"/>
                      </a:ext>
                    </a:extLst>
                  </p14:cNvPr>
                  <p14:cNvContentPartPr/>
                  <p14:nvPr/>
                </p14:nvContentPartPr>
                <p14:xfrm>
                  <a:off x="6268842" y="3375957"/>
                  <a:ext cx="214920" cy="410760"/>
                </p14:xfrm>
              </p:contentPart>
            </mc:Choice>
            <mc:Fallback xmlns="">
              <p:pic>
                <p:nvPicPr>
                  <p:cNvPr id="20" name="Ink 19">
                    <a:extLst>
                      <a:ext uri="{FF2B5EF4-FFF2-40B4-BE49-F238E27FC236}">
                        <a16:creationId xmlns:a16="http://schemas.microsoft.com/office/drawing/2014/main" id="{01E12D03-EE54-4761-AC07-F138B4B5E065}"/>
                      </a:ext>
                    </a:extLst>
                  </p:cNvPr>
                  <p:cNvPicPr/>
                  <p:nvPr/>
                </p:nvPicPr>
                <p:blipFill>
                  <a:blip r:embed="rId29"/>
                  <a:stretch>
                    <a:fillRect/>
                  </a:stretch>
                </p:blipFill>
                <p:spPr>
                  <a:xfrm>
                    <a:off x="6238657" y="3345620"/>
                    <a:ext cx="274687" cy="47082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0">
                <p14:nvContentPartPr>
                  <p14:cNvPr id="21" name="Ink 20">
                    <a:extLst>
                      <a:ext uri="{FF2B5EF4-FFF2-40B4-BE49-F238E27FC236}">
                        <a16:creationId xmlns:a16="http://schemas.microsoft.com/office/drawing/2014/main" id="{91B72D6F-3491-4EB3-A0C4-5A1B37E154C8}"/>
                      </a:ext>
                    </a:extLst>
                  </p14:cNvPr>
                  <p14:cNvContentPartPr/>
                  <p14:nvPr/>
                </p14:nvContentPartPr>
                <p14:xfrm>
                  <a:off x="6600042" y="3580437"/>
                  <a:ext cx="160920" cy="180000"/>
                </p14:xfrm>
              </p:contentPart>
            </mc:Choice>
            <mc:Fallback xmlns="">
              <p:pic>
                <p:nvPicPr>
                  <p:cNvPr id="21" name="Ink 20">
                    <a:extLst>
                      <a:ext uri="{FF2B5EF4-FFF2-40B4-BE49-F238E27FC236}">
                        <a16:creationId xmlns:a16="http://schemas.microsoft.com/office/drawing/2014/main" id="{91B72D6F-3491-4EB3-A0C4-5A1B37E154C8}"/>
                      </a:ext>
                    </a:extLst>
                  </p:cNvPr>
                  <p:cNvPicPr/>
                  <p:nvPr/>
                </p:nvPicPr>
                <p:blipFill>
                  <a:blip r:embed="rId31"/>
                  <a:stretch>
                    <a:fillRect/>
                  </a:stretch>
                </p:blipFill>
                <p:spPr>
                  <a:xfrm>
                    <a:off x="6569907" y="3550740"/>
                    <a:ext cx="220587" cy="24000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F0846237-574F-40FF-96AA-6CD58231BDF5}"/>
                    </a:ext>
                  </a:extLst>
                </p14:cNvPr>
                <p14:cNvContentPartPr/>
                <p14:nvPr/>
              </p14:nvContentPartPr>
              <p14:xfrm>
                <a:off x="7230042" y="3307917"/>
                <a:ext cx="230760" cy="38520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F0846237-574F-40FF-96AA-6CD58231BDF5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199917" y="3278193"/>
                  <a:ext cx="290408" cy="445255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A7002AFE-E198-492A-B7A3-412373CFADEE}"/>
                </a:ext>
              </a:extLst>
            </p:cNvPr>
            <p:cNvGrpSpPr/>
            <p:nvPr/>
          </p:nvGrpSpPr>
          <p:grpSpPr>
            <a:xfrm>
              <a:off x="8154882" y="2847117"/>
              <a:ext cx="1975680" cy="886680"/>
              <a:chOff x="8154882" y="2847117"/>
              <a:chExt cx="1975680" cy="8866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34">
                <p14:nvContentPartPr>
                  <p14:cNvPr id="24" name="Ink 23">
                    <a:extLst>
                      <a:ext uri="{FF2B5EF4-FFF2-40B4-BE49-F238E27FC236}">
                        <a16:creationId xmlns:a16="http://schemas.microsoft.com/office/drawing/2014/main" id="{4BD6395C-F0AB-4D92-8E25-199667E564A5}"/>
                      </a:ext>
                    </a:extLst>
                  </p14:cNvPr>
                  <p14:cNvContentPartPr/>
                  <p14:nvPr/>
                </p14:nvContentPartPr>
                <p14:xfrm>
                  <a:off x="8544042" y="3256437"/>
                  <a:ext cx="39600" cy="340560"/>
                </p14:xfrm>
              </p:contentPart>
            </mc:Choice>
            <mc:Fallback xmlns="">
              <p:pic>
                <p:nvPicPr>
                  <p:cNvPr id="24" name="Ink 23">
                    <a:extLst>
                      <a:ext uri="{FF2B5EF4-FFF2-40B4-BE49-F238E27FC236}">
                        <a16:creationId xmlns:a16="http://schemas.microsoft.com/office/drawing/2014/main" id="{4BD6395C-F0AB-4D92-8E25-199667E564A5}"/>
                      </a:ext>
                    </a:extLst>
                  </p:cNvPr>
                  <p:cNvPicPr/>
                  <p:nvPr/>
                </p:nvPicPr>
                <p:blipFill>
                  <a:blip r:embed="rId35"/>
                  <a:stretch>
                    <a:fillRect/>
                  </a:stretch>
                </p:blipFill>
                <p:spPr>
                  <a:xfrm>
                    <a:off x="8514042" y="3226691"/>
                    <a:ext cx="99000" cy="40065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6">
                <p14:nvContentPartPr>
                  <p14:cNvPr id="25" name="Ink 24">
                    <a:extLst>
                      <a:ext uri="{FF2B5EF4-FFF2-40B4-BE49-F238E27FC236}">
                        <a16:creationId xmlns:a16="http://schemas.microsoft.com/office/drawing/2014/main" id="{F17AEA74-714D-4C5D-97A0-7260AB8819C2}"/>
                      </a:ext>
                    </a:extLst>
                  </p14:cNvPr>
                  <p14:cNvContentPartPr/>
                  <p14:nvPr/>
                </p14:nvContentPartPr>
                <p14:xfrm>
                  <a:off x="8492202" y="3237357"/>
                  <a:ext cx="192240" cy="182520"/>
                </p14:xfrm>
              </p:contentPart>
            </mc:Choice>
            <mc:Fallback xmlns="">
              <p:pic>
                <p:nvPicPr>
                  <p:cNvPr id="25" name="Ink 24">
                    <a:extLst>
                      <a:ext uri="{FF2B5EF4-FFF2-40B4-BE49-F238E27FC236}">
                        <a16:creationId xmlns:a16="http://schemas.microsoft.com/office/drawing/2014/main" id="{F17AEA74-714D-4C5D-97A0-7260AB8819C2}"/>
                      </a:ext>
                    </a:extLst>
                  </p:cNvPr>
                  <p:cNvPicPr/>
                  <p:nvPr/>
                </p:nvPicPr>
                <p:blipFill>
                  <a:blip r:embed="rId37"/>
                  <a:stretch>
                    <a:fillRect/>
                  </a:stretch>
                </p:blipFill>
                <p:spPr>
                  <a:xfrm>
                    <a:off x="8462070" y="3207038"/>
                    <a:ext cx="251901" cy="24255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8">
                <p14:nvContentPartPr>
                  <p14:cNvPr id="26" name="Ink 25">
                    <a:extLst>
                      <a:ext uri="{FF2B5EF4-FFF2-40B4-BE49-F238E27FC236}">
                        <a16:creationId xmlns:a16="http://schemas.microsoft.com/office/drawing/2014/main" id="{D89D7542-EBAB-4321-A214-C930C9B90B93}"/>
                      </a:ext>
                    </a:extLst>
                  </p14:cNvPr>
                  <p14:cNvContentPartPr/>
                  <p14:nvPr/>
                </p14:nvContentPartPr>
                <p14:xfrm>
                  <a:off x="8912682" y="3336717"/>
                  <a:ext cx="168480" cy="229320"/>
                </p14:xfrm>
              </p:contentPart>
            </mc:Choice>
            <mc:Fallback xmlns="">
              <p:pic>
                <p:nvPicPr>
                  <p:cNvPr id="26" name="Ink 25">
                    <a:extLst>
                      <a:ext uri="{FF2B5EF4-FFF2-40B4-BE49-F238E27FC236}">
                        <a16:creationId xmlns:a16="http://schemas.microsoft.com/office/drawing/2014/main" id="{D89D7542-EBAB-4321-A214-C930C9B90B93}"/>
                      </a:ext>
                    </a:extLst>
                  </p:cNvPr>
                  <p:cNvPicPr/>
                  <p:nvPr/>
                </p:nvPicPr>
                <p:blipFill>
                  <a:blip r:embed="rId39"/>
                  <a:stretch>
                    <a:fillRect/>
                  </a:stretch>
                </p:blipFill>
                <p:spPr>
                  <a:xfrm>
                    <a:off x="8882488" y="3306384"/>
                    <a:ext cx="228263" cy="2893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0">
                <p14:nvContentPartPr>
                  <p14:cNvPr id="27" name="Ink 26">
                    <a:extLst>
                      <a:ext uri="{FF2B5EF4-FFF2-40B4-BE49-F238E27FC236}">
                        <a16:creationId xmlns:a16="http://schemas.microsoft.com/office/drawing/2014/main" id="{F935A3D2-8001-4DE0-BC5C-A15D9ADEE5FE}"/>
                      </a:ext>
                    </a:extLst>
                  </p14:cNvPr>
                  <p14:cNvContentPartPr/>
                  <p14:nvPr/>
                </p14:nvContentPartPr>
                <p14:xfrm>
                  <a:off x="9176202" y="3260757"/>
                  <a:ext cx="216000" cy="280440"/>
                </p14:xfrm>
              </p:contentPart>
            </mc:Choice>
            <mc:Fallback xmlns="">
              <p:pic>
                <p:nvPicPr>
                  <p:cNvPr id="27" name="Ink 26">
                    <a:extLst>
                      <a:ext uri="{FF2B5EF4-FFF2-40B4-BE49-F238E27FC236}">
                        <a16:creationId xmlns:a16="http://schemas.microsoft.com/office/drawing/2014/main" id="{F935A3D2-8001-4DE0-BC5C-A15D9ADEE5FE}"/>
                      </a:ext>
                    </a:extLst>
                  </p:cNvPr>
                  <p:cNvPicPr/>
                  <p:nvPr/>
                </p:nvPicPr>
                <p:blipFill>
                  <a:blip r:embed="rId41"/>
                  <a:stretch>
                    <a:fillRect/>
                  </a:stretch>
                </p:blipFill>
                <p:spPr>
                  <a:xfrm>
                    <a:off x="9146034" y="3230472"/>
                    <a:ext cx="275732" cy="34040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2">
                <p14:nvContentPartPr>
                  <p14:cNvPr id="28" name="Ink 27">
                    <a:extLst>
                      <a:ext uri="{FF2B5EF4-FFF2-40B4-BE49-F238E27FC236}">
                        <a16:creationId xmlns:a16="http://schemas.microsoft.com/office/drawing/2014/main" id="{47E0CD16-4866-46DE-BF5A-D1A8070588B0}"/>
                      </a:ext>
                    </a:extLst>
                  </p14:cNvPr>
                  <p14:cNvContentPartPr/>
                  <p14:nvPr/>
                </p14:nvContentPartPr>
                <p14:xfrm>
                  <a:off x="9601362" y="3172557"/>
                  <a:ext cx="180000" cy="335160"/>
                </p14:xfrm>
              </p:contentPart>
            </mc:Choice>
            <mc:Fallback xmlns="">
              <p:pic>
                <p:nvPicPr>
                  <p:cNvPr id="28" name="Ink 27">
                    <a:extLst>
                      <a:ext uri="{FF2B5EF4-FFF2-40B4-BE49-F238E27FC236}">
                        <a16:creationId xmlns:a16="http://schemas.microsoft.com/office/drawing/2014/main" id="{47E0CD16-4866-46DE-BF5A-D1A8070588B0}"/>
                      </a:ext>
                    </a:extLst>
                  </p:cNvPr>
                  <p:cNvPicPr/>
                  <p:nvPr/>
                </p:nvPicPr>
                <p:blipFill>
                  <a:blip r:embed="rId43"/>
                  <a:stretch>
                    <a:fillRect/>
                  </a:stretch>
                </p:blipFill>
                <p:spPr>
                  <a:xfrm>
                    <a:off x="9571262" y="3142253"/>
                    <a:ext cx="239599" cy="39516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4">
                <p14:nvContentPartPr>
                  <p14:cNvPr id="29" name="Ink 28">
                    <a:extLst>
                      <a:ext uri="{FF2B5EF4-FFF2-40B4-BE49-F238E27FC236}">
                        <a16:creationId xmlns:a16="http://schemas.microsoft.com/office/drawing/2014/main" id="{5B1E3D5C-B8C6-419D-B08C-CFD4A8E266B7}"/>
                      </a:ext>
                    </a:extLst>
                  </p14:cNvPr>
                  <p14:cNvContentPartPr/>
                  <p14:nvPr/>
                </p14:nvContentPartPr>
                <p14:xfrm>
                  <a:off x="9597402" y="3314757"/>
                  <a:ext cx="126000" cy="59040"/>
                </p14:xfrm>
              </p:contentPart>
            </mc:Choice>
            <mc:Fallback xmlns="">
              <p:pic>
                <p:nvPicPr>
                  <p:cNvPr id="29" name="Ink 28">
                    <a:extLst>
                      <a:ext uri="{FF2B5EF4-FFF2-40B4-BE49-F238E27FC236}">
                        <a16:creationId xmlns:a16="http://schemas.microsoft.com/office/drawing/2014/main" id="{5B1E3D5C-B8C6-419D-B08C-CFD4A8E266B7}"/>
                      </a:ext>
                    </a:extLst>
                  </p:cNvPr>
                  <p:cNvPicPr/>
                  <p:nvPr/>
                </p:nvPicPr>
                <p:blipFill>
                  <a:blip r:embed="rId45"/>
                  <a:stretch>
                    <a:fillRect/>
                  </a:stretch>
                </p:blipFill>
                <p:spPr>
                  <a:xfrm>
                    <a:off x="9567258" y="3284635"/>
                    <a:ext cx="185684" cy="11868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6">
                <p14:nvContentPartPr>
                  <p14:cNvPr id="34" name="Ink 33">
                    <a:extLst>
                      <a:ext uri="{FF2B5EF4-FFF2-40B4-BE49-F238E27FC236}">
                        <a16:creationId xmlns:a16="http://schemas.microsoft.com/office/drawing/2014/main" id="{5DC97690-C0A5-4085-A88D-214DEE630DA9}"/>
                      </a:ext>
                    </a:extLst>
                  </p14:cNvPr>
                  <p14:cNvContentPartPr/>
                  <p14:nvPr/>
                </p14:nvContentPartPr>
                <p14:xfrm>
                  <a:off x="8154882" y="2994717"/>
                  <a:ext cx="234360" cy="739080"/>
                </p14:xfrm>
              </p:contentPart>
            </mc:Choice>
            <mc:Fallback xmlns="">
              <p:pic>
                <p:nvPicPr>
                  <p:cNvPr id="34" name="Ink 33">
                    <a:extLst>
                      <a:ext uri="{FF2B5EF4-FFF2-40B4-BE49-F238E27FC236}">
                        <a16:creationId xmlns:a16="http://schemas.microsoft.com/office/drawing/2014/main" id="{5DC97690-C0A5-4085-A88D-214DEE630DA9}"/>
                      </a:ext>
                    </a:extLst>
                  </p:cNvPr>
                  <p:cNvPicPr/>
                  <p:nvPr/>
                </p:nvPicPr>
                <p:blipFill>
                  <a:blip r:embed="rId47"/>
                  <a:stretch>
                    <a:fillRect/>
                  </a:stretch>
                </p:blipFill>
                <p:spPr>
                  <a:xfrm>
                    <a:off x="8124759" y="2964377"/>
                    <a:ext cx="294004" cy="799153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8">
                <p14:nvContentPartPr>
                  <p14:cNvPr id="35" name="Ink 34">
                    <a:extLst>
                      <a:ext uri="{FF2B5EF4-FFF2-40B4-BE49-F238E27FC236}">
                        <a16:creationId xmlns:a16="http://schemas.microsoft.com/office/drawing/2014/main" id="{D1808745-C907-40A2-AF71-FA49D3270DD1}"/>
                      </a:ext>
                    </a:extLst>
                  </p14:cNvPr>
                  <p14:cNvContentPartPr/>
                  <p14:nvPr/>
                </p14:nvContentPartPr>
                <p14:xfrm>
                  <a:off x="9806922" y="2847117"/>
                  <a:ext cx="323640" cy="787680"/>
                </p14:xfrm>
              </p:contentPart>
            </mc:Choice>
            <mc:Fallback xmlns="">
              <p:pic>
                <p:nvPicPr>
                  <p:cNvPr id="35" name="Ink 34">
                    <a:extLst>
                      <a:ext uri="{FF2B5EF4-FFF2-40B4-BE49-F238E27FC236}">
                        <a16:creationId xmlns:a16="http://schemas.microsoft.com/office/drawing/2014/main" id="{D1808745-C907-40A2-AF71-FA49D3270DD1}"/>
                      </a:ext>
                    </a:extLst>
                  </p:cNvPr>
                  <p:cNvPicPr/>
                  <p:nvPr/>
                </p:nvPicPr>
                <p:blipFill>
                  <a:blip r:embed="rId49"/>
                  <a:stretch>
                    <a:fillRect/>
                  </a:stretch>
                </p:blipFill>
                <p:spPr>
                  <a:xfrm>
                    <a:off x="9776788" y="2816775"/>
                    <a:ext cx="383305" cy="847757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25FD4F98-0A35-46E4-9252-7DB0D9F13275}"/>
                </a:ext>
              </a:extLst>
            </p:cNvPr>
            <p:cNvGrpSpPr/>
            <p:nvPr/>
          </p:nvGrpSpPr>
          <p:grpSpPr>
            <a:xfrm>
              <a:off x="3002562" y="1788357"/>
              <a:ext cx="2046600" cy="816120"/>
              <a:chOff x="3002562" y="1788357"/>
              <a:chExt cx="2046600" cy="8161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50">
                <p14:nvContentPartPr>
                  <p14:cNvPr id="3" name="Ink 2">
                    <a:extLst>
                      <a:ext uri="{FF2B5EF4-FFF2-40B4-BE49-F238E27FC236}">
                        <a16:creationId xmlns:a16="http://schemas.microsoft.com/office/drawing/2014/main" id="{96EDE159-3DB5-46AC-B001-9B6B28E291FF}"/>
                      </a:ext>
                    </a:extLst>
                  </p14:cNvPr>
                  <p14:cNvContentPartPr/>
                  <p14:nvPr/>
                </p14:nvContentPartPr>
                <p14:xfrm>
                  <a:off x="3002562" y="1895637"/>
                  <a:ext cx="289080" cy="708840"/>
                </p14:xfrm>
              </p:contentPart>
            </mc:Choice>
            <mc:Fallback xmlns="">
              <p:pic>
                <p:nvPicPr>
                  <p:cNvPr id="3" name="Ink 2">
                    <a:extLst>
                      <a:ext uri="{FF2B5EF4-FFF2-40B4-BE49-F238E27FC236}">
                        <a16:creationId xmlns:a16="http://schemas.microsoft.com/office/drawing/2014/main" id="{96EDE159-3DB5-46AC-B001-9B6B28E291FF}"/>
                      </a:ext>
                    </a:extLst>
                  </p:cNvPr>
                  <p:cNvPicPr/>
                  <p:nvPr/>
                </p:nvPicPr>
                <p:blipFill>
                  <a:blip r:embed="rId51"/>
                  <a:stretch>
                    <a:fillRect/>
                  </a:stretch>
                </p:blipFill>
                <p:spPr>
                  <a:xfrm>
                    <a:off x="2972449" y="1865293"/>
                    <a:ext cx="348703" cy="76892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2">
                <p14:nvContentPartPr>
                  <p14:cNvPr id="23" name="Ink 22">
                    <a:extLst>
                      <a:ext uri="{FF2B5EF4-FFF2-40B4-BE49-F238E27FC236}">
                        <a16:creationId xmlns:a16="http://schemas.microsoft.com/office/drawing/2014/main" id="{EE474763-0377-4283-8D72-516EF50EB5C8}"/>
                      </a:ext>
                    </a:extLst>
                  </p14:cNvPr>
                  <p14:cNvContentPartPr/>
                  <p14:nvPr/>
                </p14:nvContentPartPr>
                <p14:xfrm>
                  <a:off x="3482802" y="2086797"/>
                  <a:ext cx="53280" cy="359280"/>
                </p14:xfrm>
              </p:contentPart>
            </mc:Choice>
            <mc:Fallback xmlns="">
              <p:pic>
                <p:nvPicPr>
                  <p:cNvPr id="23" name="Ink 22">
                    <a:extLst>
                      <a:ext uri="{FF2B5EF4-FFF2-40B4-BE49-F238E27FC236}">
                        <a16:creationId xmlns:a16="http://schemas.microsoft.com/office/drawing/2014/main" id="{EE474763-0377-4283-8D72-516EF50EB5C8}"/>
                      </a:ext>
                    </a:extLst>
                  </p:cNvPr>
                  <p:cNvPicPr/>
                  <p:nvPr/>
                </p:nvPicPr>
                <p:blipFill>
                  <a:blip r:embed="rId53"/>
                  <a:stretch>
                    <a:fillRect/>
                  </a:stretch>
                </p:blipFill>
                <p:spPr>
                  <a:xfrm>
                    <a:off x="3452869" y="2056452"/>
                    <a:ext cx="112547" cy="41936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4">
                <p14:nvContentPartPr>
                  <p14:cNvPr id="30" name="Ink 29">
                    <a:extLst>
                      <a:ext uri="{FF2B5EF4-FFF2-40B4-BE49-F238E27FC236}">
                        <a16:creationId xmlns:a16="http://schemas.microsoft.com/office/drawing/2014/main" id="{D1566B9E-02D1-4604-B577-58028CB25FD0}"/>
                      </a:ext>
                    </a:extLst>
                  </p14:cNvPr>
                  <p14:cNvContentPartPr/>
                  <p14:nvPr/>
                </p14:nvContentPartPr>
                <p14:xfrm>
                  <a:off x="3430602" y="2040357"/>
                  <a:ext cx="228960" cy="217080"/>
                </p14:xfrm>
              </p:contentPart>
            </mc:Choice>
            <mc:Fallback xmlns="">
              <p:pic>
                <p:nvPicPr>
                  <p:cNvPr id="30" name="Ink 29">
                    <a:extLst>
                      <a:ext uri="{FF2B5EF4-FFF2-40B4-BE49-F238E27FC236}">
                        <a16:creationId xmlns:a16="http://schemas.microsoft.com/office/drawing/2014/main" id="{D1566B9E-02D1-4604-B577-58028CB25FD0}"/>
                      </a:ext>
                    </a:extLst>
                  </p:cNvPr>
                  <p:cNvPicPr/>
                  <p:nvPr/>
                </p:nvPicPr>
                <p:blipFill>
                  <a:blip r:embed="rId55"/>
                  <a:stretch>
                    <a:fillRect/>
                  </a:stretch>
                </p:blipFill>
                <p:spPr>
                  <a:xfrm>
                    <a:off x="3400476" y="2010039"/>
                    <a:ext cx="288610" cy="27711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6">
                <p14:nvContentPartPr>
                  <p14:cNvPr id="31" name="Ink 30">
                    <a:extLst>
                      <a:ext uri="{FF2B5EF4-FFF2-40B4-BE49-F238E27FC236}">
                        <a16:creationId xmlns:a16="http://schemas.microsoft.com/office/drawing/2014/main" id="{1892E62E-E29D-4301-806E-AA9F49DBB29C}"/>
                      </a:ext>
                    </a:extLst>
                  </p14:cNvPr>
                  <p14:cNvContentPartPr/>
                  <p14:nvPr/>
                </p14:nvContentPartPr>
                <p14:xfrm>
                  <a:off x="3941802" y="2085717"/>
                  <a:ext cx="271080" cy="399240"/>
                </p14:xfrm>
              </p:contentPart>
            </mc:Choice>
            <mc:Fallback xmlns="">
              <p:pic>
                <p:nvPicPr>
                  <p:cNvPr id="31" name="Ink 30">
                    <a:extLst>
                      <a:ext uri="{FF2B5EF4-FFF2-40B4-BE49-F238E27FC236}">
                        <a16:creationId xmlns:a16="http://schemas.microsoft.com/office/drawing/2014/main" id="{1892E62E-E29D-4301-806E-AA9F49DBB29C}"/>
                      </a:ext>
                    </a:extLst>
                  </p:cNvPr>
                  <p:cNvPicPr/>
                  <p:nvPr/>
                </p:nvPicPr>
                <p:blipFill>
                  <a:blip r:embed="rId57"/>
                  <a:stretch>
                    <a:fillRect/>
                  </a:stretch>
                </p:blipFill>
                <p:spPr>
                  <a:xfrm>
                    <a:off x="3911682" y="2055380"/>
                    <a:ext cx="330718" cy="45930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8">
                <p14:nvContentPartPr>
                  <p14:cNvPr id="32" name="Ink 31">
                    <a:extLst>
                      <a:ext uri="{FF2B5EF4-FFF2-40B4-BE49-F238E27FC236}">
                        <a16:creationId xmlns:a16="http://schemas.microsoft.com/office/drawing/2014/main" id="{AE00B23B-B9F7-4A4F-AEAF-07CE1B4CAA1E}"/>
                      </a:ext>
                    </a:extLst>
                  </p14:cNvPr>
                  <p14:cNvContentPartPr/>
                  <p14:nvPr/>
                </p14:nvContentPartPr>
                <p14:xfrm>
                  <a:off x="4396482" y="1969797"/>
                  <a:ext cx="249840" cy="388080"/>
                </p14:xfrm>
              </p:contentPart>
            </mc:Choice>
            <mc:Fallback xmlns="">
              <p:pic>
                <p:nvPicPr>
                  <p:cNvPr id="32" name="Ink 31">
                    <a:extLst>
                      <a:ext uri="{FF2B5EF4-FFF2-40B4-BE49-F238E27FC236}">
                        <a16:creationId xmlns:a16="http://schemas.microsoft.com/office/drawing/2014/main" id="{AE00B23B-B9F7-4A4F-AEAF-07CE1B4CAA1E}"/>
                      </a:ext>
                    </a:extLst>
                  </p:cNvPr>
                  <p:cNvPicPr/>
                  <p:nvPr/>
                </p:nvPicPr>
                <p:blipFill>
                  <a:blip r:embed="rId59"/>
                  <a:stretch>
                    <a:fillRect/>
                  </a:stretch>
                </p:blipFill>
                <p:spPr>
                  <a:xfrm>
                    <a:off x="4366308" y="1939478"/>
                    <a:ext cx="309584" cy="44811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0">
                <p14:nvContentPartPr>
                  <p14:cNvPr id="37" name="Ink 36">
                    <a:extLst>
                      <a:ext uri="{FF2B5EF4-FFF2-40B4-BE49-F238E27FC236}">
                        <a16:creationId xmlns:a16="http://schemas.microsoft.com/office/drawing/2014/main" id="{3AFE8CDB-DABC-4DDF-8379-9C5BC13A6C3E}"/>
                      </a:ext>
                    </a:extLst>
                  </p14:cNvPr>
                  <p14:cNvContentPartPr/>
                  <p14:nvPr/>
                </p14:nvContentPartPr>
                <p14:xfrm>
                  <a:off x="4435362" y="2162037"/>
                  <a:ext cx="88200" cy="21600"/>
                </p14:xfrm>
              </p:contentPart>
            </mc:Choice>
            <mc:Fallback xmlns="">
              <p:pic>
                <p:nvPicPr>
                  <p:cNvPr id="37" name="Ink 36">
                    <a:extLst>
                      <a:ext uri="{FF2B5EF4-FFF2-40B4-BE49-F238E27FC236}">
                        <a16:creationId xmlns:a16="http://schemas.microsoft.com/office/drawing/2014/main" id="{3AFE8CDB-DABC-4DDF-8379-9C5BC13A6C3E}"/>
                      </a:ext>
                    </a:extLst>
                  </p:cNvPr>
                  <p:cNvPicPr/>
                  <p:nvPr/>
                </p:nvPicPr>
                <p:blipFill>
                  <a:blip r:embed="rId61"/>
                  <a:stretch>
                    <a:fillRect/>
                  </a:stretch>
                </p:blipFill>
                <p:spPr>
                  <a:xfrm>
                    <a:off x="4405157" y="2132037"/>
                    <a:ext cx="148007" cy="81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2">
                <p14:nvContentPartPr>
                  <p14:cNvPr id="38" name="Ink 37">
                    <a:extLst>
                      <a:ext uri="{FF2B5EF4-FFF2-40B4-BE49-F238E27FC236}">
                        <a16:creationId xmlns:a16="http://schemas.microsoft.com/office/drawing/2014/main" id="{9457084B-C06B-4C97-89A0-5CC6C321BBCB}"/>
                      </a:ext>
                    </a:extLst>
                  </p14:cNvPr>
                  <p14:cNvContentPartPr/>
                  <p14:nvPr/>
                </p14:nvContentPartPr>
                <p14:xfrm>
                  <a:off x="4782402" y="1788357"/>
                  <a:ext cx="266760" cy="672480"/>
                </p14:xfrm>
              </p:contentPart>
            </mc:Choice>
            <mc:Fallback xmlns="">
              <p:pic>
                <p:nvPicPr>
                  <p:cNvPr id="38" name="Ink 37">
                    <a:extLst>
                      <a:ext uri="{FF2B5EF4-FFF2-40B4-BE49-F238E27FC236}">
                        <a16:creationId xmlns:a16="http://schemas.microsoft.com/office/drawing/2014/main" id="{9457084B-C06B-4C97-89A0-5CC6C321BBCB}"/>
                      </a:ext>
                    </a:extLst>
                  </p:cNvPr>
                  <p:cNvPicPr/>
                  <p:nvPr/>
                </p:nvPicPr>
                <p:blipFill>
                  <a:blip r:embed="rId63"/>
                  <a:stretch>
                    <a:fillRect/>
                  </a:stretch>
                </p:blipFill>
                <p:spPr>
                  <a:xfrm>
                    <a:off x="4752226" y="1758038"/>
                    <a:ext cx="326509" cy="732512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CB3DB9C9-44CB-41A0-9DD3-21783DED2BA7}"/>
                    </a:ext>
                  </a:extLst>
                </p14:cNvPr>
                <p14:cNvContentPartPr/>
                <p14:nvPr/>
              </p14:nvContentPartPr>
              <p14:xfrm>
                <a:off x="5487282" y="1737237"/>
                <a:ext cx="428760" cy="43632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CB3DB9C9-44CB-41A0-9DD3-21783DED2BA7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5457130" y="1706895"/>
                  <a:ext cx="488461" cy="496397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1E7FB6A-839C-4476-AEDE-710EB2130BDC}"/>
                </a:ext>
              </a:extLst>
            </p:cNvPr>
            <p:cNvGrpSpPr/>
            <p:nvPr/>
          </p:nvGrpSpPr>
          <p:grpSpPr>
            <a:xfrm>
              <a:off x="6746562" y="1578837"/>
              <a:ext cx="1085400" cy="718920"/>
              <a:chOff x="6746562" y="1578837"/>
              <a:chExt cx="1085400" cy="7189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66">
                <p14:nvContentPartPr>
                  <p14:cNvPr id="40" name="Ink 39">
                    <a:extLst>
                      <a:ext uri="{FF2B5EF4-FFF2-40B4-BE49-F238E27FC236}">
                        <a16:creationId xmlns:a16="http://schemas.microsoft.com/office/drawing/2014/main" id="{26866106-BC83-4D43-8425-D23A73243123}"/>
                      </a:ext>
                    </a:extLst>
                  </p14:cNvPr>
                  <p14:cNvContentPartPr/>
                  <p14:nvPr/>
                </p14:nvContentPartPr>
                <p14:xfrm>
                  <a:off x="6746562" y="1592877"/>
                  <a:ext cx="321840" cy="704880"/>
                </p14:xfrm>
              </p:contentPart>
            </mc:Choice>
            <mc:Fallback xmlns="">
              <p:pic>
                <p:nvPicPr>
                  <p:cNvPr id="40" name="Ink 39">
                    <a:extLst>
                      <a:ext uri="{FF2B5EF4-FFF2-40B4-BE49-F238E27FC236}">
                        <a16:creationId xmlns:a16="http://schemas.microsoft.com/office/drawing/2014/main" id="{26866106-BC83-4D43-8425-D23A73243123}"/>
                      </a:ext>
                    </a:extLst>
                  </p:cNvPr>
                  <p:cNvPicPr/>
                  <p:nvPr/>
                </p:nvPicPr>
                <p:blipFill>
                  <a:blip r:embed="rId67"/>
                  <a:stretch>
                    <a:fillRect/>
                  </a:stretch>
                </p:blipFill>
                <p:spPr>
                  <a:xfrm>
                    <a:off x="6717030" y="1562547"/>
                    <a:ext cx="381507" cy="76493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8">
                <p14:nvContentPartPr>
                  <p14:cNvPr id="41" name="Ink 40">
                    <a:extLst>
                      <a:ext uri="{FF2B5EF4-FFF2-40B4-BE49-F238E27FC236}">
                        <a16:creationId xmlns:a16="http://schemas.microsoft.com/office/drawing/2014/main" id="{BB6F8D2B-25D0-4C77-AA06-08334FD58180}"/>
                      </a:ext>
                    </a:extLst>
                  </p14:cNvPr>
                  <p14:cNvContentPartPr/>
                  <p14:nvPr/>
                </p14:nvContentPartPr>
                <p14:xfrm>
                  <a:off x="7195842" y="1786197"/>
                  <a:ext cx="68760" cy="375840"/>
                </p14:xfrm>
              </p:contentPart>
            </mc:Choice>
            <mc:Fallback xmlns="">
              <p:pic>
                <p:nvPicPr>
                  <p:cNvPr id="41" name="Ink 40">
                    <a:extLst>
                      <a:ext uri="{FF2B5EF4-FFF2-40B4-BE49-F238E27FC236}">
                        <a16:creationId xmlns:a16="http://schemas.microsoft.com/office/drawing/2014/main" id="{BB6F8D2B-25D0-4C77-AA06-08334FD58180}"/>
                      </a:ext>
                    </a:extLst>
                  </p:cNvPr>
                  <p:cNvPicPr/>
                  <p:nvPr/>
                </p:nvPicPr>
                <p:blipFill>
                  <a:blip r:embed="rId69"/>
                  <a:stretch>
                    <a:fillRect/>
                  </a:stretch>
                </p:blipFill>
                <p:spPr>
                  <a:xfrm>
                    <a:off x="7165684" y="1756494"/>
                    <a:ext cx="128473" cy="435853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0">
                <p14:nvContentPartPr>
                  <p14:cNvPr id="42" name="Ink 41">
                    <a:extLst>
                      <a:ext uri="{FF2B5EF4-FFF2-40B4-BE49-F238E27FC236}">
                        <a16:creationId xmlns:a16="http://schemas.microsoft.com/office/drawing/2014/main" id="{3242DBF5-274C-49C4-AB26-8738682BFC9B}"/>
                      </a:ext>
                    </a:extLst>
                  </p14:cNvPr>
                  <p14:cNvContentPartPr/>
                  <p14:nvPr/>
                </p14:nvContentPartPr>
                <p14:xfrm>
                  <a:off x="7143282" y="1771797"/>
                  <a:ext cx="192240" cy="251280"/>
                </p14:xfrm>
              </p:contentPart>
            </mc:Choice>
            <mc:Fallback xmlns="">
              <p:pic>
                <p:nvPicPr>
                  <p:cNvPr id="42" name="Ink 41">
                    <a:extLst>
                      <a:ext uri="{FF2B5EF4-FFF2-40B4-BE49-F238E27FC236}">
                        <a16:creationId xmlns:a16="http://schemas.microsoft.com/office/drawing/2014/main" id="{3242DBF5-274C-49C4-AB26-8738682BFC9B}"/>
                      </a:ext>
                    </a:extLst>
                  </p:cNvPr>
                  <p:cNvPicPr/>
                  <p:nvPr/>
                </p:nvPicPr>
                <p:blipFill>
                  <a:blip r:embed="rId71"/>
                  <a:stretch>
                    <a:fillRect/>
                  </a:stretch>
                </p:blipFill>
                <p:spPr>
                  <a:xfrm>
                    <a:off x="7113753" y="1741449"/>
                    <a:ext cx="251901" cy="31136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2">
                <p14:nvContentPartPr>
                  <p14:cNvPr id="43" name="Ink 42">
                    <a:extLst>
                      <a:ext uri="{FF2B5EF4-FFF2-40B4-BE49-F238E27FC236}">
                        <a16:creationId xmlns:a16="http://schemas.microsoft.com/office/drawing/2014/main" id="{EB96BA7F-A77A-46A5-B1B5-E744CC316FE3}"/>
                      </a:ext>
                    </a:extLst>
                  </p14:cNvPr>
                  <p14:cNvContentPartPr/>
                  <p14:nvPr/>
                </p14:nvContentPartPr>
                <p14:xfrm>
                  <a:off x="7438482" y="1578837"/>
                  <a:ext cx="393480" cy="661680"/>
                </p14:xfrm>
              </p:contentPart>
            </mc:Choice>
            <mc:Fallback xmlns="">
              <p:pic>
                <p:nvPicPr>
                  <p:cNvPr id="43" name="Ink 42">
                    <a:extLst>
                      <a:ext uri="{FF2B5EF4-FFF2-40B4-BE49-F238E27FC236}">
                        <a16:creationId xmlns:a16="http://schemas.microsoft.com/office/drawing/2014/main" id="{EB96BA7F-A77A-46A5-B1B5-E744CC316FE3}"/>
                      </a:ext>
                    </a:extLst>
                  </p:cNvPr>
                  <p:cNvPicPr/>
                  <p:nvPr/>
                </p:nvPicPr>
                <p:blipFill>
                  <a:blip r:embed="rId73"/>
                  <a:stretch>
                    <a:fillRect/>
                  </a:stretch>
                </p:blipFill>
                <p:spPr>
                  <a:xfrm>
                    <a:off x="7408307" y="1549092"/>
                    <a:ext cx="453226" cy="721778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11B61ACD-DE07-43EB-8A20-04F54B381811}"/>
                  </a:ext>
                </a:extLst>
              </p:cNvPr>
              <p:cNvSpPr txBox="1"/>
              <p:nvPr/>
            </p:nvSpPr>
            <p:spPr>
              <a:xfrm>
                <a:off x="1642905" y="2735810"/>
                <a:ext cx="9207196" cy="1938992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altLang="en-US" sz="2400" b="0" i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m:rPr>
                              <m:sty m:val="p"/>
                            </m:rPr>
                            <a:rPr lang="en-US" altLang="en-US" sz="2400" i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gcd</m:t>
                          </m:r>
                        </m:fName>
                        <m:e>
                          <m:d>
                            <m:dPr>
                              <m:ctrlPr>
                                <a:rPr lang="en-US" altLang="en-US" sz="24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400" i="1" dirty="0" err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en-US" sz="2400" i="1" dirty="0" err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en-US" sz="2400" i="1" dirty="0" err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</m:func>
                      <m:r>
                        <a:rPr lang="en-US" altLang="en-US" sz="2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en-US" sz="2400" i="0" dirty="0" err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gcd</m:t>
                          </m:r>
                        </m:fName>
                        <m:e>
                          <m:d>
                            <m:dPr>
                              <m:ctrlPr>
                                <a:rPr lang="en-US" altLang="en-US" sz="24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4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en-US" sz="24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1,</m:t>
                              </m:r>
                              <m:r>
                                <a:rPr lang="en-US" altLang="en-US" sz="24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en-US" sz="2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e>
                      </m:func>
                      <m:r>
                        <a:rPr lang="en-US" altLang="en-US" sz="2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US" alt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1&gt;0</m:t>
                          </m:r>
                        </m:e>
                      </m:d>
                      <m:r>
                        <a:rPr lang="en-US" altLang="en-US" sz="2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US" alt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1&gt;0</m:t>
                          </m:r>
                        </m:e>
                      </m:d>
                      <m:r>
                        <a:rPr lang="en-US" altLang="en-US" sz="2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altLang="en-US" sz="2400" b="0" dirty="0">
                  <a:solidFill>
                    <a:srgbClr val="0070C0"/>
                  </a:solidFill>
                </a:endParaRPr>
              </a:p>
              <a:p>
                <a:r>
                  <a:rPr lang="en-US" altLang="en-US" sz="2400" dirty="0"/>
                  <a:t>while (x1</a:t>
                </a:r>
                <a14:m>
                  <m:oMath xmlns:m="http://schemas.openxmlformats.org/officeDocument/2006/math">
                    <m:r>
                      <a:rPr lang="en-US" alt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altLang="en-US" sz="2400" dirty="0"/>
                  <a:t>y1) do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     if x1&gt;y1 then  x1=x1-y1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                    else    y1 = y1-x1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altLang="en-US" sz="2400" b="0" i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m:rPr>
                              <m:sty m:val="p"/>
                            </m:rPr>
                            <a:rPr lang="en-US" altLang="en-US" sz="2400" i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gcd</m:t>
                          </m:r>
                        </m:fName>
                        <m:e>
                          <m:d>
                            <m:dPr>
                              <m:ctrlPr>
                                <a:rPr lang="en-US" altLang="en-US" sz="24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400" i="1" dirty="0" err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en-US" sz="2400" i="1" dirty="0" err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en-US" sz="2400" i="1" dirty="0" err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</m:func>
                      <m:r>
                        <a:rPr lang="en-US" altLang="en-US" sz="2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en-US" sz="2400" i="0" dirty="0" err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gcd</m:t>
                          </m:r>
                        </m:fName>
                        <m:e>
                          <m:d>
                            <m:dPr>
                              <m:ctrlPr>
                                <a:rPr lang="en-US" altLang="en-US" sz="24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4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en-US" sz="24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1,</m:t>
                              </m:r>
                              <m:r>
                                <a:rPr lang="en-US" altLang="en-US" sz="24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en-US" sz="2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e>
                      </m:func>
                      <m:r>
                        <a:rPr lang="en-US" altLang="en-US" sz="2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US" alt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1&gt;0</m:t>
                          </m:r>
                        </m:e>
                      </m:d>
                      <m:r>
                        <a:rPr lang="en-US" altLang="en-US" sz="2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US" alt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en-US" sz="24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1&gt;0</m:t>
                          </m:r>
                        </m:e>
                      </m:d>
                      <m:r>
                        <a:rPr lang="en-US" altLang="en-US" sz="2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∧(</m:t>
                      </m:r>
                      <m:r>
                        <a:rPr lang="en-US" altLang="en-US" sz="2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en-US" sz="2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 =</m:t>
                      </m:r>
                      <m:r>
                        <a:rPr lang="en-US" altLang="en-US" sz="2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en-US" sz="2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1) }</m:t>
                      </m:r>
                    </m:oMath>
                  </m:oMathPara>
                </a14:m>
                <a:endParaRPr lang="en-US" altLang="en-US" sz="2400" b="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11B61ACD-DE07-43EB-8A20-04F54B3818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2905" y="2735810"/>
                <a:ext cx="9207196" cy="1938992"/>
              </a:xfrm>
              <a:prstGeom prst="rect">
                <a:avLst/>
              </a:prstGeom>
              <a:blipFill>
                <a:blip r:embed="rId74"/>
                <a:stretch>
                  <a:fillRect l="-1060" b="-34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5612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CF202806-9552-41F3-B0C0-2F14CD1010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002" y="1485027"/>
            <a:ext cx="4608520" cy="334823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6D2EEC-815A-4362-A62F-AB398FA0C377}"/>
              </a:ext>
            </a:extLst>
          </p:cNvPr>
          <p:cNvSpPr txBox="1"/>
          <p:nvPr/>
        </p:nvSpPr>
        <p:spPr>
          <a:xfrm>
            <a:off x="6167597" y="994180"/>
            <a:ext cx="602440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 “Hoare triple” is  a formula of the form  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</a:p>
          <a:p>
            <a:r>
              <a:rPr lang="en-US" sz="2400" dirty="0">
                <a:solidFill>
                  <a:srgbClr val="FF0000"/>
                </a:solidFill>
              </a:rPr>
              <a:t>{P}   </a:t>
            </a:r>
            <a:r>
              <a:rPr lang="en-US" sz="2400" dirty="0">
                <a:solidFill>
                  <a:srgbClr val="0070C0"/>
                </a:solidFill>
              </a:rPr>
              <a:t>Q 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{R}</a:t>
            </a:r>
            <a:r>
              <a:rPr lang="en-US" sz="2400" dirty="0"/>
              <a:t> where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</a:rPr>
              <a:t>P</a:t>
            </a:r>
            <a:r>
              <a:rPr lang="en-US" sz="2400" dirty="0"/>
              <a:t>  and  </a:t>
            </a:r>
            <a:r>
              <a:rPr lang="en-US" sz="2400" dirty="0">
                <a:solidFill>
                  <a:srgbClr val="FF0000"/>
                </a:solidFill>
              </a:rPr>
              <a:t>R</a:t>
            </a:r>
            <a:r>
              <a:rPr lang="en-US" sz="2400" dirty="0"/>
              <a:t> are predicates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Q</a:t>
            </a:r>
            <a:r>
              <a:rPr lang="en-US" sz="2400" dirty="0"/>
              <a:t> is a program statement</a:t>
            </a:r>
          </a:p>
          <a:p>
            <a:endParaRPr lang="en-US" sz="2400" dirty="0"/>
          </a:p>
          <a:p>
            <a:r>
              <a:rPr lang="en-US" sz="2400" b="1" u="sng" dirty="0"/>
              <a:t>Partial correctness: </a:t>
            </a:r>
            <a:r>
              <a:rPr lang="en-US" sz="2400" dirty="0"/>
              <a:t>If we start the program at a state satisfying </a:t>
            </a:r>
            <a:r>
              <a:rPr lang="en-US" sz="2400" dirty="0">
                <a:solidFill>
                  <a:srgbClr val="FF0000"/>
                </a:solidFill>
              </a:rPr>
              <a:t>P</a:t>
            </a:r>
            <a:r>
              <a:rPr lang="en-US" sz="2400" dirty="0"/>
              <a:t>, and run the statement </a:t>
            </a:r>
            <a:r>
              <a:rPr lang="en-US" sz="2400" dirty="0">
                <a:solidFill>
                  <a:srgbClr val="0070C0"/>
                </a:solidFill>
              </a:rPr>
              <a:t>Q</a:t>
            </a:r>
            <a:r>
              <a:rPr lang="en-US" sz="2400" dirty="0"/>
              <a:t>, and the execution of Q terminates, the resulting state satisfies the predicate </a:t>
            </a:r>
            <a:r>
              <a:rPr lang="en-US" sz="2400" dirty="0">
                <a:solidFill>
                  <a:srgbClr val="FF0000"/>
                </a:solidFill>
              </a:rPr>
              <a:t>R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b="1" u="sng" dirty="0"/>
              <a:t>Total correctness: </a:t>
            </a:r>
            <a:r>
              <a:rPr lang="en-US" sz="2400" dirty="0"/>
              <a:t>If we start the program at a state satisfying </a:t>
            </a:r>
            <a:r>
              <a:rPr lang="en-US" sz="2400" dirty="0">
                <a:solidFill>
                  <a:srgbClr val="FF0000"/>
                </a:solidFill>
              </a:rPr>
              <a:t>P</a:t>
            </a:r>
            <a:r>
              <a:rPr lang="en-US" sz="2400" dirty="0"/>
              <a:t>, and run the statement </a:t>
            </a:r>
            <a:r>
              <a:rPr lang="en-US" sz="2400" dirty="0">
                <a:solidFill>
                  <a:srgbClr val="0070C0"/>
                </a:solidFill>
              </a:rPr>
              <a:t>Q</a:t>
            </a:r>
            <a:r>
              <a:rPr lang="en-US" sz="2400" dirty="0"/>
              <a:t>, the execution of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Q</a:t>
            </a:r>
            <a:r>
              <a:rPr lang="en-US" sz="2400" dirty="0"/>
              <a:t> terminates and the resulting state satisfies the predicate </a:t>
            </a:r>
            <a:r>
              <a:rPr lang="en-US" sz="2400" dirty="0">
                <a:solidFill>
                  <a:srgbClr val="FF0000"/>
                </a:solidFill>
              </a:rPr>
              <a:t>R</a:t>
            </a:r>
          </a:p>
          <a:p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8489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5A4C7-61D8-4712-BD1B-8A3367373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to mathematical induction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0D7EC-E07F-415D-A4EC-9EE24E5715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many cases the loop invariant needs to be stronger than the postcondition of the loop. </a:t>
            </a:r>
          </a:p>
          <a:p>
            <a:endParaRPr lang="en-US" dirty="0"/>
          </a:p>
          <a:p>
            <a:r>
              <a:rPr lang="en-US" dirty="0"/>
              <a:t>This is similar to proof by induction, when in some cases the induction hypothesis needs to be stronger than the desired conclusion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8D31B6-5781-4347-8203-131A237EE8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2281" y="4603366"/>
            <a:ext cx="5588610" cy="188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3654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247ED-BBEE-4501-BCE4-FB34C8149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now prove?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50EC908-217D-4BBC-9DDD-197D5E680C8A}"/>
                  </a:ext>
                </a:extLst>
              </p:cNvPr>
              <p:cNvSpPr txBox="1"/>
              <p:nvPr/>
            </p:nvSpPr>
            <p:spPr>
              <a:xfrm>
                <a:off x="2984360" y="1627919"/>
                <a:ext cx="6958484" cy="2677656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{</a:t>
                </a:r>
                <a14:m>
                  <m:oMath xmlns:m="http://schemas.openxmlformats.org/officeDocument/2006/math">
                    <m:r>
                      <a:rPr lang="en-US" sz="24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&gt;0) ∧(</m:t>
                    </m:r>
                    <m:r>
                      <a:rPr lang="en-US" sz="2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&gt; 0</m:t>
                    </m:r>
                    <m:r>
                      <a:rPr lang="en-US" sz="2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}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x1 = x;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y1 = y;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while (x1</a:t>
                </a:r>
                <a14:m>
                  <m:oMath xmlns:m="http://schemas.openxmlformats.org/officeDocument/2006/math">
                    <m:r>
                      <a:rPr lang="en-US" alt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altLang="en-US" sz="2400" dirty="0"/>
                  <a:t>y1) do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     if x1&gt;y1 then  x1=x1-y1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                    else    y1 = y1-x1</a:t>
                </a:r>
              </a:p>
              <a:p>
                <a:r>
                  <a:rPr lang="en-US" sz="2400" dirty="0">
                    <a:solidFill>
                      <a:srgbClr val="FF0000"/>
                    </a:solidFill>
                  </a:rPr>
                  <a:t>{⁡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1=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∧(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1=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gcd</m:t>
                        </m:r>
                      </m:fName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func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)} </m:t>
                    </m:r>
                  </m:oMath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50EC908-217D-4BBC-9DDD-197D5E680C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4360" y="1627919"/>
                <a:ext cx="6958484" cy="2677656"/>
              </a:xfrm>
              <a:prstGeom prst="rect">
                <a:avLst/>
              </a:prstGeom>
              <a:blipFill>
                <a:blip r:embed="rId2"/>
                <a:stretch>
                  <a:fillRect l="-1402" t="-1822" b="-4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91948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247ED-BBEE-4501-BCE4-FB34C8149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prove?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0EC908-217D-4BBC-9DDD-197D5E680C8A}"/>
              </a:ext>
            </a:extLst>
          </p:cNvPr>
          <p:cNvSpPr txBox="1"/>
          <p:nvPr/>
        </p:nvSpPr>
        <p:spPr>
          <a:xfrm>
            <a:off x="3734638" y="1627921"/>
            <a:ext cx="5840361" cy="33547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{true}</a:t>
            </a:r>
          </a:p>
          <a:p>
            <a:r>
              <a:rPr lang="en-US" sz="2400" dirty="0">
                <a:solidFill>
                  <a:srgbClr val="0070C0"/>
                </a:solidFill>
              </a:rPr>
              <a:t>max  = -MAXINT;</a:t>
            </a:r>
          </a:p>
          <a:p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  = 0;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while  (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 &lt; N) {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 if( a[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]  &gt; max)  max  = a[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];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 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 = i+1;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}</a:t>
            </a:r>
          </a:p>
          <a:p>
            <a:r>
              <a:rPr lang="en-US" sz="2400" dirty="0">
                <a:solidFill>
                  <a:srgbClr val="FF0000"/>
                </a:solidFill>
              </a:rPr>
              <a:t>{∀</a:t>
            </a:r>
            <a:r>
              <a:rPr lang="en-US" sz="2400" i="1" dirty="0">
                <a:solidFill>
                  <a:srgbClr val="FF0000"/>
                </a:solidFill>
              </a:rPr>
              <a:t>j  </a:t>
            </a:r>
            <a:r>
              <a:rPr lang="en-US" sz="2400" dirty="0">
                <a:solidFill>
                  <a:srgbClr val="FF0000"/>
                </a:solidFill>
              </a:rPr>
              <a:t>0≤ 𝑗&lt; 𝑁.   𝑎[𝑗]≤ max⁡}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417751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28465-51E0-4E69-96DF-0E411E15F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Homework: Prove the following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DB8BA06-8009-4AF0-8DF3-13D7D213493F}"/>
                  </a:ext>
                </a:extLst>
              </p:cNvPr>
              <p:cNvSpPr txBox="1"/>
              <p:nvPr/>
            </p:nvSpPr>
            <p:spPr>
              <a:xfrm>
                <a:off x="3116665" y="2054976"/>
                <a:ext cx="5840361" cy="3354765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{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0 ∧</m:t>
                    </m:r>
                    <m:r>
                      <a:rPr lang="en-US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}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a=0;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b=x;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while b</a:t>
                </a:r>
                <a14:m>
                  <m:oMath xmlns:m="http://schemas.openxmlformats.org/officeDocument/2006/math">
                    <m:r>
                      <a:rPr lang="en-US" altLang="en-US" sz="2400" b="0" i="1" dirty="0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altLang="en-US" sz="2400" dirty="0"/>
                  <a:t>y {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   b=b-y;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   a=a+1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}</a:t>
                </a:r>
              </a:p>
              <a:p>
                <a:r>
                  <a:rPr lang="en-US" sz="2400" dirty="0">
                    <a:solidFill>
                      <a:srgbClr val="FF0000"/>
                    </a:solidFill>
                  </a:rPr>
                  <a:t>{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≥0∧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⁡}</a:t>
                </a: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DB8BA06-8009-4AF0-8DF3-13D7D21349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6665" y="2054976"/>
                <a:ext cx="5840361" cy="3354765"/>
              </a:xfrm>
              <a:prstGeom prst="rect">
                <a:avLst/>
              </a:prstGeom>
              <a:blipFill>
                <a:blip r:embed="rId2"/>
                <a:stretch>
                  <a:fillRect l="-1566" t="-1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9424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B3436-DFEC-4786-A2ED-68B11142A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vs total correctness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A81B1-522B-4A4F-AEB1-A6D04CBAC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 covered only partial correctness. Total correctness can also be proved with Hoare logic, but with an extra rule that reasons about a ranking function to prove termination. </a:t>
            </a:r>
          </a:p>
        </p:txBody>
      </p:sp>
    </p:spTree>
    <p:extLst>
      <p:ext uri="{BB962C8B-B14F-4D97-AF65-F5344CB8AC3E}">
        <p14:creationId xmlns:p14="http://schemas.microsoft.com/office/powerpoint/2010/main" val="10751475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D7D66-DDD3-4D51-B0EF-4DDF2DF4A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Soundness and completeness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7508E-51C1-4720-88F5-CD83C035F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assertion proved by Hoare logic is correct. This is called “soundness”. Soundness follow from each of the rules (or axioms) of Hoare logic being correct.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However, not every correct assertion can be proved using Hoare logic. Hence, Hoare logic is incomplete.</a:t>
            </a:r>
          </a:p>
          <a:p>
            <a:endParaRPr lang="en-US" dirty="0"/>
          </a:p>
          <a:p>
            <a:r>
              <a:rPr lang="en-US" dirty="0"/>
              <a:t>Also note the connection to the halting problem. If we can prove {true} S {false}, then we know that S may not halt.</a:t>
            </a:r>
          </a:p>
        </p:txBody>
      </p:sp>
    </p:spTree>
    <p:extLst>
      <p:ext uri="{BB962C8B-B14F-4D97-AF65-F5344CB8AC3E}">
        <p14:creationId xmlns:p14="http://schemas.microsoft.com/office/powerpoint/2010/main" val="35979857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C4D3A259-23E7-4E16-A4CC-B095904F22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vert="horz" lIns="92075" tIns="46038" rIns="92075" bIns="46038" rtlCol="0" anchor="ctr">
            <a:normAutofit/>
          </a:bodyPr>
          <a:lstStyle/>
          <a:p>
            <a:r>
              <a:rPr lang="en-US" altLang="en-US" sz="3600" dirty="0"/>
              <a:t>Weakest precondition, Strongest postcondition</a:t>
            </a:r>
            <a:endParaRPr lang="en-US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63" name="Rectangle 3">
                <a:extLst>
                  <a:ext uri="{FF2B5EF4-FFF2-40B4-BE49-F238E27FC236}">
                    <a16:creationId xmlns:a16="http://schemas.microsoft.com/office/drawing/2014/main" id="{A5682813-DDF6-4DE1-81DF-A719FF3521CE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noFill/>
              <a:ln/>
            </p:spPr>
            <p:txBody>
              <a:bodyPr vert="horz" lIns="92075" tIns="46038" rIns="92075" bIns="46038" rtlCol="0">
                <a:normAutofit/>
              </a:bodyPr>
              <a:lstStyle/>
              <a:p>
                <a:r>
                  <a:rPr lang="en-US" altLang="en-US" dirty="0"/>
                  <a:t>For an assertion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altLang="en-US" dirty="0"/>
                  <a:t> and program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altLang="en-US" dirty="0"/>
                  <a:t>, let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𝑝𝑜𝑠𝑡</m:t>
                    </m:r>
                    <m:r>
                      <a:rPr lang="en-US" alt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i="1" dirty="0" err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en-US" i="1" dirty="0" err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i="1" dirty="0" err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dirty="0"/>
                  <a:t> be the strongest assertion such that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}</m:t>
                    </m:r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𝑝𝑜𝑠𝑡</m:t>
                    </m:r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i="1" dirty="0" err="1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en-US" i="1" dirty="0" err="1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i="1" dirty="0" err="1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altLang="en-US" i="1" dirty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)}</m:t>
                    </m:r>
                  </m:oMath>
                </a14:m>
                <a:endParaRPr lang="en-US" altLang="en-US" dirty="0">
                  <a:solidFill>
                    <a:schemeClr val="hlink"/>
                  </a:solidFill>
                </a:endParaRP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dirty="0"/>
                  <a:t>	That is, for any </a:t>
                </a:r>
                <a:r>
                  <a:rPr lang="en-US" altLang="en-US" i="1" dirty="0">
                    <a:solidFill>
                      <a:srgbClr val="0070C0"/>
                    </a:solidFill>
                  </a:rPr>
                  <a:t>q</a:t>
                </a:r>
                <a:r>
                  <a:rPr lang="en-US" altLang="en-US" dirty="0">
                    <a:solidFill>
                      <a:srgbClr val="0070C0"/>
                    </a:solidFill>
                  </a:rPr>
                  <a:t> </a:t>
                </a:r>
                <a:r>
                  <a:rPr lang="en-US" altLang="en-US" dirty="0"/>
                  <a:t>if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}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altLang="en-US" dirty="0"/>
                  <a:t> then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𝑝𝑜𝑠𝑡</m:t>
                    </m:r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i="1" dirty="0" err="1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en-US" i="1" dirty="0" err="1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i="1" dirty="0" err="1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a:rPr lang="en-US" altLang="en-US" b="0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  <m:r>
                      <a:rPr lang="en-US" altLang="en-US" b="0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</m:oMath>
                </a14:m>
                <a:endParaRPr lang="en-US" altLang="en-US" dirty="0"/>
              </a:p>
              <a:p>
                <a:r>
                  <a:rPr lang="en-US" altLang="en-US" dirty="0"/>
                  <a:t>For an assertion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 dirty="0"/>
                  <a:t>and code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altLang="en-US" dirty="0"/>
                  <a:t> let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𝑝𝑟𝑒</m:t>
                    </m:r>
                    <m:r>
                      <a:rPr lang="en-US" alt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i="1" dirty="0" err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altLang="en-US" i="1" dirty="0" err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i="1" dirty="0" err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dirty="0"/>
                  <a:t> be the weakest assertion such that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altLang="en-US" i="1" dirty="0" smtClean="0">
                            <a:solidFill>
                              <a:schemeClr val="hlin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i="1" dirty="0" smtClean="0">
                            <a:solidFill>
                              <a:schemeClr val="hlink"/>
                            </a:solidFill>
                            <a:latin typeface="Cambria Math" panose="02040503050406030204" pitchFamily="18" charset="0"/>
                          </a:rPr>
                          <m:t>𝑝𝑟𝑒</m:t>
                        </m:r>
                        <m:d>
                          <m:dPr>
                            <m:ctrlPr>
                              <a:rPr lang="en-US" altLang="en-US" i="1" dirty="0" smtClean="0">
                                <a:solidFill>
                                  <a:schemeClr val="hlin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en-US" i="1" dirty="0" err="1">
                                <a:solidFill>
                                  <a:schemeClr val="hlink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altLang="en-US" i="1" dirty="0" err="1">
                                <a:solidFill>
                                  <a:schemeClr val="hlink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en-US" i="1" dirty="0" err="1">
                                <a:solidFill>
                                  <a:schemeClr val="hlink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</m:e>
                    </m:d>
                    <m:r>
                      <a:rPr lang="en-US" altLang="en-US" i="1" dirty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d>
                      <m:dPr>
                        <m:begChr m:val="{"/>
                        <m:endChr m:val="}"/>
                        <m:ctrlPr>
                          <a:rPr lang="en-US" altLang="en-US" i="1" dirty="0">
                            <a:solidFill>
                              <a:schemeClr val="hlin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i="1" dirty="0">
                            <a:solidFill>
                              <a:schemeClr val="hlink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d>
                  </m:oMath>
                </a14:m>
                <a:endParaRPr lang="en-US" altLang="en-US" b="0" dirty="0">
                  <a:solidFill>
                    <a:schemeClr val="hlink"/>
                  </a:solidFill>
                </a:endParaRPr>
              </a:p>
              <a:p>
                <a:pPr marL="0" indent="0">
                  <a:buNone/>
                </a:pPr>
                <a:r>
                  <a:rPr lang="en-US" altLang="en-US" dirty="0"/>
                  <a:t>   That is, if </a:t>
                </a:r>
                <a14:m>
                  <m:oMath xmlns:m="http://schemas.openxmlformats.org/officeDocument/2006/math">
                    <m:r>
                      <a:rPr lang="en-US" altLang="en-US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alt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}</m:t>
                    </m:r>
                    <m:r>
                      <a:rPr lang="en-US" alt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alt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alt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alt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altLang="en-US" dirty="0"/>
                  <a:t> then </a:t>
                </a:r>
                <a14:m>
                  <m:oMath xmlns:m="http://schemas.openxmlformats.org/officeDocument/2006/math">
                    <m:r>
                      <a:rPr lang="en-US" altLang="en-US" b="0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  <m:r>
                      <a:rPr lang="en-US" altLang="en-US" b="0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⇒ </m:t>
                    </m:r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𝑝𝑟𝑒</m:t>
                    </m:r>
                    <m:r>
                      <a:rPr lang="en-US" altLang="en-US" i="1" dirty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i="1" dirty="0" err="1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altLang="en-US" i="1" dirty="0" err="1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i="1" dirty="0" err="1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altLang="en-US" i="1" dirty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en-US" dirty="0"/>
              </a:p>
            </p:txBody>
          </p:sp>
        </mc:Choice>
        <mc:Fallback xmlns="">
          <p:sp>
            <p:nvSpPr>
              <p:cNvPr id="40963" name="Rectangle 3">
                <a:extLst>
                  <a:ext uri="{FF2B5EF4-FFF2-40B4-BE49-F238E27FC236}">
                    <a16:creationId xmlns:a16="http://schemas.microsoft.com/office/drawing/2014/main" id="{A5682813-DDF6-4DE1-81DF-A719FF3521C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1043" t="-2241" r="-348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9DBA9-6DD7-4ED6-A8F5-FE26300CC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1A16A-8164-4F85-BA61-7EEB97FA6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Find out concrete algorithms</a:t>
            </a:r>
            <a:r>
              <a:rPr lang="en-US" dirty="0"/>
              <a:t> to calculate strongest post conditions, weakest preconditions, and in general “verification condition generation”</a:t>
            </a:r>
          </a:p>
          <a:p>
            <a:pPr lvl="1"/>
            <a:r>
              <a:rPr lang="en-US" dirty="0"/>
              <a:t>Check out Boogie. </a:t>
            </a:r>
            <a:r>
              <a:rPr lang="en-US" dirty="0">
                <a:hlinkClick r:id="rId2"/>
              </a:rPr>
              <a:t>https://www.microsoft.com/en-us/research/project/boogie-an-intermediate-verification-language/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u="sng" dirty="0"/>
              <a:t>Read the following paper on Sketch:  </a:t>
            </a:r>
            <a:r>
              <a:rPr lang="en-US" dirty="0"/>
              <a:t>Armando Solar-Lezama. 2013. </a:t>
            </a:r>
            <a:r>
              <a:rPr lang="en-US" dirty="0">
                <a:solidFill>
                  <a:schemeClr val="accent1"/>
                </a:solidFill>
              </a:rPr>
              <a:t>Program sketching</a:t>
            </a:r>
            <a:r>
              <a:rPr lang="en-US" dirty="0"/>
              <a:t>. Int. J. </a:t>
            </a:r>
            <a:r>
              <a:rPr lang="en-US" dirty="0" err="1"/>
              <a:t>Softw</a:t>
            </a:r>
            <a:r>
              <a:rPr lang="en-US" dirty="0"/>
              <a:t>. Tools Technol. Transf. 15, 5-6 (October 2013), 475-495. DOI: https://doi.org/10.1007/s10009-012-0249-7  Available at: </a:t>
            </a:r>
            <a:r>
              <a:rPr lang="en-US" dirty="0">
                <a:hlinkClick r:id="rId3"/>
              </a:rPr>
              <a:t>https://core.ac.uk/download/pdf/78071595.pdf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751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7C749-1421-4E2F-B13E-1A789995F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Verification and synthesis using Hoare Logic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F3F26BE-D737-4A54-9494-D7522A56CD6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Given  a program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en-US" dirty="0"/>
                  <a:t>with some correctness condition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𝜓</m:t>
                    </m:r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0" dirty="0">
                    <a:solidFill>
                      <a:srgbClr val="0070C0"/>
                    </a:solidFill>
                  </a:rPr>
                  <a:t>  </a:t>
                </a:r>
                <a:r>
                  <a:rPr lang="en-US" dirty="0"/>
                  <a:t>(specified as p</a:t>
                </a:r>
                <a:r>
                  <a:rPr lang="en-US" b="0" dirty="0"/>
                  <a:t>re-post conditions or assertions)</a:t>
                </a:r>
                <a:r>
                  <a:rPr lang="en-US" b="0" dirty="0">
                    <a:solidFill>
                      <a:srgbClr val="0070C0"/>
                    </a:solidFill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dirty="0"/>
                  <a:t>We can “compile”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en-US" dirty="0"/>
                  <a:t> into a formula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such that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dirty="0"/>
                  <a:t> satisfies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iff</a:t>
                </a:r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is valid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To do verification, the formula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is usually quantifier free.</a:t>
                </a:r>
              </a:p>
              <a:p>
                <a:pPr marL="0" indent="0">
                  <a:buNone/>
                </a:pPr>
                <a:r>
                  <a:rPr lang="en-US" dirty="0"/>
                  <a:t>In order to do synthesis, we consider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dirty="0"/>
                  <a:t> with some “holes”, and the “compilation” results in a formula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with quantifiers.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F3F26BE-D737-4A54-9494-D7522A56CD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8477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AA8FA-5663-4A34-8CA6-913B2F8AB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Hoare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1FBE2-AAC6-4342-BA59-D1460BBBF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logical system that connects imperative programs to formulas</a:t>
            </a:r>
          </a:p>
          <a:p>
            <a:r>
              <a:rPr lang="en-US" dirty="0"/>
              <a:t>Basis of all conversions between programs and formulas, as well as for mixing programs and formulas</a:t>
            </a:r>
          </a:p>
        </p:txBody>
      </p:sp>
    </p:spTree>
    <p:extLst>
      <p:ext uri="{BB962C8B-B14F-4D97-AF65-F5344CB8AC3E}">
        <p14:creationId xmlns:p14="http://schemas.microsoft.com/office/powerpoint/2010/main" val="44606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247ED-BBEE-4501-BCE4-FB34C8149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(1)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0EC908-217D-4BBC-9DDD-197D5E680C8A}"/>
              </a:ext>
            </a:extLst>
          </p:cNvPr>
          <p:cNvSpPr txBox="1"/>
          <p:nvPr/>
        </p:nvSpPr>
        <p:spPr>
          <a:xfrm>
            <a:off x="3734638" y="1627921"/>
            <a:ext cx="5840361" cy="33547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{true}</a:t>
            </a:r>
          </a:p>
          <a:p>
            <a:r>
              <a:rPr lang="en-US" sz="2400" dirty="0">
                <a:solidFill>
                  <a:srgbClr val="0070C0"/>
                </a:solidFill>
              </a:rPr>
              <a:t>max  = -MAXINT;</a:t>
            </a:r>
          </a:p>
          <a:p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  = 0;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while  (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 &lt; N) {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 if( a[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]  &gt; max)  max  = a[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];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 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 = i+1;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}</a:t>
            </a:r>
          </a:p>
          <a:p>
            <a:r>
              <a:rPr lang="en-US" sz="2400" dirty="0">
                <a:solidFill>
                  <a:srgbClr val="FF0000"/>
                </a:solidFill>
              </a:rPr>
              <a:t>{∀</a:t>
            </a:r>
            <a:r>
              <a:rPr lang="en-US" sz="2400" i="1" dirty="0">
                <a:solidFill>
                  <a:srgbClr val="FF0000"/>
                </a:solidFill>
              </a:rPr>
              <a:t>j  </a:t>
            </a:r>
            <a:r>
              <a:rPr lang="en-US" sz="2400" dirty="0">
                <a:solidFill>
                  <a:srgbClr val="FF0000"/>
                </a:solidFill>
              </a:rPr>
              <a:t>0≤ 𝑗&lt; 𝑁.   𝑎[𝑗]≤ max⁡}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53430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247ED-BBEE-4501-BCE4-FB34C8149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50EC908-217D-4BBC-9DDD-197D5E680C8A}"/>
                  </a:ext>
                </a:extLst>
              </p:cNvPr>
              <p:cNvSpPr txBox="1"/>
              <p:nvPr/>
            </p:nvSpPr>
            <p:spPr>
              <a:xfrm>
                <a:off x="2984360" y="1627919"/>
                <a:ext cx="6958484" cy="2677656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{</a:t>
                </a:r>
                <a14:m>
                  <m:oMath xmlns:m="http://schemas.openxmlformats.org/officeDocument/2006/math">
                    <m:r>
                      <a:rPr lang="en-US" sz="24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&gt;0) ∧(</m:t>
                    </m:r>
                    <m:r>
                      <a:rPr lang="en-US" sz="2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&gt; 0</m:t>
                    </m:r>
                    <m:r>
                      <a:rPr lang="en-US" sz="2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}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x1 = x;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y1 = y;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while (x1</a:t>
                </a:r>
                <a14:m>
                  <m:oMath xmlns:m="http://schemas.openxmlformats.org/officeDocument/2006/math">
                    <m:r>
                      <a:rPr lang="en-US" alt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altLang="en-US" sz="2400" dirty="0"/>
                  <a:t>y1) do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     if x1&gt;y1 then  x1=x1-y1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                    else    y1 = y1-x1</a:t>
                </a:r>
              </a:p>
              <a:p>
                <a:r>
                  <a:rPr lang="en-US" sz="2400" dirty="0">
                    <a:solidFill>
                      <a:srgbClr val="FF0000"/>
                    </a:solidFill>
                  </a:rPr>
                  <a:t>{⁡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1=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∧(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1=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gcd</m:t>
                        </m:r>
                      </m:fName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func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)} </m:t>
                    </m:r>
                  </m:oMath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50EC908-217D-4BBC-9DDD-197D5E680C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4360" y="1627919"/>
                <a:ext cx="6958484" cy="2677656"/>
              </a:xfrm>
              <a:prstGeom prst="rect">
                <a:avLst/>
              </a:prstGeom>
              <a:blipFill>
                <a:blip r:embed="rId2"/>
                <a:stretch>
                  <a:fillRect l="-1402" t="-1822" b="-4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8359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247ED-BBEE-4501-BCE4-FB34C8149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50EC908-217D-4BBC-9DDD-197D5E680C8A}"/>
                  </a:ext>
                </a:extLst>
              </p:cNvPr>
              <p:cNvSpPr txBox="1"/>
              <p:nvPr/>
            </p:nvSpPr>
            <p:spPr>
              <a:xfrm>
                <a:off x="2984360" y="1627919"/>
                <a:ext cx="6958484" cy="2677656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{</a:t>
                </a:r>
                <a14:m>
                  <m:oMath xmlns:m="http://schemas.openxmlformats.org/officeDocument/2006/math">
                    <m:r>
                      <a:rPr lang="en-US" sz="24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&gt;0) ∧(</m:t>
                    </m:r>
                    <m:r>
                      <a:rPr lang="en-US" sz="2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&gt; 0</m:t>
                    </m:r>
                    <m:r>
                      <a:rPr lang="en-US" sz="2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}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x1 = x;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y1 = y;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while (x1</a:t>
                </a:r>
                <a14:m>
                  <m:oMath xmlns:m="http://schemas.openxmlformats.org/officeDocument/2006/math">
                    <m:r>
                      <a:rPr lang="en-US" alt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altLang="en-US" sz="2400" dirty="0"/>
                  <a:t>y1) do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     if x1&gt;y1 then  x1=x1-y1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sz="2400" dirty="0"/>
                  <a:t>                    else    y1 = y1-x1</a:t>
                </a:r>
              </a:p>
              <a:p>
                <a:r>
                  <a:rPr lang="en-US" sz="2400" dirty="0">
                    <a:solidFill>
                      <a:srgbClr val="FF0000"/>
                    </a:solidFill>
                  </a:rPr>
                  <a:t>{⁡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1=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∧(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1=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gcd</m:t>
                        </m:r>
                      </m:fName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func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)} </m:t>
                    </m:r>
                  </m:oMath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50EC908-217D-4BBC-9DDD-197D5E680C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4360" y="1627919"/>
                <a:ext cx="6958484" cy="2677656"/>
              </a:xfrm>
              <a:prstGeom prst="rect">
                <a:avLst/>
              </a:prstGeom>
              <a:blipFill>
                <a:blip r:embed="rId2"/>
                <a:stretch>
                  <a:fillRect l="-1402" t="-1822" b="-4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A6CF5F0-293C-4C3E-8403-0844029970E4}"/>
                  </a:ext>
                </a:extLst>
              </p:cNvPr>
              <p:cNvSpPr/>
              <p:nvPr/>
            </p:nvSpPr>
            <p:spPr>
              <a:xfrm>
                <a:off x="3047999" y="4838506"/>
                <a:ext cx="7711109" cy="14773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dirty="0"/>
                  <a:t>Suppose that x1, y1 are both positive integers. Then </a:t>
                </a:r>
                <a:r>
                  <a:rPr lang="en-US" altLang="en-US" dirty="0" err="1"/>
                  <a:t>gcd</a:t>
                </a:r>
                <a:r>
                  <a:rPr lang="en-US" altLang="en-US" dirty="0"/>
                  <a:t> is a function which satisfies the following formulas: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  <m:t>1&gt;</m:t>
                          </m:r>
                          <m: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altLang="en-US" b="0" i="1" dirty="0" smtClean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en-US" i="1" dirty="0" err="1">
                          <a:latin typeface="Cambria Math" panose="02040503050406030204" pitchFamily="18" charset="0"/>
                        </a:rPr>
                        <m:t>gcd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1,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1)=</m:t>
                      </m:r>
                      <m:r>
                        <m:rPr>
                          <m:sty m:val="p"/>
                        </m:rPr>
                        <a:rPr lang="en-US" altLang="en-US" i="1" dirty="0" err="1">
                          <a:latin typeface="Cambria Math" panose="02040503050406030204" pitchFamily="18" charset="0"/>
                        </a:rPr>
                        <m:t>gcd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1−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1,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1)</m:t>
                      </m:r>
                    </m:oMath>
                  </m:oMathPara>
                </a14:m>
                <a:endParaRPr lang="en-US" altLang="en-US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  <m:t>1&gt;</m:t>
                          </m:r>
                          <m: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altLang="en-US" b="0" i="1" dirty="0" smtClean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en-US" i="1" dirty="0" err="1">
                          <a:latin typeface="Cambria Math" panose="02040503050406030204" pitchFamily="18" charset="0"/>
                        </a:rPr>
                        <m:t>gcd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1,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1)=</m:t>
                      </m:r>
                      <m:r>
                        <m:rPr>
                          <m:sty m:val="p"/>
                        </m:rPr>
                        <a:rPr lang="en-US" altLang="en-US" i="1" dirty="0" err="1">
                          <a:latin typeface="Cambria Math" panose="02040503050406030204" pitchFamily="18" charset="0"/>
                        </a:rPr>
                        <m:t>gcd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1,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1−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1)</m:t>
                      </m:r>
                    </m:oMath>
                  </m:oMathPara>
                </a14:m>
                <a:endParaRPr lang="en-US" altLang="en-US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i="1" dirty="0" smtClean="0">
                          <a:latin typeface="Cambria Math" panose="02040503050406030204" pitchFamily="18" charset="0"/>
                        </a:rPr>
                        <m:t>( 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altLang="en-US" i="1" dirty="0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en-US" i="1" dirty="0" smtClean="0">
                          <a:latin typeface="Cambria Math" panose="02040503050406030204" pitchFamily="18" charset="0"/>
                        </a:rPr>
                        <m:t>1)⇒</m:t>
                      </m:r>
                      <m:r>
                        <m:rPr>
                          <m:sty m:val="p"/>
                        </m:rPr>
                        <a:rPr lang="en-US" altLang="en-US" i="1" dirty="0" err="1">
                          <a:latin typeface="Cambria Math" panose="02040503050406030204" pitchFamily="18" charset="0"/>
                        </a:rPr>
                        <m:t>gcd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1,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1)=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A6CF5F0-293C-4C3E-8403-0844029970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999" y="4838506"/>
                <a:ext cx="7711109" cy="1477328"/>
              </a:xfrm>
              <a:prstGeom prst="rect">
                <a:avLst/>
              </a:prstGeom>
              <a:blipFill>
                <a:blip r:embed="rId3"/>
                <a:stretch>
                  <a:fillRect l="-632" t="-2479" b="-2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7860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405D9-2D70-411C-A481-36930AABC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rules for Hoare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CDA82-EF4B-49A5-A460-7F23CAB71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recipe of rules </a:t>
            </a:r>
          </a:p>
          <a:p>
            <a:r>
              <a:rPr lang="en-US" dirty="0"/>
              <a:t>We will first go through the rules and do manual proofs</a:t>
            </a:r>
          </a:p>
          <a:p>
            <a:r>
              <a:rPr lang="en-US" dirty="0"/>
              <a:t>Then we will look at automation</a:t>
            </a:r>
          </a:p>
        </p:txBody>
      </p:sp>
    </p:spTree>
    <p:extLst>
      <p:ext uri="{BB962C8B-B14F-4D97-AF65-F5344CB8AC3E}">
        <p14:creationId xmlns:p14="http://schemas.microsoft.com/office/powerpoint/2010/main" val="2156715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4546D87-6715-4106-9ACF-71A31E2BAD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71800" y="304800"/>
            <a:ext cx="7086600" cy="1143000"/>
          </a:xfrm>
          <a:noFill/>
          <a:ln/>
        </p:spPr>
        <p:txBody>
          <a:bodyPr vert="horz" lIns="92075" tIns="46038" rIns="92075" bIns="46038" rtlCol="0" anchor="ctr">
            <a:normAutofit/>
          </a:bodyPr>
          <a:lstStyle/>
          <a:p>
            <a:r>
              <a:rPr lang="en-US" altLang="en-US" dirty="0"/>
              <a:t>Assignment rule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1" name="Rectangle 3">
                <a:extLst>
                  <a:ext uri="{FF2B5EF4-FFF2-40B4-BE49-F238E27FC236}">
                    <a16:creationId xmlns:a16="http://schemas.microsoft.com/office/drawing/2014/main" id="{824556E5-CA53-4E4E-9423-29513AC4D76D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2209800" y="1752600"/>
                <a:ext cx="7772400" cy="4648200"/>
              </a:xfrm>
              <a:noFill/>
              <a:ln/>
            </p:spPr>
            <p:txBody>
              <a:bodyPr vert="horz" lIns="92075" tIns="46038" rIns="92075" bIns="46038" rtlCol="0">
                <a:normAutofit/>
              </a:bodyPr>
              <a:lstStyle/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dirty="0"/>
                  <a:t>                      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altLang="en-US" b="0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en-US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altLang="en-US" b="0" i="1" dirty="0" smtClean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i="1" dirty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]} </m:t>
                    </m:r>
                    <m:r>
                      <a:rPr lang="en-US" alt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alt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{</m:t>
                    </m:r>
                    <m:r>
                      <a:rPr lang="en-US" altLang="en-US" i="1" dirty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en-US" i="1" dirty="0">
                        <a:solidFill>
                          <a:schemeClr val="hlink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altLang="en-US" dirty="0"/>
              </a:p>
              <a:p>
                <a:pPr>
                  <a:buFont typeface="Wingdings" panose="05000000000000000000" pitchFamily="2" charset="2"/>
                  <a:buNone/>
                </a:pPr>
                <a:endParaRPr lang="en-US" altLang="en-US" dirty="0"/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dirty="0"/>
                  <a:t>Examples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dirty="0">
                    <a:solidFill>
                      <a:schemeClr val="hlink"/>
                    </a:solidFill>
                  </a:rPr>
                  <a:t>{y+5=10}</a:t>
                </a:r>
                <a:r>
                  <a:rPr lang="en-US" altLang="en-US" dirty="0"/>
                  <a:t> y=y+5 </a:t>
                </a:r>
                <a:r>
                  <a:rPr lang="en-US" altLang="en-US" dirty="0">
                    <a:solidFill>
                      <a:srgbClr val="0070C0"/>
                    </a:solidFill>
                  </a:rPr>
                  <a:t>{y=10}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dirty="0">
                    <a:solidFill>
                      <a:schemeClr val="hlink"/>
                    </a:solidFill>
                  </a:rPr>
                  <a:t>{</a:t>
                </a:r>
                <a:r>
                  <a:rPr lang="en-US" altLang="en-US" dirty="0" err="1">
                    <a:solidFill>
                      <a:schemeClr val="hlink"/>
                    </a:solidFill>
                  </a:rPr>
                  <a:t>y+y</a:t>
                </a:r>
                <a:r>
                  <a:rPr lang="en-US" altLang="en-US" dirty="0">
                    <a:solidFill>
                      <a:schemeClr val="hlink"/>
                    </a:solidFill>
                  </a:rPr>
                  <a:t>&lt;z}</a:t>
                </a:r>
                <a:r>
                  <a:rPr lang="en-US" altLang="en-US" dirty="0"/>
                  <a:t> x =y </a:t>
                </a:r>
                <a:r>
                  <a:rPr lang="en-US" altLang="en-US" dirty="0">
                    <a:solidFill>
                      <a:srgbClr val="0070C0"/>
                    </a:solidFill>
                  </a:rPr>
                  <a:t>{</a:t>
                </a:r>
                <a:r>
                  <a:rPr lang="en-US" altLang="en-US" dirty="0" err="1">
                    <a:solidFill>
                      <a:srgbClr val="0070C0"/>
                    </a:solidFill>
                  </a:rPr>
                  <a:t>x+y</a:t>
                </a:r>
                <a:r>
                  <a:rPr lang="en-US" altLang="en-US" dirty="0">
                    <a:solidFill>
                      <a:srgbClr val="0070C0"/>
                    </a:solidFill>
                  </a:rPr>
                  <a:t>&lt;z}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dirty="0">
                    <a:solidFill>
                      <a:schemeClr val="hlink"/>
                    </a:solidFill>
                  </a:rPr>
                  <a:t>{2*(y+5)&gt;20} </a:t>
                </a:r>
                <a:r>
                  <a:rPr lang="en-US" altLang="en-US" dirty="0"/>
                  <a:t>y =2*(y+5) </a:t>
                </a:r>
                <a:r>
                  <a:rPr lang="en-US" altLang="en-US" dirty="0">
                    <a:solidFill>
                      <a:srgbClr val="0070C0"/>
                    </a:solidFill>
                  </a:rPr>
                  <a:t>{y&gt;20}</a:t>
                </a:r>
              </a:p>
            </p:txBody>
          </p:sp>
        </mc:Choice>
        <mc:Fallback xmlns="">
          <p:sp>
            <p:nvSpPr>
              <p:cNvPr id="7171" name="Rectangle 3">
                <a:extLst>
                  <a:ext uri="{FF2B5EF4-FFF2-40B4-BE49-F238E27FC236}">
                    <a16:creationId xmlns:a16="http://schemas.microsoft.com/office/drawing/2014/main" id="{824556E5-CA53-4E4E-9423-29513AC4D7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09800" y="1752600"/>
                <a:ext cx="7772400" cy="4648200"/>
              </a:xfrm>
              <a:blipFill>
                <a:blip r:embed="rId2"/>
                <a:stretch>
                  <a:fillRect l="-1647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1270</Words>
  <Application>Microsoft Office PowerPoint</Application>
  <PresentationFormat>Widescreen</PresentationFormat>
  <Paragraphs>134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Cambria Math</vt:lpstr>
      <vt:lpstr>Wingdings</vt:lpstr>
      <vt:lpstr>Office Theme</vt:lpstr>
      <vt:lpstr>Hoare Logic:  Bridging Programs and Formulas</vt:lpstr>
      <vt:lpstr>PowerPoint Presentation</vt:lpstr>
      <vt:lpstr>Verification and synthesis using Hoare Logic</vt:lpstr>
      <vt:lpstr>Hoare Logic</vt:lpstr>
      <vt:lpstr>Example (1)</vt:lpstr>
      <vt:lpstr>Example (2)</vt:lpstr>
      <vt:lpstr>Example (2)</vt:lpstr>
      <vt:lpstr>Proof rules for Hoare logic</vt:lpstr>
      <vt:lpstr>Assignment rule</vt:lpstr>
      <vt:lpstr>Sequential Composition</vt:lpstr>
      <vt:lpstr>Sequential Composition</vt:lpstr>
      <vt:lpstr>Sequential Composition</vt:lpstr>
      <vt:lpstr>Conditional Composition</vt:lpstr>
      <vt:lpstr>Conditional Composition</vt:lpstr>
      <vt:lpstr>Two more rules</vt:lpstr>
      <vt:lpstr>Conditional Composition</vt:lpstr>
      <vt:lpstr>Rule for while loop</vt:lpstr>
      <vt:lpstr>Rule for while loop</vt:lpstr>
      <vt:lpstr>Rule for while loop</vt:lpstr>
      <vt:lpstr>Connection to mathematical induction</vt:lpstr>
      <vt:lpstr>Can you now prove?</vt:lpstr>
      <vt:lpstr>Can you prove?</vt:lpstr>
      <vt:lpstr>Homework: Prove the following</vt:lpstr>
      <vt:lpstr>Partial vs total correctness</vt:lpstr>
      <vt:lpstr>Soundness and completeness</vt:lpstr>
      <vt:lpstr>Weakest precondition, Strongest postcondition</vt:lpstr>
      <vt:lpstr>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Hoare Logic</dc:title>
  <dc:creator>Sriram Rajamani</dc:creator>
  <cp:lastModifiedBy>Sriram Rajamani</cp:lastModifiedBy>
  <cp:revision>35</cp:revision>
  <dcterms:created xsi:type="dcterms:W3CDTF">2019-10-07T10:38:37Z</dcterms:created>
  <dcterms:modified xsi:type="dcterms:W3CDTF">2020-01-09T01:02:41Z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sriram@microsoft.com</vt:lpwstr>
  </property>
  <property fmtid="{D5CDD505-2E9C-101B-9397-08002B2CF9AE}" pid="5" name="MSIP_Label_f42aa342-8706-4288-bd11-ebb85995028c_SetDate">
    <vt:lpwstr>2019-10-07T10:50:48.7453762Z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ActionId">
    <vt:lpwstr>33d094f1-fa5d-4b91-8828-4410ab7f26b0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