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1012" r:id="rId4"/>
    <p:sldId id="1014" r:id="rId5"/>
    <p:sldId id="1015" r:id="rId6"/>
    <p:sldId id="1017" r:id="rId7"/>
    <p:sldId id="1018" r:id="rId8"/>
    <p:sldId id="1016" r:id="rId9"/>
    <p:sldId id="1019" r:id="rId10"/>
    <p:sldId id="1020" r:id="rId11"/>
    <p:sldId id="1021" r:id="rId12"/>
    <p:sldId id="1023" r:id="rId13"/>
    <p:sldId id="1022" r:id="rId14"/>
    <p:sldId id="1024" r:id="rId15"/>
    <p:sldId id="1025" r:id="rId16"/>
    <p:sldId id="1026" r:id="rId17"/>
    <p:sldId id="1027" r:id="rId18"/>
    <p:sldId id="1028" r:id="rId19"/>
    <p:sldId id="1029" r:id="rId20"/>
    <p:sldId id="10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36:18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12 8128,'-13'-12'3008,"0"12"-2336,-1 0-160,5 0-1504,9 0 448,0 0-3072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09.8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7552,'0'0'2448,"0"15"181,1 10-1917,2 0 1,1 0-1,1 0 1,6 16-713,-1-4 211,60 291 496,-38-175-662,21 144-2215,-51-259-630,-2-7 832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6.34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39 7456,'0'-12'2421,"0"9"-1477,0 3-331,0 0 395,0 0-266,1 2 260,80 138 2251,1 19-3253,-58-107 92,-6-11 358,11 15-450,-22-43 71,1-1 1,1 0-1,0-1 1,0 0 0,1 0-1,4 3-71,-9-10 44,0 0 1,0-1-1,0 0 0,0 0 1,2 1-45,-4-3 32,-1 0 0,0 0 0,0 0 0,1 0 0,-1 0 1,0-1-1,1 0 0,-1 1 0,1-1 0,-1 0 0,1 0 1,-1 0-1,0 0 0,1-1 0,-1 1-32,1-1 47,0 0 0,0 0 0,-1-1 0,1 1-1,-1-1 1,1 1 0,-1-1 0,0 0 0,1 0 0,-1 0 0,0-1-47,21-27 252,-20 26-220,8-14 72,0-1-1,-1-1 1,-1 0-1,-1 0 1,1-5-104,28-107-198,-28 100 59,18-94-1233,-9 38-2402,-8 57 2105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8.1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 25 7552,'14'-20'2448,"-14"20"-2375,1-1 0,-1 1-1,0 0 1,0-1 0,1 1 0,-1 0 0,0 0 0,1-1 0,-1 1 0,1 0 0,-1 0 0,0 0 0,1-1 0,-1 1-1,1 0 1,-1 0 0,0 0 0,1 0 0,-1 0 0,1 0 0,-1 0 0,1 0 0,-1 0 0,1 0 0,-1 0 0,0 0-1,1 0 1,-1 0 0,1 0 0,-1 0 0,0 0 0,1 1 0,-1-1 0,1 0 0,-1 0 0,0 1 0,1-1 0,-1 0-1,0 0 1,1 1 0,-1-1 0,0 0 0,1 1 0,-1-1 0,0 0 0,0 1 0,0-1 0,1 1 0,-1-1 0,0 0-1,0 1 1,0-1 0,0 1 0,0-1 0,0 1 0,1-1 0,-1 0 0,0 1-73,0 5 364,1 0 0,-1-1 0,0 1-1,0 0 1,0-1 0,-1 1 0,-1 3-364,0 10 418,-1 25 4,1-7-39,-7 33-383,3-36 105,-1 0-20,1 1 0,2-1 1,2 2-86,2-26 59,0 0-1,0 0 1,1 0 0,1 0 0,-1 0 0,2-1 0,-1 1 0,2 0 0,-1-1-1,1 0 1,0 0 0,5 7-59,-6-12 20,-1 0 1,1 0-1,0-1 1,0 0-1,1 1 0,-1-1 1,1 0-1,-1-1 0,1 1 1,0-1-1,0 1 1,0-1-1,0 0 0,1-1 1,-1 1-1,0-1 0,1 1 1,-1-2-1,5 2-20,-3-2 21,-1 0 0,1 0 1,0 0-1,-1-1 0,1 0 0,0 0 0,-1-1 0,1 1 0,-1-1 0,0 0 1,0-1-1,0 1 0,0-1 0,0 0 0,3-2-21,0-2 16,0 0 0,0 0 0,-1-1 0,0 0-1,-1 0 1,0-1 0,0 0 0,0 0 0,-1 0 0,-1 0 0,0-1-1,0 0 1,2-7-16,3-18 159,-1-1 0,-2 0-1,-1-10-158,-3 33 43,1-28 60,-3 30-81,0 1 0,1-1 0,1 1 1,0-1-1,2-6-22,-2 15-67,-1 6 30,2 7-19,8 131-117,-7-82 207,16 167 36,4 61-273,-20-221 37,-4 0 1,-2 0 0,-3 0-1,-10 40 166,12-91-169,-1 0 0,-1-1-1,0 1 1,-1-1 0,-7 13 169,10-22-57,0 0-1,-1 0 1,0 0 0,0-1 0,-1 1-1,0-1 1,1 0 0,-2 0 0,1-1-1,-1 1 1,1-1 0,-1 0 0,0-1-1,-3 2 58,6-4 22,-1 1 0,0-1-1,0 0 1,-1 0-1,1 0 1,0-1-1,0 0 1,0 1-1,0-1 1,-1-1 0,1 1-1,0-1 1,0 1-1,0-1 1,0 0-1,0-1 1,0 1-1,0-1 1,0 0 0,0 0-1,1 0 1,-1 0-1,1 0 1,-1-1-1,-1-2-21,-1 0 60,1-1 0,0 1 0,0-1 0,1 0-1,0 0 1,0 0 0,0-1 0,1 1-1,0-1 1,0 0 0,0 0 0,1 0 0,0-1-1,0-4-59,0-4 44,0-1-1,2 1 1,0-1-1,1 1 0,0 0 1,2-1-1,-1 1 1,2 0-1,0 1 1,2-1-1,-1 1 0,7-12-43,0 4-4,1 0 0,1 1-1,2 0 1,0 1 0,1 1-1,0 1 1,12-9 4,68-56 151,-58 53-2202,-2-2-1,25-29 2052,-60 60-153,2-2-513,-1 1-1,0 0 1,-1-1 0,1 0 0,-1 0 0,0 1-1,0-1 1,0-1 0,0 1 666,4-10-2821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8.5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 0 7456,'0'0'2421,"0"3"-1477,1 42 3530,0-30-3772,1-1 1,0 1-1,3 10-702,-3-15 80,0 0 1,-1 0-1,0 0 0,-1 0 1,0-1-1,-1 9-80,-3 14 371,-4 12-371,6-32 166,1-5-102,0 0 1,0-1-1,1 1 1,0 0 0,0-1-1,0 1 1,1 0-1,0-1 1,1 1-1,-1-1 1,3 6-65,-3-8 21,1-1 0,-1 0 0,1 0 0,0 0 0,0-1 0,0 1 0,0 0 0,0-1 1,1 1-1,-1-1 0,1 0 0,0 0 0,-1 0 0,1 0 0,0 0 0,0-1 0,0 1 0,1-1 0,-1 0 0,0 0 0,0 0 0,1 0 0,1 0-21,7 0-36,-1 0 0,1-1 0,-1 0-1,1-1 1,-1 0 0,1-1-1,-1 0 1,4-2 36,2-1-522,0-1 0,0 0 0,-1-1 0,16-10 522,-4-5-1819,-5 3 577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8.88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8736,'0'9'3232,"0"-9"-2528,6 24-192,-6-4 640,6-1-736,-3 16 544,8-2-544,-5 17 191,-1 3-351,1 0-224,-1 1-32,-5-10-416,6 0 193,-12-16-2849,6 1 1696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9.22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74 12128,'5'9'4479,"-5"-9"-3455,0 9-320,-5-9-704,5 0-160</inkml:trace>
  <inkml:trace contextRef="#ctx0" brushRef="#br0" timeOffset="1">225 0 10208,'0'21'3776,"0"-21"-2912,6 18-256,-6-18-672,0 0-96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9.7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30 11392,'1'-2'985,"-1"1"-852,0 1 0,0-1 0,0 1 0,0-1 0,0 1 0,0-1 0,0 1 0,0 0 0,0-1 0,1 1 0,-1-1 0,0 1 0,0-1 0,1 1 0,-1 0 0,0-1 0,0 1 0,1-1 0,-1 1 0,0 0 0,1-1 0,-1 1 0,1 0 1,-1 0-1,1-1 0,-1 1 0,0 0 0,1 0 0,-1 0 0,1-1 0,0 1-133,0 0 27,5-3 237,0 0 0,0 1 0,0 0 0,1 0 0,-1 1 0,0 0 0,1 0-1,4 0-263,7 2 313,-1 0 0,1 1 0,-1 0 0,0 2 0,0 0 0,16 6-313,-21-5 69,1 0 0,-1 1 1,0 0-1,-1 1 0,1 1 1,-1-1-1,-1 2 0,0 0 1,7 7-70,1 4 91,-2 1 0,-1 0 1,0 1-1,4 12-91,4 9 408,17 47-408,-26-50 93,-1 1 1,-3 0-1,-1 0 0,1 19-93,-5-19-107,-1 0-1,-3 0 0,-1 0 1,-2 0-1,-2-1 1,-1 1-1,-3-1 0,-1 0 1,-2 3 107,-1-7-744,-1 0 1,-2-1-1,-2-1 1,-1-1 0,-1 0-1,-5 3 744,-37 50-1818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31.27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6 623 8224,'-6'22'4336,"6"-20"-3387,0-2-857,0-1 1,0 1 0,0 0-1,1-1 1,-1 1-1,0-1 1,0 1-1,0 0 1,0-1-1,1 1 1,-1 0-1,0 0 1,0-1-1,1 1 1,-1 0-1,0-1 1,0 1-1,1 0 1,-1 0 0,0 0-1,1-1 1,-1 1-93,1 0 92,9-10 335,0 1 0,-1-2 0,0 0 0,0 0 0,4-8-427,5-11 798,9-21-798,-1-8 418,-2-1 0,-4-1-1,-2-2-417,36-102 304,-51 158-291,0 0 0,1 0 0,-1 1 0,1-1 0,0 1 0,1 0-1,0 0 1,0 1 0,2-3-13,-6 7 3,1-1 0,-1 1 0,1 0 0,-1 0 0,1 0 0,-1 0 0,1 0 0,0 0 0,0 0-1,-1 0 1,1 1 0,0-1 0,0 1 0,0-1 0,0 1 0,0 0 0,-1 0 0,1 0 0,0 0 0,0 0 0,0 0 0,0 0-1,0 1 1,0-1 0,0 1 0,-1-1 0,1 1 0,0 0 0,0-1 0,-1 1 0,1 0 0,0 0 0,-1 1 0,1-1 0,-1 0-1,1 0 1,-1 1-3,14 14 17,-1 0 0,-1 0-1,0 2 1,7 12-17,5 14-88,7 18 88,-23-42-52,54 103-968,-37-79 513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31.73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49 33 10720,'5'-25'3456,"-3"18"-1579,0 7-822,0 10-462,-6 67 544,-3 0 0,-11 44-1137,5-34 254,-3 81-254,15-115 86,2 1 0,6 41-86,-5-77-252,1 0-1,1-1 1,1 1-1,0-1 1,1 0-1,1 0 1,0-1 0,1 0-1,1 0 1,3 3 252,-8-13-375,1-1 1,-1 0-1,1 0 1,0-1-1,0 1 0,5 3 375,-5-5-705,0 0 0,0-1 0,0 1 0,0-1 0,0 0 0,1-1 0,-1 1 0,5-1 705,42 6-3877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32.0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10304,'11'20'3808,"-11"-20"-2944,6 9-256,-6-9 1151,5 6-1087,-1-6 0,1 3-416,-5-3-160,6 0-64,-6-3-1184,0 3 640,0-11-2591,5 1 1727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32.43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40 9152,'11'20'3360,"-11"-20"-2592,11 4-224,-11-8-640,5 4-64</inkml:trace>
  <inkml:trace contextRef="#ctx0" brushRef="#br0" timeOffset="1">312 1 10624,'11'24'3936,"-11"-24"-3040,0 20-256,0-11-1,0 1-479,0-10-1983,6 0 991,-1-4-4544,6-2 3008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10.17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1 351 8064,'0'0'2976,"0"0"-2304,16-24-192,-4 9 352,-1 6-544,11-17-96,5 2-128,6-20 64,4 11-64,2-15-800,0 4 384,-12-6-3648,1 17 2208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32.78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0 11872,'-5'6'4416,"5"-6"-3457,11 3-255,-6 3 544,6 3-832,6 26 192,11 4-352,3 29 96,8 0-192,-1 24 576,1-4-448,-23 19 32,1-9-192,-45 12-1984,1-1 992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36.7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54 239 8224,'-16'-4'5488,"14"4"-3995,0 2-1418,-1-1-1,1 1 1,-1-1 0,1 1-1,0 0 1,0 0 0,0 0-1,0 0 1,0 0 0,0 0-1,0 0 1,1 1 0,-1-1-1,1 1 1,0-1 0,0 1-1,0 0 1,0-1-1,0 2-74,0 3 6,1 0 0,0 0-1,1-1 1,0 1 0,1 6-6,0 0-7,13 84-11,11 89-81,11 217 509,-35-372-317,-2-22 23,1 0 0,-1 0-1,2 1 1,-1-1 0,3 6-116,-4-15 15,0 0 0,0 0 1,0 0-1,0 0 0,0 0 0,0 0 0,0 0 0,0 0 1,0 0-1,0 0 0,0 0 0,0-1 0,0 1 0,0 0 1,0 0-1,0 0 0,0 0 0,0 0 0,0 0 0,0 0 1,0 0-1,0 0 0,0 0 0,0 0 0,0 0 0,0 0 1,1 0-1,-1 0 0,0 0 0,0 0 0,0 0 0,0 0 1,0 0-16,-1-11 246,-5-72 52,-1-20-84,-13-45-214,6 56-38,4 0 1,4-1 37,6 49-57,2-1-1,2 1 1,1-1 0,3 0 57,-5 32-25,0 1 0,1 0 0,1 0 0,0 0 0,0 1 0,5-9 25,-8 18-1,-1 0-1,0 0 0,1 0 0,-1 0 0,1 1 0,0-1 0,0 0 0,0 1 0,-1-1 0,1 1 0,1 0 0,-1-1 0,0 1 1,0 0-1,0 0 0,1 0 2,-1 1 4,0 0 1,0-1 0,0 1 0,-1 0-1,1 0 1,0 0 0,0 1 0,0-1-1,0 0 1,0 1 0,0-1 0,0 1-1,0-1 1,-1 1 0,1 0-1,0 0 1,-1 0 0,1 0 0,0 0-1,1 2-4,8 8-1,0 1-1,0 0 0,-1 0 0,0 1 0,-2 1 0,1 0 0,0 3 2,3 2 24,59 112-92,29 80 68,-57-116 9,-23-49 16,-6-13 256,9 13-281,-18-36 88,0-1 0,1-1-1,1 1 1,-1-1 0,2 0-1,6 7-87,-12-14 22,-1 0 0,0 1-1,1-1 1,-1 0-1,1 0 1,-1-1-1,1 1 1,0 0-1,-1 0 1,1-1 0,0 1-1,-1-1 1,1 1-1,0-1 1,0 0-1,-1 0 1,1 0-1,1 0-21,-1 0 20,-1-1 0,1 1-1,-1-1 1,1 0-1,-1 0 1,1 1-1,-1-1 1,1 0-1,-1 0 1,0 0-1,1-1 1,-1 1-1,0 0 1,0 0-1,0-1 1,0 1 0,0 0-1,0-1 1,-1 1-1,1-1 1,0 1-1,-1-1 1,1 0-20,5-13 57,-2-1 1,1 1 0,-2-1-1,0 0 1,-1 0-1,0-13-57,-1-35 119,-3-8-119,-10-87 19,3 50-81,1-144-311,10 186-587,8 12 266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37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31 342 7296,'-1'-1'433,"-1"-1"0,1 1 0,-1 0 0,1-1 1,0 0-1,-1 1 0,1-1 0,0 0 0,0 0-433,-4-6 1938,5 8-1919,0 0 0,0 0 0,0 0-1,0 0 1,0 0 0,0 0 0,-1 0-1,1 0 1,0 0 0,0 0 0,0 0-1,0 0 1,0 0 0,0 0 0,0 0-1,0 0 1,0 0 0,0 0 0,0 0-1,0 0 1,0 0 0,0 0 0,0 0 0,-1 0-1,1 0 1,0 0 0,0 0 0,0 0-1,0 0 1,0 0 0,0 0 0,0 0-1,0 0 1,0 0 0,0 1 0,0-1-1,0 0 1,0 0 0,0 0 0,0 0-1,0 0 1,0 0 0,0 0 0,0 0-1,0 0 1,0 0 0,0 0 0,0 0-1,0 0 1,0 0 0,0 0 0,0 1-1,0-1 1,0 0 0,0 0 0,0 0 0,0 0-1,0 0 1,0 0 0,0 0 0,0 0-1,0 0 1,0 0 0,0 0 0,0 0-19,-9 34 896,8-11-891,0-1 1,2 1-1,1-1 1,0 1-1,2-1 1,1 4-6,5 35-23,1 22 133,5 41 330,25 89-440,-38-201 108,-1-3-10,0-1 0,0 0-1,1 0 1,0 0 0,0 0 0,1-1-1,0 1 1,0-1-98,-4-7 6,0 0-1,0 0 1,0 0-1,0 0 1,0 0-1,0 0 0,0-1 1,0 1-1,0 0 1,0 0-1,0 0 1,0 0-1,0 0 1,0 0-1,0-1 1,0 1-1,0 0 1,0 0-1,0 0 1,0 0-1,0 0 1,0 0-1,0-1 0,1 1 1,-1 0-1,0 0 1,0 0-1,0 0 1,0 0-1,0 0 1,0 0-1,0 0 1,0 0-1,0 0 1,1-1-1,-1 1 1,0 0-1,0 0 1,0 0-1,0 0 0,0 0 1,0 0-1,1 0 1,-1 0-1,0 0 1,0 0-1,0 0 1,0 0-1,0 0 1,0 0-1,1 0 1,-1 0-1,0 0 1,0 0-1,0 0 1,0 0-1,0 0 0,0 0 1,0 1-1,1-1 1,-1 0-1,0 0 1,0 0-1,0 0 1,0 0-1,0 0 1,0 0-1,0 0 1,0 1-6,2-17 201,-2 12-119,1-34 36,-1-1-1,-3 1 0,0 0 1,-10-36-118,-20-68 62,11 52 52,16 65-62,-5-18-4,1-2 0,3 1 1,2-1-1,1-8-48,4 48-33,-1-1-1,1 1 1,1 0-1,-1-1 1,1 1-1,0 0 1,0-1-1,1 1 1,-1 0 0,1 0-1,2-4 34,-3 8-5,-1 0-1,0 1 1,1-1 0,-1 0-1,1 1 1,-1-1 0,1 0-1,-1 1 1,1-1 0,0 1-1,-1-1 1,1 1-1,0-1 1,-1 1 0,1 0-1,0-1 1,0 1 0,-1 0-1,1-1 1,0 1 0,0 0-1,0 0 1,-1 0 0,1 0-1,0 0 1,0 0-1,0 0 1,-1 0 0,1 0-1,0 0 1,0 0 0,0 0-1,-1 1 1,1-1 0,0 0 5,3 2 2,-1 0 0,1 1 0,-1-1 1,0 0-1,0 1 0,2 2-2,1 0 14,41 40 46,13 20-60,-27-28 39,2-2-1,1-1 1,3-1-39,-9-9 61,-17-13-23,0 0 0,1-1 0,1-1 0,0 0-1,0-1 1,2 1-38,-14-8 29,0 0 1,0-1-1,0 1 0,0 0 1,0-1-1,0 1 0,0-1 1,0 0-1,0 0 0,0-1 1,0 1-1,0 0 0,0-1 1,1 0-30,-2 0 19,0 0-1,0 0 1,0 0 0,0 0 0,0 0 0,-1 0 0,1 0 0,0-1 0,-1 1 0,1-1 0,-1 1 0,1-1 0,-1 0 0,0 1 0,0-1 0,0 0 0,0 0 0,0 0-1,0 0 1,0-1-19,2-9 42,-1 1 0,-1-1-1,0 1 1,0-1-1,-2-6-41,-2-33 119,-3 1 0,-10-41-119,14 81 2,-7-38-316,1 0-1,3-1 0,3 0 1,2-39 314,5 48-694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38.1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 8128,'0'0'74,"0"0"0,0 0 0,0 0 0,0-1 0,0 1 0,0 0 0,0 0 0,0 0 0,0 0 0,0 0 0,0 0 0,-1 0 0,1 0 0,0 0 0,0 0 0,0 0 0,0 0 0,0-1 0,0 1 1,0 0-1,-1 0 0,1 0 0,0 0 0,0 0 0,0 0 0,0 0 0,0 0 0,0 0 0,0 0 0,-1 0 0,1 0 0,0 0 0,0 0 0,0 1 0,0-1 0,0 0 0,0 0 0,0 0 0,-1 0 0,1 0 0,0 0 0,0 0 0,0 0 0,0 0 0,0 0 1,0 0-1,0 0 0,0 1 0,0-1 0,0 0 0,-1 0 0,1 0 0,0 0 0,0 0 0,0 0 0,0 0 0,0 1-74,-1 11 1628,2 19-708,8 18-505,2 0 0,2-1 0,9 19-415,-12-34 83,37 95-116,7 27 156,-36-95-90,21 75-82,-24-80 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38.4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19 177 8640,'-18'4'3200,"18"-4"-2496,0 6-192,0-12 704,12 6-768,0-4 480,6-3-576,6-9 127,5 0-319,7-10 64,1 6-128,-1-13-256,6 11 64,-5 2-1503,-3 3 863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38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59 9472,'12'10'3520,"-12"-10"-2752,22-16-192,-10 6 32,7 4-448,11-17 64,6 9-128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0.0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56 904 7456,'-15'9'2421,"9"-4"-1477,1 6-347,-1 0 1,2 0-1,-1 1 0,2-1 1,-1 1-1,1 0 0,1 0 1,0 4-598,2-16 23,0 0 1,0 1 0,0-1 0,0 0 0,0 0 0,0 1-1,0-1 1,-1 0 0,1 0 0,0 1 0,1-1 0,-1 0 0,0 0-1,0 1 1,0-1 0,0 0 0,0 0 0,0 1 0,0-1 0,0 0-1,0 0 1,0 0 0,1 1 0,-1-1 0,0 0 0,0 0 0,0 0-1,0 1 1,1-1 0,-1 0 0,0 0 0,0 0 0,0 0-1,1 1 1,-1-1 0,0 0 0,0 0 0,1 0 0,-1 0 0,0 0-1,0 0 1,1 0 0,-1 0 0,0 0 0,0 0 0,1 0 0,-1 0-1,0 0 1,0 0 0,1 0 0,-1 0 0,0 0 0,0 0 0,1 0-1,-1 0 1,0 0 0,0-1 0,0 1 0,1 0 0,-1 0-1,0 0 1,0 0 0,1-1-24,16-13 509,-13 9-393,23-22 293,-2-2 0,-1 0 0,9-16-409,-2 4 133,-26 34-123,7-7 77,-1-1 0,0-1 0,-1 0 0,-1 0 0,0-1 0,-2-1 0,6-14-87,0-15 93,-3 1 1,-1-2-1,-2 1 0,-2-8-93,-2-14 115,-3-1 0,-5-43-115,3 96 5,-1 0 0,0 0 1,-1 0-1,0 1 0,-2-1 1,0 1-1,-1 0 0,-3-5-5,9 18-5,-1 0 0,0 0-1,0 1 1,0-1 0,0 0-1,0 1 1,0 0 0,0-1-1,-1 1 1,1 0 0,-1 0-1,0 1 1,1-1 0,-1 0-1,0 1 1,-3-2 5,5 3-3,0 0-1,0-1 1,0 1-1,0 0 1,1-1-1,-1 1 1,0 0-1,0 0 1,0 0 0,0 0-1,0-1 1,0 1-1,0 1 1,0-1-1,0 0 1,0 0-1,0 0 1,0 0-1,0 1 1,0-1 0,0 1-1,1-1 1,-1 0-1,0 1 1,0-1-1,0 2 4,-2 0-12,1 0 0,1 1 0,-1-1 0,0 1 0,0-1 0,1 1 0,-1 1 12,0 0-13,-6 15-14,0-1-1,2 1 1,0 1-1,1-1 1,1 1-1,1 2 28,2-17-5,-14 76 3,4 0-1,3 1 1,4-1 0,4 1 0,6 43 2,-3-100 16,1 0 1,0 1-1,5 9-16,-6-25-15,1 1-1,0-1 1,1 0-1,0 0 1,0 0-1,1-1 1,1 0-1,6 8 16,-11-14-3,1 0 0,0-1-1,0 1 1,0-1-1,0 0 1,0 1-1,0-1 1,0-1-1,1 1 1,-1 0 0,1-1-1,0 0 1,-1 0-1,1 0 1,0 0-1,0 0 1,-1-1 0,2 0 3,2 0 5,0 0 1,-1-1 0,1 0-1,0 0 1,0-1-1,-1 0 1,1 0 0,-1 0-1,0-1 1,2-1-6,3-2 16,1-1-1,-1-1 1,0 1-1,0-2 1,-1 0 0,2-3-16,12-12-35,17-25 35,-25 29 25,-2 0 0,0-1-1,-1-1 1,-1 0 0,-1 0 0,5-19-25,-3 5 23,-10 24-45,1 0-1,0 1 1,1-1 0,0 1-1,1 0 1,1 0 0,2-2 22,-9 12-6,1 0-1,0 0 1,0 0 0,0 0 0,0 0 0,0 0-1,0 1 1,0-1 0,0 0 0,0 1 0,0-1-1,0 1 1,0-1 0,1 1 0,-1-1 0,0 1-1,0 0 1,1 0 0,-1-1 0,0 1 0,1 0 6,0 1-5,0-1 0,0 0 0,0 1 0,0-1 0,0 1 0,-1 0 0,1 0 0,0 0 0,0 0 0,0 0 0,-1 0 0,2 1 5,5 5-20,-1 0 0,1 1 0,-1 0 0,-1 0-1,0 1 21,-1-3-35,14 21 56,-2 0 0,-1 2 0,-1-1 0,-1 2 0,-2 0-1,-1 1 1,-1 0 0,-1 0 0,-3 1 0,0 0 0,0 20-21,1 18 14,-2 1 0,-4 0 0,-5 34-14,-2-53-7,-2-1 0,-2 1-1,-7 14 8,8-34-21,-2-1 0,-2 0 0,0-1 0,-2-1-1,-14 20 22,27-45 3,0-1-19,1 0-1,-1 0 1,0-1-1,0 1 1,0 0-1,0-1 1,-1 1-1,1-1 1,0 0-1,-1 0 1,0 0-1,0 0 1,1 0-1,-1 0 1,0-1-1,-1 1 17,3-2-34,-1 1 0,1-1-1,-1 0 1,1 1 0,0-1-1,-1 0 1,1 0 0,0 0 0,-1 0-1,1 0 1,-1-1 0,1 1 0,0 0-1,-1-1 1,1 1 0,0 0-1,-1-1 1,1 0 0,0 1 0,0-1-1,-1 0 35,0-1-90,-1 0-1,1 0 0,0 0 0,0-1 0,0 1 0,1 0 0,-1-1 1,1 0-1,-1 1 0,1-1 91,-4-9-493,1 1 1,0-1 0,1 0-1,-1-6 493,4 17-44,-3-15-1300,1 0 1,1 0 0,1-1 0,0 1 0,1 0 0,3-14 1343,7-40-4133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0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1 402 6880,'13'40'2229,"-12"-39"-2161,-1 0-1,0 0 1,1 0 0,-1 0 0,0 0-1,1 0 1,-1 0 0,1 0-1,-1 0 1,1-1 0,0 1-1,-1 0 1,1 0-68,0 0-23,2 3 298,1 0 0,0-1 0,0 1 0,0-1 1,0 0-1,0 0 0,1 0 0,-1 0 0,5 1-275,-6-4 159,-1 0-1,1 0 1,0 0 0,0 0-1,0 0 1,0-1-1,-1 1 1,1-1-1,0 0 1,0 0 0,-1 0-1,1 0 1,-1 0-1,1-1 1,-1 1 0,1-1-1,-1 0 1,0 1-1,0-1 1,0 0-1,2-2-158,3-5 303,1 1-1,-2-1 0,1-1 0,4-9-302,-2 3 210,-1 0 1,0-1 0,-2-1-1,1 1 1,-2-1 0,2-15-211,-4 17 37,-2 1 1,0-1 0,-1 0 0,-1 1-1,0-1 1,-1 1 0,-1-1-1,0 1 1,-1 0 0,-1 0-1,0 0 1,-1 0 0,-1 1-1,0 0 1,-6-7-38,-2 1-59,14 20 58,1-1-1,-1 0 1,1 1-1,-1-1 1,1 1-1,-1-1 1,0 1-1,1-1 1,-1 1-1,0-1 1,1 1-1,-1 0 1,0-1-1,0 1 1,1 0-1,-1 0 1,0 0-1,0-1 1,0 1-1,1 0 1,-1 0-1,0 0 1,0 0-1,0 0 1,1 0-1,-1 0 1,0 1-1,0-1 1,1 0-1,-1 0 1,0 1-1,0-1 1,1 0-1,-1 1 1,0-1-1,1 1 1,-1-1-1,0 1 1,1-1-1,-1 1 1,1-1-1,-1 1 1,1 0-1,-1-1 0,1 1 1,-1 0-1,1-1 1,0 1-1,-1 0 1,1 0-1,0-1 1,0 1-1,-1 0 2,-3 11-31,0 0 0,1 1 0,0-1 0,0 1 0,2-1 0,-1 13 31,1 8-72,2-1 0,2 10 72,1-6-20,1 0 1,5 15 19,-6-37 1,0-1 1,0 1 0,1-1 0,1 0 0,0 0-1,1-1 1,6 9-2,-10-17 3,0 1-1,1-1 0,-1 0 1,1 0-1,0-1 1,1 1-1,-1-1 1,0 0-1,4 2-2,-5-4-72,0 1-1,1-1 1,-1 0-1,1 0 1,-1 0-1,0 0 1,1-1 0,-1 0-1,1 1 1,0-1-1,-1-1 1,1 1 0,-1 0-1,1-1 73,32-5-651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0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4 7136,'-10'14'2309,"8"-8"-1413,4 12-177,0-1 1,1 0-1,0 0 1,2 0-1,0-1 0,1 0 1,3 6-720,0-1 91,-2 2 1,0-1 0,-1 1 0,-1 2-92,0 32 455,-2 1 1,-3 3-456,0-51 379,1-37-199,0 0-1,3-1 0,0 1 1,5-16-180,5-4-4,1 0-1,5-5 5,-15 38-16,1 1 0,1 0 0,0 0 0,0 0 0,2 1-1,-1 0 1,2 1 0,8-9 16,-14 16-14,1-1 0,0 1 0,1 0-1,-1 1 1,1-1 0,-1 1 0,1 0 0,0 0 0,0 1-1,0 0 1,1 0 0,-1 0 0,0 1 0,1 0 0,-1 0 0,1 1-1,-1 0 1,1 0 0,-1 0 0,1 1 0,1 0 14,-1 0 4,0 1 1,-1-1-1,1 2 1,0-1-1,-1 0 0,0 1 1,0 1-1,0-1 1,0 1-1,0 0 1,-1 0-1,1 0 1,-1 1-1,0 0 0,0 0 1,-1 0-1,0 1 1,4 5-5,4 13-203,0 1 0,-2 1 0,-1 0 0,3 13 203,0 1-2367,0-3 565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1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151 344 6240,'5'-11'962,"0"0"1,0 0 0,-1 0-1,-1-1 1,0 1 0,1-6-963,-3 9 318,1 1 0,-1-1 1,-1 0-1,0 0 1,0 0-1,0 0 1,-1 1-1,0-1 0,-1 0 1,0 1-1,0-1 1,0 1-1,-1-1 1,0 1-1,-1 0 0,0 0 1,-1-2-319,-4-4 234,-5-7 144,0 1-1,-5-4-377,15 18 31,0 1-1,0 0 0,-1 0 0,1 0 1,-1 0-1,0 0 0,0 1 1,-1 0-1,1 0 0,-1 1 0,-3-2-30,8 4-3,0 0-1,1-1 1,-1 1-1,0 0 1,0-1-1,0 1 1,0 0-1,0 0 0,0 0 1,0 0-1,0 0 1,0 0-1,0 0 1,0 0-1,0 0 1,0 1-1,0-1 0,0 0 1,0 1-1,0-1 1,0 0-1,0 1 1,1-1-1,-1 1 1,0 0-1,0-1 0,0 1 1,1 0-1,-1-1 1,0 1-1,1 0 1,-1 0-1,1-1 1,-1 1-1,1 0 0,-1 0 1,1 0-1,-1 0 4,0 5 2,0 0-1,0-1 0,0 1 0,1 0 1,-1 0-1,2 4-1,-1-6-6,6 153-116,15 70 122,-7-92-38,-3 12-1610,-8 141 1648,-4-215-810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10.49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17 165 6560,'-13'17'2117,"12"-17"-2079,1 1 0,0-1 0,0 0-1,-1 0 1,1 1 0,0-1 0,0 0 0,0 1-1,-1-1 1,1 0 0,0 1 0,0-1 0,0 0 0,0 1-1,0-1 1,0 0 0,0 1 0,0-1 0,0 1-1,0-1 1,0 0 0,0 1-38,0 4 93,-1 11 624,2 0-1,0-1 0,0 1 0,2-1 1,3 14-717,14 39 903,-10-32-401,2-1 0,4 8-502,-12-33 96,1-1 0,0 0 1,0 0-1,0 0 0,2-1 0,-1 0 0,1 0 0,0 0 1,0-1-1,2 1-96,-6-6 54,1 0 1,-1 0-1,0-1 1,1 1-1,-1-1 1,1 1-1,0-1 1,-1 0-1,1-1 1,0 1-1,0-1 1,0 1-1,-1-1 1,1 0-1,0-1 1,0 1-1,0-1 1,-1 1-1,1-1 1,0 0-1,-1-1 1,1 1-55,6-3 87,1 0 0,-1-1 1,-1 0-1,1-1 0,-1 0 0,7-5-87,-4 1 65,0 0 0,0 0-1,-1-1 1,-1 0-1,0-1 1,0 0 0,-1-1-1,-1 0 1,6-11-65,-5 5 91,-2 0 0,0-1 1,-1 0-1,-1 0 0,0-1 1,-2 1-1,-1-1 0,0-17-91,-2 25 22,0 0 0,-2 0 0,0 0 0,0 1 0,-1-1 0,0 0 0,-4-7-22,3 12 6,1 0 0,-1 0 0,-1 0 0,0 1 0,0-1 0,0 1 0,-1 0 0,0 1 0,0-1 0,-7-4-6,10 8-2,-1 0 0,0 1 0,0-1-1,0 1 1,-1 0 0,1 0 0,0 0 0,-1 1 0,0-1 0,1 1 0,-1 0 0,1 1 0,-1-1 0,0 1 0,0 0-1,1 0 1,-1 0 0,0 1 0,0-1 0,1 1 0,-1 0 0,1 1 0,-1-1 0,1 1 0,-1 0 0,0 0 2,-7 5-332,0 0 1,0 1 0,0 1-1,1-1 1,0 2 0,1-1-1,-9 12 332,-4 5-5882,-19 27 5882,20-15-2821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1.8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1 502 6464,'2'-10'3007,"7"0"-2901,-3 5 285,9-12 650,1 1 1,0 1-1,2 0 1,16-10-1042,11-10 639,17-16 209,-3-4-848,-22 22 511,23-17-511,-25 22 150,2 1 217,0 2-1,2 1 1,1 2 0,17-6-367,-54 26 58,1 0 0,0 1 0,0 0 0,-1-1 0,1 2 0,0-1 0,0 0 1,1 1-59,-3 0 21,-1 0 0,1 0 0,-1 0 1,1 0-1,-1 0 0,1 0 1,-1 1-1,1-1 0,-1 1 1,1-1-1,-1 1 0,0 0 0,1-1 1,-1 1-1,0 0 0,0 0 1,1 0-1,-1 0 0,0 0 0,0 0 1,0 0-1,0 2-21,3 3 31,0 0-1,-1 0 1,0 1-1,-1-1 0,1 1 1,-1 0-1,0 4-30,8 53 154,-7-39-105,-3-24-49,16 98 200,-12-83-163,0 0 0,1 0-1,1 0 1,1-1 0,0 1-37,-3-10 30,-1-1-1,0 0 0,1 0 1,0 0-1,0 0 1,1 0-1,2 2-29,-5-5 25,0 0-1,1 0 0,-1-1 0,1 1 1,-1-1-1,1 0 0,0 1 0,-1-1 1,1 0-1,0 0 0,0-1 0,0 1 1,0-1-1,0 1 0,0-1 0,0 0 1,1 0-25,1-1 24,0 0 1,-1 0 0,1 0-1,0-1 1,-1 0 0,0 0-1,1 0 1,-1 0 0,0-1-1,0 1 1,1-2-25,3-2 2,-1-1 1,0 1-1,0-2 0,0 1 0,-1-1-2,2-1 20,-1-1-1,0-1 0,-1 1 1,0-1-1,0 0 0,-1-1 0,-1 1 1,0-1-1,0 0 0,-1 0 0,-1 0 1,0 0-1,0-12-19,-2 17 8,-1 0 1,0 0-1,-1 0 0,1 0 1,-1 0-1,-1 0 0,1 0 1,-1 1-1,-1-1 0,1 1 1,-1 0-1,0 0 0,0 0 1,-1 1-1,1-1 1,-1 1-1,-1 0 0,1 0 1,-1 1-1,0 0-8,-2-3-22,-1 1 1,0 1 0,0 0-1,-1 0 1,1 1-1,-1 0 1,0 0-1,0 1 1,0 1-1,-1-1 1,1 2-1,-1 0 1,-4 0 21,-3 1-315,1 2-1,-1 0 1,1 1-1,-6 2 316,11-2-2333,0 1 0,0 0 0,-9 5 2333,21-9-99,0 0-1,-1 0 1,1 0-1,0 0 1,0 1 0,0-1-1,-1 0 1,1 0 0,0 0-1,0 0 1,0 0-1,-1 1 1,1-1 0,0 0-1,0 0 1,0 0 0,0 1-1,0-1 1,0 0-1,-1 0 1,1 1 0,0-1-1,0 0 1,0 0 0,0 1-1,0-1 1,0 0-1,0 0 1,0 0 0,0 1 99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2.2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17 219 9632,'-17'-15'4954,"28"34"-4503,1 0 0,6 7-451,-8-15 25,-1 1 0,0 0 1,-1 1-1,0 0 0,-1 0 1,0 1-1,-1 0 0,-1 0 1,0 1-1,-1-1 0,-1 1 1,2 13-26,0 37 597,-5-64-581,0-1 1,0 0 0,0 0-1,0 0 1,0 0 0,0 1-1,0-1 1,0 0 0,0 0-1,0 0 1,0 1 0,0-1-1,0 0 1,0 0-1,0 0 1,0 0 0,0 1-1,0-1 1,0 0 0,0 0-1,0 0 1,0 0 0,1 1-1,-1-1 1,0 0 0,0 0-1,0 0 1,0 0 0,0 0-1,0 0 1,1 1-1,-1-1 1,0 0 0,0 0-1,0 0 1,0 0 0,1 0-1,-1 0 1,0 0 0,0 0-1,0 0 1,0 0 0,1 0-1,-1 0 1,0 0-1,0 0 1,0 0 0,0 0-1,1 0 1,-1 0 0,0 0-1,0 0 1,0 0 0,0 0-1,1 0 1,-1 0 0,0 0-1,0 0-16,4-5 161,0 0 0,-1 0 0,0 0-1,0-1 1,0 1 0,-1-1 0,0 1 0,1-2-161,2-5 158,55-148-131,-37 97-934,31-97-3082,-24 77 2091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3.0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75 182 7808,'-33'13'2506,"31"-12"-2396,1 0-1,0-1 0,-1 1 1,1-1-1,0 0 0,-1 1 1,1-1-1,-1 0 1,1 0-1,0 0 0,-1 0 1,1 0-1,-1 0 0,1 0 1,-1-1-1,1 1 0,0 0 1,-1-1-1,1 1 0,0-1 1,-1 1-1,0-2-109,0 1 469,1 1-390,1-1 0,-1 1 1,1-1-1,-1 1 0,1-1 0,-1 1 0,1-1 0,0 1 1,-1-1-1,1 1 0,0-1 0,-1 1 0,1-1 1,0 0-1,0 1 0,0-1 0,-1 1 0,1-1 1,0 0-1,0 1 0,0-1 0,0 0 0,0 1 1,0-1-1,0 1 0,0-1 0,1 0 0,-1 1 1,0-1-1,0 0 0,0 1-79,9-22 368,-7 18-178,1-3-143,1-1 1,0 1-1,1 0 0,-1 1 0,1-1 0,1 1 1,-1 0-1,1 0 0,0 1 0,0-1 0,1 1 1,-1 1-1,7-4-47,-8 5 2,-1 1 0,1 0 1,-1 0-1,1 0 0,0 1 1,0 0-1,0 0 0,0 0 1,0 0-1,0 1 0,0 0 1,0 0-1,0 0 0,0 0 0,0 1 1,0 0-1,0 0 0,0 0 1,0 1-1,-1 0 0,1 0 1,-1 0-1,3 1-2,3 4 84,0 1-1,0-1 1,-1 2 0,0-1 0,-1 1 0,0 0-1,0 1 1,-1 0 0,0 0 0,-1 1 0,0 0-1,-1 0 1,0 0 0,-1 1 0,0-1 0,0 1 0,-2 0-1,1 0 1,-2 0 0,1 0 0,-2 2-84,0-11 101,0 1-1,0 0 1,-1-1 0,0 1-1,1-1 1,-1 1 0,-1-1 0,1 1-1,-2 1-100,3-4 13,0-1-1,0 0 1,0 0-1,-1 0 1,1 1 0,0-1-1,0 0 1,-1 0-1,1 0 1,0 0-1,-1 0 1,1 0-1,0 0 1,0 0-1,-1 1 1,1-1-1,0 0 1,0 0-1,-1 0 1,1 0-1,0 0 1,-1-1-1,1 1 1,0 0-1,0 0 1,-1 0-1,1 0 1,0 0-1,-1 0 1,1 0 0,0 0-1,0-1 1,-1 1-1,1 0 1,0 0-1,0 0 1,0-1-1,-1 1 1,1 0-1,0 0 1,0 0-1,0-1 1,0 1-1,0 0 1,-1 0-1,1-1 1,0 1-1,0 0 1,0-1-13,-1 0 21,0 0 0,0-1-1,1 1 1,-1 0 0,0-1 0,1 1 0,-1-1 0,0 1 0,1-1 0,0 0-1,-1 1 1,1-2-21,1-9 20,0 1-1,1-1 1,1 1-1,0-1 0,0 1 1,1 0-1,0 0 1,1 0-1,0 1 0,1 0 1,1-1-20,-4 5-14,2 0 0,-1 1 1,1-1-1,-1 1 1,1 0-1,1 0 0,-1 0 1,1 1-1,0 0 0,0 0 1,0 1-1,0-1 1,1 1-1,-1 1 0,1-1 1,0 1-1,0 0 0,0 1 1,0 0-1,0 0 1,0 0-1,0 1 0,0 0 1,0 0-1,0 1 0,0 0 1,6 1 13,-10-1 4,1 0 0,-1 0 1,0 0-1,1 1 0,-1 0 0,0-1 1,0 1-1,0 0 0,0 0 0,0 0 1,-1 1-1,1-1 0,-1 1 0,1 0 1,-1-1-1,0 1 0,0 0 1,0 0-1,0 1 0,-1-1 0,1 0 1,-1 1-5,1 0 5,-1 0 1,0 0 0,0 0 0,0 0-1,-1 0 1,1 1 0,-1-1 0,0 0-1,0 0 1,-1 0 0,1 0 0,-1 0-1,0 0 1,0 0 0,0 0 0,0 0-1,-1 0 1,-1 2-6,-7 11 24,7-14 17,4-8 22,10-19 124,1 1-1,0 1 1,16-20-187,-16 23 64,-6 9-76,1 0 0,1 1 0,-1-1 0,2 2 0,-1-1 0,1 1 0,1 0 0,-1 1 0,1 0 0,5-2 12,-10 6-10,0 1 1,0-1-1,0 1 1,1 1-1,-1-1 0,1 1 1,-1 0-1,1 0 1,-1 0-1,1 1 1,0 0-1,-1 0 0,1 1 1,0-1-1,-1 1 1,1 0-1,-1 1 1,1-1-1,-1 1 1,0 0-1,0 1 0,4 2 10,-1-1 6,-1 2 0,1-1 0,-1 1 0,-1 0 0,1 0 0,-1 1 0,0 0 0,-1 0 0,1 0 0,0 4-6,4 5-69,-1 0-1,-1 1 0,-1 1 1,2 6 69,-5-10-343,0 0 1,-1 0 0,0 0 0,-1 0 0,-1 0-1,0 13 343,-1 29-1120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3.8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8 8064,'-15'-7'3600,"10"6"-2183,6 4-701,-1-2-642,1 0 0,-1 0 1,0 0-1,0 0 0,1 0 0,-1 0 0,0 0 1,0 0-1,0 0 0,0 0 0,0 0 0,0 0 1,-1 0-75,1 5 187,2 24 323,1 0-1,1-1 1,5 14-510,4 28 177,66 527 287,-39-220-432,2 37 27,-30-286-10,12 137 62,-20-208-212,23 523-1622,-27-541 833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4.3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7 7712,'-5'-6'3136,"4"16"-744,1-2-1536,1 9-334,1 0 1,0 0-1,3 7-522,3 27 251,41 294 196,18 145-486,-21 0 74,-37-254-6,-7-166-10,0 222 191,-3-171-329,1-92-1268,-5 18 1387,4-23-773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5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80 5408,'-15'-27'1728,"14"27"-1701,1 0 0,0-1 1,0 1-1,0 0 0,-1-1 1,1 1-1,0 0 0,0-1 1,0 1-1,0 0 0,-1-1 0,1 1 1,0 0-1,0-1 0,0 1 1,0 0-1,0-1 0,0 1 1,0-1-1,0 1 0,0 0 1,0-1-1,0 1 0,1 0 0,-1-1-27,1-5-39,0 4 313,-1 0 0,0 0 0,1 0 0,-1 1-1,1-1 1,-1 0 0,1 0 0,0 1 0,0-1 0,0 0 0,0 1 0,0-1-1,0 1 1,0 0 0,1-1 0,-1 1 0,1 0 0,-1 0 0,0-1-1,1 1 1,0 0-274,11-3 1709,-12 4-1692,-1 0 0,1 0 0,0 1 0,-1-1 0,1 0 0,-1 0 0,1 1 0,-1-1 0,1 0 0,-1 0 0,1 1 0,-1-1 0,0 1 0,1-1 0,-1 0 0,1 1 0,-1-1 0,0 1 0,1-1 0,-1 1 0,0-1 0,0 1 0,1-1 0,-1 1 0,0 0-17,15 28 83,2 0 0,16 22-83,-2-3 90,88 124-129,-55-83 131,23 49-92,-38-52 17,80 136 49,-93-166 90,3-1-1,37 39-155,-52-66 50,3 2 257,10 9-307,-28-31 107,0 0 1,1 0 0,0-1 0,0 0-1,0-1 1,7 3-108,-13-7 14,-1-1 6,0 0-1,0 1 1,0-1 0,0 0 0,0-1-1,2 1-19,-4-1 1,0 0 0,0 0 0,0 0-1,0 0 1,0 0 0,0 0-1,0 0 1,0 0 0,0-1 0,0 1-1,0-1 1,0 1 0,0 0-1,-1-1 1,1 1 0,0-1 0,0 0-1,0 1 1,-1-1 0,1 0-1,0 0 1,-1 1 0,1-1-1,0 0 0,18-25-64,-2 2 144,20-21-80,42-43 208,18-31-208,98-106-21,-102 123-422,11-25 443,-51 51-1279,-51 73 1220,42-65-906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2:03:48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1004 7136,'-2'0'287,"-5"1"1852,9 3-789,-1-3-417,-1-1-261,13-6 1365,1-4-1691,-1-1 0,-1-1 0,0 0 0,9-12-346,11-11 408,-8 10-201,56-58 1399,62-83-1606,6-27 144,3-7-352,-150 199 207,34-45-24,19-18 25,35-40-2421,-70 86 1301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1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72 1152,'0'-4'92,"0"1"0,0 0 0,-1-1 0,1 1 0,-1 0 0,0-1 0,0 1 0,-1-2-92,0-6 853,2 10-757,0 1 0,0-1 0,0 0 0,0 0 0,-1 0 0,1 0 0,0 1 0,0-1 0,-1 0 0,1 0 0,0 0 0,-1 1 0,1-1 0,-1 0 0,1 0 0,-1 1-96,-3-6 458,4 6-426,0 0-1,0 0 0,-1-1 0,1 1 1,0 0-1,0 0 0,0 0 0,-1 0 0,1-1 1,0 1-1,0 0 0,0 0 0,0 0 1,-1-1-1,1 1 0,0 0 0,0 0 1,0-1-1,0 1 0,0 0 0,0-1 0,0 1 1,0 0-1,0 0 0,0-1 0,0 1 1,0 0-1,0 0 0,0-1 0,0 1 1,0 0-1,0 0 0,0-1 0,0 1 0,0 0 1,0 0-1,0-1 0,1 1 0,-1 0 1,0 0-1,0-1-31,-18 52 1872,11-32-1740,2 0 0,0 0 0,0 7-132,-3 13 105,1-10-45,3 1 1,0 0-1,2 1 1,1 2-61,6 121 141,-3-110-33,24 240-13,-10-127-89,15 75 77,-20-161-65,31 145-87,-11-64 74,-10-2 193,-14-88-140,13 175 70,6-46-164,1 8 72,-15-25 42,-10 128-78,-3-152 93,4-55-717,7 29 624,-5-96-309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2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18 2240,'0'-1'76,"0"1"1,0-1-1,-1 0 1,1 0 0,0 0-1,0 0 1,0 0-1,-1 0 1,1 1-1,0-1 1,-1 0-1,1 0 1,-1 1-1,1-1 1,-1 0-1,1 0 1,-1 1-1,1-1 1,-1 1-1,0-1 1,1 0-1,-1 1 1,0-1-77,0 1 91,1 1-1,-1-1 1,1 0 0,-1 0 0,1 1-1,0-1 1,-1 0 0,1 1 0,-1-1-1,1 1 1,0-1 0,-1 0 0,1 1-1,0-1 1,0 1 0,-1-1 0,1 1-1,0-1 1,0 1 0,0-1 0,0 1-91,-6 21 758,0 26-548,10 21-172,-1 23-75,10 56 37,20 91 55,-17-133-169,-1-9 204,13 95 12,-26-174-93,44 455 19,-28-151 84,-5 397-116,-13-573 195,-12 53-175,11-166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3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19 1312,'-20'-3'421,"20"2"-367,0 1-1,-1 0 1,1 0-1,-1-1 1,1 1-1,0 0 1,0-1-1,-1 1 1,1-1-1,0 1 1,0 0-1,-1-1 1,1 1-1,0-1 1,0 1-1,0 0 0,0-1 1,0 1-1,-1-1 1,1 1-1,0-1 1,0 1-1,0-1 1,0 1-1,0 0 1,0-1-1,1 1 1,-1-1-1,0 1 1,0-1-1,0 1 1,0 0-1,0-1 1,1 1-1,-1-1-53,0 0 1158,19 2-850,-1 0-1,0 2 1,1 0 0,-1 1 0,12 5-308,0 0-12,-1 3 0,-1 0 0,4 4 12,16 12 41,43 33-41,-69-45 23,45 35-45,-2 4 0,18 23 22,-22-21 44,-29-28-39,116 106-143,39 20 138,-140-119 21,-3 1 1,0 3-1,12 19-21,-1 5 242,18 22 311,-68-81-475,0 0 0,1-1 0,-1 1 0,1-1 0,0 0 0,2 1-78,-7-4 37,1 0 0,-1 0 1,1 0-1,0-1 0,-1 1 1,1-1-1,0 1 1,-1-1-1,1 0 0,0 1 1,0-1-1,-1 0 1,1 0-1,0 0 0,0-1 1,-1 1-1,1 0 1,0 0-1,0-1 0,-1 0 1,1 1-1,0-1 0,-1 0 1,1 1-1,-1-1 1,1 0-1,-1 0 0,1-1-37,6-6 101,-1-1 0,0 0 0,-1 0 0,0 0 0,0-1 0,0-1-101,4-6 56,57-102 157,-3-8-213,91-175 37,-99 194 11,-2 4-10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11.2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5 183 7136,'0'0'175,"-1"-1"1,1 1-1,0-1 1,-1 1-1,1-1 0,-1 0 1,1 1-1,0-1 1,-1 1-1,1-1 1,0 0-1,0 1 1,0-1-1,-1 0 0,1 1 1,0-1-1,0 0 1,0 1-1,0-1 1,0 0-1,0 1 1,0-1-1,0 0 0,1 1 1,-1-1-1,0 0 1,0 1-1,0-1 1,1 0-1,-1 1 1,0-1-1,1 1 0,-1-1 1,1 1-1,-1-1 1,0 1-1,1-1 1,-1 1-1,1-1 1,0 1-176,0-1 51,-1 0 0,1 1 1,0-1-1,0 0 1,0 1-1,0-1 1,0 1-1,0-1 1,0 1-1,0 0 0,0 0 1,0-1-1,0 1 1,0 0-1,0 0 1,0 0-1,0 0 0,0 0 1,0 0-1,0 0 1,0 0-1,0 0 1,0 1-1,0-1 1,1 1-52,2 1 5,1 1 1,-1 0-1,0 0 1,0 1-1,0-1 1,0 1-1,-1 0 1,1 0-1,-1 0 1,0 0-1,1 3-5,3 6 20,0 1-1,-2 0 0,2 4-19,2 6 36,5 13 44,-3 1-1,0 1 0,-2 4-79,17 118 312,-25-140 161,-1-16-206,0-14 294,0-46-103,0 5-487,-2-7 17,4 1 0,2-1 1,5-18 11,-6 56-21,2-1 0,0 1 0,2 0 1,0 1-1,2-3 21,-3 9-34,0 1-1,1 0 1,0 0 0,1 0 0,0 1-1,1 0 1,0 0 0,3 0 34,-8 6-3,0 0-1,1 1 1,-1 0 0,1 0 0,0 0-1,0 1 1,0 0 0,0 0 0,1 0-1,-1 0 1,1 1 0,-1 0 0,1 0-1,-1 0 1,1 1 0,-1 0 0,1 0-1,0 0 1,-1 1 0,1 0 0,-1 0-1,1 0 1,-1 1 0,3 1 3,2 1 10,0 0 1,0 1-1,-1 0 1,1 1-1,-2 0 1,1 1-1,-1 0 1,1 0-1,-2 1 1,1 0-1,-1 0 1,0 2-11,1 0 14,-2 0 0,1 1 0,-2 0 0,1 0 0,-1 0 0,-1 1 0,1 2-14,-1 4 44,0 1-1,0 0 0,-2 0 1,0 6-44,-2-11 73,0-8-10,0 0 0,0 0 0,1 0 0,0 0-1,0 0 1,0 0 0,1 0 0,1 5-63,-3-11 4,0 0 0,0 0 1,0 0-1,0 0 0,0 0 1,0 0-1,0 0 0,0 0 1,0 1-1,0-1 0,0 0 1,0 0-1,1 0 0,-1 0 1,0 0-1,0 0 0,0 0 1,0 0-1,0 0 0,0 0 0,0 0 1,0 0-1,0 0 0,0 0 1,0 0-1,0 0 0,0 0 1,0 0-1,0 0 0,0 0 1,0 0-1,0 0 0,0 0 1,1 0-1,-1 0 0,0 0 1,0 0-1,0 0 0,0 0 1,0 0-1,0 0 0,0 0 1,0 0-1,0 0 0,0 0 1,0 0-1,0 0 0,0 0 0,0 0 1,0 0-1,0 0 0,1 0 1,-1 0-1,0 0 0,0 0 1,0 0-1,0 0 0,0 0 1,0 0-1,0 0 0,0 0 1,0 0-1,0 0 0,0 0 1,0 0-1,0 0-4,1-8 136,0-14-19,-1 11-110,1 0 0,1-1 0,0 1 0,0 0 0,1 0 0,1 0 0,2-5-7,10-20-2,11-19 2,-8 19 1,-11 19 0,1 1-1,0 1 1,1 0 0,4-3-1,-11 14-7,0 0 0,0 0 1,0 1-1,1 0 1,-1-1-1,1 1 1,0 1-1,0-1 0,0 0 1,1 1-1,-1 0 1,0 0-1,1 0 1,-1 1-1,1-1 0,0 1 1,0 0-1,-1 1 1,3-1 6,0 1 5,0 1 0,1 0 0,-1 0 0,0 1-1,0 0 1,0 0 0,0 1 0,0 0 0,0 0 0,-1 0 0,0 1 0,1 0 0,-1 0 0,4 4-5,-3-2 15,0 1-1,-1-1 1,1 1-1,-1 1 1,-1-1-1,0 1 1,0 0-1,0 0 1,-1 0 0,0 1-1,1 4-14,0 4-118,0 0 1,-2 1-1,0-1 0,-1 1 1,-1 0-1,0 0 0,-2 8 118,-3 26-5320,-9 44 5320,9-69-4128,8-7 1270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4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72 117 2496,'0'-1'105,"0"0"0,0 0 0,0 0-1,0 0 1,0 0 0,-1 0 0,1 0 0,0 0 0,-1 0 0,1 0 0,0 0 0,-1 0-1,0 1 1,1-1 0,-1 0 0,1 0 0,-1 0 0,0 1 0,0-1 0,1 0 0,-2 0-105,2 1 14,0 0 0,1 0 0,-1 0 0,0 0 1,0 0-1,0 0 0,0 0 0,0 0 0,0 0 1,0 0-1,0 1 0,0-1 0,0 0 0,1 0 1,-1 0-1,0 0 0,0 0 0,0 0 0,0 0 1,0 0-1,0 0 0,0 0 0,0 0 0,0 0 1,0 1-1,0-1 0,0 0 0,0 0 0,0 0 1,0 0-1,0 0 0,0 0 0,0 0 0,0 0 1,0 1-1,0-1 0,0 0 0,0 0 0,0 0 1,0 0-1,0 0 0,0 0 0,0 0 0,0 0 1,0 0-1,0 1 0,0-1 0,0 0 0,0 0 1,0 0-1,0 0 0,0 0 0,0 0 0,-1 0 1,1 0-1,0 0 0,0 0-14,-6 10 676,-2 3-268,3 21-376,2-1 0,1 1 0,1 0 0,3 17-32,0 18-86,-2 405 2406,-2-526-2077,-3 0 0,-5-17-243,0 1 50,3 0 1,4-2-51,2 57-16,-2-54-171,3-1 1,6-42 186,-6 108-14,0 0 0,0 0 0,1 0 0,-1 0 0,1 0 0,-1 0 0,1 1-1,0-1 1,0 0 0,0 0 0,1-1 14,-2 3-6,1-1 0,-1 1 0,1 0 0,-1-1 0,1 1 0,-1 0 0,1 0 0,-1-1 0,1 1 0,-1 0 0,1 0 0,0 0 0,-1 0 0,1 0 0,-1 0 0,1 0 0,0 0 0,-1 0 0,1 0 0,0 0 0,-1 0 0,1 0 0,-1 0 0,1 1 0,-1-1 0,1 0 0,0 0 0,-1 1 0,1-1 0,-1 0 0,1 1 0,-1-1 0,1 1 0,-1-1 0,0 0-1,1 1 1,-1-1 0,0 1 0,1 0 6,10 11-43,0 0 0,0 1 0,-2 1-1,8 12 44,-3-5-13,20 29 123,28 31-110,-45-62 24,0 0 0,1-1 0,1-2-1,1 1 1,8 3-24,-6-4 46,21 13 209,-40-27-179,1 0 0,-1 0 0,1-1 0,0 1 0,0-1 0,0 0 0,-1 0 0,1 0 0,0-1 0,3 1-76,-6-1 35,1 0 0,-1 0 0,1 0-1,-1-1 1,1 1 0,0 0 0,-1-1 0,1 1-1,-1-1 1,1 0 0,-1 1 0,0-1 0,1 0-1,-1 0 1,0 0 0,1 0 0,-1 0-1,0 0 1,0 0 0,0 0 0,0-1 0,0 1-1,0 0 1,0-1-35,1-1 64,-1 0 1,0-1-1,0 1 0,0 0 0,0-1 1,0 1-1,-1 0 0,1-1 0,-1 1 1,0-3-65,0-1 56,-1 0 1,0 0 0,0 0 0,0-1-1,-1 1 1,0 1 0,-3-7-57,1 0 45,-20-47 248,-2 1-1,-20-33-292,9 19-233,-5-19 233,26 46-693,8 8 192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4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129 219 1472,'-1'2'85,"0"-1"-1,0 0 1,1 1-1,-1-1 1,0 0 0,1 1-1,-1-1 1,1 1-1,0-1 1,-1 1 0,1-1-1,0 1 1,0-1-1,0 2-84,0 26 1263,1-15-761,1 41 842,4 15-1344,-1-15 357,-2 14-357,-2-38 189,0-18-32,-1-1 0,0 0 0,-1 0 0,0 1 0,-1-1 0,-2 7-157,4-17 12,-1 0 0,1-1 0,-1 1-1,0-1 1,0 1 0,0-1 0,0 1 0,0-1-1,0 1 1,0-1 0,0 0 0,0 0 0,-1 1 0,0-1-12,1 0 13,0-1 0,0 0 1,1 1-1,-1-1 0,0 0 1,0 0-1,0 0 0,0 1 1,0-1-1,0 0 0,1 0 1,-1-1-1,0 1 0,0 0 1,0 0-1,0 0 0,0 0 1,0-1-1,1 1 0,-1 0 0,0-1 1,0 1-1,0-1 0,1 1 1,-1-1-1,0 1 0,1-1 1,-1 0-1,0 1 0,1-1 1,-1 0-1,1 1 0,-1-1 1,1 0-14,-5-6 71,0 1 0,1-1 0,0 0 0,0 0-1,1-1 1,-2-3-71,-16-54 176,18 54-159,-8-27-22,2-1 0,2 0-1,1-1 6,4 22-41,1-1 0,1 1 0,0 0 0,1-1 0,1 1 0,1 0-1,4-14 42,-7 31-10,0-1-1,1 1 1,-1-1-1,1 1 1,0-1 0,-1 1-1,1 0 1,0-1-1,0 1 1,0 0-1,0 0 1,0 0-1,0 0 1,1-1 10,-1 1 0,-1 1 0,1 0 0,0-1 1,0 1-1,0 0 0,-1-1 0,1 1 1,0 0-1,0 0 0,0 0 0,0 0 1,0 0-1,-1 0 0,1 0 0,0 0 1,0 0-1,0 0 0,1 0 0,2 2 14,1 0 0,0 1-1,-1-1 1,0 1 0,0 0-1,1 0 1,1 2-14,1 0-18,42 39-205,-34-30 225,0 0 1,1-1 0,17 10-3,-28-20 14,0 0 0,0-1 0,1 1 0,-1-1 0,1 0 0,-1 0 0,1-1 0,0 0 0,0 0 0,0 0 0,0-1 0,0 0 0,0 0 0,0 0 0,3-1-14,-6 0 12,-1 1 0,1-1-1,-1 0 1,1 0 0,-1-1-1,0 1 1,1 0 0,-1-1 0,0 1-1,0-1 1,0 0 0,0 0-1,0 0 1,-1 0 0,1 0 0,0 0-1,-1 0 1,0 0 0,1-1 0,-1 1-1,0-1 1,0 1 0,0-1-1,-1 1 1,1-1 0,0 0-12,1-7 30,0 0 1,-1 0-1,0 0 0,-1 0 1,0 0-1,0 0 0,-1-1-30,-4-22 61,-4-12-61,2 14 9,-10-53-852,15 49 342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2240,'10'-8'720,"-9"7"-699,-1 1 1,0 0-1,0 0 1,0 0-1,1 0 1,-1 0-1,0 0 1,0 0 0,1 0-1,-1 0 1,0 0-1,0 0 1,0 0-1,1 0 1,-1 0-1,0 0 1,0 0-1,1 0 1,-1 0-1,0 0 1,0 0-1,1 0 1,-1 1-1,0-1 1,0 0-1,0 0 1,1 0-1,-1 0 1,0 0-1,0 1 1,0-1-1,0 0 1,0 0-1,1 0 1,-1 0-1,0 1 1,0-1-1,0 0 1,0 0-1,0 1 1,0-1-1,0 0 1,0 0-22,5 11 539,-5-11-558,36 104 1374,-5 12-1078,10 80-277,-22-68 139,-13-91-171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1 209 1152,'0'0'37,"0"-1"0,0 1-1,0 0 1,0-1 0,0 1 0,0 0-1,0-1 1,0 1 0,0-1 0,0 1 0,0 0-1,0-1 1,0 1 0,0-1 0,0 1 0,0 0-1,0-1 1,0 1 0,0 0 0,1-1-1,-1 1 1,0 0 0,0-1 0,0 1 0,1 0-1,-1-1 1,0 1 0,0 0 0,1 0 0,-1-1-1,0 1 1,1 0 0,-1 0 0,0-1-1,1 1-36,15-13 1822,-3 5-1383,-6 4-296,-1-1-1,0 1 1,1-1 0,-1 0-1,2-3-142,12-11 214,1 1-1,17-10-213,-35 26-11,10-6 8,-1 0 0,1 1 0,2 0 3,15-9 20,-12 6-732,0 1 0,4-1 712,-7 8-832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59 2080,'-4'10'768,"4"-10"-608,4 0-32,-4-6 896,7 6-576,5-10 256,6 4-416,12-20-32,1 5-160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7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733 238 2240,'0'0'28,"0"0"0,0 1 0,0-1 0,0 0 0,0 0 0,0 0 0,0 1 0,0-1 0,0 0 0,0 0 0,0 0 0,0 1 0,0-1 0,0 0 0,0 0 0,0 0 0,0 0-1,0 1 1,0-1 0,-1 0 0,1 0 0,0 0 0,0 0 0,0 1 0,0-1 0,0 0 0,-1 0 0,1 0 0,0 0 0,0 0 0,0 0 0,0 1 0,-1-1 0,1 0 0,0 0 0,0 0 0,0 0 0,-1 0 0,1 0 0,0 0 0,0 0 0,0 0 0,-1 0 0,1 0 0,0 0 0,0 0 0,0 0 0,-1 0 0,1 0 0,0 0-28,-4 0 884,4 0-852,0 0 0,0 0 0,0 0 1,0 0-1,0 0 0,0 0 0,1 0 1,-1-1-1,0 1 0,0 0 0,0 0 1,0 0-1,0 0 0,0 0 0,0 0 1,0 0-1,0 0 0,0 0 0,0-1 1,0 1-1,0 0 0,0 0 0,0 0 1,0 0-1,0 0 0,0 0 0,0 0 1,0 0-1,0-1 0,0 1 0,0 0 1,0 0-1,0 0 0,0 0 0,0 0 1,0 0-1,0 0 0,0 0 0,0 0 1,0 0-1,0-1 0,-1 1 0,1 0 1,0 0-1,0 0 0,0 0 0,0 0 1,0 0-1,0 0-32,-1-1 113,1 1 1,0-1-1,-1 1 1,1-1-1,0 1 1,0-1 0,-1 0-1,1 1 1,0-1-1,0 0 1,0 1-1,0-1 1,0 0-1,0 1 1,0-1-1,0 0 1,0 1-1,0-1 1,0 0-1,0 0-113,1-2 120,-1-1 1,1 0-1,-1 0 0,0 0 1,0 0-1,-1 0 1,1 0-1,-1 0 0,0 0 1,0 0-1,0 1 0,0-1 1,-2-2-121,-3-7 226,-1 1 1,-7-12-227,10 19 57,-1-3-4,0 1 0,-1 1 1,0-1-1,0 1 0,-1 0 1,0 0-1,0 1 0,0 0 1,-1 0-1,1 1 0,-1 0 1,-4-1-54,-1-2 21,-1 1 0,0 0 1,0 1-1,-1 1 0,1 1 1,-1 0-1,0 0 0,-7 1-21,2 0-28,1 1 0,-1 1 0,1 1 0,0 0-1,-1 2 1,1 0 0,-14 5 28,19-3-16,0 1-1,0 0 1,1 1-1,0 1 1,1 0-1,0 0 1,0 2-1,1-1 1,0 1-1,0 1 1,-6 8 16,3-1-16,1 1 1,1 0-1,1 0 1,0 1-1,1 1 1,2-1-1,0 2 1,-2 9 15,0 8-37,2-1 0,1 2 0,3-1 0,0 19 37,3-42-8,1 0 0,1 0 0,0 0-1,1-1 1,1 1 0,0 0 0,1-1 0,1 0 0,0 0 0,6 10 8,-6-17 17,-1 0-1,1 0 1,0 0-1,1-1 1,0 0 0,0 0-1,0 0 1,1-1-1,0 0 1,1-1 0,-1 1-1,1-1 1,0-1-1,0 1 1,0-1 0,1-1-1,-1 0 1,1 0-1,1 0-16,6 0-5,1 0-1,-1-1 1,1-1-1,0 0 1,0-1-1,7-1 6,1-2-19,0-1 0,0-1 0,20-7 19,-25 6-93,-1-1 0,0-1 0,0-1 0,-1-1 1,2-2 92,34-17-272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1 329 2656,'5'-14'837,"-5"14"-817,0 0-1,0 0 0,0 0 1,0-1-1,0 1 0,0 0 1,0 0-1,0 0 0,0 0 1,0-1-1,0 1 0,1 0 1,-1 0-1,0 0 1,0 0-1,0 0 0,0 0 1,0-1-1,1 1 0,-1 0 1,0 0-1,0 0 0,0 0 1,0 0-1,1 0 0,-1 0 1,0 0-1,0 0 1,0 0-1,0 0 0,1 0 1,-1 0-1,0 0 0,0 0 1,0 0-1,0 0 0,1 0 1,-1 0-1,0 0 0,0 0 1,0 0-1,0 0 1,1 0-1,-1 0 0,0 1 1,0-1-1,0 0 0,0 0 1,0 0-1,1 0 0,-1 0 1,0 0-1,0 1 0,0-1 1,0 0-1,0 0 1,0 0-1,0 0 0,0 0 1,0 1-1,0-1 0,0 0-19,6 9 496,33 80 1142,-9-20-1143,38 64-495,-52-106 60,-10-15 100,1 0 0,1 0 0,0-1-1,0 0 1,1 0 0,9 8-160,-10-13 153,-8-6-152,0 0 0,0 0-1,1 0 1,-1 0-1,0 0 1,0 0-1,0 0 1,0 0-1,0 0 1,0 0-1,0 0 1,0 0-1,0 0 1,0 0-1,0 0 1,0 0 0,0 0-1,0 0 1,0 0-1,0 0 1,0 0-1,1 0 1,-1 0-1,0-1 1,0 1-1,0 0 1,0 0-1,0 0 1,0 0-1,0 0 1,0 0-1,0 0 1,0 0 0,0 0-1,0 0 1,0 0-1,0 0 1,0 0-1,0 0 1,0 0-1,0 0 1,0 0-1,0 0 1,0-1-1,0 1 1,0 0-1,0 0 1,0 0 0,0 0-1,0 0 1,0 0-1,0 0 1,0 0-1,0 0 1,0 0-1,0 0 1,0 0-1,0 0 1,0 0-1,0 0 1,0 0-1,0 0 1,0 0-1,-11-16 42,1 5 4,4 5-37,1 1 1,0-2-1,0 1 1,1 0-1,0-1 1,0 0-1,-3-6-9,-39-65-83,1 1 118,28 45-69,2 0-1,1-1 0,1 0 1,-2-16 34,14 47 0,-4-17 11,0-1 0,2 0 0,-1-10-11,3 25 0,1 1 1,0-1 0,0 1 0,0-1 0,1 1 0,-1-1-1,1 1 1,0-1 0,0 1 0,1-1 0,-1 1 0,1 0 0,0 0-1,0 0 1,1 0 0,-1 0 0,1 0 0,1-1-1,-1 3-16,0-1-1,1 1 1,-1 0 0,0 0 0,1 0-1,0 0 1,-1 1 0,1-1 0,0 1 0,0 0-1,0 0 1,0 1 0,0-1 0,0 1-1,0 0 1,0 0 0,0 0 0,0 0 0,1 1 15,8 1-45,0 1 0,0 0 0,0 0 0,0 1 0,2 2 46,14 7 6,0 1-1,-1 1 1,-1 2-1,22 17-5,17 17 181,11 17-181,-43-39 272,1-1 0,16 9-272,-50-36 41,0 0 0,0-1 1,0 1-1,0 0 0,0-1 0,0 1 1,0-1-1,0 1 0,0-1 0,0 0 1,0 1-1,0-1 0,0 0 1,1 0-1,-1 0 0,0 0 0,0 0 1,0 0-1,0 0 0,0 0 0,1-1-41,-2 1 23,1-1 0,0 1 0,-1-1-1,1 1 1,0-1 0,-1 1-1,1-1 1,-1 0 0,1 0-1,-1 1 1,1-1 0,-1 0 0,1 0-1,-1 1 1,0-1 0,0 0-1,1 0 1,-1 0 0,0 1-1,0-1 1,0 0-23,1-6 49,-1 1 0,0 0 0,0-1 0,-1 1 0,1-1 0,-2-2-49,-5-20 4,-2 0 1,-1 0-1,-1 0 0,-1 2 0,-15-25-4,-45-77-106,40 63 42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8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2496,'0'1'24,"0"-1"1,0 0-1,0 0 1,0 0-1,0 1 0,0-1 1,0 0-1,0 0 1,0 0-1,0 0 0,0 1 1,0-1-1,0 0 1,1 0-1,-1 0 0,0 0 1,0 0-1,0 1 1,0-1-1,0 0 1,1 0-1,-1 0 0,0 0 1,0 0-1,0 0 1,0 0-1,1 0 0,-1 0 1,0 0-1,0 0 1,0 0-1,1 0 0,-1 0 1,0 0-1,0 0 1,0 0-1,0 0 0,1 0 1,-1 0-1,0 0 1,0 0-1,0 0 1,1 0-1,-1 0 0,0 0 1,0 0-1,0 0 1,0 0-1,1 0 0,-1-1 1,0 1-1,0 0 1,0 0-1,0 0 0,0 0 1,0 0-1,1-1 1,-1 1-1,0 0 0,0 0 1,0 0-1,0 0 1,0-1-1,0 1 1,0 0-1,0 0 0,0 0-24,9 24 1001,-2-4-357,13 26 66,-3 2-1,3 15-709,24 101 311,17 58-276,-44-168 62,-8-20-1159,12 23 1062,-10-35-656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1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0 411 2560,'6'-10'960,"-6"10"-768,24-27-32,-11 5 480,5 12-384,12-22 480,7-1-448,9-15-64,9 11-128,-1-17 0,1 17-64,-8-1-32,-5 12 32,-6-1-32,-5 17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1 208 3136,'24'-16'1184,"-24"16"-928,36-16-64,-17 6 512,5 4-416,4-14 384,9 3-384,5-15-224,1 12-64,-1-25-3232,-8 19 1728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11.8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236 36 6048,'1'-7'2056,"-2"-14"4088,0 20-6072,1 1 0,0-1 0,0 1 0,0 0 0,0-1 0,-1 1 0,1-1 0,0 1 0,0 0 0,-1-1 1,1 1-1,0 0 0,-1 0 0,1-1 0,0 1 0,-1 0 0,1-1 0,0 1 0,-1 0 0,1 0 0,-1 0 0,1 0 0,0-1 0,-1 1 0,1 0 0,-1 0 0,1 0 0,0 0 0,-1 0 1,1 0-1,-1 0 0,1 0 0,-1 0 0,1 0 0,0 0 0,-1 0 0,1 1 0,-1-1 0,1 0 0,-1 0 0,1 0 0,0 1-72,-8 1 106,0 2-1,1-1 1,0 1-1,0 0 1,0 1 0,0 0-1,1 0 1,0 0-1,0 1 1,-3 3-106,-2 4 13,1 0 1,1 0-1,0 1 0,-6 12-13,11-20-3,1 1 0,1-1 0,-1 1 0,1-1-1,0 1 1,1 0 0,-1 0 0,1 0-1,1 0 1,-1 0 0,1 1 3,1-3-10,-1 1 1,1-1-1,0 1 0,0-1 1,1 1-1,0-1 0,0 0 1,0 0-1,1 0 0,-1 0 1,1 0-1,0 0 0,1-1 1,0 2 9,10 8 13,0-1 1,1 0 0,0 0-1,1-2 1,10 6-14,-10-7 74,-1 0 0,0 1 0,-1 1 0,0 0 0,-1 1 0,7 9-74,-14-14 26,-1 1 0,1 0 0,-2-1 0,1 2 0,-1-1 0,-1 0 0,1 1 0,-2 0 0,1 0 0,-1 0 0,-1 0 0,0 0 0,0 0 0,-1 0 0,0 0 0,-1 1-26,-1 4 54,0 0-1,-1 0 1,-1 0 0,0-1 0,-1 1 0,-1-1 0,0 0 0,-1 0 0,0-1-1,-4 4-53,1-1 148,-1-2 0,0 1 0,-1-2 0,0 1-1,-6 3-147,10-10-19,0-1 0,-1 0 1,0 0-1,0-1 0,0 0 0,0-1 0,-1 0 0,0 0 0,0-1 0,0 0 19,-2 0-998,1 0-1,-1-1 1,0 0 0,1-1 0,-1-1 0,-9 0 998,-7-1-2400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1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72 1152,'0'-4'92,"0"1"0,0 0 0,-1-1 0,1 1 0,-1 0 0,0-1 0,0 1 0,-1-2-92,0-6 853,2 10-757,0 1 0,0-1 0,0 0 0,0 0 0,-1 0 0,1 0 0,0 1 0,0-1 0,-1 0 0,1 0 0,0 0 0,-1 1 0,1-1 0,-1 0 0,1 0 0,-1 1-96,-3-6 458,4 6-426,0 0-1,0 0 0,-1-1 0,1 1 1,0 0-1,0 0 0,0 0 0,-1 0 0,1-1 1,0 1-1,0 0 0,0 0 0,0 0 1,-1-1-1,1 1 0,0 0 0,0 0 1,0-1-1,0 1 0,0 0 0,0-1 0,0 1 1,0 0-1,0 0 0,0-1 0,0 1 1,0 0-1,0 0 0,0-1 0,0 1 1,0 0-1,0 0 0,0-1 0,0 1 0,0 0 1,0 0-1,0-1 0,1 1 0,-1 0 1,0 0-1,0-1-31,-18 52 1872,11-32-1740,2 0 0,0 0 0,0 7-132,-3 13 105,1-10-45,3 1 1,0 0-1,2 1 1,1 2-61,6 121 141,-3-110-33,24 240-13,-10-127-89,15 75 77,-20-161-65,31 145-87,-11-64 74,-10-2 193,-14-88-140,13 175 70,6-46-164,1 8 72,-15-25 42,-10 128-78,-3-152 93,4-55-717,7 29 624,-5-96-309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2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18 2240,'0'-1'76,"0"1"1,0-1-1,-1 0 1,1 0 0,0 0-1,0 0 1,0 0-1,-1 0 1,1 1-1,0-1 1,-1 0-1,1 0 1,-1 1-1,1-1 1,-1 0-1,1 0 1,-1 1-1,1-1 1,-1 1-1,0-1 1,1 0-1,-1 1 1,0-1-77,0 1 91,1 1-1,-1-1 1,1 0 0,-1 0 0,1 1-1,0-1 1,-1 0 0,1 1 0,-1-1-1,1 1 1,0-1 0,-1 0 0,1 1-1,0-1 1,0 1 0,-1-1 0,1 1-1,0-1 1,0 1 0,0-1 0,0 1-91,-6 21 758,0 26-548,10 21-172,-1 23-75,10 56 37,20 91 55,-17-133-169,-1-9 204,13 95 12,-26-174-93,44 455 19,-28-151 84,-5 397-116,-13-573 195,-12 53-175,11-166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3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19 1312,'-20'-3'421,"20"2"-367,0 1-1,-1 0 1,1 0-1,-1-1 1,1 1-1,0 0 1,0-1-1,-1 1 1,1-1-1,0 1 1,0 0-1,-1-1 1,1 1-1,0-1 1,0 1-1,0 0 0,0-1 1,0 1-1,-1-1 1,1 1-1,0-1 1,0 1-1,0-1 1,0 1-1,0 0 1,0-1-1,1 1 1,-1-1-1,0 1 1,0-1-1,0 1 1,0 0-1,0-1 1,1 1-1,-1-1-53,0 0 1158,19 2-850,-1 0-1,0 2 1,1 0 0,-1 1 0,12 5-308,0 0-12,-1 3 0,-1 0 0,4 4 12,16 12 41,43 33-41,-69-45 23,45 35-45,-2 4 0,18 23 22,-22-21 44,-29-28-39,116 106-143,39 20 138,-140-119 21,-3 1 1,0 3-1,12 19-21,-1 5 242,18 22 311,-68-81-475,0 0 0,1-1 0,-1 1 0,1-1 0,0 0 0,2 1-78,-7-4 37,1 0 0,-1 0 1,1 0-1,0-1 0,-1 1 1,1-1-1,0 1 1,-1-1-1,1 0 0,0 1 1,0-1-1,-1 0 1,1 0-1,0 0 0,0-1 1,-1 1-1,1 0 1,0 0-1,0-1 0,-1 0 1,1 1-1,0-1 0,-1 0 1,1 1-1,-1-1 1,1 0-1,-1 0 0,1-1-37,6-6 101,-1-1 0,0 0 0,-1 0 0,0 0 0,0-1 0,0-1-101,4-6 56,57-102 157,-3-8-213,91-175 37,-99 194 11,-2 4-10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4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72 117 2496,'0'-1'105,"0"0"0,0 0 0,0 0-1,0 0 1,0 0 0,-1 0 0,1 0 0,0 0 0,-1 0 0,1 0 0,0 0 0,-1 0-1,0 1 1,1-1 0,-1 0 0,1 0 0,-1 0 0,0 1 0,0-1 0,1 0 0,-2 0-105,2 1 14,0 0 0,1 0 0,-1 0 0,0 0 1,0 0-1,0 0 0,0 0 0,0 0 0,0 0 1,0 0-1,0 1 0,0-1 0,0 0 0,1 0 1,-1 0-1,0 0 0,0 0 0,0 0 0,0 0 1,0 0-1,0 0 0,0 0 0,0 0 0,0 0 1,0 1-1,0-1 0,0 0 0,0 0 0,0 0 1,0 0-1,0 0 0,0 0 0,0 0 0,0 0 1,0 1-1,0-1 0,0 0 0,0 0 0,0 0 1,0 0-1,0 0 0,0 0 0,0 0 0,0 0 1,0 0-1,0 1 0,0-1 0,0 0 0,0 0 1,0 0-1,0 0 0,0 0 0,0 0 0,-1 0 1,1 0-1,0 0 0,0 0-14,-6 10 676,-2 3-268,3 21-376,2-1 0,1 1 0,1 0 0,3 17-32,0 18-86,-2 405 2406,-2-526-2077,-3 0 0,-5-17-243,0 1 50,3 0 1,4-2-51,2 57-16,-2-54-171,3-1 1,6-42 186,-6 108-14,0 0 0,0 0 0,1 0 0,-1 0 0,1 0 0,-1 0 0,1 1-1,0-1 1,0 0 0,0 0 0,1-1 14,-2 3-6,1-1 0,-1 1 0,1 0 0,-1-1 0,1 1 0,-1 0 0,1 0 0,-1-1 0,1 1 0,-1 0 0,1 0 0,0 0 0,-1 0 0,1 0 0,-1 0 0,1 0 0,0 0 0,-1 0 0,1 0 0,0 0 0,-1 0 0,1 0 0,-1 0 0,1 1 0,-1-1 0,1 0 0,0 0 0,-1 1 0,1-1 0,-1 0 0,1 1 0,-1-1 0,1 1 0,-1-1 0,0 0-1,1 1 1,-1-1 0,0 1 0,1 0 6,10 11-43,0 0 0,0 1 0,-2 1-1,8 12 44,-3-5-13,20 29 123,28 31-110,-45-62 24,0 0 0,1-1 0,1-2-1,1 1 1,8 3-24,-6-4 46,21 13 209,-40-27-179,1 0 0,-1 0 0,1-1 0,0 1 0,0-1 0,0 0 0,-1 0 0,1 0 0,0-1 0,3 1-76,-6-1 35,1 0 0,-1 0 0,1 0-1,-1-1 1,1 1 0,0 0 0,-1-1 0,1 1-1,-1-1 1,1 0 0,-1 1 0,0-1 0,1 0-1,-1 0 1,0 0 0,1 0 0,-1 0-1,0 0 1,0 0 0,0 0 0,0-1 0,0 1-1,0 0 1,0-1-35,1-1 64,-1 0 1,0-1-1,0 1 0,0 0 0,0-1 1,0 1-1,-1 0 0,1-1 0,-1 1 1,0-3-65,0-1 56,-1 0 1,0 0 0,0 0 0,0-1-1,-1 1 1,0 1 0,-3-7-57,1 0 45,-20-47 248,-2 1-1,-20-33-292,9 19-233,-5-19 233,26 46-693,8 8 192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4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129 219 1472,'-1'2'85,"0"-1"-1,0 0 1,1 1-1,-1-1 1,0 0 0,1 1-1,-1-1 1,1 1-1,0-1 1,-1 1 0,1-1-1,0 1 1,0-1-1,0 2-84,0 26 1263,1-15-761,1 41 842,4 15-1344,-1-15 357,-2 14-357,-2-38 189,0-18-32,-1-1 0,0 0 0,-1 0 0,0 1 0,-1-1 0,-2 7-157,4-17 12,-1 0 0,1-1 0,-1 1-1,0-1 1,0 1 0,0-1 0,0 1 0,0-1-1,0 1 1,0-1 0,0 0 0,0 0 0,-1 1 0,0-1-12,1 0 13,0-1 0,0 0 1,1 1-1,-1-1 0,0 0 1,0 0-1,0 0 0,0 1 1,0-1-1,0 0 0,1 0 1,-1-1-1,0 1 0,0 0 1,0 0-1,0 0 0,0 0 1,0-1-1,1 1 0,-1 0 0,0-1 1,0 1-1,0-1 0,1 1 1,-1-1-1,0 1 0,1-1 1,-1 0-1,0 1 0,1-1 1,-1 0-1,1 1 0,-1-1 1,1 0-14,-5-6 71,0 1 0,1-1 0,0 0 0,0 0-1,1-1 1,-2-3-71,-16-54 176,18 54-159,-8-27-22,2-1 0,2 0-1,1-1 6,4 22-41,1-1 0,1 1 0,0 0 0,1-1 0,1 1 0,1 0-1,4-14 42,-7 31-10,0-1-1,1 1 1,-1-1-1,1 1 1,0-1 0,-1 1-1,1 0 1,0-1-1,0 1 1,0 0-1,0 0 1,0 0-1,0 0 1,1-1 10,-1 1 0,-1 1 0,1 0 0,0-1 1,0 1-1,0 0 0,-1-1 0,1 1 1,0 0-1,0 0 0,0 0 0,0 0 1,0 0-1,-1 0 0,1 0 0,0 0 1,0 0-1,0 0 0,1 0 0,2 2 14,1 0 0,0 1-1,-1-1 1,0 1 0,0 0-1,1 0 1,1 2-14,1 0-18,42 39-205,-34-30 225,0 0 1,1-1 0,17 10-3,-28-20 14,0 0 0,0-1 0,1 1 0,-1-1 0,1 0 0,-1 0 0,1-1 0,0 0 0,0 0 0,0 0 0,0-1 0,0 0 0,0 0 0,0 0 0,3-1-14,-6 0 12,-1 1 0,1-1-1,-1 0 1,1 0 0,-1-1-1,0 1 1,1 0 0,-1-1 0,0 1-1,0-1 1,0 0 0,0 0-1,0 0 1,-1 0 0,1 0 0,0 0-1,-1 0 1,0 0 0,1-1 0,-1 1-1,0-1 1,0 1 0,0-1-1,-1 1 1,1-1 0,0 0-12,1-7 30,0 0 1,-1 0-1,0 0 0,-1 0 1,0 0-1,0 0 0,-1-1-30,-4-22 61,-4-12-61,2 14 9,-10-53-852,15 49 342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2240,'10'-8'720,"-9"7"-699,-1 1 1,0 0-1,0 0 1,0 0-1,1 0 1,-1 0-1,0 0 1,0 0 0,1 0-1,-1 0 1,0 0-1,0 0 1,0 0-1,1 0 1,-1 0-1,0 0 1,0 0-1,1 0 1,-1 0-1,0 0 1,0 0-1,1 0 1,-1 1-1,0-1 1,0 0-1,0 0 1,1 0-1,-1 0 1,0 0-1,0 1 1,0-1-1,0 0 1,0 0-1,1 0 1,-1 0-1,0 1 1,0-1-1,0 0 1,0 0-1,0 1 1,0-1-1,0 0 1,0 0-22,5 11 539,-5-11-558,36 104 1374,-5 12-1078,10 80-277,-22-68 139,-13-91-171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1 209 1152,'0'0'37,"0"-1"0,0 1-1,0 0 1,0-1 0,0 1 0,0 0-1,0-1 1,0 1 0,0-1 0,0 1 0,0 0-1,0-1 1,0 1 0,0-1 0,0 1 0,0 0-1,0-1 1,0 1 0,0 0 0,1-1-1,-1 1 1,0 0 0,0-1 0,0 1 0,1 0-1,-1-1 1,0 1 0,0 0 0,1 0 0,-1-1-1,0 1 1,1 0 0,-1 0 0,0-1-1,1 1-36,15-13 1822,-3 5-1383,-6 4-296,-1-1-1,0 1 1,1-1 0,-1 0-1,2-3-142,12-11 214,1 1-1,17-10-213,-35 26-11,10-6 8,-1 0 0,1 1 0,2 0 3,15-9 20,-12 6-732,0 1 0,4-1 712,-7 8-832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59 2080,'-4'10'768,"4"-10"-608,4 0-32,-4-6 896,7 6-576,5-10 256,6 4-416,12-20-32,1 5-160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7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733 238 2240,'0'0'28,"0"0"0,0 1 0,0-1 0,0 0 0,0 0 0,0 0 0,0 1 0,0-1 0,0 0 0,0 0 0,0 0 0,0 1 0,0-1 0,0 0 0,0 0 0,0 0 0,0 0-1,0 1 1,0-1 0,-1 0 0,1 0 0,0 0 0,0 0 0,0 1 0,0-1 0,0 0 0,-1 0 0,1 0 0,0 0 0,0 0 0,0 0 0,0 1 0,-1-1 0,1 0 0,0 0 0,0 0 0,0 0 0,-1 0 0,1 0 0,0 0 0,0 0 0,0 0 0,-1 0 0,1 0 0,0 0 0,0 0 0,0 0 0,-1 0 0,1 0 0,0 0-28,-4 0 884,4 0-852,0 0 0,0 0 0,0 0 1,0 0-1,0 0 0,0 0 0,1 0 1,-1-1-1,0 1 0,0 0 0,0 0 1,0 0-1,0 0 0,0 0 0,0 0 1,0 0-1,0 0 0,0 0 0,0-1 1,0 1-1,0 0 0,0 0 0,0 0 1,0 0-1,0 0 0,0 0 0,0 0 1,0 0-1,0-1 0,0 1 0,0 0 1,0 0-1,0 0 0,0 0 0,0 0 1,0 0-1,0 0 0,0 0 0,0 0 1,0 0-1,0-1 0,-1 1 0,1 0 1,0 0-1,0 0 0,0 0 0,0 0 1,0 0-1,0 0-32,-1-1 113,1 1 1,0-1-1,-1 1 1,1-1-1,0 1 1,0-1 0,-1 0-1,1 1 1,0-1-1,0 0 1,0 1-1,0-1 1,0 0-1,0 1 1,0-1-1,0 0 1,0 1-1,0-1 1,0 0-1,0 0-113,1-2 120,-1-1 1,1 0-1,-1 0 0,0 0 1,0 0-1,-1 0 1,1 0-1,-1 0 0,0 0 1,0 0-1,0 1 0,0-1 1,-2-2-121,-3-7 226,-1 1 1,-7-12-227,10 19 57,-1-3-4,0 1 0,-1 1 1,0-1-1,0 1 0,-1 0 1,0 0-1,0 1 0,0 0 1,-1 0-1,1 1 0,-1 0 1,-4-1-54,-1-2 21,-1 1 0,0 0 1,0 1-1,-1 1 0,1 1 1,-1 0-1,0 0 0,-7 1-21,2 0-28,1 1 0,-1 1 0,1 1 0,0 0-1,-1 2 1,1 0 0,-14 5 28,19-3-16,0 1-1,0 0 1,1 1-1,0 1 1,1 0-1,0 0 1,0 2-1,1-1 1,0 1-1,0 1 1,-6 8 16,3-1-16,1 1 1,1 0-1,1 0 1,0 1-1,1 1 1,2-1-1,0 2 1,-2 9 15,0 8-37,2-1 0,1 2 0,3-1 0,0 19 37,3-42-8,1 0 0,1 0 0,0 0-1,1-1 1,1 1 0,0 0 0,1-1 0,1 0 0,0 0 0,6 10 8,-6-17 17,-1 0-1,1 0 1,0 0-1,1-1 1,0 0 0,0 0-1,0 0 1,1-1-1,0 0 1,1-1 0,-1 1-1,1-1 1,0-1-1,0 1 1,0-1 0,1-1-1,-1 0 1,1 0-1,1 0-16,6 0-5,1 0-1,-1-1 1,1-1-1,0 0 1,0-1-1,7-1 6,1-2-19,0-1 0,0-1 0,20-7 19,-25 6-93,-1-1 0,0-1 0,0-1 0,-1-1 1,2-2 92,34-17-272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1 329 2656,'5'-14'837,"-5"14"-817,0 0-1,0 0 0,0 0 1,0-1-1,0 1 0,0 0 1,0 0-1,0 0 0,0 0 1,0-1-1,0 1 0,1 0 1,-1 0-1,0 0 1,0 0-1,0 0 0,0 0 1,0-1-1,1 1 0,-1 0 1,0 0-1,0 0 0,0 0 1,0 0-1,1 0 0,-1 0 1,0 0-1,0 0 1,0 0-1,0 0 0,1 0 1,-1 0-1,0 0 0,0 0 1,0 0-1,0 0 0,1 0 1,-1 0-1,0 0 0,0 0 1,0 0-1,0 0 1,1 0-1,-1 0 0,0 1 1,0-1-1,0 0 0,0 0 1,0 0-1,1 0 0,-1 0 1,0 0-1,0 1 0,0-1 1,0 0-1,0 0 1,0 0-1,0 0 0,0 0 1,0 1-1,0-1 0,0 0-19,6 9 496,33 80 1142,-9-20-1143,38 64-495,-52-106 60,-10-15 100,1 0 0,1 0 0,0-1-1,0 0 1,1 0 0,9 8-160,-10-13 153,-8-6-152,0 0 0,0 0-1,1 0 1,-1 0-1,0 0 1,0 0-1,0 0 1,0 0-1,0 0 1,0 0-1,0 0 1,0 0-1,0 0 1,0 0-1,0 0 1,0 0 0,0 0-1,0 0 1,0 0-1,0 0 1,0 0-1,1 0 1,-1 0-1,0-1 1,0 1-1,0 0 1,0 0-1,0 0 1,0 0-1,0 0 1,0 0-1,0 0 1,0 0 0,0 0-1,0 0 1,0 0-1,0 0 1,0 0-1,0 0 1,0 0-1,0 0 1,0 0-1,0 0 1,0-1-1,0 1 1,0 0-1,0 0 1,0 0 0,0 0-1,0 0 1,0 0-1,0 0 1,0 0-1,0 0 1,0 0-1,0 0 1,0 0-1,0 0 1,0 0-1,0 0 1,0 0-1,0 0 1,0 0-1,-11-16 42,1 5 4,4 5-37,1 1 1,0-2-1,0 1 1,1 0-1,0-1 1,0 0-1,-3-6-9,-39-65-83,1 1 118,28 45-69,2 0-1,1-1 0,1 0 1,-2-16 34,14 47 0,-4-17 11,0-1 0,2 0 0,-1-10-11,3 25 0,1 1 1,0-1 0,0 1 0,0-1 0,1 1 0,-1-1-1,1 1 1,0-1 0,0 1 0,1-1 0,-1 1 0,1 0 0,0 0-1,0 0 1,1 0 0,-1 0 0,1 0 0,1-1-1,-1 3-16,0-1-1,1 1 1,-1 0 0,0 0 0,1 0-1,0 0 1,-1 1 0,1-1 0,0 1 0,0 0-1,0 0 1,0 1 0,0-1 0,0 1-1,0 0 1,0 0 0,0 0 0,0 0 0,1 1 15,8 1-45,0 1 0,0 0 0,0 0 0,0 1 0,2 2 46,14 7 6,0 1-1,-1 1 1,-1 2-1,22 17-5,17 17 181,11 17-181,-43-39 272,1-1 0,16 9-272,-50-36 41,0 0 0,0-1 1,0 1-1,0 0 0,0-1 0,0 1 1,0-1-1,0 1 0,0-1 0,0 0 1,0 1-1,0-1 0,0 0 1,1 0-1,-1 0 0,0 0 0,0 0 1,0 0-1,0 0 0,0 0 0,1-1-41,-2 1 23,1-1 0,0 1 0,-1-1-1,1 1 1,0-1 0,-1 1-1,1-1 1,-1 0 0,1 0-1,-1 1 1,1-1 0,-1 0 0,1 0-1,-1 1 1,0-1 0,0 0-1,1 0 1,-1 0 0,0 1-1,0-1 1,0 0-23,1-6 49,-1 1 0,0 0 0,0-1 0,-1 1 0,1-1 0,-2-2-49,-5-20 4,-2 0 1,-1 0-1,-1 0 0,-1 2 0,-15-25-4,-45-77-106,40 63 42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17.07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34 1 7552,'-22'24'2816,"22"-24"-2208,-11 9-160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8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2496,'0'1'24,"0"-1"1,0 0-1,0 0 1,0 0-1,0 1 0,0-1 1,0 0-1,0 0 1,0 0-1,0 0 0,0 1 1,0-1-1,0 0 1,1 0-1,-1 0 0,0 0 1,0 0-1,0 1 1,0-1-1,0 0 1,1 0-1,-1 0 0,0 0 1,0 0-1,0 0 1,0 0-1,1 0 0,-1 0 1,0 0-1,0 0 1,0 0-1,1 0 0,-1 0 1,0 0-1,0 0 1,0 0-1,0 0 0,1 0 1,-1 0-1,0 0 1,0 0-1,0 0 1,1 0-1,-1 0 0,0 0 1,0 0-1,0 0 1,0 0-1,1 0 0,-1-1 1,0 1-1,0 0 1,0 0-1,0 0 0,0 0 1,0 0-1,1-1 1,-1 1-1,0 0 0,0 0 1,0 0-1,0 0 1,0-1-1,0 1 1,0 0-1,0 0 0,0 0-24,9 24 1001,-2-4-357,13 26 66,-3 2-1,3 15-709,24 101 311,17 58-276,-44-168 62,-8-20-1159,12 23 1062,-10-35-656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1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0 411 2560,'6'-10'960,"-6"10"-768,24-27-32,-11 5 480,5 12-384,12-22 480,7-1-448,9-15-64,9 11-128,-1-17 0,1 17-64,-8-1-32,-5 12 32,-6-1-32,-5 17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1 208 3136,'24'-16'1184,"-24"16"-928,36-16-64,-17 6 512,5 4-416,4-14 384,9 3-384,5-15-224,1 12-64,-1-25-3232,-8 19 1728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1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72 1152,'0'-4'92,"0"1"0,0 0 0,-1-1 0,1 1 0,-1 0 0,0-1 0,0 1 0,-1-2-92,0-6 853,2 10-757,0 1 0,0-1 0,0 0 0,0 0 0,-1 0 0,1 0 0,0 1 0,0-1 0,-1 0 0,1 0 0,0 0 0,-1 1 0,1-1 0,-1 0 0,1 0 0,-1 1-96,-3-6 458,4 6-426,0 0-1,0 0 0,-1-1 0,1 1 1,0 0-1,0 0 0,0 0 0,-1 0 0,1-1 1,0 1-1,0 0 0,0 0 0,0 0 1,-1-1-1,1 1 0,0 0 0,0 0 1,0-1-1,0 1 0,0 0 0,0-1 0,0 1 1,0 0-1,0 0 0,0-1 0,0 1 1,0 0-1,0 0 0,0-1 0,0 1 1,0 0-1,0 0 0,0-1 0,0 1 0,0 0 1,0 0-1,0-1 0,1 1 0,-1 0 1,0 0-1,0-1-31,-18 52 1872,11-32-1740,2 0 0,0 0 0,0 7-132,-3 13 105,1-10-45,3 1 1,0 0-1,2 1 1,1 2-61,6 121 141,-3-110-33,24 240-13,-10-127-89,15 75 77,-20-161-65,31 145-87,-11-64 74,-10-2 193,-14-88-140,13 175 70,6-46-164,1 8 72,-15-25 42,-10 128-78,-3-152 93,4-55-717,7 29 624,-5-96-309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2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18 2240,'0'-1'76,"0"1"1,0-1-1,-1 0 1,1 0 0,0 0-1,0 0 1,0 0-1,-1 0 1,1 1-1,0-1 1,-1 0-1,1 0 1,-1 1-1,1-1 1,-1 0-1,1 0 1,-1 1-1,1-1 1,-1 1-1,0-1 1,1 0-1,-1 1 1,0-1-77,0 1 91,1 1-1,-1-1 1,1 0 0,-1 0 0,1 1-1,0-1 1,-1 0 0,1 1 0,-1-1-1,1 1 1,0-1 0,-1 0 0,1 1-1,0-1 1,0 1 0,-1-1 0,1 1-1,0-1 1,0 1 0,0-1 0,0 1-91,-6 21 758,0 26-548,10 21-172,-1 23-75,10 56 37,20 91 55,-17-133-169,-1-9 204,13 95 12,-26-174-93,44 455 19,-28-151 84,-5 397-116,-13-573 195,-12 53-175,11-166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3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19 1312,'-20'-3'421,"20"2"-367,0 1-1,-1 0 1,1 0-1,-1-1 1,1 1-1,0 0 1,0-1-1,-1 1 1,1-1-1,0 1 1,0 0-1,-1-1 1,1 1-1,0-1 1,0 1-1,0 0 0,0-1 1,0 1-1,-1-1 1,1 1-1,0-1 1,0 1-1,0-1 1,0 1-1,0 0 1,0-1-1,1 1 1,-1-1-1,0 1 1,0-1-1,0 1 1,0 0-1,0-1 1,1 1-1,-1-1-53,0 0 1158,19 2-850,-1 0-1,0 2 1,1 0 0,-1 1 0,12 5-308,0 0-12,-1 3 0,-1 0 0,4 4 12,16 12 41,43 33-41,-69-45 23,45 35-45,-2 4 0,18 23 22,-22-21 44,-29-28-39,116 106-143,39 20 138,-140-119 21,-3 1 1,0 3-1,12 19-21,-1 5 242,18 22 311,-68-81-475,0 0 0,1-1 0,-1 1 0,1-1 0,0 0 0,2 1-78,-7-4 37,1 0 0,-1 0 1,1 0-1,0-1 0,-1 1 1,1-1-1,0 1 1,-1-1-1,1 0 0,0 1 1,0-1-1,-1 0 1,1 0-1,0 0 0,0-1 1,-1 1-1,1 0 1,0 0-1,0-1 0,-1 0 1,1 1-1,0-1 0,-1 0 1,1 1-1,-1-1 1,1 0-1,-1 0 0,1-1-37,6-6 101,-1-1 0,0 0 0,-1 0 0,0 0 0,0-1 0,0-1-101,4-6 56,57-102 157,-3-8-213,91-175 37,-99 194 11,-2 4-10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4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72 117 2496,'0'-1'105,"0"0"0,0 0 0,0 0-1,0 0 1,0 0 0,-1 0 0,1 0 0,0 0 0,-1 0 0,1 0 0,0 0 0,-1 0-1,0 1 1,1-1 0,-1 0 0,1 0 0,-1 0 0,0 1 0,0-1 0,1 0 0,-2 0-105,2 1 14,0 0 0,1 0 0,-1 0 0,0 0 1,0 0-1,0 0 0,0 0 0,0 0 0,0 0 1,0 0-1,0 1 0,0-1 0,0 0 0,1 0 1,-1 0-1,0 0 0,0 0 0,0 0 0,0 0 1,0 0-1,0 0 0,0 0 0,0 0 0,0 0 1,0 1-1,0-1 0,0 0 0,0 0 0,0 0 1,0 0-1,0 0 0,0 0 0,0 0 0,0 0 1,0 1-1,0-1 0,0 0 0,0 0 0,0 0 1,0 0-1,0 0 0,0 0 0,0 0 0,0 0 1,0 0-1,0 1 0,0-1 0,0 0 0,0 0 1,0 0-1,0 0 0,0 0 0,0 0 0,-1 0 1,1 0-1,0 0 0,0 0-14,-6 10 676,-2 3-268,3 21-376,2-1 0,1 1 0,1 0 0,3 17-32,0 18-86,-2 405 2406,-2-526-2077,-3 0 0,-5-17-243,0 1 50,3 0 1,4-2-51,2 57-16,-2-54-171,3-1 1,6-42 186,-6 108-14,0 0 0,0 0 0,1 0 0,-1 0 0,1 0 0,-1 0 0,1 1-1,0-1 1,0 0 0,0 0 0,1-1 14,-2 3-6,1-1 0,-1 1 0,1 0 0,-1-1 0,1 1 0,-1 0 0,1 0 0,-1-1 0,1 1 0,-1 0 0,1 0 0,0 0 0,-1 0 0,1 0 0,-1 0 0,1 0 0,0 0 0,-1 0 0,1 0 0,0 0 0,-1 0 0,1 0 0,-1 0 0,1 1 0,-1-1 0,1 0 0,0 0 0,-1 1 0,1-1 0,-1 0 0,1 1 0,-1-1 0,1 1 0,-1-1 0,0 0-1,1 1 1,-1-1 0,0 1 0,1 0 6,10 11-43,0 0 0,0 1 0,-2 1-1,8 12 44,-3-5-13,20 29 123,28 31-110,-45-62 24,0 0 0,1-1 0,1-2-1,1 1 1,8 3-24,-6-4 46,21 13 209,-40-27-179,1 0 0,-1 0 0,1-1 0,0 1 0,0-1 0,0 0 0,-1 0 0,1 0 0,0-1 0,3 1-76,-6-1 35,1 0 0,-1 0 0,1 0-1,-1-1 1,1 1 0,0 0 0,-1-1 0,1 1-1,-1-1 1,1 0 0,-1 1 0,0-1 0,1 0-1,-1 0 1,0 0 0,1 0 0,-1 0-1,0 0 1,0 0 0,0 0 0,0-1 0,0 1-1,0 0 1,0-1-35,1-1 64,-1 0 1,0-1-1,0 1 0,0 0 0,0-1 1,0 1-1,-1 0 0,1-1 0,-1 1 1,0-3-65,0-1 56,-1 0 1,0 0 0,0 0 0,0-1-1,-1 1 1,0 1 0,-3-7-57,1 0 45,-20-47 248,-2 1-1,-20-33-292,9 19-233,-5-19 233,26 46-693,8 8 192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4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129 219 1472,'-1'2'85,"0"-1"-1,0 0 1,1 1-1,-1-1 1,0 0 0,1 1-1,-1-1 1,1 1-1,0-1 1,-1 1 0,1-1-1,0 1 1,0-1-1,0 2-84,0 26 1263,1-15-761,1 41 842,4 15-1344,-1-15 357,-2 14-357,-2-38 189,0-18-32,-1-1 0,0 0 0,-1 0 0,0 1 0,-1-1 0,-2 7-157,4-17 12,-1 0 0,1-1 0,-1 1-1,0-1 1,0 1 0,0-1 0,0 1 0,0-1-1,0 1 1,0-1 0,0 0 0,0 0 0,-1 1 0,0-1-12,1 0 13,0-1 0,0 0 1,1 1-1,-1-1 0,0 0 1,0 0-1,0 0 0,0 1 1,0-1-1,0 0 0,1 0 1,-1-1-1,0 1 0,0 0 1,0 0-1,0 0 0,0 0 1,0-1-1,1 1 0,-1 0 0,0-1 1,0 1-1,0-1 0,1 1 1,-1-1-1,0 1 0,1-1 1,-1 0-1,0 1 0,1-1 1,-1 0-1,1 1 0,-1-1 1,1 0-14,-5-6 71,0 1 0,1-1 0,0 0 0,0 0-1,1-1 1,-2-3-71,-16-54 176,18 54-159,-8-27-22,2-1 0,2 0-1,1-1 6,4 22-41,1-1 0,1 1 0,0 0 0,1-1 0,1 1 0,1 0-1,4-14 42,-7 31-10,0-1-1,1 1 1,-1-1-1,1 1 1,0-1 0,-1 1-1,1 0 1,0-1-1,0 1 1,0 0-1,0 0 1,0 0-1,0 0 1,1-1 10,-1 1 0,-1 1 0,1 0 0,0-1 1,0 1-1,0 0 0,-1-1 0,1 1 1,0 0-1,0 0 0,0 0 0,0 0 1,0 0-1,-1 0 0,1 0 0,0 0 1,0 0-1,0 0 0,1 0 0,2 2 14,1 0 0,0 1-1,-1-1 1,0 1 0,0 0-1,1 0 1,1 2-14,1 0-18,42 39-205,-34-30 225,0 0 1,1-1 0,17 10-3,-28-20 14,0 0 0,0-1 0,1 1 0,-1-1 0,1 0 0,-1 0 0,1-1 0,0 0 0,0 0 0,0 0 0,0-1 0,0 0 0,0 0 0,0 0 0,3-1-14,-6 0 12,-1 1 0,1-1-1,-1 0 1,1 0 0,-1-1-1,0 1 1,1 0 0,-1-1 0,0 1-1,0-1 1,0 0 0,0 0-1,0 0 1,-1 0 0,1 0 0,0 0-1,-1 0 1,0 0 0,1-1 0,-1 1-1,0-1 1,0 1 0,0-1-1,-1 1 1,1-1 0,0 0-12,1-7 30,0 0 1,-1 0-1,0 0 0,-1 0 1,0 0-1,0 0 0,-1-1-30,-4-22 61,-4-12-61,2 14 9,-10-53-852,15 49 342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2240,'10'-8'720,"-9"7"-699,-1 1 1,0 0-1,0 0 1,0 0-1,1 0 1,-1 0-1,0 0 1,0 0 0,1 0-1,-1 0 1,0 0-1,0 0 1,0 0-1,1 0 1,-1 0-1,0 0 1,0 0-1,1 0 1,-1 0-1,0 0 1,0 0-1,1 0 1,-1 1-1,0-1 1,0 0-1,0 0 1,1 0-1,-1 0 1,0 0-1,0 1 1,0-1-1,0 0 1,0 0-1,1 0 1,-1 0-1,0 1 1,0-1-1,0 0 1,0 0-1,0 1 1,0-1-1,0 0 1,0 0-22,5 11 539,-5-11-558,36 104 1374,-5 12-1078,10 80-277,-22-68 139,-13-91-171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1 209 1152,'0'0'37,"0"-1"0,0 1-1,0 0 1,0-1 0,0 1 0,0 0-1,0-1 1,0 1 0,0-1 0,0 1 0,0 0-1,0-1 1,0 1 0,0-1 0,0 1 0,0 0-1,0-1 1,0 1 0,0 0 0,1-1-1,-1 1 1,0 0 0,0-1 0,0 1 0,1 0-1,-1-1 1,0 1 0,0 0 0,1 0 0,-1-1-1,0 1 1,1 0 0,-1 0 0,0-1-1,1 1-36,15-13 1822,-3 5-1383,-6 4-296,-1-1-1,0 1 1,1-1 0,-1 0-1,2-3-142,12-11 214,1 1-1,17-10-213,-35 26-11,10-6 8,-1 0 0,1 1 0,2 0 3,15-9 20,-12 6-732,0 1 0,4-1 712,-7 8-832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3.94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103 339 8224,'-93'-21'8570,"93"21"-8521,-1 0-1,1 0 0,-1 0 1,1 0-1,-1-1 0,1 1 1,-1 0-1,1 0 0,0 0 1,-1 0-1,1-1 1,-1 1-1,1 0 0,0-1 1,-1 1-1,1 0 0,0-1 1,-1 1-1,1 0 1,0-1-1,-1 1 0,1 0 1,0-1-1,0 1 0,0-1 1,-1 1-1,1-1 0,0 1-48,0-1 47,0 0-1,0 0 0,0 0 0,1 0 0,-1 0 1,0 0-1,0 0 0,1 0 0,-1 0 0,1 0 1,-1 0-1,0 1 0,1-1 0,0 0-46,3-5 94,1 0 0,1 0 0,4-5-94,-6 8 48,14-15-43,2 2 0,-1 1-1,2 0 1,0 2 0,1 0 0,17-7-5,-4 4-37,0 3 1,2 0-1,-1 2 0,4 2 37,320-54 111,-283 52-158,-39 4 60,-18 3 33,1 1 1,-1 1-1,1 1 1,-1 0 0,9 2-47,12 1 69,-45 0-62,0 0 0,0 0 0,1 0 0,-1 1 0,1-1 0,-1 1 0,1 0 0,0 0-1,0 1 1,0-1-7,-9 14-14,1 0 0,1 0 0,0 1 0,-4 13 14,-27 76-73,41-106 74,-8 24-13,1 1 0,1-1 1,2 1-1,-1 18 12,1 24-1,3 10 1,-7 5-2064,12-63 849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59 2080,'-4'10'768,"4"-10"-608,4 0-32,-4-6 896,7 6-576,5-10 256,6 4-416,12-20-32,1 5-160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7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733 238 2240,'0'0'28,"0"0"0,0 1 0,0-1 0,0 0 0,0 0 0,0 0 0,0 1 0,0-1 0,0 0 0,0 0 0,0 0 0,0 1 0,0-1 0,0 0 0,0 0 0,0 0 0,0 0-1,0 1 1,0-1 0,-1 0 0,1 0 0,0 0 0,0 0 0,0 1 0,0-1 0,0 0 0,-1 0 0,1 0 0,0 0 0,0 0 0,0 0 0,0 1 0,-1-1 0,1 0 0,0 0 0,0 0 0,0 0 0,-1 0 0,1 0 0,0 0 0,0 0 0,0 0 0,-1 0 0,1 0 0,0 0 0,0 0 0,0 0 0,-1 0 0,1 0 0,0 0-28,-4 0 884,4 0-852,0 0 0,0 0 0,0 0 1,0 0-1,0 0 0,0 0 0,1 0 1,-1-1-1,0 1 0,0 0 0,0 0 1,0 0-1,0 0 0,0 0 0,0 0 1,0 0-1,0 0 0,0 0 0,0-1 1,0 1-1,0 0 0,0 0 0,0 0 1,0 0-1,0 0 0,0 0 0,0 0 1,0 0-1,0-1 0,0 1 0,0 0 1,0 0-1,0 0 0,0 0 0,0 0 1,0 0-1,0 0 0,0 0 0,0 0 1,0 0-1,0-1 0,-1 1 0,1 0 1,0 0-1,0 0 0,0 0 0,0 0 1,0 0-1,0 0-32,-1-1 113,1 1 1,0-1-1,-1 1 1,1-1-1,0 1 1,0-1 0,-1 0-1,1 1 1,0-1-1,0 0 1,0 1-1,0-1 1,0 0-1,0 1 1,0-1-1,0 0 1,0 1-1,0-1 1,0 0-1,0 0-113,1-2 120,-1-1 1,1 0-1,-1 0 0,0 0 1,0 0-1,-1 0 1,1 0-1,-1 0 0,0 0 1,0 0-1,0 1 0,0-1 1,-2-2-121,-3-7 226,-1 1 1,-7-12-227,10 19 57,-1-3-4,0 1 0,-1 1 1,0-1-1,0 1 0,-1 0 1,0 0-1,0 1 0,0 0 1,-1 0-1,1 1 0,-1 0 1,-4-1-54,-1-2 21,-1 1 0,0 0 1,0 1-1,-1 1 0,1 1 1,-1 0-1,0 0 0,-7 1-21,2 0-28,1 1 0,-1 1 0,1 1 0,0 0-1,-1 2 1,1 0 0,-14 5 28,19-3-16,0 1-1,0 0 1,1 1-1,0 1 1,1 0-1,0 0 1,0 2-1,1-1 1,0 1-1,0 1 1,-6 8 16,3-1-16,1 1 1,1 0-1,1 0 1,0 1-1,1 1 1,2-1-1,0 2 1,-2 9 15,0 8-37,2-1 0,1 2 0,3-1 0,0 19 37,3-42-8,1 0 0,1 0 0,0 0-1,1-1 1,1 1 0,0 0 0,1-1 0,1 0 0,0 0 0,6 10 8,-6-17 17,-1 0-1,1 0 1,0 0-1,1-1 1,0 0 0,0 0-1,0 0 1,1-1-1,0 0 1,1-1 0,-1 1-1,1-1 1,0-1-1,0 1 1,0-1 0,1-1-1,-1 0 1,1 0-1,1 0-16,6 0-5,1 0-1,-1-1 1,1-1-1,0 0 1,0-1-1,7-1 6,1-2-19,0-1 0,0-1 0,20-7 19,-25 6-93,-1-1 0,0-1 0,0-1 0,-1-1 1,2-2 92,34-17-272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1 329 2656,'5'-14'837,"-5"14"-817,0 0-1,0 0 0,0 0 1,0-1-1,0 1 0,0 0 1,0 0-1,0 0 0,0 0 1,0-1-1,0 1 0,1 0 1,-1 0-1,0 0 1,0 0-1,0 0 0,0 0 1,0-1-1,1 1 0,-1 0 1,0 0-1,0 0 0,0 0 1,0 0-1,1 0 0,-1 0 1,0 0-1,0 0 1,0 0-1,0 0 0,1 0 1,-1 0-1,0 0 0,0 0 1,0 0-1,0 0 0,1 0 1,-1 0-1,0 0 0,0 0 1,0 0-1,0 0 1,1 0-1,-1 0 0,0 1 1,0-1-1,0 0 0,0 0 1,0 0-1,1 0 0,-1 0 1,0 0-1,0 1 0,0-1 1,0 0-1,0 0 1,0 0-1,0 0 0,0 0 1,0 1-1,0-1 0,0 0-19,6 9 496,33 80 1142,-9-20-1143,38 64-495,-52-106 60,-10-15 100,1 0 0,1 0 0,0-1-1,0 0 1,1 0 0,9 8-160,-10-13 153,-8-6-152,0 0 0,0 0-1,1 0 1,-1 0-1,0 0 1,0 0-1,0 0 1,0 0-1,0 0 1,0 0-1,0 0 1,0 0-1,0 0 1,0 0-1,0 0 1,0 0 0,0 0-1,0 0 1,0 0-1,0 0 1,0 0-1,1 0 1,-1 0-1,0-1 1,0 1-1,0 0 1,0 0-1,0 0 1,0 0-1,0 0 1,0 0-1,0 0 1,0 0 0,0 0-1,0 0 1,0 0-1,0 0 1,0 0-1,0 0 1,0 0-1,0 0 1,0 0-1,0 0 1,0-1-1,0 1 1,0 0-1,0 0 1,0 0 0,0 0-1,0 0 1,0 0-1,0 0 1,0 0-1,0 0 1,0 0-1,0 0 1,0 0-1,0 0 1,0 0-1,0 0 1,0 0-1,0 0 1,0 0-1,-11-16 42,1 5 4,4 5-37,1 1 1,0-2-1,0 1 1,1 0-1,0-1 1,0 0-1,-3-6-9,-39-65-83,1 1 118,28 45-69,2 0-1,1-1 0,1 0 1,-2-16 34,14 47 0,-4-17 11,0-1 0,2 0 0,-1-10-11,3 25 0,1 1 1,0-1 0,0 1 0,0-1 0,1 1 0,-1-1-1,1 1 1,0-1 0,0 1 0,1-1 0,-1 1 0,1 0 0,0 0-1,0 0 1,1 0 0,-1 0 0,1 0 0,1-1-1,-1 3-16,0-1-1,1 1 1,-1 0 0,0 0 0,1 0-1,0 0 1,-1 1 0,1-1 0,0 1 0,0 0-1,0 0 1,0 1 0,0-1 0,0 1-1,0 0 1,0 0 0,0 0 0,0 0 0,1 1 15,8 1-45,0 1 0,0 0 0,0 0 0,0 1 0,2 2 46,14 7 6,0 1-1,-1 1 1,-1 2-1,22 17-5,17 17 181,11 17-181,-43-39 272,1-1 0,16 9-272,-50-36 41,0 0 0,0-1 1,0 1-1,0 0 0,0-1 0,0 1 1,0-1-1,0 1 0,0-1 0,0 0 1,0 1-1,0-1 0,0 0 1,1 0-1,-1 0 0,0 0 0,0 0 1,0 0-1,0 0 0,0 0 0,1-1-41,-2 1 23,1-1 0,0 1 0,-1-1-1,1 1 1,0-1 0,-1 1-1,1-1 1,-1 0 0,1 0-1,-1 1 1,1-1 0,-1 0 0,1 0-1,-1 1 1,0-1 0,0 0-1,1 0 1,-1 0 0,0 1-1,0-1 1,0 0-23,1-6 49,-1 1 0,0 0 0,0-1 0,-1 1 0,1-1 0,-2-2-49,-5-20 4,-2 0 1,-1 0-1,-1 0 0,-1 2 0,-15-25-4,-45-77-106,40 63 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8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2496,'0'1'24,"0"-1"1,0 0-1,0 0 1,0 0-1,0 1 0,0-1 1,0 0-1,0 0 1,0 0-1,0 0 0,0 1 1,0-1-1,0 0 1,1 0-1,-1 0 0,0 0 1,0 0-1,0 1 1,0-1-1,0 0 1,1 0-1,-1 0 0,0 0 1,0 0-1,0 0 1,0 0-1,1 0 0,-1 0 1,0 0-1,0 0 1,0 0-1,1 0 0,-1 0 1,0 0-1,0 0 1,0 0-1,0 0 0,1 0 1,-1 0-1,0 0 1,0 0-1,0 0 1,1 0-1,-1 0 0,0 0 1,0 0-1,0 0 1,0 0-1,1 0 0,-1-1 1,0 1-1,0 0 1,0 0-1,0 0 0,0 0 1,0 0-1,1-1 1,-1 1-1,0 0 0,0 0 1,0 0-1,0 0 1,0-1-1,0 1 1,0 0-1,0 0 0,0 0-24,9 24 1001,-2-4-357,13 26 66,-3 2-1,3 15-709,24 101 311,17 58-276,-44-168 62,-8-20-1159,12 23 1062,-10-35-656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1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0 411 2560,'6'-10'960,"-6"10"-768,24-27-32,-11 5 480,5 12-384,12-22 480,7-1-448,9-15-64,9 11-128,-1-17 0,1 17-64,-8-1-32,-5 12 32,-6-1-32,-5 17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1 208 3136,'24'-16'1184,"-24"16"-928,36-16-64,-17 6 512,5 4-416,4-14 384,9 3-384,5-15-224,1 12-64,-1-25-3232,-8 19 1728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01.5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474 0 6560,'18'4'2432,"-18"-4"-1888,0 6-160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0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59 154 3968,'1'-9'1093,"-1"1"0,1 0 1,1-1-1,1-5-1093,1 2 730,-2 6-34,-1-1 0,1 1 0,-1-1 0,0 0 0,-1 1 1,0-7-697,0 13 11,-1-2 359,-11 5-58,11-3-271,-1 0 0,0 0 1,1 1-1,-1-1 0,0 0 0,1 1 1,-1 0-1,1-1 0,-1 1 1,1 0-1,-1 0 0,1 0 0,-1 0 1,1 0-1,0 0 0,0 0 0,-1 0 1,1 0-1,0 1 0,0-1 0,0 0 1,1 1-1,-1-1 0,0 2-41,-3 4-28,1 0-1,0 0 1,1 1-1,0 0 1,0 2 28,-3 12-23,1 0 0,1 0 0,0 19 23,6 23-40,2 0 0,2-1 0,4 1 0,16 53 40,-24-106 21,0 1 1,1-1 0,1 0 0,-1-1 0,2 1 0,-1-1 0,8 9-22,-11-16 8,0 0 0,0-1 0,1 1 0,-1-1 0,1 1 0,-1-1 0,1 0 0,0 0 0,0 0 0,0-1 0,0 1 1,0-1-1,0 1 0,1-1 0,-1 0 0,0 0 0,1-1 0,-1 1 0,0-1 0,1 1 0,-1-1 0,1 0 0,-1-1 0,1 1 0,-1 0 0,0-1 0,1 0 0,2-1-8,2-1 5,-1 0 0,0 0-1,1-1 1,-1 0 0,-1 0 0,4-3-5,37-33 102,-40 34-78,9-8-23,-1-1 0,-1-1 0,0 0 0,-1-1 0,-1 0 0,-1-1 0,0 0 0,-1-1 0,-1 0 1,-1 0-1,-1-1 0,0-1 0,-2 1 0,0-1 0,1-13-1,-1 0-149,-5 28 57,0 16 82,1 18 117,1-12-41,1 0-1,1 0 1,1 0-1,0 0 1,3 3-66,-4-9 16,0-1-1,1 1 1,1-1 0,0 0-1,0-1 1,0 0 0,1 0-1,7 7-15,-9-11 40,0-1 1,0 1-1,1 0 0,-1-1 0,1 0 0,0-1 0,0 1 1,0-1-1,0 0 0,1-1 0,-1 0 0,0 1 1,1-2-1,-1 1 0,1-1 0,3 0-40,2-1 145,-1 0 0,1-1 0,0-1 0,0 1 0,-1-2 0,0 0 0,0 0 0,6-4-145,-12 6 99,0 0-1,-1-1 1,1 0 0,-1 0 0,0 0 0,0 0 0,0-1-1,0 0 1,0 1 0,-1-1 0,0-1 0,0 1-1,0 0 1,0-1 0,-1 0 0,1 1 0,-1-2-99,-1 1 51,0-1 0,0 1 0,-1-1 0,1 1 0,-1-1 0,-1 1 0,1-1 0,-1 1 0,0-5-51,-3-4 61,1 0 0,-6-12-61,-35-80 14,20 50-60,23 54 24,-44-102-377,8 36-3846,30 56 2613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1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13 4224,'-15'0'1365,"14"0"-1318,1 0 0,0 0 1,0-1-1,-1 1 0,1 0 0,0 0 0,0-1 0,-1 1 0,1 0 0,0-1 1,0 1-1,0 0 0,0-1 0,-1 1 0,1 0 0,0-1 0,0 1 0,0-1 1,0 1-1,0 0 0,0-1 0,0 1 0,0 0 0,0-1 0,0 1-47,0-5 893,1 8 439,-1-3-100,0 18 2176,0 20-2752,1 1 0,3-1 0,4 17-656,33 125-448,-23-99-2939,-11-48 1510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2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1 146 4800,'0'-17'2602,"18"94"1185,-5-11-3168,3 0-1,3-1 1,12 22-619,-22-64 42,1-2 0,0 0-1,2 0 1,3 3-42,-6-11 116,0 0 0,1-1 1,1 0-1,0 0 0,0-2 0,10 7-116,-18-14 123,1 0 1,1 0 0,-1-1-1,0 1 1,0-1-1,1 0 1,0-1 0,-1 1-1,1-1 1,0 0-1,3 1-123,-4-2 109,0 0 0,0 0 0,0-1 0,0 1-1,-1-1 1,1 0 0,0 0 0,-1 0 0,1 0 0,0 0-1,-1-1 1,0 0 0,1 0 0,-1 0 0,1-1-109,1 0 46,0-1 1,0 0 0,-1 0-1,0 0 1,0-1-1,0 1 1,0-1-1,-1 0 1,0 0 0,0-1-1,0 1 1,0-1-1,-1 1 1,0-1-1,1-2-46,2-15 41,0 0-1,-1 0 0,-1 0 0,-1-7-40,-1-98-21,0 32-188,10-51-977,1 55-2998,-6 60 2136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4.9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2169 6 7296,'0'0'166,"-1"-1"0,0 0 0,1 1 0,-1-1 0,0 1 0,0 0 0,0-1 0,0 1 0,1 0 0,-1-1 0,0 1 0,0 0 0,0 0 0,0 0 0,0 0 0,0 0 0,0 0 0,0 0 0,1 0 0,-2 0-166,0 1 175,0-1-1,0 1 1,1 0 0,-1 0-1,0 0 1,1 0-1,-1 0 1,0 0 0,1 0-1,-1 1-174,-16 13 708,-1 0 0,-1-2 0,0 0-1,0-1-707,-88 41 1233,65-33-862,1 1-1,-39 27-370,43-18 132,1 1 0,1 2-1,-22 27-131,-37 58 189,36-42-90,-75 83 7,20-24-143,-31 56 37,-25 49 91,142-201-89,-98 149 92,19 8 50,77-139-112,-22 47 49,-75 135-7,72-144 22,-18 47-96,42-68-86,3 1 1,-9 45 85,-11 69-37,9 2-1,-3 84 38,12 12 363,12 1 0,15 97-363,21-90 240,0-137 42,8-1 1,16 40-283,25 55-37,-56-213 85,53 156 3,30 53-51,-29-83-41,-30-60 41,20 107 0,-35-127 0,79 363 176,-83-366-189,18 105-22,-11-38 179,-1-2-1076,-8-48-4274,-9-59 2241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4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144 256 3488,'5'-58'1115,"-4"51"-981,-1-1 0,1 1 0,1-1 0,-1 1 0,2-2-134,0-6 279,15-80 5086,-17 53-1205,-12 52-2635,7-4-1378,1 1 1,0-1-1,0 1 0,-1 3-147,-3 9 147,-9 18 8,0 0-27,2 1 0,-8 30-128,-1 30-52,4 1 0,4 0 0,4 2 0,4 66 52,7-128-1,1 0 0,3 0 1,1 0-1,2 0 0,2-1 1,1-1-1,2 1 0,8 16 1,-1-12-66,2-1 0,2-1 0,2 0-1,1-2 1,2-1 0,1-2-1,20 18 67,-16-21-641,2-2 0,1-2 0,1-1 0,2-2 0,14 6 641,79 40-1738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3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82 213 3552,'2'-13'435,"-1"9"-239,0 0 0,0 0 0,-1 0 0,1-1 0,-1 1 0,0-2-196,0-7-4,0 2 1258,1 0 0,-2 0 0,0 0 0,0-1-1,-1 1 1,-2-6-1254,4 16 152,-1 0 1,0 0-1,0-1 0,0 1 0,0 0 1,0 0-1,-1 0 0,1 0 0,0 0 0,0 1 1,-1-1-1,1 0 0,-1 1 0,1-1 0,0 0 1,-1 1-1,0 0-152,1-1 34,1 1 0,-1 0 1,0-1-1,0 1 0,0 0 0,1 0 0,-1 0 1,0 0-1,0 0 0,1 0 0,-1 0 1,0 0-1,0 0 0,0 0 0,1 0 1,-1 0-1,0 0 0,0 1 0,1-1 0,-1 0 1,0 1-1,1-1 0,-1 0 0,0 1 1,1-1-1,-1 1 0,0-1 0,1 1 1,-1 0-1,1-1 0,-1 1 0,1-1 0,-1 2-34,-7 22-3,1 0-1,2 0 0,0 1 0,1 0 0,2 0 0,1 4 4,0 25-52,3 0 0,4 19 52,-4-51 20,2-1 0,1 1 0,0-1 0,2 0 1,0 0-1,1-1 0,1 0 0,7 9-20,-10-18 19,0-1-1,1 0 0,0 0 0,1-1 0,0 0 1,0 0-1,1-1 0,0 0 0,1 0 1,0-1-1,0-1 0,0 0 0,1 0 0,0-1 1,0 0-1,1 0-18,-6-3 47,1-1 1,-1 1-1,0-1 1,1-1-1,-1 1 1,1-1-1,-1 0 1,1-1-1,-1 1 1,1-1-1,-1-1 1,0 1-1,0-1 1,1 0-1,-1 0 1,0-1-1,-1 0 1,1 0-1,0 0 0,-1-1 1,0 0-1,0 0 1,0 0-1,0 0 1,-1-1-1,1 0 1,-1 0-1,0 0 1,-1-1-1,1 1 1,0-4-48,1-1 68,-1-1 1,-1 0-1,0 0 0,-1 0 1,1-6-69,5-55 170,-3-116-64,-6 177-134,1 0 0,-2 0-1,0-5 29,2 15-8,0 1 0,0-1 0,0 1 1,0 0-1,0-1 0,0 1 0,0 0 0,0-1 0,0 1 0,-1-1 1,1 1-1,0 0 0,0-1 0,0 1 0,0 0 0,0-1 0,-1 1 0,1 0 1,0-1-1,0 1 0,-1 0 0,1-1 0,0 1 0,0 0 0,-1 0 1,1-1-1,-1 1 8,-2 10-123,-1 21 42,6 5 116,1 0-1,3 4-34,-4-27 4,0 1-1,2-1 0,-1-1 0,2 1 0,0 0 1,0-1-1,1 0 0,2 2-3,-5-8 43,1 0-1,0-1 0,1 1 1,-1-1-1,1 0 0,0 0 1,1 0-1,-1 0 1,1-1-1,-1 0 0,1 0 1,1-1-1,-1 0 1,0 0-1,1 0 0,0-1-42,3 1 90,0-1-1,-1 0 1,1-1-1,0 0 1,0-1-1,0 0 1,0 0-1,-1-1 1,10-2-90,-14 2 58,0 0 1,0 0-1,0-1 0,0 0 1,0 0-1,-1 0 1,1-1-1,-1 1 0,1-1 1,-1 0-1,0 0 1,0-1-1,-1 1 0,1-1 1,-1 0-1,1 0 1,-1 0-1,0 0 0,-1-1 1,1 1-59,1-5 49,-1 1-1,0-1 1,-1 0 0,0 0 0,0 0 0,-1 0 0,0-2-49,1-12 34,-2-1 0,-1-4-34,1 11 9,-1-17 19,-2 0 1,-1 0-1,-1 0 1,-7-20-29,3 22-277,-1 1-1,-2 0 1,-1 1 0,-1 0-1,-6-6 278,5 17-2469,15 18 2332,0 1 0,-1-1 0,1 1 0,0 0 0,0-1 0,-1 1 0,1-1 0,0 1 0,-1 0 1,1-1-1,-1 1 0,1 0 0,0 0 0,-1-1 0,1 1 0,-1 0 0,1 0 0,-1 0 0,1 0 0,-1-1 0,1 1 0,-1 0 0,1 0 0,0 0 0,-1 0 0,1 0 0,-1 0 0,1 0 0,-1 0 0,1 0 0,-1 1 0,1-1 0,-1 0 0,1 0 1,-1 0-1,1 0 0,-1 1 0,1-1 0,0 0 0,-1 0 0,1 1 0,-1-1 0,1 0 0,0 1 0,-1-1 0,1 1 0,0-1 137,-7 9-2725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3.5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36 214 4576,'-33'-46'3781,"33"44"-3621,-1 1-1,0-1 1,1 0-1,0 1 1,-1-1-1,1 0 1,0 1 0,0-1-1,0 0 1,0 0-1,0 1 1,1-1-1,-1 0 1,0 1-1,1-1 1,-1 0 0,1 1-1,0-1 1,0-1-160,1-2 339,1-4-70,0 1 0,1-1-1,0 1 1,0 0 0,0 1 0,1-1 0,0 1 0,1 0 0,0 0 0,0 0-269,-2 3 21,1 0-1,0 0 1,0 0-1,0 1 1,0 0-1,0 0 1,1 0-1,-1 1 1,1-1-1,-1 1 1,1 1-1,0-1 1,0 1-1,0 0 1,2 0-21,-4 0-2,1 1 0,-1 0 1,1 0-1,-1 0 0,1 1 0,-1-1 1,0 1-1,1 0 0,-1 1 0,0-1 1,1 1-1,-1-1 0,0 1 0,0 1 2,-1-1 17,-1-1 0,1 2 0,-1-1 0,0 0 0,0 0 0,0 1 0,0-1 0,0 1 0,-1 0 0,1-1 0,-1 1 0,0 0 0,1 0 0,-1 0 0,-1 0 0,1 0 0,0 0 0,-1 0 0,1 1 0,-1-1-17,0 5 61,0-1 0,0 1 0,-1-1 0,0 1-1,0-1 1,-1 1 0,0-1 0,0 0 0,-2 4-61,-7 15 550,-14 22-550,21-40 70,-122 257 724,123-258-730,1-1 1,-1 2-1,2-1 0,-1 0 0,1 0 0,0 1 0,0-1 1,1 4-65,0-8 49,0 1 1,0-1-1,1 0 1,-1 0-1,1 0 1,-1 0-1,1 0 1,0 0-1,0 0 1,1 0-1,-1-1 1,1 1-1,-1 0 1,1-1-1,0 1 1,0-1 0,0 1-1,0-1 1,0 0-1,2 1-49,0 0 69,0-1 0,0 0-1,0 0 1,1-1 0,-1 1 0,0-1 0,1 0-1,-1 0 1,1 0 0,0-1 0,-1 1 0,1-1-1,1-1-68,11 0 171,-1 0-1,16-5-170,-30 6 8,84-20-314,-1-4 0,24-12 306,-12 3-1367,-30 9-2099,-7 1 970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4.8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44 6720,'-20'-18'2170,"20"18"-2155,0 0-1,0 0 1,0 0-1,1 0 0,-1 0 1,0 0-1,0 0 0,0-1 1,0 1-1,0 0 0,0 0 1,0 0-1,1 0 1,-1 0-1,0 0 0,0 0 1,0 0-1,0 0 0,0 0 1,0 0-1,0-1 1,0 1-1,0 0 0,0 0 1,0 0-1,0 0 0,0 0 1,1 0-1,-1-1 1,0 1-1,0 0 0,0 0 1,0 0-1,0 0 0,0 0 1,0 0-1,0 0 1,0-1-1,0 1 0,-1 0 1,1 0-1,0 0 0,0 0 1,0 0-1,0 0 1,0-1-1,0 1 0,0 0 1,0 0-1,0 0 0,0 0 1,0 0-1,0 0 1,0 0-1,-1 0 0,1 0 1,0 0-1,0-1 0,0 1-14,18-5 527,0 1 1,1 0-1,0 1 0,0 1 0,-1 1 0,20 1-527,-6 2 201,-1 1 0,1 2 1,-1 1-1,-1 2 0,1 1 0,-1 1 1,-1 2-1,0 0 0,-1 2 0,0 2 1,-1 0-1,-1 2 0,0 0 0,-1 2 1,9 11-202,-9-6 104,-2 0 0,0 1 0,-2 1 0,-1 2 0,3 7-104,-11-16 25,-2 0-1,-1 0 0,0 1 0,-1 1 0,-1-1 1,-2 1-1,0 0 0,1 18-24,-4-5-109,-1 1 0,-4 14 109,2-22-155,-1-1 0,-1 0 1,-5 16 154,-4-4-734,-1-1 1,-13 23 733,9-22-891,-1-1 1,-17 24 890,-12 6-3727,-4 0 3727,41-55-327,-101 134-2499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5.6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52 768 7232,'-46'30'3893,"41"-28"-2233,6-6-333,2-6-389,-2 5-787,1 0 0,0 0 0,0 1 0,0-1 0,2-1-151,1-2 109,51-97 979,-4-3-1088,-40 78 86,-2-1-1,-1 0 0,5-28-85,-7 27 16,10-65-8,-11 58-16,2 0 0,1 0 0,13-36 8,-18 67-20,-1 1 0,1-1 0,1 1 0,0-2 20,-4 8-1,0-1-1,1 0 1,-1 1 0,0-1-1,1 0 1,-1 1-1,1 0 1,-1-1 0,1 1-1,-1 0 1,1 0-1,0 0 1,0 0 0,0 0-1,-1 0 1,1 1-1,0-1 1,0 1-1,2-1 2,0 2 0,0 0 0,-1 0 0,1 0 0,0 1 0,-1-1 0,1 1 0,-1 0 0,0 0 0,0 0 0,0 1 0,0-1 0,0 1 0,0-1 0,0 1 0,0 2 0,14 18 9,-1 1 0,-2 0-1,0 2 1,-2-1-1,4 12-8,-8-19 16,50 114-560,26 94 544,-64-164-2160,3-10 582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7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45 156 5632,'0'-6'1357,"0"5"-1055,0 0-1,1 0 1,-1 0 0,0 0 0,0 0 0,-1 0-1,1 0 1,0 0 0,0 0 0,0 0 0,-1 0-1,1 1 1,0-1 0,-1 0 0,1 0 0,-1 0-1,1 0 1,-1 1 0,1-1 0,-1 0 0,1 0-1,-1 1 1,0-1-302,-2-2 998,4 4-346,-1-1-620,0 0-1,0 0 1,0 0-1,0 0 1,0 0-1,0 0 1,0 0-1,0 1 1,0-1-1,0 0 1,0 0-1,0 0 1,0 0-1,0 0 1,0 0 0,0 1-1,0-1 1,0 0-1,0 0 1,0 0-1,0 0 1,0 0-1,0 0 1,0 0-1,0 0 1,0 1-1,0-1 1,-1 0-1,1 0 1,0 0 0,0 0-1,0 0 1,0 0-1,0 0 1,0 0-1,0 0 1,0 0-1,-1 0 1,1 0-1,0 0 1,0 0-1,0 0 1,0 0-1,0 0 1,0 0 0,0 0-1,-1 0 1,1 0-1,0 0 1,0 0-1,0 0 1,0 0-1,0 0 1,0 0-1,-1 0 1,1 0-1,0 0 1,0 0-1,0 0 1,0 0-1,0 0-31,-1 0 32,-1 1 0,1 0 0,0 0 0,0 0-1,0 0 1,0 0 0,0 0 0,0 0 0,0 0 0,0 0-1,1 0 1,-1 0 0,0 1 0,1-1-32,-12 21-56,10-12 84,1 1-1,-1-1 1,1 0 0,1 0-1,0 1 1,1-1 0,0 7-28,1 23 51,-2-34-51,1 54-68,3 14 68,-2-56-4,0 1 1,2-1-1,0 0 0,1 0 0,1 0 0,2 3 4,-5-15 12,-1-1-1,2 1 0,-1-1 1,0 0-1,1 0 0,0 0 0,0-1 1,1 1-1,-1-1 0,1 0 1,0 0-1,0-1 0,1 1 0,-1-1 1,0-1-1,1 1 0,0-1 1,0 1-1,0-2 0,0 1 0,0-1 1,0 0-1,0 0 0,0 0 0,0-1 1,5 0-12,2-1 61,-1-1 1,1 0 0,-1-1 0,0 0-1,0-1 1,-1-1 0,12-5-62,-17 7 34,0-1 0,0 0 0,0 0 0,0-1 0,0 1 0,-1-2 0,0 1 0,0 0 0,-1-1 1,1 0-1,-1 0-34,2-4 64,-1 0 1,0-1 0,-1 1-1,0-1 1,-1 0-1,2-7-64,-1-4 67,0-1 0,-1 1-1,-2-1 1,0-19-67,29 110-491,-25-59 489,0 0-1,0-1 1,1 0-1,0 0 0,0 0 1,1-1-1,0 0 0,0 0 1,1-1-1,3 3 3,-5-5 43,0-1-1,0 1 1,1-1 0,-1 0-1,1 0 1,0-1 0,-1 0-1,1 0 1,0-1 0,0 0-1,1 0 1,-1 0-1,0-1 1,6-1-43,-6 1 54,0-2 0,0 1 0,0-1 0,-1 0 1,1 0-1,-1-1 0,1 1 0,-1-2 0,0 1 0,0-1 0,0 0 0,1-1-54,-3 2 59,-1 0 0,1-1 0,-1 1 0,0-1 0,0 1 0,0-1 0,0 0 0,-1 0 0,0 0 0,1-1 0,-1 1 0,-1 0 1,1-1-1,-1 1 0,0-1 0,0 0 0,0 1 0,-1-1 0,1-3-59,-3-9 14,-1 0 1,-1 0-1,0 1 1,-1-1-1,-1 1 1,0 0-1,-2-1-14,-14-29-185,-2 0-1,-2 2 1,-5-5 185,-22-24-3641,43 58 905,7 7 875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7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2 4736,'0'4'1883,"0"-8"-1094,0 4-744,0 0 0,0 0 0,0 0 0,0 0 0,0 0 1,0 0-1,0-1 0,0 1 0,0 0 0,0 0 0,0 0 0,0 0 1,0 0-1,0 0 0,0 0 0,0 0 0,-1 0 0,1 0 0,0 0 1,0 0-1,0 0 0,0 0 0,0 0 0,0 0 0,0 0 0,0 0 1,0 0-1,0 0 0,0 0 0,0 0 0,0 0 0,0 0 0,0 0 1,-1 0-1,1 0 0,0 0 0,0 0 0,0 0 0,0 0 0,0 0 0,0 0 1,0 0-1,0 0 0,0 0 0,0 0 0,0 0 0,0 0 0,0 0 1,0 0-1,0 0 0,-1 0 0,1 0 0,0 0 0,0 0 0,0 0 1,0 1-1,0-1 0,0 0 0,0 0 0,0 0 0,0 0 0,0 0 1,0 0-1,0 0 0,0 0 0,0 0 0,0 0 0,0 0-45,-7 8 1303,-6 13 85,10-15-1162,0 1 0,1 0 1,0 1-1,0-1 1,1 0-1,0 0 0,0 1 1,0-1-1,1 1 1,0-1-227,2 20 221,1-1 1,2 6-222,0 0 146,7 55-749,12 33 603,-5-28-3712,-7-50 1734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8.4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0 145 5152,'0'-2'218,"0"1"1,0 0 0,0-1-1,1 1 1,-1 0 0,0-1-1,1 1 1,-1 0 0,0-1-1,1 1 1,0 0 0,-1 0-1,1 0 1,0-1 0,0 1-219,-1 1 60,0 0 0,0 0 1,0 0-1,0 0 0,0-1 1,1 1-1,-1 0 1,0 0-1,0 0 0,0 0 1,0 0-1,0 0 0,1 0 1,-1 0-1,0 0 0,0 0 1,0 0-1,0 0 1,1 0-1,-1 0 0,0 0 1,0 0-1,0 0 0,0 0 1,1 0-1,-1 0 1,0 0-1,0 0 0,0 0 1,0 0-1,1 0 0,-1 0 1,0 0-1,0 0 0,0 1 1,0-1-61,5 11 861,8 50 1037,-5-15-1180,2-1 0,15 37-718,-11-44 176,2-2 1,17 30-177,-24-51 172,0-1 0,1 0 0,1 0 0,0-1 0,1 0 0,0-1 0,12 8-172,-21-17 69,1 0 0,-1-1 1,1 1-1,0-1 0,0 0 1,0 0-1,0 0 0,0-1 1,1 0-1,-1 1 0,0-1 1,1-1-1,-1 1 0,0-1 1,1 0-1,-1 0 0,1 0 1,-1 0-1,1-1 0,-1 0 1,0 0-1,1 0 0,-1 0 1,0-1-1,0 1 0,0-1 1,0 0-1,0 0 0,0-1 1,-1 1-1,1-1 0,-1 0 1,0 0-1,0 0 0,0 0 1,0-1-1,1 0-69,1-4 63,0 0-1,0 0 1,-1-1-1,1 1 0,-2-1 1,1 0-1,0-5-62,7-44 67,-3-1 0,-1-13-67,11-123-960,-11 151-2615,4-9 3575,-4 24-2846,-1 6 558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9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10 272 4576,'0'-1'213,"0"0"0,0 0 1,0 0-1,0 0 0,-1 0 1,1-1-1,0 1 0,0 0 0,-1 0 1,1 0-1,0 0 0,-1 0 1,1 0-1,-1 0-213,-3-5 1371,4 5-1202,0-1 1,-1 1-1,1 0 0,0-1 1,-1 1-1,1 0 0,0 0 0,0-1 1,0 1-1,0 0 0,0-1 1,1 1-1,-1 0 0,0-1 1,1 1-1,-1 0 0,1-2-169,1-1 219,0 0 0,0 0 0,0 0 0,1 1 1,-1-1-1,2 0-219,1-2 156,0 0 0,1 0 0,0 1 0,0 0 0,1 0 0,-1 0 0,1 1-156,-3 1 7,0 1 0,0 0 0,1 1 0,-1-1 0,0 1 1,0-1-1,1 1 0,-1 0 0,1 1 0,-1-1 0,1 1 0,0 0 0,-1 0 0,1 1 0,-1-1 0,1 1 0,-1 0 0,1 0 0,-1 0 0,0 1 0,0 0 0,1-1 0,-1 2 0,0-1 0,-1 0 0,1 1 1,0 0-1,2 2-7,1 3 2,-1 0-1,0 1 1,0 0 0,-1 0 0,0 1 0,0-1 0,-1 1 0,-1 0 0,1 0 0,-2 1 0,1 1-2,0 6 22,0 2 0,-2-1 1,0 0-1,-1 0 0,-1 0 0,-3 17-22,1-16 24,0-1 1,-2 0-1,0 0 0,-1-1 0,-6 14-24,-7 10 119,-22 33-119,23-40 43,15-32-18,2-3-25,1 0 1,0 0 0,0 0 0,0 0-1,0 0 1,0 0 0,0 0 0,0 0-1,0 0 1,0 0 0,-1 0 0,1 0-1,0 0 1,0 0 0,0 0 0,0 0-1,0 0 1,0 0 0,0 0 0,0 0-1,0 0 1,-1-1 0,1 1 0,0 0-1,0 0 1,0 0 0,0 0 0,0 0-1,0 0 1,0 0 0,0 0-1,0 0 1,0 0 0,0 0 0,0-1-1,0 1 1,0 0 0,0 0 0,0 0-1,0 0 1,0 0 0,0 0 0,0 0-1,0 0 1,0-1 0,0 1 0,0 0-1,0 0 1,0 0 0,0 0 0,0 0-1,0 0 1,0 0 0,0 0 0,0 0-1,0-1 1,0 1 0,0 0 0,0 0-1,0 0 1,0 0 0,1 0 0,-1 0-1,0 0 1,0 0 0,0 0 0,0 0-1,2-8-14,1 0 1,0 1 0,1 0-1,2-6 14,39-66 192,-14 27 43,5-18-235,-17 28 43,22-45 314,13-48-357,-51 127 36,8-26 157,3-18-193,-12 43 61,0-1 0,0 0 0,-1 0 0,-1 1 0,0-1 0,0 0 0,-2-7-61,2 16 12,0 0 0,0 0 1,0 0-1,0 0 0,0 0 1,-1 0-1,1 0 0,0 0 0,0 0 1,-1 0-1,1 0 0,-1 1 1,1-1-1,-1 0 0,1 0 1,-1 0-1,0 1 0,1-1 0,-1 0 1,0 1-1,0-1 0,1 0 1,-1 1-1,0-1 0,0 1 1,0-1-1,0 1 0,0 0 0,1-1 1,-1 1-1,0 0 0,0 0 1,-1-1-13,0 2 2,0-1 1,0 0 0,0 1-1,0-1 1,1 1-1,-1-1 1,0 1 0,0 0-1,0 0 1,0 0 0,1 0-1,-1 0 1,0 0-1,1 1-2,-5 2 18,1 1-1,0 0 0,1 1 0,-1-1 0,1 1 1,0 0-1,1 0 0,-1 0 0,1 0 0,0 1 0,1-1 1,-1 1-1,1 2-17,-3 9 4,2 0 0,0 0 0,0 1 0,2 6-4,1 1 5,1-1-1,1 1 0,2 0 1,0-1-1,4 9-4,-4-20-8,0-1-1,1 0 1,0-1 0,1 1-1,1-1 1,0 0 0,0-1 0,1 0-1,1 1 9,11 11-272,1-1 0,1 0 0,14 9 272,-1-4-426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9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0 6720,'-6'4'2496,"6"-4"-1952,-6 22-128,0-5 960,0 5-832,-12 8 288,18 3-512,-6-1 32,6 6-224,-6-1-64,12 5-32,-6 1-384,0-5 192,0-5-1696,0-1 1024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6.8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203 2214 8736,'-6'16'1082,"3"-10"-377,1 1 1,0 0-1,1-1 1,-1 7-706,-3 11 650,5-22-497,-1 1 0,0-1 0,1 1 0,0 0 0,-1-1 0,1 1-1,0-1 1,1 1 0,-1 0 0,0-1 0,1 1 0,-1-1 0,1 1 0,0-1 0,0 1-1,0-1 1,0 1 0,1-1-153,-2-1 25,1-1 0,-1 0 0,1 0 0,-1 0-1,0-1 1,1 1 0,-1 0 0,1 0 0,-1 0 0,1 0-1,-1 0 1,0 0 0,1-1 0,-1 1 0,1 0 0,-1 0-1,0-1 1,1 1 0,-1 0 0,0 0 0,1-1 0,-1 1-1,0 0 1,1-1 0,-1 1 0,0-1 0,0 1 0,0 0-1,1-1 1,-1 1 0,0-1 0,0 1 0,0 0 0,0-1-1,0 0-24,20-37 643,30-65-155,-31 51-136,-2-2 0,9-45-352,-9 19 181,-4-2 1,3-57-182,-14 15 272,-12-110-272,0 103 90,-5 0 1,-7-1-91,-6-5 104,-6 1 0,-27-62-104,51 171 23,-1 0 1,-14-24-24,18 39 18,-1 0 1,0 0 0,-1 1 0,0 0 0,-1 0 0,-10-8-19,18 18-2,0-1-1,0 1 1,0 0-1,0-1 1,0 1-1,0 0 1,0 0-1,-1 1 1,1-1 0,0 0-1,-1 1 1,1-1-1,0 1 1,-1 0-1,1 0 1,-1 0 2,2 0-14,-1 0 0,0 0 1,1 1-1,-1-1 0,1 1 0,-1-1 0,1 1 1,-1-1-1,1 1 0,-1 0 0,1 0 0,0 0 1,-1 0-1,1 0 0,0 0 0,0 0 0,0 0 1,0 1-1,0-1 0,0 0 0,0 1 0,0-1 1,0 1-1,0-1 0,0 2 14,-1 4-29,0 1-1,0-1 0,0 0 1,1 1-1,0 0 1,1-1-1,0 4 30,2 54-76,37 228-112,-25-203 184,18 99-113,9-3 0,39 106 117,-60-232-2,2-1 1,3-1 0,28 48 1,-37-78-6,1-1 1,1-1-1,1-1 1,2-1-1,0 0 1,1-2-1,2 0 1,16 11 5,-27-24-19,-1-1 0,1 0-1,0-1 1,1 0 0,0-1 0,0-1 0,0 0 0,1-1 0,6 1 19,-15-4 3,0 0 1,0-1 0,0 1-1,0-1 1,0 0-1,1-1 1,-1 0 0,0 0-1,0 0 1,0 0-1,0-1 1,-1 0 0,1 0-1,0-1 1,-1 0 0,1 0-1,-1 0 1,0 0-1,0-1 1,0 0 0,-1 0-1,1 0 1,-1-1-1,2-1-3,0-4 25,0 1 0,0-1 0,0 0-1,-2 0 1,1 0 0,2-10-25,2-10 59,4-27-59,-1-4 46,-4-1 0,-2 0 0,-2 0 0,-4-1 0,-4-37-46,3 87-33,1 7 13,0 0 0,0 1 0,-1-1 0,0 0 1,0 1-1,-1-1 0,1 1 0,-2-4 20,-2 5-23,1 6-26,2 12-18,4 36 62,4 0-1,1 0 1,2-1 0,5 11 5,-4-20-45,2-1 0,2 0 45,-6-19-19,0-1 0,1 0 0,2 0 0,9 13 19,-15-25 14,1 0-1,-1 0 0,1-1 0,1 1 0,-1-1 0,1-1 0,0 0 1,0 0-1,1 0-13,-6-3 2,0-1 0,1 0 0,-1 0 1,1 0-1,-1 0 0,1 0 0,0-1 0,-1 1 1,1-1-1,0 1 0,-1-1 0,1 0 0,0 0 1,0-1-1,-1 1 0,1 0 0,0-1 0,-1 0 1,1 1-1,-1-1 0,1 0 0,-1 0 0,1-1 1,-1 1-1,0 0 0,1-1 0,-1 0 0,0 1 1,0-1-1,0 0 0,0 0-2,7-9 7,-1-1 0,0 0 0,0 0 0,-1 0-1,-1-1 1,0 0 0,0-3-7,3-11 98,-1 1-1,-2-1 1,4-27-98,-2-12 251,-3-8-251,-3-1 104,-3 0 0,-5-17-104,-14-91 282,-10-7-282,23 142 33,-60-339 431,59 340-408,-30-147-60,21 125-48,-19-50 52,33 112-10,2 4-9,1 0 0,-1 0 0,-1 0 0,1 1 0,0-1-1,-1 0 1,1 1 0,-1-1 0,-1 0 19,2 2-45,0 5 16,3 29-13,0 1 1,3-1-1,4 21 42,30 97-41,32 80 41,-49-165 0,20 54-26,46 91 26,-49-133-55,2-1 0,4-3-1,10 8 56,-37-57 15,1-1-1,1 0 0,3 1-14,-16-19 3,-1 0 0,1 0-1,0 0 1,1-1 0,-1 0-1,1 0 1,0-1 0,0 0-1,1 0 1,-1-1-1,1 0 1,6 1-3,-10-4 9,1 1 0,-1-1 0,0 0 0,1-1 0,-1 1 0,0-1 0,0 0 0,1 0 0,-1-1 0,0 0 0,0 0 0,0 0 0,0 0 0,-1-1 0,1 1 0,-1-1 0,1 0 0,-1-1 0,1 0-9,2-3 9,0 1 0,-1-2 0,1 1 0,-1-1 0,-1 0 0,0 0 0,0 0 0,0-1 0,-1 0 0,1-3-9,3-11 40,-2-1 0,0 1 0,-2-1 0,0 0 0,-1-9-40,-1-10 79,-2 0 0,-4-26-79,2 43 13,-2 0 1,0-1-1,-2 2 0,-2-5-13,3 17 0,0-1-1,0 1 0,-1 0 1,-1 1-1,0-1 0,-1 1 0,-1 1 1,-1-3 0,9 13-7,-1-1 1,1 0-1,-1 0 1,1 1-1,-1-1 1,0 1 0,0 0-1,0-1 1,1 1-1,-1 0 1,0 0-1,-1 0 1,1 0-1,0 0 1,0 1-1,0-1 1,0 1 0,-2-1 6,2 1-3,1 1 0,-1-1 0,1 1 0,-1-1 0,1 1 0,-1-1 0,1 1 0,0 0 0,-1 0 0,1 0 0,0 0 1,-1 0-1,1 0 0,0 0 0,0 0 0,0 0 0,0 0 0,0 1 0,0-1 0,0 0 0,1 1 0,-1-1 0,0 0 1,1 1-1,-1-1 0,1 1 3,-3 5-26,1 1 1,0-1-1,0 0 1,1 1-1,0-1 1,0 1-1,1-1 1,0 2 25,1 19-29,3 16 29,-2-27-13,2 13 4,1 1 0,1-1-1,1 1 1,2-2 0,1 1-1,2-2 1,0 1 0,10 12 9,-15-29 4,1 0 1,1-1-1,0 0 1,1-1-1,0 0 0,0 0 1,1-1-1,1-1 1,-1 1-1,1-2 1,1 0-1,-1 0-4,-1-2-36,-1-1 0,0 1-1,1-2 1,0 1 0,0-2 0,0 1-1,0-2 1,0 1 0,1-2-1,-1 1 1,0-1 0,0-1 0,1 0-1,-1-1 1,2 0 36,-9 0-178,1 1 0,-1-1-1,1 1 1,-1-1 0,0 0-1,0-1 1,0 1 0,0-1 0,0 0-1,-1 0 1,1 0 0,-1 0-1,0-1 1,1 0 178,19-21-1274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9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10 5568,'-5'-3'628,"4"2"-472,1 0 0,-1 1 0,0-1 0,0 1 0,0-1 0,0 0 0,0 1 1,0 0-1,0-1 0,0 1 0,0 0 0,-1-1-156,3 9 1296,3 1-963,0 0-1,1 0 1,0-1-1,1 1 1,0-1 0,0-1-1,1 1 1,2 2-333,11 12 651,56 69 775,34 43-329,-69-76-603,-2 2 1,-3 2-1,-2 2 1,19 53-495,-41-87-64,-2 0-1,-1 1 0,-2 0 1,0 0-1,-3 1 0,0 0 1,-2 0-1,-1 0 1,-2 0-1,-1-1 0,-2 1 1,0 0-1,-3-1 0,0 0 1,-2 0-1,-1-1 1,-7 12 64,-3 2-2147,-1-1 0,-19 28 2147,2-10-2154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0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1 720 3808,'0'0'1227,"0"4"2020,18-26 1095,-7 4-3758,-1-1 1,0 0-1,-2 0 1,0-1-1,5-19-584,41-227 1051,-11 45-534,-41 213-468,-2 2-27,2 0 1,-1 1 0,0-1 0,1 0-1,0 1 1,1-1 0,-1 1 0,1 0-1,0 0 1,0 0 0,2-2-23,-4 6 3,-1 1 0,1-1 0,-1 1-1,1-1 1,-1 1 0,1 0 0,0-1 0,-1 1 0,1 0 0,-1-1 0,1 1 0,0 0 0,-1 0-1,1-1 1,0 1 0,0 0 0,-1 0 0,1 0 0,0 0 0,-1 0 0,1 0 0,0 0 0,0 0 0,-1 1-1,1-1 1,0 0 0,-1 0 0,1 0 0,0 1 0,-1-1 0,1 0 0,-1 1 0,1-1 0,0 1 0,-1-1-1,1 1 1,-1-1 0,1 1 0,-1-1-3,3 4 41,0-1-1,0 1 1,-1 0-1,0 0 1,2 3-41,-2-4 36,21 47 723,13 44-759,5 9 46,74 158-2883,-97-217 1568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4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72 205 3968,'-2'-3'278,"1"1"-1,-1 0 1,0 0 0,1 0 0,-1 0-1,0 0 1,0 0 0,0 1-1,0-1 1,-1 0 0,1 1 0,0 0-1,-2-1-277,1 0 355,0 0 0,0 0-1,1 0 1,-1 0-1,1-1 1,-1 1-1,1-1 1,0 1 0,-1-1-1,2 0 1,-2-1-355,2 2 233,-1 0-157,1 0-1,0 0 1,0 0 0,0 0 0,0 0 0,0-1 0,0 1 0,0 0 0,1-1-1,-1 1 1,1 0 0,0-1 0,-1 1 0,1-1 0,0 1 0,1-1 0,-1 1 0,0 0-1,1-1 1,-1 1 0,1 0 0,0-1 0,0 1 0,0 0 0,0 0 0,0 0 0,0 0-1,0 0 1,1 0 0,-1 0 0,1 0-76,4-5 56,0 1-1,1 0 1,0 0-1,0 1 1,0 0-1,1 0 1,7-3-56,-10 5 0,0 0 2,0 0-1,0 1 1,1-1-1,0 1 1,0 0-2,-3 2-14,0-1-1,-1 1 1,1 0 0,0 0-1,-1 0 1,1 0 0,0 0 0,-1 0-1,1 1 1,0-1 0,-1 1-1,1 0 1,-1 0 0,1 0 14,3 2-7,1 0 0,-1 1 0,0-1-1,0 1 1,-1 0 0,1 1 0,-1-1 0,0 1 0,0 0 0,-1 1 0,1-1 0,-1 1-1,0 0 1,0 0 0,-1 0 0,0 0 0,0 0 0,-1 1 0,1 0 0,-1-1 0,-1 1-1,1 0 1,-1 0 0,0 4 7,-1 10 8,0 0-1,-1-1 0,-2 1 1,0-1-1,-1 1 0,0-1 1,-3 2-8,-14 41 64,-18 33-64,4-10 18,32-77-6,1-6-4,1-1 0,0 0 1,0 1-1,0-1 0,1 1 1,-1-1-1,1 1 0,-1 0 1,1-1-1,0 1 0,0-1 1,0 3-9,0-5 4,0 0 0,0 0 0,0 0 0,0 1 0,1-1 1,-1 0-1,0 0 0,0 0 0,0 0 0,0 1 0,0-1 1,0 0-1,0 0 0,1 0 0,-1 0 0,0 0 0,0 0 1,0 1-1,0-1 0,0 0 0,1 0 0,-1 0 0,0 0 1,0 0-1,0 0 0,1 0 0,-1 0 0,0 0 0,0 0 0,0 0 1,0 0-1,1 0 0,-1 0 0,0 0 0,0 0 0,0 0 1,1 0-1,-1 0 0,0 0 0,0 0 0,0 0 0,0 0 1,1 0-1,-1-1 0,0 1 0,0 0 0,0 0 0,0 0 1,1 0-5,8-8 89,12-20 57,0-1 0,-2-1 1,-2 0-1,0-1 0,1-9-146,2-1 133,-2 6-40,5-10 100,-2-1 1,4-19-194,-17 42 233,-1-1 1,0 0-1,-3-1 0,2-15-233,-5 33 78,-1 6-55,1-1 1,-1 0-1,0 1 0,1-1 0,-1 0 0,0 1 1,0-1-1,0 0 0,0 1 0,-1-1 0,1 0 1,0 1-1,-1-1 0,1 0 0,-1 1 0,0-1 1,1 1-1,-1-1 0,0 1 0,0-1 0,-1 0-23,2 2 3,0 0 0,0-1-1,-1 1 1,1 0-1,0 0 1,0 0 0,0 0-1,-1 0 1,1-1-1,0 1 1,0 0 0,-1 0-1,1 0 1,0 0-1,0 0 1,-1 0 0,1 0-1,0 0 1,-1 0-1,1 0 1,0 0 0,0 0-1,-1 0 1,1 0-1,0 0 1,0 0 0,-1 0-1,1 1 1,0-1-1,0 0 1,-1 0-1,1 0 1,0 0 0,0 0-1,0 1 1,-1-1-1,1 0-2,-5 4-18,0 0 0,1 0 0,-1 0 0,1 1 0,0 0-1,1 0 1,-1 0 0,1 0 0,-2 2 18,-2 8-41,-1 1-1,2-1 0,-1 3 42,2-1-8,0-1-1,1 1 1,1-1-1,0 1 1,2 0-1,-1 1 1,2-1-1,1 0 1,0 0-1,1 0 1,0 0-1,2 0 1,0-1-1,1 1 0,1 1 9,2 1-134,0-1 0,0-1 0,2 1 0,0-2 0,12 15 134,-17-24-463,1-1 0,1 1 0,-1-1 0,1 0 0,0-1 0,5 3 463,-7-5-763,1 0 1,0 0 0,0 0 0,0-1-1,0 0 1,0 0 0,0-1 0,0 0-1,5 1 763,25-1-3258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4.5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74 5152,'-20'-8'1648,"20"8"-1632,-1 0 1,1 0-1,0 0 1,0 0-1,0 0 1,0 0 0,-1-1-1,1 1 1,0 0-1,0 0 1,0 0-1,0 0 1,0 0-1,-1 0 1,1 0-1,0 0 1,0 0-1,0 0 1,0 0-1,0-1 1,0 1 0,-1 0-1,1 0 1,0 0-1,0 0 1,0 0-1,0-1 1,0 1-1,0 0 1,0 0-1,0 0 1,0 0-1,0-1 1,0 1-1,0 0 1,0 0 0,0 0-1,0 0 1,0-1-1,0 1-16,0-2 131,0 0-1,0 0 0,0 0 1,1 0-1,-1 0 1,1-1-1,0 1 1,-1 0-1,1 0 1,0 0-1,0 1 1,0-1-1,0 0 1,1 0-1,-1 1 0,0-1 1,1 0-1,-1 1 1,1-1-1,0 1 1,-1 0-1,1 0 1,0-1-1,0 1 1,0 0-1,0 0-130,2-1 52,0 0-1,1 0 1,-1 0 0,0 1-1,1-1 1,-1 1 0,1 0-1,0 1 1,-1-1 0,1 1-1,0 0 1,-1 0 0,1 0-1,0 0 1,-1 1 0,1 0-1,-1 0 1,1 0 0,-1 1-1,1-1 1,-1 1 0,0 0-1,0 1 1,0-1 0,0 1-1,0 0-51,2 1 12,-1 1 0,0-1-1,0 1 1,0 0 0,-1 1-1,1-1 1,-1 1 0,-1 0-1,1 0 1,-1 0-1,0 1 1,-1-1 0,1 1-1,-1 0 1,-1-1 0,1 1-1,-1 1-11,0 2 54,-1-1 0,0 1 1,0 0-1,-1 0 0,0-1 0,-1 1 0,-1 3-54,-5 16 414,-8 17-414,15-43 18,-17 42 481,-2-1-1,-14 21-498,25-49 148,2 1 0,0 0 0,-2 8-148,6-17 19,1 1-1,0-1 1,1 1-1,0-1 1,0 1-1,1 0 1,0 0-1,1 1-18,-1-7 30,0-1-1,0 0 1,1 0-1,-1 1 1,1-1-1,0 0 1,0 0-1,-1 0 0,1 0 1,1 0-1,-1 0 1,0 0-1,0 0 1,1-1-1,-1 1 1,1 0-1,-1-1 1,3 2-30,-2-1 23,1-1 1,0 1-1,0-1 0,0 0 1,0 0-1,0 0 1,0 0-1,0-1 1,0 1-1,0-1 1,0 0-1,2 0-23,8 0-215,1-2 0,0 1 0,-1-2-1,0 0 1,9-3 215,-21 5-40,35-10-2200,0-2 0,22-11 2240,9-8-2170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4.9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7232,'-1'0'54,"1"0"0,0-1-1,0 1 1,0 0 0,0 0 0,0 0 0,0 0 0,0-1 0,0 1 0,0 0 0,0 0-1,0 0 1,0 0 0,0-1 0,0 1 0,0 0 0,0 0 0,0 0 0,0 0 0,0 0-1,0-1 1,1 1 0,-1 0 0,0 0 0,0 0 0,0 0 0,0 0 0,0-1 0,0 1-1,0 0 1,0 0 0,1 0 0,-1 0 0,0 0 0,0 0 0,0 0 0,0 0 0,0 0-1,1-1 1,-1 1 0,0 0 0,0 0 0,0 0 0,0 0 0,1 0 0,-1 0 0,0 0-1,0 0 1,0 0 0,0 0 0,1 0 0,-1 0 0,0 0 0,0 0 0,0 1 0,0-1-54,12 10 1087,17 26-925,-24-29 184,48 72 1105,-3 2-1,26 62-1450,-5 4 553,-56-108-435,-1 0 1,8 38-119,-12-34-31,-2 0 1,-2 1 0,-2 0 0,-2 0-1,-1 0 1,-5 32 30,0-42-444,-2-1 1,-1 0-1,-1 0 0,-2-1 1,-2 2 443,-24 53-1232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5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75 9888,'-7'-6'3648,"7"6"-2816,7-4-256,-7-2 768,6 6-865,0-6 65,6 2-320,-6-6-288,6 4 32,-6-10-991,6 9 575,-6-3-3072,0 10 1952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6.0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6 172 10048,'7'4'3712,"-7"-4"-2880,0 6-224,0-6-128,0 0-384,-7-10-2208,1-2 1120</inkml:trace>
  <inkml:trace contextRef="#ctx0" brushRef="#br0" timeOffset="1">644 0 8640,'12'12'3200,"-12"-12"-2496,18 27-192,-18-17 864,6 0-864,-6-10-1984,6 0 800,-12-4-5248,6-2 3296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46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733 14 2816,'0'-1'73,"0"1"-1,0-1 1,-1 0-1,1 1 1,0-1-1,0 1 1,0-1 0,0 1-1,-1-1 1,1 1-1,0-1 1,0 1 0,-1-1-1,1 1 1,0-1-1,-1 1 1,1 0 0,-1-1-1,1 1 1,-1-1-1,1 1 1,-1 0 0,1-1-1,-1 1 1,1 0-1,-1 0 1,1 0 0,-1-1-1,1 1 1,-1 0-1,1 0 1,-1 0 0,1 0-1,-1 0-72,-25 0 2574,15 1-1728,6-1-484,0 0 0,0 1 1,0 0-1,-1 0 0,1 1 1,1-1-1,-1 1 0,-4 3-362,-42 23 1103,46-25-1067,-28 21-121,-28 24 85,46-35 37,-35 30 114,3 2 0,2 2 0,-22 31-151,28-28-43,2 1-1,3 2 0,2 2 0,2 0 1,-5 20 43,25-52 3,1 1 0,1 0 0,1 0 0,1 1 0,2 0 0,0 0 0,2 0 0,0 0 0,2 1 0,1-1 1,0 0-1,2 0 0,2 0 0,0 0 0,1 0 0,1-1 0,2 0 0,0-1 0,3 3-3,-1-2-6,2-2 0,0 0-1,1 0 1,2-2 0,0 1-1,1-2 1,1 0 0,0-2 0,2 0-1,0 0 1,2-1 6,26 12-448,-5-2 107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47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39 3232,'0'-22'1035,"0"22"-1021,0 0 1,1 0-1,-1-1 1,0 1-1,0 0 1,0 0-1,0-1 1,0 1-1,0 0 1,0 0-1,0-1 1,-1 1-1,1 0 1,0 0-1,0 0 1,0-1 0,0 1-1,0 0 1,0 0-1,0 0 1,0-1-1,0 1 1,-1 0-1,1 0 1,0 0-1,0 0 1,0-1-1,0 1 1,-1 0-15,-2-3-35,2 2 140,1 1 0,-1-1 0,1 1 0,-1-1 0,0 1 0,1-1 1,-1 1-1,0-1 0,1 1 0,-1-1 0,0 1 0,0 0 0,0 0 1,1-1-1,-1 1 0,0 0 0,0 0 0,0 0 0,1 0 1,-1 0-1,0 0 0,0 0 0,0 0 0,0 0 0,1 0 0,-2 1-105,-12 0 1322,12-1-1186,0 0 0,1 0 0,-1 0 1,0 1-1,1-1 0,-1 0 0,1 1 1,-1-1-1,1 1 0,-1-1 0,1 1 0,-1 0 1,1-1-1,-1 1 0,1 0 0,0 0 1,-1 1-137,-2 1 81,1 1 1,-1-1-1,1 1 0,0-1 1,1 1-1,-1 0 1,1 0-1,-1 1 1,1-1-1,0 0 1,0 2-82,-1 7 59,1 1 0,0-1 1,0 0-1,2 1 0,-1-1 1,2 1-1,1 6-59,-1-10 51,0-1-1,1 1 1,1 0 0,-1-1 0,2 1-1,-1-1 1,1 0 0,1 0 0,0 0-1,2 2-50,-4-6 36,1 0-1,0-1 1,1 1-1,-1-1 1,1 0-1,0 0 0,0-1 1,0 1-1,0-1 1,2 0-36,-4-1 26,1-1 0,-1 1 1,1-1-1,-1 0 0,1 0 0,-1 0 0,1-1 1,-1 1-1,1-1 0,0 0 0,-1 0 1,1 0-1,-1-1 0,1 1 0,0-1 0,-1 0 1,1 0-1,-1 0-26,5-2 59,-1 0 1,0 0-1,0-1 0,-1 1 1,1-2-1,-1 1 0,0-1 1,5-4-60,2-7 85,0-1 1,-1 0-1,5-11-85,15-20 117,-20 30-101,-2 3-33,1 1 0,0 0 0,5-3 17,-13 13-1,1 1 0,-1 0-1,1 0 1,0 0 0,0 1-1,0-1 1,0 1 0,0 0-1,1 0 1,-1 0 0,1 1-1,-1-1 1,1 1 0,3 0 1,-2 0-1,0 1 1,0 0-1,0 1 1,0-1-1,0 1 1,0 0-1,0 1 1,0 0-1,0-1 1,3 3 0,8 5 31,-1-1 0,15 12-31,-31-20 1,5 3-54,-1 0 0,0 0 0,0 1 0,0-1 0,-1 1-1,1 0 1,-1 0 0,0 0 0,0 1 0,-1-1 0,1 1 0,-1-1-1,0 1 1,0 0 0,0 0 0,-1 0 0,1 0 0,-1 0 0,-1 0 0,1 0-1,-1 1 1,0-1 0,0 0 0,0 0 0,-1 0 0,1 0 0,-2 2 53,-4 25-928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0.9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165 14 7136,'-5'-13'2309,"5"13"-2295,0 0 0,0 0 0,0 0 0,0 0 0,0 0 0,0 0 0,0 0 0,0 0 0,0 0 0,0 0 0,0 1 0,0-1 0,0 0 0,0 0 0,0 0 0,0 0 0,0 0 0,0 0 0,-1 0 0,1 0 0,0 0 0,0 0 0,0 0 0,0 0 0,0 0 0,0 0 0,0 0 0,0 0 0,0 0 0,0 0 0,0 0 0,0 0 0,-1 0 0,1 0 0,0 0 0,0 0 0,0 0 0,0 0 0,0 0 0,0 0 0,0 0 0,0 0 0,0-1 0,0 1 0,0 0 0,0 0 0,0 0 0,0 0 0,0 0 0,0 0 0,0 0 0,0 0 0,-1 0 0,1 0 0,0 0 0,0 0 0,0 0 0,0 0 0,0 0 0,0-1 0,0 1 0,0 0 0,0 0 0,0 0-14,-9 7 587,6-5-213,0-1 0,0 1 0,0 0 1,0 1-1,1-1 0,-2 2-374,-5 6 291,1 0-1,0 1 1,0 1 0,2-1-1,-1 1 1,1 0 0,1 0-1,0 1 1,1 0 0,-1 6-291,-12 45 362,4 2 1,2-1 0,4 2 0,2-1 0,3 1 0,5 35-363,0-61 69,3 0 0,1 0 1,2-1-1,2 0 0,3 4-69,-3-15-18,1-1 1,1-1-1,2 0 0,0-1 1,2 0-1,1-2 0,6 6 18,-13-16-477,2-2 0,11 11 477,28 15-694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7.19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12 512 9568,'-11'0'3520,"11"0"-2720,11-29-256,-5 8 224,10 7-544,10-25 192,7 0-256,11-23 64,0 8-128,10-19-1056,-4 10 544,5-5-4512,-5 18 2720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2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30 268 4224,'3'-4'228,"2"0"138,0 0-1,-1 0 1,0-1-1,0 0 1,0 0-1,1-2-365,1-6 1707,-4 10-961,0-1 0,0 0 0,0 0 0,-1 0 0,1 0 0,-1-1 0,0 1 0,-1 0 0,1-5-746,-1 9 56,0 0-1,0-1 1,0 1-1,0 0 1,0 0-1,0-1 1,-1 1-1,1 0 1,0-1-1,0 1 1,0 0-1,0 0 0,-1-1 1,1 1-1,0 0 1,0 0-1,-1-1 1,1 1-1,0 0 1,-1 0-1,1 0 1,0 0-1,0-1 1,-1 1-1,1 0 1,0 0-1,-1 0 1,1 0-1,0 0 1,-1 0-1,1 0 1,0 0-1,-1 0 1,1 0-1,0 0 1,-1 0-1,1 0-55,-12 2 237,11-2-170,-12 21-40,9-12-32,0 0 0,0 0 0,1 1 0,1-1-1,0 1 1,0 0 0,0 3 5,-1 9 15,-7 35 31,3 0 0,2 12-46,5-41-26,0 1 0,2 0 0,0 0 0,3-1 0,2 12 26,-4-32-2,-1 0 0,1 0 0,1 0-1,-1 0 1,1 0 0,1-1-1,-1 0 1,1 0 0,1 0-1,-1 0 1,5 3 2,-8-8 7,1 1 0,0-1 0,-1 0 0,1 0 0,0 0 0,0 0 0,0 0 0,1 0 0,-1-1 0,0 0 0,1 0 0,-1 0 0,1 0 0,-1 0 0,1-1 0,-1 1 0,1-1 0,-1 0 0,1 0 0,-1 0 0,1-1 0,-1 1 0,1-1 0,-1 0 0,1 0 0,-1 0 0,1 0 0,-1-1-7,6-3 52,-1 0 0,0 0-1,0-1 1,-1 0 0,1 0 0,-1-1-1,-1 0 1,1 0 0,-1-1-1,0-1-51,2-1 35,-1-1 0,-1 0-1,0 0 1,0-1 0,-1 0-1,-1 0 1,0 0 0,2-12-35,-1-3 24,-1 0 0,-1 0 0,-2 0 0,-1-16-24,-6 53-86,2 4 68,0 1-1,1 0 1,0 0-1,1 12 19,1-18 8,1 0 0,1 0-1,-1 0 1,2 0 0,-1 0-1,1 0 1,0-1-1,1 1 1,0 0-8,-1-4 33,1-1-1,-1 0 1,0 0 0,1 0 0,0 0-1,0 0 1,0 0 0,1-1-1,-1 0 1,1 0 0,1 2-33,-3-4 38,0 1 0,0-1 0,1 0-1,-1 1 1,0-1 0,0 0 0,1-1 0,-1 1 0,1 0 0,-1-1 0,1 1 0,-1-1 0,1 1 0,-1-1 0,1 0 0,0 0 0,-1-1 0,1 1 0,-1 0 0,1-1 0,-1 0 0,1 1-38,0-2 34,1 0 1,0 0-1,-1 0 1,0-1-1,0 1 1,0-1-1,0 1 1,0-1-1,0 0 1,0 0-1,-1 0 1,0-1-1,0 1 1,0-1 0,0 1-1,0-1 1,-1 0-1,1 0-34,3-9 109,-1-1-1,-1 1 1,0-1 0,0-6-109,-1-10 46,-1-1 0,-2 0 1,-1 1-1,-1-1 1,-5-19-47,7 49-3,-7-46-69,-2 0 0,-10-27 72,10 38-85,2 6-1278,-2 0 0,-11-22 1363,11 37-2426,3 8 757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3.0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28 4992,'0'-14'1589,"0"13"-1448,-1 0-1,1 1 1,-1-1 0,0 0-1,1 0 1,-1 0 0,0 1-1,0-1 1,0 0-1,1 1 1,-1-1 0,0 1-1,0-1 1,0 1 0,0-1-1,0 1 1,0 0-1,0 0 1,0-1-141,0 1 190,1 0 1,-1-1-1,0 1 0,1 0 0,-1 0 0,0-1 1,0 1-1,1 0 0,-1 0 0,0 0 1,0 0-1,0 0 0,1 0 0,-1 0 1,0 0-1,0 0 0,1 1 0,-1-1 1,0 0-1,0 0 0,1 1 0,-1-1 1,0 0-1,1 1-190,-2 0 223,1 0 0,-1 1 1,1-1-1,0 0 0,0 1 0,-1-1 1,1 1-1,0-1 0,0 1 0,0 1-223,-2 3 163,1 0 0,0 1 0,0 0 0,0-1 0,1 1 0,0 1-163,-1 10 221,2 1-1,1 18-220,1 6 113,-6 72-332,-5-39-2852,3-43 1450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3.4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 5472,'1'-6'2026,"2"10"-899,6 22-326,-2-6-137,-2-7-426,27 65 2436,36 64-2674,-42-96 444,-3-3 424,17 22-868,-30-51 301,0-1 1,0-1-1,1 0 0,1 0 1,0-1-1,9 6-301,-20-16 31,0-1 0,-1 1 0,1-1 0,0 1 0,0-1 0,-1 1 1,1-1-1,0 0 0,0 0 0,0 1 0,-1-1 0,1 0 0,0 0 0,0 0 0,0 0 0,0 0 0,0 0 0,-1 0 0,1 0 0,0 0 0,0 0 0,0 0 0,0 0 0,-1-1 0,1 1 0,0 0 0,0-1 1,0 1-1,-1-1 0,1 1 0,0-1-31,0 0 63,1-1 0,0 0 1,-1 1-1,0-1 1,1 0-1,-1 0 0,0 0 1,0 0-1,0 0 1,0 0-1,0-1 0,-1 1 1,1 0-64,1-8 51,0 0 1,0 1 0,-1-1-1,-1 0 1,1 0 0,-2 0-1,1 0-51,-1-22 28,1-13-1,-1-20-1188,3 1 0,2 1 0,4-4 1161,3 22-1050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52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148 17 2496,'17'-15'1461,"-21"14"5082,-8 4-4956,-12 7-1744,16-5 261,0 1-1,0-1 1,0 2-1,1-1 0,0 1 1,1 0-1,0 0 1,-3 4-104,3-3 143,0 0-90,1 0-1,0 1 1,0-1 0,1 1-1,0 0 1,1 0 0,0 1-1,0-1 1,1 2-53,-2 9 16,1-1 0,0 1 0,2 0 1,0 2-17,1-17 2,1 1 0,-1-1 0,1 0 0,0 0 1,0 0-1,0-1 0,1 1 0,-1 0 0,3 3-2,-3-6 10,0 0 0,0 0 0,1 0-1,-1 0 1,0-1 0,1 1-1,-1 0 1,1-1 0,0 1 0,0-1-1,-1 1 1,1-1 0,0 0 0,0 0-1,0 1 1,1-2 0,-1 1-1,0 0 1,0 0 0,0-1 0,3 1-10,1-1 28,0 0 1,0 0-1,0-1 1,0 0 0,0 0-1,0-1 1,0 1-1,0-1 1,0-1 0,5-2-29,7-2-30,1 0 47,-1-2 1,1 0-1,-2-1 1,1-1-1,11-10-17,18-16 138,11-15-138,-26 22 161,1 2 0,1 1 1,14-6-162,-41 28-20,1 1 1,0 0-1,0 0 1,1 1-1,-1 0 1,1 1-1,-1 0 1,1 0-1,0 0 0,0 1 1,2 1 19,-7 0 9,0 0 0,1 0 0,-1 1-1,0-1 1,1 1 0,-1 0 0,0 0 0,0 1 0,0-1 0,0 1 0,0 0-1,0 0 1,0 1 0,-1-1 0,1 1 0,-1-1 0,1 1 0,-1 0 0,0 0 0,0 1-1,-1-1 1,1 1 0,1 2-9,1 2 29,-1 1 0,0-1 0,-1 1 0,0 0 0,0 0 0,1 9-29,1 10-1018,0 18 1018,-4-35-478,-1-7-17,1 1 1,-1-1-1,1 0 0,0 1 1,1-1-1,-1 0 1,1 0-1,-1 0 1,1 0-1,0 0 1,3 3 494,12 15-2736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6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478 16 7136,'-10'-13'2309,"10"13"-2280,0 0 0,0-1 0,0 1 0,0 0 0,0 0-1,0 0 1,-1 0 0,1 0 0,0-1 0,0 1 0,0 0 0,0 0 0,0 0 0,-1 0 0,1 0-1,0 0 1,0 0 0,0-1 0,0 1 0,-1 0 0,1 0 0,0 0 0,0 0 0,0 0 0,-1 0 0,1 0-1,0 0 1,0 0 0,0 0 0,0 0 0,-1 0-29,-2 0-22,1 0 184,0 0 0,1 0 0,-1 0 0,0 0 0,1 0 0,-1 1 1,1-1-1,-1 0 0,0 1 0,1 0 0,-1-1 0,1 1 0,-1 0 0,1-1 0,-1 1 0,1 0 0,0 0 0,-1 0 0,1 0 0,0 1 0,0-1-162,-49 40 1723,33-24-1292,1 2 0,1 0 1,-11 17-432,-37 67 615,26-37-400,3 1 0,4 1 0,-21 70-215,28-68 71,4 1-1,3 1 0,-1 33-70,10-50 16,3-1 1,3 0 0,1 1-1,3-1 1,3 2-17,-2-32-7,1 1 1,0-1 0,2 0-1,1 0 1,1-1-1,1 0 1,1-1-1,1 0 1,12 16 6,-11-21-246,0 0 0,1 0 0,1-1 0,1-1 1,0-1-1,0 0 0,2-1 0,0-1 0,0 0 0,1-2 0,3 1 246,-11-6-597,-1-1 1,1-1-1,0 0 0,0 0 1,0-1-1,1 0 0,-1-1 0,1 0 1,9-1 596,39 0-2448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57.6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 86 1984,'-12'-24'1248,"12"23"-1179,0 1 1,0 0-1,-1 0 0,1-1 1,0 1-1,0 0 0,0-1 1,-1 1-1,1 0 0,0-1 1,0 1-1,0 0 0,0-1 1,0 1-1,0 0 0,0-1 1,0 1-1,0 0 0,0-1 1,0 1-1,0 0 0,0-1 1,0 1-1,0 0 0,0-1 1,0 1-1,0 0 0,0-1 1,1 1-70,0-7 1237,-1 7-1193,0 0 0,0 0 0,1 0 1,-1 0-1,0-1 0,0 1 0,0 0 1,0 0-1,0 0 0,0-1 0,0 1 1,0 0-1,0 0 0,-1 0 0,1 0 0,0-1 1,0 1-1,0 0 0,0 0 0,0 0 1,0 0-1,0 0 0,0-1 0,0 1 1,0 0-1,-1 0 0,1 0 0,0 0 0,0 0 1,0 0-1,0-1 0,0 1 0,0 0 1,-1 0-1,1 0 0,0 0 0,0 0 0,0 0 1,0 0-1,-1 0 0,1 0 0,0 0-44,-6 3 735,3-2-133,-11 4 161,6-3-525,0 1-1,0 0 1,1 0 0,-1 0-1,1 1 1,-1 1-238,6-3-2,0-1 0,0 1 0,0 0 1,0-1-1,1 1 0,-1 0 0,1 0 1,-1 0-1,1 1 0,0-1 0,-1 0 0,1 0 1,1 1-1,-1-1 0,0 0 0,0 1 1,1-1-1,0 1 0,-1-1 0,1 1 0,0-1 1,0 2 1,4 50-70,-3-42 96,0 0 0,1 0-1,1 0 1,0-1-1,0 1-25,2 7 27,-4-15-9,1 0 0,-1 0 1,1 0-1,-1 0 0,1 0 0,0 0 0,1 0 1,-1-1-1,1 1 0,-1-1 0,1 0 0,0 1 1,0-1-1,4 2-18,-4-3 32,-1 0 0,1-1 0,0 1 0,0-1 0,0 0 0,0 0 0,0 0 0,0 0 0,0 0 0,0-1 0,1 1 1,-1-1-1,0 0 0,0 0 0,0 0 0,1-1 0,-1 1 0,0-1 0,0 1 0,2-2-32,9-3 72,1 0 0,-1-2-1,0 1 1,0-2 0,-1 0 0,0-1 0,3-3-72,22-19 37,22-24-37,-2 1 57,-15 10-65,-31 31-36,0 0 1,1 0-1,1 2 1,9-7 43,-19 15 0,1 0 0,-1 1 0,1 0 0,0-1 0,0 1 0,0 1 0,0-1 0,0 1 0,0 0 0,1 0 1,-1 1-1,0-1 0,0 1 0,1 0 0,-1 1 0,0-1 0,4 2 0,-4-1 1,-1 1-1,1-1 1,-1 1-1,0 1 1,0-1 0,0 0-1,0 1 1,0 0 0,0 0-1,-1 0 1,1 0 0,-1 1-1,1 1 0,3 3 61,-1 0 1,0 0-1,0 1 0,-1 0 1,2 5-62,-5-9-6,0 1 1,0-1-1,-1 0 1,1 1-1,-2-1 1,1 0-1,0 1 1,-1 0-1,0-1 1,0 1-1,-1-1 1,1 1-1,-2 0 6,0 4-553,0 0-1,-1-1 1,-1 1 0,0-1-1,0 0 1,-5 8 553,-9 14-1728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1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89 942 4480,'-7'4'894,"0"0"1,0 0-1,-1-1 1,1 0-1,-1 0 1,0-1-1,-5 1-894,12-3 92,0 0 0,0 0 0,0 0-1,1-1 1,-1 1 0,0 0 0,0-1 0,0 1 0,0-1 0,0 1-1,0-1 1,0 1 0,1-1 0,-1 1 0,0-1 0,0 0 0,1 0-1,-1 1 1,0-1 0,1 0 0,-1 0 0,1 0 0,-1 0-1,1 1 1,0-1 0,-1 0 0,1 0 0,0 0 0,-1 0 0,1-1-92,-3-25 761,3 27-758,1-14 134,0 1 1,0 0-1,2 0 1,2-11-138,-4 20 21,36-124 319,-20 75-206,-10 29-35,62-186 501,-37 123-433,5 2 0,3 2 0,7-6-167,-42 80 3,1 0 0,0 0-1,0 1 1,0 0 0,1 0-1,3-2-2,-8 8 4,0 0-1,0 1 0,1-1 1,-1 0-1,1 1 0,-1-1 1,1 1-1,0 0 0,-1 0 1,1 0-1,0 0 0,0 0 1,0 1-1,0-1 0,0 1 0,-1 0 1,1 0-1,0 0 0,0 0 1,0 0-1,0 1 0,0-1 1,0 1-1,1 0-3,0 1 2,0 0 0,0 0 0,0 0-1,0 1 1,0-1 0,-1 1 0,1 0 0,-1 0 0,1 0-1,-1 0 1,0 1 0,0 1-2,8 9 8,-2 1 1,5 10-9,-3-7-2,50 97 73,9 15-680,-34-76 252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2.0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295 29 6880,'0'-24'2229,"0"19"-1349,-1 6-139,-3 4-336,1-1 0,-1 1 0,1 0 1,0 0-1,0 0 0,0 0 0,1 1 0,-1-1 0,1 1 0,1 0-405,-13 29 467,-37 82 386,4 2 0,-2 29-853,19-40 363,4 0-1,-11 106-362,31-151 19,4 0-1,1 0 0,4 0 0,2 0 0,8 30-18,-3-52-42,1-1 1,1 0-1,3-1 0,1 0 0,2-1 0,18 28 42,-25-47-253,1-1-1,1 0 0,0-1 0,1 0 0,1-1 0,11 9 254,-12-14-706,0 0-1,1 0 1,0-2 0,0 0 0,1-1 0,1 0 0,-1-1-1,3-1 707,48 16-2474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4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8544,'1'-10'2783,"2"16"-1133,5 20-639,-8-25-1010,18 70 590,3-1 0,4-1 0,2-1 0,3-1-1,29 43-590,-45-87 66,2 0-1,0-2 0,14 15-65,-18-24 80,0 0 0,1-1 1,0 0-1,1 0 0,0-2 1,5 3-81,-15-10 63,1 0 1,-1 0 0,1 0 0,0 0-1,0-1 1,0 0 0,0 0-1,0 0 1,0 0 0,0-1-1,0 0 1,0 0 0,0 0-1,0-1 1,0 1 0,0-1-1,0-1 1,0 1 0,0-1-1,1 0-63,1-1 34,-2 0-1,1-1 0,0 0 0,-1 0 0,1 0 0,-1-1 0,0 1 0,-1-1 1,1 0-1,-1-1 0,0 1 0,0-1 0,-1 0 0,1 0 0,-1 0-33,13-31 65,-1 0-1,-2-1 0,5-23-64,20-119-618,-15 64-957,-7 58 695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4.7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 5824,'-3'-1'1747,"2"5"-479,-1 14 179,1 34-473,2-42-602,-2 20 33,1 23 1186,6 47-1591,-4-84 128,1 1 1,0-1-1,1 1 1,1-1-1,0-1 1,2 1-1,0-1 1,1 2-129,-6-13 61,0 0-1,1 0 1,-1 0 0,1-1 0,-1 1 0,1-1 0,0 0 0,1 0 0,-1 0 0,0 0 0,1 0 0,0-1 0,0 0 0,0 1 0,0-1 0,0-1 0,0 1 0,0-1 0,0 1 0,1-1 0,0 0-61,4-1 136,1 0 0,-1 0 0,1-1 0,-1-1 0,1 1 0,-1-1 0,0-1 0,0 0 0,4-2-136,-8 3 64,0 0 0,-1 0 0,1-1 0,-1 1-1,0-1 1,1 0 0,-1-1 0,-1 1 0,1-1-1,0 1 1,-1-1 0,0 0 0,0-1 0,0 1-1,0 0 1,-1-1 0,1 1 0,-1-3-64,6-20 200,-2 0 0,-1-1 0,-2 0 0,0 0 0,-2 0 0,-1-8-200,2 19-119,0 11 28,1 11 2,34 132 119,13 16-30,-7-21-35,5 43 35,9 137-91,-48-248 136,-2 1 1,-3 0-1,-3 0 0,-5 24-45,2-70-58,-1 0-1,-1 0 0,-1-1 1,0 1-1,-4 5 59,5-13-25,0-1 0,0 1 0,-2-1 0,1 0-1,-1 0 1,0-1 0,-1 1 25,5-7 10,-1 0 1,1 0-1,-1-1 0,1 1 1,-1 0-1,0-1 0,0 0 1,0 1-1,0-1 0,0 0 1,0-1-1,-1 1 0,1-1 1,-1 1-1,1-1 0,-3 0-10,2 0 17,-1 0 0,1-1-1,0 1 1,0-1 0,-1 0 0,1 0-1,0-1 1,0 1 0,0-1-1,-1 0 1,1 0 0,0-1-1,0 1 1,0-1 0,1 0-1,-4-1-16,-2-3 60,1 0 0,-1 0-1,1 0 1,1-1 0,-8-8-60,7 6 26,1-1 0,0 0 0,0 0 0,1-1 0,0 0 0,1 0 0,1-1 0,-1 1 0,2-1 0,-2-8-26,-2-14-21,2 1 0,1-1 0,1-4 21,2-10-91,2-1 1,2 0-1,2 0 0,2 1 1,7-21 90,-4 28-277,1 0 1,2 1 0,2 1 0,1 0-1,8-9 277,-24 46-8,66-119-4117,-35 76 2147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36:18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12 8128,'-13'-12'3008,"0"12"-2336,-1 0-160,5 0-1504,9 0 448,0 0-3072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7.76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41 208 8064,'-38'-34'5626,"38"34"-5603,0 0-1,-1 0 0,1 0 1,0 0-1,0-1 1,0 1-1,0 0 1,-1 0-1,1 0 0,0 0 1,0-1-1,0 1 1,0 0-1,0 0 0,0 0 1,0-1-1,0 1 1,-1 0-1,1 0 0,0 0 1,0-1-1,0 1 1,0 0-1,0 0 0,0 0 1,0-1-1,0 1 1,0 0-1,0 0 0,0-1 1,0 1-1,0 0 1,1 0-1,-1 0 1,0-1-1,0 1 0,0 0 1,0 0-1,0 0 1,0-1-1,0 1 0,1 0 1,-1 0-1,0 0 1,0 0-23,13-4 567,18 4-351,-17 4-197,-1 1 1,0 0-1,0 1 0,0 0 0,-1 1 0,0 0 1,0 1-1,-1 1 0,0 0 0,8 8-19,-11-8 15,-1 0 0,1 0 0,-1 1 0,-1 0 0,0 0 0,-1 1-1,0-1 1,0 1 0,2 10-15,2 8 52,-2 1-1,-1 0 0,-1 5-51,-3-24-6,-1 0-1,-1 0 1,0 0 0,0 0-1,-1 0 1,-1 0-1,1 0 1,-2-1 0,0 1-1,0-1 7,3-9 5,0-1-1,0 1 1,0-1-1,-1 1 1,1-1-1,0 1 1,0-1-1,0 1 1,-1-1-1,1 1 1,0-1-1,-1 0 1,1 1-1,0-1 1,-1 0-1,1 1 1,-1-1-1,1 0 1,0 1-1,-1-1 1,1 0-1,-1 0 1,1 1-1,-1-1 1,1 0-1,-1 0 1,1 0-1,-1 0 1,1 0-1,-1 0 1,1 0-1,-1 0 1,1 0-1,-1 0 1,1 0-1,-1 0 1,1 0-1,-1 0 1,1 0-1,-1 0 1,1-1-1,-1 1-4,-1-1 17,1 0-1,-1-1 0,1 1 1,-1 0-1,1-1 0,0 1 1,-1-1-1,1 0 0,0 0-16,-3-5 52,0-1 0,0 1-1,1-1 1,0 0 0,1 0 0,-1 0-1,2-1 1,-1 0-52,1 5 23,-4-29 56,1 1 0,1-1-1,2 0 1,1-9-79,0 18-5,1-17-393,2-1 0,5-20 398,-3 35-1433,0 1 0,2 0 0,1 0 0,5-10 1433,4 3-2133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5.1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7 288 6560,'-6'15'5349,"13"-35"-3408,16-64-186,7-68 149,-28 147-1793,-1 0 1,1-1 0,0 1-1,0 0 1,3-4-112,-5 8 20,1 0 0,0 0 0,-1 0 0,1 1 0,0-1 0,-1 0 0,1 0 0,0 0 0,0 1 0,0-1 0,0 1 0,0-1 0,0 0 0,1 1-20,-2-1 11,1 1-1,0 0 1,-1 0 0,1 0 0,0 0 0,-1 0 0,1 0 0,0 1-1,-1-1 1,1 0 0,0 0 0,-1 0 0,1 1 0,0-1 0,-1 0-1,1 0 1,-1 1 0,1-1 0,0 1 0,-1-1 0,1 1 0,-1-1-1,1 1 1,-1-1 0,1 1-11,3 5 58,1 0 1,-1 0-1,0 0 0,-1 1 0,1-1 0,-1 1 1,1 3-59,16 54 167,-14-40-129,8 23-227,21 74-945,-15-39-3206,-9-39 2132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5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 10464,'24'-16'3872,"-24"16"-3008,35 36-224,-17-8 479,0 3-735,13 33 608,5 11-544,-6 26 384,7 7-480,-19 25 320,-2-9-384,-16 19-224,-6-9-64,-22 16-1824,-3-21 960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0.7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156 92 3136,'-4'-9'1047,"0"0"0,-1 1 0,-3-6-1047,6 10 896,2-9 1070,0-9-97,0 21-1834,0 1 1,-1-1 0,1 1 0,0-1-1,0 1 1,0-1 0,0 1 0,0-1-1,-1 1 1,1-1 0,0 1 0,0-1 0,-1 1-1,1-1 1,0 1 0,-1 0 0,1-1-1,0 1 1,-1 0 0,1-1 0,-1 1-1,1 0 1,-1-1 0,1 1 0,-1 0-1,1 0 1,-1-1 0,1 1 0,-1 0 0,1 0-1,-1 0 1,1 0 0,-1 0 0,1 0-36,-2 0 14,0 1 1,0-1 0,0 1 0,1-1 0,-1 1 0,0 0 0,0 0-1,1 0 1,-1 0 0,1 0 0,-1 0 0,1 0 0,0 1-1,-1-1 1,0 1-15,-20 27 87,11-11-69,0 1 1,2 1-1,0 0 1,1 0-1,1 1 1,0 2-19,4-12 9,1 1 0,0-1 0,1 1 0,0-1 0,0 1 0,1 0 0,1-1 0,0 1 0,1 0 0,0-1 0,1 1 0,0 1-9,-1-8 13,0 0 1,0 1-1,1-1 1,-1 0-1,1-1 1,0 1 0,0 0-1,1-1 1,-1 1-1,1-1 1,0 0 0,0-1-1,1 1 1,-1-1-1,1 1 1,0-1-1,0-1 1,0 1 0,0-1-1,0 0 1,0 0-1,1 0 1,-1-1-1,0 1 1,1-1 0,0-1-1,-1 1 1,1-1-1,0 0 1,-1 0-1,1-1 1,-1 0 0,2 0-14,2-2 77,0 0 0,0 0 0,-1-1 1,1 0-1,-1-1 0,6-4-77,12-9 215,8-9-215,-10 7 47,-1 0 32,-1-1 0,9-13-79,-9 10 31,1 1 0,4-1-31,-19 17-26,0 1-1,1 0 1,-1 1 0,1 0 0,0 0 0,1 1 0,-1 0 0,8-2 26,-12 5-4,0 0-1,1 1 1,-1-1 0,0 1 0,0 0 0,0 1 0,0-1 0,1 1 0,-1 0 0,0 0 0,0 1 0,0-1 4,2 2 5,0 0 0,0 0-1,-1 0 1,1 0 0,-1 1-1,0 0 1,0 1 0,0-1-5,-1 1 7,0 0 1,0 1-1,-1-1 1,1 1-1,-1 0 0,0 0 1,-1 0-1,0 0 0,0 0 1,0 1-1,0 0 1,-1 0-1,-1-1 0,1 1 1,-1 0-1,0 0 1,0 0-1,-1 1 0,0-1 1,-1 3-8,0 1-311,-1 1 0,0 0-1,-1-1 1,0 1 0,-1-1 0,0 0 0,-1 0 0,0-1 0,0 1-1,-1-1 1,-6 7 311,-24 37-5338,22-36 2970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1.7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 38 3136,'-4'-3'380,"1"-1"0,0 1 1,-1 0-1,0 0 0,0 0 1,0 0-1,0 1 0,0-1 1,-1 1-1,1 0 0,-1 1 0,1-1 1,-1 1-381,0 0 553,0 0 1,0 1-1,0 0 0,1 0 1,-4 0-554,-13 1 1089,17 0-1009,0-1 0,0 1 1,0 0-1,0 1 1,1-1-1,-1 1 0,0 0 1,0-1-1,1 2 1,-1-1-1,1 0 0,0 1 1,0-1-1,0 1 1,0 0-1,-2 2-80,-3 5 77,0 0 0,0 0 0,1 0 0,-5 11-77,4-6-4,2 0 0,0 1 0,0 0 0,2 0 0,0 0 0,1 0-1,0 1 1,1 11 4,0 10-62,3 0 1,1 0-1,3 9 62,-2-25-21,1 0 0,0 0 1,2 0-1,1-1 0,1 0 1,4 8 20,-5-16 19,0 1 1,1-1 0,0 0 0,1 0-1,1-1 1,0 0 0,0-1-1,1 0 1,9 7-20,-16-16 16,-1 0-1,0 1 1,1-1-1,-1-1 1,1 1 0,-1 0-1,1-1 1,0 0-1,0 0 1,0 0 0,-1 0-1,1-1 1,0 1-1,0-1 1,0 0 0,0 0-1,0-1 1,0 1-1,0-1 1,0 0 0,0 0-1,0 0 1,-1 0-1,1-1 1,0 1 0,-1-1-1,3-2-15,-2 2 4,1-1-1,-1 0 1,0 0-1,0 0 1,0-1-1,0 1 0,-1-1 1,1 0-1,-1 0 1,0 0-1,0 0 1,0-1-1,-1 1 1,0-1-1,0 0 0,0 0 1,0-1-4,4-14 73,-1 1-1,-1-1 1,-1 0 0,0-9-73,-2 18 97,-1-1 0,0 1 0,0 0 0,-2-1 0,1 1 0,-1 0 0,-1 0 0,-2-5-97,5 15-1,0 1 1,0 0 0,0 0-1,0 0 1,0 0 0,0 0 0,0 0-1,0 0 1,0 0 0,0 0 0,0 0-1,0 0 1,0-1 0,0 1-1,0 0 1,0 0 0,0 0 0,0 0-1,0 0 1,0 0 0,0 0 0,-1 0-1,1 0 1,0 0 0,0 0-1,0 0 1,0 0 0,0 0 0,0 0-1,0 0 1,0 0 0,0 0 0,0 0-1,0 0 1,-1 0 0,1 0 0,0 0-1,0 0 1,0 0 0,0 0-1,0 0 1,0 0 0,0 0 0,0 0-1,0 0 1,0 0 0,0 0 0,-1 0-1,1 0 1,0 0 0,0 0-1,0 0 1,0 0 0,0 0 0,0 0-1,0 1 1,0-1 0,0 0 0,0 0-1,0 0 1,0 0 0,-3 4 17,2 1-25,1-1 1,-1 1 0,1 0 0,0 0-1,0-1 1,0 1 0,1 0 0,0 0 0,-1-1-1,2 1 1,-1-1 0,1 1 0,0 1 7,1 2 44,1 0 0,0 0 0,0 0 0,1 0 0,0-1 0,6 7-44,-6-9 38,0 0 1,0 0-1,0-1 0,1 0 0,0 0 1,0 0-1,0-1 0,0 0 1,0 0-1,1 0 0,-1-1 0,1 0 1,0 0-1,-1-1 0,1 0 0,0 0 1,0 0-1,0-1 0,0 0-38,2-1 63,0 1-1,-1-1 0,1-1 1,-1 0-1,0 0 1,0 0-1,1-1 1,-1 0-1,-1-1 1,1 0-1,0 0 1,-1-1-1,0 1 1,0-2-1,1 0-62,-3 1 41,0 1-1,0-1 1,0 0 0,-1 0-1,0-1 1,0 1 0,0-1-1,0 0 1,-1 0 0,0-1-1,0 1 1,-1 0 0,0-1-1,0 0 1,-1 1 0,1-1-41,-1 0 26,2-9 41,0 1 0,-2-1-1,0 1 1,0-13-67,-5-11-165,-2 0-1,-1 0 1,-2 1 0,-2 1-1,-1-1 1,-2 2 0,-1 0-1,-4-2 166,11 19-847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2.4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226 248 2304,'-5'-3'448,"-1"0"-115,1 0-1,0-1 1,0 0 0,0 0-1,1 0 1,-1 0 0,1-1-1,0 0-332,-2-2 520,-1-3 543,0 0 1,0 0 0,0-1 0,-4-10-1064,10 17 202,-1 0 0,1-1-1,0 1 1,0 0 0,0-1 0,1 1 0,-1-1 0,1 1-1,0-1 1,1 1 0,-1-1 0,1 1 0,0-1 0,0 1 0,1-5-202,0 4 127,0-1 0,1 0 0,-1 0 1,1 1-1,1-1 0,-1 1 1,4-4-128,-6 7-5,0 1 1,0 0-1,0 0 1,1-1 0,-1 1-1,0 0 1,1 0-1,-1 0 1,1 0-1,-1 1 1,1-1 0,0 0-1,-1 1 1,1-1-1,0 1 1,-1-1-1,1 1 1,0 0 0,0 0-1,-1 0 1,1 0-1,0 0 1,-1 0-1,1 0 1,0 1 0,0-1-1,-1 0 1,1 1-1,1 0 5,5 2-11,0 1 0,0 0 0,0 1 0,-1-1 0,1 1 0,-1 1 0,0-1 0,5 7 11,-8-8 12,0 0 0,-1 1 0,0-1 0,0 1 0,0 0 0,0 0 0,-1 0 0,1 1 0,-1-1 0,-1 0 0,1 1 0,-1 0 0,0-1 0,0 6-12,0-2 17,-1 0 0,-1 1 1,0-1-1,0 1 0,-1-1 0,-2 7-17,-4 10 20,-8 18-20,-5 3 59,-1 0-1,-15 19-58,6-19 94,-2-2 0,-2-1-1,-16 14-93,34-39-57,13-14 69,-18 21 86,21-25-83,0 0 1,1 0 0,-1 0 0,0 0 0,1 0 0,-1 0 0,0 0-1,1 0 1,-1 0 0,1 0 0,0 0 0,-1 1 0,1-1 0,0 0-1,0 0 1,0 1 0,0-1 0,0 0 0,0 0-16,1 0 15,0 0 0,0 0 1,1-1-1,-1 1 0,0-1 1,1 0-1,-1 1 0,0-1 1,1 0-1,-1 0 0,0 1 1,1-1-1,-1 0 0,1 0 1,0-1-16,-1 1 10,36-2 77,0-2 1,33-7-88,-4 0 12,-45 8-16,128-15-448,-119 16-1083,0 2 0,7 1 1535,2 5-4074,-3 3 1242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3.7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62 817 5056,'-3'2'535,"2"-1"-413,0 0 0,0 1 0,-1-1 0,1 0 0,0 0 0,0-1 1,-1 1-1,1 0 0,-1 0 0,1 0 0,0-1 0,-1 1 0,0-1 1,1 1-1,-1-1 0,1 0 0,-1 0 0,1 0 0,-1 0 0,0 0 0,1 0 1,-1 0-1,0 0-122,-1-1 96,2 1-38,0 0 0,0-1 0,0 1 0,0 0 0,0 0-1,0-1 1,0 1 0,0-1 0,1 1 0,-1-1 0,0 1 0,0-1 0,0 0 0,1 1 0,-1-1 0,0 0 0,1 0 0,-1 1-1,0-1 1,1 0 0,-1 0 0,1 0 0,-1 0 0,1 0 0,0 0 0,-1 1 0,1-1 0,0 0 0,0 0 0,0 0-1,0 0 1,-1 0 0,1 0 0,1 0 0,-1 0 0,0-1-58,2-20 685,0 1 0,2 0 0,2-7-685,4-22 473,-6 14-126,-2 0 1,-2-25-348,1-13 281,2 4-112,4 0 0,2 1 0,9-26-169,-11 61 24,-3 14 145,1 1 0,6-15-169,-6 18 201,-4 14-145,-1-1 0,1 1 0,0-1 0,0 1 0,0 0 0,0 0 0,0-1 0,1 1 0,-1 0 0,2-1-56,-3 3 12,0-1-1,1 1 1,-1 0 0,0 0-1,1 0 1,-1 0-1,0 0 1,1-1-1,-1 1 1,1 0 0,-1 0-1,0 0 1,1 0-1,-1 0 1,0 0 0,1 0-1,-1 0 1,1 0-1,-1 0 1,0 0-1,1 1 1,-1-1 0,0 0-1,1 0 1,-1 0-1,0 0 1,1 1-12,1 0 39,-1 0 0,1 1 0,0-1 0,-1 1 1,1-1-1,-1 1 0,1 0 0,-1 0-39,72 105 69,-32-44-47,7 18-22,-14-21-11,30 40 11,-25-51 55,1-1-1,39 34-54,-4-15-2578,-43-41 1042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5.6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700 7 4224,'-9'-2'625,"0"0"1,0 1-1,0 0 1,0 1-1,0 0 1,-2 0-626,6 0 407,-12 2 671,-1 0 0,1 1 1,-1 1-1,1 1 1,-1 1-1079,8-2 314,-1 1 1,1 1 0,0-1-1,1 2 1,-1-1-1,1 1 1,1 1 0,-1 0-315,-28 22 277,9-7-208,1 1 0,1 1-1,1 1 1,1 1 0,1 2 0,2 0 0,1 1-1,-2 8-68,-11 23-53,3 2-1,2 1 0,-14 56 54,29-77 11,1 0-1,3 1 0,2 1 0,1-1 0,2 16-10,3-27 11,2-1-1,1 1 0,1-1 0,2 1 1,1-1-1,2 0 0,7 17-10,-8-30-27,1 0 0,0-1 0,2 0 0,0-1 0,2 0 0,-1 0 0,2-1-1,0-1 1,1 0 0,0-1 0,2-1 0,-1 0 0,1-1 0,9 5 27,-7-7-613,-1-1 1,1 0-1,0-1 0,1-1 1,0-1-1,0-1 0,0 0 1,0-2-1,11 1 613,55 2-2549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6.2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23 4736,'-20'8'1530,"20"-7"-1501,-1-1-1,1 0 1,-1 0-1,1 0 1,0 1-1,-1-1 1,1 0-1,-1 0 0,1 1 1,0-1-1,-1 0 1,1 1-1,0-1 1,0 0-1,-1 1 1,1-1-1,0 0 0,0 1 1,-1-1-1,1 1 1,0 0-29,-9 15 554,0 1 0,1 1-1,1-1 1,0 1 0,2 1 0,-1 3-554,5-15 137,0 0-1,0-1 1,0 1 0,1 0-1,1 0 1,-1 0 0,1-1-1,0 1 1,1 2-137,-1-5 80,1 1 1,-1-1-1,1 0 1,0 0-1,1 0 1,-1 0-1,0 0 1,1-1-1,0 1 1,0-1-1,0 0 1,1 1-1,-1-1 1,4 2-81,-4-4 54,-1 1-1,1-1 1,0 0 0,0 0 0,-1 0 0,1 0 0,0 0 0,0-1 0,0 1-1,0-1 1,0 0 0,0 0 0,1 0 0,-1 0 0,0-1 0,0 1 0,0-1-54,10-2 222,-1 0 0,1-1 0,3-2-222,-14 5 28,19-8 189,1-1-1,-2 0 1,0-2-1,12-9-216,73-59 135,-58 42-149,28-16 14,-61 46-8,1 1 0,-1 0-1,1 1 1,1 1 0,-1 1 0,1 0 0,-1 0-1,1 2 1,0 0 0,1 1 0,-1 1 0,0 0 0,0 1-1,0 0 1,9 3 8,-17-2-157,-1 0 1,1 0-1,-1 1 0,0 0 0,1 0 0,-1 1 1,-1 0-1,1 0 0,5 5 157,-7-5-547,-1 0-1,1 0 0,-1 1 1,0-1-1,-1 1 1,1 0-1,-1 0 0,1 3 548,10 23-2314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9.1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204 100 2816,'-45'0'2800,"44"0"-2598,1 0 0,-1-1 0,0 0 0,0 1 0,0-1 0,0 1 0,1-1 0,-1 0 0,0 0 0,0 1 0,1-1 0,-1 0 0,1 0 0,-1 0 1,1 0-1,-1 0 0,1 0 0,0 0 0,-1 0 0,1 0 0,0 0 0,0 0 0,-1 0 0,1 0 0,0 0 0,0-1-202,0 0 309,1-1 0,-1 0 0,1 0 0,0 0-1,0 0 1,0 0 0,0 0-309,0 1 138,0 1-1,-1-1 0,1 1 0,0-1 1,-1 0-1,0 1 0,1-1 0,-1 1 1,0-1-1,0 0 0,0 1 1,0-1-1,0 0 0,0 0 0,0 1 1,0-1-1,-1 1 0,1-1 1,-1 0-1,1 1 0,-2-2-137,2 2 49,0 0 1,-1 0-1,1 0 0,-1 0 1,1 0-1,-1 1 0,0-1 1,1 0-1,-1 0 0,0 0 1,1 1-1,-1-1 0,0 0 0,0 1 1,0-1-1,0 1 0,0-1 1,0 1-1,0-1 0,0 1 1,0 0-1,0-1 0,0 1 1,0 0-1,0 0 0,0 0 0,0 0 1,0 0-1,0 0 0,0 0 1,0 0-1,0 0 0,0 0 1,-1 1-50,-1 0 44,1 1-1,-1 0 1,1-1 0,0 1 0,-1 0 0,1 0 0,0 1 0,0-1 0,0 0 0,1 1 0,-2 1-44,-6 10-3,2 0-1,0 1 1,1 0-1,0 0 1,-3 14 3,-16 81-132,14-51 186,0 34-54,9-62-15,1 1 1,1 0-1,5 23 15,-4-47 3,0 1 0,1-1-1,0 0 1,1 0-1,0 0 1,0 0 0,1 0-1,0-1 1,0 1 0,1-1-1,-1 0 1,2 0-3,-4-4-1,1 0 0,0 0 0,0 0 0,0-1 0,0 1 0,1-1-1,-1 0 1,1 0 0,-1 0 0,1 0 0,0-1 0,0 1 0,-1-1 0,1 0 0,0 0 0,0 0 0,0-1 0,1 1 0,-1-1 0,0 0 0,0 0 0,0-1 0,0 1 0,0-1 0,3-1 1,4-2 22,0 0 1,0-1-1,-1 0 1,1-1-1,-1 0 1,0-1-1,-1 0 1,0 0-1,4-5-22,0 0 31,-1 0-1,-1-1 1,0 0-1,-1 0 0,0-1 1,-2 0-1,1-1 1,-2 0-1,0 0 0,4-12-30,10-36-218,-19 61-6,0 8 151,2 17 144,-1-9-64,-2-7-7,1 0 0,0-1-1,0 1 1,1 0 0,0-1-1,0 0 1,0 0 0,4 5 0,-5-9 20,-1 0 0,1 0-1,0 0 1,0-1 0,0 1 0,0 0 0,0-1 0,0 0 0,0 1 0,0-1-1,1 0 1,-1 0 0,1 0 0,-1 0 0,0-1 0,1 1 0,-1-1 0,1 1-1,0-1 1,-1 0 0,1 0 0,-1 0 0,1 0 0,1-1-20,-1 1 41,0 0-8,1-1 0,-1 1-1,1-1 1,-1 1 0,0-1 0,1 0-1,-1 0 1,0-1 0,0 1 0,0-1-1,0 1 1,0-1 0,0 0 0,0 0-1,0 0 1,1-2-33,-1-2 38,0 1 1,0-1-1,-1 0 1,0 0-1,0 0 0,0-1 1,-1 1-1,0 0 1,0-1-1,0-4-38,-1 0 40,1 0-1,-2 0 0,0 0 1,0 0-1,-1 0 1,-1 0-1,1 1 1,-3-4-40,-8-22 87,-13-25-87,7 19 2,-15-29-362,6 13-3114,21 42 1741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9.6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49 147 3072,'-21'-12'1553,"18"10"-873,0 0-1,0 1 0,0-1 0,0-1 0,0 1 0,0 0-679,2 1 125,0 0-1,1 1 1,-1-1-1,1 0 1,-1 0-1,1 1 1,-1-1-1,1 0 1,0 0-1,-1 0 1,1 0-1,0 1 1,0-1-1,0 0 1,-1 0-1,1 0 1,0 0-1,0 0 1,0 0-1,0 0 1,1 1-1,-1-1 1,0 0-1,0 0 1,1 0-125,2-11 747,-1 4-372,0 1 0,1-1 0,0 1 0,3-5-375,-5 9 19,1 1 0,0-1 0,0 1 0,0-1 0,0 1 1,0 0-1,1-1 0,-1 1 0,1 0 0,0 1 1,-1-1-1,1 0 0,2 0-19,2-1-2,-1 1 1,0 0-1,1 0 0,-1 1 1,1 0-1,0 0 0,-1 0 1,1 1-1,0 0 1,0 0-1,-1 1 0,1 0 1,0 0-1,3 1 2,-2 0-2,0 1 0,-1 0 1,1 0-1,-1 1 0,0-1 0,1 2 0,-2-1 1,1 1-1,0 0 0,-1 0 0,4 5 2,-7-6 3,0 0-1,0 0 0,0 0 1,-1 1-1,1-1 0,-1 1 1,0 0-1,-1 0 0,1-1 1,-1 1-1,0 0 0,0 0 1,0 1-1,-1-1 0,0 0 1,0 0-1,0 0 0,0 0 1,-1 0-1,0 0-2,-2 9 3,0-1 0,0 0 1,-1 0-1,-1-1 0,-1 1 0,1-1 1,-2 0-4,-97 186 410,98-187-367,-12 23-18,17-33-27,1 0-1,-1 0 1,1 0-1,0 0 1,-1 1 0,1-1-1,0 0 1,0 0 0,-1 0-1,1 0 1,0 0-1,0 1 1,0-1 0,1 0-1,-1 0 1,0 0 0,0 0-1,1 0 1,-1 1-1,0-1 1,1 0 0,-1 0-1,1 0 1,0 1 2,0-2 12,0 1 1,0 0 0,0-1-1,0 1 1,1-1 0,-1 0-1,0 1 1,0-1-1,0 0 1,1 1 0,-1-1-1,0 0 1,0 0-1,1 0 1,-1 0 0,0 0-1,1-1-12,1 1 21,15-1-13,-1-2 1,0 0-1,0-1 1,0 0 0,0-1-1,3-3-8,7-1 13,141-36-1053,-115 34 464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8.84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203 1382 7968,'0'-4'425,"0"-1"140,0-1 0,0 1 0,0 0 0,0 0 0,-1 0 0,0 0 0,0-1 0,0 1 0,-1 0 0,0 0 0,0 1 0,0-1 0,0 0 0,-2-1-564,-7-13 1248,8 14-967,1 0 0,-1 0 1,0 1-1,0 0 1,0-1-283,1 3 72,0 0 0,0 0 0,0 0 0,0 0 0,0 1 0,0-1 1,-1 1-1,1-1 0,-1 1 0,1 0 0,-1 0 0,1 0 0,-3 0-72,3 0 20,0 1 1,0 0-1,1 0 0,-1 0 0,0 0 1,0 0-1,0 0 0,0 1 0,1-1 0,-1 0 1,0 1-1,0 0 0,1-1 0,-1 1 1,0 0-1,1 0 0,-1 0 0,1 0 0,-1 0 1,1 0-1,-1 0 0,1 1 0,-1 0-20,-2 3-7,-1 1 0,1-1 0,1 1 0,-1 0 0,1 0 0,0 0 0,-1 5 7,-15 50-154,13-36 133,-2 3 39,2 1 0,1 0 0,-1 20-18,5-30-10,1 0 0,0 0 0,2 0 1,0 0-1,1 0 0,2 5 10,-3-18-6,-1 0-1,2 1 1,-1-1 0,1 0 0,0-1-1,0 2 7,-2-6-1,0 1 0,0 0 0,1-1 1,-1 1-1,0-1 0,0 1 0,1-1 0,-1 0 0,1 0 0,-1 1 0,1-1 0,0 0 0,-1 0 0,1-1 0,0 1 0,0 0 0,0 0 0,0-1 0,-1 1 0,1-1 0,0 0 0,1 0 1,0 0-7,0 0-1,0 0 0,0-1 1,0 0-1,0 1 0,0-1 1,0 0-1,0-1 0,-1 1 1,1 0-1,1-2 8,29-22 6,-24 17 19,59-56 39,-67 63-68,1-1-1,0 1 1,-1 0-1,1-1 1,0 1-1,0 0 1,0 0 0,0 0-1,0 0 1,0 0-1,0 1 1,0-1-1,1 1 1,-1-1 0,0 1-1,0 0 1,0 0-1,1 0 1,-1 0 0,1 0 3,0 1-8,-1 0 0,0 0 0,1 0 0,-1 0-1,0 1 1,0-1 0,1 1 0,-1-1 0,0 1-1,0 0 1,-1-1 0,1 1 0,0 0-1,-1 0 1,1 1 0,-1-1 0,1 1 9,9 17-3,9 15-3,-19-33 11,0 0-1,1 0 1,-1 0-1,1 0 0,0-1 1,0 1-1,-1 0 1,1-1-1,0 0 0,0 1 1,1-1-1,-1 0 1,0 0-1,0 0-4,0-1 4,1 0-1,-1 1 1,0-1-1,0 0 1,1-1-1,-1 1 1,0 0-1,0-1 1,0 1-1,0-1 1,0 1 0,1-1-1,-1 0 1,0 0-1,0 0 1,-1 0-1,1-1 1,0 1-1,0 0 1,-1-1-1,1 1 1,0-1 0,-1 1-1,1-2-3,6-6 101,0-1 0,-1 0 0,5-9-101,-9 13 60,17-28 261,1-7-321,-5 11 79,-3 3-15,-1-1 0,-1-1 0,-1 0 0,2-16-64,-1-8 203,-2-1-1,-2-1-202,-3 9 112,-1-1 0,-3 1 0,-2-1 0,-2 1 0,-6-27-112,-55-217 302,55 250-273,-30-111 131,-26-55-160,54 176 57,0 0-1,-11-18-56,16 37-5,1 0 1,-2 0-1,1 1 0,-1 1 0,-1-1 0,0 1 0,0 0 1,-2 0 4,7 6-3,1 1 0,-1-1 0,0 1 0,0 0 0,0 0 0,0 1 0,-1-1 3,4 1-5,1 1-1,-1 0 1,0-1 0,0 1 0,0 0-1,0 0 1,0 0 0,0 0 0,0 0 0,1 0-1,-1 0 1,0 0 0,0 0 0,0 0 0,0 0-1,0 1 1,0-1 0,0 0 0,1 1 0,-1-1-1,0 0 1,0 1 0,1-1 0,-1 1 0,0-1-1,0 1 1,1 0 0,-1-1 0,0 1 0,1 0-1,-1-1 1,1 1 0,-1 0 0,1 0-1,0 0 1,-1-1 0,1 1 0,0 0 0,-1 0 5,-1 7-11,1 0 0,0 0 1,0 0-1,0 0 0,2 8 11,2 43-56,3-1 0,3 1 56,5 13 0,16 49 0,-15-65 0,62 209 0,-54-196-36,3-2 0,3 0 0,3-2 0,11 13 36,-30-57-4,1 0-1,1-1 0,1 0 0,1-1 0,0-1 0,13 9 5,-20-18 19,1 0 0,0-1 0,1 0 0,0-1 0,0-1 0,1 0-1,0 0 1,0-1 0,0-1 0,0 0 0,1-1 0,6 1-19,-16-4 8,1 1 0,0-1 0,0 0 1,0 0-1,0 0 0,0-1 0,-1 0 1,1 0-1,0 0 0,0 0 0,-1-1 1,1 0-1,-1 0 0,0 0 0,1 0 1,-1-1-1,0 0 0,0 0 0,0 0 1,-1 0-1,1 0 0,2-4-8,-1-1 15,1-1-1,-1 1 1,-1-1-1,0 0 1,0 0-1,0 0 1,0-6-15,5-20 21,2-14-21,4-35 47,-3 17-60,2 0 0,22-60 13,-32 117-18,0 0 0,0 0 0,1 0 0,0 1 0,1 0 1,0 0-1,4-4 18,-8 11-5,0 0 1,0-1 0,0 1-1,0 0 1,0 1 0,1-1-1,-1 0 1,1 1 0,-1-1-1,1 1 1,-1 0 0,1 0-1,0 0 1,0 0 0,0 0 0,-1 0-1,1 1 1,0 0 0,0-1-1,0 1 1,0 0 0,0 1-1,0-1 1,0 0 0,0 1-1,0 0 1,-1-1 0,1 1-1,2 1 5,-1 0-26,0 0 0,-1 0 0,1 1-1,-1-1 1,1 1 0,-1-1 0,0 1 0,0 0-1,0 1 1,-1-1 0,1 0 0,-1 1-1,0-1 1,1 1 0,-2 0 0,1 0-1,0-1 1,-1 1 0,0 0 0,0 1 0,0 0 26,2 10-280,-1 0 1,-1 1 0,0-1 0,-1 0 0,-1 4 279,-2 44-3152,-6 21 3152,-2-6-1397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0.2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19 236 5408,'0'-1'97,"-1"1"0,1 0 1,0 0-1,0 0 0,-1 0 1,1-1-1,0 1 0,-1 0 1,1 0-1,0 0 0,0 0 1,-1 0-1,1 0 0,0 0 1,-1 0-1,1 0 0,0 0 1,-1 0-1,1 0 0,0 0 1,0 0-1,-1 0 0,1 0 1,0 1-1,-1-1 0,1 0 1,0 0-1,0 0 0,-1 0 1,1 0-1,0 1 0,0-1 1,-1 0-1,1 0 0,0 1 1,0-1-1,0 0 0,0 0 1,-1 1-1,1-1 0,0 0 1,0 0-1,0 1 0,0-1-97,-6 21 1526,5-10-1263,1 0 0,0-1 0,1 4-263,1-1 221,0 0 1,1 0-1,1 0 0,0 0 0,1-1 1,1 1-222,12 24 575,8 9-575,-25-43 6,13 20-13,1 0-1,1-2 0,1 0 1,0-1-1,2 0 1,0-2-1,8 6 8,-20-18 64,1-1 0,0 1 0,0-1 1,0-1-1,1 0 0,-1 0 0,1 0 0,0-1 0,0-1 0,1 1 1,2-1-65,-7-1 24,0-1 0,0 0 0,0 0 0,0 0 0,0-1 1,0 1-1,0-1 0,0 0 0,0-1 0,0 1 0,-1-1 1,1 0-1,0 0 0,-1-1 0,1 1 0,-1-1 0,0 0 1,0 0-1,0 0 0,-1-1 0,1 1 0,0-2-24,3-3 44,-1-1 0,0-1 0,0 1 0,-1-1 0,0 0 0,0-1-44,23-64 144,-28 73-141,55-178-39,-23 69-1608,25-52 1644,-28 102-773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1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31 4384,'-11'-26'2544,"9"22"-1478,2 4-76,0 0-872,-1 0-1,1 1 0,0-1 1,0 0-1,0 0 1,-1 1-1,1-1 0,0 0 1,-1 0-1,1 1 1,0-1-1,0 0 0,-1 0 1,1 0-1,0 0 1,-1 0-1,1 0 0,0 1 1,-1-1-1,1 0 1,0 0-1,-1 0 0,1 0 1,0 0-1,-1 0 1,1 0-1,0 0 0,-1-1 1,1 1-1,-1 0-117,0 1 145,0 0 1,0-1-1,-1 1 0,1 0 0,0 0 1,0 0-1,0 0 0,0 0 0,0 0 0,0 1 1,0-1-1,1 0 0,-1 0 0,0 1 0,1-1 1,-1 0-1,1 1 0,-1 0-145,-11 30-48,5-8 109,1 1 1,2 0 0,0 0-1,1 1 1,2-1 0,1 0 0,1 8-62,0-24 20,0 1 1,0 0 0,1-1 0,1 1 0,0-1 0,0 0 0,1 0 0,0 0 0,2 3-21,-4-8 9,0-1 1,0 0-1,0 0 1,0 0 0,1 0-1,-1-1 1,1 1-1,0-1 1,0 1 0,0-1-1,0 0 1,0 0-1,0 0 1,0-1-1,1 1 1,-1-1 0,1 0-1,-1 0 1,1 0-1,-1 0 1,1 0 0,0-1-1,0 0 1,-1 0-1,1 0 1,1 0-10,3-1 26,0-1-1,-1 0 1,1 0 0,0-1-1,-1 1 1,0-2 0,0 1-1,0-1 1,0 0 0,6-5-26,-4 2 12,-1 0 1,1 0 0,-1-1 0,-1-1 0,1 1 0,-2-1 0,3-3-13,-4 3 16,0 0 1,-1-1 0,0 0-1,-1 0 1,1 0 0,-2 0 0,0 0-1,0-1 1,0 0-17,-2 8 4,2-16 19,-1 1 0,-1-1 0,0-3-23,-1-6-16,3 19-58,1 11 41,7 17 30,-7-13 2,27 58 17,16 52-16,15 72 116,-45-138-67,7 26-73,7 49 24,-22-80-6,-2 2-1,-1-1 1,-3 23 6,-3-15 69,-2 0-1,-4 9-68,4-38 53,-2-1-1,-1 1 1,0-1 0,-2 0-1,-9 18-52,15-37 17,0-1-1,-1 1 0,0-1 1,1 0-1,-1 0 1,-1 0-1,1 0 0,-1 0 1,1-1-1,-1 1 1,0-1-1,0 0 0,-2 0-16,4-1 19,0-1 0,0 0-1,0 0 1,0 0-1,0 0 1,0 0-1,0 0 1,-1-1-1,1 1 1,0-1-1,0 1 1,-1-1-1,1 0 1,0 0-1,-1 0 1,-1 0-19,2-1 24,-1 0 0,1 0 0,0 0 0,-1 0 0,1 0 1,0 0-1,-1 0 0,1-1 0,0 1 0,0-1 0,0 0 1,0 0-1,1 0 0,-1 0 0,0 0 0,0-1-24,-4-6 61,0-1-1,1 1 1,1-1-1,-1 0 1,1 0 0,1-1-1,0-1-60,-4-13 42,2 0-1,-1-14-41,4 14-119,0-1 0,2 0 0,0 1 1,3-9 118,3-6-512,1-1 0,7-13 512,36-105-2695,-11 55-2871,-9 32 2025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3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64 4224,'-46'6'5616,"46"-6"-5561,-1 0 0,1 0 0,0 0 1,0 0-1,0 0 0,0 0 1,-1 0-1,1 0 0,0 0 0,0 0 1,0 0-1,-1 0 0,1 0 0,0 0 1,0 0-1,0 0 0,0 0 0,-1 0 1,1 0-1,0 0 0,0 0 1,0-1-1,0 1 0,0 0 0,-1 0 1,1 0-1,0 0 0,0 0 0,0-1 1,0 1-1,0 0 0,0 0 0,0 0 1,0 0-1,0-1 0,0 1 1,-1 0-1,1 0 0,0 0 0,0 0 1,0-1-1,0 1 0,0 0 0,0 0-55,4-9 778,-3 7-377,1-1-333,0 0-1,1 0 1,-1 0 0,1 0-1,0 0 1,0 1-1,0-1 1,0 1 0,0 0-1,0 0 1,1 0 0,-1 1-1,1-1-67,2-1 60,-1 0-50,0 1-1,0-1 1,0 1 0,0 1-1,0-1 1,1 1 0,-1 0 0,0 0-1,1 0 1,-1 1 0,1 0-1,2 0-9,-5 0-5,0 1-1,0-1 0,0 1 0,0 0 0,0 0 1,0 0-1,0 0 0,0 1 0,0-1 0,0 1 1,0 0-1,-1-1 0,1 1 0,-1 1 0,1-1 1,-1 0-1,0 0 0,0 1 0,0 0 0,0-1 1,1 4 5,-1-1 7,0 0 1,0 0 0,0 0-1,-1 0 1,0 1 0,0-1-1,0 0 1,-1 1 0,1-1 0,-1 1-1,-1-1 1,1 1 0,-2 3-8,-1 9 160,-1-1 0,0 0 1,-5 10-161,-8 13 268,10-24-132,1 1-1,-3 9-135,8-21 16,-1 1 0,1 0 0,1 0 0,-1 0 0,1 0 0,0 0 0,0-1 0,1 1 0,0 4-16,-1-9 5,1 0 0,-1 0 1,0 0-1,0 0 1,1 1-1,-1-1 0,1 0 1,-1 0-1,1 0 1,-1 0-1,1 0 1,0-1-1,-1 1 0,1 0 1,0 0-1,0 0 1,0 0-1,0-1 1,0 1-1,0-1 0,0 1 1,0 0-1,0-1 1,0 1-1,0-1 1,0 0-1,0 1 0,0-1 1,0 0-1,0 0 1,1 0-6,3 0 34,0 0 0,0 0 0,0-1 1,0 0-1,0 0 0,3-1-34,-4 1 0,43-13-269,0-2 1,-1-2 0,10-8 268,-20 9-3286,32-20 3286,-21 10-1690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3.4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6144,'0'0'44,"0"0"-1,-1 0 1,1 0 0,0 0 0,0-1-1,0 1 1,0 0 0,0 0 0,0 0-1,0 0 1,0-1 0,0 1 0,0 0 0,0 0-1,0 0 1,0 0 0,0 0 0,0-1-1,0 1 1,0 0 0,0 0 0,0 0-1,0 0 1,0 0 0,0-1 0,1 1-1,-1 0 1,0 0 0,0 0 0,0 0 0,0 0-1,0-1 1,0 1 0,0 0 0,1 0-1,-1 0 1,0 0 0,0 0 0,0 0-1,0 0 1,0 0 0,0 0 0,1 0 0,-1 0-1,0 0 1,0 0 0,0 0 0,0-1-1,1 1 1,-1 0 0,0 0 0,0 1-1,0-1 1,0 0 0,1 0 0,-1 0-1,0 0 1,0 0 0,0 0 0,0 0 0,0 0-1,1 0 1,-1 0-44,5 1 133,1 1 0,0 0-1,-1-1 1,0 2 0,1-1 0,-1 1 0,0-1-1,0 1 1,0 1 0,-1-1-133,16 11 452,0-1 0,19 9-452,7 4 451,180 123 709,-186-118-1044,-1 1-1,-1 2 0,-2 2 0,9 12-115,-31-31 10,0 1 0,-1 1 0,-1 0 0,0 0 1,-2 1-1,0 1 0,-1 0 0,-2 0 0,0 0 0,4 22-10,-6-13-14,-2 0-1,-1 1 0,-1-1 0,-1 1 1,-2-1-1,-3 14 15,-1-7-769,-1 1 1,-3-1-1,-1-1 1,-15 34 768,-5 7-1504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7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72 213 6240,'-2'-4'893,"1"-1"-1,0 0 1,0 0 0,0 0 0,1-1-893,-6 17 3493,1-3-3353,1 0 0,0 1 0,0-1 1,1 1-1,0 0 0,1 0 0,0 0 0,0 0 0,1 1-140,-3 8 179,-5 34-32,1 0 1,3 0 0,2 42-148,3-81-3,0 0 0,1 0 1,1 0-1,0-1 0,1 1 1,0 0-1,1-1 0,1 4 3,-3-12 11,0-1-1,0 1 1,1 0-1,0 0 1,-1-1-1,1 1 1,0-1-1,0 0 1,1 0-1,-1 0 1,1-1-1,0 1 1,-1-1-1,1 0 1,0 0-1,0 0 0,0 0 1,1-1-1,-1 1 1,0-1-1,1 0 1,-1-1-1,0 1 1,1-1-1,-1 0 1,1 0-1,-1 0 1,1 0-1,-1-1 1,3 0-11,4-2 55,-1-1 1,1 0-1,-1 0 1,0 0 0,-1-2-1,1 1 1,-1-1-1,0 0 1,-1-1-1,1 0 1,-1-1-1,2-3-55,8-9 132,-1-1 0,-1-1-1,5-10-131,-15 15 199,-7 15-135,-2 11-82,2-5 11,0 0-1,1 0 0,-1 0 0,1 0 0,0 0 0,0 0 0,0-1 0,1 1 0,0 0 0,-1 0 0,1 0 0,1 0 0,-1-1 0,0 1 0,1 0 0,0-1 0,0 1 0,0-1 0,0 0 0,1 0 0,-1 0 1,1 0-1,-1 0 0,1 0 0,2 1 8,0 0 37,1 1 1,-1-2-1,1 1 0,0 0 1,-1-1-1,1 0 1,1-1-1,-1 1 1,0-1-1,1 0 0,-1-1 1,1 1-1,-1-1 1,7 0-38,-6-1 66,0 0 1,1-1 0,-1 1-1,0-2 1,0 1 0,0-1-1,0 0 1,0 0 0,0-1-1,0 1 1,-1-2 0,3-1-67,-3 1 66,0-1 0,0 0 1,-1 0-1,1-1 1,-1 0-1,-1 0 0,1 0 1,-1 0-1,0-1 0,-1 1 1,1-1-1,-1 0 1,-1 0-1,1-1 0,-1 1 1,-1 0-1,1-1 0,-1-3-66,1-25 66,-2-1 0,-1 0 0,-4-19-66,-1 8-50,-2 0 0,-2 0 0,-3-2 50,1 7-2248,-1 2 1,-9-16 2247,9 28-1856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8.2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0 7296,'0'22'2720,"0"-22"-2112,0 37-192,-6-15 992,6 0-864,-10 9 128,10 1-384,-6 6-192,12-1-64,-6 1-256,0-1 128,0 1-2208,0-5 1248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8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6976,'1'0'581,"2"-1"237,3 7 924,11 25-764,-2 0 0,-1 0-1,1 11-977,29 72 1680,7 0-1680,-32-74 303,2-1 0,2-1-1,2-1 1,16 18-303,-33-45 77,0 0 1,1-1 0,0-1-1,1 1 1,0-1-1,0-1 1,0 0-1,1 0 1,0-1 0,1-1-1,11 5-77,-20-9 29,-1-1 0,1 1 0,0-1 0,0 1 0,-1-1-1,1 0 1,0 0 0,0 0 0,-1 0 0,1-1 0,0 1 0,0-1 0,-1 0-1,1 0 1,-1 0 0,1 0 0,-1 0 0,1 0 0,-1-1 0,1 1 0,-1-1-29,2-1 15,-1 0 1,1 0 0,-1-1-1,0 1 1,0-1 0,-1 0-1,1 0 1,-1 0 0,1 0-1,-1 0 1,0-1 0,0-2-16,6-24-185,-1 0 0,-2-1 1,-1-7 184,0 12-188,14-123-1251,-7 73 751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9.1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87 5568,'-5'-8'955,"0"1"0,-1 1 1,0-1-1,-1 0-955,2 2 772,0-1 1,0 0-1,-3-5-772,7 11 36,1-1 0,-1 1 0,1-1 0,0 1 0,-1-1 0,1 1 0,0-1 0,-1 1-1,1-1 1,0 1 0,0-1 0,0 1 0,-1-1 0,1 1 0,0-1 0,0 1 0,0-1 0,0 0-1,0 1 1,0-1 0,0 1 0,0-1 0,0 1 0,0-1 0,1 1 0,-1-1 0,0 0 0,0 1 0,0-1-1,1 1 1,-1-1 0,0 1 0,1 0 0,-1-1 0,0 1 0,1-1 0,-1 1 0,0-1 0,1 1-1,-1 0 1,1-1 0,-1 1 0,1 0 0,-1 0 0,1-1 0,-1 1 0,1 0-36,0-1 50,1 1 1,0 0-1,-1-1 1,1 1-1,-1 0 1,1 0-1,0 0 1,-1 0-1,1 0 1,-1 1-1,1-1 1,0 0-1,-1 1 1,1-1-51,3 3 25,0 0 0,0 0 1,0 1-1,-1-1 0,1 1 1,-1 0-1,0 0 0,0 0 0,0 1 1,-1-1-1,3 6-25,5 7-62,-2 0 1,7 17 61,-3-3 45,-1 0 1,-1 2-1,-2-1 1,1 11-46,-6-21 65,-1 0 1,-1-1-1,-1 1 0,-1 0 1,-1 0-1,-1 0 1,-1 3-66,-1-9 71,-1-1 1,0 1 0,-1-1-1,0-1 1,-8 13-72,5-10 147,1 1 0,1 0 1,-3 10-148,8-9 160,2-19-151,0 0 0,0 0 1,0 0-1,0 1 1,0-1-1,0 0 1,0 0-1,0 0 1,0 0-1,0 1 1,0-1-1,0 0 0,0 0 1,0 0-1,0 0 1,1 0-1,-1 1 1,0-1-1,0 0 1,0 0-1,0 0 1,0 0-1,0 0 1,1 0-1,-1 0 0,0 0 1,0 1-1,0-1 1,0 0-1,1 0 1,-1 0-1,0 0 1,0 0-1,0 0 1,0 0-1,1 0 0,-1 0 1,0 0-1,0 0 1,0 0-1,0 0 1,1 0-1,-1 0 1,0 0-1,0 0 1,0 0-1,0-1 0,1 1-9,5-2 69,1-4-40,0 0 0,0 0-1,0 0 1,-1-1 0,0 0-1,0 0 1,-1 0 0,0-1 0,2-3-29,7-16 19,-1 0 1,0-5-20,-9 21 22,9-23 22,-2 0-1,-1-1 1,-2-1-1,2-26-43,-9 58 2,30-225 142,-30 172-155,0 52-44,0 6 26,2 10 28,-1 9 94,-1 0 0,-2 15-93,1 21 150,4 4-98,8 31-52,-7-61-23,2 0 1,1 0-1,11 26 23,-14-42-280,2-1 1,0 0-1,0 0 0,1 0 1,0-1-1,2 0 0,-1-1 1,1 0-1,1 0 280,19 18-1317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0.2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8 9632,'-8'-7'2532,"10"9"-249,18 17-107,6 9-1398,86 95 775,-89-96-1381,16 19 328,24 38-500,-20-13 286,-4 2 0,-3 1 1,25 74-287,-37-82 116,-3 1 0,-1 10-116,-11-36-6,-2 1 0,-2 1 0,-2-1 0,-1 8 6,-5 7-560,-6 39 560,1-45-919,-1 0 0,-3-1 1,-2 0-1,-14 32 919,-21 44-1930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40:47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1 151 1664,'0'-119'6458,"0"118"-6388,1 15 111,29 65 539,-22-49-565,-1 1-1,-1 0 1,-2 0-1,0 17-154,-2 128 243,-3-91-59,1 25 472,6-121-181,-2-4-393,-1 0 0,0 1 0,1-14-82,1-8 58,31-134 11,-17 99 27,4 1 0,2 2 0,8-11-96,-27 66-25,0 1 0,1 0 0,2-1 25,-7 9 3,1 0 1,-1 1-1,1 0 1,0 0-1,0 0 1,0 0-1,1 0 1,-1 1-1,0-1 1,1 1-1,2-1-3,-5 2-1,0 1 0,0 0 0,0 0 0,0-1 0,0 1 0,0 0 0,0 0 1,0 0-1,0 0 0,0 0 0,0 0 0,0 0 0,0 0 0,0 1 0,0-1 0,0 0 0,0 1 0,0-1 0,0 0 0,0 1 0,-1-1 1,1 1-1,0-1 0,0 1 0,0 0 0,-1-1 0,1 1 0,0 0 0,-1 0 0,1-1 1,2 5-34,1-1 1,-2 1-1,1 0 0,0 0 1,0 1 33,1 3-39,5 9 25,-1 1 0,-1 1 0,-1-1 0,0 3 14,16 82 124,2 8 54,-21-100-440,1 0 0,1-1 0,-1 1 0,2-1 0,0 0 0,0 0 0,1-1 0,0 1 262,11 12-1424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39.79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61 771 7296,'0'0'260,"0"1"-167,0-1 0,0 0 0,0 0-1,0 0 1,0 0 0,0 1 0,0-1-1,0 0 1,0 0 0,0 0 0,0 1-1,0-1 1,0 0 0,0 0 0,0 0-1,0 0 1,0 1 0,0-1 0,0 0-1,0 0 1,0 0 0,0 0 0,1 0-1,-1 1 1,0-1 0,0 0 0,0 0-1,0 0 1,0 0 0,0 0 0,1 0-1,-1 0 1,0 0 0,0 1 0,0-1-1,0 0 1,1 0 0,-1 0 0,0 0-1,0 0 1,0 0 0,0 0 0,1 0-1,-1 0 1,0 0 0,0 0 0,0 0-1,0 0 1,1 0 0,-1 0 0,0 0-1,0 0 1,0 0 0,0-1-93,0-6 3269,-1-84 34,-4 9-1827,-10-52-1476,-15-27 362,24 131-340,2 0-1,1-1 0,2 0 1,0 1-1,2-1 0,6-30-21,-7 56-17,1 1-1,0-1 0,0 0 0,1 1 0,0-1 1,0 1-1,0-1 0,1-1 18,-2 4-8,0 1-1,0 0 1,0 1 0,-1-1-1,1 0 1,0 0 0,0 0 0,0 0-1,1 1 1,-1-1 0,0 0-1,0 1 1,0-1 0,0 1 0,1-1-1,-1 1 1,0 0 0,0 0-1,1-1 1,-1 1 0,0 0 0,1 0-1,-1 0 1,0 0 0,0 1-1,1-1 1,-1 0 0,0 0 0,0 1-1,1-1 1,-1 1 0,0-1-1,1 1 9,8 5-5,0-1-1,-1 1 1,1 1-1,-1 0 1,-1 0-1,5 5 6,12 10-68,-10-10 39,42 36 53,45 47-24,7 12-954,-33-39-4796,-59-53 3649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3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 7040,'6'0'2624,"-6"0"-2048,0 6-128,0-6 1504,0 0-1152,-6 6 992,6-2-1024,-7 2 95,14-2-511,-7-4-224,0 6-64,0-6-928,6 0 481,-6 0-3937,6 0 2400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4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1 170 5728,'0'23'2112,"0"-23"-1632,0 16-128,0-16-128,0 0-192</inkml:trace>
  <inkml:trace contextRef="#ctx0" brushRef="#br0" timeOffset="1">290 0 6304,'43'10'2336,"-43"-10"-1824,46 23-128,-27-19 1824,-1 8-1280,6-2 0,0 0-576,1-10-2016,-1 6 896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4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6976,'24'6'2592,"-24"-6"-2016,18 17-160,-12-11 672,6 4-672,0-4-2272,7 4 992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4.9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303 9 6560,'4'-8'2930,"-11"14"-1750,-14 19-58,2 4-449,2 1 0,1 1 1,2 1-1,-5 15-673,7-18 176,-26 66 19,4 2 1,4 1 0,5 1-1,4 2 1,5 0-1,3 9-195,10-69-8,1 0 1,2 0-1,4 16 8,-2-38-27,1 0 1,1 0 0,1 0-1,0 0 1,2 0-1,0-1 1,1-1 0,1 2 26,-4-10-139,1 0 0,0 0 1,1-1-1,0 0 0,0 0 1,0-1-1,1 0 1,0 0-1,1-1 0,-1 0 1,1 0-1,0-1 0,2 1 139,3 0-818,0 0-1,1-1 0,-1-1 1,1 0-1,0-1 0,0 0 0,0-2 1,10 1 818,54-1-3216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5.5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1 3904,'-6'2'521,"1"1"1,0 0-1,0 1 0,0 0 1,0 0-1,0 0 0,-2 3-521,6-5 140,-1 0 0,1 0 0,0 1 0,-1-1 1,1 0-1,0 1 0,1-1 0,-1 1 0,0-1 0,1 1 0,-1 0 0,1-1 0,0 1 0,0-1 0,0 1 0,0 0 0,1-1 0,-1 2-140,9 40 1322,1-1 0,2-1 0,16 36-1322,-20-55 104,-6-18-78,4 12 126,1 1 0,7 12-152,-12-26 54,0 0 1,1-1 0,-1 1 0,1 0 0,0-1 0,0 1 0,0-1 0,0 0 0,1 0 0,-1 0-1,1-1 1,0 1 0,-1-1 0,2 0-55,-2-1 39,0 0 0,1 0 0,-1-1 0,0 1 0,0-1 0,1 0 0,-1 0 1,0 0-1,1 0 0,-1-1 0,0 1 0,0-1 0,1 0 0,-1 0 0,0 0 0,0 0 0,0-1 0,0 1 0,0-1-39,9-5 114,1-1-1,-1-1 1,7-6-114,-18 14 5,28-24-5,-2-1-1,3-5 1,-8 9-15,0-4 99,20-27-84,-29 35-26,0 0-1,1 1 1,1 1-1,0 1 1,1 0 0,6-4 26,-20 18-11,1-1 1,0 0-1,0 1 1,-1-1-1,1 1 1,0 0-1,0 0 1,0 0-1,0 0 1,1 1-1,-1-1 1,0 1-1,1 0 11,-2 0-14,0 0 0,0 0 1,0 1-1,-1-1 0,1 1 0,0-1 0,0 1 1,0 0-1,-1-1 0,1 1 0,0 0 0,-1 0 0,1 1 1,0-1-1,-1 0 0,0 0 0,1 1 0,-1-1 1,0 1-1,0-1 0,1 2 14,1 1-214,-1-1-1,0 1 1,0 0 0,0 0 0,-1 0 0,0 0-1,0 0 1,0 0 0,0 1 0,0-1-1,-1 0 1,0 0 0,0 1 0,0-1 0,0 0-1,-1 1 1,1-1 0,-1 1 214,-5 27-1845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6.3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23 199 4640,'3'-12'2867,"-3"12"-2826,0 1-1,0-1 0,0 0 0,0 0 1,0 0-1,0 0 0,0 0 1,0 0-1,0 0 0,0 0 0,0 0 1,0 0-1,0 0 0,0 0 1,0 0-1,0 0 0,1 0 1,-1 0-1,0 0 0,0 0 0,0 0 1,0 0-1,0 0 0,0 0 1,0 0-1,0 0 0,0 0 1,0 0-1,0 0 0,0 0 0,1 0 1,-1 0-1,0 0 0,0 0 1,0 0-1,0 0 0,0 0 1,0 0-1,0 0 0,0 0 0,0 0 1,0 0-1,0 0 0,0 0 1,0 0-1,0 0 0,0 0 1,1 0-1,-1 0 0,0-1 0,0 1-40,0 1 1318,0-1-428,0 0-20,-1 1-764,0 0 0,0-1 1,0 1-1,1 0 0,-1-1 1,0 1-1,0 0 1,1 0-1,-1 0 0,1 0 1,-1 0-1,1 0 0,-1 0 1,1 0-1,-1 0 0,1 0 1,0 0-1,0 0 1,-1 0-1,1 0-106,-3 8 198,1-2-158,-1 1 0,1 0 0,0-1 0,0 1 0,1 0 1,0 0-1,1 0 0,0 0 0,0 2-40,2 15 318,0 0 0,3 9-318,-2-16 13,1 1 0,1-1-1,0 0 1,2 0 0,0 0-1,0-1 1,2 0 0,6 10-13,-11-22 15,0 0 0,0-1 1,0 1-1,0-1 0,1 0 1,0 0-1,0 0 1,0-1-1,0 0 0,1 0 1,-1 0-1,1-1 0,0 1 1,0-1-1,-1-1 1,1 1-1,1-1 0,-1 0 1,0 0-16,-1-1 7,0 0 0,0 0 0,0 0 0,1-1 0,-1 1 0,0-1 0,0 0 0,0-1 0,-1 1 1,1-1-1,0 0 0,0 0 0,-1-1 0,1 1 0,-1-1 0,0 0 0,0 0 0,0-1 0,0 1 0,-1-1 0,1 0 0,1-2-7,2-5 16,0-1 0,-1 1-1,0-2 1,-1 1-1,0-1 1,2-7-16,9-26 51,-15 43-37,0 1 0,0 0 0,0 0 0,0-1 0,1 1 0,-1 0 0,1 0 0,0 0-14,-2 1-1,0 1 0,1 0 1,-1 0-1,0 0 0,0 0 1,0 0-1,1 0 1,-1-1-1,0 1 0,0 0 1,0 0-1,1 0 0,-1 0 1,0 0-1,0 0 0,1 0 1,-1 0-1,0 0 1,0 0-1,1 0 0,-1 0 1,0 0-1,0 0 0,0 0 1,1 1-1,-1-1 1,0 0 0,8 9-37,4 21 239,-10-24-196,1 0 1,-1 0 0,1-1-1,0 1 1,2 2-7,-3-5 43,0-1 0,0 1-1,0 0 1,0-1 0,1 1 0,-1-1 0,1 0 0,0 0-1,-1 0 1,1 0 0,0 0 0,0-1 0,0 1 0,1-1 0,-1 0-1,0 0 1,0 0 0,1 0 0,-1-1 0,0 1 0,1-1-1,-1 0 1,1 0 0,-1 0 0,0 0 0,1-1 0,-1 1 0,0-1-1,1 0-42,1 0 57,0-1 0,0 0 0,0 1 0,0-2 0,0 1 0,0 0-1,-1-1 1,1 0 0,-1 0 0,0-1 0,0 1 0,0-1 0,0 0 0,0 0-1,-1 0 1,0 0 0,0-1 0,0 1 0,-1-1 0,1 0 0,-1 1-1,1-4-56,1-3 33,-1 1-1,-1-1 0,1 0 0,-2 0 1,1 0-1,-2 0 0,1 0 0,-2 0 0,1 0 1,-2-3-33,-3-15-73,0 1 1,-3 0-1,-10-28 73,17 51-22,-33-89-1223,11 31-3923,21 58 4376,1 2-1160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7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138 160 3808,'-3'-2'456,"-1"-1"1,1 1-1,0-1 1,-1 0-1,1 1 0,-2-4-456,0 1 979,4 4-811,0 0-1,0 0 1,0 0 0,0 0-1,0 1 1,0-1-1,0 1 1,0-1 0,-1 1-1,1-1 1,-1 0-168,-6-3 705,6 2-500,-1 0-1,1 0 1,0-1 0,0 1-1,1-1 1,-1 1-1,0-1 1,1 0-1,0 0 1,0 1-1,-1-1 1,2 0-1,-1 0 1,0 0-1,1 0 1,-1-1 0,1 1-1,0 0 1,0-1-205,0 2 61,0-1-1,0 1 1,1-1 0,-1 1 0,1-1 0,-1 1 0,1-1 0,0 1 0,0 0 0,0-1 0,0 1 0,0 0 0,1 0 0,-1 0-1,1 0 1,-1 0 0,1 0 0,0 0 0,0 0 0,0 1 0,0-1 0,2-1-61,-1 1 4,0 0 0,0 1 0,1-1 0,-1 1 0,0 0 0,1 0 0,-1 0 0,1 0-1,0 0 1,-1 1 0,1-1 0,0 1 0,-1 0 0,1 0 0,-1 1 0,1-1 0,0 1 0,-1 0 0,1 0 0,-1 0 0,1 0 0,-1 0 0,0 1 0,1 0 0,-1 0 0,0-1 0,0 2 0,0-1 0,-1 0 0,1 1 0,0 0-4,2 1-3,-1 1 0,0 0 1,0 0-1,0 1 0,0-1 1,-1 1-1,0 0 0,0 0 1,-1 0-1,1 0 0,-1 0 1,-1 1-1,1-1 0,0 5 3,-2 1 21,0 0 0,0 1 0,-1-1-1,-1 0 1,0 1 0,-1-1 0,0 0-1,-1-1 1,0 1 0,-1 0-21,-6 13 40,-2-2 0,0 0 0,-1 0 0,-6 5-40,5-10 286,-15 15-286,15-18 145,1 1 0,-5 9-145,-5 13 187,-1 3-187,24-40 5,1 0-1,-1 0 1,1-1 0,-1 1-1,1 0 1,0 0 0,-1 0 0,1 0-1,0-1 1,-1 1 0,1 0-1,0 0 1,0 0 0,0 0-1,0 0 1,0 0 0,0-1 0,0 1-1,0 0 1,0 0 0,1 0-1,-1 0 1,0 0 0,1 0 0,-1 0-5,1-1 9,-1 1 0,1 0 0,0-1 0,0 1 0,0 0 1,0-1-1,0 1 0,0-1 0,0 0 0,0 1 0,0-1 1,0 0-1,0 1 0,0-1 0,0 0 0,0 0 0,0 0 1,0 0-10,9 0 38,-1 0 0,0-1 0,1 0 0,4-2-38,-8 2-30,151-32-113,-32 7-3292,-85 19 1707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7.7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1 118 5216,'2'1'499,"-1"-1"-435,0 0 0,-1 0-1,1 0 1,-1 0 0,1 1 0,0-1 0,-1 0 0,1 1 0,-1-1 0,1 0 0,-1 1 0,1-1-1,-1 0 1,1 1 0,-1-1 0,1 1 0,-1-1 0,0 1 0,1-1 0,-1 1 0,0-1-1,1 1 1,-1-1 0,0 1 0,0 0 0,0-1 0,1 1 0,-1-1 0,0 1-64,7 22 838,-1-1 0,-1 1 0,0 8-838,12 50 1256,-5-39-396,3-1-1,10 20-859,-14-38 497,0 0 0,2-1 0,1-1 0,16 20-497,-26-35 136,1-1 0,0 0-1,0 0 1,0 0 0,1-1 0,-1 0 0,1 0-1,0 0 1,1-1 0,-1 0 0,3 1-136,-5-3 63,-1 0-1,1 0 1,-1 0 0,1-1 0,0 1-1,-1-1 1,1 0 0,0 0 0,-1-1-1,1 1 1,-1-1 0,1 1 0,0-1-1,-1 0 1,0 0 0,1-1 0,-1 1-1,0-1 1,1 0 0,-1 0 0,0 0-1,1-1-62,4-4 68,0 0 0,-1-1 0,1 0-1,-1 0 1,-1 0 0,0-1 0,0 0-1,-1-1 1,3-5-68,6-16-107,-1-1-1,1-10 108,40-134-1776,-45 146 1323,47-152-7627,-39 142 5323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9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59 123 5408,'-9'16'887,"0"0"0,0 1 0,2 0 0,0 1 0,1-1 0,1 3-887,3-12 136,0 0-1,1 0 1,0 0-1,1 0 1,0 0-1,0 0 1,0 0-1,1 0 1,0 0-1,1-1 0,0 1 1,0 0-1,1-1 1,0 1-1,2 3-135,-3-8 54,0 0 0,0 0 0,0 0 1,0 0-1,1 0 0,-1 0 0,1-1 0,-1 1 0,1-1 0,0 0 0,0 0 0,1 0 0,-1 0 0,0 0 0,0-1 0,1 0 0,-1 1 0,1-1 0,0 0 0,-1-1 1,1 1-1,2-1-54,0 0 72,0-1 0,0 0 0,1 0 0,-1 0 0,0-1 0,0 0 0,0 0 0,-1-1 0,1 0 0,-1 0 0,1 0 0,1-1-72,5-5 122,0 0 1,-1-1 0,0-1-1,4-4-122,-8 7 60,-1 0-1,-1 0 0,0 0 1,0-1-1,0 0 1,-1 0-1,0 0 1,-1 0-1,0-1 0,-1 1 1,0-1-1,1-6-59,0-19 243,0-1 0,-4-31-243,1 28 97,0 26-76,1-11-4,-1 24-18,0 0 1,0 0-1,0 0 1,0 0-1,0 0 1,0-1-1,0 1 1,1 0-1,-1 0 1,0 0-1,0 0 1,0 0-1,0 0 1,0 0-1,0 0 1,0 0-1,0-1 1,1 1-1,-1 0 1,0 0-1,0 0 1,0 0-1,0 0 1,0 0-1,0 0 1,1 0-1,-1 0 1,0 0-1,0 0 1,0 0-1,0 0 1,0 0-1,1 0 1,-1 0-1,0 0 1,0 0-1,0 0 1,0 0-1,0 0 1,0 0-1,1 0 1,-1 1-1,0-1 1,0 0-1,0 0 1,0 0-1,0 0 1,0 0-1,0 0 1,0 0-1,1 0 1,-1 0-1,0 1 1,0-1-1,0 0 1,0 0-1,0 0 1,0 0-1,0 0 1,6 10-56,2 6 40,-1 1-1,-1 1 1,-1-1-1,0 1 0,2 17 17,4 14-103,55 245 290,-46-179-71,2 68-116,-19-148 21,-2 1 0,-2 0 0,-5 36-21,4-57 7,0-1 0,-2 1 0,1-1 0,-2 0 0,0 1 1,-1-2-1,0 1 0,-1-1 0,-1 0 0,-7 9-7,12-17 13,0 0 0,-1-1 1,0 0-1,0 0 0,0 0 1,0-1-1,-1 1 0,1-1 1,-1 0-1,0 0 0,0-1 1,0 1-1,0-1 0,-1 0 1,1 0-1,0-1 0,-1 0 1,1 0-1,-1 0 0,-1-1-13,1 1 42,-1-1 0,1-1 0,-1 1 0,1-1 0,-1 0 0,1-1 0,-1 1 0,1-1 0,0-1-1,0 1 1,0-1 0,0 0 0,1 0 0,-1-1 0,1 0 0,-1 0 0,1 0 0,1 0 0,-3-3-42,1 0 44,-1-1 1,2 0 0,-1 0 0,1-1-1,0 0 1,1 0 0,0 0 0,0 0-1,1 0 1,0-1 0,1 0 0,-1-8-45,1-1-68,0 0 0,1 0 0,1 0 0,1 0-1,1 0 1,1 0 0,0 0 0,1 1 0,1 0 0,1-1 0,3-4 68,-1 5-779,0 1 0,1 0 0,1 0 0,1 1 0,0 1-1,2 0 1,3-4 779,15-9-2090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30.1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7040,'24'13'2624,"-24"-13"-2048,42 26-128,-19-6 576,1 12-640,18 27 608,1 6-544,5 26 320,7 4-448,-8 22 320,-5-13-352,-12 13-352,-5-6 0,-19 19 0,-6-13 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40.5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28 0 8320,'-28'0'4416,"33"5"-1423,29 20-1699,-16-10-1002,-1 1 0,-1 0 0,0 1 0,8 13-292,-1 2 24,-1 1 0,-3 1-1,9 19-23,-3-6 95,4 5 83,2-1 1,29 35-179,17 9 192,29 22-192,136 151-48,-234-260 41,92 106 291,51 40-284,176 144 528,-292-265-490,97 90 314,63 39-352,105 40 274,-169-118-143,48 36-62,92 59-53,225 104 635,3 4-256,16 40 69,28 3-368,-88-20-68,-76-48 178,65 45 221,-290-188-359,92 66-35,-166-128-24,274 198 158,-230-155-897,25 32 730,-111-97-651,21 20-3360,-34-31-1487,-8-4 1973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40:53.1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95 227 2304,'-1'-1'121,"-1"-1"1,0 1-1,1 0 1,-1 0-1,0 0 0,0 0 1,0 0-1,0 0 1,0 0-1,0 1 1,0-1-1,0 1 0,-1 0 1,1-1-1,0 1 1,0 0-1,0 0 1,0 0-1,-2 1-121,-1-1 418,3 0-313,0 0 0,0 0-1,0-1 1,1 1 0,-1-1 0,0 1 0,0-1-1,0 1 1,1-1 0,-1 0 0,0 0-1,1 0 1,-1 0 0,1 0 0,-1 0-1,1-1 1,-1 1 0,1 0 0,0-1 0,0 1-1,0-1 1,-1 0-105,0-1 111,1 0 0,-1 0 0,1 0 0,0 0 0,0 0 0,0 0 0,0 0 0,0-1 0,1 1-1,0 0 1,-1-3-111,5-28 1168,-4 31-1110,0-1 0,0 0-1,1 1 1,-1-1-1,1 0 1,-1 1 0,1-1-1,0 1 1,1-2-58,-1 4 2,0-1 0,-1 1 1,1 0-1,0 0 0,0 0 0,0 0 0,0 0 1,0 1-1,0-1 0,0 0 0,0 0 0,1 1 1,-1-1-1,0 1 0,0-1 0,0 1 0,1-1 1,-1 1-1,0 0 0,1-1 0,-1 1 1,0 0-1,1 0 0,-1 0 0,0 0 0,1 0-2,0 1 3,0-1 0,0 1 0,0-1 0,0 1 0,0 0 0,0 0 0,0 0 1,0 0-1,-1 0 0,1 0 0,0 0 0,0 1 0,-1-1 0,1 1 0,-1-1 0,0 1 0,1 0-3,3 4-17,-1-1 0,0 1 0,0 1 0,1 2 17,5 12 35,-2 1 0,0 0-1,-2 0 1,0 0-1,-1 0 1,-2 1 0,0 5-35,2 46 183,-4 43-183,-1-73-47,0 5 262,0-29 132,0-15-18,0-6 140,1-31-413,2 1-1,1 0 1,2 0 0,3-8-56,-9 35 6,7-27 4,2-17-126,6-8 116,-7 30-41,26-77 145,-26 84-105,0 1 0,1-1-1,1 2 1,4-5 1,-13 20-14,1-1-1,0 1 1,0 0-1,0-1 1,0 1-1,1 0 0,-1 0 1,1 0-1,-1 1 1,3-2 14,-4 2-9,1 1 1,-1-1-1,0 1 1,0-1-1,1 1 1,-1 0-1,1 0 1,-1 0 0,0 0-1,1 0 1,-1 0-1,1 0 1,-1 0-1,0 0 1,1 0-1,-1 1 1,0-1-1,1 1 1,-1-1-1,0 1 1,0-1-1,1 1 1,-1 0-1,0 0 1,0 0 8,5 3-7,-1 1 0,0 0 0,0 1 0,-1-1 0,0 1 0,0 0 0,0 0 1,-1 0-1,1 2 7,8 18 93,5 17-93,-14-38 6,11 40 89,-1 1-1,2 24-94,10 35 51,-24-100-43,0-3 0,-1 0 0,1 0 0,-1 0 0,1 0 0,0 0 0,0 0 0,0 0 0,0 0 0,0-1 0,1 1 0,0 1-8,-2-3 2,0 0-1,0 0 1,0 0-1,0 1 1,0-1-1,0 0 1,0 0-1,0 0 0,0 0 1,0 0-1,0 0 1,1 0-1,-1 0 1,0 0-1,0 1 1,0-1-1,0 0 1,0 0-1,0 0 1,0 0-1,0 0 1,0 0-1,0 0 0,0 0 1,1 0-1,-1 0 1,0 0-1,0 0 1,0 0-1,0 0 1,0 0-1,0 0 1,0 0-1,0 0 1,1 0-1,-1 0 0,0 0 1,0 0-1,0 0 1,0 0-1,0 0 1,0 0-1,0 0 1,0 0-1,0 0 1,1 0-1,-1 0 1,0 0-1,0 0 0,0 0 1,0 0-1,0 0 1,0 0-1,0 0 1,0 0-1,0-1 1,0 1-1,0 0 1,1 0-1,-1 0-1,0-15 170,0 14-161,0-222-46,2 192 79,2-1 1,1 1 0,3-10-43,-3 21-44,0 0 0,2-2 44,-6 18-6,1 0 0,0-1 0,0 1 0,0 0 0,0 0 0,1 0 0,-1 0 0,1 1 0,0-1 0,0 1 0,1-1 0,-1 1 6,-2 3 1,0-1 0,0 1 0,0-1 0,0 1 0,0-1 0,1 1 0,-1 0 0,0 0 0,0-1 0,0 1 0,0 0 0,1 0-1,-1 0 1,0 0 0,0 0 0,0 1 0,0-1 0,0 0 0,1 1 0,-1-1 0,0 0 0,0 1 0,0-1 0,0 1 0,0 0 0,0-1 0,0 1 0,0 0 0,0 0 0,-1-1 0,1 1 0,0 0 0,0 0 0,-1 0 0,1 0-1,5 6 21,-1 0 0,0 0-1,0 1 1,1 2-21,6 16 57,-1 0 1,-2 1-1,0 0 0,4 24-57,0-1 96,-13-49-95,13 45-3276,11 24 3275,-7-33-2000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1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72 1152,'0'-4'92,"0"1"0,0 0 0,-1-1 0,1 1 0,-1 0 0,0-1 0,0 1 0,-1-2-92,0-6 853,2 10-757,0 1 0,0-1 0,0 0 0,0 0 0,-1 0 0,1 0 0,0 1 0,0-1 0,-1 0 0,1 0 0,0 0 0,-1 1 0,1-1 0,-1 0 0,1 0 0,-1 1-96,-3-6 458,4 6-426,0 0-1,0 0 0,-1-1 0,1 1 1,0 0-1,0 0 0,0 0 0,-1 0 0,1-1 1,0 1-1,0 0 0,0 0 0,0 0 1,-1-1-1,1 1 0,0 0 0,0 0 1,0-1-1,0 1 0,0 0 0,0-1 0,0 1 1,0 0-1,0 0 0,0-1 0,0 1 1,0 0-1,0 0 0,0-1 0,0 1 1,0 0-1,0 0 0,0-1 0,0 1 0,0 0 1,0 0-1,0-1 0,1 1 0,-1 0 1,0 0-1,0-1-31,-18 52 1872,11-32-1740,2 0 0,0 0 0,0 7-132,-3 13 105,1-10-45,3 1 1,0 0-1,2 1 1,1 2-61,6 121 141,-3-110-33,24 240-13,-10-127-89,15 75 77,-20-161-65,31 145-87,-11-64 74,-10-2 193,-14-88-140,13 175 70,6-46-164,1 8 72,-15-25 42,-10 128-78,-3-152 93,4-55-717,7 29 624,-5-96-309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2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18 2240,'0'-1'76,"0"1"1,0-1-1,-1 0 1,1 0 0,0 0-1,0 0 1,0 0-1,-1 0 1,1 1-1,0-1 1,-1 0-1,1 0 1,-1 1-1,1-1 1,-1 0-1,1 0 1,-1 1-1,1-1 1,-1 1-1,0-1 1,1 0-1,-1 1 1,0-1-77,0 1 91,1 1-1,-1-1 1,1 0 0,-1 0 0,1 1-1,0-1 1,-1 0 0,1 1 0,-1-1-1,1 1 1,0-1 0,-1 0 0,1 1-1,0-1 1,0 1 0,-1-1 0,1 1-1,0-1 1,0 1 0,0-1 0,0 1-91,-6 21 758,0 26-548,10 21-172,-1 23-75,10 56 37,20 91 55,-17-133-169,-1-9 204,13 95 12,-26-174-93,44 455 19,-28-151 84,-5 397-116,-13-573 195,-12 53-175,11-166 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3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19 1312,'-20'-3'421,"20"2"-367,0 1-1,-1 0 1,1 0-1,-1-1 1,1 1-1,0 0 1,0-1-1,-1 1 1,1-1-1,0 1 1,0 0-1,-1-1 1,1 1-1,0-1 1,0 1-1,0 0 0,0-1 1,0 1-1,-1-1 1,1 1-1,0-1 1,0 1-1,0-1 1,0 1-1,0 0 1,0-1-1,1 1 1,-1-1-1,0 1 1,0-1-1,0 1 1,0 0-1,0-1 1,1 1-1,-1-1-53,0 0 1158,19 2-850,-1 0-1,0 2 1,1 0 0,-1 1 0,12 5-308,0 0-12,-1 3 0,-1 0 0,4 4 12,16 12 41,43 33-41,-69-45 23,45 35-45,-2 4 0,18 23 22,-22-21 44,-29-28-39,116 106-143,39 20 138,-140-119 21,-3 1 1,0 3-1,12 19-21,-1 5 242,18 22 311,-68-81-475,0 0 0,1-1 0,-1 1 0,1-1 0,0 0 0,2 1-78,-7-4 37,1 0 0,-1 0 1,1 0-1,0-1 0,-1 1 1,1-1-1,0 1 1,-1-1-1,1 0 0,0 1 1,0-1-1,-1 0 1,1 0-1,0 0 0,0-1 1,-1 1-1,1 0 1,0 0-1,0-1 0,-1 0 1,1 1-1,0-1 0,-1 0 1,1 1-1,-1-1 1,1 0-1,-1 0 0,1-1-37,6-6 101,-1-1 0,0 0 0,-1 0 0,0 0 0,0-1 0,0-1-101,4-6 56,57-102 157,-3-8-213,91-175 37,-99 194 11,-2 4-10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4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72 117 2496,'0'-1'105,"0"0"0,0 0 0,0 0-1,0 0 1,0 0 0,-1 0 0,1 0 0,0 0 0,-1 0 0,1 0 0,0 0 0,-1 0-1,0 1 1,1-1 0,-1 0 0,1 0 0,-1 0 0,0 1 0,0-1 0,1 0 0,-2 0-105,2 1 14,0 0 0,1 0 0,-1 0 0,0 0 1,0 0-1,0 0 0,0 0 0,0 0 0,0 0 1,0 0-1,0 1 0,0-1 0,0 0 0,1 0 1,-1 0-1,0 0 0,0 0 0,0 0 0,0 0 1,0 0-1,0 0 0,0 0 0,0 0 0,0 0 1,0 1-1,0-1 0,0 0 0,0 0 0,0 0 1,0 0-1,0 0 0,0 0 0,0 0 0,0 0 1,0 1-1,0-1 0,0 0 0,0 0 0,0 0 1,0 0-1,0 0 0,0 0 0,0 0 0,0 0 1,0 0-1,0 1 0,0-1 0,0 0 0,0 0 1,0 0-1,0 0 0,0 0 0,0 0 0,-1 0 1,1 0-1,0 0 0,0 0-14,-6 10 676,-2 3-268,3 21-376,2-1 0,1 1 0,1 0 0,3 17-32,0 18-86,-2 405 2406,-2-526-2077,-3 0 0,-5-17-243,0 1 50,3 0 1,4-2-51,2 57-16,-2-54-171,3-1 1,6-42 186,-6 108-14,0 0 0,0 0 0,1 0 0,-1 0 0,1 0 0,-1 0 0,1 1-1,0-1 1,0 0 0,0 0 0,1-1 14,-2 3-6,1-1 0,-1 1 0,1 0 0,-1-1 0,1 1 0,-1 0 0,1 0 0,-1-1 0,1 1 0,-1 0 0,1 0 0,0 0 0,-1 0 0,1 0 0,-1 0 0,1 0 0,0 0 0,-1 0 0,1 0 0,0 0 0,-1 0 0,1 0 0,-1 0 0,1 1 0,-1-1 0,1 0 0,0 0 0,-1 1 0,1-1 0,-1 0 0,1 1 0,-1-1 0,1 1 0,-1-1 0,0 0-1,1 1 1,-1-1 0,0 1 0,1 0 6,10 11-43,0 0 0,0 1 0,-2 1-1,8 12 44,-3-5-13,20 29 123,28 31-110,-45-62 24,0 0 0,1-1 0,1-2-1,1 1 1,8 3-24,-6-4 46,21 13 209,-40-27-179,1 0 0,-1 0 0,1-1 0,0 1 0,0-1 0,0 0 0,-1 0 0,1 0 0,0-1 0,3 1-76,-6-1 35,1 0 0,-1 0 0,1 0-1,-1-1 1,1 1 0,0 0 0,-1-1 0,1 1-1,-1-1 1,1 0 0,-1 1 0,0-1 0,1 0-1,-1 0 1,0 0 0,1 0 0,-1 0-1,0 0 1,0 0 0,0 0 0,0-1 0,0 1-1,0 0 1,0-1-35,1-1 64,-1 0 1,0-1-1,0 1 0,0 0 0,0-1 1,0 1-1,-1 0 0,1-1 0,-1 1 1,0-3-65,0-1 56,-1 0 1,0 0 0,0 0 0,0-1-1,-1 1 1,0 1 0,-3-7-57,1 0 45,-20-47 248,-2 1-1,-20-33-292,9 19-233,-5-19 233,26 46-693,8 8 192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4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129 219 1472,'-1'2'85,"0"-1"-1,0 0 1,1 1-1,-1-1 1,0 0 0,1 1-1,-1-1 1,1 1-1,0-1 1,-1 1 0,1-1-1,0 1 1,0-1-1,0 2-84,0 26 1263,1-15-761,1 41 842,4 15-1344,-1-15 357,-2 14-357,-2-38 189,0-18-32,-1-1 0,0 0 0,-1 0 0,0 1 0,-1-1 0,-2 7-157,4-17 12,-1 0 0,1-1 0,-1 1-1,0-1 1,0 1 0,0-1 0,0 1 0,0-1-1,0 1 1,0-1 0,0 0 0,0 0 0,-1 1 0,0-1-12,1 0 13,0-1 0,0 0 1,1 1-1,-1-1 0,0 0 1,0 0-1,0 0 0,0 1 1,0-1-1,0 0 0,1 0 1,-1-1-1,0 1 0,0 0 1,0 0-1,0 0 0,0 0 1,0-1-1,1 1 0,-1 0 0,0-1 1,0 1-1,0-1 0,1 1 1,-1-1-1,0 1 0,1-1 1,-1 0-1,0 1 0,1-1 1,-1 0-1,1 1 0,-1-1 1,1 0-14,-5-6 71,0 1 0,1-1 0,0 0 0,0 0-1,1-1 1,-2-3-71,-16-54 176,18 54-159,-8-27-22,2-1 0,2 0-1,1-1 6,4 22-41,1-1 0,1 1 0,0 0 0,1-1 0,1 1 0,1 0-1,4-14 42,-7 31-10,0-1-1,1 1 1,-1-1-1,1 1 1,0-1 0,-1 1-1,1 0 1,0-1-1,0 1 1,0 0-1,0 0 1,0 0-1,0 0 1,1-1 10,-1 1 0,-1 1 0,1 0 0,0-1 1,0 1-1,0 0 0,-1-1 0,1 1 1,0 0-1,0 0 0,0 0 0,0 0 1,0 0-1,-1 0 0,1 0 0,0 0 1,0 0-1,0 0 0,1 0 0,2 2 14,1 0 0,0 1-1,-1-1 1,0 1 0,0 0-1,1 0 1,1 2-14,1 0-18,42 39-205,-34-30 225,0 0 1,1-1 0,17 10-3,-28-20 14,0 0 0,0-1 0,1 1 0,-1-1 0,1 0 0,-1 0 0,1-1 0,0 0 0,0 0 0,0 0 0,0-1 0,0 0 0,0 0 0,0 0 0,3-1-14,-6 0 12,-1 1 0,1-1-1,-1 0 1,1 0 0,-1-1-1,0 1 1,1 0 0,-1-1 0,0 1-1,0-1 1,0 0 0,0 0-1,0 0 1,-1 0 0,1 0 0,0 0-1,-1 0 1,0 0 0,1-1 0,-1 1-1,0-1 1,0 1 0,0-1-1,-1 1 1,1-1 0,0 0-12,1-7 30,0 0 1,-1 0-1,0 0 0,-1 0 1,0 0-1,0 0 0,-1-1-30,-4-22 61,-4-12-61,2 14 9,-10-53-852,15 49 342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5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2240,'10'-8'720,"-9"7"-699,-1 1 1,0 0-1,0 0 1,0 0-1,1 0 1,-1 0-1,0 0 1,0 0 0,1 0-1,-1 0 1,0 0-1,0 0 1,0 0-1,1 0 1,-1 0-1,0 0 1,0 0-1,1 0 1,-1 0-1,0 0 1,0 0-1,1 0 1,-1 1-1,0-1 1,0 0-1,0 0 1,1 0-1,-1 0 1,0 0-1,0 1 1,0-1-1,0 0 1,0 0-1,1 0 1,-1 0-1,0 1 1,0-1-1,0 0 1,0 0-1,0 1 1,0-1-1,0 0 1,0 0-22,5 11 539,-5-11-558,36 104 1374,-5 12-1078,10 80-277,-22-68 139,-13-91-171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1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1 209 1152,'0'0'37,"0"-1"0,0 1-1,0 0 1,0-1 0,0 1 0,0 0-1,0-1 1,0 1 0,0-1 0,0 1 0,0 0-1,0-1 1,0 1 0,0-1 0,0 1 0,0 0-1,0-1 1,0 1 0,0 0 0,1-1-1,-1 1 1,0 0 0,0-1 0,0 1 0,1 0-1,-1-1 1,0 1 0,0 0 0,1 0 0,-1-1-1,0 1 1,1 0 0,-1 0 0,0-1-1,1 1-36,15-13 1822,-3 5-1383,-6 4-296,-1-1-1,0 1 1,1-1 0,-1 0-1,2-3-142,12-11 214,1 1-1,17-10-213,-35 26-11,10-6 8,-1 0 0,1 1 0,2 0 3,15-9 20,-12 6-732,0 1 0,4-1 712,-7 8-832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6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59 2080,'-4'10'768,"4"-10"-608,4 0-32,-4-6 896,7 6-576,5-10 256,6 4-416,12-20-32,1 5-160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7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733 238 2240,'0'0'28,"0"0"0,0 1 0,0-1 0,0 0 0,0 0 0,0 0 0,0 1 0,0-1 0,0 0 0,0 0 0,0 0 0,0 1 0,0-1 0,0 0 0,0 0 0,0 0 0,0 0-1,0 1 1,0-1 0,-1 0 0,1 0 0,0 0 0,0 0 0,0 1 0,0-1 0,0 0 0,-1 0 0,1 0 0,0 0 0,0 0 0,0 0 0,0 1 0,-1-1 0,1 0 0,0 0 0,0 0 0,0 0 0,-1 0 0,1 0 0,0 0 0,0 0 0,0 0 0,-1 0 0,1 0 0,0 0 0,0 0 0,0 0 0,-1 0 0,1 0 0,0 0-28,-4 0 884,4 0-852,0 0 0,0 0 0,0 0 1,0 0-1,0 0 0,0 0 0,1 0 1,-1-1-1,0 1 0,0 0 0,0 0 1,0 0-1,0 0 0,0 0 0,0 0 1,0 0-1,0 0 0,0 0 0,0-1 1,0 1-1,0 0 0,0 0 0,0 0 1,0 0-1,0 0 0,0 0 0,0 0 1,0 0-1,0-1 0,0 1 0,0 0 1,0 0-1,0 0 0,0 0 0,0 0 1,0 0-1,0 0 0,0 0 0,0 0 1,0 0-1,0-1 0,-1 1 0,1 0 1,0 0-1,0 0 0,0 0 0,0 0 1,0 0-1,0 0-32,-1-1 113,1 1 1,0-1-1,-1 1 1,1-1-1,0 1 1,0-1 0,-1 0-1,1 1 1,0-1-1,0 0 1,0 1-1,0-1 1,0 0-1,0 1 1,0-1-1,0 0 1,0 1-1,0-1 1,0 0-1,0 0-113,1-2 120,-1-1 1,1 0-1,-1 0 0,0 0 1,0 0-1,-1 0 1,1 0-1,-1 0 0,0 0 1,0 0-1,0 1 0,0-1 1,-2-2-121,-3-7 226,-1 1 1,-7-12-227,10 19 57,-1-3-4,0 1 0,-1 1 1,0-1-1,0 1 0,-1 0 1,0 0-1,0 1 0,0 0 1,-1 0-1,1 1 0,-1 0 1,-4-1-54,-1-2 21,-1 1 0,0 0 1,0 1-1,-1 1 0,1 1 1,-1 0-1,0 0 0,-7 1-21,2 0-28,1 1 0,-1 1 0,1 1 0,0 0-1,-1 2 1,1 0 0,-14 5 28,19-3-16,0 1-1,0 0 1,1 1-1,0 1 1,1 0-1,0 0 1,0 2-1,1-1 1,0 1-1,0 1 1,-6 8 16,3-1-16,1 1 1,1 0-1,1 0 1,0 1-1,1 1 1,2-1-1,0 2 1,-2 9 15,0 8-37,2-1 0,1 2 0,3-1 0,0 19 37,3-42-8,1 0 0,1 0 0,0 0-1,1-1 1,1 1 0,0 0 0,1-1 0,1 0 0,0 0 0,6 10 8,-6-17 17,-1 0-1,1 0 1,0 0-1,1-1 1,0 0 0,0 0-1,0 0 1,1-1-1,0 0 1,1-1 0,-1 1-1,1-1 1,0-1-1,0 1 1,0-1 0,1-1-1,-1 0 1,1 0-1,1 0-16,6 0-5,1 0-1,-1-1 1,1-1-1,0 0 1,0-1-1,7-1 6,1-2-19,0-1 0,0-1 0,20-7 19,-25 6-93,-1-1 0,0-1 0,0-1 0,-1-1 1,2-2 92,34-17-272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48.2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482 447 9312,'1'2'326,"-1"-1"0,0 1 0,0-1 0,-1 1 0,1-1 0,0 0 0,0 1 0,-1-1 0,1 0 0,-1 1 0,1-1 0,-1 0 0,1 1 0,-1-1 0,0 1-326,1-2 47,0 0 0,0 0 0,0 0 0,-1 0-1,1 0 1,0 0 0,0 0 0,0 0 0,0 0 0,0 0 0,0 0-1,0 0 1,0 0 0,-1 0 0,1 0 0,0 0 0,0 0-1,0 0 1,0 0 0,0 0 0,0 0 0,0 0 0,-1 0-1,1 0 1,0 0 0,0 0 0,0 0 0,0 0 0,0 0 0,0 0-1,0 0 1,0 0 0,-1 0 0,1 0 0,0 0 0,0-1-1,0 1 1,0 0 0,0 0 0,0 0 0,0 0 0,0 0-1,0 0 1,0 0 0,0 0 0,0-1-47,-4-8 1318,-3-19-321,5 19-902,-4-19 64,-2 0-1,-2 0 1,0 1-1,-1 0 0,-15-22-158,15 30 4,-1 1-1,0 1 1,-1 0-1,-1 0 1,-1 2-1,0 0 0,-18-13-3,3 6 0,-1 2 0,-6-2 0,30 18 1,0 0-1,-1 0 1,1 1-1,-1 0 1,-7-2-1,12 5-2,0-1 1,1 1-1,-1 0 0,0 0 1,0 0-1,0 0 0,0 0 1,0 0-1,1 1 1,-1-1-1,0 1 0,0 0 1,1 0-1,-1 0 1,0 0-1,1 1 0,-1-1 1,-1 2 1,-1 0-13,1 1 0,1 0 0,-1 0 1,0 0-1,1 0 0,0 0 0,0 1 1,0 0-1,0-1 0,1 1 0,0 0 0,0 0 1,0 0-1,0 4 13,-2 9-15,0 0 0,1 0 0,1 15 15,0 12-50,3 0 0,1 0 0,7 30 50,28 131-112,-31-177 118,29 118-10,6-1 1,6-3-1,16 21 4,11 38-428,-64-167-864,-1 2 1,-1-1-1,-2 1 1,0 27 1291,-5-9-2016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1 329 2656,'5'-14'837,"-5"14"-817,0 0-1,0 0 0,0 0 1,0-1-1,0 1 0,0 0 1,0 0-1,0 0 0,0 0 1,0-1-1,0 1 0,1 0 1,-1 0-1,0 0 1,0 0-1,0 0 0,0 0 1,0-1-1,1 1 0,-1 0 1,0 0-1,0 0 0,0 0 1,0 0-1,1 0 0,-1 0 1,0 0-1,0 0 1,0 0-1,0 0 0,1 0 1,-1 0-1,0 0 0,0 0 1,0 0-1,0 0 0,1 0 1,-1 0-1,0 0 0,0 0 1,0 0-1,0 0 1,1 0-1,-1 0 0,0 1 1,0-1-1,0 0 0,0 0 1,0 0-1,1 0 0,-1 0 1,0 0-1,0 1 0,0-1 1,0 0-1,0 0 1,0 0-1,0 0 0,0 0 1,0 1-1,0-1 0,0 0-19,6 9 496,33 80 1142,-9-20-1143,38 64-495,-52-106 60,-10-15 100,1 0 0,1 0 0,0-1-1,0 0 1,1 0 0,9 8-160,-10-13 153,-8-6-152,0 0 0,0 0-1,1 0 1,-1 0-1,0 0 1,0 0-1,0 0 1,0 0-1,0 0 1,0 0-1,0 0 1,0 0-1,0 0 1,0 0-1,0 0 1,0 0 0,0 0-1,0 0 1,0 0-1,0 0 1,0 0-1,1 0 1,-1 0-1,0-1 1,0 1-1,0 0 1,0 0-1,0 0 1,0 0-1,0 0 1,0 0-1,0 0 1,0 0 0,0 0-1,0 0 1,0 0-1,0 0 1,0 0-1,0 0 1,0 0-1,0 0 1,0 0-1,0 0 1,0-1-1,0 1 1,0 0-1,0 0 1,0 0 0,0 0-1,0 0 1,0 0-1,0 0 1,0 0-1,0 0 1,0 0-1,0 0 1,0 0-1,0 0 1,0 0-1,0 0 1,0 0-1,0 0 1,0 0-1,-11-16 42,1 5 4,4 5-37,1 1 1,0-2-1,0 1 1,1 0-1,0-1 1,0 0-1,-3-6-9,-39-65-83,1 1 118,28 45-69,2 0-1,1-1 0,1 0 1,-2-16 34,14 47 0,-4-17 11,0-1 0,2 0 0,-1-10-11,3 25 0,1 1 1,0-1 0,0 1 0,0-1 0,1 1 0,-1-1-1,1 1 1,0-1 0,0 1 0,1-1 0,-1 1 0,1 0 0,0 0-1,0 0 1,1 0 0,-1 0 0,1 0 0,1-1-1,-1 3-16,0-1-1,1 1 1,-1 0 0,0 0 0,1 0-1,0 0 1,-1 1 0,1-1 0,0 1 0,0 0-1,0 0 1,0 1 0,0-1 0,0 1-1,0 0 1,0 0 0,0 0 0,0 0 0,1 1 15,8 1-45,0 1 0,0 0 0,0 0 0,0 1 0,2 2 46,14 7 6,0 1-1,-1 1 1,-1 2-1,22 17-5,17 17 181,11 17-181,-43-39 272,1-1 0,16 9-272,-50-36 41,0 0 0,0-1 1,0 1-1,0 0 0,0-1 0,0 1 1,0-1-1,0 1 0,0-1 0,0 0 1,0 1-1,0-1 0,0 0 1,1 0-1,-1 0 0,0 0 0,0 0 1,0 0-1,0 0 0,0 0 0,1-1-41,-2 1 23,1-1 0,0 1 0,-1-1-1,1 1 1,0-1 0,-1 1-1,1-1 1,-1 0 0,1 0-1,-1 1 1,1-1 0,-1 0 0,1 0-1,-1 1 1,0-1 0,0 0-1,1 0 1,-1 0 0,0 1-1,0-1 1,0 0-23,1-6 49,-1 1 0,0 0 0,0-1 0,-1 1 0,1-1 0,-2-2-49,-5-20 4,-2 0 1,-1 0-1,-1 0 0,-1 2 0,-15-25-4,-45-77-106,40 63 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8.8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2496,'0'1'24,"0"-1"1,0 0-1,0 0 1,0 0-1,0 1 0,0-1 1,0 0-1,0 0 1,0 0-1,0 0 0,0 1 1,0-1-1,0 0 1,1 0-1,-1 0 0,0 0 1,0 0-1,0 1 1,0-1-1,0 0 1,1 0-1,-1 0 0,0 0 1,0 0-1,0 0 1,0 0-1,1 0 0,-1 0 1,0 0-1,0 0 1,0 0-1,1 0 0,-1 0 1,0 0-1,0 0 1,0 0-1,0 0 0,1 0 1,-1 0-1,0 0 1,0 0-1,0 0 1,1 0-1,-1 0 0,0 0 1,0 0-1,0 0 1,0 0-1,1 0 0,-1-1 1,0 1-1,0 0 1,0 0-1,0 0 0,0 0 1,0 0-1,1-1 1,-1 1-1,0 0 0,0 0 1,0 0-1,0 0 1,0-1-1,0 1 1,0 0-1,0 0 0,0 0-24,9 24 1001,-2-4-357,13 26 66,-3 2-1,3 15-709,24 101 311,17 58-276,-44-168 62,-8-20-1159,12 23 1062,-10-35-656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1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0 411 2560,'6'-10'960,"-6"10"-768,24-27-32,-11 5 480,5 12-384,12-22 480,7-1-448,9-15-64,9 11-128,-1-17 0,1 17-64,-8-1-32,-5 12 32,-6-1-32,-5 17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06:1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1 208 3136,'24'-16'1184,"-24"16"-928,36-16-64,-17 6 512,5 4-416,4-14 384,9 3-384,5-15-224,1 12-64,-1-25-3232,-8 19 1728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01.5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474 0 6560,'18'4'2432,"-18"-4"-1888,0 6-160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0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59 154 3968,'1'-9'1093,"-1"1"0,1 0 1,1-1-1,1-5-1093,1 2 730,-2 6-34,-1-1 0,1 1 0,-1-1 0,0 0 0,-1 1 1,0-7-697,0 13 11,-1-2 359,-11 5-58,11-3-271,-1 0 0,0 0 1,1 1-1,-1-1 0,0 0 0,1 1 1,-1 0-1,1-1 0,-1 1 1,1 0-1,-1 0 0,1 0 0,-1 0 1,1 0-1,0 0 0,0 0 0,-1 0 1,1 0-1,0 1 0,0-1 0,0 0 1,1 1-1,-1-1 0,0 2-41,-3 4-28,1 0-1,0 0 1,1 1-1,0 0 1,0 2 28,-3 12-23,1 0 0,1 0 0,0 19 23,6 23-40,2 0 0,2-1 0,4 1 0,16 53 40,-24-106 21,0 1 1,1-1 0,1 0 0,-1-1 0,2 1 0,-1-1 0,8 9-22,-11-16 8,0 0 0,0-1 0,1 1 0,-1-1 0,1 1 0,-1-1 0,1 0 0,0 0 0,0 0 0,0-1 0,0 1 1,0-1-1,0 1 0,1-1 0,-1 0 0,0 0 0,1-1 0,-1 1 0,0-1 0,1 1 0,-1-1 0,1 0 0,-1-1 0,1 1 0,-1 0 0,0-1 0,1 0 0,2-1-8,2-1 5,-1 0 0,0 0-1,1-1 1,-1 0 0,-1 0 0,4-3-5,37-33 102,-40 34-78,9-8-23,-1-1 0,-1-1 0,0 0 0,-1-1 0,-1 0 0,-1-1 0,0 0 0,-1-1 0,-1 0 1,-1 0-1,-1-1 0,0-1 0,-2 1 0,0-1 0,1-13-1,-1 0-149,-5 28 57,0 16 82,1 18 117,1-12-41,1 0-1,1 0 1,1 0-1,0 0 1,3 3-66,-4-9 16,0-1-1,1 1 1,1-1 0,0 0-1,0-1 1,0 0 0,1 0-1,7 7-15,-9-11 40,0-1 1,0 1-1,1 0 0,-1-1 0,1 0 0,0-1 0,0 1 1,0-1-1,0 0 0,1-1 0,-1 0 0,0 1 1,1-2-1,-1 1 0,1-1 0,3 0-40,2-1 145,-1 0 0,1-1 0,0-1 0,0 1 0,-1-2 0,0 0 0,0 0 0,6-4-145,-12 6 99,0 0-1,-1-1 1,1 0 0,-1 0 0,0 0 0,0 0 0,0-1-1,0 0 1,0 1 0,-1-1 0,0-1 0,0 1-1,0 0 1,0-1 0,-1 0 0,1 1 0,-1-2-99,-1 1 51,0-1 0,0 1 0,-1-1 0,1 1 0,-1-1 0,-1 1 0,1-1 0,-1 1 0,0-5-51,-3-4 61,1 0 0,-6-12-61,-35-80 14,20 50-60,23 54 24,-44-102-377,8 36-3846,30 56 2613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1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13 4224,'-15'0'1365,"14"0"-1318,1 0 0,0 0 1,0-1-1,-1 1 0,1 0 0,0 0 0,0-1 0,-1 1 0,1 0 0,0-1 1,0 1-1,0 0 0,0-1 0,-1 1 0,1 0 0,0-1 0,0 1 0,0-1 1,0 1-1,0 0 0,0-1 0,0 1 0,0 0 0,0-1 0,0 1-47,0-5 893,1 8 439,-1-3-100,0 18 2176,0 20-2752,1 1 0,3-1 0,4 17-656,33 125-448,-23-99-2939,-11-48 1510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2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1 146 4800,'0'-17'2602,"18"94"1185,-5-11-3168,3 0-1,3-1 1,12 22-619,-22-64 42,1-2 0,0 0-1,2 0 1,3 3-42,-6-11 116,0 0 0,1-1 1,1 0-1,0 0 0,0-2 0,10 7-116,-18-14 123,1 0 1,1 0 0,-1-1-1,0 1 1,0-1-1,1 0 1,0-1 0,-1 1-1,1-1 1,0 0-1,3 1-123,-4-2 109,0 0 0,0 0 0,0-1 0,0 1-1,-1-1 1,1 0 0,0 0 0,-1 0 0,1 0 0,0 0-1,-1-1 1,0 0 0,1 0 0,-1 0 0,1-1-109,1 0 46,0-1 1,0 0 0,-1 0-1,0 0 1,0-1-1,0 1 1,0-1-1,-1 0 1,0 0 0,0-1-1,0 1 1,0-1-1,-1 1 1,0-1-1,1-2-46,2-15 41,0 0-1,-1 0 0,-1 0 0,-1-7-40,-1-98-21,0 32-188,10-51-977,1 55-2998,-6 60 2136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4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144 256 3488,'5'-58'1115,"-4"51"-981,-1-1 0,1 1 0,1-1 0,-1 1 0,2-2-134,0-6 279,15-80 5086,-17 53-1205,-12 52-2635,7-4-1378,1 1 1,0-1-1,0 1 0,-1 3-147,-3 9 147,-9 18 8,0 0-27,2 1 0,-8 30-128,-1 30-52,4 1 0,4 0 0,4 2 0,4 66 52,7-128-1,1 0 0,3 0 1,1 0-1,2 0 0,2-1 1,1-1-1,2 1 0,8 16 1,-1-12-66,2-1 0,2-1 0,2 0-1,1-2 1,2-1 0,1-2-1,20 18 67,-16-21-641,2-2 0,1-2 0,1-1 0,2-2 0,14 6 641,79 40-1738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3.0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82 213 3552,'2'-13'435,"-1"9"-239,0 0 0,0 0 0,-1 0 0,1-1 0,-1 1 0,0-2-196,0-7-4,0 2 1258,1 0 0,-2 0 0,0 0 0,0-1-1,-1 1 1,-2-6-1254,4 16 152,-1 0 1,0 0-1,0-1 0,0 1 0,0 0 1,0 0-1,-1 0 0,1 0 0,0 0 0,0 1 1,-1-1-1,1 0 0,-1 1 0,1-1 0,0 0 1,-1 1-1,0 0-152,1-1 34,1 1 0,-1 0 1,0-1-1,0 1 0,0 0 0,1 0 0,-1 0 1,0 0-1,0 0 0,1 0 0,-1 0 1,0 0-1,0 0 0,0 0 0,1 0 1,-1 0-1,0 0 0,0 1 0,1-1 0,-1 0 1,0 1-1,1-1 0,-1 0 0,0 1 1,1-1-1,-1 1 0,0-1 0,1 1 1,-1 0-1,1-1 0,-1 1 0,1-1 0,-1 2-34,-7 22-3,1 0-1,2 0 0,0 1 0,1 0 0,2 0 0,1 4 4,0 25-52,3 0 0,4 19 52,-4-51 20,2-1 0,1 1 0,0-1 0,2 0 1,0 0-1,1-1 0,1 0 0,7 9-20,-10-18 19,0-1-1,1 0 0,0 0 0,1-1 0,0 0 1,0 0-1,1-1 0,0 0 0,1 0 1,0-1-1,0-1 0,0 0 0,1 0 0,0-1 1,0 0-1,1 0-18,-6-3 47,1-1 1,-1 1-1,0-1 1,1-1-1,-1 1 1,1-1-1,-1 0 1,1-1-1,-1 1 1,1-1-1,-1-1 1,0 1-1,0-1 1,1 0-1,-1 0 1,0-1-1,-1 0 1,1 0-1,0 0 0,-1-1 1,0 0-1,0 0 1,0 0-1,0 0 1,-1-1-1,1 0 1,-1 0-1,0 0 1,-1-1-1,1 1 1,0-4-48,1-1 68,-1-1 1,-1 0-1,0 0 0,-1 0 1,1-6-69,5-55 170,-3-116-64,-6 177-134,1 0 0,-2 0-1,0-5 29,2 15-8,0 1 0,0-1 0,0 1 1,0 0-1,0-1 0,0 1 0,0 0 0,0-1 0,0 1 0,-1-1 1,1 1-1,0 0 0,0-1 0,0 1 0,0 0 0,0-1 0,-1 1 0,1 0 1,0-1-1,0 1 0,-1 0 0,1-1 0,0 1 0,0 0 0,-1 0 1,1-1-1,-1 1 8,-2 10-123,-1 21 42,6 5 116,1 0-1,3 4-34,-4-27 4,0 1-1,2-1 0,-1-1 0,2 1 0,0 0 1,0-1-1,1 0 0,2 2-3,-5-8 43,1 0-1,0-1 0,1 1 1,-1-1-1,1 0 0,0 0 1,1 0-1,-1 0 1,1-1-1,-1 0 0,1 0 1,1-1-1,-1 0 1,0 0-1,1 0 0,0-1-42,3 1 90,0-1-1,-1 0 1,1-1-1,0 0 1,0-1-1,0 0 1,0 0-1,-1-1 1,10-2-90,-14 2 58,0 0 1,0 0-1,0-1 0,0 0 1,0 0-1,-1 0 1,1-1-1,-1 1 0,1-1 1,-1 0-1,0 0 1,0-1-1,-1 1 0,1-1 1,-1 0-1,1 0 1,-1 0-1,0 0 0,-1-1 1,1 1-59,1-5 49,-1 1-1,0-1 1,-1 0 0,0 0 0,0 0 0,-1 0 0,0-2-49,1-12 34,-2-1 0,-1-4-34,1 11 9,-1-17 19,-2 0 1,-1 0-1,-1 0 1,-7-20-29,3 22-277,-1 1-1,-2 0 1,-1 1 0,-1 0-1,-6-6 278,5 17-2469,15 18 2332,0 1 0,-1-1 0,1 1 0,0 0 0,0-1 0,-1 1 0,1-1 0,0 1 0,-1 0 1,1-1-1,-1 1 0,1 0 0,0 0 0,-1-1 0,1 1 0,-1 0 0,1 0 0,-1 0 0,1 0 0,-1-1 0,1 1 0,-1 0 0,1 0 0,0 0 0,-1 0 0,1 0 0,-1 0 0,1 0 0,-1 0 0,1 0 0,-1 1 0,1-1 0,-1 0 0,1 0 1,-1 0-1,1 0 0,-1 1 0,1-1 0,0 0 0,-1 0 0,1 1 0,-1-1 0,1 0 0,0 1 0,-1-1 0,1 1 0,0-1 137,-7 9-2725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48.7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0 766 8640,'3'-10'1056,"10"-19"1760,-8 19-2720,7-13 477,1 0-1,1 1 0,6-8-572,44-50 432,68-65-432,-31 37 1216,13-25-1216,-4 7 1200,-106 120-1087,9-10 32,-12 16-126,-1-1 0,1 1 1,-1 0-1,1-1 0,0 1 0,-1 0 0,1-1 0,-1 1 0,1 0 0,0 0 0,-1-1 0,1 1 0,-1 0 0,1 0 0,0 0 0,-1 0 0,1 0 1,0 0-1,-1 0 0,1 0 0,0 0 0,-1 0 0,1 0 0,0 0 0,-1 1 0,1-1 0,0 0-19,-1 1 33,1 0-1,-1-1 0,0 1 1,1 0-1,-1 0 1,0 0-1,0-1 0,1 1 1,-1 0-1,0 0 1,0 0-1,0 0 1,0 0-1,0-1 0,0 1 1,0 0-1,0 0 1,-1 0-1,1 0 0,0 0 1,0-1-1,-1 1 1,1 1-33,-2 8 129,-3 32-25,1 0-1,3 0 1,2 1 0,1-1 0,2 0-104,-1-20-5,1-1 0,1 0 0,1 0 0,1 0 0,0-1 0,2 0 0,0 0 0,2-1 0,0 0 0,9 11 5,-17-26 12,0 0 0,0 0 1,1 0-1,0-1 0,-1 1 0,1-1 0,0 0 1,1 0-1,-1-1 0,0 1 0,1-1 0,0 0 1,2 1-13,-2-2 20,-1 0 1,0 0 0,1-1-1,-1 1 1,1-1 0,-1 0 0,0 0-1,1-1 1,-1 1 0,1-1 0,-1 0-1,0-1 1,0 1 0,0-1-1,4-1-20,2-2 51,0-1-1,0-1 0,0 1 0,-1-1 0,0-1 0,-1 0 0,0 0 0,0-1 1,0 0-1,5-10-50,-7 11 80,0-1 0,-1-1 0,0 1 0,-1-1 0,0 0 0,0 0 0,1-6-80,-4 11 37,1 0 1,-1-1-1,0 1 1,0-1 0,-1 0-1,1 1 1,-1-1-1,0 1 1,-1-1 0,0 0-1,1 1 1,-2-1-1,1 1 1,-1 0 0,0-1-1,0 1 1,0 0-1,-1 0 1,1 0-1,-1 0 1,-3-2-38,0-3-4,-1 1-1,0 0 1,-1 0-1,1 0 1,-2 1 0,1 1-1,-1-1 1,-1 1-1,1 1 1,-1 0 0,0 0-1,-3 0 5,7 3-181,0 1-1,0 0 1,-1 0 0,1 0-1,-1 1 1,1 0 0,-1 0-1,0 1 1,1 0 0,-1 0-1,0 0 1,1 1 0,-1 0-1,1 0 1,-1 1 0,1 0-1,-1 0 1,1 0 0,0 1-1,0 0 1,0 0-1,-1 2 182,2-2-287,1 1 0,0-1 0,0 1 1,0 0-1,0 0 287,4-4-5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3.5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36 214 4576,'-33'-46'3781,"33"44"-3621,-1 1-1,0-1 1,1 0-1,0 1 1,-1-1-1,1 0 1,0 1 0,0-1-1,0 0 1,0 0-1,0 1 1,1-1-1,-1 0 1,0 1-1,1-1 1,-1 0 0,1 1-1,0-1 1,0-1-160,1-2 339,1-4-70,0 1 0,1-1-1,0 1 1,0 0 0,0 1 0,1-1 0,0 1 0,1 0 0,0 0 0,0 0-269,-2 3 21,1 0-1,0 0 1,0 0-1,0 1 1,0 0-1,0 0 1,1 0-1,-1 1 1,1-1-1,-1 1 1,1 1-1,0-1 1,0 1-1,0 0 1,2 0-21,-4 0-2,1 1 0,-1 0 1,1 0-1,-1 0 0,1 1 0,-1-1 1,0 1-1,1 0 0,-1 1 0,0-1 1,1 1-1,-1-1 0,0 1 0,0 1 2,-1-1 17,-1-1 0,1 2 0,-1-1 0,0 0 0,0 0 0,0 1 0,0-1 0,0 1 0,-1 0 0,1-1 0,-1 1 0,0 0 0,1 0 0,-1 0 0,-1 0 0,1 0 0,0 0 0,-1 0 0,1 1 0,-1-1-17,0 5 61,0-1 0,0 1 0,-1-1 0,0 1-1,0-1 1,-1 1 0,0-1 0,0 0 0,-2 4-61,-7 15 550,-14 22-550,21-40 70,-122 257 724,123-258-730,1-1 1,-1 2-1,2-1 0,-1 0 0,1 0 0,0 1 0,0-1 1,1 4-65,0-8 49,0 1 1,0-1-1,1 0 1,-1 0-1,1 0 1,-1 0-1,1 0 1,0 0-1,0 0 1,1 0-1,-1-1 1,1 1-1,-1 0 1,1-1-1,0 1 1,0-1 0,0 1-1,0-1 1,0 0-1,2 1-49,0 0 69,0-1 0,0 0-1,0 0 1,1-1 0,-1 1 0,0-1 0,1 0-1,-1 0 1,1 0 0,0-1 0,-1 1 0,1-1-1,1-1-68,11 0 171,-1 0-1,16-5-170,-30 6 8,84-20-314,-1-4 0,24-12 306,-12 3-1367,-30 9-2099,-7 1 970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4.8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44 6720,'-20'-18'2170,"20"18"-2155,0 0-1,0 0 1,0 0-1,1 0 0,-1 0 1,0 0-1,0 0 0,0-1 1,0 1-1,0 0 0,0 0 1,0 0-1,1 0 1,-1 0-1,0 0 0,0 0 1,0 0-1,0 0 0,0 0 1,0 0-1,0-1 1,0 1-1,0 0 0,0 0 1,0 0-1,0 0 0,0 0 1,1 0-1,-1-1 1,0 1-1,0 0 0,0 0 1,0 0-1,0 0 0,0 0 1,0 0-1,0 0 1,0-1-1,0 1 0,-1 0 1,1 0-1,0 0 0,0 0 1,0 0-1,0 0 1,0-1-1,0 1 0,0 0 1,0 0-1,0 0 0,0 0 1,0 0-1,0 0 1,0 0-1,-1 0 0,1 0 1,0 0-1,0-1 0,0 1-14,18-5 527,0 1 1,1 0-1,0 1 0,0 1 0,-1 1 0,20 1-527,-6 2 201,-1 1 0,1 2 1,-1 1-1,-1 2 0,1 1 0,-1 1 1,-1 2-1,0 0 0,-1 2 0,0 2 1,-1 0-1,-1 2 0,0 0 0,-1 2 1,9 11-202,-9-6 104,-2 0 0,0 1 0,-2 1 0,-1 2 0,3 7-104,-11-16 25,-2 0-1,-1 0 0,0 1 0,-1 1 0,-1-1 1,-2 1-1,0 0 0,1 18-24,-4-5-109,-1 1 0,-4 14 109,2-22-155,-1-1 0,-1 0 1,-5 16 154,-4-4-734,-1-1 1,-13 23 733,9-22-891,-1-1 1,-17 24 890,-12 6-3727,-4 0 3727,41-55-327,-101 134-2499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5.6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52 768 7232,'-46'30'3893,"41"-28"-2233,6-6-333,2-6-389,-2 5-787,1 0 0,0 0 0,0 1 0,0-1 0,2-1-151,1-2 109,51-97 979,-4-3-1088,-40 78 86,-2-1-1,-1 0 0,5-28-85,-7 27 16,10-65-8,-11 58-16,2 0 0,1 0 0,13-36 8,-18 67-20,-1 1 0,1-1 0,1 1 0,0-2 20,-4 8-1,0-1-1,1 0 1,-1 1 0,0-1-1,1 0 1,-1 1-1,1 0 1,-1-1 0,1 1-1,-1 0 1,1 0-1,0 0 1,0 0 0,0 0-1,-1 0 1,1 1-1,0-1 1,0 1-1,2-1 2,0 2 0,0 0 0,-1 0 0,1 0 0,0 1 0,-1-1 0,1 1 0,-1 0 0,0 0 0,0 0 0,0 1 0,0-1 0,0 1 0,0-1 0,0 1 0,0 2 0,14 18 9,-1 1 0,-2 0-1,0 2 1,-2-1-1,4 12-8,-8-19 16,50 114-560,26 94 544,-64-164-2160,3-10 582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7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45 156 5632,'0'-6'1357,"0"5"-1055,0 0-1,1 0 1,-1 0 0,0 0 0,0 0 0,-1 0-1,1 0 1,0 0 0,0 0 0,0 0 0,-1 0-1,1 1 1,0-1 0,-1 0 0,1 0 0,-1 0-1,1 0 1,-1 1 0,1-1 0,-1 0 0,1 0-1,-1 1 1,0-1-302,-2-2 998,4 4-346,-1-1-620,0 0-1,0 0 1,0 0-1,0 0 1,0 0-1,0 0 1,0 0-1,0 1 1,0-1-1,0 0 1,0 0-1,0 0 1,0 0-1,0 0 1,0 0 0,0 1-1,0-1 1,0 0-1,0 0 1,0 0-1,0 0 1,0 0-1,0 0 1,0 0-1,0 0 1,0 1-1,0-1 1,-1 0-1,1 0 1,0 0 0,0 0-1,0 0 1,0 0-1,0 0 1,0 0-1,0 0 1,0 0-1,-1 0 1,1 0-1,0 0 1,0 0-1,0 0 1,0 0-1,0 0 1,0 0 0,0 0-1,-1 0 1,1 0-1,0 0 1,0 0-1,0 0 1,0 0-1,0 0 1,0 0-1,-1 0 1,1 0-1,0 0 1,0 0-1,0 0 1,0 0-1,0 0-31,-1 0 32,-1 1 0,1 0 0,0 0 0,0 0-1,0 0 1,0 0 0,0 0 0,0 0 0,0 0 0,0 0-1,1 0 1,-1 0 0,0 1 0,1-1-32,-12 21-56,10-12 84,1 1-1,-1-1 1,1 0 0,1 0-1,0 1 1,1-1 0,0 7-28,1 23 51,-2-34-51,1 54-68,3 14 68,-2-56-4,0 1 1,2-1-1,0 0 0,1 0 0,1 0 0,2 3 4,-5-15 12,-1-1-1,2 1 0,-1-1 1,0 0-1,1 0 0,0 0 0,0-1 1,1 1-1,-1-1 0,1 0 1,0 0-1,0-1 0,1 1 0,-1-1 1,0-1-1,1 1 0,0-1 1,0 1-1,0-2 0,0 1 0,0-1 1,0 0-1,0 0 0,0 0 0,0-1 1,5 0-12,2-1 61,-1-1 1,1 0 0,-1-1 0,0 0-1,0-1 1,-1-1 0,12-5-62,-17 7 34,0-1 0,0 0 0,0 0 0,0-1 0,0 1 0,-1-2 0,0 1 0,0 0 0,-1-1 1,1 0-1,-1 0-34,2-4 64,-1 0 1,0-1 0,-1 1-1,0-1 1,-1 0-1,2-7-64,-1-4 67,0-1 0,-1 1-1,-2-1 1,0-19-67,29 110-491,-25-59 489,0 0-1,0-1 1,1 0-1,0 0 0,0 0 1,1-1-1,0 0 0,0 0 1,1-1-1,3 3 3,-5-5 43,0-1-1,0 1 1,1-1 0,-1 0-1,1 0 1,0-1 0,-1 0-1,1 0 1,0-1 0,0 0-1,1 0 1,-1 0-1,0-1 1,6-1-43,-6 1 54,0-2 0,0 1 0,0-1 0,-1 0 1,1 0-1,-1-1 0,1 1 0,-1-2 0,0 1 0,0-1 0,0 0 0,1-1-54,-3 2 59,-1 0 0,1-1 0,-1 1 0,0-1 0,0 1 0,0-1 0,0 0 0,-1 0 0,0 0 0,1-1 0,-1 1 0,-1 0 1,1-1-1,-1 1 0,0-1 0,0 0 0,0 1 0,-1-1 0,1-3-59,-3-9 14,-1 0 1,-1 0-1,0 1 1,-1-1-1,-1 1 1,0 0-1,-2-1-14,-14-29-185,-2 0-1,-2 2 1,-5-5 185,-22-24-3641,43 58 905,7 7 875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7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2 4736,'0'4'1883,"0"-8"-1094,0 4-744,0 0 0,0 0 0,0 0 0,0 0 0,0 0 1,0 0-1,0-1 0,0 1 0,0 0 0,0 0 0,0 0 0,0 0 1,0 0-1,0 0 0,0 0 0,0 0 0,-1 0 0,1 0 0,0 0 1,0 0-1,0 0 0,0 0 0,0 0 0,0 0 0,0 0 0,0 0 1,0 0-1,0 0 0,0 0 0,0 0 0,0 0 0,0 0 0,0 0 1,-1 0-1,1 0 0,0 0 0,0 0 0,0 0 0,0 0 0,0 0 0,0 0 1,0 0-1,0 0 0,0 0 0,0 0 0,0 0 0,0 0 0,0 0 1,0 0-1,0 0 0,-1 0 0,1 0 0,0 0 0,0 0 0,0 0 1,0 1-1,0-1 0,0 0 0,0 0 0,0 0 0,0 0 0,0 0 1,0 0-1,0 0 0,0 0 0,0 0 0,0 0 0,0 0-45,-7 8 1303,-6 13 85,10-15-1162,0 1 0,1 0 1,0 1-1,0-1 1,1 0-1,0 0 0,0 1 1,0-1-1,1 1 1,0-1-227,2 20 221,1-1 1,2 6-222,0 0 146,7 55-749,12 33 603,-5-28-3712,-7-50 1734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8.4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0 145 5152,'0'-2'218,"0"1"1,0 0 0,0-1-1,1 1 1,-1 0 0,0-1-1,1 1 1,-1 0 0,0-1-1,1 1 1,0 0 0,-1 0-1,1 0 1,0-1 0,0 1-219,-1 1 60,0 0 0,0 0 1,0 0-1,0 0 0,0-1 1,1 1-1,-1 0 1,0 0-1,0 0 0,0 0 1,0 0-1,0 0 0,1 0 1,-1 0-1,0 0 0,0 0 1,0 0-1,0 0 1,1 0-1,-1 0 0,0 0 1,0 0-1,0 0 0,0 0 1,1 0-1,-1 0 1,0 0-1,0 0 0,0 0 1,0 0-1,1 0 0,-1 0 1,0 0-1,0 0 0,0 1 1,0-1-61,5 11 861,8 50 1037,-5-15-1180,2-1 0,15 37-718,-11-44 176,2-2 1,17 30-177,-24-51 172,0-1 0,1 0 0,1 0 0,0-1 0,1 0 0,0-1 0,12 8-172,-21-17 69,1 0 0,-1-1 1,1 1-1,0-1 0,0 0 1,0 0-1,0 0 0,0-1 1,1 0-1,-1 1 0,0-1 1,1-1-1,-1 1 0,0-1 1,1 0-1,-1 0 0,1 0 1,-1 0-1,1-1 0,-1 0 1,0 0-1,1 0 0,-1 0 1,0-1-1,0 1 0,0-1 1,0 0-1,0 0 0,0-1 1,-1 1-1,1-1 0,-1 0 1,0 0-1,0 0 0,0 0 1,0-1-1,1 0-69,1-4 63,0 0-1,0 0 1,-1-1-1,1 1 0,-2-1 1,1 0-1,0-5-62,7-44 67,-3-1 0,-1-13-67,11-123-960,-11 151-2615,4-9 3575,-4 24-2846,-1 6 558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9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10 272 4576,'0'-1'213,"0"0"0,0 0 1,0 0-1,0 0 0,-1 0 1,1-1-1,0 1 0,0 0 0,-1 0 1,1 0-1,0 0 0,-1 0 1,1 0-1,-1 0-213,-3-5 1371,4 5-1202,0-1 1,-1 1-1,1 0 0,0-1 1,-1 1-1,1 0 0,0 0 0,0-1 1,0 1-1,0 0 0,0-1 1,1 1-1,-1 0 0,0-1 1,1 1-1,-1 0 0,1-2-169,1-1 219,0 0 0,0 0 0,0 0 0,1 1 1,-1-1-1,2 0-219,1-2 156,0 0 0,1 0 0,0 1 0,0 0 0,1 0 0,-1 0 0,1 1-156,-3 1 7,0 1 0,0 0 0,1 1 0,-1-1 0,0 1 1,0-1-1,1 1 0,-1 0 0,1 1 0,-1-1 0,1 1 0,0 0 0,-1 0 0,1 1 0,-1-1 0,1 1 0,-1 0 0,1 0 0,-1 0 0,0 1 0,0 0 0,1-1 0,-1 2 0,0-1 0,-1 0 0,1 1 1,0 0-1,2 2-7,1 3 2,-1 0-1,0 1 1,0 0 0,-1 0 0,0 1 0,0-1 0,-1 1 0,-1 0 0,1 0 0,-2 1 0,1 1-2,0 6 22,0 2 0,-2-1 1,0 0-1,-1 0 0,-1 0 0,-3 17-22,1-16 24,0-1 1,-2 0-1,0 0 0,-1-1 0,-6 14-24,-7 10 119,-22 33-119,23-40 43,15-32-18,2-3-25,1 0 1,0 0 0,0 0 0,0 0-1,0 0 1,0 0 0,0 0 0,0 0-1,0 0 1,0 0 0,-1 0 0,1 0-1,0 0 1,0 0 0,0 0 0,0 0-1,0 0 1,0 0 0,0 0 0,0 0-1,0 0 1,-1-1 0,1 1 0,0 0-1,0 0 1,0 0 0,0 0 0,0 0-1,0 0 1,0 0 0,0 0-1,0 0 1,0 0 0,0 0 0,0-1-1,0 1 1,0 0 0,0 0 0,0 0-1,0 0 1,0 0 0,0 0 0,0 0-1,0 0 1,0-1 0,0 1 0,0 0-1,0 0 1,0 0 0,0 0 0,0 0-1,0 0 1,0 0 0,0 0 0,0 0-1,0-1 1,0 1 0,0 0 0,0 0-1,0 0 1,0 0 0,1 0 0,-1 0-1,0 0 1,0 0 0,0 0 0,0 0-1,2-8-14,1 0 1,0 1 0,1 0-1,2-6 14,39-66 192,-14 27 43,5-18-235,-17 28 43,22-45 314,13-48-357,-51 127 36,8-26 157,3-18-193,-12 43 61,0-1 0,0 0 0,-1 0 0,-1 1 0,0-1 0,0 0 0,-2-7-61,2 16 12,0 0 0,0 0 1,0 0-1,0 0 0,0 0 1,-1 0-1,1 0 0,0 0 0,0 0 1,-1 0-1,1 0 0,-1 1 1,1-1-1,-1 0 0,1 0 1,-1 0-1,0 1 0,1-1 0,-1 0 1,0 1-1,0-1 0,1 0 1,-1 1-1,0-1 0,0 1 1,0-1-1,0 1 0,0 0 0,1-1 1,-1 1-1,0 0 0,0 0 1,-1-1-13,0 2 2,0-1 1,0 0 0,0 1-1,0-1 1,1 1-1,-1-1 1,0 1 0,0 0-1,0 0 1,0 0 0,1 0-1,-1 0 1,0 0-1,1 1-2,-5 2 18,1 1-1,0 0 0,1 1 0,-1-1 0,1 1 1,0 0-1,1 0 0,-1 0 0,1 0 0,0 1 0,1-1 1,-1 1-1,1 2-17,-3 9 4,2 0 0,0 0 0,0 1 0,2 6-4,1 1 5,1-1-1,1 1 0,2 0 1,0-1-1,4 9-4,-4-20-8,0-1-1,1 0 1,0-1 0,1 1-1,1-1 1,0 0 0,0-1 0,1 0-1,1 1 9,11 11-272,1-1 0,1 0 0,14 9 272,-1-4-426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9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0 6720,'-6'4'2496,"6"-4"-1952,-6 22-128,0-5 960,0 5-832,-12 8 288,18 3-512,-6-1 32,6 6-224,-6-1-64,12 5-32,-6 1-384,0-5 192,0-5-1696,0-1 1024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19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10 5568,'-5'-3'628,"4"2"-472,1 0 0,-1 1 0,0-1 0,0 1 0,0-1 0,0 0 0,0 1 1,0 0-1,0-1 0,0 1 0,0 0 0,-1-1-156,3 9 1296,3 1-963,0 0-1,1 0 1,0-1-1,1 1 1,0-1 0,0-1-1,1 1 1,2 2-333,11 12 651,56 69 775,34 43-329,-69-76-603,-2 2 1,-3 2-1,-2 2 1,19 53-495,-41-87-64,-2 0-1,-1 1 0,-2 0 1,0 0-1,-3 1 0,0 0 1,-2 0-1,-1 0 1,-2 0-1,-1-1 0,-2 1 1,0 0-1,-3-1 0,0 0 1,-2 0-1,-1-1 1,-7 12 64,-3 2-2147,-1-1 0,-19 28 2147,2-10-2154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0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1 720 3808,'0'0'1227,"0"4"2020,18-26 1095,-7 4-3758,-1-1 1,0 0-1,-2 0 1,0-1-1,5-19-584,41-227 1051,-11 45-534,-41 213-468,-2 2-27,2 0 1,-1 1 0,0-1 0,1 0-1,0 1 1,1-1 0,-1 1 0,1 0-1,0 0 1,0 0 0,2-2-23,-4 6 3,-1 1 0,1-1 0,-1 1-1,1-1 1,-1 1 0,1 0 0,0-1 0,-1 1 0,1 0 0,-1-1 0,1 1 0,0 0 0,-1 0-1,1-1 1,0 1 0,0 0 0,-1 0 0,1 0 0,0 0 0,-1 0 0,1 0 0,0 0 0,0 0 0,-1 1-1,1-1 1,0 0 0,-1 0 0,1 0 0,0 1 0,-1-1 0,1 0 0,-1 1 0,1-1 0,0 1 0,-1-1-1,1 1 1,-1-1 0,1 1 0,-1-1-3,3 4 41,0-1-1,0 1 1,-1 0-1,0 0 1,2 3-41,-2-4 36,21 47 723,13 44-759,5 9 46,74 158-2883,-97-217 1568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49.31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 54 7872,'-21'-13'2560,"19"12"-2362,0 0 0,0 0 1,0-1-1,0 1 0,1-1 0,-1 1 1,0-1-1,1 0 0,0 0 1,-1 0-199,-4-5 1046,0-1 603,7 2-628,0 6-985,0 0-1,0-1 1,0 1 0,0 0-1,0-1 1,-1 1 0,1 0-1,0 0 1,0 0 0,0 0-1,0 0 1,0 0 0,0 0-1,0 0 1,0 0-36,4 1 25,-1 0 0,1 0 1,0 1-1,-1 0 0,1 0 0,-1 0 0,0 0 0,0 1 1,3 1-26,35 31 78,-29-23-63,22 18 0,-2 2 1,5 8-16,-24-24 13,0 1 0,-2 1 0,0 0 0,-1 1 0,6 14-13,-14-26 10,-1 0-1,1 0 1,-2 0 0,1 2-10,3 11 25,-4-12-11,-6-9 12,-9-17 46,8 9-47,-2-3 4,1-1 0,0 0 0,-2-6-29,-5-20-123,2 0 1,2-1-1,-5-39 123,8 9-235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4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72 205 3968,'-2'-3'278,"1"1"-1,-1 0 1,0 0 0,1 0 0,-1 0-1,0 0 1,0 0 0,0 1-1,0-1 1,-1 0 0,1 1 0,0 0-1,-2-1-277,1 0 355,0 0 0,0 0-1,1 0 1,-1 0-1,1-1 1,-1 1-1,1-1 1,0 1 0,-1-1-1,2 0 1,-2-1-355,2 2 233,-1 0-157,1 0-1,0 0 1,0 0 0,0 0 0,0 0 0,0-1 0,0 1 0,0 0 0,1-1-1,-1 1 1,1 0 0,0-1 0,-1 1 0,1-1 0,0 1 0,1-1 0,-1 1 0,0 0-1,1-1 1,-1 1 0,1 0 0,0-1 0,0 1 0,0 0 0,0 0 0,0 0 0,0 0-1,0 0 1,1 0 0,-1 0 0,1 0-76,4-5 56,0 1-1,1 0 1,0 0-1,0 1 1,0 0-1,1 0 1,7-3-56,-10 5 0,0 0 2,0 0-1,0 1 1,1-1-1,0 1 1,0 0-2,-3 2-14,0-1-1,-1 1 1,1 0 0,0 0-1,-1 0 1,1 0 0,0 0 0,-1 0-1,1 1 1,0-1 0,-1 1-1,1 0 1,-1 0 0,1 0 14,3 2-7,1 0 0,-1 1 0,0-1-1,0 1 1,-1 0 0,1 1 0,-1-1 0,0 1 0,0 0 0,-1 1 0,1-1 0,-1 1-1,0 0 1,0 0 0,-1 0 0,0 0 0,0 0 0,-1 1 0,1 0 0,-1-1 0,-1 1-1,1 0 1,-1 0 0,0 4 7,-1 10 8,0 0-1,-1-1 0,-2 1 1,0-1-1,-1 1 0,0-1 1,-3 2-8,-14 41 64,-18 33-64,4-10 18,32-77-6,1-6-4,1-1 0,0 0 1,0 1-1,0-1 0,1 1 1,-1-1-1,1 1 0,-1 0 1,1-1-1,0 1 0,0-1 1,0 3-9,0-5 4,0 0 0,0 0 0,0 0 0,0 1 0,1-1 1,-1 0-1,0 0 0,0 0 0,0 0 0,0 1 0,0-1 1,0 0-1,0 0 0,1 0 0,-1 0 0,0 0 0,0 0 1,0 1-1,0-1 0,0 0 0,1 0 0,-1 0 0,0 0 1,0 0-1,0 0 0,1 0 0,-1 0 0,0 0 0,0 0 0,0 0 1,0 0-1,1 0 0,-1 0 0,0 0 0,0 0 0,0 0 1,1 0-1,-1 0 0,0 0 0,0 0 0,0 0 0,0 0 1,1 0-1,-1-1 0,0 1 0,0 0 0,0 0 0,0 0 1,1 0-5,8-8 89,12-20 57,0-1 0,-2-1 1,-2 0-1,0-1 0,1-9-146,2-1 133,-2 6-40,5-10 100,-2-1 1,4-19-194,-17 42 233,-1-1 1,0 0-1,-3-1 0,2-15-233,-5 33 78,-1 6-55,1-1 1,-1 0-1,0 1 0,1-1 0,-1 0 0,0 1 1,0-1-1,0 0 0,0 1 0,-1-1 0,1 0 1,0 1-1,-1-1 0,1 0 0,-1 1 0,0-1 1,1 1-1,-1-1 0,0 1 0,0-1 0,-1 0-23,2 2 3,0 0 0,0-1-1,-1 1 1,1 0-1,0 0 1,0 0 0,0 0-1,-1 0 1,1-1-1,0 1 1,0 0 0,-1 0-1,1 0 1,0 0-1,0 0 1,-1 0 0,1 0-1,0 0 1,-1 0-1,1 0 1,0 0 0,0 0-1,-1 0 1,1 0-1,0 0 1,0 0 0,-1 0-1,1 1 1,0-1-1,0 0 1,-1 0-1,1 0 1,0 0 0,0 0-1,0 1 1,-1-1-1,1 0-2,-5 4-18,0 0 0,1 0 0,-1 0 0,1 1 0,0 0-1,1 0 1,-1 0 0,1 0 0,-2 2 18,-2 8-41,-1 1-1,2-1 0,-1 3 42,2-1-8,0-1-1,1 1 1,1-1-1,0 1 1,2 0-1,-1 1 1,2-1-1,1 0 1,0 0-1,1 0 1,0 0-1,2 0 1,0-1-1,1 1 0,1 1 9,2 1-134,0-1 0,0-1 0,2 1 0,0-2 0,12 15 134,-17-24-463,1-1 0,1 1 0,-1-1 0,1 0 0,0-1 0,5 3 463,-7-5-763,1 0 1,0 0 0,0 0 0,0-1-1,0 0 1,0 0 0,0-1 0,0 0-1,5 1 763,25-1-3258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4.5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74 5152,'-20'-8'1648,"20"8"-1632,-1 0 1,1 0-1,0 0 1,0 0-1,0 0 1,0 0 0,-1-1-1,1 1 1,0 0-1,0 0 1,0 0-1,0 0 1,0 0-1,-1 0 1,1 0-1,0 0 1,0 0-1,0 0 1,0 0-1,0-1 1,0 1 0,-1 0-1,1 0 1,0 0-1,0 0 1,0 0-1,0-1 1,0 1-1,0 0 1,0 0-1,0 0 1,0 0-1,0-1 1,0 1-1,0 0 1,0 0 0,0 0-1,0 0 1,0-1-1,0 1-16,0-2 131,0 0-1,0 0 0,0 0 1,1 0-1,-1 0 1,1-1-1,0 1 1,-1 0-1,1 0 1,0 0-1,0 1 1,0-1-1,0 0 1,1 0-1,-1 1 0,0-1 1,1 0-1,-1 1 1,1-1-1,0 1 1,-1 0-1,1 0 1,0-1-1,0 1 1,0 0-1,0 0-130,2-1 52,0 0-1,1 0 1,-1 0 0,0 1-1,1-1 1,-1 1 0,1 0-1,0 1 1,-1-1 0,1 1-1,0 0 1,-1 0 0,1 0-1,0 0 1,-1 1 0,1 0-1,-1 0 1,1 0 0,-1 1-1,1-1 1,-1 1 0,0 0-1,0 1 1,0-1 0,0 1-1,0 0-51,2 1 12,-1 1 0,0-1-1,0 1 1,0 0 0,-1 1-1,1-1 1,-1 1 0,-1 0-1,1 0 1,-1 0-1,0 1 1,-1-1 0,1 1-1,-1 0 1,-1-1 0,1 1-1,-1 1-11,0 2 54,-1-1 0,0 1 1,0 0-1,-1 0 0,0-1 0,-1 1 0,-1 3-54,-5 16 414,-8 17-414,15-43 18,-17 42 481,-2-1-1,-14 21-498,25-49 148,2 1 0,0 0 0,-2 8-148,6-17 19,1 1-1,0-1 1,1 1-1,0-1 1,0 1-1,1 0 1,0 0-1,1 1-18,-1-7 30,0-1-1,0 0 1,1 0-1,-1 1 1,1-1-1,0 0 1,0 0-1,-1 0 0,1 0 1,1 0-1,-1 0 1,0 0-1,0 0 1,1-1-1,-1 1 1,1 0-1,-1-1 1,3 2-30,-2-1 23,1-1 1,0 1-1,0-1 0,0 0 1,0 0-1,0 0 1,0 0-1,0-1 1,0 1-1,0-1 1,0 0-1,2 0-23,8 0-215,1-2 0,0 1 0,-1-2-1,0 0 1,9-3 215,-21 5-40,35-10-2200,0-2 0,22-11 2240,9-8-2170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4.9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7232,'-1'0'54,"1"0"0,0-1-1,0 1 1,0 0 0,0 0 0,0 0 0,0 0 0,0-1 0,0 1 0,0 0 0,0 0-1,0 0 1,0 0 0,0-1 0,0 1 0,0 0 0,0 0 0,0 0 0,0 0 0,0 0-1,0-1 1,1 1 0,-1 0 0,0 0 0,0 0 0,0 0 0,0 0 0,0-1 0,0 1-1,0 0 1,0 0 0,1 0 0,-1 0 0,0 0 0,0 0 0,0 0 0,0 0 0,0 0-1,1-1 1,-1 1 0,0 0 0,0 0 0,0 0 0,0 0 0,1 0 0,-1 0 0,0 0-1,0 0 1,0 0 0,0 0 0,1 0 0,-1 0 0,0 0 0,0 0 0,0 1 0,0-1-54,12 10 1087,17 26-925,-24-29 184,48 72 1105,-3 2-1,26 62-1450,-5 4 553,-56-108-435,-1 0 1,8 38-119,-12-34-31,-2 0 1,-2 1 0,-2 0 0,-2 0-1,-1 0 1,-5 32 30,0-42-444,-2-1 1,-1 0-1,-1 0 0,-2-1 1,-2 2 443,-24 53-1232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5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75 9888,'-7'-6'3648,"7"6"-2816,7-4-256,-7-2 768,6 6-865,0-6 65,6 2-320,-6-6-288,6 4 32,-6-10-991,6 9 575,-6-3-3072,0 10 1952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6.0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6 172 10048,'7'4'3712,"-7"-4"-2880,0 6-224,0-6-128,0 0-384,-7-10-2208,1-2 1120</inkml:trace>
  <inkml:trace contextRef="#ctx0" brushRef="#br0" timeOffset="1">644 0 8640,'12'12'3200,"-12"-12"-2496,18 27-192,-18-17 864,6 0-864,-6-10-1984,6 0 800,-12-4-5248,6-2 3296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46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733 14 2816,'0'-1'73,"0"1"-1,0-1 1,-1 0-1,1 1 1,0-1-1,0 1 1,0-1 0,0 1-1,-1-1 1,1 1-1,0-1 1,0 1 0,-1-1-1,1 1 1,0-1-1,-1 1 1,1 0 0,-1-1-1,1 1 1,-1-1-1,1 1 1,-1 0 0,1-1-1,-1 1 1,1 0-1,-1 0 1,1 0 0,-1-1-1,1 1 1,-1 0-1,1 0 1,-1 0 0,1 0-1,-1 0-72,-25 0 2574,15 1-1728,6-1-484,0 0 0,0 1 1,0 0-1,-1 0 0,1 1 1,1-1-1,-1 1 0,-4 3-362,-42 23 1103,46-25-1067,-28 21-121,-28 24 85,46-35 37,-35 30 114,3 2 0,2 2 0,-22 31-151,28-28-43,2 1-1,3 2 0,2 2 0,2 0 1,-5 20 43,25-52 3,1 1 0,1 0 0,1 0 0,1 1 0,2 0 0,0 0 0,2 0 0,0 0 0,2 1 0,1-1 1,0 0-1,2 0 0,2 0 0,0 0 0,1 0 0,1-1 0,2 0 0,0-1 0,3 3-3,-1-2-6,2-2 0,0 0-1,1 0 1,2-2 0,0 1-1,1-2 1,1 0 0,0-2 0,2 0-1,0 0 1,2-1 6,26 12-448,-5-2 107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47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39 3232,'0'-22'1035,"0"22"-1021,0 0 1,1 0-1,-1-1 1,0 1-1,0 0 1,0 0-1,0-1 1,0 1-1,0 0 1,0 0-1,0-1 1,-1 1-1,1 0 1,0 0-1,0 0 1,0-1 0,0 1-1,0 0 1,0 0-1,0 0 1,0-1-1,0 1 1,-1 0-1,1 0 1,0 0-1,0 0 1,0-1-1,0 1 1,-1 0-15,-2-3-35,2 2 140,1 1 0,-1-1 0,1 1 0,-1-1 0,0 1 0,1-1 1,-1 1-1,0-1 0,1 1 0,-1-1 0,0 1 0,0 0 0,0 0 1,1-1-1,-1 1 0,0 0 0,0 0 0,0 0 0,1 0 1,-1 0-1,0 0 0,0 0 0,0 0 0,0 0 0,1 0 0,-2 1-105,-12 0 1322,12-1-1186,0 0 0,1 0 0,-1 0 1,0 1-1,1-1 0,-1 0 0,1 1 1,-1-1-1,1 1 0,-1-1 0,1 1 0,-1 0 1,1-1-1,-1 1 0,1 0 0,0 0 1,-1 1-137,-2 1 81,1 1 1,-1-1-1,1 1 0,0-1 1,1 1-1,-1 0 1,1 0-1,-1 1 1,1-1-1,0 0 1,0 2-82,-1 7 59,1 1 0,0-1 1,0 0-1,2 1 0,-1-1 1,2 1-1,1 6-59,-1-10 51,0-1-1,1 1 1,1 0 0,-1-1 0,2 1-1,-1-1 1,1 0 0,1 0 0,0 0-1,2 2-50,-4-6 36,1 0-1,0-1 1,1 1-1,-1-1 1,1 0-1,0 0 0,0-1 1,0 1-1,0-1 1,2 0-36,-4-1 26,1-1 0,-1 1 1,1-1-1,-1 0 0,1 0 0,-1 0 0,1-1 1,-1 1-1,1-1 0,0 0 0,-1 0 1,1 0-1,-1-1 0,1 1 0,0-1 0,-1 0 1,1 0-1,-1 0-26,5-2 59,-1 0 1,0 0-1,0-1 0,-1 1 1,1-2-1,-1 1 0,0-1 1,5-4-60,2-7 85,0-1 1,-1 0-1,5-11-85,15-20 117,-20 30-101,-2 3-33,1 1 0,0 0 0,5-3 17,-13 13-1,1 1 0,-1 0-1,1 0 1,0 0 0,0 1-1,0-1 1,0 1 0,0 0-1,1 0 1,-1 0 0,1 1-1,-1-1 1,1 1 0,3 0 1,-2 0-1,0 1 1,0 0-1,0 1 1,0-1-1,0 1 1,0 0-1,0 1 1,0 0-1,0-1 1,3 3 0,8 5 31,-1-1 0,15 12-31,-31-20 1,5 3-54,-1 0 0,0 0 0,0 1 0,0-1 0,-1 1-1,1 0 1,-1 0 0,0 0 0,0 1 0,-1-1 0,1 1 0,-1-1-1,0 1 1,0 0 0,0 0 0,-1 0 0,1 0 0,-1 0 0,-1 0 0,1 0-1,-1 1 1,0-1 0,0 0 0,0 0 0,-1 0 0,1 0 0,-2 2 53,-4 25-928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0.9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165 14 7136,'-5'-13'2309,"5"13"-2295,0 0 0,0 0 0,0 0 0,0 0 0,0 0 0,0 0 0,0 0 0,0 0 0,0 0 0,0 0 0,0 1 0,0-1 0,0 0 0,0 0 0,0 0 0,0 0 0,0 0 0,0 0 0,-1 0 0,1 0 0,0 0 0,0 0 0,0 0 0,0 0 0,0 0 0,0 0 0,0 0 0,0 0 0,0 0 0,0 0 0,0 0 0,0 0 0,-1 0 0,1 0 0,0 0 0,0 0 0,0 0 0,0 0 0,0 0 0,0 0 0,0 0 0,0 0 0,0-1 0,0 1 0,0 0 0,0 0 0,0 0 0,0 0 0,0 0 0,0 0 0,0 0 0,0 0 0,-1 0 0,1 0 0,0 0 0,0 0 0,0 0 0,0 0 0,0 0 0,0-1 0,0 1 0,0 0 0,0 0 0,0 0-14,-9 7 587,6-5-213,0-1 0,0 1 0,0 0 1,0 1-1,1-1 0,-2 2-374,-5 6 291,1 0-1,0 1 1,0 1 0,2-1-1,-1 1 1,1 0 0,1 0-1,0 1 1,1 0 0,-1 6-291,-12 45 362,4 2 1,2-1 0,4 2 0,2-1 0,3 1 0,5 35-363,0-61 69,3 0 0,1 0 1,2-1-1,2 0 0,3 4-69,-3-15-18,1-1 1,1-1-1,2 0 0,0-1 1,2 0-1,1-2 0,6 6 18,-13-16-477,2-2 0,11 11 477,28 15-694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2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30 268 4224,'3'-4'228,"2"0"138,0 0-1,-1 0 1,0-1-1,0 0 1,0 0-1,1-2-365,1-6 1707,-4 10-961,0-1 0,0 0 0,0 0 0,-1 0 0,1 0 0,-1-1 0,0 1 0,-1 0 0,1-5-746,-1 9 56,0 0-1,0-1 1,0 1-1,0 0 1,0 0-1,0-1 1,-1 1-1,1 0 1,0-1-1,0 1 1,0 0-1,0 0 0,-1-1 1,1 1-1,0 0 1,0 0-1,-1-1 1,1 1-1,0 0 1,-1 0-1,1 0 1,0 0-1,0-1 1,-1 1-1,1 0 1,0 0-1,-1 0 1,1 0-1,0 0 1,-1 0-1,1 0 1,0 0-1,-1 0 1,1 0-1,0 0 1,-1 0-1,1 0-55,-12 2 237,11-2-170,-12 21-40,9-12-32,0 0 0,0 0 0,1 1 0,1-1-1,0 1 1,0 0 0,0 3 5,-1 9 15,-7 35 31,3 0 0,2 12-46,5-41-26,0 1 0,2 0 0,0 0 0,3-1 0,2 12 26,-4-32-2,-1 0 0,1 0 0,1 0-1,-1 0 1,1 0 0,1-1-1,-1 0 1,1 0 0,1 0-1,-1 0 1,5 3 2,-8-8 7,1 1 0,0-1 0,-1 0 0,1 0 0,0 0 0,0 0 0,0 0 0,1 0 0,-1-1 0,0 0 0,1 0 0,-1 0 0,1 0 0,-1 0 0,1-1 0,-1 1 0,1-1 0,-1 0 0,1 0 0,-1 0 0,1-1 0,-1 1 0,1-1 0,-1 0 0,1 0 0,-1 0 0,1 0 0,-1-1-7,6-3 52,-1 0 0,0 0-1,0-1 1,-1 0 0,1 0 0,-1-1-1,-1 0 1,1 0 0,-1-1-1,0-1-51,2-1 35,-1-1 0,-1 0-1,0 0 1,0-1 0,-1 0-1,-1 0 1,0 0 0,2-12-35,-1-3 24,-1 0 0,-1 0 0,-2 0 0,-1-16-24,-6 53-86,2 4 68,0 1-1,1 0 1,0 0-1,1 12 19,1-18 8,1 0 0,1 0-1,-1 0 1,2 0 0,-1 0-1,1 0 1,0-1-1,1 1 1,0 0-8,-1-4 33,1-1-1,-1 0 1,0 0 0,1 0 0,0 0-1,0 0 1,0 0 0,1-1-1,-1 0 1,1 0 0,1 2-33,-3-4 38,0 1 0,0-1 0,1 0-1,-1 1 1,0-1 0,0 0 0,1-1 0,-1 1 0,1 0 0,-1-1 0,1 1 0,-1-1 0,1 1 0,-1-1 0,1 0 0,0 0 0,-1-1 0,1 1 0,-1 0 0,1-1 0,-1 0 0,1 1-38,0-2 34,1 0 1,0 0-1,-1 0 1,0-1-1,0 1 1,0-1-1,0 1 1,0-1-1,0 0 1,0 0-1,-1 0 1,0-1-1,0 1 1,0-1 0,0 1-1,0-1 1,-1 0-1,1 0-34,3-9 109,-1-1-1,-1 1 1,0-1 0,0-6-109,-1-10 46,-1-1 0,-2 0 1,-1 1-1,-1-1 1,-5-19-47,7 49-3,-7-46-69,-2 0 0,-10-27 72,10 38-85,2 6-1278,-2 0 0,-11-22 1363,11 37-2426,3 8 757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3.0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28 4992,'0'-14'1589,"0"13"-1448,-1 0-1,1 1 1,-1-1 0,0 0-1,1 0 1,-1 0 0,0 1-1,0-1 1,0 0-1,1 1 1,-1-1 0,0 1-1,0-1 1,0 1 0,0-1-1,0 1 1,0 0-1,0 0 1,0-1-141,0 1 190,1 0 1,-1-1-1,0 1 0,1 0 0,-1 0 0,0-1 1,0 1-1,1 0 0,-1 0 0,0 0 1,0 0-1,0 0 0,1 0 0,-1 0 1,0 0-1,0 0 0,1 1 0,-1-1 1,0 0-1,0 0 0,1 1 0,-1-1 1,0 0-1,1 1-190,-2 0 223,1 0 0,-1 1 1,1-1-1,0 0 0,0 1 0,-1-1 1,1 1-1,0-1 0,0 1 0,0 1-223,-2 3 163,1 0 0,0 1 0,0 0 0,0-1 0,1 1 0,0 1-163,-1 10 221,2 1-1,1 18-220,1 6 113,-6 72-332,-5-39-2852,3-43 1450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50.99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47 1562 7808,'-17'-7'2506,"17"7"-2465,-1-1 1,1 1-1,0 0 0,-1 0 0,1 0 0,0 0 0,0 0 0,-1-1 0,1 1 0,0 0 1,0 0-1,-1-1 0,1 1 0,0 0 0,0 0 0,0-1 0,-1 1 0,1 0 0,0 0 1,0-1-1,0 1 0,0 0 0,0-1 0,0 1-41,-6-12 277,3 7 239,0-1 0,1 0 0,-1 0 0,1-1 0,1 1 0,-1 0 0,1-1 0,0-1-516,1-7 345,2 0 0,0-1-1,1 1 1,0 0-1,1 1 1,1-1 0,0 1-1,3-3-344,-8 16 3,1-1-1,-1 1 1,1-1-1,0 1 1,0-1-1,0 1 1,0 0-1,0 0 1,0 0-1,0-1 1,0 1-1,1 0 1,-1 0-1,0 0 1,1 1-1,-1-1 1,1 0-1,-1 0 1,0 1-1,2-1-2,-1 1-3,1-1-1,-1 1 0,1 0 1,-1 0-1,1 0 0,0 0 0,-1 0 1,1 0-1,-1 1 0,1-1 0,-1 1 1,1 0 3,4 2-5,1 0 0,-1 0 1,0 1-1,0 0 0,-1 0 1,1 1-1,-1 0 0,1 0 5,6 8 6,-1 1 0,0 0-1,-1 1 1,0 0-1,-1 0 1,-1 1-1,0 1 1,-2-1 0,1 2-6,12 37 25,-2 1 1,0 10-26,-13-48 62,-1 0-1,-1 1 1,-1 0 0,0 0 0,-1 0-62,-1-19 6,0 1-1,0 0 1,0-1 0,0 1-1,0-1 1,0 1-1,0 0 1,0-1 0,0 1-1,0 0 1,0-1 0,0 1-1,0-1 1,0 1-1,-1 0 1,1-1 0,0 1-1,0-1 1,-1 1 0,1-1-1,0 1 1,-1 0-6,-6-12 192,-5-27-1,6 7-180,1 0 0,1-1 0,1 0 1,2 0-1,1 1 0,2-1 0,1 0 0,1 0 1,2 1-1,3-8-11,-6 29-1,0 0 0,1 0 0,0 0 0,0 1 0,1-1 0,1 1 0,1-2 1,-5 8-6,1 0 0,-1 0 0,0 0 0,1 1 0,0 0 0,-1-1 0,1 1 0,0 0 0,0 0 0,0 0 0,1 1 0,-1-1 0,0 1 0,1 0 0,-1 0 0,0 0 0,1 0 0,0 0 0,-1 1 0,1 0 0,-1 0 0,4 0 6,-1 1-6,-1 0 0,1 0 0,-1 1 0,1 0 0,-1 0 0,0 0-1,0 0 1,0 1 0,0 0 0,0 0 0,0 1 0,-1-1 0,0 1 0,0 0 0,0 0 0,0 0 0,0 0 0,-1 1-1,1 0 7,6 11 35,0 1 0,-1 0 0,-1 0 0,0 0 0,0 4-35,-1 0 23,-2 0 0,1 7-23,4 13 23,0 8-9,-9-44 0,0 0 0,0 1 0,-1-1 0,0 0 0,0 0 0,-1 0 0,0 5-14,1-10 2,0 0 0,0-1 0,0 1 0,0 0 1,-1 0-1,1 0 0,0 0 0,0 0 0,0 0 0,0 0 0,0-1 0,0 1 0,0 0 0,0 0 1,0 0-1,0 0 0,0 0 0,-1 0 0,1 0 0,0 0 0,0 0 0,0 0 0,0 0 0,0 0 1,0 0-1,-1 0 0,1 0 0,0 0 0,0 0 0,0 0 0,0 0 0,0 0 0,0 0 0,0 0 0,-1 0 1,1 0-1,0 0 0,0 0 0,0 0 0,0 0 0,0 0 0,0 0 0,-1 0 0,1 0 0,0 0 1,0 0-1,0 0 0,0 0 0,0 0 0,0 1 0,0-1 0,0 0 0,0 0 0,0 0 0,-1 0 1,1 0-1,0 0 0,0 0 0,0 0 0,0 1 0,0-1-2,-6-39 139,0 5-108,2-1 1,2 0 0,1 1-1,3-26-31,3 5-122,2 1 0,11-37 122,-18 88 1,1-1-1,0 0 1,1 1 0,-1-1-1,0 1 1,1 0-1,0-1 1,0 1-1,0 0 1,0 0-1,0 0 1,1 0-1,-1 0 0,0 2 3,-1 0-1,0 1 0,1-1 0,-1 0 0,1 0 0,-1 1 0,1-1 0,-1 1 0,1-1 0,-1 1 0,1 0 0,-1-1 0,1 1 0,0 0 1,-1 0-1,1 0 0,0 0 0,-1 1 0,1-1 0,-1 0 0,1 1 0,-1-1 0,1 1 0,-1-1 0,1 1 0,-1 0 0,1 0 1,-1 0-1,0-1 0,1 2-2,7 4-27,-1 0 0,0 1 0,-1 0 0,1 0 0,-1 0 0,-1 1 0,3 4 27,13 19 43,6 14-43,-4-6 28,-20-33-44,18 28 33,1-1-1,6 4-16,-22-28 10,2 0 1,-1-1 0,1 1-1,0-2 1,1 1-1,0-2 1,0 1 0,1-1-1,3 1-10,-10-5 41,1-1-1,-1 1 0,0-1 1,1 0-1,-1 0 0,1-1 1,-1 1-1,1-1 1,-1 0-1,1-1 0,-1 1 1,1-1-1,-1 1 0,1-1 1,-1-1-1,0 1 0,1-1 1,-1 1-1,0-1 0,0-1-40,2 0 65,0-1-1,0 0 0,-1 0 0,0 0 1,0-1-1,0 0 0,0 0 1,-1 0-1,0 0 0,0-1 0,0 0 1,-1 0-1,1-1-64,3-8 117,-1-1 0,0 0 0,-2-1-1,1 1 1,-2-1 0,0 0 0,0-12-117,-2 0 79,-1 0 1,-2 0-1,0-1 1,-3-1-80,2 12 59,-2-1-1,0 2 1,-4-8-59,-3-10-69,11 29 66,2 8-48,5 15-23,2 32 68,12 42 6,-14-72 0,0 0 0,1-1 0,0 0 0,2 0 0,0-1 0,6 9 0,-10-19 1,3 7-2,2 0 1,-1-1 0,2-1-1,8 9 1,-16-17 1,0-1-1,0 0 1,0 0-1,0 0 1,0 0-1,0 0 1,0-1-1,0 1 1,1-1-1,-1 0 1,1 0-1,-1 0 1,1 0-1,-1-1 1,1 1-1,-1-1 1,1 0-1,0 0 1,-1-1-1,1 1 1,-1-1-1,1 1 1,0-1-1,2-1 8,1-1 1,-1 1-1,0-1 0,0 0 1,0-1-1,0 0 0,0 0 1,-1 0-1,0 0 0,0-1 1,0 0-1,0 0 0,-1 0 1,0-1-1,0 1 0,1-3-8,1-3 26,-2-1 0,1 1 0,-1-1 0,-1 0 0,0 0 0,-1 0 0,0 0 0,0-3-26,2-157 11,-4 171-11,2-15 81,1 11-75,4 10-93,-4-1 75,0 1 0,0-1-1,-1 1 1,2 4 12,9 16 12,-4-10-77,0-2 1,2 1 0,0-1 0,6 5 64,-12-13 2,0 0 0,1 0 0,0-1 0,0 0 0,0 0 0,0 0 0,1-1 0,-1 0 0,1 0 0,0 0 0,4 0-2,-2-1 17,-1-1 1,1 0-1,-1 0 0,1-1 1,-1 0-1,1-1 0,-1 0 1,1 0-1,-1 0 0,1-1 1,-1-1-1,0 1-17,-1-1 21,-1 0 0,0 0 0,1 0 0,-1-1 0,0 0 0,-1 0 0,1 0 0,-1-1 0,0 0 0,0 0 0,0 0 0,-1-1 0,0 1 0,0-1 0,1-3-21,4-10 54,-2 0 1,0-1 0,-1 1 0,-1-2 0,-1 1 0,0 0 0,-1-20-55,0 7 77,-2 1 0,-2 0 1,-1-1-1,-1 1 0,-2 0 1,-2-4-78,-14-48-6,-3 2 1,-20-41 5,23 66-26,-20-50 185,-8-4-159,41 93 2,-30-56-32,31 61 25,0 0 0,-2 1 0,1 1 0,-6-6 5,12 14-11,-1 1 0,1 0 0,-1 0 1,1 0-1,-1 0 0,1 0 0,-1 0 0,0 1 0,0-1 0,0 1 0,-2-1 11,4 2-9,-1 0 0,1 0-1,0 0 1,0 0 0,0 0 0,0 0 0,0 0 0,-1 0-1,1 0 1,0 0 0,0 1 0,0-1 0,0 1 0,0-1-1,0 1 1,0-1 0,0 1 0,0-1 0,0 1 0,0 0-1,0 0 1,0-1 0,0 1 0,1 0 0,-1 0 0,0 0-1,1 0 1,-1 0 0,0 0 0,1 0 0,0 0 0,-1 0-1,1 0 1,-1 1 9,-3 9-34,1 0-1,0 1 1,1-1-1,0 1 1,0-1-1,1 1 0,1 0 1,0 0-1,1 0 1,1 5 34,4 29-43,2 0-1,4 3 44,6 17-8,4-2 0,2 0 0,3-2 0,2-1 0,3-1 0,11 11 8,-17-31-40,2-1 1,10 10 39,-21-29-124,1-1-1,1 0 1,1-2 0,20 15 124,-30-26-267,0 1-1,1-1 1,-1-1-1,1 0 1,0-1 0,1 0-1,8 2 268,-12-4-597,0-1 1,0 0-1,0 0 0,1-1 0,-1 0 0,0 0 0,0-1 1,0 0-1,0 0 0,0-1 0,6-2 597,36-14-2906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3.4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 5472,'1'-6'2026,"2"10"-899,6 22-326,-2-6-137,-2-7-426,27 65 2436,36 64-2674,-42-96 444,-3-3 424,17 22-868,-30-51 301,0-1 1,0-1-1,1 0 0,1 0 1,0-1-1,9 6-301,-20-16 31,0-1 0,-1 1 0,1-1 0,0 1 0,0-1 0,-1 1 1,1-1-1,0 0 0,0 0 0,0 1 0,-1-1 0,1 0 0,0 0 0,0 0 0,0 0 0,0 0 0,0 0 0,-1 0 0,1 0 0,0 0 0,0 0 0,0 0 0,0 0 0,-1-1 0,1 1 0,0 0 0,0-1 1,0 1-1,-1-1 0,1 1 0,0-1-31,0 0 63,1-1 0,0 0 1,-1 1-1,0-1 1,1 0-1,-1 0 0,0 0 1,0 0-1,0 0 1,0 0-1,0-1 0,-1 1 1,1 0-64,1-8 51,0 0 1,0 1 0,-1-1-1,-1 0 1,1 0 0,-2 0-1,1 0-51,-1-22 28,1-13-1,-1-20-1188,3 1 0,2 1 0,4-4 1161,3 22-1050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52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148 17 2496,'17'-15'1461,"-21"14"5082,-8 4-4956,-12 7-1744,16-5 261,0 1-1,0-1 1,0 2-1,1-1 0,0 1 1,1 0-1,0 0 1,-3 4-104,3-3 143,0 0-90,1 0-1,0 1 1,0-1 0,1 1-1,0 0 1,1 0 0,0 1-1,0-1 1,1 2-53,-2 9 16,1-1 0,0 1 0,2 0 1,0 2-17,1-17 2,1 1 0,-1-1 0,1 0 0,0 0 1,0 0-1,0-1 0,1 1 0,-1 0 0,3 3-2,-3-6 10,0 0 0,0 0 0,1 0-1,-1 0 1,0-1 0,1 1-1,-1 0 1,1-1 0,0 1 0,0-1-1,-1 1 1,1-1 0,0 0 0,0 0-1,0 1 1,1-2 0,-1 1-1,0 0 1,0 0 0,0-1 0,3 1-10,1-1 28,0 0 1,0 0-1,0-1 1,0 0 0,0 0-1,0-1 1,0 1-1,0-1 1,0-1 0,5-2-29,7-2-30,1 0 47,-1-2 1,1 0-1,-2-1 1,1-1-1,11-10-17,18-16 138,11-15-138,-26 22 161,1 2 0,1 1 1,14-6-162,-41 28-20,1 1 1,0 0-1,0 0 1,1 1-1,-1 0 1,1 1-1,-1 0 1,1 0-1,0 0 0,0 1 1,2 1 19,-7 0 9,0 0 0,1 0 0,-1 1-1,0-1 1,1 1 0,-1 0 0,0 0 0,0 1 0,0-1 0,0 1 0,0 0-1,0 0 1,0 1 0,-1-1 0,1 1 0,-1-1 0,1 1 0,-1 0 0,0 0 0,0 1-1,-1-1 1,1 1 0,1 2-9,1 2 29,-1 1 0,0-1 0,-1 1 0,0 0 0,0 0 0,1 9-29,1 10-1018,0 18 1018,-4-35-478,-1-7-17,1 1 1,-1-1-1,1 0 0,0 1 1,1-1-1,-1 0 1,1 0-1,-1 0 1,1 0-1,0 0 1,3 3 494,12 15-2736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6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478 16 7136,'-10'-13'2309,"10"13"-2280,0 0 0,0-1 0,0 1 0,0 0 0,0 0-1,0 0 1,-1 0 0,1 0 0,0-1 0,0 1 0,0 0 0,0 0 0,0 0 0,-1 0 0,1 0-1,0 0 1,0 0 0,0-1 0,0 1 0,-1 0 0,1 0 0,0 0 0,0 0 0,0 0 0,-1 0 0,1 0-1,0 0 1,0 0 0,0 0 0,0 0 0,-1 0-29,-2 0-22,1 0 184,0 0 0,1 0 0,-1 0 0,0 0 0,1 0 0,-1 1 1,1-1-1,-1 0 0,0 1 0,1 0 0,-1-1 0,1 1 0,-1 0 0,1-1 0,-1 1 0,1 0 0,0 0 0,-1 0 0,1 0 0,0 1 0,0-1-162,-49 40 1723,33-24-1292,1 2 0,1 0 1,-11 17-432,-37 67 615,26-37-400,3 1 0,4 1 0,-21 70-215,28-68 71,4 1-1,3 1 0,-1 33-70,10-50 16,3-1 1,3 0 0,1 1-1,3-1 1,3 2-17,-2-32-7,1 1 1,0-1 0,2 0-1,1 0 1,1-1-1,1 0 1,1-1-1,1 0 1,12 16 6,-11-21-246,0 0 0,1 0 0,1-1 0,1-1 1,0-1-1,0 0 0,2-1 0,0-1 0,0 0 0,1-2 0,3 1 246,-11-6-597,-1-1 1,1-1-1,0 0 0,0 0 1,0-1-1,1 0 0,-1-1 0,1 0 1,9-1 596,39 0-2448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57.6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 86 1984,'-12'-24'1248,"12"23"-1179,0 1 1,0 0-1,-1 0 0,1-1 1,0 1-1,0 0 0,0-1 1,-1 1-1,1 0 0,0-1 1,0 1-1,0 0 0,0-1 1,0 1-1,0 0 0,0-1 1,0 1-1,0 0 0,0-1 1,0 1-1,0 0 0,0-1 1,0 1-1,0 0 0,0-1 1,0 1-1,0 0 0,0-1 1,1 1-70,0-7 1237,-1 7-1193,0 0 0,0 0 0,1 0 1,-1 0-1,0-1 0,0 1 0,0 0 1,0 0-1,0 0 0,0-1 0,0 1 1,0 0-1,0 0 0,-1 0 0,1 0 0,0-1 1,0 1-1,0 0 0,0 0 0,0 0 1,0 0-1,0 0 0,0-1 0,0 1 1,0 0-1,-1 0 0,1 0 0,0 0 0,0 0 1,0 0-1,0-1 0,0 1 0,0 0 1,-1 0-1,1 0 0,0 0 0,0 0 0,0 0 1,0 0-1,-1 0 0,1 0 0,0 0-44,-6 3 735,3-2-133,-11 4 161,6-3-525,0 1-1,0 0 1,1 0 0,-1 0-1,1 1 1,-1 1-238,6-3-2,0-1 0,0 1 0,0 0 1,0-1-1,1 1 0,-1 0 0,1 0 1,-1 0-1,1 1 0,0-1 0,-1 0 0,1 0 1,1 1-1,-1-1 0,0 0 0,0 1 1,1-1-1,0 1 0,-1-1 0,1 1 0,0-1 1,0 2 1,4 50-70,-3-42 96,0 0 0,1 0-1,1 0 1,0-1-1,0 1-25,2 7 27,-4-15-9,1 0 0,-1 0 1,1 0-1,-1 0 0,1 0 0,0 0 0,1 0 1,-1-1-1,1 1 0,-1-1 0,1 0 0,0 1 1,0-1-1,4 2-18,-4-3 32,-1 0 0,1-1 0,0 1 0,0-1 0,0 0 0,0 0 0,0 0 0,0 0 0,0 0 0,0-1 0,1 1 1,-1-1-1,0 0 0,0 0 0,0 0 0,1-1 0,-1 1 0,0-1 0,0 1 0,2-2-32,9-3 72,1 0 0,-1-2-1,0 1 1,0-2 0,-1 0 0,0-1 0,3-3-72,22-19 37,22-24-37,-2 1 57,-15 10-65,-31 31-36,0 0 1,1 0-1,1 2 1,9-7 43,-19 15 0,1 0 0,-1 1 0,1 0 0,0-1 0,0 1 0,0 1 0,0-1 0,0 1 0,0 0 0,1 0 1,-1 1-1,0-1 0,0 1 0,1 0 0,-1 1 0,0-1 0,4 2 0,-4-1 1,-1 1-1,1-1 1,-1 1-1,0 1 1,0-1 0,0 0-1,0 1 1,0 0 0,0 0-1,-1 0 1,1 0 0,-1 1-1,1 1 0,3 3 61,-1 0 1,0 0-1,0 1 0,-1 0 1,2 5-62,-5-9-6,0 1 1,0-1-1,-1 0 1,1 1-1,-2-1 1,1 0-1,0 1 1,-1 0-1,0-1 1,0 1-1,-1-1 1,1 1-1,-2 0 6,0 4-553,0 0-1,-1-1 1,-1 1 0,0-1-1,0 0 1,-5 8 553,-9 14-1728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1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89 942 4480,'-7'4'894,"0"0"1,0 0-1,-1-1 1,1 0-1,-1 0 1,0-1-1,-5 1-894,12-3 92,0 0 0,0 0 0,0 0-1,1-1 1,-1 1 0,0 0 0,0-1 0,0 1 0,0-1 0,0 1-1,0-1 1,0 1 0,1-1 0,-1 1 0,0-1 0,0 0 0,1 0-1,-1 1 1,0-1 0,1 0 0,-1 0 0,1 0 0,-1 0-1,1 1 1,0-1 0,-1 0 0,1 0 0,0 0 0,-1 0 0,1-1-92,-3-25 761,3 27-758,1-14 134,0 1 1,0 0-1,2 0 1,2-11-138,-4 20 21,36-124 319,-20 75-206,-10 29-35,62-186 501,-37 123-433,5 2 0,3 2 0,7-6-167,-42 80 3,1 0 0,0 0-1,0 1 1,0 0 0,1 0-1,3-2-2,-8 8 4,0 0-1,0 1 0,1-1 1,-1 0-1,1 1 0,-1-1 1,1 1-1,0 0 0,-1 0 1,1 0-1,0 0 0,0 0 1,0 1-1,0-1 0,0 1 0,-1 0 1,1 0-1,0 0 0,0 0 1,0 0-1,0 1 0,0-1 1,0 1-1,1 0-3,0 1 2,0 0 0,0 0 0,0 0-1,0 1 1,0-1 0,-1 1 0,1 0 0,-1 0 0,1 0-1,-1 0 1,0 1 0,0 1-2,8 9 8,-2 1 1,5 10-9,-3-7-2,50 97 73,9 15-680,-34-76 252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2.0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295 29 6880,'0'-24'2229,"0"19"-1349,-1 6-139,-3 4-336,1-1 0,-1 1 0,1 0 1,0 0-1,0 0 0,0 0 0,1 1 0,-1-1 0,1 1 0,1 0-405,-13 29 467,-37 82 386,4 2 0,-2 29-853,19-40 363,4 0-1,-11 106-362,31-151 19,4 0-1,1 0 0,4 0 0,2 0 0,8 30-18,-3-52-42,1-1 1,1 0-1,3-1 0,1 0 0,2-1 0,18 28 42,-25-47-253,1-1-1,1 0 0,0-1 0,1 0 0,1-1 0,11 9 254,-12-14-706,0 0-1,1 0 1,0-2 0,0 0 0,1-1 0,1 0 0,-1-1-1,3-1 707,48 16-2474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4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8544,'1'-10'2783,"2"16"-1133,5 20-639,-8-25-1010,18 70 590,3-1 0,4-1 0,2-1 0,3-1-1,29 43-590,-45-87 66,2 0-1,0-2 0,14 15-65,-18-24 80,0 0 0,1-1 1,0 0-1,1 0 0,0-2 1,5 3-81,-15-10 63,1 0 1,-1 0 0,1 0 0,0 0-1,0-1 1,0 0 0,0 0-1,0 0 1,0 0 0,0-1-1,0 0 1,0 0 0,0 0-1,0-1 1,0 1 0,0-1-1,0-1 1,0 1 0,0-1-1,1 0-63,1-1 34,-2 0-1,1-1 0,0 0 0,-1 0 0,1 0 0,-1-1 0,0 1 0,-1-1 1,1 0-1,-1-1 0,0 1 0,0-1 0,-1 0 0,1 0 0,-1 0-33,13-31 65,-1 0-1,-2-1 0,5-23-64,20-119-618,-15 64-957,-7 58 695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4.7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 5824,'-3'-1'1747,"2"5"-479,-1 14 179,1 34-473,2-42-602,-2 20 33,1 23 1186,6 47-1591,-4-84 128,1 1 1,0-1-1,1 1 1,1-1-1,0-1 1,2 1-1,0-1 1,1 2-129,-6-13 61,0 0-1,1 0 1,-1 0 0,1-1 0,-1 1 0,1-1 0,0 0 0,1 0 0,-1 0 0,0 0 0,1 0 0,0-1 0,0 0 0,0 1 0,0-1 0,0-1 0,0 1 0,0-1 0,0 1 0,1-1 0,0 0-61,4-1 136,1 0 0,-1 0 0,1-1 0,-1-1 0,1 1 0,-1-1 0,0-1 0,0 0 0,4-2-136,-8 3 64,0 0 0,-1 0 0,1-1 0,-1 1-1,0-1 1,1 0 0,-1-1 0,-1 1 0,1-1-1,0 1 1,-1-1 0,0 0 0,0-1 0,0 1-1,0 0 1,-1-1 0,1 1 0,-1-3-64,6-20 200,-2 0 0,-1-1 0,-2 0 0,0 0 0,-2 0 0,-1-8-200,2 19-119,0 11 28,1 11 2,34 132 119,13 16-30,-7-21-35,5 43 35,9 137-91,-48-248 136,-2 1 1,-3 0-1,-3 0 0,-5 24-45,2-70-58,-1 0-1,-1 0 0,-1-1 1,0 1-1,-4 5 59,5-13-25,0-1 0,0 1 0,-2-1 0,1 0-1,-1 0 1,0-1 0,-1 1 25,5-7 10,-1 0 1,1 0-1,-1-1 0,1 1 1,-1 0-1,0-1 0,0 0 1,0 1-1,0-1 0,0 0 1,0-1-1,-1 1 0,1-1 1,-1 1-1,1-1 0,-3 0-10,2 0 17,-1 0 0,1-1-1,0 1 1,0-1 0,-1 0 0,1 0-1,0-1 1,0 1 0,0-1-1,-1 0 1,1 0 0,0-1-1,0 1 1,0-1 0,1 0-1,-4-1-16,-2-3 60,1 0 0,-1 0-1,1 0 1,1-1 0,-8-8-60,7 6 26,1-1 0,0 0 0,0 0 0,1-1 0,0 0 0,1 0 0,1-1 0,-1 1 0,2-1 0,-2-8-26,-2-14-21,2 1 0,1-1 0,1-4 21,2-10-91,2-1 1,2 0-1,2 0 0,2 1 1,7-21 90,-4 28-277,1 0 1,2 1 0,2 1 0,1 0-1,8-9 277,-24 46-8,66-119-4117,-35 76 2147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5.1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7 288 6560,'-6'15'5349,"13"-35"-3408,16-64-186,7-68 149,-28 147-1793,-1 0 1,1-1 0,0 1-1,0 0 1,3-4-112,-5 8 20,1 0 0,0 0 0,-1 0 0,1 1 0,0-1 0,-1 0 0,1 0 0,0 0 0,0 1 0,0-1 0,0 1 0,0-1 0,0 0 0,1 1-20,-2-1 11,1 1-1,0 0 1,-1 0 0,1 0 0,0 0 0,-1 0 0,1 0 0,0 1-1,-1-1 1,1 0 0,0 0 0,-1 0 0,1 1 0,0-1 0,-1 0-1,1 0 1,-1 1 0,1-1 0,0 1 0,-1-1 0,1 1 0,-1-1-1,1 1 1,-1-1 0,1 1-11,3 5 58,1 0 1,-1 0-1,0 0 0,-1 1 0,1-1 0,-1 1 1,1 3-59,16 54 167,-14-40-129,8 23-227,21 74-945,-15-39-3206,-9-39 2132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5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 10464,'24'-16'3872,"-24"16"-3008,35 36-224,-17-8 479,0 3-735,13 33 608,5 11-544,-6 26 384,7 7-480,-19 25 320,-2-9-384,-16 19-224,-6-9-64,-22 16-1824,-3-21 960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51.82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259 252 7392,'-14'-13'2373,"10"8"-1424,1-6-670,0 3 703,1 0 0,0-1 1,0 1-1,0-3-982,2 4 319,0 0 1,0 0-1,-1 1 0,0-1 0,0 0 1,-1 0-1,0 1 0,0-1 0,-1 1 0,1-1 1,-1 1-1,-1 0 0,1 0 0,-1 0-319,3 5 22,-1 0-1,1 0 0,0-1 0,0 1 0,-1 0 0,1 0 0,-1 0 0,1 0 0,-1 0 0,1 1 0,-1-1 1,1 0-1,-1 1 0,0-1 0,1 1 0,-1 0 0,0-1 0,1 1 0,-1 0 0,0 0 0,0 0 1,1 0-1,-1 0 0,0 1 0,0-1 0,1 1 0,-1-1 0,1 1 0,-1-1 0,0 1-21,-5 2 41,1 0-1,-1 0 0,1 0 0,0 1 1,1 0-1,-5 3-40,3 0 21,0 0 0,1 0-1,0 1 1,1-1 0,-1 1 0,1 1 0,1-1-1,0 1 1,0 0 0,0 1-21,-6 19-9,1 0 0,1 1 0,2 0 0,1 0 1,2 1-1,0-1 0,2 1 0,2 0 0,1 0 9,-1-11-14,2 0 0,1 0 0,2 8 14,-4-22 0,-1 0 0,1-1 0,1 1 0,-1-1 0,1 0-1,0 1 1,0-1 0,0 0 0,1-1 0,0 1 0,0 0 0,0-1 0,3 2 0,-6-5 3,1 1 0,0-1 0,0 0-1,0 0 1,1 0 0,-1 0-1,0 0 1,0-1 0,0 1 0,1-1-1,-1 1 1,0-1 0,1 0-1,-1 0 1,0 0 0,1 0 0,-1 0-1,0 0 1,0-1 0,1 1-1,-1-1 1,0 0 0,0 0 0,0 1-1,1-1 1,-1-1-3,5-2 33,0 0-1,-1-1 1,0 0-1,0 0 1,0 0-1,-1-1 1,2-2-33,3-3 78,-1-1 0,0 0 0,0 0 0,-2-1 0,1 0 0,-2 0 0,0-1 0,5-14-78,1-12 142,-1 0 0,-2-1 0,-2 0-1,-2-1 1,0-35-142,-7 41 249,1 34-252,1-1-1,-1 1 1,1-1 0,-1 1-1,0-1 1,0 1-1,0-1 1,0 1 0,0 0-1,-1-1 1,1 1-1,-1 0 4,2 2 1,-1 0 0,1 0-1,0 0 1,0 0-1,-1 0 1,1 0-1,0 0 1,0 0 0,0 0-1,-1 0 1,1 0-1,0 0 1,0 0-1,-1 0 1,1 0 0,0 1-1,0-1 1,0 0-1,0 0 1,-1 0 0,1 0-1,0 0 1,0 1-1,0-1 1,0 0-1,-1 0 1,1 0 0,0 1-1,0-1 1,0 0-1,0 0 1,0 0 0,0 1-1,0-1 1,0 0-1,0 0 1,0 1-1,0-1 1,0 0 0,0 0-1,0 0 1,0 1-1,0-1 1,0 0 0,0 0-1,-3 14-37,4 3 73,1 0 0,0 0 0,1 0 1,0 0-1,5 9-36,8 23-75,7 9 75,-17-42 16,2-1 1,-1 1-1,2-2 0,1 1-16,-7-10 12,0 0 0,1-1-1,-1 1 1,1-1 0,0 0 0,1 0-1,-1 0 1,1-1 0,-1 0 0,1 0-1,0 0 1,0 0 0,0-1 0,1 0-12,-3-1 28,0 0 0,0-1 0,0 0 0,0 1 0,0-1 0,0 0 0,0-1 0,0 1 0,0 0 0,0-1 0,0 0 0,-1 0 0,1 0 0,0 0 0,0 0 0,-1 0 0,1-1 0,0 1-28,4-4 109,-1 0 0,1 0 0,-1 0-1,0-1 1,0 1 0,-1-2-109,4-2 115,-2-1-1,1 0 1,-1-1 0,-1 0 0,0 0 0,0 0-1,0-3-114,1-6 109,-1 0 0,-1-1 1,3-19-110,-4 15 49,0-4-63,2 1 0,0 0 1,2 0-1,6-11 14,-11 33-21,0 0 0,0 0 0,1 0 0,0 1 0,0 0 0,0 0 0,1 0 0,-1 0 0,1 1 0,1 0 0,-1 0 0,0 0 0,1 0 0,0 1 0,0 0 0,0 0 0,0 1 0,0 0 0,1 0 0,-1 0 0,1 1 0,4-1 21,2 1-14,0 0 1,-1 0 0,1 1 0,0 1-1,-1 0 1,1 1 0,-1 0 0,1 1 0,-1 0-1,0 1 1,10 5 13,-16-6-19,0-1 0,0 2 0,-1-1-1,1 1 1,-1 0 0,0 0 0,0 0 0,0 1-1,-1-1 1,1 1 0,-1 0 0,0 1 0,0-1-1,-1 1 1,0 0 0,0 0 0,0 0 0,-1 0-1,0 0 1,1 2 19,-2 1-167,0 1 0,-1-1-1,0 1 1,-1-1 0,0 0 0,0 1-1,-1-1 1,0 0 0,-1 4 167,-5 10-873,0-1 1,-2 0 0,0 0 872,-25 48-1638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0.7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156 92 3136,'-4'-9'1047,"0"0"0,-1 1 0,-3-6-1047,6 10 896,2-9 1070,0-9-97,0 21-1834,0 1 1,-1-1 0,1 1 0,0-1-1,0 1 1,0-1 0,0 1 0,0-1-1,-1 1 1,1-1 0,0 1 0,0-1 0,-1 1-1,1-1 1,0 1 0,-1 0 0,1-1-1,0 1 1,-1 0 0,1-1 0,-1 1-1,1 0 1,-1-1 0,1 1 0,-1 0-1,1 0 1,-1-1 0,1 1 0,-1 0 0,1 0-1,-1 0 1,1 0 0,-1 0 0,1 0-36,-2 0 14,0 1 1,0-1 0,0 1 0,1-1 0,-1 1 0,0 0 0,0 0-1,1 0 1,-1 0 0,1 0 0,-1 0 0,1 0 0,0 1-1,-1-1 1,0 1-15,-20 27 87,11-11-69,0 1 1,2 1-1,0 0 1,1 0-1,1 1 1,0 2-19,4-12 9,1 1 0,0-1 0,1 1 0,0-1 0,0 1 0,1 0 0,1-1 0,0 1 0,1 0 0,0-1 0,1 1 0,0 1-9,-1-8 13,0 0 1,0 1-1,1-1 1,-1 0-1,1-1 1,0 1 0,0 0-1,1-1 1,-1 1-1,1-1 1,0 0 0,0-1-1,1 1 1,-1-1-1,1 1 1,0-1-1,0-1 1,0 1 0,0-1-1,0 0 1,0 0-1,1 0 1,-1-1-1,0 1 1,1-1 0,0-1-1,-1 1 1,1-1-1,0 0 1,-1 0-1,1-1 1,-1 0 0,2 0-14,2-2 77,0 0 0,0 0 0,-1-1 1,1 0-1,-1-1 0,6-4-77,12-9 215,8-9-215,-10 7 47,-1 0 32,-1-1 0,9-13-79,-9 10 31,1 1 0,4-1-31,-19 17-26,0 1-1,1 0 1,-1 1 0,1 0 0,0 0 0,1 1 0,-1 0 0,8-2 26,-12 5-4,0 0-1,1 1 1,-1-1 0,0 1 0,0 0 0,0 1 0,0-1 0,1 1 0,-1 0 0,0 0 0,0 1 0,0-1 4,2 2 5,0 0 0,0 0-1,-1 0 1,1 0 0,-1 1-1,0 0 1,0 1 0,0-1-5,-1 1 7,0 0 1,0 1-1,-1-1 1,1 1-1,-1 0 0,0 0 1,-1 0-1,0 0 0,0 0 1,0 1-1,0 0 1,-1 0-1,-1-1 0,1 1 1,-1 0-1,0 0 1,0 0-1,-1 1 0,0-1 1,-1 3-8,0 1-311,-1 1 0,0 0-1,-1-1 1,0 1 0,-1-1 0,0 0 0,-1 0 0,0-1 0,0 1-1,-1-1 1,-6 7 311,-24 37-5338,22-36 2970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1.7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 38 3136,'-4'-3'380,"1"-1"0,0 1 1,-1 0-1,0 0 0,0 0 1,0 0-1,0 1 0,0-1 1,-1 1-1,1 0 0,-1 1 0,1-1 1,-1 1-381,0 0 553,0 0 1,0 1-1,0 0 0,1 0 1,-4 0-554,-13 1 1089,17 0-1009,0-1 0,0 1 1,0 0-1,0 1 1,1-1-1,-1 1 0,0 0 1,0-1-1,1 2 1,-1-1-1,1 0 0,0 1 1,0-1-1,0 1 1,0 0-1,-2 2-80,-3 5 77,0 0 0,0 0 0,1 0 0,-5 11-77,4-6-4,2 0 0,0 1 0,0 0 0,2 0 0,0 0 0,1 0-1,0 1 1,1 11 4,0 10-62,3 0 1,1 0-1,3 9 62,-2-25-21,1 0 0,0 0 1,2 0-1,1-1 0,1 0 1,4 8 20,-5-16 19,0 1 1,1-1 0,0 0 0,1 0-1,1-1 1,0 0 0,0-1-1,1 0 1,9 7-20,-16-16 16,-1 0-1,0 1 1,1-1-1,-1-1 1,1 1 0,-1 0-1,1-1 1,0 0-1,0 0 1,0 0 0,-1 0-1,1-1 1,0 1-1,0-1 1,0 0 0,0 0-1,0-1 1,0 1-1,0-1 1,0 0 0,0 0-1,0 0 1,-1 0-1,1-1 1,0 1 0,-1-1-1,3-2-15,-2 2 4,1-1-1,-1 0 1,0 0-1,0 0 1,0-1-1,0 1 0,-1-1 1,1 0-1,-1 0 1,0 0-1,0 0 1,0-1-1,-1 1 1,0-1-1,0 0 0,0 0 1,0-1-4,4-14 73,-1 1-1,-1-1 1,-1 0 0,0-9-73,-2 18 97,-1-1 0,0 1 0,0 0 0,-2-1 0,1 1 0,-1 0 0,-1 0 0,-2-5-97,5 15-1,0 1 1,0 0 0,0 0-1,0 0 1,0 0 0,0 0 0,0 0-1,0 0 1,0 0 0,0 0 0,0 0-1,0 0 1,0-1 0,0 1-1,0 0 1,0 0 0,0 0 0,0 0-1,0 0 1,0 0 0,0 0 0,-1 0-1,1 0 1,0 0 0,0 0-1,0 0 1,0 0 0,0 0 0,0 0-1,0 0 1,0 0 0,0 0 0,0 0-1,0 0 1,-1 0 0,1 0 0,0 0-1,0 0 1,0 0 0,0 0-1,0 0 1,0 0 0,0 0 0,0 0-1,0 0 1,0 0 0,0 0 0,-1 0-1,1 0 1,0 0 0,0 0-1,0 0 1,0 0 0,0 0 0,0 0-1,0 1 1,0-1 0,0 0 0,0 0-1,0 0 1,0 0 0,-3 4 17,2 1-25,1-1 1,-1 1 0,1 0 0,0 0-1,0-1 1,0 1 0,1 0 0,0 0 0,-1-1-1,2 1 1,-1-1 0,1 1 0,0 1 7,1 2 44,1 0 0,0 0 0,0 0 0,1 0 0,0-1 0,6 7-44,-6-9 38,0 0 1,0 0-1,0-1 0,1 0 0,0 0 1,0 0-1,0-1 0,0 0 1,0 0-1,1 0 0,-1-1 0,1 0 1,0 0-1,-1-1 0,1 0 0,0 0 1,0 0-1,0-1 0,0 0-38,2-1 63,0 1-1,-1-1 0,1-1 1,-1 0-1,0 0 1,0 0-1,1-1 1,-1 0-1,-1-1 1,1 0-1,0 0 1,-1-1-1,0 1 1,0-2-1,1 0-62,-3 1 41,0 1-1,0-1 1,0 0 0,-1 0-1,0-1 1,0 1 0,0-1-1,0 0 1,-1 0 0,0-1-1,0 1 1,-1 0 0,0-1-1,0 0 1,-1 1 0,1-1-41,-1 0 26,2-9 41,0 1 0,-2-1-1,0 1 1,0-13-67,-5-11-165,-2 0-1,-1 0 1,-2 1 0,-2 1-1,-1-1 1,-2 2 0,-1 0-1,-4-2 166,11 19-847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2.4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226 248 2304,'-5'-3'448,"-1"0"-115,1 0-1,0-1 1,0 0 0,0 0-1,1 0 1,-1 0 0,1-1-1,0 0-332,-2-2 520,-1-3 543,0 0 1,0 0 0,0-1 0,-4-10-1064,10 17 202,-1 0 0,1-1-1,0 1 1,0 0 0,0-1 0,1 1 0,-1-1 0,1 1-1,0-1 1,1 1 0,-1-1 0,1 1 0,0-1 0,0 1 0,1-5-202,0 4 127,0-1 0,1 0 0,-1 0 1,1 1-1,1-1 0,-1 1 1,4-4-128,-6 7-5,0 1 1,0 0-1,0 0 1,1-1 0,-1 1-1,0 0 1,1 0-1,-1 0 1,1 0-1,-1 1 1,1-1 0,0 0-1,-1 1 1,1-1-1,0 1 1,-1-1-1,1 1 1,0 0 0,0 0-1,-1 0 1,1 0-1,0 0 1,-1 0-1,1 0 1,0 1 0,0-1-1,-1 0 1,1 1-1,1 0 5,5 2-11,0 1 0,0 0 0,0 1 0,-1-1 0,1 1 0,-1 1 0,0-1 0,5 7 11,-8-8 12,0 0 0,-1 1 0,0-1 0,0 1 0,0 0 0,0 0 0,-1 0 0,1 1 0,-1-1 0,-1 0 0,1 1 0,-1 0 0,0-1 0,0 6-12,0-2 17,-1 0 0,-1 1 1,0-1-1,0 1 0,-1-1 0,-2 7-17,-4 10 20,-8 18-20,-5 3 59,-1 0-1,-15 19-58,6-19 94,-2-2 0,-2-1-1,-16 14-93,34-39-57,13-14 69,-18 21 86,21-25-83,0 0 1,1 0 0,-1 0 0,0 0 0,1 0 0,-1 0 0,0 0-1,1 0 1,-1 0 0,1 0 0,0 0 0,-1 1 0,1-1 0,0 0-1,0 0 1,0 1 0,0-1 0,0 0 0,0 0-16,1 0 15,0 0 0,0 0 1,1-1-1,-1 1 0,0-1 1,1 0-1,-1 1 0,0-1 1,1 0-1,-1 0 0,0 1 1,1-1-1,-1 0 0,1 0 1,0-1-16,-1 1 10,36-2 77,0-2 1,33-7-88,-4 0 12,-45 8-16,128-15-448,-119 16-1083,0 2 0,7 1 1535,2 5-4074,-3 3 1242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3.7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62 817 5056,'-3'2'535,"2"-1"-413,0 0 0,0 1 0,-1-1 0,1 0 0,0 0 0,0-1 1,-1 1-1,1 0 0,-1 0 0,1 0 0,0-1 0,-1 1 0,0-1 1,1 1-1,-1-1 0,1 0 0,-1 0 0,1 0 0,-1 0 0,0 0 0,1 0 1,-1 0-1,0 0-122,-1-1 96,2 1-38,0 0 0,0-1 0,0 1 0,0 0 0,0 0-1,0-1 1,0 1 0,0-1 0,1 1 0,-1-1 0,0 1 0,0-1 0,0 0 0,1 1 0,-1-1 0,0 0 0,1 0 0,-1 1-1,0-1 1,1 0 0,-1 0 0,1 0 0,-1 0 0,1 0 0,0 0 0,-1 1 0,1-1 0,0 0 0,0 0 0,0 0-1,0 0 1,-1 0 0,1 0 0,1 0 0,-1 0 0,0-1-58,2-20 685,0 1 0,2 0 0,2-7-685,4-22 473,-6 14-126,-2 0 1,-2-25-348,1-13 281,2 4-112,4 0 0,2 1 0,9-26-169,-11 61 24,-3 14 145,1 1 0,6-15-169,-6 18 201,-4 14-145,-1-1 0,1 1 0,0-1 0,0 1 0,0 0 0,0 0 0,0-1 0,1 1 0,-1 0 0,2-1-56,-3 3 12,0-1-1,1 1 1,-1 0 0,0 0-1,1 0 1,-1 0-1,0 0 1,1-1-1,-1 1 1,1 0 0,-1 0-1,0 0 1,1 0-1,-1 0 1,0 0 0,1 0-1,-1 0 1,1 0-1,-1 0 1,0 0-1,1 1 1,-1-1 0,0 0-1,1 0 1,-1 0-1,0 0 1,1 1-12,1 0 39,-1 0 0,1 1 0,0-1 0,-1 1 1,1-1-1,-1 1 0,1 0 0,-1 0-39,72 105 69,-32-44-47,7 18-22,-14-21-11,30 40 11,-25-51 55,1-1-1,39 34-54,-4-15-2578,-43-41 1042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5.6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700 7 4224,'-9'-2'625,"0"0"1,0 1-1,0 0 1,0 1-1,0 0 1,-2 0-626,6 0 407,-12 2 671,-1 0 0,1 1 1,-1 1-1,1 1 1,-1 1-1079,8-2 314,-1 1 1,1 1 0,0-1-1,1 2 1,-1-1-1,1 1 1,1 1 0,-1 0-315,-28 22 277,9-7-208,1 1 0,1 1-1,1 1 1,1 1 0,1 2 0,2 0 0,1 1-1,-2 8-68,-11 23-53,3 2-1,2 1 0,-14 56 54,29-77 11,1 0-1,3 1 0,2 1 0,1-1 0,2 16-10,3-27 11,2-1-1,1 1 0,1-1 0,2 1 1,1-1-1,2 0 0,7 17-10,-8-30-27,1 0 0,0-1 0,2 0 0,0-1 0,2 0 0,-1 0 0,2-1-1,0-1 1,1 0 0,0-1 0,2-1 0,-1 0 0,1-1 0,9 5 27,-7-7-613,-1-1 1,1 0-1,0-1 0,1-1 1,0-1-1,0-1 0,0 0 1,0-2-1,11 1 613,55 2-2549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6.2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23 4736,'-20'8'1530,"20"-7"-1501,-1-1-1,1 0 1,-1 0-1,1 0 1,0 1-1,-1-1 1,1 0-1,-1 0 0,1 1 1,0-1-1,-1 0 1,1 1-1,0-1 1,0 0-1,-1 1 1,1-1-1,0 0 0,0 1 1,-1-1-1,1 1 1,0 0-29,-9 15 554,0 1 0,1 1-1,1-1 1,0 1 0,2 1 0,-1 3-554,5-15 137,0 0-1,0-1 1,0 1 0,1 0-1,1 0 1,-1 0 0,1-1-1,0 1 1,1 2-137,-1-5 80,1 1 1,-1-1-1,1 0 1,0 0-1,1 0 1,-1 0-1,0 0 1,1-1-1,0 1 1,0-1-1,0 0 1,1 1-1,-1-1 1,4 2-81,-4-4 54,-1 1-1,1-1 1,0 0 0,0 0 0,-1 0 0,1 0 0,0 0 0,0-1 0,0 1-1,0-1 1,0 0 0,0 0 0,1 0 0,-1 0 0,0-1 0,0 1 0,0-1-54,10-2 222,-1 0 0,1-1 0,3-2-222,-14 5 28,19-8 189,1-1-1,-2 0 1,0-2-1,12-9-216,73-59 135,-58 42-149,28-16 14,-61 46-8,1 1 0,-1 0-1,1 1 1,1 1 0,-1 1 0,1 0 0,-1 0-1,1 2 1,0 0 0,1 1 0,-1 1 0,0 0 0,0 1-1,0 0 1,9 3 8,-17-2-157,-1 0 1,1 0-1,-1 1 0,0 0 0,1 0 0,-1 1 1,-1 0-1,1 0 0,5 5 157,-7-5-547,-1 0-1,1 0 0,-1 1 1,0-1-1,-1 1 1,1 0-1,-1 0 0,1 3 548,10 23-2314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9.1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204 100 2816,'-45'0'2800,"44"0"-2598,1 0 0,-1-1 0,0 0 0,0 1 0,0-1 0,0 1 0,1-1 0,-1 0 0,0 0 0,0 1 0,1-1 0,-1 0 0,1 0 0,-1 0 1,1 0-1,-1 0 0,1 0 0,0 0 0,-1 0 0,1 0 0,0 0 0,0 0 0,-1 0 0,1 0 0,0 0 0,0-1-202,0 0 309,1-1 0,-1 0 0,1 0 0,0 0-1,0 0 1,0 0 0,0 0-309,0 1 138,0 1-1,-1-1 0,1 1 0,0-1 1,-1 0-1,0 1 0,1-1 0,-1 1 1,0-1-1,0 0 0,0 1 1,0-1-1,0 0 0,0 0 0,0 1 1,0-1-1,-1 1 0,1-1 1,-1 0-1,1 1 0,-2-2-137,2 2 49,0 0 1,-1 0-1,1 0 0,-1 0 1,1 0-1,-1 1 0,0-1 1,1 0-1,-1 0 0,0 0 1,1 1-1,-1-1 0,0 0 0,0 1 1,0-1-1,0 1 0,0-1 1,0 1-1,0-1 0,0 1 1,0 0-1,0-1 0,0 1 1,0 0-1,0 0 0,0 0 0,0 0 1,0 0-1,0 0 0,0 0 1,0 0-1,0 0 0,0 0 1,-1 1-50,-1 0 44,1 1-1,-1 0 1,1-1 0,0 1 0,-1 0 0,1 0 0,0 1 0,0-1 0,0 0 0,1 1 0,-2 1-44,-6 10-3,2 0-1,0 1 1,1 0-1,0 0 1,-3 14 3,-16 81-132,14-51 186,0 34-54,9-62-15,1 1 1,1 0-1,5 23 15,-4-47 3,0 1 0,1-1-1,0 0 1,1 0-1,0 0 1,0 0 0,1 0-1,0-1 1,0 1 0,1-1-1,-1 0 1,2 0-3,-4-4-1,1 0 0,0 0 0,0 0 0,0-1 0,0 1 0,1-1-1,-1 0 1,1 0 0,-1 0 0,1 0 0,0-1 0,0 1 0,-1-1 0,1 0 0,0 0 0,0 0 0,0-1 0,1 1 0,-1-1 0,0 0 0,0 0 0,0-1 0,0 1 0,0-1 0,3-1 1,4-2 22,0 0 1,0-1-1,-1 0 1,1-1-1,-1 0 1,0-1-1,-1 0 1,0 0-1,4-5-22,0 0 31,-1 0-1,-1-1 1,0 0-1,-1 0 0,0-1 1,-2 0-1,1-1 1,-2 0-1,0 0 0,4-12-30,10-36-218,-19 61-6,0 8 151,2 17 144,-1-9-64,-2-7-7,1 0 0,0-1-1,0 1 1,1 0 0,0-1-1,0 0 1,0 0 0,4 5 0,-5-9 20,-1 0 0,1 0-1,0 0 1,0-1 0,0 1 0,0 0 0,0-1 0,0 0 0,0 1 0,0-1-1,1 0 1,-1 0 0,1 0 0,-1 0 0,0-1 0,1 1 0,-1-1 0,1 1-1,0-1 1,-1 0 0,1 0 0,-1 0 0,1 0 0,1-1-20,-1 1 41,0 0-8,1-1 0,-1 1-1,1-1 1,-1 1 0,0-1 0,1 0-1,-1 0 1,0-1 0,0 1 0,0-1-1,0 1 1,0-1 0,0 0 0,0 0-1,0 0 1,1-2-33,-1-2 38,0 1 1,0-1-1,-1 0 1,0 0-1,0 0 0,0-1 1,-1 1-1,0 0 1,0-1-1,0-4-38,-1 0 40,1 0-1,-2 0 0,0 0 1,0 0-1,-1 0 1,-1 0-1,1 1 1,-3-4-40,-8-22 87,-13-25-87,7 19 2,-15-29-362,6 13-3114,21 42 1741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19.6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49 147 3072,'-21'-12'1553,"18"10"-873,0 0-1,0 1 0,0-1 0,0-1 0,0 1 0,0 0-679,2 1 125,0 0-1,1 1 1,-1-1-1,1 0 1,-1 0-1,1 1 1,-1-1-1,1 0 1,0 0-1,-1 0 1,1 0-1,0 1 1,0-1-1,0 0 1,-1 0-1,1 0 1,0 0-1,0 0 1,0 0-1,0 0 1,1 1-1,-1-1 1,0 0-1,0 0 1,1 0-125,2-11 747,-1 4-372,0 1 0,1-1 0,0 1 0,3-5-375,-5 9 19,1 1 0,0-1 0,0 1 0,0-1 0,0 1 1,0 0-1,1-1 0,-1 1 0,1 0 0,0 1 1,-1-1-1,1 0 0,2 0-19,2-1-2,-1 1 1,0 0-1,1 0 0,-1 1 1,1 0-1,0 0 0,-1 0 1,1 1-1,0 0 1,0 0-1,-1 1 0,1 0 1,0 0-1,3 1 2,-2 0-2,0 1 0,-1 0 1,1 0-1,-1 1 0,0-1 0,1 2 0,-2-1 1,1 1-1,0 0 0,-1 0 0,4 5 2,-7-6 3,0 0-1,0 0 0,0 0 1,-1 1-1,1-1 0,-1 1 1,0 0-1,-1 0 0,1-1 1,-1 1-1,0 0 0,0 0 1,0 1-1,-1-1 0,0 0 1,0 0-1,0 0 0,0 0 1,-1 0-1,0 0-2,-2 9 3,0-1 0,0 0 1,-1 0-1,-1-1 0,-1 1 0,1-1 1,-2 0-4,-97 186 410,98-187-367,-12 23-18,17-33-27,1 0-1,-1 0 1,1 0-1,0 0 1,-1 1 0,1-1-1,0 0 1,0 0 0,-1 0-1,1 0 1,0 0-1,0 1 1,0-1 0,1 0-1,-1 0 1,0 0 0,0 0-1,1 0 1,-1 1-1,0-1 1,1 0 0,-1 0-1,1 0 1,0 1 2,0-2 12,0 1 1,0 0 0,0-1-1,0 1 1,1-1 0,-1 0-1,0 1 1,0-1-1,0 0 1,1 1 0,-1-1-1,0 0 1,0 0-1,1 0 1,-1 0 0,0 0-1,1-1-12,1 1 21,15-1-13,-1-2 1,0 0-1,0-1 1,0 0 0,0-1-1,3-3-8,7-1 13,141-36-1053,-115 34 464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0.2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19 236 5408,'0'-1'97,"-1"1"0,1 0 1,0 0-1,0 0 0,-1 0 1,1-1-1,0 1 0,-1 0 1,1 0-1,0 0 0,0 0 1,-1 0-1,1 0 0,0 0 1,-1 0-1,1 0 0,0 0 1,-1 0-1,1 0 0,0 0 1,0 0-1,-1 0 0,1 0 1,0 1-1,-1-1 0,1 0 1,0 0-1,0 0 0,-1 0 1,1 0-1,0 1 0,0-1 1,-1 0-1,1 0 0,0 1 1,0-1-1,0 0 0,0 0 1,-1 1-1,1-1 0,0 0 1,0 0-1,0 1 0,0-1-97,-6 21 1526,5-10-1263,1 0 0,0-1 0,1 4-263,1-1 221,0 0 1,1 0-1,1 0 0,0 0 0,1-1 1,1 1-222,12 24 575,8 9-575,-25-43 6,13 20-13,1 0-1,1-2 0,1 0 1,0-1-1,2 0 1,0-2-1,8 6 8,-20-18 64,1-1 0,0 1 0,0-1 1,0-1-1,1 0 0,-1 0 0,1 0 0,0-1 0,0-1 0,1 1 1,2-1-65,-7-1 24,0-1 0,0 0 0,0 0 0,0 0 0,0-1 1,0 1-1,0-1 0,0 0 0,0-1 0,0 1 0,-1-1 1,1 0-1,0 0 0,-1-1 0,1 1 0,-1-1 0,0 0 1,0 0-1,0 0 0,-1-1 0,1 1 0,0-2-24,3-3 44,-1-1 0,0-1 0,0 1 0,-1-1 0,0 0 0,0-1-44,23-64 144,-28 73-141,55-178-39,-23 69-1608,25-52 1644,-28 102-773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1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31 4384,'-11'-26'2544,"9"22"-1478,2 4-76,0 0-872,-1 0-1,1 1 0,0-1 1,0 0-1,0 0 1,-1 1-1,1-1 0,0 0 1,-1 0-1,1 1 1,0-1-1,0 0 0,-1 0 1,1 0-1,0 0 1,-1 0-1,1 0 0,0 1 1,-1-1-1,1 0 1,0 0-1,-1 0 0,1 0 1,0 0-1,-1 0 1,1 0-1,0 0 0,-1-1 1,1 1-1,-1 0-117,0 1 145,0 0 1,0-1-1,-1 1 0,1 0 0,0 0 1,0 0-1,0 0 0,0 0 0,0 0 0,0 1 1,0-1-1,1 0 0,-1 0 0,0 1 0,1-1 1,-1 0-1,1 1 0,-1 0-145,-11 30-48,5-8 109,1 1 1,2 0 0,0 0-1,1 1 1,2-1 0,1 0 0,1 8-62,0-24 20,0 1 1,0 0 0,1-1 0,1 1 0,0-1 0,0 0 0,1 0 0,0 0 0,2 3-21,-4-8 9,0-1 1,0 0-1,0 0 1,0 0 0,1 0-1,-1-1 1,1 1-1,0-1 1,0 1 0,0-1-1,0 0 1,0 0-1,0 0 1,0-1-1,1 1 1,-1-1 0,1 0-1,-1 0 1,1 0-1,-1 0 1,1 0 0,0-1-1,0 0 1,-1 0-1,1 0 1,1 0-10,3-1 26,0-1-1,-1 0 1,1 0 0,0-1-1,-1 1 1,0-2 0,0 1-1,0-1 1,0 0 0,6-5-26,-4 2 12,-1 0 1,1 0 0,-1-1 0,-1-1 0,1 1 0,-2-1 0,3-3-13,-4 3 16,0 0 1,-1-1 0,0 0-1,-1 0 1,1 0 0,-2 0 0,0 0-1,0-1 1,0 0-17,-2 8 4,2-16 19,-1 1 0,-1-1 0,0-3-23,-1-6-16,3 19-58,1 11 41,7 17 30,-7-13 2,27 58 17,16 52-16,15 72 116,-45-138-67,7 26-73,7 49 24,-22-80-6,-2 2-1,-1-1 1,-3 23 6,-3-15 69,-2 0-1,-4 9-68,4-38 53,-2-1-1,-1 1 1,0-1 0,-2 0-1,-9 18-52,15-37 17,0-1-1,-1 1 0,0-1 1,1 0-1,-1 0 1,-1 0-1,1 0 0,-1 0 1,1-1-1,-1 1 1,0-1-1,0 0 0,-2 0-16,4-1 19,0-1 0,0 0-1,0 0 1,0 0-1,0 0 1,0 0-1,0 0 1,-1-1-1,1 1 1,0-1-1,0 1 1,-1-1-1,1 0 1,0 0-1,-1 0 1,-1 0-19,2-1 24,-1 0 0,1 0 0,0 0 0,-1 0 0,1 0 1,0 0-1,-1 0 0,1-1 0,0 1 0,0-1 0,0 0 1,0 0-1,1 0 0,-1 0 0,0 0 0,0-1-24,-4-6 61,0-1-1,1 1 1,1-1-1,-1 0 1,1 0 0,1-1-1,0-1-60,-4-13 42,2 0-1,-1-14-41,4 14-119,0-1 0,2 0 0,0 1 1,3-9 118,3-6-512,1-1 0,7-13 512,36-105-2695,-11 55-2871,-9 32 2025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08.18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74 408 6048,'-13'1'2238,"7"-1"-1261,1 0 1,-1 0-1,0 0 1,0-1-1,-2 0-977,6 0 78,1 1-1,0 0 0,0-1 1,0 1-1,-1-1 1,1 1-1,0-1 0,0 0 1,0 1-1,0-1 1,0 0-1,0 0 1,1 1-1,-1-1 0,0 0 1,0 0-1,0 0 1,1 0-1,-1 0 1,0 0-1,1-1 0,-1 1 1,1 0-1,0 0 1,-1 0-1,1 0 1,0-1-78,-1-4 80,1 0 0,0-1 0,1 1 0,0 0 0,0 0 1,0 0-1,0-1 0,1 1 0,0 0 0,0 1 1,1-1-1,0 0 0,0 1 0,2-3-80,5-9 69,1 1-1,1 1 1,0 0 0,4-3-69,-2 4 8,1 1-1,1 0 1,0 1 0,1 1-1,0 0 1,1 2 0,0 0-1,0 0 1,12-2-8,-25 9-6,0 0-1,0 1 1,0-1-1,0 1 1,1 1-1,-1-1 1,0 0-1,1 1 1,-1 0-1,0 1 0,0-1 1,1 1-1,-1 0 1,0 0-1,0 1 1,0-1-1,0 1 1,0 0-1,0 0 1,0 1-1,-1 0 1,1 0-1,-1 0 1,0 0-1,0 0 1,0 1-1,0 0 1,-1 0-1,1 0 1,-1 0-1,0 0 1,0 1-1,-1 0 1,1-1-1,-1 1 1,0 1 5,8 24-26,-2-1-1,-1 2 0,-1-1 0,-1 8 28,-1-14 1,-2 0 1,0 0 0,-2 0 0,-1 1-1,-1-1 1,0 0 0,-2-1 0,-1 1-1,-1 0 1,-1-1 0,-1-1 0,-7 16-2,-26 41 78,-3-2 0,-3-2 0,-14 12-78,46-66 4,0 0-1,-2-2 0,0 0 0,-2-1 0,0 0 0,-1-2 0,-17 11-3,36-26 8,-1 0 1,1 0-1,0 0 1,-1 0-1,1 0 1,0-1-1,-1 1 1,1-1-1,-1 1 1,1-1-1,-1 0 1,1 1-1,-1-1 0,0 0 1,1 0-1,-1 0-8,1 0 0,1-1 1,0 1-1,-1 0 0,1 0 0,-1-1 0,1 1 0,0 0 0,-1-1 0,1 1 0,0-1 0,-1 1 0,1 0 0,0-1 0,0 1 0,-1-1 0,1 1 0,0-1 0,0 1 0,0-1 0,0 1 0,0-1 0,0 1 0,0-1 0,0 1 0,0-1 0,0 1 1,0-1-1,0 1 0,0 0 0,0-1 0,1-6-16,1 1 0,-1-1 1,1 1-1,1 0 0,-1 0 0,2-2 16,14-25 6,1 0 0,2 0-6,-2 3 15,94-136-63,-54 74 83,-3-3-1,-5-2 1,-4-2 0,14-52-35,-44 106 224,-2-3-224,-11 33 62,-1 0 0,0-1-1,-1 1 1,0-1 0,-1-3-62,-2 16 7,1-1 0,-1 1-1,1-1 1,-1 0 0,0 1 0,0-1-1,-1 1 1,1 0 0,-1-1 0,0 1-1,0 0 1,0 0 0,0 0 0,0 0-1,-1 0-6,3 3 1,-1-1 0,1 1 0,-1-1 0,0 1 0,1 0 0,-1-1 0,0 1-1,0 0 1,1-1 0,-1 1 0,0 0 0,0 0 0,0-1 0,1 1 0,-1 0-1,0 0 1,0 0 0,0 0 0,1 0 0,-1 0 0,0 1 0,0-1 0,0 0-2,0 1 7,-1-1 0,1 1 0,-1 0 0,1 0-1,-1 0 1,1 0 0,0 0 0,0 0 0,-1 0-1,1 0 1,0 1-6,-3 4-6,0-1 0,0 1 0,1 0 0,0 0 0,-1 2 6,-9 28-39,1 2 0,2-1 1,1 1-1,-1 25 39,-2 17-28,1 46 28,9-95 26,3 0 0,0 1 0,2-1 0,1 0-1,5 16-25,-6-37 12,0 0-1,0 0 1,1 0-1,0-1 0,1 1 1,0-1-1,0 0 0,1 0 1,0-1-1,0 0 0,7 6-11,-6-8-22,0 0-1,0 0 0,0-1 0,1 0 1,0-1-1,0 1 0,0-1 0,1-1 1,0 0-1,-1 0 0,1-1 1,0 0-1,7 1 23,2-1-383,0-1 1,0-1 0,0 0-1,0-2 1,6 0 382,15-5-4397,35-10 4397,7-3-2592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3.1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64 4224,'-46'6'5616,"46"-6"-5561,-1 0 0,1 0 0,0 0 1,0 0-1,0 0 0,0 0 1,-1 0-1,1 0 0,0 0 0,0 0 1,0 0-1,-1 0 0,1 0 0,0 0 1,0 0-1,0 0 0,0 0 0,-1 0 1,1 0-1,0 0 0,0 0 1,0-1-1,0 1 0,0 0 0,-1 0 1,1 0-1,0 0 0,0 0 0,0-1 1,0 1-1,0 0 0,0 0 0,0 0 1,0 0-1,0-1 0,0 1 1,-1 0-1,1 0 0,0 0 0,0 0 1,0-1-1,0 1 0,0 0 0,0 0-55,4-9 778,-3 7-377,1-1-333,0 0-1,1 0 1,-1 0 0,1 0-1,0 0 1,0 1-1,0-1 1,0 1 0,0 0-1,0 0 1,1 0 0,-1 1-1,1-1-67,2-1 60,-1 0-50,0 1-1,0-1 1,0 1 0,0 1-1,0-1 1,1 1 0,-1 0 0,0 0-1,1 0 1,-1 1 0,1 0-1,2 0-9,-5 0-5,0 1-1,0-1 0,0 1 0,0 0 0,0 0 1,0 0-1,0 0 0,0 1 0,0-1 0,0 1 1,0 0-1,-1-1 0,1 1 0,-1 1 0,1-1 1,-1 0-1,0 0 0,0 1 0,0 0 0,0-1 1,1 4 5,-1-1 7,0 0 1,0 0 0,0 0-1,-1 0 1,0 1 0,0-1-1,0 0 1,-1 1 0,1-1 0,-1 1-1,-1-1 1,1 1 0,-2 3-8,-1 9 160,-1-1 0,0 0 1,-5 10-161,-8 13 268,10-24-132,1 1-1,-3 9-135,8-21 16,-1 1 0,1 0 0,1 0 0,-1 0 0,1 0 0,0 0 0,0-1 0,1 1 0,0 4-16,-1-9 5,1 0 0,-1 0 1,0 0-1,0 0 1,1 1-1,-1-1 0,1 0 1,-1 0-1,1 0 1,-1 0-1,1 0 1,0-1-1,-1 1 0,1 0 1,0 0-1,0 0 1,0 0-1,0-1 1,0 1-1,0-1 0,0 1 1,0 0-1,0-1 1,0 1-1,0-1 1,0 0-1,0 1 0,0-1 1,0 0-1,0 0 1,1 0-6,3 0 34,0 0 0,0 0 0,0-1 1,0 0-1,0 0 0,3-1-34,-4 1 0,43-13-269,0-2 1,-1-2 0,10-8 268,-20 9-3286,32-20 3286,-21 10-1690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3.4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6144,'0'0'44,"0"0"-1,-1 0 1,1 0 0,0 0 0,0-1-1,0 1 1,0 0 0,0 0 0,0 0-1,0 0 1,0-1 0,0 1 0,0 0 0,0 0-1,0 0 1,0 0 0,0 0 0,0-1-1,0 1 1,0 0 0,0 0 0,0 0-1,0 0 1,0 0 0,0-1 0,1 1-1,-1 0 1,0 0 0,0 0 0,0 0 0,0 0-1,0-1 1,0 1 0,0 0 0,1 0-1,-1 0 1,0 0 0,0 0 0,0 0-1,0 0 1,0 0 0,0 0 0,1 0 0,-1 0-1,0 0 1,0 0 0,0 0 0,0-1-1,1 1 1,-1 0 0,0 0 0,0 1-1,0-1 1,0 0 0,1 0 0,-1 0-1,0 0 1,0 0 0,0 0 0,0 0 0,0 0-1,1 0 1,-1 0-44,5 1 133,1 1 0,0 0-1,-1-1 1,0 2 0,1-1 0,-1 1 0,0-1-1,0 1 1,0 1 0,-1-1-133,16 11 452,0-1 0,19 9-452,7 4 451,180 123 709,-186-118-1044,-1 1-1,-1 2 0,-2 2 0,9 12-115,-31-31 10,0 1 0,-1 1 0,-1 0 0,0 0 1,-2 1-1,0 1 0,-1 0 0,-2 0 0,0 0 0,4 22-10,-6-13-14,-2 0-1,-1 1 0,-1-1 0,-1 1 1,-2-1-1,-3 14 15,-1-7-769,-1 1 1,-3-1-1,-1-1 1,-15 34 768,-5 7-1504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7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72 213 6240,'-2'-4'893,"1"-1"-1,0 0 1,0 0 0,0 0 0,1-1-893,-6 17 3493,1-3-3353,1 0 0,0 1 0,0-1 1,1 1-1,0 0 0,1 0 0,0 0 0,0 0 0,1 1-140,-3 8 179,-5 34-32,1 0 1,3 0 0,2 42-148,3-81-3,0 0 0,1 0 1,1 0-1,0-1 0,1 1 1,0 0-1,1-1 0,1 4 3,-3-12 11,0-1-1,0 1 1,1 0-1,0 0 1,-1-1-1,1 1 1,0-1-1,0 0 1,1 0-1,-1 0 1,1-1-1,0 1 1,-1-1-1,1 0 1,0 0-1,0 0 0,0 0 1,1-1-1,-1 1 1,0-1-1,1 0 1,-1-1-1,0 1 1,1-1-1,-1 0 1,1 0-1,-1 0 1,1 0-1,-1-1 1,3 0-11,4-2 55,-1-1 1,1 0-1,-1 0 1,0 0 0,-1-2-1,1 1 1,-1-1-1,0 0 1,-1-1-1,1 0 1,-1-1-1,2-3-55,8-9 132,-1-1 0,-1-1-1,5-10-131,-15 15 199,-7 15-135,-2 11-82,2-5 11,0 0-1,1 0 0,-1 0 0,1 0 0,0 0 0,0 0 0,0-1 0,1 1 0,0 0 0,-1 0 0,1 0 0,1 0 0,-1-1 0,0 1 0,1 0 0,0-1 0,0 1 0,0-1 0,0 0 0,1 0 0,-1 0 1,1 0-1,-1 0 0,1 0 0,2 1 8,0 0 37,1 1 1,-1-2-1,1 1 0,0 0 1,-1-1-1,1 0 1,1-1-1,-1 1 1,0-1-1,1 0 0,-1-1 1,1 1-1,-1-1 1,7 0-38,-6-1 66,0 0 1,1-1 0,-1 1-1,0-2 1,0 1 0,0-1-1,0 0 1,0 0 0,0-1-1,0 1 1,-1-2 0,3-1-67,-3 1 66,0-1 0,0 0 1,-1 0-1,1-1 1,-1 0-1,-1 0 0,1 0 1,-1 0-1,0-1 0,-1 1 1,1-1-1,-1 0 1,-1 0-1,1-1 0,-1 1 1,-1 0-1,1-1 0,-1-3-66,1-25 66,-2-1 0,-1 0 0,-4-19-66,-1 8-50,-2 0 0,-2 0 0,-3-2 50,1 7-2248,-1 2 1,-9-16 2247,9 28-1856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8.2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0 7296,'0'22'2720,"0"-22"-2112,0 37-192,-6-15 992,6 0-864,-10 9 128,10 1-384,-6 6-192,12-1-64,-6 1-256,0-1 128,0 1-2208,0-5 1248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8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6976,'1'0'581,"2"-1"237,3 7 924,11 25-764,-2 0 0,-1 0-1,1 11-977,29 72 1680,7 0-1680,-32-74 303,2-1 0,2-1-1,2-1 1,16 18-303,-33-45 77,0 0 1,1-1 0,0-1-1,1 1 1,0-1-1,0-1 1,0 0-1,1 0 1,0-1 0,1-1-1,11 5-77,-20-9 29,-1-1 0,1 1 0,0-1 0,0 1 0,-1-1-1,1 0 1,0 0 0,0 0 0,-1 0 0,1-1 0,0 1 0,0-1 0,-1 0-1,1 0 1,-1 0 0,1 0 0,-1 0 0,1 0 0,-1-1 0,1 1 0,-1-1-29,2-1 15,-1 0 1,1 0 0,-1-1-1,0 1 1,0-1 0,-1 0-1,1 0 1,-1 0 0,1 0-1,-1 0 1,0-1 0,0-2-16,6-24-185,-1 0 0,-2-1 1,-1-7 184,0 12-188,14-123-1251,-7 73 751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29.1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87 5568,'-5'-8'955,"0"1"0,-1 1 1,0-1-1,-1 0-955,2 2 772,0-1 1,0 0-1,-3-5-772,7 11 36,1-1 0,-1 1 0,1-1 0,0 1 0,-1-1 0,1 1 0,0-1 0,-1 1-1,1-1 1,0 1 0,0-1 0,0 1 0,-1-1 0,1 1 0,0-1 0,0 1 0,0-1 0,0 0-1,0 1 1,0-1 0,0 1 0,0-1 0,0 1 0,0-1 0,1 1 0,-1-1 0,0 0 0,0 1 0,0-1-1,1 1 1,-1-1 0,0 1 0,1 0 0,-1-1 0,0 1 0,1-1 0,-1 1 0,0-1 0,1 1-1,-1 0 1,1-1 0,-1 1 0,1 0 0,-1 0 0,1-1 0,-1 1 0,1 0-36,0-1 50,1 1 1,0 0-1,-1-1 1,1 1-1,-1 0 1,1 0-1,0 0 1,-1 0-1,1 0 1,-1 1-1,1-1 1,0 0-1,-1 1 1,1-1-51,3 3 25,0 0 0,0 0 1,0 1-1,-1-1 0,1 1 1,-1 0-1,0 0 0,0 0 0,0 1 1,-1-1-1,3 6-25,5 7-62,-2 0 1,7 17 61,-3-3 45,-1 0 1,-1 2-1,-2-1 1,1 11-46,-6-21 65,-1 0 1,-1-1-1,-1 1 0,-1 0 1,-1 0-1,-1 0 1,-1 3-66,-1-9 71,-1-1 1,0 1 0,-1-1-1,0-1 1,-8 13-72,5-10 147,1 1 0,1 0 1,-3 10-148,8-9 160,2-19-151,0 0 0,0 0 1,0 0-1,0 1 1,0-1-1,0 0 1,0 0-1,0 0 1,0 0-1,0 1 1,0-1-1,0 0 0,0 0 1,0 0-1,0 0 1,1 0-1,-1 1 1,0-1-1,0 0 1,0 0-1,0 0 1,0 0-1,0 0 1,1 0-1,-1 0 0,0 0 1,0 1-1,0-1 1,0 0-1,1 0 1,-1 0-1,0 0 1,0 0-1,0 0 1,0 0-1,1 0 0,-1 0 1,0 0-1,0 0 1,0 0-1,0 0 1,1 0-1,-1 0 1,0 0-1,0 0 1,0 0-1,0-1 0,1 1-9,5-2 69,1-4-40,0 0 0,0 0-1,0 0 1,-1-1 0,0 0-1,0 0 1,-1 0 0,0-1 0,2-3-29,7-16 19,-1 0 1,0-5-20,-9 21 22,9-23 22,-2 0-1,-1-1 1,-2-1-1,2-26-43,-9 58 2,30-225 142,-30 172-155,0 52-44,0 6 26,2 10 28,-1 9 94,-1 0 0,-2 15-93,1 21 150,4 4-98,8 31-52,-7-61-23,2 0 1,1 0-1,11 26 23,-14-42-280,2-1 1,0 0-1,0 0 0,1 0 1,0-1-1,2 0 0,-1-1 1,1 0-1,1 0 280,19 18-1317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8:30.2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8 9632,'-8'-7'2532,"10"9"-249,18 17-107,6 9-1398,86 95 775,-89-96-1381,16 19 328,24 38-500,-20-13 286,-4 2 0,-3 1 1,25 74-287,-37-82 116,-3 1 0,-1 10-116,-11-36-6,-2 1 0,-2 1 0,-2-1 0,-1 8 6,-5 7-560,-6 39 560,1-45-919,-1 0 0,-3-1 1,-2 0-1,-14 32 919,-21 44-1930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40:47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1 151 1664,'0'-119'6458,"0"118"-6388,1 15 111,29 65 539,-22-49-565,-1 1-1,-1 0 1,-2 0-1,0 17-154,-2 128 243,-3-91-59,1 25 472,6-121-181,-2-4-393,-1 0 0,0 1 0,1-14-82,1-8 58,31-134 11,-17 99 27,4 1 0,2 2 0,8-11-96,-27 66-25,0 1 0,1 0 0,2-1 25,-7 9 3,1 0 1,-1 1-1,1 0 1,0 0-1,0 0 1,0 0-1,1 0 1,-1 1-1,0-1 1,1 1-1,2-1-3,-5 2-1,0 1 0,0 0 0,0 0 0,0-1 0,0 1 0,0 0 0,0 0 1,0 0-1,0 0 0,0 0 0,0 0 0,0 0 0,0 0 0,0 1 0,0-1 0,0 0 0,0 1 0,0-1 0,0 0 0,0 1 0,-1-1 1,1 1-1,0-1 0,0 1 0,0 0 0,-1-1 0,1 1 0,0 0 0,-1 0 0,1-1 1,2 5-34,1-1 1,-2 1-1,1 0 0,0 0 1,0 1 33,1 3-39,5 9 25,-1 1 0,-1 1 0,-1-1 0,0 3 14,16 82 124,2 8 54,-21-100-440,1 0 0,1-1 0,-1 1 0,2-1 0,0 0 0,0 0 0,1-1 0,0 1 262,11 12-1424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3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 7040,'6'0'2624,"-6"0"-2048,0 6-128,0-6 1504,0 0-1152,-6 6 992,6-2-1024,-7 2 95,14-2-511,-7-4-224,0 6-64,0-6-928,6 0 481,-6 0-3937,6 0 2400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4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1 170 5728,'0'23'2112,"0"-23"-1632,0 16-128,0-16-128,0 0-192</inkml:trace>
  <inkml:trace contextRef="#ctx0" brushRef="#br0" timeOffset="1">290 0 6304,'43'10'2336,"-43"-10"-1824,46 23-128,-27-19 1824,-1 8-1280,6-2 0,0 0-576,1-10-2016,-1 6 896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3:01:53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3344 379 1472,'-4'1'134,"0"0"0,1 0 1,-1 0-1,0-1 0,0 1 0,0-1-134,3 0 251,2 0-184,0 0 0,-1 0 1,1-1-1,0 1 0,0 0 0,-1 0 0,1-1 1,0 1-1,-1-1 0,1 1 0,0-1 0,-1 1 0,1-1 1,-1 1-1,1-1-67,6-7 294,-5 6-254,0 0-1,0-1 0,0 1 0,-1 0 0,1 0 1,-1-1-1,0 1-39,0 1 6,-1 0 1,0 0 0,0 0-1,1 1 1,-1-1 0,0 0-1,0 0 1,0 0-1,0 1 1,0-1 0,0 0-1,-1 0 1,1 0 0,0 1-1,0-1 1,0 0-1,-1 0 1,1 0 0,0 1-1,-1-1 1,1 0 0,-1 1-1,1-1 1,-1 0 0,1 1-1,-1-1-6,-3-3 21,0 0 0,0 1 0,-1 0 0,1-1 0,-1 2 0,1-1 0,-1 0 0,-2 0-21,-42-15 174,14 6 364,3-2 406,-15-11-944,22 11 191,0 2-1,0 1 0,-3 0-190,-31-6 173,0 4 0,-58-7-173,25 5 187,-222-23-181,52 8 73,66 6-73,-34 6-6,-55 9 4,196 11-14,-1 4 0,-15 5 10,-291 62-57,333-60-4,-26 6-63,-3 6 124,58-15-25,1 2 0,0 1 0,1 2 0,-5 4 25,16-6 12,2 0-1,0 1 1,1 1-1,0 1 1,1 1 0,1 0-1,1 1 1,-12 18-12,-1 6-45,2 1 0,2 0 0,-12 35 45,27-58-23,2 0 0,0 1 1,1-1-1,1 1 0,-2 22 23,5-27 3,1 0 0,1 1 0,1-1 0,0 1 0,1-1-1,1 0 1,0 0 0,3 6-3,6 11 3,1-1 0,1 0 0,1-1 1,2-1-1,2 0 0,0-1 0,2-1 0,1-1 0,1-1 0,2-1 0,0-2 0,7 4-3,14 10 43,2-2 0,2-2-1,1-3 1,27 11-43,-20-14-14,1-3 0,2-2-1,59 13 15,153 21 138,-173-41-350,79 1 212,620 9 426,-358-32-170,-368 5-221,0-3 0,-1-4-1,0-3 1,0-2 0,-2-4-1,14-8-34,24-13 8,-1-4 0,65-39-8,-136 61 82,0-1-1,14-13-81,-31 20-5,-1 0 0,-1-2 1,0 0-1,-2 0 0,1-2 5,0-2 150,-1 0-1,9-20-149,-17 28 157,-1 1-1,-1-1 0,0-1 1,-1 1-1,-1-1 0,1-3-156,0-6 102,-1 0 0,-1 0-1,-1 0 1,-2-13-102,0 21 1,-1 0 1,-1 0-1,0 1 0,-1-1 1,0 1-1,-1 0 0,-5-9-1,-11-18 39,-1 1 0,-2 1-1,-14-15-38,-6-3 295,-42-42-295,56 69-32,0 1-1,-2 2 1,0 1 0,-15-6 32,22 15-414,-2 2 0,1 1 0,-2 1 0,0 1 0,0 2 0,-12-2 414,-51-10-3808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09.5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87 514 8960,'3'41'4863,"-1"-4"-3625,-1-34-1177,-1-1-1,0 1 1,1 0 0,0-1 0,-1 1-1,1 0 1,0-1 0,1 1 0,-1-1-1,0 1 1,1-1 0,-1 0 0,1 0-1,0 1 1,-1-1 0,1 0 0,0 0-1,1-1 1,-1 1 0,0 0 0,0-1-1,1 1 1,-1-1 0,1 0 0,-1 0-1,1 0 1,-1 0 0,1 0 0,0-1-1,-1 1 1,1-1 0,0 1 0,0-1-1,-1 0 1,1 0 0,0-1-1,0 1 1,-1 0 0,1-1 0,0 0-1,0 0-60,13-4 138,0-1-1,-1-1 0,0-1 0,0 0 0,-1-1 0,0 0 0,-1-1 0,4-4-137,3-4 157,-1 0-1,-1-2 1,0 0-1,12-20-156,-19 23 30,0 0 0,-2 0 0,0-1 0,-1 0-1,-1-1 1,-1 0 0,0 0 0,-1-2-30,-2 5 24,0-1 0,-1 1-1,-1-1 1,-1 1 0,0-1 0,-1 1 0,-1-1 0,0 1-1,-5-16-23,5 26-2,1 0 0,-1 0-1,-1 1 1,1-1-1,-1 1 1,0 0 0,0-1-1,0 1 1,-1 0-1,1 1 1,-1-1 0,0 1-1,-1 0 1,1 0-1,-1 0 1,0 0 0,0 1-1,0 0 1,0 0-1,-6-2 3,6 3-3,-1 0 0,1 0 0,-1 0-1,0 1 1,0-1 0,0 2-1,0-1 1,0 0 0,0 1-1,0 1 1,1-1 0,-1 1-1,0-1 1,0 2 0,0-1 0,0 1-1,1 0 1,-1 0 0,1 0-1,-1 1 1,1 0 3,-12 9-31,1 0 1,0 1-1,1 0 0,0 2 1,1-1-1,1 2 0,1 0 1,0 0-1,1 2 0,-7 12 31,-3 12-26,2 0 0,2 1 0,2 1 0,-1 6 26,8-20-23,1 0 0,1 1 0,2 0 0,0 20 23,3-34-14,1 0 1,1-1 0,1 1-1,0 0 1,2 0-1,-1-1 1,2 0 0,0 0-1,2 3 14,-4-13 15,0 0-1,0 0 0,1 0 1,0 0-1,0-1 1,0 0-1,0 0 1,1 0-1,0 0 1,0-1-1,0 0 0,0 0 1,1 0-1,2 1-14,-1-1-5,1-1-1,-1 0 0,1-1 0,-1 1 1,1-2-1,0 1 0,0-1 0,0 0 1,0 0-1,0-1 0,0 0 0,2-1 6,29-5 34,0-1-1,-1-2 0,0-2 1,24-11-34,-36 14 11,0-2 1,-1-1-1,-1-1 0,0-1 1,0-1-1,-1 0 1,17-16-12,-15 6 51,0-1 0,-2-1 0,0-1 0,-2-1 0,-2-1 0,0-1 0,-2 0 0,-1-1 0,-1-1 0,-2-1 0,-2 1 0,0-2 0,-3 0 0,3-21-51,-9 44 14,-1-1-1,0-1 0,-1 1 1,0 0-1,-1 0 0,-1-4-13,2 13-6,-1 0-1,1 0 0,-1 0 0,0 0 0,0 0 0,0 0 0,-1 0 1,1 0-1,-1 0 0,1 0 0,-1 1 0,0-1 0,0 1 0,-2-2 7,3 3-5,0 0 0,0 0 0,0 0 0,0 0 0,0 1 0,-1-1 0,1 0 0,0 1 0,0-1 0,-1 1 1,1-1-1,0 1 0,-1 0 0,1-1 0,0 1 0,-1 0 0,1 0 0,-1 0 0,1 0 5,-3 0-8,1 1 1,-1 0 0,1-1 0,-1 1 0,1 0 0,0 1 0,-1-1-1,1 1 8,-6 2 4,0 1 0,1 1 0,-1 0-1,1 0 1,-1 2-4,0 0-32,-1 1 0,2 0 0,-1 0 0,1 1 0,1 0 0,-1 1 0,2 0 0,0 0 0,0 0 0,1 1 0,0 0 0,-1 4 32,6-12-15,-1-1 0,0 1 0,1-1 0,0 0 1,0 1-1,0-1 0,0 1 0,1-1 0,-1 1 0,1-1 0,0 1 0,0-1 0,0 0 0,0 0 1,0 1-1,1-1 0,1 1 15,-2-2-10,1 1 1,-1-1 0,1 0-1,0 0 1,0 0 0,0-1-1,0 1 1,1 0 0,-1-1-1,0 1 1,1-1 0,-1 0-1,0 0 1,1 0 0,0 0-1,-1 0 1,1-1 0,0 1-1,-1-1 1,1 1 0,0-1-1,1 0 10,11-1-4,0 0 0,-1-2 0,15-3 4,-22 5 60,-5 1-61,0-1 0,-1 1 0,1 0-1,0 0 1,0 0 0,-1 0-1,1 0 1,0 0 0,0 1-1,-1-1 1,1 1 0,0-1-1,-1 1 1,1 0 0,0-1 0,-1 1-1,1 0 1,-1 0 0,1 0-1,-1 0 1,0 0 0,0 0-1,1 1 1,-1-1 0,0 0 0,0 1-1,0-1 1,0 1 0,0-1-1,0 1 1,-1-1 0,1 1-1,-1 0 1,1 0 1,2 8-36,0 0 0,0 0 0,-2 0 0,1 0 0,-1 4 36,0-10 6,4 82-136,-4 0 0,-5 35 130,1-26-34,1 3 139,-7 148-155,4-176 66,-4-1-1,-10 38-15,12-76 72,-16 64 19,-5 6-91,18-71 42,-1 0 0,-2 0 0,-1-2 0,-1 1 0,-7 7-42,17-29 53,0 0 0,0 0 0,-1-1 0,0 0 0,-3 3-53,7-7 44,-1 0 0,1 0 1,-1 0-1,0-1 0,0 1 0,0-1 0,0 1 1,0-1-1,0 0 0,0 0 0,0-1 0,0 1 1,-1 0-1,1-1 0,0 0-44,1 0 21,1 0-1,0 0 1,-1 0-1,1 0 1,0-1-1,0 1 1,-1 0 0,1-1-1,0 1 1,0-1-1,-1 1 1,1-1-1,0 0 1,0 1 0,0-1-1,0 0 1,0 0-1,0 0 1,0 0-1,0 0-20,-1-1 26,0-1 0,1 0 0,-1 0-1,1 0 1,-1 0 0,1-2-26,-2-1 58,-2-6-3,1-2-1,1 1 1,0 0 0,0-1-1,1 1 1,1-13-55,0 21 13,0-31 14,1 0 0,1 0 0,4-9-27,-5 43-1,5-50-7,3 0 0,2 1 0,3 0 0,17-45 8,-3 17 0,4 1 0,24-41 0,-43 96 4,9-15-724,-2-1 1,-2 0 0,0-6 719,1-10-2251,4 8 673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4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6976,'24'6'2592,"-24"-6"-2016,18 17-160,-12-11 672,6 4-672,0-4-2272,7 4 992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4.9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303 9 6560,'4'-8'2930,"-11"14"-1750,-14 19-58,2 4-449,2 1 0,1 1 1,2 1-1,-5 15-673,7-18 176,-26 66 19,4 2 1,4 1 0,5 1-1,4 2 1,5 0-1,3 9-195,10-69-8,1 0 1,2 0-1,4 16 8,-2-38-27,1 0 1,1 0 0,1 0-1,0 0 1,2 0-1,0-1 1,1-1 0,1 2 26,-4-10-139,1 0 0,0 0 1,1-1-1,0 0 0,0 0 1,0-1-1,1 0 1,0 0-1,1-1 0,-1 0 1,1 0-1,0-1 0,2 1 139,3 0-818,0 0-1,1-1 0,-1-1 1,1 0-1,0-1 0,0 0 0,0-2 1,10 1 818,54-1-3216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5.5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1 3904,'-6'2'521,"1"1"1,0 0-1,0 1 0,0 0 1,0 0-1,0 0 0,-2 3-521,6-5 140,-1 0 0,1 0 0,0 1 0,-1-1 1,1 0-1,0 1 0,1-1 0,-1 1 0,0-1 0,1 1 0,-1 0 0,1-1 0,0 1 0,0-1 0,0 1 0,0 0 0,1-1 0,-1 2-140,9 40 1322,1-1 0,2-1 0,16 36-1322,-20-55 104,-6-18-78,4 12 126,1 1 0,7 12-152,-12-26 54,0 0 1,1-1 0,-1 1 0,1 0 0,0-1 0,0 1 0,0-1 0,0 0 0,1 0 0,-1 0-1,1-1 1,0 1 0,-1-1 0,2 0-55,-2-1 39,0 0 0,1 0 0,-1-1 0,0 1 0,0-1 0,1 0 0,-1 0 1,0 0-1,1 0 0,-1-1 0,0 1 0,0-1 0,1 0 0,-1 0 0,0 0 0,0 0 0,0-1 0,0 1 0,0-1-39,9-5 114,1-1-1,-1-1 1,7-6-114,-18 14 5,28-24-5,-2-1-1,3-5 1,-8 9-15,0-4 99,20-27-84,-29 35-26,0 0-1,1 1 1,1 1-1,0 1 1,1 0 0,6-4 26,-20 18-11,1-1 1,0 0-1,0 1 1,-1-1-1,1 1 1,0 0-1,0 0 1,0 0-1,0 0 1,1 1-1,-1-1 1,0 1-1,1 0 11,-2 0-14,0 0 0,0 0 1,0 1-1,-1-1 0,1 1 0,0-1 0,0 1 1,0 0-1,-1-1 0,1 1 0,0 0 0,-1 0 0,1 1 1,0-1-1,-1 0 0,0 0 0,1 1 0,-1-1 1,0 1-1,0-1 0,1 2 14,1 1-214,-1-1-1,0 1 1,0 0 0,0 0 0,-1 0 0,0 0-1,0 0 1,0 0 0,0 1 0,0-1-1,-1 0 1,0 0 0,0 1 0,0-1 0,0 0-1,-1 1 1,1-1 0,-1 1 214,-5 27-1845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6.3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23 199 4640,'3'-12'2867,"-3"12"-2826,0 1-1,0-1 0,0 0 0,0 0 1,0 0-1,0 0 0,0 0 1,0 0-1,0 0 0,0 0 0,0 0 1,0 0-1,0 0 0,0 0 1,0 0-1,0 0 0,1 0 1,-1 0-1,0 0 0,0 0 0,0 0 1,0 0-1,0 0 0,0 0 1,0 0-1,0 0 0,0 0 1,0 0-1,0 0 0,0 0 0,1 0 1,-1 0-1,0 0 0,0 0 1,0 0-1,0 0 0,0 0 1,0 0-1,0 0 0,0 0 0,0 0 1,0 0-1,0 0 0,0 0 1,0 0-1,0 0 0,0 0 1,1 0-1,-1 0 0,0-1 0,0 1-40,0 1 1318,0-1-428,0 0-20,-1 1-764,0 0 0,0-1 1,0 1-1,1 0 0,-1-1 1,0 1-1,0 0 1,1 0-1,-1 0 0,1 0 1,-1 0-1,1 0 0,-1 0 1,1 0-1,-1 0 0,1 0 1,0 0-1,0 0 1,-1 0-1,1 0-106,-3 8 198,1-2-158,-1 1 0,1 0 0,0-1 0,0 1 0,1 0 1,0 0-1,1 0 0,0 0 0,0 2-40,2 15 318,0 0 0,3 9-318,-2-16 13,1 1 0,1-1-1,0 0 1,2 0 0,0 0-1,0-1 1,2 0 0,6 10-13,-11-22 15,0 0 0,0-1 1,0 1-1,0-1 0,1 0 1,0 0-1,0 0 1,0-1-1,0 0 0,1 0 1,-1 0-1,1-1 0,0 1 1,0-1-1,-1-1 1,1 1-1,1-1 0,-1 0 1,0 0-16,-1-1 7,0 0 0,0 0 0,0 0 0,1-1 0,-1 1 0,0-1 0,0 0 0,0-1 0,-1 1 1,1-1-1,0 0 0,0 0 0,-1-1 0,1 1 0,-1-1 0,0 0 0,0 0 0,0-1 0,0 1 0,-1-1 0,1 0 0,1-2-7,2-5 16,0-1 0,-1 1-1,0-2 1,-1 1-1,0-1 1,2-7-16,9-26 51,-15 43-37,0 1 0,0 0 0,0 0 0,0-1 0,1 1 0,-1 0 0,1 0 0,0 0-14,-2 1-1,0 1 0,1 0 1,-1 0-1,0 0 0,0 0 1,0 0-1,1 0 1,-1-1-1,0 1 0,0 0 1,0 0-1,1 0 0,-1 0 1,0 0-1,0 0 0,1 0 1,-1 0-1,0 0 1,0 0-1,1 0 0,-1 0 1,0 0-1,0 0 0,0 0 1,1 1-1,-1-1 1,0 0 0,8 9-37,4 21 239,-10-24-196,1 0 1,-1 0 0,1-1-1,0 1 1,2 2-7,-3-5 43,0-1 0,0 1-1,0 0 1,0-1 0,1 1 0,-1-1 0,1 0 0,0 0-1,-1 0 1,1 0 0,0 0 0,0-1 0,0 1 0,1-1 0,-1 0-1,0 0 1,0 0 0,1 0 0,-1-1 0,0 1 0,1-1-1,-1 0 1,1 0 0,-1 0 0,0 0 0,1-1 0,-1 1 0,0-1-1,1 0-42,1 0 57,0-1 0,0 0 0,0 1 0,0-2 0,0 1 0,0 0-1,-1-1 1,1 0 0,-1 0 0,0-1 0,0 1 0,0-1 0,0 0 0,0 0-1,-1 0 1,0 0 0,0-1 0,0 1 0,-1-1 0,1 0 0,-1 1-1,1-4-56,1-3 33,-1 1-1,-1-1 0,1 0 0,-2 0 1,1 0-1,-2 0 0,1 0 0,-2 0 0,1 0 1,-2-3-33,-3-15-73,0 1 1,-3 0-1,-10-28 73,17 51-22,-33-89-1223,11 31-3923,21 58 4376,1 2-1160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7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138 160 3808,'-3'-2'456,"-1"-1"1,1 1-1,0-1 1,-1 0-1,1 1 0,-2-4-456,0 1 979,4 4-811,0 0-1,0 0 1,0 0 0,0 0-1,0 1 1,0-1-1,0 1 1,0-1 0,-1 1-1,1-1 1,-1 0-168,-6-3 705,6 2-500,-1 0-1,1 0 1,0-1 0,0 1-1,1-1 1,-1 1-1,0-1 1,1 0-1,0 0 1,0 1-1,-1-1 1,2 0-1,-1 0 1,0 0-1,1 0 1,-1-1 0,1 1-1,0 0 1,0-1-205,0 2 61,0-1-1,0 1 1,1-1 0,-1 1 0,1-1 0,-1 1 0,1-1 0,0 1 0,0 0 0,0-1 0,0 1 0,0 0 0,1 0 0,-1 0-1,1 0 1,-1 0 0,1 0 0,0 0 0,0 0 0,0 1 0,0-1 0,2-1-61,-1 1 4,0 0 0,0 1 0,1-1 0,-1 1 0,0 0 0,1 0 0,-1 0 0,1 0-1,0 0 1,-1 1 0,1-1 0,0 1 0,-1 0 0,1 0 0,-1 1 0,1-1 0,0 1 0,-1 0 0,1 0 0,-1 0 0,1 0 0,-1 0 0,0 1 0,1 0 0,-1 0 0,0-1 0,0 2 0,0-1 0,-1 0 0,1 1 0,0 0-4,2 1-3,-1 1 0,0 0 1,0 0-1,0 1 0,0-1 1,-1 1-1,0 0 0,0 0 1,-1 0-1,1 0 0,-1 0 1,-1 1-1,1-1 0,0 5 3,-2 1 21,0 0 0,0 1 0,-1-1-1,-1 0 1,0 1 0,-1-1 0,0 0-1,-1-1 1,0 1 0,-1 0-21,-6 13 40,-2-2 0,0 0 0,-1 0 0,-6 5-40,5-10 286,-15 15-286,15-18 145,1 1 0,-5 9-145,-5 13 187,-1 3-187,24-40 5,1 0-1,-1 0 1,1-1 0,-1 1-1,1 0 1,0 0 0,-1 0 0,1 0-1,0-1 1,-1 1 0,1 0-1,0 0 1,0 0 0,0 0-1,0 0 1,0 0 0,0-1 0,0 1-1,0 0 1,0 0 0,1 0-1,-1 0 1,0 0 0,1 0 0,-1 0-5,1-1 9,-1 1 0,1 0 0,0-1 0,0 1 0,0 0 1,0-1-1,0 1 0,0-1 0,0 0 0,0 1 0,0-1 1,0 0-1,0 1 0,0-1 0,0 0 0,0 0 0,0 0 1,0 0-10,9 0 38,-1 0 0,0-1 0,1 0 0,4-2-38,-8 2-30,151-32-113,-32 7-3292,-85 19 1707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7.7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1 118 5216,'2'1'499,"-1"-1"-435,0 0 0,-1 0-1,1 0 1,-1 0 0,1 1 0,0-1 0,-1 0 0,1 1 0,-1-1 0,1 0 0,-1 1 0,1-1-1,-1 0 1,1 1 0,-1-1 0,1 1 0,-1-1 0,0 1 0,1-1 0,-1 1 0,0-1-1,1 1 1,-1-1 0,0 1 0,0 0 0,0-1 0,1 1 0,-1-1 0,0 1-64,7 22 838,-1-1 0,-1 1 0,0 8-838,12 50 1256,-5-39-396,3-1-1,10 20-859,-14-38 497,0 0 0,2-1 0,1-1 0,16 20-497,-26-35 136,1-1 0,0 0-1,0 0 1,0 0 0,1-1 0,-1 0 0,1 0-1,0 0 1,1-1 0,-1 0 0,3 1-136,-5-3 63,-1 0-1,1 0 1,-1 0 0,1-1 0,0 1-1,-1-1 1,1 0 0,0 0 0,-1-1-1,1 1 1,-1-1 0,1 1 0,0-1-1,-1 0 1,0 0 0,1-1 0,-1 1-1,0-1 1,1 0 0,-1 0 0,0 0-1,1-1-62,4-4 68,0 0 0,-1-1 0,1 0-1,-1 0 1,-1 0 0,0-1 0,0 0-1,-1-1 1,3-5-68,6-16-107,-1-1-1,1-10 108,40-134-1776,-45 146 1323,47-152-7627,-39 142 5323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29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59 123 5408,'-9'16'887,"0"0"0,0 1 0,2 0 0,0 1 0,1-1 0,1 3-887,3-12 136,0 0-1,1 0 1,0 0-1,1 0 1,0 0-1,0 0 1,0 0-1,1 0 1,0 0-1,1-1 0,0 1 1,0 0-1,1-1 1,0 1-1,2 3-135,-3-8 54,0 0 0,0 0 0,0 0 1,0 0-1,1 0 0,-1 0 0,1-1 0,-1 1 0,1-1 0,0 0 0,0 0 0,1 0 0,-1 0 0,0 0 0,0-1 0,1 0 0,-1 1 0,1-1 0,0 0 0,-1-1 1,1 1-1,2-1-54,0 0 72,0-1 0,0 0 0,1 0 0,-1 0 0,0-1 0,0 0 0,0 0 0,-1-1 0,1 0 0,-1 0 0,1 0 0,1-1-72,5-5 122,0 0 1,-1-1 0,0-1-1,4-4-122,-8 7 60,-1 0-1,-1 0 0,0 0 1,0-1-1,0 0 1,-1 0-1,0 0 1,-1 0-1,0-1 0,-1 1 1,0-1-1,1-6-59,0-19 243,0-1 0,-4-31-243,1 28 97,0 26-76,1-11-4,-1 24-18,0 0 1,0 0-1,0 0 1,0 0-1,0 0 1,0-1-1,0 1 1,1 0-1,-1 0 1,0 0-1,0 0 1,0 0-1,0 0 1,0 0-1,0 0 1,0 0-1,0-1 1,1 1-1,-1 0 1,0 0-1,0 0 1,0 0-1,0 0 1,0 0-1,0 0 1,1 0-1,-1 0 1,0 0-1,0 0 1,0 0-1,0 0 1,0 0-1,1 0 1,-1 0-1,0 0 1,0 0-1,0 0 1,0 0-1,0 0 1,0 0-1,1 0 1,-1 1-1,0-1 1,0 0-1,0 0 1,0 0-1,0 0 1,0 0-1,0 0 1,0 0-1,1 0 1,-1 0-1,0 1 1,0-1-1,0 0 1,0 0-1,0 0 1,0 0-1,0 0 1,6 10-56,2 6 40,-1 1-1,-1 1 1,-1-1-1,0 1 0,2 17 17,4 14-103,55 245 290,-46-179-71,2 68-116,-19-148 21,-2 1 0,-2 0 0,-5 36-21,4-57 7,0-1 0,-2 1 0,1-1 0,-2 0 0,0 1 1,-1-2-1,0 1 0,-1-1 0,-1 0 0,-7 9-7,12-17 13,0 0 0,-1-1 1,0 0-1,0 0 0,0 0 1,0-1-1,-1 1 0,1-1 1,-1 0-1,0 0 0,0-1 1,0 1-1,0-1 0,-1 0 1,1 0-1,0-1 0,-1 0 1,1 0-1,-1 0 0,-1-1-13,1 1 42,-1-1 0,1-1 0,-1 1 0,1-1 0,-1 0 0,1-1 0,-1 1 0,1-1 0,0-1-1,0 1 1,0-1 0,0 0 0,1 0 0,-1-1 0,1 0 0,-1 0 0,1 0 0,1 0 0,-3-3-42,1 0 44,-1-1 1,2 0 0,-1 0 0,1-1-1,0 0 1,1 0 0,0 0 0,0 0-1,1 0 1,0-1 0,1 0 0,-1-8-45,1-1-68,0 0 0,1 0 0,1 0 0,1 0-1,1 0 1,1 0 0,0 0 0,1 1 0,1 0 0,1-1 0,3-4 68,-1 5-779,0 1 0,1 0 0,1 0 0,1 1 0,0 1-1,2 0 1,3-4 779,15-9-2090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39:30.1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7040,'24'13'2624,"-24"-13"-2048,42 26-128,-19-6 576,1 12-640,18 27 608,1 6-544,5 26 320,7 4-448,-8 22 320,-5-13-352,-12 13-352,-5-6 0,-19 19 0,-6-13 64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40:53.1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95 227 2304,'-1'-1'121,"-1"-1"1,0 1-1,1 0 1,-1 0-1,0 0 0,0 0 1,0 0-1,0 0 1,0 0-1,0 1 1,0-1-1,0 1 0,-1 0 1,1-1-1,0 1 1,0 0-1,0 0 1,0 0-1,-2 1-121,-1-1 418,3 0-313,0 0 0,0 0-1,0-1 1,1 1 0,-1-1 0,0 1 0,0-1-1,0 1 1,1-1 0,-1 0 0,0 0-1,1 0 1,-1 0 0,1 0 0,-1 0-1,1-1 1,-1 1 0,1 0 0,0-1 0,0 1-1,0-1 1,-1 0-105,0-1 111,1 0 0,-1 0 0,1 0 0,0 0 0,0 0 0,0 0 0,0 0 0,0-1 0,1 1-1,0 0 1,-1-3-111,5-28 1168,-4 31-1110,0-1 0,0 0-1,1 1 1,-1-1-1,1 0 1,-1 1 0,1-1-1,0 1 1,1-2-58,-1 4 2,0-1 0,-1 1 1,1 0-1,0 0 0,0 0 0,0 0 0,0 0 1,0 1-1,0-1 0,0 0 0,0 0 0,1 1 1,-1-1-1,0 1 0,0-1 0,0 1 0,1-1 1,-1 1-1,0 0 0,1-1 0,-1 1 1,0 0-1,1 0 0,-1 0 0,0 0 0,1 0-2,0 1 3,0-1 0,0 1 0,0-1 0,0 1 0,0 0 0,0 0 0,0 0 1,0 0-1,-1 0 0,1 0 0,0 0 0,0 1 0,-1-1 0,1 1 0,-1-1 0,0 1 0,1 0-3,3 4-17,-1-1 0,0 1 0,0 1 0,1 2 17,5 12 35,-2 1 0,0 0-1,-2 0 1,0 0-1,-1 0 1,-2 1 0,0 5-35,2 46 183,-4 43-183,-1-73-47,0 5 262,0-29 132,0-15-18,0-6 140,1-31-413,2 1-1,1 0 1,2 0 0,3-8-56,-9 35 6,7-27 4,2-17-126,6-8 116,-7 30-41,26-77 145,-26 84-105,0 1 0,1-1-1,1 2 1,4-5 1,-13 20-14,1-1-1,0 1 1,0 0-1,0-1 1,0 1-1,1 0 0,-1 0 1,1 0-1,-1 1 1,3-2 14,-4 2-9,1 1 1,-1-1-1,0 1 1,0-1-1,1 1 1,-1 0-1,1 0 1,-1 0 0,0 0-1,1 0 1,-1 0-1,1 0 1,-1 0-1,0 0 1,1 0-1,-1 1 1,0-1-1,1 1 1,-1-1-1,0 1 1,0-1-1,1 1 1,-1 0-1,0 0 1,0 0 8,5 3-7,-1 1 0,0 0 0,0 1 0,-1-1 0,0 1 0,0 0 0,0 0 1,-1 0-1,1 2 7,8 18 93,5 17-93,-14-38 6,11 40 89,-1 1-1,2 24-94,10 35 51,-24-100-43,0-3 0,-1 0 0,1 0 0,-1 0 0,1 0 0,0 0 0,0 0 0,0 0 0,0 0 0,0-1 0,1 1 0,0 1-8,-2-3 2,0 0-1,0 0 1,0 0-1,0 1 1,0-1-1,0 0 1,0 0-1,0 0 0,0 0 1,0 0-1,0 0 1,1 0-1,-1 0 1,0 0-1,0 1 1,0-1-1,0 0 1,0 0-1,0 0 1,0 0-1,0 0 1,0 0-1,0 0 0,0 0 1,1 0-1,-1 0 1,0 0-1,0 0 1,0 0-1,0 0 1,0 0-1,0 0 1,0 0-1,0 0 1,1 0-1,-1 0 0,0 0 1,0 0-1,0 0 1,0 0-1,0 0 1,0 0-1,0 0 1,0 0-1,0 0 1,1 0-1,-1 0 1,0 0-1,0 0 0,0 0 1,0 0-1,0 0 1,0 0-1,0 0 1,0 0-1,0-1 1,0 1-1,0 0 1,1 0-1,-1 0-1,0-15 170,0 14-161,0-222-46,2 192 79,2-1 1,1 1 0,3-10-43,-3 21-44,0 0 0,2-2 44,-6 18-6,1 0 0,0-1 0,0 1 0,0 0 0,0 0 0,1 0 0,-1 0 0,1 1 0,0-1 0,0 1 0,1-1 0,-1 1 6,-2 3 1,0-1 0,0 1 0,0-1 0,0 1 0,0-1 0,1 1 0,-1 0 0,0 0 0,0-1 0,0 1 0,0 0 0,1 0-1,-1 0 1,0 0 0,0 0 0,0 1 0,0-1 0,0 0 0,1 1 0,-1-1 0,0 0 0,0 1 0,0-1 0,0 1 0,0 0 0,0-1 0,0 1 0,0 0 0,0 0 0,-1-1 0,1 1 0,0 0 0,0 0 0,-1 0 0,1 0-1,5 6 21,-1 0 0,0 0-1,0 1 1,1 2-21,6 16 57,-1 0 1,-2 1-1,0 0 0,4 24-57,0-1 96,-13-49-95,13 45-3276,11 24 3275,-7-33-2000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4:47.7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823 4 3136,'-1'-1'112,"1"1"1,-1-1 0,0 1-1,0 0 1,0-1-1,0 1 1,0 0 0,0 0-1,1-1 1,-1 1-1,0 0 1,0 0 0,0 0-1,0 0 1,0 0-1,0 0 1,0 1-1,0-1 1,0 0 0,0 0-1,0 1-112,-23 7 2140,15-4-1418,1-1-270,0-1 0,0 0 0,0-1 0,0 1 0,0-1 0,0-1-1,0 0 1,0 0 0,0 0 0,0-1 0,-8-2-452,-18-4 748,-31-2-748,52 8 16,0 1-1,0 1 1,0-1 0,0 2 0,0 0 0,-11 3-16,-4 3-74,-8 1-38,-1 2 0,-21 10 112,45-15 3,0 1 1,1 0-1,-1 0 0,2 1 0,-1 1 0,1 0 0,0 1 1,-8 9-4,-1 4-49,1 2 1,1 0 0,2 0 0,0 2-1,2 0 1,1 1 0,-9 28 48,9-18-1,2 1 0,2 0 1,1 1-1,3-1 0,-1 36 1,6-43-15,1-1 1,1 1-1,2-1 0,2 0 0,0 0 0,3 0 0,0-1 0,2 0 1,1-1-1,1 0 0,1-1 0,2 0 0,1-1 0,6 6 15,10 7-34,2-2 0,1-1 0,2-1 0,2-2 0,6 2 34,-19-16-68,1-1 0,1-1 1,12 4 67,20 10-117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09.8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33 6 10208,'6'-6'3776,"-6"6"-2912,0 6-256,-6-2-192,6 1-352,-5-1-1984,5 1 1024</inkml:trace>
  <inkml:trace contextRef="#ctx0" brushRef="#br0" timeOffset="1">87 481 9568,'-28'35'3520,"28"-35"-2720,-26 33-256,4-22 512,11 4-704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4.1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41 348 2240,'1'-10'271,"-1"7"-191,0 1 0,1-1 0,-1 1 0,-1-1 0,1 0 0,0 1 1,0-1-1,-1 1 0,0-2-80,-1-6-14,-1-4 996,-1 0 0,0 0 0,-1 0 0,-1-3-982,3 12 214,1 0 0,-1 0 0,2 0-1,-1-1 1,0 1 0,1 0-1,0-3-213,0 5 32,1 1 0,0-1-1,1 1 1,-1-1-1,0 1 1,1-1-1,-1 1 1,1 0 0,0-1-1,0 1 1,0 0-1,0-1 1,0 1 0,0 0-1,1 0 1,-1 0-1,1 0 1,-1 0-1,2 0-31,6-7-2,0 0-1,1 1 0,0 1 1,0 0-1,1 0 0,-1 1 1,2 0-1,-1 1 0,1 0 1,0 1-1,3-1 3,-7 3-14,0 0 0,0 1-1,1-1 1,-1 1 0,1 1-1,-1 0 1,0 0 0,1 0 0,-1 1-1,1 1 1,-1-1 0,0 1 0,0 1-1,0-1 1,0 1 0,0 1-1,3 2 15,-7-4 0,1 1-1,-1 0 1,0 1-1,0-1 0,-1 1 1,1 0-1,-1 0 0,0 0 1,0 0-1,0 1 0,0-1 1,1 4 0,-1 0-1,0 0 0,0 0 0,-1 0-1,0 0 1,-1 1 0,1-1 0,-1 5 1,-1 7 20,0-1 1,-2 1-1,0-1 0,-1 0 1,-1 1-1,-2 5-20,-4 6 53,-2-1 1,0 0-1,-2-1 0,-17 27-53,12-26-43,-1-2-1,-3 3 44,5-8-33,1 0 0,1 2 0,-2 6 33,43-54 85,-4 2-85,-1-2 1,-1 0-1,-2-1 0,12-19 0,-26 39 15,21-35-38,0 0 0,-3-1 0,8-23 23,3-15 18,17-40 17,-39 96-14,16-38-24,-23 53 24,-1 0 0,0-1 0,0 1 0,-1-1 0,0 1 0,0-8-21,-1 14 3,0-1 0,0 1-1,0 0 1,0 0 0,0-1 0,0 1-1,-1 0 1,1-1 0,0 1 0,-1 0 0,1 0-1,-1 0 1,0 0 0,1-1 0,-1 1-1,0 0 1,0 0-3,1 1 0,-1-1 0,0 0 0,1 1-1,-1 0 1,0-1 0,0 1 0,0-1 0,1 1 0,-1 0 0,0 0-1,0-1 1,0 1 0,0 0 0,0 0 0,1 0 0,-1 0-1,0 0 1,0 0 0,0 0 0,-2 1 7,0-1-1,0 1 0,0 0 1,0 0-1,0 0 1,0 1-1,1-1 1,-1 1-1,0-1 1,1 1-1,0 0 1,-1 0-1,0 2-6,-7 7 9,0 0 0,1 1 0,1 0 0,0 1 0,0 0-1,2 0 1,-1 1 0,2 0 0,0 0 0,0 0 0,2 0 0,-1 1 0,1 4-9,0 3-7,2-1 0,0 0 0,1 1 0,1-1 0,0 1 0,2-1 0,1 0 0,0 0 0,3 2 7,-5-13 11,2-1-1,-1 0 0,1 0 0,0 0 1,1 0-1,0-1 0,1 1 0,-1-1 1,2-1-1,-1 1 0,1-1 0,0 0 1,8 5-11,-2-3 20,1-2 0,0 0 1,0 0-1,0-1 0,1-1 1,0 0-1,0-2 1,1 1-1,-1-2 0,13 1-20,1-1-605,0-2 0,0-1 0,1-1 0,-2-2 0,12-3 605,2 1-1450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4.5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4576,'6'0'1664,"-6"0"-1280,0 0-96,0 0 960,0 0-736,0 4 416,0 8-544,0 4 96,0 10-320,0 1 128,0 5-160,0 0-128,6 5-32,0 1-736,6-1 384,0 1-3264,0-5 2016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5.2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69 4384,'-2'-1'209,"1"1"0,0-1 0,0 0 1,-1 1-1,1 0 0,0-1 0,-1 1 0,1 0 1,-1-1-1,1 1 0,0 0 0,-1 0 0,0 0-209,1 0 27,1 0 0,-1 0-1,0 0 1,1 1 0,-1-1-1,1 0 1,-1 0 0,1 0-1,-1 0 1,1 1 0,-1-1-1,1 0 1,0 0 0,-1 1-1,1-1 1,-1 0 0,1 1 0,0-1-1,-1 1 1,1-1 0,0 0-1,-1 1 1,1-1 0,0 1-1,-1-1 1,1 1 0,0-1-1,0 1 1,0-1 0,0 1-1,-1-1 1,1 1 0,0-1-1,0 1 1,0 0-27,1 15 80,1 0-1,0 0 1,1 0-1,1 0 1,5 15-80,4 4 94,1 0 1,2 0-95,8 12 86,2-2 1,3 0 0,1-2-1,2-1 1,2-2 0,1-1-1,2-2 1,9 5-87,-37-35 84,-1 0 1,1 0-1,0-1 1,0 0-1,1 0 1,7 2-85,-13-6 40,-1-1 1,1 0 0,0 0-1,-1 0 1,1 0 0,0-1 0,0 1-1,0-1 1,0 0 0,0 0-1,0-1 1,-1 1 0,1-1 0,0 0-1,0 0 1,-1 0 0,1 0-1,0-1 1,2-1-41,-2 1 29,0-1-1,0 0 1,0 0 0,0-1-1,0 1 1,-1-1 0,0 1-1,1-1 1,-1 0 0,-1 0-1,1-1 1,0-1-29,4-7 58,-1-1 0,-1-1-1,1-2-57,20-77 42,-4-2 0,3-53-42,-3 21-366,-3 21-1906,-8 71 1104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6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83 186 3232,'-20'-1'864,"-16"-2"221,34 2-879,0 1-1,0 0 1,0-1-1,0 0 1,-1 1 0,1-1-1,0 0 1,0 0-1,0 0 1,0 0-1,1 0 1,-1-1-206,2 1 53,0 1 1,0-1 0,0 1-1,0-1 1,0 0-1,0 1 1,1-1-1,-1 1 1,0-1 0,1 1-1,-1-1 1,0 1-1,1-1 1,-1 1 0,0-1-1,1 1 1,-1-1-1,1 1 1,-1-1-54,1 1 75,5-6 5,0 1 0,0 0-1,1 0 1,0 1 0,0 0 0,0 0 0,0 0-1,1 1 1,0 0 0,-1 1 0,1-1 0,0 2-1,3-1-79,2-1-25,0 2-1,1-1 1,-1 2-1,0 0 1,1 0-1,-1 1 1,11 3 25,-15-2-10,-1 0 0,1 1 1,-1 0-1,0 0 0,0 1 0,0 0 1,0 1-1,-1-1 0,1 2 1,-1-1-1,0 1 0,1 2 10,-4-4 10,1 1 0,-1 0-1,0 0 1,-1 1 0,1-1-1,-1 1 1,0 0 0,-1-1-1,1 1 1,-1 1 0,0-1-1,-1 0 1,1 0 0,-1 1-1,-1-1 1,1 1 0,-1 0-10,-1 6-5,0-1 0,-1 1 0,0-1 0,-1 1 0,-1-1 0,0 0 0,0 0 0,-4 6 5,-13 23-45,-18 27 45,19-35-49,-10 18 41,-24 43 75,53-93-68,1 0 0,0-1 0,-1 1 1,1 0-1,0-1 0,-1 1 0,1 0 0,0-1 0,0 1 0,0 0 0,0-1 1,-1 1-1,1 0 0,0 0 0,0-1 0,1 1 0,-1 0 0,0 0 0,0-1 1,0 1 0,6-1 52,4-8-23,4-6-82,-1-1-1,12-16 54,95-143 166,-78 112-163,41-65-102,-69 104 128,-2-2 0,0 0 1,-2-1-1,3-11-29,-11 30 18,0 1 1,-1-1-1,0 0 1,0 0-1,0 0 0,-1 0 1,0 0-1,0 0 0,-1-1-18,1 5 5,0 1-1,0-1 0,-1 1 0,1 0 0,0-1 0,-1 1 0,0 0 1,0-1-1,1 1 0,-1 0 0,-1 0 0,1 0 0,0 0 0,0 0 1,-1 0-1,1 0 0,-1 0 0,-1-1-4,2 2-3,0 1 0,0-1-1,0 0 1,0 1 0,-1-1 0,1 0 0,0 1-1,0 0 1,0-1 0,-1 1 0,1 0 0,0-1-1,0 1 1,-1 0 0,1 0 0,0 0-1,0 0 1,-1 0 0,1 1 0,0-1 0,0 0-1,-1 0 1,0 1 3,-2 1-26,0-1 0,1 1 0,-1 0 1,1 0-1,-1 1 0,-1 1 26,-1 1-27,0 1 1,0 1-1,1-1 0,0 1 1,0 0-1,0 0 1,1 0-1,0 1 1,1-1-1,-2 5 27,-1 4 26,0 0 1,2 0-1,0 0 1,-2 15-27,4-15 15,1 0-1,1 0 1,0 0 0,1 0 0,1 0 0,0 0 0,4 10-15,-4-17-64,0-1 0,1 0 0,0-1 0,1 1 1,-1 0-1,1-1 0,1 0 0,0 0 0,0 0 1,0-1-1,0 0 0,1 0 0,0 0 0,1 0 0,3 1 64,31 19-394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6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3 155 2912,'0'0'80,"-1"-1"-1,1 0 1,0 0 0,-1 1-1,1-1 1,0 0 0,0 0-1,0 0 1,0 1 0,-1-1-1,1 0 1,0 0 0,0 0-1,0 1 1,1-1 0,-1 0-1,0 0 1,0 0 0,0 1-1,1-1 1,-1 0 0,0 0-1,1 1 1,-1-1 0,1 0-80,15-17 1507,-8 10-1086,10-10-92,1 1 0,0 1 1,0 1-1,9-3-329,-23 14 52,1 1 0,1 0 0,-1 0 0,0 1 0,1 0 0,-1 0-1,1 0 1,-1 1 0,5 0-52,-8 0 1,0 1-1,0 0 0,0 0 1,0 0-1,0 0 0,0 1 1,0-1-1,0 1 0,0 0 1,0 0-1,0 0 1,0 0-1,-1 0 0,1 0 1,0 1-1,-1 0 0,1-1 1,-1 1-1,1 0 0,-1 0 1,1 2-1,1 0 4,-1 1 0,0-1 0,0 1-1,0 0 1,-1 0 0,1 0 0,-1 1 0,0-1 0,-1 0 0,1 1 0,-1 0 0,0-1 0,-1 2-4,1 1 2,-1 0 1,-1 0-1,0 0 0,0 0 0,0-1 1,-1 1-1,0 0 0,-3 6-2,-6 11 39,-2 0 0,0-1 0,-2 0 0,-17 20-39,21-27 52,-36 41 73,30-37-85,0-1 0,2 2 0,0 1-40,14-22 11,0 1-1,0-1 1,0 1-1,1 0 1,-1-1-1,0 1 1,1 0-1,-1 0 1,1 0-1,0-1 1,-1 1-1,1 0 1,0 0-1,0 0 1,0 0-1,1 0 1,-1 1-11,1-2 9,-1 1 0,1-1 0,0 0 0,-1 0 1,1 1-1,0-1 0,0 0 0,0 0 0,0 0 1,0 0-1,0 0 0,0 0 0,1 0 0,-1 0 1,0 0-1,1 0 0,-1 0-9,5 1 46,-1 0 0,1 0-1,-1-1 1,1 1 0,0-1 0,0 0-1,0-1 1,0 1 0,1-1-46,32-2 90,0-2 0,30-6-90,-36 4-25,16-1-39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6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4896,'0'0'1824,"0"0"-1440,7 10-96,-7-10 768,0 0-640,0 0-160,0 0-160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7.2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3552,'7'10'1312,"-7"-10"-992,0 10-128</inkml:trace>
  <inkml:trace contextRef="#ctx0" brushRef="#br0" timeOffset="1">553 37 4736,'18'6'1760,"-18"-6"-1376,-6 4-96,-6-4-448,12 7 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8.4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17 4384,'-5'-14'1424,"4"11"-854,1 3-175,0 0 352,1 11 314,4 8-881,2-2-1,0 1 0,0-1 1,2 0-1,6 9-179,13 26 138,2 10-140,34 48 2,-44-79 147,2-1 0,2 0 0,0-2 0,9 6-147,-24-25 168,1-1 0,-1 0 0,2 0 0,-1-1 0,6 3-168,-14-8 61,1-1 0,0 0-1,-1 1 1,1-1-1,0 0 1,0 0 0,0-1-1,0 1 1,0 0 0,0-1-1,0 0 1,0 0-1,0 0 1,0 0 0,0 0-1,0 0 1,0-1-1,0 0 1,-1 1 0,1-1-1,0 0 1,0-1-1,0 1 1,-1 0 0,1-1-1,0 0-60,0 0 66,0-1-1,0 0 1,0-1-1,0 1 1,0 0-1,-1-1 1,0 1-1,0-1 1,0 0-1,0 0 0,1-3-64,1-7 148,0 1 0,1-12-149,0-11-11,-1 1-1,-2-1 1,-2 0 0,-3-27 11,2 41-40,-9-82-786,8 85 521,0-32-340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09.4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138 4 3136,'0'-1'57,"-1"1"1,1 0-1,-1-1 1,1 1-1,-1 0 0,0 0 1,1 0-1,-1-1 1,1 1-1,-1 0 1,0 0-1,1 0 0,-1 0 1,1 0-1,-1 0 1,0 0-1,1 0 1,-1 0-1,0 0 0,1 1 1,-1-1-1,1 0 1,-1 0-1,1 0 1,-1 1-1,0-1 0,1 0-57,-1 1 76,0 0-1,0 0 0,0 1 0,0-1 0,0 0 0,0 0 0,0 0 0,0 1 0,0-1 0,1 1 0,-1 0-75,-2 6 128,1 0 0,-1 0-1,2 1 1,-1 0-128,2-7 25,-4 35 262,1 1 0,2-1 0,2 1 1,2 4-288,0 10 275,10 201 252,2 51-457,15 208 533,4-280 664,-32-219-1169,5 36 766,-6-43-361,-5-20-173,-1-4-150,-10-37-125,2 1 1,3-2-1,0-24-55,2-39-11,7-47 11,1 108 18,4 1 0,1 0-1,13-54-17,-10 77 14,1 1-1,1 1 0,3-4-13,-6 20 10,1 0-1,0 1 1,1-1-1,1 2 1,0 0-1,1 0 1,4-3-10,13-12-78,2 1 0,10-7 78,-26 23-21,1 1 0,1 1 0,0 1-1,0 0 1,1 0 0,5 0 21,-17 7 0,-1 1 0,1 0 0,0-1 0,0 2 0,-1-1 0,1 1 0,0-1 0,0 1 0,0 1 0,0-1 0,-1 1 0,1 0 0,0 0 0,0 0 0,-1 0-7,-1 1 1,0-1-1,1 1 0,-1 0 0,0 0 0,0 0 1,0 0-1,0 0 0,0 1 0,-1-1 0,1 1 0,-1 0 1,0-1-1,1 1 0,-1 1 0,-1-1 0,1 0 1,1 2 6,0 2 11,-1-1 0,1 1 0,-1-1-1,-1 1 1,1 0 0,-1 0 0,0 0 0,0 0 0,-1-1 0,0 1 0,0 0 0,-1 0 0,0 0 0,0 0 0,-1 0 0,0 0 0,0-1 0,0 1-11,-5 7 21,0-1 1,0 0-1,-1 0 0,-1-1 1,0 0-1,-1 0 0,0-1 1,-1 0-22,-4 2 8,1-1 1,-2-1 0,1-1 0,-1 0-1,-1 0 1,0-2 0,0 0 0,-5 0-10,-18 6 55,-1-2-1,0-2 0,-1-1-53,1-3-652,-1-1-1,0-2 1,-19-2 652,56 0-124,1-1-528,0 0-1,1 0 1,-1 0-1,0-1 0,0 1 1,0-1-1,1 0 1,-4-1 652,6 2-94,1 0 0,0 0 1,0 0-1,0-1 0,-1 1 1,1 0-1,0 0 0,0 0 0,0 0 1,0-1-1,-1 1 0,1 0 1,0 0-1,0 0 0,0-1 0,0 1 1,0 0-1,0 0 0,0 0 1,0-1-1,0 1 0,0 0 0,0 0 1,0-1-1,0 1 0,0 0 1,0 0-1,0-1 94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0.2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84 134 4992,'-36'0'1589,"36"0"-1556,-1 0 0,1 0 0,-1 0 1,0 0-1,1 0 0,-1 0 0,1 0 0,-1 0 0,0 0 0,1 0 0,-1 0 1,1 0-1,-1 1 0,1-1 0,-1 0 0,1 0 0,-1 1 0,1-1 0,-1 1-33,-1 0 10,0 0 47,0 0-1,0 0 1,0 1-1,0-1 1,0 1-1,0 0 1,0 0-1,1 0 1,-1-1-1,1 1 1,-1 1-1,1-1 1,0 0-1,-1 0 1,1 0 0,0 1-1,1-1 1,-1 1-1,0-1 1,1 0-1,-1 1 1,1 0-57,-2 15 130,1 0 0,1 0 0,1 0 0,0 0 0,1 0 0,1-1 0,1 1 0,2 5-130,1 0 161,1 0 0,1 0 0,1-1 0,1-1 0,1 0 1,1 0-1,0-1 0,2-1 0,0 0 0,1-1 0,1 0 0,1-2 1,1 0-1,2 1-161,-12-11 216,0 0 0,0-1 0,9 4-216,-14-7 81,0 0 0,1-1 1,-1 0-1,0 1 0,1-2 1,-1 1-1,1 0 0,-1-1 1,1 0-1,1 0-81,0 0 105,0-1-1,0 0 1,-1-1 0,1 1 0,-1-1-1,1 0 1,-1-1 0,0 1 0,1-1 0,-1 0-1,-1 0 1,1-1 0,0 1 0,-1-1-105,3-3 58,-1 1 0,0-1 1,-1 0-1,0-1 0,0 1 0,0-1 1,-1 0-1,3-8-58,3-10 138,-1-1 1,0-5-139,-9 31 3,17-72 259,5-60-262,-12 65-1179,3 0 0,4-5 1179,-14 62-1374,1 0-1,0 1 0,1-1 1,3-5 1374,3 1-2592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6.3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26 1078 9216,'-21'44'5824,"21"-43"-5695,-1 1 0,1-1 1,-1 0-1,1 1 1,-1-1-1,1 0 0,-1 1 1,1-1-1,0 1 1,0-1-1,0 1 0,0-1 1,0 0-1,0 1 1,0-1-1,1 1 0,-1-1 1,0 0-1,1 1-129,0-1 864,-1-1-213,0 0 202,0-1-709,0-1 0,1 1 0,0-1 0,-1 0 0,1 1 0,0-1 0,0 1 0,-1-1 0,1 1 0,0 0 0,0 0 0,1-1-1,-1 1 1,1 0-144,7-11 225,7-21 116,-1 0-1,1-7-340,-8 20 76,19-55 756,17-74-832,15-107 326,55-173-70,-111 418-200,0 0 6,1 0-1,0 0 1,2-3-62,-6 12-1,0 1 0,1 0 0,0-1 0,-1 1 0,1 0 0,0 0 0,-1-1 0,1 1 0,0 0 0,0 0 0,0 0 0,0 0-1,0 0 1,0 0 0,1 1 0,-1-1 0,0 0 0,0 0 0,1 1 0,-1-1 0,0 1 0,1-1 0,-1 1 0,0-1 0,1 1 0,-1 0 0,2 0 1,-1 1 3,0 0 0,0 0-1,0 0 1,0 1 0,0-1 0,0 1 0,-1-1-1,1 1 1,-1 0 0,1-1 0,-1 1 0,1 0 0,-1 0-1,0 0 1,0 0 0,0 0 0,0 1-3,10 20 12,-1 0 0,-1 1 1,3 14-13,3 5 0,11 31-38,99 267 39,-86-242-132,-6 2 1,-2 5 130,9 82-4267,-30-142 2560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0.5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86 6048,'0'6'2240,"0"-6"-1728,-6-12-160,0 8-160,6 4-192</inkml:trace>
  <inkml:trace contextRef="#ctx0" brushRef="#br0" timeOffset="1">656 5 3392,'18'-4'1248,"-18"4"-960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0.9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 9056,'6'12'3360,"-6"-12"-2624,-6 0-192,-6-6-1280,6 0 288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1.6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0 315 4064,'1'-2'292,"0"-3"-52,0 1 1,0-1-1,1 1 1,0 0-1,-1 0 1,2 0-1,-1 0 1,0 0-1,1 0 1,0 1-1,-1-1 1,1 1-1,3-2-240,35-13 1286,-24 10-942,1 1 0,0 1 0,0 1 0,13-2-344,-16 3 10,1 2 0,-1 0 0,1 0 0,0 2 0,12 1-10,-22-1-4,1 1 0,-1 0 0,1 0 0,-1 1 0,1 0 0,-1 0 0,0 1 0,0-1 0,0 1-1,-1 1 1,1-1 0,-1 1 0,1 0 0,-1 0 0,1 2 4,1 1 5,1 1 1,-1 0-1,-1 1 0,0-1 1,0 1-1,0 1 0,-1-1 1,-1 1-1,0 0 0,0 0 1,-1 0-1,0 0 0,0 1 1,-1-1-1,-1 1 0,0 0 1,-1-1-1,1 1 0,-3 9-5,0-4 3,-1 0 1,0 0-1,-1 0 0,-1 0 0,-1-1 0,-1 3-3,-6 10 81,-2 0 1,-12 18-82,0-6 65,-2-1 1,-1-1 0,-2-2 0,-1-1 0,-2-2-1,-36 26-65,53-45 48,18-14-46,0 0-1,0-1 1,0 1-1,0 0 0,0 0 1,0 0-1,0 0 1,0 0-1,0 0 0,0 0 1,0-1-1,0 1 1,0 0-1,0 0 0,0 0 1,0 0-1,0 0 1,0 0-1,0 0 0,0 0 1,0-1-1,0 1 1,0 0-1,0 0 0,-1 0 1,1 0-1,0 0 1,0 0-1,0 0 0,0 0 1,0 0-1,0 0 1,0 0-1,0 0 0,-1 0 1,1 0-1,0 0 1,0 0-1,0 0 0,0 0 1,0 0-1,0 0 1,0 0-1,-1 0 0,1 0 1,0 0-1,0 0 1,0 0-1,0 0 0,0 0 1,0 0-1,0 0 1,0 0-1,-1 0 0,1 0 1,0 0-1,0 0 1,0 0-2,8-12 44,-6 10-31,52-75 184,101-155-10,-97 157 58,23-21-245,-17 22 128,-5-1 118,-33 43 36,-2-1 1,17-30-283,-35 53 54,-1-1 0,1 1 0,-2-1 0,0 0 0,0 0 1,-1 0-1,2-12-54,-4 20 9,-1 0 1,1 0 0,-1-1-1,0 1 1,0 0 0,-1 0-1,1-1 1,-1 1 0,1 0-1,-1 0 1,0 0 0,0 0-1,-2-3-9,2 4 5,-1 0 0,1 0 0,-1 0 0,1 0 0,-1 0 0,0 0 0,0 1-1,0-1 1,0 1 0,0-1 0,0 1 0,0 0 0,-1 0 0,1 0 0,0 0 0,-1 0-1,1 0 1,0 1 0,-1-1-5,-4 0 9,0 1-1,1 0 0,-1 0 0,0 0 1,0 1-1,1 0 0,-1 0 1,1 0-1,-1 1 0,1 0 1,0 1-1,-1-1 0,1 1 0,0 0 1,1 1-1,-5 2-8,-4 4-31,0 0 0,1 1 0,0 1 0,1 0 0,0 0 0,-2 5 31,6-5-12,0 0 0,0 0 0,1 1 0,1 0-1,0 0 1,1 1 0,0-1 0,1 1 0,0 0 0,2 1 0,-1-1 0,2 1 0,0-1 0,1 1 0,1 9 12,0-11 2,1-1 0,0 1 0,1 0-1,1-1 1,0 1 0,0-1 0,2 0 0,-1-1 0,1 1 0,1-1 0,0 0 0,1-1 0,0 0 0,0 0 0,1 0 0,1-1 0,-1-1 0,1 0 0,9 6-2,40 25-37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2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3 216 3552,'-1'-7'306,"0"0"0,1 0 0,-1 0 0,1 0 0,1 0-1,-1 0 1,1 0 0,1 0 0,-1 0 0,1 0 0,0 1 0,1-1 0,-1 1 0,1-1 0,1 1 0,-1 0 0,1 0 0,0 1 0,1-1-1,-1 1 1,1 0 0,2-2-306,-6 6 15,0 0-1,1 0 1,-1 0-1,1 0 1,-1 0-1,1 0 1,-1 0-1,1 0 0,0 1 1,-1-1-1,1 1 1,0-1-1,0 1 1,-1 0-1,1 0 1,0 0-1,0 0 1,0 0-1,-1 0 1,2 0-15,0 1 6,1 0 0,-1 0 1,0 1-1,0-1 0,0 0 1,-1 1-1,1 0 0,0 0 1,-1 0-1,1 0 0,0 0-6,7 9 4,0-1-1,-1 2 1,0-1-1,5 11-3,-10-16 27,15 25 71,-2 0-1,-2 2 1,10 27-99,-23-55 19,1 2-18,21 57 691,-21-54-460,0-1 0,-1 1 0,0 0-1,-1 0 1,0 7-231,-4-2 442,3-14-422,0-1 1,0 0-1,0 0 1,0 1 0,-1-1-1,1 0 1,0 0-1,0 0 1,0 0-1,-1 1 1,1-1 0,0 0-1,0 0 1,-1 0-1,1 0 1,0 0-1,0 0 1,-1 1 0,1-1-1,0 0 1,-1 0-1,1 0 1,0 0-1,0 0 1,-1 0-1,1 0 1,0 0 0,-1 0-21,0-1 29,0 0 0,0 1 1,-1-1-1,1 0 1,0 1-1,0-1 0,0 0 1,0 0-1,0 0 1,0 0-1,0 0 0,0 0 1,0-1-1,1 1 0,-1 0 1,0-1-30,-2-4 9,1 0-1,0 0 1,0 0 0,0-1-1,1 1 1,0 0 0,0-1-1,1 1 1,-1-1 0,2-4-9,0-6 8,0 1 0,1 0 1,3-9-9,0 6-18,1 0 1,1 0-1,1 1 0,0 0 1,1 0-1,1 0 0,1 2 1,0-1-1,1 1 0,1 1 1,1 0-1,0 1 1,14-11 17,-21 19-13,1 1-1,-1-1 1,1 1 0,1 1 0,-1 0 0,1 0 0,0 0 0,0 1 0,0 1 0,0-1 0,0 2 0,0-1 0,1 1 0,6 0 13,-8 1-1,-1 1 0,1-1 0,-1 1 0,0 1 1,0-1-1,1 1 0,-1 1 0,0-1 0,0 1 1,-1 1-1,1-1 0,-1 1 0,1 0 0,-1 0 1,-1 1-1,1 0 0,0 0 0,2 4 1,1 1-63,0 1 1,-1 1-1,0-1 0,-1 1 0,-1 1 0,0-1 1,0 1-1,-1 0 0,1 6 63,-4-10-214,0 1-1,0 0 1,-1 0-1,0 0 1,-1 0 0,0 0-1,0 2 215,-1-4-703,0 0-1,-1-1 0,1 0 1,-2 1-1,1-1 0,-1 2 704,-4 11-1866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2.5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45 6720,'45'-32'2170,"-44"31"-2113,0 0-1,1 0 1,-1 0 0,0 1-1,0-1 1,0 0-1,1 1 1,-1-1-1,0 1 1,1 0-1,-1-1 1,1 1-1,-1 0 1,0 0-1,1 0-56,-1 0 3,7-2 93,-1 1 0,1 0 0,0 0 1,0 1-1,0 0 0,0 1 0,-1 0 0,1 0 0,0 1 1,0-1-1,-1 2 0,1-1 0,-1 1 0,0 0 0,0 1 1,4 2-97,11 10 292,-2 1 0,0 2 0,-1 0 0,0 0 0,-2 2 0,15 22-292,-1 5 361,-2 0 0,19 45-361,-25-42 102,-2 1-1,-3 1 0,-1 0 1,-4 1-1,5 38-101,-8-35-21,-4 1-1,-1 0 1,-3 18 21,-7-9-921,-3 0-1,-3-1 1,-3 0 0,-9 23 921,-6 21-1584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3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411 11 3712,'-1'-1'143,"1"0"0,-1 0 0,0 1 0,1-1 0,-1 0 0,1 1 0,-1-1 0,0 1 0,0-1 0,1 1 0,-1-1 0,0 1 0,0-1 0,0 1 0,1 0 0,-1-1 0,0 1 0,0 0 0,0 0 0,0-1 0,0 1 0,0 0 0,0 0 0,1 0 0,-1 0 0,0 0-1,0 1 1,0-1 0,0 0 0,0 0 0,0 1 0,1-1 0,-2 1-143,-4 1 205,1 1-1,-1 0 0,1 0 0,0 1 0,0-1-204,-3 3 415,-5 3-23,1 1-1,0 1 0,0 0 1,1 0-1,1 1 0,0 0 0,-7 13-391,-12 21 272,-14 35-272,30-57 45,-1 2-40,-5 9 6,2 0 0,-4 17-11,-1 13 87,3 0 0,4 2 0,-8 66-87,17-74-13,3 0 0,2 0 0,3 0 0,2 0 0,3-1 1,14 54 12,-12-75 10,1-1-1,3 1 1,0-2 0,3 0 0,0-1 0,3 0 0,0-2 0,3 0 0,0-1 0,2-1 0,5 3-10,-8-12 10,1-2 1,1 0-1,1-1 0,1-1 0,0-2 0,9 4-10,11 3-365,1-2 0,0-2 0,16 2 365,-10-5-2710,1-3 1,51 5 2709,-7-5-2821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6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34 4160,'-115'-33'6197,"115"33"-6187,-1 0 0,1-1 0,0 1 0,-1 0 1,1 0-1,-1 0 0,1 0 0,-1 0 0,1 0 0,0 0 0,-1 0 0,1 0 0,-1 0 1,1 0-1,-1 0 0,1 0 0,0 1 0,-1-1 0,1 0 0,-1 0 0,1 0 0,0 1 1,-1-1-1,1 0 0,0 0 0,-1 1 0,1-1 0,0 0 0,-1 1 0,1-1 0,0 0 1,0 1-1,-1-1 0,1 0 0,0 1 0,0-1 0,0 0 0,0 1 0,-1-1 0,1 1 1,0-1-1,0 1 0,0-1 0,0 0 0,0 1 0,0-1 0,0 1 0,0-1 0,0 1-10,2 31 364,0-19-316,6 51-53,0 20 31,-7-66 14,1 19 12,1 0-1,5 20-51,-6-46-3,1 0-1,0 0 0,1 0 1,0-1-1,0 0 0,1 0 1,1 0-1,-1 0 0,2-1 1,4 6 3,-7-10 9,1 0 0,0-1 0,1 0 0,-1 0 0,1 0 0,-1 0 0,1-1 1,0 0-1,1 0 0,-1-1 0,0 0 0,1 0 0,-1 0 0,1-1 0,0 0 0,-1 0 1,4-1-10,0 1 9,0-1 1,0-1 0,1 0-1,-1 0 1,0-1 0,-1 0-1,1-1 1,0 0 0,-1-1-1,1 0 1,3-2-10,1-2 27,-1-1 1,0 0 0,-1-1-1,0 0 1,0-1-1,-1 0 1,-1-1-1,0 0 1,0-1-1,-1 0 1,-1 0-1,0-1 1,4-12-28,0-2 25,-1-1-1,-2 0 1,-1 0 0,-1-1 0,-2 0 0,1-19-25,-4 38-3,-2 9-13,1 0 0,-1-1 0,1 1 1,-1 0-1,0-1 0,0 1 0,0-1 0,0 1 1,-1 0-1,1-1 0,-1 1 0,1 0 0,-1-1 0,0 1 1,0-1 15,0 2-3,1 1 1,0 0 0,0 0-1,0 0 1,0 0 0,0 0 0,0 0-1,0 0 1,0 0 0,0 0-1,0 0 1,0 0 0,0 0-1,0 0 1,0 0 0,0 0-1,0 0 1,0 0 0,0 0 0,0 0-1,-1 0 1,1 0 0,0 0-1,0 0 1,0 0 0,0 0-1,0 0 1,0 0 0,0 0 0,0 0-1,0 0 1,0 0 0,0 0-1,0 0 1,0 0 0,0 0-1,0 0 1,0 0 0,-1 0-1,1 0 1,0 0 0,0 0 0,0 0-1,0 0 1,0 0 0,0 0-1,0 0 1,0 0 0,0 1-1,0-1 1,0 0 0,0 0-1,0 0 1,0 0 0,0 0 0,0 0-1,0 0 1,0 0 0,0 0-1,0 0 1,0 0 0,0 0-1,0 0 1,0 0 0,0 0 0,0 0-1,0 1 1,0-1 0,0 0 2,-1 7-52,0-4 33,0 13 16,0-1-1,1 1 0,0-1 1,2 3 3,0 14 30,0 33 68,2 0 0,4 0 0,7 27-98,41 122 59,3 10 72,-45-158-56,-4 0 1,1 30-76,-9-61 17,-1 1 0,-2-1-1,-2 1 1,-1 1-17,1-18 29,-1 0 0,-1 0 0,0 0 0,-1-1 0,-2 0 0,1 0 0,-2-1 0,-3 4-29,5-9 21,0 0 0,-1-1 0,-1 0 0,0-1 0,0 0-1,-1 0 1,0-1 0,-1 0 0,0-1 0,0 0 0,-1-1 0,0 0 0,0-1 0,0 0 0,-5 0-21,7-3 10,-1-1-1,1 0 1,0 0-1,0-1 1,-1-1-1,1 0 1,-1 0-1,1-1 1,0 0 0,-1-1-1,1 0 1,0-1-1,0 0 1,-3-1-10,2-1-4,0-1 0,0 0 0,1-1 0,-1 0 0,2 0 0,-1-1 0,1 0 0,-5-6 4,6 6 11,0-1 1,1 0 0,0 0-1,0 0 1,1 0 0,0-1-1,1 0 1,0-1 0,1 1-1,0-1 1,1 0 0,0 0-1,0 0 1,1 0 0,1 0-1,0-6-11,0-2 7,2-1 0,0 0 0,1 0 0,1 1 0,1 0 0,1-1 0,1 1 0,0 1 0,1-1 0,6-10-7,7-9-196,1 1 0,2 0 0,2 2 0,18-21 196,9-9-2150,-2 8 604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16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7040,'6'0'2624,"-6"0"-2048,12 10-128,-12-4 352,6 4-512,0 12 96,0 11-224,0 3 32,0 3-96,0 3-64,0 5 0,1 7-2432,-1-5 1312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2.1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74 3904,'-3'-5'192,"-2"-4"459,0-1-1,-1 1 1,-5-5-651,0-2 1968,11 16-1925,0 0 1,0-1-1,-1 1 1,1 0-1,0 0 1,0-1-1,0 1 1,0 0-1,0 0 1,0-1-1,0 1 1,0 0-1,0-1 1,0 1 0,0 0-1,0 0 1,0-1-1,0 1 1,0 0-1,0 0 1,0-1-1,0 1 1,0 0-1,0 0 1,0-1-1,1 1 1,-1 0-1,0 0 1,0-1-1,0 1 1,0 0-1,1 0 1,-1 0-1,0-1 1,0 1 0,0 0-1,1 0 1,-1 0-1,0 0 1,0 0-1,1-1 1,-1 1-1,0 0 1,0 0-1,1 0 1,-1 0-1,0 0 1,0 0-1,1 0 1,-1 0-1,0 0 1,0 0-1,1 0 1,-1 0-1,0 0 1,1 0-44,0 1 34,0-1-1,1 1 1,-1-1 0,0 1 0,0 0-1,0 0 1,0-1 0,1 1-1,-1 0 1,0 0 0,0 0 0,0 0-1,-1 0 1,1 0 0,0 1-34,6 5 134,2 3-67,1 1-1,-2 0 1,0 1-1,0 0 1,0 1-67,31 66 113,-28-57-79,37 84-92,57 110-57,-79-168 119,2-1 1,3-1-1,11 12-4,-29-42 23,15 18 141,4 2-164,-25-28 44,1 0-1,0-1 1,1 0-1,0 0 0,0-1 1,8 4-44,-16-9 11,1 0 0,-1 0-1,1-1 1,0 1 0,-1 0 0,1-1 0,0 1 0,-1-1 0,1 0-1,0 0 1,0 1 0,0-1 0,-1 0 0,1-1 0,0 1-1,0 0 1,-1 0 0,1-1 0,0 1 0,0-1-11,0 0 8,-1 0-1,1 0 1,-1 0 0,1 0 0,-1-1 0,0 1 0,1 0-1,-1-1 1,0 1 0,0-1 0,0 0 0,0 1-1,0-1 1,-1 0 0,1 1 0,0-2-8,2-8 31,-1 0 0,0 0 0,0-1 0,-1 1 0,-1-10-31,1 9 42,0-42-106,-1 0 0,-3 0 0,-3-6 64,-4-30-160,8 11 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3.1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1 205 4064,'0'-12'1431,"-1"20"80,3 24-405,7 134-453,-6-73-432,-2-75-201,0-1 1,2 1-1,0-1 0,1 0 0,1 4-20,-2-14 11,-1 1 1,2-1 0,-1-1-1,1 1 1,0 0-1,0-1 1,0 0-1,1 0 1,0 0-1,0 0 1,1-1 0,0 0-1,1 1-11,-1-1 44,0-1 1,1 1-1,0-1 0,0 0 1,0-1-1,0 0 1,0 0-1,1 0 0,0-1 1,-1 0-1,1-1 0,0 0 1,0 0-1,0-1 0,0 1 1,-1-2-1,1 1 1,0-1-1,0 0 0,0-1 1,-1 0-1,4-1-44,-1 0 95,1-1-1,-1 0 1,0 0 0,0-1-1,0-1 1,-1 1 0,0-1-1,1-2-94,0-1 103,-1-1-1,0 0 0,0-1 1,-1 0-1,6-12-102,-2 1 189,0 0 1,6-19-190,-4 1 59,-2 0 0,-2 0 0,-1-1 0,-2 0 0,-2-6-59,3-56 62,-5-46-62,-4 137 23,-1 9-45,-2 25-32,1 19 50,3 0 0,2 20 4,12 88 43,-7-78 34,6 38 12,4-1 0,22 63-89,77 207-178,-79-269 365,-4 2-1,9 64-186,-36-140-21,26 173 53,-31-195-6,0 0 0,-1 1 1,-1-1-1,1 0 0,-2 0 1,0 0-1,-1 0 0,0-1 0,-3 8-26,3-13 26,0 0 0,0-1-1,-1 0 1,1 0-1,-1 0 1,-1 0 0,1 0-1,-1-1 1,0 0 0,0 0-1,-1 0 1,1-1-1,-1 0 1,0 0 0,0 0-1,-1 0 1,-4 1-26,8-4 26,-1 1-1,0-1 1,1 0 0,-1 0 0,0 0-1,0-1 1,0 1 0,1-1-1,-1 0 1,0 0 0,0 0 0,0-1-1,0 1 1,0-1 0,0 0 0,1 0-1,-1 0 1,0-1-26,-2-1 40,0 0 0,0-1-1,0 1 1,1-1 0,0 0 0,0-1 0,0 0-1,0 1 1,-2-4-40,-3-6 34,0 0-1,0 0 1,2-1 0,0 0-1,0 0 1,0-5-34,6 16 6,-7-17 25,1 0 0,1-1 0,0 1-1,2-1 1,0-1 0,2 1 0,0-1 0,2 1 0,1-16-31,0 6 1,2 0 1,2-1 0,0 1 0,3 0-1,0 1 1,11-27-2,-5 28-145,1 0 0,2 2 0,1 0-1,1 0 1,1 2 0,1 0 0,2 1 0,0 2 0,13-11 145,26-17-576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6.80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377 44 10144,'-5'-29'3258,"5"28"-3115,0 0 0,0 0-1,0 0 1,0 0-1,0 0 1,-1 1 0,1-1-1,0 0 1,-1 0 0,1 0-1,-1 1 1,1-1-1,-1 0 1,0 0-143,1 1 53,0 0 0,0 0 0,-1-1 1,1 1-1,0 0 0,0 0 0,-1 0 0,1 0 0,0 0 0,0 0 1,-1 0-1,1 0 0,0 0 0,-1 0 0,1 0 0,0 0 0,0 0 0,-1 0 1,1 0-1,0 0 0,-1 0 0,1 0 0,0 0 0,0 0 0,-1 0 0,1 1 1,0-1-54,-14 14 1367,14-14-1361,-7 11 212,0 0-1,1 0 1,0 0-1,-4 11-217,-8 18 197,10-23-99,-20 40 423,-1 11-521,-33 106 853,3 20-853,28-74 104,5 1 0,-6 94-104,22-116 149,3 1 1,7 78-150,4-121 123,1 0 1,4 0 0,1-1 0,3-1-1,14 34-123,-11-44-78,2-2-1,1 0 0,3-1 0,1-1 0,3-1 0,1-2 1,1 0-1,2-2 0,10 7 79,-21-24-463,1-1 0,1-1 0,0-1 0,1 0 0,1-2-1,9 4 464,51 22-1392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3.6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53 179 5472,'0'-37'1760,"2"23"-1051,1 3-649,2-5 711,-1 1 1,4-6-772,-6 16 105,0 1 0,1-1 1,-1 1-1,1 0 0,0-1 1,0 1-1,0 0 0,1 1 1,-1-1-1,3-1-105,-4 3 5,0 0 0,0 1-1,0-1 1,0 1 0,0-1 0,0 1 0,0 0-1,0 0 1,1 0 0,-1 0 0,0 1 0,1-1-1,-1 1 1,1-1 0,-1 1 0,1 0 0,-1 0-1,1 0 1,-1 0 0,1 0 0,-1 0 0,0 1-1,1-1 1,-1 1 0,1 0 0,-1 0 0,0 0-1,0 0 1,1 0 0,-1 0-5,2 3 2,1-1 0,-1 1 0,0-1-1,0 1 1,0 0 0,0 1 0,-1-1 0,0 1 0,0-1-1,0 1 1,0 0 0,-1 0 0,0 0 0,0 1-1,0-1 1,-1 1-2,3 9-3,-1 0-1,-1 0 0,0 0 0,-1 0 1,0 7 3,-2 0 51,-1 0 0,-1 0 0,-1-1 0,0 0 0,-2 0 0,0 0 1,-3 2-52,-17 42 502,-22 33-502,42-86 20,-38 71 769,-6-1-789,26-37 207,22-41-174,0 1-1,0 0 1,0 0 0,1-1 0,0 1 0,0 0-1,0 0 1,1 2-33,0-6 8,0 0 0,0-1 0,0 1-1,0-1 1,0 1 0,0 0-1,0-1 1,0 1 0,0-1 0,1 1-1,-1 0 1,0-1 0,0 1 0,1-1-1,-1 1 1,0-1 0,1 1 0,-1-1-1,0 1 1,1-1 0,-1 0 0,1 1-1,-1-1 1,1 1 0,-1-1 0,1 0-1,-1 1 1,1-1 0,-1 0 0,1 0-1,0 0 1,-1 1 0,1-1 0,-1 0-1,1 0 1,0 0 0,-1 0-1,1 0 1,-1 0 0,1 0 0,0 0-1,-1 0 1,1 0-8,3-1 40,1 0 1,-1 0-1,0 0 0,0 0 0,3-2-40,-4 2 48,25-11-11,0 0 0,-2-2 1,11-7-38,7-2-507,0 2 0,12-2 507,-39 16-501,37-14-432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3.9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7 5824,'-6'-6'2144,"6"6"-1664,0 6-128,0-6-128,0 0-192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4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5 5472,'-6'6'2016,"6"-6"-1536,-6 0-160,0-6-1920,12 2 800</inkml:trace>
  <inkml:trace contextRef="#ctx0" brushRef="#br0" timeOffset="1">480 43 7136,'6'16'2656,"-6"-16"-2080,0 21-160,0-21 1696,0 0-1248,0 0-704,0 0-128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5.1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 5152,'-7'0'1888,"7"0"-1440,-12 0-160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5.4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0 7392,'-29'20'2720,"29"-20"-2080,-30 17-224,12-11-544,6 4-32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5.9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18 108 5984,'-1'-4'253,"-1"1"236,0-1 1,0 0-1,-1 1 0,1-1 1,-1 1-1,0 0-489,6 14 551,0 1-1,0-1 1,1 1 0,2 4-551,19 42 74,1-2 1,3 0 0,3-2-1,2-1 1,18 19-75,-22-34-40,173 217 496,-176-223 363,-2 2-1,8 14-818,-14-24 749,-19-23-692,1 0 0,0 0-1,0 0 1,0-1 0,0 1-1,0 0 1,-1-1 0,1 1 0,0-1-1,0 1 1,1-1 0,-1 1 0,0-1-1,0 0 1,0 1 0,0-1 0,0 0-1,0 0 1,0 0 0,0 0-1,1 0 1,-1 0 0,0 0 0,0 0-1,0-1 1,1 1-57,0-1 53,-1-1-1,1 1 1,-1 0-1,1-1 0,-1 1 1,1-1-1,-1 1 1,0-1-1,0 0 1,0 1-1,0-1 0,0 0 1,0 0-1,0 0 1,0 0-1,0-1-52,8-37 248,-7 28-199,6-43-81,-2-1-1,-3 1 1,-2-36 32,-2 72 22,1-282-22,0 232-175,2-93-2423,3 120 1212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7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44 157 3488,'-2'-3'446,"2"2"-229,-1 0 0,1 0 0,-1 0 0,1 0 1,-1 1-1,1-1 0,0 0 0,0 0 0,-1 0 1,1 0-1,0 0 0,0 0 0,0 0-217,-7 18 3099,-16 95-769,20-96-2234,1 1-1,0-1 1,2 0-1,0 0 0,1 1 1,0-1-1,2 3-95,-2-13 36,0 0 0,1 0-1,0 0 1,0-1 0,0 1-1,1-1 1,0 1 0,0-1-1,0 0 1,0 0 0,1 0-1,0-1 1,0 1 0,0-1-1,1 0 1,0 0 0,-1-1-1,1 1 1,0-1 0,5 2-36,-1-1 132,0 0 0,1-1 1,-1-1-1,0 0 0,1 0 1,0 0-1,-1-1 0,1-1 0,0 0 1,-1 0-1,1-1 0,0 0 1,-1 0-1,1-1 0,-1-1 1,1 0-1,-1 0 0,0 0 1,7-5-133,-2 1 94,0-1 0,-1 0 0,0-1 0,0-1 0,-1 0 0,0-1 0,-1 0 0,0 0 0,-1-2 0,-1 1 0,1-1 0,-1-2-94,14-29 208,-3-1 0,11-34-208,-31 77 0,9-23-31,2 0 0,0 1 0,2 0 0,0 1 0,13-17 31,-23 37-5,-1 1 0,0-1-1,1 0 1,0 1-1,0-1 1,0 1-1,0 0 1,0 0-1,0 0 1,1 0 5,-2 1-10,0 0 0,0 1 1,0-1-1,0 1 0,0-1 0,0 1 1,0 0-1,0 0 0,0 0 0,0 0 1,0 0-1,0 0 0,0 0 0,0 1 1,0-1-1,0 1 0,0-1 0,0 1 0,0 0 10,5 3-2,-1-1 0,1 1 0,-1 1 0,0-1-1,0 1 1,-1 0 0,1 1 0,-1-1 0,0 1-1,-1 0 1,2 3 2,1 1-33,0 1 0,-1 1-1,-1-1 1,0 1 0,-1 0-1,2 7 34,-4-11-66,-1-1-1,0 1 0,0 0 0,0 0 1,-1 0-1,0 0 0,-1 0 0,0 0 1,0 2 66,-3 4-914,0 1 0,0 0 0,-1-1 1,-4 7 913,-4 14-1776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7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 4736,'0'0'180,"-3"-1"495,3 1-624,-1 1 0,1-1 0,0 0 0,0 0 0,0 1-1,-1-1 1,1 0 0,0 0 0,0 1 0,0-1 0,0 0 0,-1 1 0,1-1 0,0 0 0,0 1 0,0-1-1,0 0 1,0 0 0,0 1 0,0-1 0,0 0 0,0 1 0,0-1 0,0 0 0,0 1-51,1 123 1081,5-1 0,6 0-1,13 44-1080,30 74 752,64 167-752,17-44 795,-120-330-631,-11-23 394,0 0 0,3 11-558,-8-20 114,1 2 402,-5-10-89,-2-5-177,-2-1-82,1-1 1,1 0 0,-4-9-169,-1-11 46,1 0 0,2 0 1,1-1-1,2 0 0,0-16-46,0-33 127,5-56-127,1 86-23,2 0 1,3 0-1,2 1 1,2 0 0,4-4 22,1 7 32,1 0 0,6-4-32,-13 32 4,0 1 1,2 1-1,1 0 0,0 1 1,1 0-1,5-3-4,-12 14-14,0 1-1,0 0 1,1 0-1,0 1 1,0-1-1,1 2 1,7-5 14,-12 7-6,1 1-1,0-1 1,0 1 0,0 0 0,0 0-1,-1 0 1,1 1 0,1-1 0,-1 1 0,0 0-1,0 0 1,0 0 0,0 1 0,0-1 0,0 1-1,0 0 1,-1 0 0,3 1 6,2 2 1,-1 0 0,0 1 1,1-1-1,-2 1 0,1 1 0,-1-1 0,1 1 1,-1 0-1,-1 1 0,1-1 0,-1 1 1,-1 0-1,3 5-1,-2-4-1,-1 1 1,0-1-1,-1 1 1,0 0 0,0 0-1,-1 1 1,-1-1-1,1 0 1,-1 1-1,-1-1 1,0 0-1,0 1 1,-1-1-1,0 1 1,0-1-1,-1 0 1,0 0 0,-1 0-1,0 0 1,-1 0-1,0 0 1,0-1-1,-3 4 1,-4 4 15,0 0 0,-2-1 0,0-1 0,-1 0 0,0 0 0,-1-1 0,0-1 0,-1-1 0,0 0 1,-1-1-1,-6 2-15,-21 9-907,0-2 0,-42 11 907,41-14-810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8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7 219 3904,'-5'-6'1336,"3"10"270,5 16-58,6 6-828,2-1 0,0 0 0,4 4-720,11 24 603,-3-3-280,1-2 0,3 0 0,3-2 0,1-1 0,2-1 0,2-2 0,24 23-323,-44-51 403,0-1 0,0-1-1,2 0 1,12 8-403,-27-19 45,-1 0 0,1 0 1,0 0-1,0 0 0,0 0 0,0-1 1,-1 1-1,1 0 0,0-1 0,0 0 1,0 1-1,0-1 0,0 0 0,0 0 1,0 0-1,0 0 0,0 0 0,0-1 1,0 1-1,0 0 0,0-1 0,0 0 1,0 1-1,0-1 0,0 0 0,0 0 1,-1 0-1,1 0 0,0-1 0,-1 1 0,1 0-44,1-3 49,-1 0 0,1 0 1,-1 0-1,1 0 1,-1 0-1,0 0 1,-1-1-1,1 1 1,-1 0-1,0-2-50,8-45 286,-9 48-266,5-47 286,-2-37-306,0-6 41,-3 81-98,14-186-55,-7 143-694,1 0 0,12-35 806,-15 70-1778,1 1 0,1 0 0,5-9 1778,-9 24-532,-1 0 0,1 0 0,0 0 0,0 1 0,0-2 532,-3 5-6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8.7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17 5888,'-6'-6'2176,"6"6"-1664,-6 0-160,-6 0 64,12 0-288,-6-6-1440,6 2 704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7.65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66 582 9568,'-48'-25'5920,"47"24"-5823,-1 1 1,1-1-1,0 0 1,0 0 0,0 1-1,0-1 1,0 0-1,0 0 1,0 0 0,1 0-1,-1 0 1,0 0 0,0-1-1,1 1 1,-1 0-1,1 0 1,-1 0 0,1-1-1,-1 1 1,1 0 0,0 0-1,0-1 1,0 1-1,-1 0 1,1-1 0,0 1-1,1 0 1,-1-1 0,0 1-1,0 0 1,1-1-1,-1 1 1,0 0 0,1 0-1,-1-1 1,1 1-1,0 0 1,-1 0 0,1-1-98,2-3 164,0 0 0,0 0-1,1 1 1,0-1 0,-1 0 0,1 1 0,4-3-164,-4 3 5,1 1-1,0-1 1,-1 1-1,1 0 1,0 1 0,0-1-1,1 1 1,-1 0-1,0 0 1,1 1 0,0-1-1,-1 1 1,1 0-1,0 1 1,-1 0 0,1 0-1,0 0 1,-1 0-1,1 1 1,0 0-1,-1 0 1,1 0 0,-1 1-1,1 0 1,-1 0-1,0 0 1,0 1 0,0 0-1,0 0 1,0 0-1,-1 1 1,1-1 0,-1 1-1,0 0 1,0 0-1,1 2-4,1 2-28,0 0-1,0 1 0,-1 0 0,0 0 0,0 1 0,-1-1 0,0 1 0,-1 0 1,0 0-1,-1 0 0,0 1 0,0-1 0,-1 0 0,-1 1 0,1-1 1,-2 1-1,0 2 29,-5 25-39,-2 0-1,-2-1 1,-11 30 39,10-34-53,-24 66 48,-28 53 5,36-93 10,44-114-154,48-119-143,-40 110 292,61-186 181,-50 141-116,122-369 244,-153 464-260,-2 5 1,0 1-1,0 0 1,1-1-1,1 0-54,-5 9 2,0 0 0,0 0-1,0 0 1,0 0-1,0 1 1,0-1-1,0 0 1,0 0 0,0 0-1,0 0 1,0 0-1,0 0 1,0 0-1,0 0 1,0 0 0,0 0-1,0 0 1,0 0-1,0 0 1,1 1 0,-1-1-1,0 0 1,0 0-1,0 0 1,0 0-1,0 0 1,0 0 0,0 0-1,0 0 1,0 0-1,0 0 1,1 0 0,-1 0-1,0 0 1,0 0-1,0 0 1,0 0-1,0 0 1,0 0 0,0 0-1,0 0 1,0 0-1,0 0 1,1 0-1,-1-1 1,0 1 0,0 0-1,0 0 1,0 0-1,0 0 1,0 0 0,0 0-1,0 0 1,0 0-2,-10 60 117,-8 78 104,6 1 1,6 42-222,7-125 43,2-1 1,3-1 0,4 10-44,-4-29-86,3 0 0,1-1 0,1 0 0,2-1 0,6 10 86,-10-26-720,1-1 0,7 10 720,21 24-1067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9.0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0 219 3808,'12'17'1408,"-12"-17"-1088,6 0-96</inkml:trace>
  <inkml:trace contextRef="#ctx0" brushRef="#br0" timeOffset="1">890 1 7296,'13'16'2720,"-13"-16"-2112,18 10-192,-12-10 2048,0 4-1440,-6-8-352,0 4-416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29.9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12 6400,'-10'-10'2058,"10"10"-2045,0 0-1,0 0 1,0 0-1,0 0 1,0 0-1,0 0 1,0 0-1,0 0 1,0 0-1,0-1 1,0 1-1,0 0 1,-1 0-1,1 0 1,0 0-1,0 0 1,0 0-1,0 0 1,0 0-1,0 0 1,0 0-1,0 0 1,0 0-1,0 0 1,-1 0-1,1 0 1,0 0-1,0 0 1,0 0-1,0 0 1,0 0-1,0 0 1,0 0-1,0 0 1,0 0-1,0 0 1,-1 0-1,1 0 1,0 0-1,0 0 1,0 0-1,0 0 1,0 0-1,0 0 1,0 0-1,0 1 1,0-1-1,0 0 1,0 0-1,0 0 1,-1 0-1,1 0 1,0 0-1,0 0 1,0 0-1,0 0 1,0 0-1,0 0 1,0 1-1,0-1 1,0 0-1,0 0 1,0 0-1,0 0-12,-4 5 134,2-2 62,-1 1 1,1-1 0,-1 1 0,1-1-1,0 1 1,1 0 0,-1 0 0,1 0-1,-1 2-196,0 3 184,-15 56 1317,1 13-1501,12-54 54,2 0-1,0 1 1,2-1-1,0 1 0,2 2-53,0-9 14,1-1 0,0 0-1,1 0 1,1 0 0,0 0-1,2-1 1,0 0-1,2 2-13,-5-10 20,1 0-1,0 0 1,1-1 0,-1 0-1,2 0 1,-1 0-1,1-1 1,0 0-1,0 0 1,0 0-1,1-1 1,0-1-1,0 1 1,0-1-1,1 0 1,2 0-20,-5-2 34,0-1 1,0 1 0,0-1 0,1 0 0,-1 0 0,1-1 0,-1 0 0,0 0 0,1-1 0,-1 1 0,0-1-1,1-1 1,-1 1 0,0-1 0,0 0 0,0-1 0,0 1 0,0-1 0,-1 0 0,1-1 0,-1 1 0,5-5-35,-4 3 83,-1 0 0,1-1 1,-1 0-1,-1 0 0,1 0 1,-1-1-1,0 0 0,3-5-83,0-8 120,0 0-1,-1 0 1,-1-1 0,-1 0-1,0-4-119,2-36 120,-3-7-120,-1 19-108,2 0 0,5-18 108,-8 61-37,1-1 1,-1 1 0,1 0 0,1 0 0,-1 0-1,1 0 1,0 0 0,2-2 36,-5 7-11,1 0 1,0 0-1,-1 0 1,1 0-1,0 1 0,0-1 1,0 0-1,0 1 1,0-1-1,-1 0 0,1 1 1,0-1-1,0 1 1,0-1-1,1 1 0,-1 0 1,0-1-1,0 1 0,0 0 1,0 0 10,1 0-6,-1 0 0,1 1 0,-1-1 0,1 1 0,-1-1 0,1 1 1,-1 0-1,1-1 0,-1 1 0,0 0 0,1 0 0,-1 0 0,0 0 0,0 0 0,0 0 0,0 0 0,0 0 1,1 1 5,4 6 3,1 1 0,-1-1 1,-1 1-1,0 0 0,4 9-3,17 53 50,-18-45-52,112 379-282,-78-256 296,-5-21 43,24 87 35,-43-139-38,7 68-52,-25-143 0,11 93 124,-3 19-124,-7-84 17,-2-1-1,0 0 1,-2 0 0,-1 0-1,-1-1 1,-5 12-17,6-27 29,0 0 0,-1-1 0,-1 0 0,0 0 0,-1 0 0,1 0 0,-8 7-29,9-12 15,-1 0 1,0 0-1,0-1 1,0 1-1,-1-1 0,0 0 1,0-1-1,0 0 1,0 0-1,-1-1 1,0 0-1,1 0 1,-1 0-1,0-1 1,0 0-1,-1-1 1,1 0-1,0 0 1,0-1-1,-1 0 1,-1-1-16,1 1 16,-1-2 1,1 1 0,0-1-1,1-1 1,-1 0-1,0 0 1,1-1 0,-1 0-1,1 0 1,0-1-1,1 0 1,-6-4-17,-2-3 72,1-1 0,0 0 1,1 0-1,1-2 0,-6-6-72,5 1 17,1 0 0,1 0 0,0-1-1,2-1 1,0 1 0,0-8-17,-1 1-20,2-1-1,0-1 0,2 1 1,2-1-1,0 0 0,2 0 1,1 0-1,3-21 21,2 10-111,1 0 0,2 1 0,2 0-1,1 0 1,3 1 0,15-34 111,-7 29-298,5-2 298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0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50 247 5984,'-41'-69'4277,"40"68"-4151,1-1 0,-1 1 0,0-1 0,0 1 0,1-1 0,-1 1 0,1-1 0,0 1 0,-1-1 0,1 1 0,0-1 0,0-1-126,-1-2 355,0 0-275,1-1 0,-1 1 0,1 0 0,0 0 0,1-1 0,-1 1 1,1 0-1,0 0 0,0 0 0,1 0 0,-1 0 0,1 0 0,0 0 0,0 0 1,1 1-1,0-1 0,-1 1 0,2-1 0,-1 1 0,0 0 0,1 0 0,0 0-80,1 0-10,0 0-1,0 0 0,0 0 0,0 1 0,0 0 0,1 0 1,0 0-1,0 1 0,-1 0 0,1 0 0,0 0 0,1 1 1,-1 0-1,0 0 0,0 0 0,1 1 0,5 0 11,0 1-2,1 0 0,-1 1 0,0 0 0,0 1 0,0 1 0,0 0 0,-1 0 0,0 1 0,1 1 0,-2 0 0,1 0 0,-1 1 0,2 2 2,7 8-39,0 0 0,-1 2 0,-1 0 0,0 1 0,-2 1 0,0 1 0,2 6 39,-6-8 101,-1 0 0,-1 1-1,-1 0 1,0 0 0,-2 1 0,0 0-1,-2 0 1,1 14-101,0 48 1344,-5-84-1330,0 0 1,0 0-1,0 0 1,0 0-1,0 0 1,0 0-1,0 0 1,0 1-1,0-1 1,0 0-1,0 0 1,0 0-1,0 0 0,0 0 1,0 0-1,0 0 1,0 1-1,0-1 1,0 0-1,0 0 1,0 0-1,0 0 1,-1 0-1,1 0 1,0 0-1,0 0 1,0 0-1,0 1 1,0-1-1,0 0 1,0 0-1,0 0 0,-1 0 1,1 0-1,0 0 1,0 0-1,0 0 1,0 0-1,0 0 1,0 0-1,0 0 1,-1 0-1,1 0 1,0 0-1,0 0 1,0 0-1,0 0-14,-8-4 356,-3-5-166,9 6-131,-1-1 0,1 0 0,1 1 0,-1-1 0,0 0 0,1 0 0,0 0 0,0 0 0,0 0 0,0-1 0,1-3-59,-1-6 111,1-1 0,2-11-111,0-6 121,-2 11-82,1 1 0,0 0 0,2-1 0,1 1 0,0 0-39,-2 13-6,0 0-1,0 1 1,1-1 0,-1 1 0,1-1 0,1 1 0,-1 0 0,1 1-1,0-1 1,1 1 0,-1-1 0,1 1 0,0 0 0,0 1 0,1-1-1,1 0 7,0 0-45,1 1-1,0 0 0,1 0 0,-1 0 0,1 1 1,-1 1-1,4-1 46,-7 2-9,1 0 0,-1 0 0,1 1 1,-1 0-1,1 0 0,-1 1 0,1 0 0,-1-1 0,0 2 0,1-1 1,-1 1-1,4 1 9,-2 1-3,0-1 0,-1 1 1,1 0-1,-1 0 0,0 1 0,0 0 1,-1 0-1,0 0 0,0 1 0,0 0 1,0 0-1,1 3 3,-1-1 20,0 0-1,-1 0 1,0 1 0,0 0-1,-1 0 1,0 0-1,-1 0 1,0 0 0,1 8-20,-1-1 34,2 28-91,-4-41 70,0-1-1,0 1 1,0 0 0,-1 0 0,1 0 0,-1-1 0,0 1 0,1 0-1,-1-1 1,0 1 0,-1-1 0,1 1 0,0 0-13,0-3 3,1 0 0,0 0 0,0 1-1,0-1 1,0 0 0,0 0 0,-1 0 0,1 0 0,0 1 0,0-1 0,0 0 0,0 0 0,-1 0 0,1 0-1,0 0 1,0 0 0,-1 0 0,1 1 0,0-1 0,0 0 0,0 0 0,-1 0 0,1 0 0,0 0 0,0 0 0,-1 0-1,1 0 1,0 0 0,0 0 0,-1 0 0,1 0 0,0-1 0,0 1 0,0 0 0,-1 0 0,1 0 0,0 0-1,0 0 1,-1 0 0,1 0 0,0-1 0,0 1 0,0 0 0,0 0 0,-1 0 0,1 0 0,0-1 0,0 1-1,0 0 1,0 0 0,0 0 0,0-1 0,0 1 0,-1 0 0,1 0 0,0-1 0,0 1 0,0 0 0,0 0 0,0-1-3,-4-13 123,5 8-103,-1 0 0,1 0-1,0 0 1,0 0-1,3-5-19,0-3 14,0-3-30,2-1 0,0 2 0,1-1 0,1 1-1,0 0 1,1 1 0,1-1 0,1 2-1,0 0 1,0 0 0,2 1 0,-1 0-1,2 1 1,14-10 16,-18 15-21,0 0 0,1 0 0,0 1 0,0 1 1,1 0-1,-1 0 0,1 1 0,0 1 0,0 0 0,1 0 0,-1 1 0,0 1 0,1 0 0,-1 1 0,1 0 0,-1 1 0,1 0 1,-1 1-1,1 1 0,-1 0 0,6 2 21,-6 0-6,-1 1 1,0-1-1,0 2 1,0 0-1,-1 0 1,0 0-1,0 2 1,-1-1-1,0 1 1,-1 0-1,1 1 1,-2 0 0,0 0-1,2 4 6,-4-6-114,0 1 1,-1 0-1,0-1 0,0 2 1,-1-1-1,0 0 0,0 0 1,-1 1-1,-1 0 0,0-1 1,0 1-1,-1 0 0,0 0 1,0-1-1,-1 1 1,-1 0-1,1-1 0,-4 8 114,-15 27-2394,1 0 698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1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58 6880,'4'-25'2229,"-4"24"-2201,0 1-1,0 0 1,0 0-1,0-1 1,0 1-1,0 0 1,0-1-1,0 1 1,0 0-1,0-1 1,0 1-1,0 0 1,1 0-1,-1-1 1,0 1-1,0 0 1,0 0-1,0-1 1,1 1-1,-1 0 1,0 0-1,0-1 1,1 1-1,-1 0 1,0 0-1,0 0 1,1 0-1,-1-1 1,0 1-1,1 0 1,-1 0-1,0 0-27,9-5 160,-6 2-46,0 1 1,0 0 0,1 0 0,-1 0 0,0 1 0,1-1 0,-1 1 0,1 0-1,0 0 1,-1 0 0,1 0 0,0 1 0,0 0 0,-1-1 0,1 1-115,13 3 167,0 0 0,0 2 1,0-1-1,0 2 0,-1 0 1,0 1-1,0 1 1,8 6-168,8 6 142,-1 2 0,-2 0 0,14 15-142,-8-3 233,-2 0 1,-2 3-1,-1 0 0,8 17-233,-5-4 435,-3 0 0,24 53-435,-14-11 634,7 34-634,-14-26 198,-4 1 0,-4 2 1,2 46-199,-18-84 22,-3-1 1,-3 2 0,-3-1-1,-3 0 1,-3 0 0,-5 20-23,-5-14-635,-4 6 635,-18 55-490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3.0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13 792 6304,'-13'0'2706,"27"0"-1551,30 0-206,450-13 1378,1-16-2083,-21 0-52,809-18 120,-480 21 176,115-2-339,747-25-69,-845 21 512,-548 20-416,870-44 0,41 6-96,32-2-10,-213 5 154,-737 34-166,1037-39 278,1959-8 28,-2831 54-275,763 3-78,-264 18 127,-665-9-137,490 13-138,-345-7 199,721 22-147,374-2 47,-393-24 737,1220-27 1006,-3-105-695,-2121 105-818,403-34 16,-204 20-659,-141 2-3184,-79 1 1252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4.3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865 169 4576,'-9'-7'1119,"7"6"-918,1 0 1,-1 0-1,0-1 1,1 1-1,-1-1 0,1 1 1,-1-1-1,1 0 1,0 1-1,-1-1 1,1 0-1,0 0 1,0 0-1,1 0 1,-1 0-1,0 0 1,0-1-202,-1-4 348,-1-1-1,0 1 1,0 0 0,-1 0 0,0 1-1,0-1 1,-1 1 0,0 0 0,0 0 0,0 1-1,-1-1 1,0 1 0,0 0 0,0 1 0,0-1-1,-1 1 1,0 0 0,0 1 0,0 0-1,-6-2-347,5 2 69,-1 0 0,0 1 0,0 0 0,0 0 0,-1 1 0,1 0 0,0 1 0,0 0 0,-1 0 0,1 1 0,0 0 0,0 1 0,0 0 0,0 0 0,0 1 0,0 0-1,-5 4-68,-4 3-48,0 1-1,0 0 0,2 2 0,-1 0 1,2 0-1,0 2 0,-4 5 49,-26 31-64,3 3 0,-24 42 64,24-29-50,4 3 1,3 1-1,-7 25 50,19-33-19,3 0 0,3 2 1,3-1-1,-5 53 19,13-67-20,2 0 0,2 1 0,3-1 0,2 0 0,2 1 0,2-1 0,2-1 0,10 28 20,-6-38 19,1-2 1,1 0-1,21 34-19,-25-51-43,2 0 1,0-1-1,1 0 1,1-2-1,1 0 1,0 0-1,13 9 43,-12-14-217,1 0 1,0-1-1,3 0 217,-21-11-6,72 39-484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5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18 152 6240,'-5'-8'1260,"3"6"-983,1 1 1,0-1-1,0 1 1,0-1 0,0 1-1,0-1 1,0 0 0,1 0-1,-1 1 1,0-1-1,1 0 1,-1 0 0,1 0-1,0 0-277,5-10 950,-4 10-885,0-1-1,0 1 1,0 0-1,0 0 1,1-1-1,-1 1 1,1 0-1,-1 0 1,1 0-65,2-1-2,1-1-1,-1 1 1,1 0 0,0 1-1,-1-1 1,1 1 0,0 0-1,1 0 1,-1 1 0,0-1-1,0 1 1,1 0 0,-1 1 0,1-1-1,-1 1 1,0 0 0,1 0-1,-1 1 1,1 0 0,2 0 2,2 2-15,0-1-1,-1 1 1,1 0 0,-1 1 0,1 0 0,-1 1 0,0 0 0,-1 0 0,1 1 0,3 4 15,-2-2 3,0 1 1,-1 1-1,0-1 0,-1 2 1,1-1-1,-2 1 1,0 0-1,0 1 1,-1 0-1,0 0 1,-1 0-1,-1 0 0,0 1 1,-1 0-1,0 0 1,0 0-1,-1 5-3,-1 7-9,-1 0-1,-2 0 1,0 0-1,-1-1 0,-2 1 1,0-1-1,-3 5 10,-17 49 145,-20 39-145,28-75 24,-4 4-61,13-29 42,1 0 0,0 0 0,-1 10-5,8-26 3,-1 0-1,1 1 0,0-1 1,0 0-1,0 1 0,0-1 1,0 1-1,0-1 0,0 0 1,0 1-1,1-1 0,-1 0 1,1 1-3,-1-2 0,0 0 1,0 0 0,0 0-1,0 1 1,0-1-1,1 0 1,-1 0 0,0 1-1,0-1 1,0 0 0,0 0-1,1 0 1,-1 0-1,0 0 1,0 1 0,1-1-1,-1 0 1,0 0 0,0 0-1,1 0 1,-1 0-1,0 0 1,0 0 0,1 0-1,-1 0 1,0 0 0,1 0-1,10-6 38,9-16-10,-1 0 0,0-2 1,10-18-29,0-4-4,-2-1 1,13-32 3,37-101 206,-71 164-192,19-46 174,4-27-188,-22 64 144,-1 0 0,-1 0-1,-1 0 1,-2-1 0,0-6-144,-2 25 28,0 0-1,-1 1 1,0-1 0,0 1 0,0-1-1,-1 1 1,-1-5-28,1 7 8,0 1 0,1-1 0,-2 1-1,1-1 1,0 1 0,-1 0 0,1 0 0,-1 0-1,0 0 1,0 0 0,0 0 0,0 1-8,2 1-7,0 0 0,-1 0 0,1 0 0,0 0 0,0 1-1,0-1 1,-1 0 0,1 1 0,0-1 0,0 1 0,-1 0 0,1-1 0,0 1 0,-1 0 0,1 0 0,-1 0 0,1 0 0,0 0-1,-1 0 1,1 0 0,0 0 0,-1 0 0,1 1 0,-1-1 0,1 1 0,0-1 0,0 1 0,-1-1 0,1 1 0,0 0 0,0-1 0,0 1-1,0 0 1,0 0 0,0 0 0,0 0 0,0 0 0,0 0 0,0 0 0,0 0 0,1 1 0,-1-1 0,0 0 7,-3 6-25,1 0 1,0 1 0,0-1-1,0 1 1,1 0 0,0-1-1,1 3 25,-4 22-19,1 1 0,2 0-1,1 0 1,3 14 19,2 11-1,3 1-1,4 4 2,-6-40 2,1 0-1,0 0 0,2-1 0,1 0 1,0 0-1,9 13-1,-9-20-93,1-1 1,0 0-1,1 0 0,0-1 0,1 0 1,0-1-1,1 0 0,1-1 1,5 3 92,20 12-384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5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6240,'0'6'2304,"0"-6"-1792,12 27-160,-6-11 896,0 4-768,0 12 288,6 7-448,0 7-256,7 9-64,-7 4-768,0-1 384,-6-5-3968,6 2 2400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6.0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0 3904,'-22'4'3285,"23"-4"-3219,-1 1 0,0-1 0,1 0 0,-1 0 0,0 0 0,0 1 0,1-1 0,-1 0 0,0 1 0,0-1 0,1 0 0,-1 0 0,0 1 0,0-1 0,0 0 0,1 1 0,-1-1 0,0 1 0,0-1 0,0 0 0,0 1 0,0-1 0,0 0 0,0 1-66,9 28 570,2-1 0,0 0 0,2-1 0,12 19-570,69 101 619,-71-112-441,55 73 161,-35-51 650,33 59-989,-58-83 245,-8-13-61,1 0 0,1-1 0,0-1 1,15 16-185,-25-31 89,0-1 0,0 0 0,0-1 0,0 1 1,0 0-1,1-1 0,-1 1 0,0-1 1,1 1-1,-1-1 0,1 0 0,-1 0 0,1-1 1,0 1-1,-1 0 0,3-1-89,-3 0 79,1 0 0,-1 0-1,1-1 1,0 1 0,-1-1 0,1 0-1,-1 1 1,1-1 0,-1-1 0,0 1 0,1 0-1,-1-1 1,0 1 0,0-1 0,0 1-1,2-2-78,3-4 71,-1 0 0,1-1 0,-1 1 0,-1-1 0,1 0 0,-1 0 0,-1-1 0,0 0-1,0 0 1,3-8-71,3-16 69,-2 0-1,2-14-68,-6 26-3,31-140-1826,-19 84 752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36.8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29 206 4896,'-3'-3'260,"1"0"0,-1 0-1,0-1 1,1 1 0,0 0 0,0-1 0,0 1 0,0-1 0,1 0 0,-1 0-1,1 0 1,0 0 0,0 0 0,0 0 0,1 0 0,-1 0 0,1 0 0,0 0-1,0 0 1,1 0 0,-1 0 0,1 0 0,0 0 0,0 0 0,0 0-1,2-2-259,-1 0 28,1 0-1,0 1 0,0-1 1,0 1-1,1 0 0,0 0 1,0 1-1,0-1 0,0 1 1,1 0-1,0 0 0,0 0 1,0 0-1,0 1 0,1 0 1,-1 0-1,2 0-27,-2 1-1,0 1-1,0-1 1,1 1 0,-1 0-1,0 0 1,1 0 0,-1 1-1,1 0 1,-1 0 0,1 0-1,-1 1 1,0 0 0,1 0-1,-1 0 1,2 1 1,0 1-11,-1-1 0,0 1 1,0 1-1,0-1 0,0 1 0,0 0 1,-1 0-1,0 1 0,0-1 0,0 1 0,0 0 1,1 3 10,1 1 3,0 0 1,-1 1-1,0 0 1,-1 0-1,0 0 1,-1 1 0,0-1-1,0 1 1,-1 0-1,-1 0 1,0 1-1,0 7-3,-1 5 18,-2 0 0,0 1 0,-2-1 0,-1 0 0,-1 0 0,-1-1 0,-1 1 0,-7 16-18,-49 119 96,59-140-108,4-19 16,0 1 1,0-1-1,0 1 0,0-1 0,0 1 1,0-1-1,0 1 0,0-1 0,0 0 1,0 1-1,0-1 0,1 1 0,-1-1 1,0 1-1,0-1 0,0 0 0,1 1 0,-1-1 1,0 0-1,1 1 0,-1-1 0,0 1-4,1-1 7,-1 0 0,1 0 0,-1 0-1,1 0 1,-1 0 0,0 0-1,1 0 1,-1 0 0,1 0-1,-1 0 1,1 0 0,-1 0 0,1 0-1,-1 0 1,0 0 0,1 0-1,-1 0 1,1-1 0,-1 1-1,1 0 1,-1 0 0,0-1-7,15-11 150,-3-2 38,0-1 0,-1-1-1,-1 0 1,2-4-188,35-76 564,-44 91-535,7-17 122,42-90 781,-2-13-932,-41 101 67,36-106 570,-45 128-617,1 0 0,-1-1 0,1 1 0,-1 0 0,0 0 0,0-1 0,0 1 0,0 0 0,-1-3-20,1 5-2,0 0 1,0 0-1,0 0 0,0 0 1,0 0-1,0 0 0,0-1 0,0 1 1,0 0-1,0 0 0,0 0 0,0 0 1,0 0-1,0 0 0,0 0 1,0 0-1,-1-1 0,1 1 0,0 0 1,0 0-1,0 0 0,0 0 1,0 0-1,0 0 0,0 0 0,0 0 1,-1 0-1,1 0 0,0 0 0,0 0 1,0 0-1,0 0 0,0 0 1,0 0-1,-1 0 0,1 0 0,0 0 1,0 0-1,0 0 0,0 0 1,0 0-1,0 0 0,0 0 0,-1 0 1,1 0-1,0 0 0,0 0 0,0 0 1,0 0-1,0 0 2,-10 14-126,1 5 141,1 1 1,0 1-1,1-1 1,2 1 0,0 0-1,-2 18-15,3 2 40,1 1 0,2-1 0,3 8-40,-1-22 15,1 0 1,2 0-1,1-1 1,1 0-1,1 0 1,1 0 0,4 6-16,-7-21-47,0 0 0,1-1 0,0 0 0,1 0 0,0 0 1,1-1-1,0 0 0,1 0 47,-3-3-200,1-1 0,-1 0 0,1 0 0,1 0 0,-1-1 0,0 0 0,1-1-1,0 0 1,0 0 0,0 0 0,0-1 0,1 0 200,-3-1-735,1 0 0,0-1 1,-1 0-1,1 0 0,1 0 735,34-6-2592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8.06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6 137 10208,'-1'-9'3185,"0"9"-1674,-1 3-943,1-2-531,1-1 0,0 1 1,0-1-1,0 1 0,0-1 1,0 1-1,0-1 1,0 1-1,0-1 0,0 1 1,0-1-1,0 1 0,0-1 1,1 1-1,-1-1 0,0 1 1,0-1-1,0 0 1,1 1-1,-1-1 0,0 1-37,3 5 138,3 11 90,44 146 973,-29-86-617,3-1-1,4-1 1,3-2-1,3-1 1,25 38-584,-50-95 177,1-1 1,0 0-1,11 11-177,-17-20 108,1 0-1,0-1 0,0 0 0,0 0 0,1 0 1,-1 0-1,1-1 0,0 0 0,0 0 0,0-1 1,4 2-108,-7-4 48,0 1 1,1 0-1,-1-1 0,0 0 1,0 0-1,0 0 1,0 0-1,0 0 1,0-1-1,1 1 1,-1-1-1,0 0 0,0 0 1,0 0-1,-1 0 1,1-1-1,0 1 1,0-1-1,-1 0 1,1 0-1,0 0-48,6-6 115,-1 0-1,-1 0 0,1-1 1,-1 0-1,0-2-114,-4 7 16,8-12 15,-1 0-1,0-1 1,-2 0-1,0-1 1,-1 0-1,3-13-30,5-24 77,3-31-77,-15 70 1,7-35-9,33-193-474,-5 26-3646,-27 169 2538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2.4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155 102 4992,'-18'5'1052,"0"0"0,0-1 0,-1-2 0,-11 1-1052,23-2 517,0-1 0,0 0 1,0-1-1,-1 0 0,-1 0-517,8 1 34,1 0-1,0 0 0,0 0 1,-1 0-1,1 0 1,0-1-1,0 1 0,-1 0 1,1 0-1,0 0 0,0 0 1,-1 0-1,1 0 0,0-1 1,0 1-1,0 0 1,-1 0-1,1 0 0,0 0 1,0-1-1,0 1 0,0 0 1,-1 0-1,1-1 0,0 1 1,0 0-1,0 0 1,0-1-1,0 1 0,0 0 1,0 0-1,0-1 0,0 1 1,0 0-1,0 0 0,0-1 1,0 1-1,0 0 1,0-1-1,0 1-33,7-13 620,17-9-191,-10 12-367,1 0 0,0 1 0,0 1 0,1 0-1,0 1 1,14-4-62,-19 8-22,0 0 0,1 1 0,-1 0 0,0 1-1,1 0 1,0 0 0,-1 2 0,1-1 0,-1 1 0,10 3 22,-17-3 7,0 0 1,0 0 0,0 1 0,0-1 0,0 1-1,0 0 1,0 0 0,-1 0 0,1 1 0,-1 0 0,1-1-1,-1 1 1,0 0 0,0 0 0,0 1 0,-1-1 0,1 1-1,-1-1 1,1 1 0,-1 0 0,-1 0 0,1 0-1,0 0 1,-1 0 0,0 0 0,0 0 0,0 1 0,-1-1-1,1 0 1,-1 4-8,-1 3-23,0-1 0,0 0-1,-1 0 1,-1 0 0,-2 7 23,-20 52-83,19-54 74,-22 48 50,-14 20-41,15-32 4,3 1-1,-3 14-3,26-63 3,-1 0 1,2 0-1,-1 0 0,0 0 0,1 1 1,-1-1-1,1 0 0,0 0 0,0 1 1,0-1-1,1 0 0,-1 0 0,1 2-3,0-3 2,0 0-1,-1 0 0,1-1 0,0 1 1,0 0-1,1-1 0,-1 1 0,0 0 0,0-1 1,1 0-1,-1 1 0,1-1 0,-1 0 1,1 0-1,0 1 0,-1-2 0,1 1 1,0 0-1,0 0 0,0 0 0,0-1 1,1 1-2,8 2 31,0-1 0,0-1 0,0 1 1,0-2-1,8 0-31,60-5 197,-41 1-145,405-37-1295,-381 40 513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3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75 5408,'1'0'107,"0"-1"0,-1 1 0,1 0 0,0 0-1,0 0 1,0 0 0,-1 0 0,1 0 0,0 0 0,0 0 0,0 0 0,-1 1 0,1-1 0,0 0 0,0 0 0,-1 1-1,1-1 1,0 0 0,-1 1 0,1-1 0,0 1 0,-1-1 0,1 1 0,-1-1 0,1 1 0,-1 0 0,1-1 0,-1 1-1,1-1 1,-1 1 0,1 0 0,-1 0 0,0-1 0,1 1 0,-1 0-107,16 36 1372,-12-26-961,43 125 1118,-22-59-1074,0-3-199,18 49 54,-32-96-43,0-1-1,2-1 0,9 12-266,-12-20 350,-2-3 169,1-1 0,9 11-519,-16-22 65,0 1 1,0-1 0,1 0-1,-1 0 1,1 0-1,-1 0 1,1 0 0,-1 0-1,1-1 1,0 1-1,0-1 1,0 0 0,0 0-1,0 0 1,0 0-1,1 0-65,-2-1 27,-1 0 0,1 0 0,0 0 0,0 0 0,-1 0-1,1-1 1,0 1 0,-1-1 0,1 1 0,0-1 0,-1 0-1,1 1 1,-1-1 0,1 0 0,-1 0 0,1 0 0,-1 0-1,0 0 1,1 0 0,-1-1 0,1 0-27,1-3 46,1 0-1,-1 0 1,0 0 0,0 0 0,0-2-46,-1 4 29,3-11 57,0 1 0,0-1 0,-1 0 1,-1 0-1,2-13-86,-4 18 38,13-94 188,-4-7-226,2-15-397,-7 89 305,16-117-1922,-4 79 905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3.3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1 102 5152,'0'6'1888,"0"-6"-1440,0 0-160,0-6 288,0 6-384</inkml:trace>
  <inkml:trace contextRef="#ctx0" brushRef="#br0" timeOffset="1">547 27 6400,'-12'0'2368,"12"0"-1856,-6-4-128,0-6-1760,12-2 672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3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7296,'6'4'2720,"-6"-4"-2112,6 16-192,-6-10 864,0 0-800,0-6-1472,6 0 512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5.7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37 282 4320,'-3'-3'466,"0"1"-277,0 0 0,1 0 0,0 0 0,-1 0 0,1-1-1,0 1 1,0-1 0,0 1 0,0-1 0,1 0 0,-1 1 0,1-1 0,0 0 0,0 0 0,0 0 0,0 0 0,0-1-1,0-1-188,2-4 217,0 0 1,0 0-1,1 0 0,1 0 0,-1 1 0,1-1 0,1 1 0,0 0 0,0 0 0,0 0 0,1 0 0,0 1 0,1 0 0,3-4-217,-1 1 43,1 1 0,0 0 0,0 1-1,1-1 1,0 2 0,1 0 0,0 0-1,0 1 1,0 0 0,4-1-43,-7 4 8,0 0 1,1 1-1,-1 0 1,1 0-1,-1 1 0,1 0 1,0 1-1,6 0-8,-10 0-6,0 1 0,1 0-1,-1 0 1,0 0 0,0 1 0,0-1-1,0 1 1,0 0 0,-1 1 0,1-1-1,-1 1 1,1 0 0,-1 0 0,0 0-1,2 3 7,1 1-16,-1 1 0,1 1-1,-1-1 1,-1 1-1,1 0 1,-2 0 0,1 1-1,-1-1 1,-1 1-1,0 0 1,0 0 0,-1 0-1,0 1 1,-1-1 16,2 13 22,-2 0 1,0 1-1,-2-1 1,0 0-1,-4 17-22,-6 13 75,-2 0-1,-1-1 1,-16 32-75,2-3 27,4 1-1,1 13-26,18-60 40,5-33-34,-1 0 0,1 1 0,1-1 0,-1 1 0,0-1 0,1 0 0,-1 0 1,1 1-1,-1-1 0,1 0 0,1 2-6,-1-3 9,-1 0-1,1 0 1,0-1-1,0 1 1,0 0 0,0-1-1,0 1 1,0 0 0,0-1-1,0 1 1,0-1-1,0 0 1,0 1 0,0-1-1,1 0 1,-1 0 0,0 1-1,0-1 1,0 0 0,0 0-1,1 0 1,-1 0-1,0-1 1,0 1 0,0 0-1,0 0 1,0-1 0,0 1-1,0-1 1,1 1-1,-1-1 1,0 1 0,0-1-1,0 0-8,7-4 124,1-1-1,-1 0 0,-1-1 1,1 1-1,2-5-123,37-41 302,-31 33-245,-2 3-12,18-22 38,-9 2 6,-2-1-1,-2-1 1,-1-1-1,-2-1 1,1-9-89,32-106 199,-38 114 22,-3-1-1,3-29-220,-10 69 9,0-8 50,0 0 0,0 0 0,-1 1 0,0-1-1,-1 0 1,0 0 0,-1 0-59,2 9 8,0 0 0,0 0 1,0 1-1,-1-1 0,1 0 0,0 0 0,-1 0 0,1 1 0,0-1 0,-1 0 0,1 0 0,-1 1 0,1-1 1,-1 0-1,0 1 0,1-1 0,-1 1-8,1-1 7,-1 1 0,1 0 0,-1 0 0,1 0 0,0 0 0,-1 0 0,1 0 0,-1 0 1,1 0-1,0 0 0,-1 0 0,1 0 0,-1 0 0,1 0 0,0 0 0,-1 1 0,1-1 0,0 0 0,-1 0 0,1 0 0,0 0 1,-1 1-1,1-1 0,0 0 0,-1 1-7,-2 2 33,0 0 1,0 0-1,1 1 1,-1-1-1,1 1 1,0-1 0,-1 3-34,-7 15-14,1 0 1,1 0 0,1 1-1,1 0 1,0 1 0,2-1-1,1 1 1,1 0 0,0 0-1,2 0 1,1 0 0,0 0-1,2-1 1,1 1 0,1-1-1,0 1 1,2-1 0,9 20 13,-10-29-192,1-1 1,0 1-1,1-1 1,0-1 0,1 1-1,0-1 1,1-1 0,0 0-1,0 0 1,2-1 0,-1 0-1,1-1 1,0-1-1,0 0 1,1 0 0,0-1-1,10 3 192,49 14-1738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6.4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9 145 5312,'0'-4'366,"0"0"0,0 0 0,-1 0 0,0 0 0,1 0 0,-1 0 0,0 0 0,-1-1-366,1 4 122,1 1-1,0-1 1,-1 0 0,1 1 0,0-1-1,0 0 1,-1 0 0,1 1 0,0-1-1,0 0 1,0 1 0,0-1 0,0 0-1,0 0 1,0 1 0,0-1 0,0 0-1,1 0 1,-1 0-122,2-12 1511,-2 12-1495,0 1 0,0 0 1,0-1-1,0 1 0,0 0 1,0-1-1,0 1 0,0 0 1,0-1-1,0 1 1,0 0-1,0-1 0,0 1 1,0 0-1,0-1 0,1 1 1,-1 0-1,0 0 0,0-1 1,0 1-1,1 0 0,-1 0 1,0-1-1,0 1 1,1 0-1,-1 0 0,0 0 1,1-1-1,-1 1 0,0 0 1,0 0-1,1 0 0,-1 0 1,0 0-1,1-1 0,-1 1 1,0 0-1,1 0 0,-1 0 1,0 0-1,1 0 1,-1 0-1,1 0 0,-1 0 1,0 1-1,1-1 0,-1 0 1,0 0-1,0 0 0,1 0 1,-1 0-17,3 1 14,-1 0 1,0 0-1,0 0 0,0 0 1,0 1-1,0-1 1,0 1-1,0-1-14,4 6 5,0 0 1,-1 0-1,1 0 0,-2 1 1,1 0-1,-1 0 1,0 0-1,2 8-5,4 5 0,16 36 32,-3 2 0,12 47-32,-25-69 476,-2 0-1,-2 0 1,-1 1 0,-2 0-1,-1 9-475,3-70 859,2-43-891,7-19 64,9-20-32,-8 43-43,11-21 43,-16 56-51,1 1 1,1 1-1,1 0 0,4-3 51,-12 20-16,0 1 0,0 0 0,0 0 1,1 0-1,1 1 0,-1 0 0,1 0 0,0 0 0,0 1 16,-3 3-12,-1 0 1,0 0-1,1 1 1,-1-1-1,1 1 1,0 0 0,-1 0-1,1 0 1,0 0-1,-1 1 1,1 0-1,0-1 1,0 1 0,0 1-1,0-1 1,-1 0-1,1 1 1,0 0-1,-1 0 1,1 0 0,2 2 11,1 0 21,0 0 1,-1 1 0,0 0 0,0 1 0,0-1 0,0 1-1,-1 0 1,0 0 0,0 1 0,0 0 0,-1 0 0,0 0-1,2 4-21,8 15 80,-2 0 0,-1 0 0,-1 2-80,-10-27-1,14 38-105,-1 1 0,-2 0 0,-2 0 0,-1 9 106,-4-19-1660,-1 1 1,-2-1 0,-2 23 1659,0-5-2048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7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32 192 4224,'-9'-27'1365,"9"26"-1276,-1-1 0,1 1 0,-1-1 0,1 0-1,-1 1 1,0-1 0,0 1 0,0 0 0,0-1 0,0 1 0,0 0-1,0-1 1,0 1 0,-1 0 0,1 0-89,-4-3 1184,1-1 1122,7 8-1339,10 11-538,8 23 450,7 19-879,13 22 337,108 181-199,-133-229-56,2-1-1,2-1 1,0 0-1,2-2 1,1 0-1,1-2 1,26 21-82,-43-40 87,-1 0 1,1-1-1,0 0 0,0 0 1,6 2-88,-10-5 40,0 0 0,0 0 0,0 0 0,0 0 0,0-1 0,0 0 0,0 1 0,1-1 0,-1 0 0,0 0 0,0-1 0,0 1 0,0-1 0,0 1 0,0-1 0,2-1-40,-2 0 43,1 0-1,0 0 1,-1 0 0,1 0-1,-1-1 1,0 0-1,0 0 1,0 0-1,0 0 1,-1 0 0,2-1-43,4-8 52,0-1 1,2-7-53,-7 15-3,6-13 0,-1 1-1,-1-2 1,-1 1 0,-1-1 0,3-17 3,-1-10 112,1-36-112,15-189-779,-21 256 461,12-100-1690,-9 87-2428,6-17 4436,1 10-2560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8.4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49 5216,'-5'-31'1696,"5"31"-1642,0-1 0,0 0 0,0 0-1,0 0 1,-1 0 0,1 0 0,0 1 0,0-1 0,0 0 0,-1 0 0,1 0 0,0 1 0,-1-1-1,1 0 1,-1 0 0,1 1 0,-1-1 0,1 0-54,-2-1 251,2 2-214,0 0 0,0 0 0,0 0 0,-1 0 0,1 0 0,0 0 0,0 0 0,0 0 0,0 0 0,0 0 0,0 0 0,0 0 0,0 0 0,0 0 0,0-1 0,0 1 0,0 0 0,0 0 0,-1 0-1,1 0 1,0 0 0,0 0 0,0 0 0,0 0 0,0 0 0,0 0 0,0 0 0,0 0 0,0 0 0,0 0 0,-1 0 0,1 0 0,0 0 0,0 0 0,0 0 0,0 0 0,0 0 0,0 0 0,0 1 0,0-1 0,0 0 0,0 0 0,0 0 0,-1 0 0,1 0 0,0 0 0,0 0 0,0 0 0,0 0 0,0 0 0,0 0 0,0 0-1,0 0 1,0 1 0,0-1 0,0 0 0,0 0 0,0 0 0,0 0 0,0 0 0,0 0-37,-4 12 900,-1 4-498,-2 7-165,1-1 1,2 1-1,0-1 0,1 5-237,-5 97 691,7-90-528,-1-2-84,2-1 0,1 0 0,1 1 1,6 26-80,-6-48 31,1 0 0,0-1 0,1 1 0,-1 0 1,2-1-1,0 0 0,4 7-31,-5-11 57,1 1 0,-1-1 1,1 0-1,0 0 0,0 0 0,1-1 0,-1 0 1,1 0-1,0 0 0,0-1 0,0 0 0,1 1-57,-1-2 55,-1-1-1,1 1 1,-1-1-1,1 0 1,-1 0-1,1-1 1,0 0-1,-1 0 1,1 0-1,0-1 1,-1 1-1,5-2-54,-3 0 74,0 0-1,0 0 1,0 0 0,-1-1 0,1 0-1,-1-1 1,0 1 0,1-1 0,3-4-74,-4 2 84,0 1 0,-1-1 1,0 0-1,0 0 0,-1-1 1,1 1-1,-1-1 0,0-1-84,3-8 250,0-1-1,5-16-249,-1-8 143,-2 0 0,-2 0 0,-1-8-143,1-6-115,7-18 115,-8 54-96,-6 19 94,0 0-1,0 0 1,0 0-1,0 0 0,0-1 1,0 1-1,0 0 1,0 0-1,0 0 0,1 0 1,-1 0-1,0 0 0,0-1 1,0 1-1,0 0 1,0 0-1,1 0 0,-1 0 1,0 0-1,0 0 1,0 0-1,0 0 0,1 0 1,-1 0-1,0 0 0,0 0 1,0 0-1,0 0 1,1 0-1,-1 0 0,0 0 1,0 0-1,0 0 1,0 0-1,1 0 0,-1 0 1,0 0-1,0 0 0,0 0 1,0 0-1,0 0 1,1 0-1,-1 1 0,0-1 1,0 0-1,0 0 1,0 0-1,0 0 0,0 0 1,1 0-1,-1 1 3,3 2-17,0 1-1,0 0 1,-1 0 0,1 0-1,-1 0 1,0 0 0,0 1-1,0-1 1,-1 0-1,1 2 18,2 5-23,10 27-31,109 300-79,-90-232 181,-28-93-40,15 46-52,-1 1 0,-1 13 44,-8-22-22,-2 1 0,-2 0-1,-2 1 1,-3 20 22,-2-52-55,-1 0 1,0-1-1,-1 1 0,-2-1 0,0 0 0,-1 0 1,0 0-1,-2-1 0,-1 0 0,0 0 0,-1-1 0,-7 8 56,6-12 18,0 0 0,-1 0 1,-1-2-1,0 1 0,-1-2 1,0 0-1,-1 0 0,-5 2-19,14-10 18,0 0 0,0 0 0,0-1-1,0 1 1,0-2 0,0 1 0,-1 0-1,1-1 1,-1 0 0,1-1 0,-1 0-1,-1 0-17,4 0 38,0 0-1,-1 0 1,1-1-1,-1 0 1,1 0-1,0 0 1,0-1-1,-1 1 1,1-1-1,0 0 1,0 0-1,1 0 1,-1-1-1,0 1 1,1-1-1,0 0 1,-4-3-38,1-1 101,1 0 0,-1 0 0,1-1 0,0 0 0,1 0-1,0 0 1,-3-8-101,0-3 66,1-1-1,1-1 0,1 1 1,1 0-1,-1-21-65,3 34 4,-2-26-75,2-1 0,1 0 1,2 1-1,1-1 0,1 1 0,2 0 0,8-26 71,1 7-1161,2 1 0,2 0 1,25-45 1160,-7 33-1552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8.8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14 440 5632,'-1'0'109,"1"0"0,-1 0-1,1 0 1,-1 0 0,1 0 0,-1 0 0,1 0 0,-1 0 0,1 0 0,-1 0 0,1-1-1,-1 1 1,1 0 0,-1 0 0,1-1 0,-1 1 0,1 0 0,-1-1 0,1 1 0,0 0 0,-1-1-1,1 1 1,0 0 0,-1-1 0,1 1 0,0-1 0,-1 1 0,1-1 0,0 1 0,0-1-1,0 1 1,-1-1 0,1 0-109,1-18 1262,0 10-613,-2-34 435,1 4-631,0 0 0,3 1-1,6-31-452,-4 36 16,-3 16-23,1 1 0,0 0 0,1 0 0,0 0 0,2 0 0,4-9 7,-9 24-5,0-1 1,-1 1 0,1-1 0,0 1 0,0 0 0,0 0 0,0 0-1,0-1 1,1 1 0,-1 0 0,0 0 0,0 0 0,1 1 0,-1-1-1,1 0 5,-1 1 12,0-1-1,0 1 0,0 0 1,0 0-1,0 0 0,0 1 0,0-1 1,0 0-1,0 0 0,0 0 0,0 1 1,0-1-1,0 0 0,0 1 0,0-1 1,-1 1-1,1-1 0,0 1 0,0 0 1,0-1-1,-1 1 0,1 0 0,0-1 1,0 2-12,4 4 80,0 1 1,-1-1 0,1 1 0,-1 0 0,0 1-1,0 2-80,2 2 113,20 47 98,-4 1 0,-1 0 0,-2 7-211,0 0-196,1 2-646,-2-5 202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9.1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10 7040,'-17'6'2624,"17"-6"-2048,0 4-128,0-4 864,0 0-800,6-4 0,11 4-320,13-10-64,6 4-64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8.9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44 8224,'6'-8'1350,"-6"7"-998,1 0 0,-1 0 1,1 0-1,-1 0 1,1 0-1,0 1 0,0-1 1,-1 0-1,1 0 1,0 0-1,0 1 1,0-1-353,0 1 97,-1 0 0,1 0 0,-1 1 0,1-1 1,-1 0-1,1 0 0,-1 0 0,1 1 1,-1-1-1,0 0 0,1 0 0,-1 1 1,1-1-1,-1 0 0,0 1 0,1-1 0,-1 1 1,0-1-1,1 1 0,-1-1 0,0 0 1,1 1-1,-1-1 0,0 1 0,0-1 1,0 1-1,0-1 0,1 1 0,-1-1 0,0 1-97,1 2 167,0 1 0,0-1 0,0 0 0,-1 1-1,1-1 1,-1 1 0,0-1 0,0 2-167,1 7 292,0 22 157,-1 1 0,-2 0 0,-5 21-449,-1 16 216,5-31-28,1 1 1,2 0-1,5 31-188,-4-66 23,0 0-1,1 1 0,0-1 1,0 0-1,1 0 1,0 0-1,0 0 1,1-1-1,2 4-22,-5-7 24,1-1 0,-1 0 0,1 0-1,0 0 1,0-1 0,0 1 0,0 0 0,0-1 0,0 1-1,0-1 1,0 0 0,1 1 0,-1-1 0,1 0 0,-1 0-1,1-1 1,-1 1 0,1-1 0,-1 1 0,1-1 0,-1 0-1,1 0 1,0 0 0,-1 0 0,1 0 0,-1-1 0,1 1-1,1-1-23,5-2 71,-1 0-1,0 0 0,0-1 1,0 0-1,0-1 0,-1 1 1,7-7-71,1 0 104,-1-2 0,-1 0 1,5-6-105,-1-1 58,-1-1 1,0-1 0,-1-1-1,-2 0 1,0-1 0,5-16-59,1-11 70,-2-1 1,-2 0 0,-3-1-1,2-29-70,-13 73 83,1 1 0,-1-1-1,1 1 1,3-8-83,-5 16 2,0 0-1,1 0 1,-1-1 0,0 1 0,0 0-1,0 0 1,0 0 0,0 0-1,0 0 1,0 0 0,0 0 0,0-1-1,0 1 1,0 0 0,0 0 0,1 0-1,-1 0 1,0 0 0,0 0-1,0 0 1,0 0 0,0 0 0,0 0-1,0 0 1,0 0 0,1 0 0,-1 0-1,0 0 1,0 0 0,0 0-1,0 0 1,0 0 0,0 0 0,1 0-1,-1 0 1,0 0 0,0 0-1,0 0 1,0 0 0,0 0 0,0 0-1,0 0 1,1 0 0,-1 0 0,0 0-1,0 0 1,0 0 0,0 0-1,0 0 1,0 1 0,0-1 0,0 0-1,0 0 1,1 0-2,5 10 0,4 17-34,-5 6 32,0 1 0,-2-1 0,-2 3 2,3 29 0,40 571 12,-38-531-24,7 268 31,-16-252 22,-5-1 1,-5 6-42,5-80-59,-1 0 0,-12 33 59,15-59-26,-1 0-1,-1-1 1,0 0-1,-6 8 27,10-20 10,-1 0-1,0 0 0,0-1 0,0 1 1,-1-1-1,0 0 0,0-1 1,0 1-1,-1-1 0,0 0 0,0-1 1,-1 1-10,4-4-5,1 1 1,-1 0 0,0-1 0,0 0 0,0 0 0,0 0 0,0 0-1,0-1 1,0 1 0,0-1 0,0 0 0,0 0 0,-1-1 0,1 1-1,0-1 1,0 0 0,0 0 0,-1-1 4,0 1 2,0-1 0,0 0 1,0 0-1,0-1 0,0 1 0,1-1 0,-1 0 1,1 0-1,0-1 0,0 1 0,0-1 0,0 0 1,0 0-1,1 0 0,0 0 0,0-1 0,0 0-2,-7-10 28,1-1 1,0 0-1,2-1 0,-1 0 0,2-1 0,1 1 1,-2-7-29,-1-13 4,0 0 0,3-1 0,1 1 1,1-28-5,3 61-1,-2-66-59,3 0 0,3 1 0,3-1 0,16-65 60,-9 72-544,4 2 0,1 0 0,4 1 0,15-29 544,7 8-918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4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0 150 5984,'2'5'414,"0"1"1,1-1-1,0 0 1,0 0-1,0-1 1,0 1-1,4 3-414,7 9 261,9 21 313,-2 2 0,-1 0-1,-2 1 1,1 8-574,28 62 399,55 85 502,-88-172-700,1-1 0,1 0 0,1 0-1,1-2 1,1-1 0,8 7-201,-20-21 148,0 0 1,1-1-1,6 4-148,-12-8 61,0 0 0,0 0 0,0 1 0,1-1 0,-1-1 0,1 1 0,-1 0 0,1 0 0,-1-1 0,1 0 0,-1 1 0,1-1 0,-1 0 0,1 0 0,1-1-61,-2 1 57,0-1 0,-1 0 0,1 0 0,0 0 0,0 0 0,-1 0 0,1 0 0,-1 0 0,1-1 0,-1 1 0,1-1 0,-1 1 0,0-1 0,0 1 0,0-1 0,0 0 0,0 1 0,0-1 0,0 0 0,0-1-57,1-5 133,1 1 0,-2 0 1,1 0-1,-1-5-133,-1 12 12,22-255 611,-19 211-526,2-45-193,5 1 0,7-20 96,-9 64-978,2 0-1,2 1 1,3 0-1,3-4 979,6 1-1893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0.6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79 3392,'0'-12'385,"1"3"175,-1 0-1,0 0 1,-2-6-560,-3 4 2278,5 10-2191,-1 1 0,1 0 0,0 0-1,0-1 1,-1 1 0,1 0 0,0 0-1,0-1 1,0 1 0,0 0-1,0 0 1,-1-1 0,1 1 0,0 0-1,0-1 1,0 1 0,0 0 0,0 0-1,0-1 1,0 1 0,0 0 0,0-1-1,0 1 1,0 0 0,0-1 0,0 1-1,0 0 1,1 0 0,-1-1 0,0 1-1,0 0 1,0-1 0,0 1-1,0 0 1,1 0 0,-1-1 0,0 1-87,1-2 1642,-7 117-378,3-63-571,2 52-693,2-86 59,1-1 0,0 1-1,1 0 1,2-1 0,-1 0 0,2 0-1,6 14-58,-8-24 16,0 0 0,0 0 1,1 0-1,0 0 0,0-1 0,1 0 0,-1 0 0,1 0 0,0-1 0,1 0 1,0 0-1,5 3-16,-7-5 7,1 0 1,0 0-1,0-1 1,0 0 0,0 0-1,0 0 1,0-1-1,1 0 1,-1 0-1,0 0 1,1-1 0,-1 0-1,1 0 1,-1-1-1,0 0 1,4 0-8,-2-2 40,-1 1 0,0-1 0,0 0 0,0-1 0,0 1 0,-1-1 0,1-1 0,2-1-40,4-5 183,-1 0 0,0-1 0,2-3-183,-5 4 73,-1 0 0,0-1 0,0 0 0,-2 0-1,1 0 1,-1-1 0,-1 0 0,-1 0 0,1-1 0,0-7-73,3-23 86,-2 0 1,0-30-87,4-31-118,-7 93 51,-3 12 66,0 0-1,0 0 1,0 0 0,0 0-1,0-1 1,0 1 0,0 0-1,0 0 1,0 0 0,0 0-1,0 0 1,0 0 0,0 0-1,0 0 1,0 0 0,0 0-1,0 0 1,0 0 0,0 0-1,1-1 1,-1 1 0,0 0-1,0 0 1,0 0 0,0 0-1,0 0 1,0 0-1,0 0 1,0 0 0,0 0-1,0 0 1,0 0 0,1 0-1,-1 0 1,0 0 0,0 0-1,0 0 1,0 0 0,0 0-1,0 0 1,0 0 0,0 0-1,0 0 1,0 0 0,0 0-1,1 0 1,-1 0 0,0 0-1,0 0 1,0 0 0,0 1-1,0-1 2,8 17-81,-8-15 80,19 61-165,9 62 166,-14-59 33,60 317-116,-72-370 102,9 52 83,-2 1 0,-4 0-1,-2 1 1,-4 5-102,0-41 27,-2 0-1,-1 0 1,-2 0-1,0-1 1,-2 0-1,-2 0 1,-1-1-1,0 0 0,-13 19-26,17-37 19,0 0 0,0 0 0,-1-1 0,-1 1 0,1-2 0,-5 4-19,7-8 70,0-1 0,0 1 0,0-1 1,0 0-1,-1 0 0,1-1 0,-1 0 0,0 0 0,0-1 1,0 1-1,-2-1-70,4-1 99,0 0 0,-1-1 0,1 1 0,0-1 0,0 0-1,0 0 1,0-1 0,0 0 0,0 0 0,-1 0 0,2 0 0,-1-1 0,0 0 0,0 0 0,0 0 0,1-1 0,-4-1-99,2-1 87,1 1 0,0-1 0,0 0 0,0-1-1,0 1 1,1-1 0,0 0 0,0 0 0,0 0 0,1 0 0,0-1 0,-2-5-87,0-3 49,1 1 0,1 0-1,1-1 1,0 1 0,1-1 0,0 0 0,1-2-49,1-13-50,1 1 0,2 0 0,2-6 50,1 1-235,2 1-1,1 0 1,1 1-1,2 0 1,1 1-1,2 1 1,12-17 235,1-1-2702,14-14 2702,-27 40-1747,2 1 1,0 1 0,19-16 1746,-20 22-1283,1 1 1,1 0 1282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0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88 110 6400,'-19'0'2058,"19"0"-2024,0 0-1,-1 0 0,1 0 1,0 0-1,-1 0 0,1 0 1,0 0-1,-1 0 0,1 0 1,0 0-1,0 0 0,-1-1 1,1 1-1,0 0 0,0 0 1,-1 0-1,1 0 0,0 0 1,0-1-1,-1 1 0,1 0 1,0 0-1,0 0 0,-1-1-33,-1-1-233,-1 0 626,1-1-1,-1 1 1,1 0 0,0-1 0,-1 0-1,1 0-392,1 2 110,1 0-1,-1 0 1,1 0-1,-1 0 1,1 0-1,0 0 1,-1 0 0,1 0-1,0 0 1,0 0-1,0-1 1,0 1-1,0 0 1,0 0-1,0 0 1,0 0-1,0 0 1,0 0 0,1 0-1,-1 0 1,0 0-1,1 0 1,-1 0-1,1-1-109,2-3 32,0 1 0,1 0 1,-1 0-1,1 0 0,0 0 0,0 0 0,0 1 0,0-1 0,1 1 0,-1 0 1,1 1-1,0-1 0,0 1 0,0 0 0,0 0 0,0 0 0,0 1 0,1 0 1,-1 0-1,1 0 0,0 1-32,-2-1 1,0 1 1,0 0-1,-1 0 1,1 1-1,0-1 1,0 1-1,0 0 1,-1 0-1,1 0 1,0 0-1,-1 1 1,0-1-1,1 1 1,-1 0 0,0 0-1,1 0 1,-1 1-1,-1-1 1,1 1-1,0-1 1,0 1-1,-1 0 1,0 0-1,0 0 1,1 1-1,-2-1 1,1 0-1,0 1 1,-1-1-1,1 4-1,0-1 12,0 1 0,-1-1-1,0 0 1,-1 1 0,0-1-1,0 1 1,0-1 0,0 0-1,-1 1 1,0-1 0,-2 4-12,-2 9 181,-1 1 0,-9 15-181,-19 38 922,-8 9-922,19-40 241,3-7 505,-14 17-746,-3 5 661,34-52-578,0 0 0,1 0 0,-1 1 0,1-1 0,0 0 0,1 1-1,0 0 1,-1 2-83,2-6 25,-1-1-1,1 1 0,0-1 1,0 1-1,0-1 0,0 1 1,1-1-1,-1 1 0,0-1 1,1 1-1,-1-1 1,0 1-1,1-1 0,0 0 1,-1 1-1,1-1 0,0 0 1,0 1-1,0-1 0,0 0 1,0 0-1,0 0 0,0 0 1,0 0-1,0 0 1,0 0-1,1 0 0,-1-1 1,0 1-1,1 0 0,-1-1 1,0 1-1,1-1-24,4 2 28,0 0-1,0-1 1,1 0-1,-1-1 1,0 0 0,1 0-1,-1 0 1,1 0-28,53-10-20,-47 7 22,-10 3 13,130-29-645,-109 22-158,0-1 1,0-1-1,-1-1 1,10-7 787,29-22-3926,2 6 1212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1.3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19 146 8800,'-12'4'3264,"12"-4"-2528,-6 12-224</inkml:trace>
  <inkml:trace contextRef="#ctx0" brushRef="#br0" timeOffset="1">638 16 9472,'6'0'3520,"-6"0"-2752,12-16-192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1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59 10144,'36'10'3744,"-36"-10"-2912,19 6-224,-13-12-64,6 6-416,12-20-4480,6-3 2368</inkml:trace>
  <inkml:trace contextRef="#ctx0" brushRef="#br0" timeOffset="1">807 0 10048,'35'32'3712,"-35"-32"-2880,12 21-224,-18-9 1279,6-2-1151,-12-4 0,2-2-480,-9-14-5311,7 0 2751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2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41 8384,'-1'0'181,"0"1"1,0-1-1,0 0 1,0 0-1,0 0 1,0 1-1,0-1 1,0 0-1,0 1 1,0-1-1,0 1 0,1-1 1,-1 1-1,0 0 1,0-1-1,0 1 1,1 0-1,-1-1 1,0 1-1,1 0 1,-1 0-1,1 0 1,-1 0-1,0 0-181,-2 4 13,0 0 153,0 0 1,0 0-1,1 1 1,0-1-1,0 1 1,1-1 0,-1 1-1,1-1 1,0 5-167,-2 5 191,-3 12 9,1 0-1,1 0 0,2 0 1,0 1-1,2 6-199,1-21 41,0-1 0,1 0 0,0-1 0,1 1 0,0 0 0,1-1 0,0 1 1,0-1-1,2 0 0,-1 0 0,1-1 0,1 0 0,0 0-41,-3-4 23,1-1-1,-1 0 1,1-1 0,0 1 0,0-1-1,1 0 1,-1 0 0,1 0 0,0-1-1,0 0 1,0 0 0,0-1 0,1 0-1,-1 0 1,1 0 0,-1-1 0,1 0-1,0 0 1,-1 0 0,7-1-23,-5 0 83,0-1 1,0 0 0,0-1-1,0 0 1,0 0 0,-1 0-1,1-1 1,-1 0 0,1-1-1,-1 0 1,0 0 0,-1 0-1,1-1 1,-1 0 0,0 0-1,0 0 1,1-2-84,0-2 65,0 0 0,0 0 0,-1-1 0,0 1-1,-1-1 1,0-1 0,-1 1 0,2-4-65,4-20 135,7-33-135,-13 48 45,8-38 17,17-65-28,-26 113-66,-1 1-14,0 0 1,0 0 0,1 1-1,0-1 1,0 1 0,4-5 45,-7 12-8,0-1 0,1 1 1,-1-1-1,0 1 0,1-1 1,-1 1-1,1 0 0,-1-1 1,1 1-1,-1 0 0,0-1 1,1 1-1,-1 0 0,1 0 1,0-1-1,-1 1 0,1 0 1,-1 0-1,1 0 0,-1 0 1,1 0-1,-1 0 0,1 0 0,-1 0 1,1 0-1,0 0 0,-1 0 1,1 0-1,-1 0 0,1 0 1,0 1 7,0-1-11,0 1 0,0-1 0,0 1 0,0 0 1,0 0-1,0 0 0,0 0 0,0-1 0,0 1 1,0 0-1,0 1 0,-1-1 0,1 0 11,5 12-58,0 1 1,-1 0-1,0 0 0,-1 0 0,0 6 58,-3-16 6,25 123 543,-2 26-549,-21-131 6,56 373 170,-25-45-7,-28-209-151,-8 71-18,-1-161-9,-2-1 1,-2 0 0,-2 0-1,-3-1 1,-1 0-1,-3-1 1,-3 2 8,11-32-6,0-1 0,-1 0 0,-1 0 0,-1-1 0,0 0 0,-1-1 0,-9 9 6,15-18 16,0 0 0,0-1 0,-1 0 0,1 0 0,-1 0 0,0-1 0,-1 0 0,1-1 0,-1 1 0,0-1 0,0-1 0,0 1-1,0-1 1,0-1 0,0 0 0,0 0 0,-1 0 0,-4-1-16,1-1 111,1-1 0,-1 0-1,1-1 1,0 0-1,0-1 1,0 0-1,1 0 1,-1-2 0,1 1-1,0-1 1,1 0-1,-1-1 1,1 0-1,0-1 1,1 0-111,-3-4 68,0 0 0,1-1 0,1 0 1,1-1-1,0 1 0,0-2 0,1 1 0,1-1 0,0-1-68,-4-10 7,1-1-1,1 0 0,2 0 0,0-1 0,2 0 1,0-16-7,2 1-92,2-1 1,2 1-1,1 0 1,3 0 0,1 1-1,2 0 1,8-20 91,-5 22-662,15-32 662,-5 25-462,3-1 462,-24 48-2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3.3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24 153 8224,'-20'-25'2645,"20"25"-2609,-1-1 0,1 1 0,0 0-1,-1-1 1,1 1 0,0 0 0,0 0 0,-1-1 0,1 1 0,0 0-1,0-1 1,0 1 0,0-1 0,0 1 0,-1 0 0,1-1 0,0 1 0,0 0-1,0-1 1,0 1 0,0-1 0,0 1 0,0 0 0,0-1 0,0 1-1,0 0 1,0-1 0,1 1 0,-1-1-36,1-7 153,0 1 89,0 1 1,0 0-1,1 0 0,-1 0 0,1 0 1,1 0-1,-1 0 0,1 1 1,0-1-1,1-1-242,-1 4 44,0-1 1,0 1-1,1 0 1,-1 0-1,1 0 1,-1 0-1,1 1 0,0-1 1,0 1-1,0 0 1,1 0-1,-1 0 1,0 1-1,1 0 1,-1-1-1,1 2 0,-1-1 1,1 0-1,0 1 1,-1 0-1,1 0 1,0 0-1,-1 1 1,1 0-1,-1-1 0,1 2 1,-1-1-1,1 0 1,-1 1-1,3 1-44,7 6-17,-1 0 0,1 1-1,-1 1 1,-1 0 0,0 1-1,-1 0 1,0 1 0,6 9 17,6 11 85,-1 1 0,-2 1 1,-1 2-86,-10-18 119,-1-1 0,0 1 1,-2 1-1,0-1 1,0 3-120,-5-13 137,1-1 0,-1 1-1,-1 0 1,1 0 0,-1-1 0,-1 1 0,0 0 0,0 0 0,-1-1 0,0 1 0,0-1-1,-4 8-136,5-13 51,0-1-17,1 0 0,-1 0-1,0 0 1,0 0-1,0 0 1,0 0 0,-1 0-1,1-1 1,0 1-1,-1 0 1,1-1-1,-1 1 1,0-1 0,1 0-1,-3 2-33,3-3 13,0 1 6,0 0-1,1-1 1,-1 1-1,0-1 1,0 0-1,1 1 1,-1-1-1,0 0 1,0 1-1,0-1 1,1 0-1,-1 0 1,0 0-1,-1 0-18,2 0 21,-1 0 0,0 0 0,0-1 0,1 1 0,-1-1-1,0 1 1,1-1 0,-1 1 0,0-1 0,1 1 0,-1-1 0,1 0 0,-1 1 0,1-1-1,-1 0 1,1 1 0,-1-1 0,1 0 0,0 0 0,0 1 0,-1-1 0,1 0 0,0 0-1,0 0-20,-1-3 18,0 0 0,0 0-1,1 0 1,-1-1-1,1 1 1,0 0-1,0 0 1,1-1 0,-1 1-1,1 0 1,0 0-1,0 0 1,1 0-1,-1 0 1,2-3-18,4-8-45,0 1 0,1 0-1,6-8 46,-10 17-21,0 0-1,1 1 0,-1-1 0,1 1 0,0-1 1,0 2-1,0-1 0,1 0 0,-1 1 1,1 0-1,0 0 0,0 1 0,0 0 0,0 0 1,0 0-1,0 1 0,1 0 0,1-1 22,-1 2 3,0-1 0,0 1-1,1-1 1,-1 2 0,0-1-1,0 1 1,0 1 0,0-1-1,0 1 1,0 0 0,0 0-1,-1 1 1,1 0 0,-1 0-1,6 4-2,-9-4-13,1 0-1,-1 0 1,1 1-1,-1-1 1,0 1-1,0-1 0,-1 1 1,1 0-1,-1 0 1,0 0 13,3 5-30,-3-6 220,-2-3-184,0 0 0,0 0 1,0 0-1,0 0 0,0 0 0,0 0 0,0 0 0,0 0 0,0 0 0,0 0 0,0 0 0,0 0 0,0 0 0,0 0 0,0 0 0,0 0 0,0 0 0,0 0 0,0 0 0,0 0-6,-1-14 164,2 4-79,0 0-1,0 0 1,1 1 0,0-1 0,1 1 0,0 0-1,0-1 1,5-7-85,4-7 117,2 1 0,10-14-117,-16 26 29,0 0 1,1 0-1,1 1 1,-1 0 0,2 1-1,-1 0 1,1 1-1,8-5-29,-13 9 1,0 1-1,0-1 0,0 2 0,1-1 0,0 1 1,-1-1-1,1 2 0,0-1 0,0 1 0,0 0 1,-1 0-1,1 1 0,0 0 0,0 1 0,0-1 1,0 1-1,6 2 0,-5-1-1,0 1 0,-1 1 1,1-1-1,-1 1 0,0 0 0,0 1 1,-1 0-1,5 4 1,5 5 0,0 1 0,9 13 0,-17-18-82,0-1 0,-1 1 1,0 0-1,-1 0 0,0 1 0,0 0 0,-1 0 0,-1 1 0,0-1 0,0 1 0,0 5 82,-4-11-458,1 1 0,-1-1 0,-1 1 0,0 1 458,1 0-445,-1 31-1208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5:53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11040,'37'0'4096,"-37"0"-3168,95 33-289,-47-7 513,7 0-768,22 45 352,2 8-448,6 44 832,-9 11-640,-9 26 448,-6-4-576,-31 26 32,-12-12-224,-42 22-672,-12-14 288,-55 30-4288,2-28 2465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09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58 3712,'-10'-19'1221,"9"19"-1096,1-1 0,0 0 0,-1 0 0,1 1 0,0-1 0,-1 0 0,1 0 0,0 1-1,0-1 1,0 0 0,0 0 0,0 0 0,0 1 0,0-1 0,0 0 0,0 0 0,0 0 0,0 1 0,0-1-1,1 0 1,-1 0 0,0 1 0,0-1 0,1 0 0,-1 1 0,1-1 0,-1 0 0,1 1 0,-1-1 0,1 0 0,-1 1-1,1-1 1,-1 1 0,1-1 0,0 0-125,4-3 599,-5 3-538,0 1 1,1-1-1,-1 0 0,0 1 1,1 0-1,-1-1 1,0 1-1,1-1 1,-1 1-1,1-1 0,-1 1 1,1 0-1,-1-1 1,1 1-1,-1 0 0,1-1 1,-1 1-1,1 0 1,-1 0-1,1 0 1,0-1-1,-1 1 0,1 0 1,-1 0-1,1 0 1,-1 0-1,1 0 1,0 0-1,-1 0 0,1 0 1,-1 0-1,1 1 1,0-1-1,-1 0 1,1 0-1,-1 0 0,1 1 1,-1-1-1,1 0 1,-1 1-1,1-1 1,-1 0-1,1 1 0,0-1-61,0 2 62,0 0-1,1 0 0,-1 0 0,0 0 0,0 0 1,0 0-1,0 0 0,0 0 0,0 1 1,-1-1-1,1 0 0,-1 0 0,0 1-61,2 12 57,-2 1-1,0 7-56,-1 4-6,1 2-47,5 291-49,1-225 161,5 0 0,9 34-59,16 35 12,-9-41 72,12 125-84,-37-225 52,-1 1 0,-2 16-52,0-28 20,0-1 0,-1 0 0,0 0 0,-1 0 0,0 0 0,-4 7-20,5-13 7,1-4 1,1 0 1,0-1-1,0 1 0,0 0 1,0 0-1,-1-1 1,1 1-1,0 0 0,-1-1 1,1 1-1,0-1 0,-1 1 1,1 0-1,-1-1 0,1 1 1,-1-1-1,0 1 1,1-1-1,-1 1 0,1-1 1,-1 0-1,0 1 0,1-1 1,-1 0-1,0 1 0,1-1 1,-1 0-1,0 0 1,1 0-1,-1 0 0,0 1-8,0-1 5,1-1-1,-1 1 1,1 0-1,-1 0 1,1 0-1,-1 0 0,1 0 1,0-1-1,-1 1 1,1 0-1,-1 0 1,1 0-1,0-1 1,-1 1-1,1 0 1,0-1-1,-1 1 1,1 0-1,0-1 0,0 1 1,-1 0-1,1-1 1,0 1-1,0-1 1,0 1-1,-1-1 1,1 1-1,0 0 1,0-1-5,-2-13-40,1 11 41,0-15-12,0 1-1,1-1 1,1 1 0,1-1-1,0 1 1,2-7 11,1-2-1,6-35 1,2 1 0,4 1 0,3-4 0,12-16 4,10-14-4,-22 52 17,-17 33 0,42-88 180,3 2 0,21-26-197,-61 109 12,0 0 1,0 0 0,2 1-1,-1 0 1,1 1 0,0 0 0,1 0-1,0 1 1,0 1 0,1 0 0,1 0-13,-8 4 3,1 0-1,0 1 1,1-1 0,-1 2 0,0-1 0,1 1 0,-1 0 0,1 0 0,-1 0 0,1 1 0,-1 0 0,1 1 0,-1-1 0,1 1 0,-1 0 0,0 1 0,1 0 0,-1 0 0,0 0 0,0 1 0,0-1 0,0 2 0,3 1-3,-3 0 9,1 0 0,-1 0 1,0 0-1,-1 1 0,1 0 1,-1 0-1,0 0 0,-1 1 1,1 0-1,-1 0 0,0 0 1,-1 0-1,0 0 0,0 1 1,-1 0-1,0-1 0,0 1 1,-1 0-1,0 0 0,0 3-9,-1-3 12,-1 0-1,0 0 0,-1 0 1,1 0-1,-2 0 0,1 0 1,-1-1-1,0 1 0,-1-1 1,1 0-1,-2 0 0,1 0 1,-1 0-1,0-1 0,0 0-10,-14 15 1,0-2 1,-2 0 0,-14 10-3,32-27-8,-22 19 23,-2-2 0,0-1 0,-1-1 0,-1-2 0,-13 5-15,21-11 4,-2 0 1,1-2-1,-7 1-4,17-5-37,0 0 0,-1-1 0,1-1 0,0 0 0,-1-1 0,1 0 0,-2-1 37,12 1-129,1 0 0,0-1 0,0 1-1,0 0 1,0-1 0,-1 1 0,1-1-1,0 1 1,0-1 0,0 0 0,0 1-1,0-1 1,0 0 129,-2-6-1258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1.6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31 555 2976,'0'0'971,"-1"3"-603,-9 20 1383,6-17-1116,1 0 0,1 0 0,-1 1 1,1 0-1,0-1 0,0 1 0,1 4-635,6-17 857,2-5-642,-7 9-190,68-187 1128,-53 136-1073,-1 0 0,3-36-80,-11 49-1,19-116 194,-24 153-187,0 0 0,0-1 0,0 1 0,0 0-1,0 0 1,1-1 0,-1 1 0,1 0 0,1-1-6,-3 4 1,0-1-1,1 1 1,-1-1 0,1 1 0,-1 0-1,0-1 1,1 1 0,-1 0 0,1 0-1,-1-1 1,1 1 0,-1 0 0,1 0-1,-1 0 1,1-1 0,-1 1 0,1 0-1,-1 0 1,1 0 0,-1 0 0,1 0 0,-1 0-1,1 0 1,0 0-1,0 1 1,0-1-1,1 1 1,-1 0-1,0-1 1,0 1 0,0 0-1,0 0 1,0 0 0,0 0-1,0-1 1,0 1-1,0 1 1,-1-1 0,1 0-1,0 0 0,24 37 50,-2 2 0,0 4-50,4 8 76,3-1-76,75 109-277,-60-95-1080,2 2-3638,-23-33 2254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9.4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0 605 9376,'4'6'772,"-1"1"1,0 0 0,0-1-1,-1 1 1,1 0 0,-2 0-1,1 1 1,0 6-773,0-5 555,0 1-1,0-1 1,1 0-1,0 0 1,0 0 0,2 0-555,-5-9-2,6 10 754,-5-10-708,-1-1 0,1 1 0,-1 0 0,1 0 0,-1 0 0,1 0 0,-1 0 0,1 0 0,-1-1 0,0 1 0,1 0 0,-1 0 0,1-1 0,-1 1 0,0 0-1,1-1 1,-1 1 0,0 0 0,1-1 0,-1 1 0,0 0 0,1-1 0,-1 1 0,0-1 0,0 1 0,0-1 0,1 1 0,-1 0 0,0-1 0,0 0-44,11-21 440,-1-1-1,-2 0 1,3-10-440,-3 8 78,7-20-58,-3-1-1,-1-1 1,1-23-20,-1-29 63,18-123-78,-27 210 10,1 0-1,0 0 1,1 0 0,4-9 5,-8 21-1,0-1 0,0 0 0,1 1 0,-1-1 0,0 0 0,0 1 0,1-1 0,-1 0 0,1 1 0,-1-1 0,0 1 0,1-1 0,-1 1 0,1-1 0,-1 1 0,1-1 0,0 1 0,-1-1 0,1 1 0,-1 0 0,1-1 0,0 1 0,-1 0 0,1-1 0,0 1 0,-1 0 0,1 0 0,0 0 0,-1 0 0,1 0 0,0 0 0,0 0 0,-1 0 0,1 0 0,0 0 0,-1 0 0,1 0 0,0 0 0,0 1 1,1 0 2,0 1 0,0-1 0,1 1 0,-1 0 0,0-1 0,-1 1 0,1 0 0,0 0 0,0 1 1,-1-1-1,1 0-2,28 48 253,16 37-253,-14-26 67,63 131-287,-69-131-2659,-1 8 2879,-16-32-4133,1-4 1200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2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350 66 2720,'10'-27'891,"-9"26"-876,-1 1 1,0 0 0,0 0 0,0-1-1,0 1 1,1 0 0,-1-1 0,0 1-1,0-1 1,0 1 0,0 0 0,0-1-1,0 1 1,0 0 0,0-1 0,0 1-1,0 0 1,0-1 0,0 1 0,0 0-1,0-1 1,-1 1-16,1-3-155,-1 2 310,1-1 0,0 1 1,-1 0-1,1-1 0,-1 1 0,0 0 0,1 0 1,-1-1-1,0 1 0,0 0 0,1 0 1,-1 0-1,0 0 0,0 0 0,0 0 0,0 0 1,-1 0-1,1 0 0,0 0 0,0 1 0,0-1 1,-1 1-1,1-1 0,0 1 0,-1-1 1,1 1-1,-1-1 0,1 1 0,0 0 0,-1 0-155,-1 0 212,0 1 1,0-1-1,0 1 0,0-1 0,0 1 0,0 0 0,0 0 0,0 1 0,0-1 0,0 1 0,-2 1-212,-2 2 228,1 0-1,-1 0 0,1 1 1,-4 4-228,-5 7 74,2 1 1,-1 1 0,1 2-75,-1 4 71,1 1 0,1 0 0,0 6-71,3-9 86,-20 48 223,4 1 0,-13 61-309,21-57 103,4 0 0,4 1 1,0 38-104,8-48 0,4 0 1,2 0-1,3 0 1,3-1 0,2 0-1,4-1 1,2-1-1,3-1 1,13 22-1,-23-59-218,2-1 0,0 0 0,1-1 0,1-1 0,2 0 0,0-1 0,2-1 218,-1-2-1016,1-2 0,0 0 1,1-1-1,18 9 1016,40 20-2160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3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1 244 2144,'0'-3'110,"0"-2"359,0 0 0,0-1-1,0 1 1,0 0 0,1 0-1,0 0 1,0 0-1,0 0 1,1 1 0,-1-1-1,1 0 1,0 0-1,2-1-468,8-8 242,2-1 0,0 2 0,0 0 0,2 0 1,0 1-243,15-13 80,-21 17-41,1 0 0,0 1 0,0 0 0,0 0 0,1 1 0,-1 1 0,2 0-39,-8 3 12,0 0 0,1 1 0,-1 0 0,1 0 0,-1 0-1,1 0 1,-1 1 0,1 0 0,0 0 0,-1 1 0,1-1-1,-1 1 1,1 1 0,-1-1 0,0 1 0,1-1 0,2 3-12,-1 0-3,0 0 0,-1 1-1,0-1 1,0 1 0,0 1 0,-1-1 0,1 1 0,-1 0 0,-1 0 0,1 0 0,-1 1 0,0-1 0,0 1 0,-1 0-1,0 0 1,2 8 3,-2-4 0,0 0-1,0 1 0,-1 0 0,-1-1 0,0 1 0,0 0 0,-1 0 1,-1 0-1,0-1 0,-1 1 0,0 0 1,-4 10 40,0-1 0,-2 1 1,-6 11-41,-30 58-24,44-91 23,-32 57-18,-3-3 1,-18 22 18,-2 3 10,45-62 34,10-17-44,0 0 1,0 0-1,0 0 1,0 0-1,0 0 0,0 0 1,0 0-1,1 0 1,-1 0-1,0 0 1,0 0-1,0 0 1,0 0-1,0 0 0,0 0 1,0 1-1,0-1 1,0 0-1,0 0 1,0 0-1,0 0 0,1 0 1,-1 0-1,0 0 1,0 0-1,0 0 1,0 0-1,0 0 1,0 0-1,0 0 0,0 0 1,0 1-1,0-1 1,0 0-1,0 0 1,0 0-1,0 0 0,0 0 1,0 0-1,0 0 1,0 0-1,0 0 1,0 0-1,0 0 1,0 1-1,0-1 0,0 0 1,0 0-1,0 0 1,0 0-1,0 0 1,0 0-1,0 0 0,0 0 1,0 0-1,0 0 1,-1 0-1,1 0 1,0 1-1,0-1 0,0 0 1,0 0-1,0 0 1,0 0-1,0 0 1,0 0-1,0 0 1,0 0-1,0 0 0,0 0 0,20-18 17,115-130 88,-66 68-146,127-132 110,-193 209-65,21-21 32,-1-2 0,-1 0 0,2-6-36,-11 11 19,10-20-19,-19 34-12,-1-1 1,1-1 0,-2 1 0,1 0 0,-1-1 0,1-5 11,-3 11-3,0 1 0,0 0 0,0 0 0,0 0 0,0 0 0,0 0-1,-1-1 1,1 1 0,-1 0 0,1 0 0,-1 0 0,0-1 3,0 2 7,1 0 0,-1 0 1,0 1-1,1-1 1,-1 0-1,0 0 0,0 0 1,1 0-1,-1 1 0,0-1 1,0 0-1,0 1 1,0-1-1,0 1 0,0-1 1,0 1-1,-1-1-7,0 1 24,-1 0-1,1-1 1,0 1-1,-1 0 1,1 1-1,0-1 1,0 0-1,-1 1 1,1-1-1,0 1 1,0-1-1,-1 1 1,1 0-1,0 0 1,0 0-1,0 1 1,0-1-1,0 0 1,1 1-1,-1-1 1,0 1-24,-5 4 26,1 1 0,0 0 0,0 0 0,1 1 0,-1 0 0,2 0 0,-2 2-26,-10 22 130,-2 10-130,13-29 18,-3 6 11,1 2-1,1-1 1,1 1-1,0 0 1,2 0-1,0 0 0,2 0 1,0 1-1,1 4-28,1-14 15,0 1-1,0-1 0,1 0 1,1 0-1,0 0 0,0 0 1,5 8-15,-6-14-74,1 0 0,0-1 0,1 1 0,-1-1 0,1 0 0,0 0 0,0 0 0,1-1 0,-1 0 0,1 1 0,0-2 0,0 1 1,1 0-1,-1-1 0,1 0 0,0 0 74,5 2-796,1-1 0,0 0 1,0-1-1,0 0 0,1 0 796,23 3-1973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4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4160,'19'0'1536,"-19"0"-1216,24 6-64,-12 4 704,0 6-576,6 11 768,1 11-672,-1 11 128,6 3-352,-6 7-96,4-4-96,-3-3-192,-1 1 64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4.6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2912,'0'0'923,"3"4"-550,60 80 3976,10 23-4349,-19-26 168,48 54-168,-60-83 120,-16-20 608,18 18-728,-40-47 51,0 1 0,-1-1 1,1 0-1,1 0 0,-1 0 0,2 0-51,-5-2 11,0 0-1,0-1 1,0 0 0,0 1-1,0-1 1,0 0-1,0 1 1,0-1-1,0 0 1,0 0-1,0 0 1,0 0 0,0 0-1,0 0 1,0 0-1,0 0 1,0 0-1,0 0 1,0-1 0,0 1-1,0-1 1,0 1-1,0 0 1,0-1-1,0 1 1,0-1-1,0 0 1,0 1 0,0-1-1,-1 0 1,1 0-11,2-2 34,-1-1 1,1 0 0,-1 0 0,0 0-1,0 0 1,0 0 0,-1 0-1,1 0 1,-1-1 0,0 0-35,8-52 46,-8 43-29,3-16-13,17-127-2,4 19-264,-8 75 108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5.3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6 363 2816,'-5'-18'917,"5"18"-903,0-1 0,-1 1 0,1 0 1,0 0-1,0-1 0,0 1 0,0 0 0,0-1 0,0 1 0,0 0 0,0-1 0,0 1 0,0 0 0,0 0 0,0-1 0,0 1 1,0 0-1,1-1 0,-1 1 0,0 0 0,0 0 0,0-1 0,0 1 0,0 0 0,1 0-14,11-25 586,-5 10 241,1 0 0,0 1 0,10-12-827,0 4 478,0-2-159,2 0 0,0 2 0,1 0 0,20-14-319,-35 32 20,1 0-1,-1 0 1,1 1-1,0 0 1,6-2-20,-10 4-3,0 0 0,0 0 0,0 0 1,0 0-1,0 1 0,0 0 0,1-1 1,-1 1-1,0 1 0,0-1 0,0 0 1,0 1-1,1-1 0,0 1 3,0 2 1,-1-1 0,0 0 0,1 1 1,-1-1-1,0 1 0,0 0 0,0 0 0,-1 0 0,1 1 0,-1-1 1,0 1-1,0-1 0,0 1 0,1 1-1,0 8 18,1 0 1,-2-1-1,1 1 1,-2 0-1,0 0 1,0 1-1,-1-1 0,-1 0 1,0 0-1,-1 0 1,-1 2-19,-2 8 30,-1 0 1,-1-1-1,-1-1 1,-1 1-1,-4 4-30,-20 36-23,-5 1 23,-22 41 164,13-18 44,45-82-194,-8 14 19,10-17-25,-1 0 0,1-1 0,0 1 1,0 0-1,-1-1 0,1 1 0,0 0 0,0 0 0,0-1 1,0 1-1,0 0 0,0 0 0,0-1 0,0 1 1,0 0-1,0 0 0,1-1 0,-1 1 0,0 0 1,0 0-1,1 0-8,-1-1 3,0 0 0,1 1 0,-1-1 0,0 0 1,0 0-1,1 1 0,-1-1 0,0 0 0,1 0 1,-1 0-1,0 0 0,1 0 0,-1 1 0,0-1 0,1 0 1,-1 0-1,1 0 0,-1 0 0,0 0 0,1 0 1,-1 0-1,0 0 0,1 0 0,-1 0 0,0 0 0,1 0 1,-1 0-1,0-1 0,1 1 0,-1 0 0,1 0 1,-1 0-1,0 0 0,0-1 0,1 1 0,-1 0 0,0 0 1,1-1-4,12-12 37,-9 10-25,35-37-5,-7 8-53,-2-2 0,1-2 46,159-199 112,-68 89 379,24-13-491,-97 105 314,-48 53-308,0 1-1,0-1 1,-1 0-1,1 0 1,0 0-1,0 0 1,0 1-1,0-1 1,0 1-1,0-1 1,0 0-1,0 1 1,1 0-1,-1-1 1,0 1-1,0 0 1,1-1-6,-1 1 5,-1 1 0,1-1-1,-1 0 1,0 1 0,0-1 0,1 0-1,-1 1 1,0-1 0,1 1 0,-1-1 0,0 0-1,0 1 1,0-1 0,1 1 0,-1-1 0,0 0-1,0 1 1,0-1 0,0 1 0,0-1 0,0 1-1,0-1 1,0 1 0,0-1 0,0 1 0,0-1-1,0 0 1,0 1 0,-1-1-5,0 9 72,-1-1 1,0 1-1,0-1 1,-1 0-73,-20 48 137,-2-1 0,-3-1-1,-3 1-136,14-26 33,-51 94-28,64-118-26,1 1-1,1 0 1,-1 0 0,1 0 0,0 0-1,0 0 1,1 0 0,-1 1 21,2-5-3,0 0 0,0 0 0,1 0 0,-1 0 0,0 0 0,1 0 0,-1 0 1,1 0-1,0 0 0,-1 0 0,1 0 0,0 0 0,0 0 0,0-1 0,1 1 1,-1 0-1,0-1 0,1 1 0,-1 0 0,1-1 0,-1 0 0,1 1 0,-1-1 0,1 0 1,0 0-1,2 1 3,5 2-351,0 0 0,0-1 0,0 0 0,1 0 0,-1-1 0,1-1 0,0 1 0,0-2 1,-1 1-1,5-1 351,3 1-1606,36 4-1391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6.0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20 113 3712,'-15'-13'1221,"14"12"-1161,1 1 1,-1-1-1,1 0 0,0 0 1,-1 1-1,1-1 0,0 0 1,0 0-1,-1 1 0,1-1 0,0 0 1,0 0-1,0 1 0,0-1 1,0 0-1,0 0 0,0 0 0,0 1 1,0-1-1,1 0 0,-1 0 1,0 0-1,0 1 0,1-1 1,-1 0-1,0 1 0,1-1 0,-1 0 1,1 1-1,-1-1 0,1 0 1,-1 1-1,1-1 0,-1 1 0,1-1 1,0 1-61,6-8 101,1 1 0,1 0 0,-1 1 0,1 0 0,0 0 0,0 1 0,1 0 0,-1 1 0,1 0 0,0 0 0,0 1 0,1 1 0,-1 0 0,0 0 0,1 1 0,0 0 0,-1 0 0,10 2-101,-17-1-1,-1 0-1,1 1 0,-1-1 1,1 1-1,-1-1 0,1 1 1,-1 0-1,0 0 0,1 0 1,-1 0-1,0 0 0,0 0 1,0 1-1,0-1 0,0 1 1,0 0-1,0-1 0,0 1 1,0 0-1,-1 0 0,1 0 1,-1 0-1,0 1 0,1-1 1,-1 0-1,0 1 0,0-1 1,-1 0-1,1 1 0,0-1 1,-1 1-1,1 2 2,-1 3 63,-1 1-1,0-1 1,0 1-1,-1-1 0,0 1 1,0-1-1,-1 0 1,0 0-1,0 0 1,-1 0-1,-2 3-62,1-1 140,-54 101 750,21-42-580,38-68-308,-7 12 45,1-1 0,0 1 0,-2 9-47,7-18 4,0 0 1,0-1 0,1 1-1,-1 0 1,1-1 0,0 1-1,0 0 1,0 0 0,0-1 0,1 1-1,-1 0 1,1 0 0,0-1-1,0 1 1,2 2-5,-2-4 7,-1-1-1,1 0 1,0 0-1,0 1 1,0-1 0,0 0-1,0 0 1,0 0 0,0 0-1,0 0 1,0-1-1,1 1 1,-1 0 0,0 0-1,0-1 1,1 1-1,-1-1 1,1 1-7,1 0-1,1 0 0,0-1 0,0 1 0,-1-1 0,1 0 0,0 0-1,2 0 2,7-2-314,0 0-1,0-1 1,10-3 314,25-7-645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6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0 144 6144,'6'6'2272,"-6"-6"-1760,31 4-160</inkml:trace>
  <inkml:trace contextRef="#ctx0" brushRef="#br0" timeOffset="1">866 0 4160,'24'10'1536,"-24"-10"-1216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6.7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 5408,'-25'10'1984,"25"-10"-1536,-24 16-128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7.6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 12 4640,'1'-1'168,"1"-8"1295,-11 7-582,8 2-830,0 0-1,0 0 1,1 1 0,-1-1-1,0 0 1,0 0 0,1 0 0,-1 1-1,0-1 1,1 0 0,-1 1-1,0-1 1,1 1 0,-1-1 0,0 1-1,1-1 1,-1 1 0,1-1-1,-1 1 1,1 0 0,-1-1 0,1 1-1,0 0 1,-1-1 0,1 1 0,0 0-51,-8 10 371,1-3-256,0 1-1,1-1 1,1 1-1,-1 0 1,2 1-1,-1-1 1,1 1-1,1 0 1,-2 5-115,-1 8 150,1 0 1,2 0 0,-1 19-151,3-35 27,1 1 1,0-1-1,0 1 0,1-1 0,0 1 0,0-1 1,1 0-1,0 1 0,0-1 0,2 3-27,-2-6 31,0-1 0,0 1-1,0-1 1,1 1-1,-1-1 1,1 0-1,0 0 1,0 0 0,0 0-1,0-1 1,0 1-1,0-1 1,1 0-1,-1 0 1,1 0 0,0 0-1,0-1 1,-1 1-1,5 0-30,-4-1 36,0-1 0,0 1 0,0-1-1,0 1 1,1-1 0,-1-1 0,0 1-1,0 0 1,0-1 0,0 0 0,0 0-1,1-1-35,5-1 46,0-1 1,-1-1-1,1 0 0,0-1-46,3-3 92,1 0 0,-1-1 0,-1-1 0,0 0 0,-1-1 0,5-6-92,1 0 114,6-7 97,8-9-47,1 1 0,20-14-164,-32 31-35,1 1 1,0 1-1,1 1 1,0 1-1,11-3 35,-25 11-6,0 1 1,0 0-1,0 1 1,1 0-1,-1 0 1,1 1-1,-1 0 1,1 0-1,0 1 1,0 0-1,-1 0 1,1 1-1,0 1 1,-1-1-1,1 1 1,-1 1-1,2 0 6,-6-2-1,-1 1-1,1 0 0,-1 0 0,1 0 1,-1 0-1,0 1 0,0-1 1,0 1-1,0 0 0,0 0 0,0 0 1,-1 0-1,0 0 0,0 0 1,1 1-1,-2-1 0,1 1 0,0 0 1,-1-1-1,0 1 0,0 0 0,0 0 1,0 0-1,0 0 0,-1 0 1,0 0-1,0 0 0,0 0 0,0 0 1,-1 0-1,0 2 2,-1 6-234,-1 1 0,-1-1 0,0 0 0,-1 0 0,0 0 0,0-1 0,-1 0-1,-1 0 1,-4 5 234,-15 17-1866,6 0 586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19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49 2976,'0'0'971,"2"2"-603,7 9-113,-3-4-14,0 0 1,-1 1-1,0-1 1,0 2-242,114 208 1349,-72-134-664,4-1 1,60 71-686,-92-130 180,1-1 0,2 1-180,-13-15 154,-1 0 0,1-1 0,1-1 1,-1 1-1,1-2 0,8 5-154,-15-9 56,0 0-1,-1 1 1,1-1 0,0 0-1,0-1 1,0 1-1,0 0 1,0-1 0,0 0-1,-1 0 1,1 0-1,0 0 1,0 0 0,0 0-1,0-1 1,0 0 0,0 1-1,0-1 1,0 0-1,-1 0 1,3-1-56,-1-2 28,0 0-1,0 1 1,-1-1 0,1 0-1,-1-1 1,0 1 0,0-1-1,0 1 1,-1-1 0,0 0-1,0 0 1,1-2-28,4-15 77,-1 0-1,2-15-76,23-202 187,-28 210-231,30-261-1789,-21 233 873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30.18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 62 10624,'-13'7'3429,"12"-6"-3346,0-1 1,1 0-1,-1 1 0,1-1 1,0 0-1,-1 1 1,1-1-1,-1 1 0,1-1 1,-1 1-1,1-1 1,0 1-1,0-1 0,-1 1 1,1-1-1,0 1 1,0-1-1,-1 1 0,1 0 1,0-1-1,0 1 1,0 0-84,-1 1 288,6-7 4178,30-30-2778,-28 30-1685,0 0 1,0 0-1,1 1 1,0 0-1,0 0 1,0 1-1,0 0 1,0 1-1,1-1 1,-1 2-1,1-1 1,0 1-1,-1 0 1,1 1-1,0 0 1,0 1-1,-1-1 1,1 2-1,0-1 1,-1 1-1,1 1 1,-1-1-1,0 1 1,0 1-1,0-1 1,0 2-1,-1-1 1,1 1-1,4 4-3,-4-3 3,1 1 0,-1 1 0,-1-1-1,0 1 1,0 1 0,0-1 0,-1 1-1,0 0 1,-1 1 0,0-1 0,0 1-1,-1 0 1,-1 0 0,1 0 0,-2 1-1,1-1 1,-2 1 0,1 0 0,-1 0-1,-1-1 1,0 1 0,0 0 0,-1 0-1,-1-1 1,0 1 0,0 0 0,-1-1-1,0 0 1,-1 0 0,0 0 0,-3 4-3,-29 45 94,24-43-42,2 1 1,0 0-1,1 1 1,0 0-53,9-16-9,-1-1 0,1 1 0,-1 0 0,1-1 0,0 1 0,-1-1 0,1 1 0,0 0 0,0 0 0,0-1 0,1 1 0,-1 0 0,0-1 0,1 1 0,-1-1 0,1 1 0,-1 0 0,1-1 1,0 1-1,-1-1 0,2 2 9,2 2-36,0 0 1,0 0 0,1-1-1,0 1 1,2 0 35,-1 1-14,51 46 104,-2 3 0,40 53-90,-60-64 79,-2 2 0,-2 1 0,-3 2 0,6 14-79,-18-28 68,-1 0-1,-2 0 1,-1 2-1,-2-1 1,-1 1-1,2 33-67,-8-41 43,-1 0 0,-2 1 0,-1-1 0,-1 0 0,-1 0 0,-2 0 0,-8 28-43,7-39 4,0 1 0,-1-1-1,-1 0 1,-1 0 0,0-1 0,-2 0 0,0-1 0,0 0-1,-2-1 1,0 0 0,0-1 0,-9 6-4,4-5 16,-1-1 1,0-1-1,-1 0 0,-1-2 0,1 0 1,-4-1-17,13-5 40,-1-1 0,0 0 0,-1 0 0,1-1 0,-1-1 0,1 0 0,-1-1 0,0-1 0,1 0 1,-1 0-1,-11-2-40,18 0 17,1 1 1,-1-1 0,1 1 0,-1-2 0,1 1 0,0 0 0,0-1 0,0 0-1,0-1 1,0 1 0,1-1 0,-1 1 0,1-1 0,0-1 0,0 1-1,1-1 1,-3-2-18,6 7 1,-8-10-6,1-1 1,0 0 0,0 0 0,2 0-1,-1-1 1,1 1 0,1-2-1,0 1 1,0 0 0,0-5 4,-2-10-47,0-1-1,2 1 1,1-1-1,1 1 1,1-1-1,2 0 1,1 0 0,1 0-1,2-8 48,11-39-736,3 1 0,3 0 0,8-9 736,9-12-928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0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25 3136,'-10'-13'1029,"7"3"56,4 8-438,-1 5-27,1 2-485,0-1 1,0 0-1,0 1 0,0-1 1,1 0-1,0 0 0,0 0 1,0 0-1,1 0-135,6 16 115,32 87 419,-6 2-1,-3 3-533,13 93 514,-26-108-351,25 145 35,5 160-198,-46-363 142,-1 1 0,-3-1 0,-2 26-142,2-57 35,1-8-24,0 1 0,0 0-1,1 0 1,-1 0 0,0 0 0,0 0 0,-1-1 0,1 1 0,0 0 0,0 0 0,0 0 0,0-1 0,-1 1 0,1 0 0,0 0 0,-1 0 0,1-1 0,-1 1-1,1 0 1,-1-1 0,1 1 0,-1 0 0,1-1 0,-1 1 0,0-1 0,1 1 0,-1-1 0,0 1 0,0-1 0,1 1 0,-2-1-11,2 0 8,0 0 1,-1 0-1,1 0 1,0 1-1,-1-1 0,1 0 1,0-1-1,-1 1 1,1 0-1,0 0 1,-1 0-1,1 0 1,0 0-1,-1 0 1,1 0-1,0 0 0,-1-1 1,1 1-1,0 0 1,-1 0-1,1 0 1,0-1-1,0 1 1,-1 0-1,1 0 1,0-1-1,0 1 1,0 0-1,-1 0-8,-3-5 107,0-1 1,1 1-1,0 0 0,-1-1 1,2 1-1,-1-1 0,1 0 1,-2-5-108,-5-25 153,2-1 0,2 1 1,1-1-1,1-23-153,1-19 50,4 0 1,3 0-1,13-61-50,-7 85-27,2 1 0,2 0 0,2 1 0,3 1 0,20-37 27,-27 65 1,1-1 0,1 2 0,1 0 0,1 1 0,1 0 0,8-6-1,-17 18-9,1 1-1,1 0 0,-1 1 1,1 0-1,1 1 1,-1 0-1,1 1 1,0 0-1,1 1 0,0 0 1,-1 1-1,2 1 1,-1 0-1,2 0 10,-11 3-1,1-1 0,0 1-1,0 0 1,-1 0 0,1 1 0,0 0 0,0-1-1,-1 2 1,1-1 0,-1 0 0,1 1 0,0 0 1,-4-1 7,1 0 1,0 0-1,0 0 1,-1 0-1,1 1 1,0-1-1,-1 1 1,1-1 0,-1 1-1,0-1 1,0 1-1,1 0 1,-1-1-1,0 1 1,0 0 0,-1 0-1,1 0 1,0 0-1,0 0 1,-1 0-1,0 0 1,1 0-1,-1 0 1,0 0 0,0 0-1,0 0 1,0 0-1,0 1-7,-1 2 30,-1 0 0,1 0 0,-1 0 0,0 0-1,0 0 1,0 0 0,-1 0 0,1-1 0,-1 1-1,0-1 1,-1 0 0,-2 2-30,-9 11 35,-1-1-1,-6 3-34,22-19 0,-58 46-80,-1-2 0,-44 22 80,58-33-149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0.9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26 113 4384,'-20'-5'1424,"19"5"-1398,1 1 0,0-1 1,-1 0-1,1 0 0,0 0 1,0 0-1,-1 1 0,1-1 1,0 0-1,0 0 0,0 0 0,-1 1 1,1-1-1,0 0 0,0 0 1,0 1-1,-1-1 0,1 0 1,0 0-1,0 1 0,0-1 0,0 0 1,0 1-1,0-1 0,0 0 1,0 1-1,0-1 0,0 0 1,0 1-1,0-1 0,0 0 0,0 0 1,0 1-1,0-1 0,0 0 1,0 1-27,1 11 242,8 23 784,9 21-1026,3 7 553,-2 2 77,3 0 1,2-2 0,3-1-1,20 29-630,-41-81 272,1 1 0,0-1 0,3 3-272,-9-11 84,1 0 1,0 0-1,0 0 0,0 0 1,0 0-1,0 0 1,0-1-1,0 1 1,1-1-1,-1 1 0,1-1 1,-1 0-1,1 0 1,-1 0-1,1 0 0,0-1 1,0 1-85,-1-1 24,-1 0 1,0 0-1,0-1 0,0 1 0,0 0 1,0-1-1,0 1 0,0-1 1,0 1-1,0-1 0,0 0 0,0 1 1,0-1-1,0 0 0,0 0 1,-1 1-1,1-1 0,0 0 0,-1 0 1,1 0-1,0 0 0,-1 0 1,1 0-25,1-4 46,1 0 0,-1 0 0,-1 0 0,1 0 0,0-2-46,10-49 356,2-41-356,-3 17-36,17-130-82,-24 180 114,1-10-708,2 0 0,5-9 712,5-2-848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1.2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1 102 3488,'12'-10'1280,"-12"10"-992</inkml:trace>
  <inkml:trace contextRef="#ctx0" brushRef="#br0" timeOffset="1">669 1 2976,'6'6'1120,"-6"-6"-896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1.6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0 7392,'-18'6'2720,"18"-6"-2080,-7 10-224,-5-10-4000,12 7 1856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2.4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23 303 3904,'-6'-2'482,"-8"-4"958,14 6-1394,0 0 0,-1-1-1,1 1 1,0 0 0,0 0 0,0 0 0,0-1 0,-1 1-1,1 0 1,0 0 0,0-1 0,0 1 0,0 0 0,0 0 0,0-1-1,0 1 1,0 0 0,0 0 0,0-1 0,0 1 0,0 0-1,0 0 1,0-1 0,0 1 0,0 0 0,0 0 0,0-1 0,0 1-1,1 0 1,-1 0 0,0-1 0,0 1 0,0 0 0,0 0-1,0 0 1,1-1 0,-1 1 0,0 0 0,0 0 0,0 0 0,1 0-1,-1-1 1,0 1 0,0 0 0,0 0 0,1 0 0,-1 0-1,0 0-45,14-12 1191,-9 7-1022,0 0 0,1 1 1,-1-1-1,1 1 1,2 0-170,37-18 709,23-7-709,-58 26 10,0-1 1,-1 2-1,2-1 0,-1 1 0,0 1 1,0 0-1,0 0 0,1 1 0,-1 0 1,9 2-11,-14-1-6,1 0 1,-1 0 0,0 1 0,0-1 0,0 1 0,0 1 0,0-1-1,-1 1 1,1 0 0,-1 0 0,1 0 0,-1 0 0,0 1 0,0 0 0,-1 0-1,1 0 1,-1 0 0,0 0 0,0 1 0,0-1 0,2 5 5,-2-2 10,0 0 1,-1 1-1,0-1 1,0 0 0,0 1-1,-1-1 1,0 1-1,0-1 1,-1 1 0,0 0-1,-1 6-10,-1-2 11,0 0 0,-1 0 1,0 0-1,-1 0 0,0-1 0,-1 1 0,-1 0-11,-14 23 17,-1-2-1,-1-1 1,-2 0-1,-6 4-16,23-28 1,-58 65 164,57-65-150,-7 10 10,14-18-23,1 1 0,-1 0-1,1-1 1,-1 1 0,1 0 0,-1 0 0,1-1 0,0 1-1,-1 0 1,1 0 0,0 0 0,0 0 0,0 0 0,0-1 0,0 1-1,0 0 1,0 0 0,0 0 0,0 0-2,0-1 2,0 1-1,1-1 1,-1 0 0,0 0-1,0 1 1,1-1 0,-1 0-1,0 0 1,1 1 0,-1-1-1,0 0 1,1 0 0,-1 0-1,0 0 1,1 1 0,-1-1-1,0 0 1,1 0 0,-1 0-1,0 0 1,1 0 0,-1 0-1,1 0 1,-1 0 0,0 0-1,1 0 1,-1 0 0,0 0-1,1 0 1,-1-1 0,0 1-1,1 0 1,-1 0 0,0 0-1,1 0 1,-1-1-2,18-8 63,43-35 15,-2-2 1,-2-3 0,-2-2-1,46-58-78,-46 42 100,18-33-100,-52 68 63,-1 0 0,-2-1 0,-1-1 0,7-23-63,-15 25 37,-8 30-43,-1 0-1,0 0 0,0 0 1,0 0-1,0 0 1,0 0-1,-1 0 1,1 1-1,0-1 1,-1 0-1,1 0 1,-1 0-1,0 0 7,1 1-2,-1 0 0,1 1 0,0-1 0,-1 0 0,1 1 0,-1-1 0,1 1 0,0-1 0,-1 1 0,1-1 0,-1 1 1,0-1-1,1 1 0,-1-1 0,1 1 0,-1 0 0,0-1 0,1 1 0,-1 0 0,0 0 0,1-1 0,-1 1 0,0 0 0,1 0 0,-1 0 0,0 0 0,0 0 0,1 0 0,-1 0 0,0 0 0,0 0 2,-2 1 3,0 0 0,0 0 0,1 0 0,-1 0 0,0 0 0,-1 2-3,3-2 1,-11 6-6,0 1 1,1 1 0,0 0-1,0 0 1,1 1-1,0 1 1,-4 6 4,-10 15 84,-20 35-84,29-45 18,2 0 0,1 1-1,0 1 1,2 0 0,1 1 0,-5 21-18,12-38-20,1 0 0,0 0 0,0 0 1,1 0-1,0 0 0,0 0 0,1 4 20,0-8 12,0 0 0,0-1-1,0 1 1,1 0 0,-1-1 0,1 1-1,0-1 1,0 1 0,0-1-1,0 0 1,1 0 0,-1 0 0,1 0-1,0 0 1,2 2-12,35 22 123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2.9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39 4640,'-10'-13'1504,"9"12"-1449,1 0 1,0 1 0,-1-1-1,1 1 1,0-1 0,0 0-1,-1 1 1,1-1 0,0 0-1,0 1 1,0-1-1,0 0 1,0 1 0,0-1-1,0 0 1,0 1 0,0-1-1,0 0 1,0 0-1,0 1 1,1-1 0,-1 1-1,0-1 1,0 0 0,1 1-1,-1-1 1,1 0 0,-1 1-1,0-1 1,1 1-1,-1-1 1,1 1 0,-1-1-1,1 1 1,-1 0 0,1-1-1,0 1 1,-1-1-1,1 1 1,-1 0 0,1 0-1,0-1 1,-1 1 0,1 0-1,0 0 1,-1 0 0,1 0-1,0 0 1,-1 0-1,1 0 1,0 0-56,2 0 24,0 1 0,0-1 0,0 1-1,0 0 1,0 0 0,0 0 0,-1 0 0,1 1 0,0-1-1,-1 1 1,1-1 0,-1 1 0,0 0 0,1 0 0,-1 0-1,1 1-23,5 6 79,0 1 1,0 0-1,1 2-79,-1 3 72,0 0 0,-1 0 0,-1 0 0,0 1 0,-1 0 1,-1 0-1,1 6-72,6 18 177,7 55 1258,-16-85-1046,-3-20-223,1-12-45,1-1 1,1 0-1,1 0-121,-1 10 26,1 1-1,1 0 1,0 0-1,0 0 1,1 1-1,5-8-25,-4 8 11,1 0 1,0 1-1,1 0 1,0 0-1,1 0 1,0 1 0,0 0-1,1 1 1,0 0-1,6-3-11,-9 7-21,0-1 0,1 2-1,0-1 1,0 1 0,0 0 0,0 1 0,0-1-1,0 2 1,1-1 0,-1 1 0,1 1 0,-1-1 0,1 1-1,-1 1 1,1 0 0,4 1 21,-1 0-26,-1 1 0,1 1-1,-1 0 1,0 0 0,0 1 0,-1 1-1,1 0 1,-1 0 0,0 1 0,-1 0 0,0 1-1,0 0 1,-1 0 0,0 1 0,0 0-1,-1 0 1,0 1 0,0 0 0,-1 0 0,-1 1-1,0 0 1,0 0 0,-1 0 0,0 0 26,-2-2-455,0-1 0,0 1 0,-1 0 1,0 0-1,0 0 0,-1 0 0,0-1 0,-1 1 1,0 0-1,0 0 0,-3 6 455,-3 13-1557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3.3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75 4896,'30'-48'1824,"-30"48"-1440,49-22-96,-27 17 768,2 10-640,12 5 416,7 12-512,6 30 192,-1 9-288,-1 40 64,1 7-160,-11 19 160,-7-4-192,-24 15 320,0-15-224,-36 17-32,-1-12-96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4.5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1902 3808,'-25'5'1227,"25"-5"-1192,-1 0-1,0 0 1,1 1 0,-1-1 0,0 0 0,1 0 0,-1 1 0,0-1 0,1 0 0,-1 1 0,1-1 0,-1 1 0,1-1 0,-1 1 0,1-1 0,-1 1 0,1-1 0,-1 1 0,1-1 0,0 1 0,-1-1 0,1 1 0,0 0 0,-1-1 0,1 1 0,0 0 0,0-1 0,0 1 0,0 0 0,0-1 0,0 1 0,0 0 0,0-1 0,0 1 0,0 0 0,0-1 0,0 1 0,0 0 0,0-1 0,1 1 0,-1 0-35,1 3 76,1-1 0,-1 0 0,1 1 0,0-1 0,0 0 1,0 0-1,0 0 0,1-1 0,-1 1 0,1 0 0,0-1 0,0 0 0,-1 1 0,2-1 0,-1 0 0,0-1 0,0 1 0,0 0 0,4 0-76,11 2 37,0-1 0,0-1-1,1-1 1,-1 0 0,1-1-1,13-3-36,-3 2 47,434-31 556,60-13-315,134-6-230,-638 50-67,710-48-24,156 3 497,-582 32-315,673-52 667,38-23-379,32-4-394,-696 64 37,1507-167-96,-770 57 53,1510-197 1115,-1487 221-1226,-17 5 159,2-2 32,-305 36-39,-123 13 47,378-34-168,-519 51 131,-98 7-37,245-24-742,-163 13-4565,-360 35 3022,-31-1-342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5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0 219 3648,'0'-3'188,"1"1"1,-1-1-1,0 1 1,1-1-1,-1 1 0,1 0 1,0-1-1,-1 1 1,1 0-1,1 0 1,-1-1-1,0 1 0,0 0 1,1 0-1,-1 0 1,1 1-1,0-1 1,-1 0-1,1 0 0,0 1-188,6-5 363,0 1 0,0 0 0,0 1-1,8-4-362,0 1 130,-7 3-118,-1 0-1,1 1 1,0 0-1,0 1 1,1 0-1,-1 0 1,0 1-1,1 1 1,-1-1-1,1 1 1,-1 1-1,0 0 1,1 0-1,3 2-11,-4-1 4,-1 0 0,0 1 0,1 0 0,-1 0 0,0 1-1,0 0 1,-1 0 0,1 1 0,-1 0 0,0 1-1,-1-1 1,1 1 0,-1 1 0,0-1 0,3 5-4,-4-4 12,0 1 1,0-1-1,0 1 0,-1 0 1,-1 1-1,1-1 1,-1 1-1,0-1 1,-1 1-1,0 0 1,-1 0-1,0 0 0,0 0 1,-1 0-1,0 9-12,-5 8 41,0 0 0,-2-1 0,-1 1 0,-1-1 0,-1-1 0,-2 4-41,-16 24 266,-27 40-266,35-61 43,-62 88 352,116-170-157,25-27-238,-32 42 7,153-196 52,-26 1 255,-138 205-207,-1-1 0,10-26-107,-21 45 73,-1-1 1,1 0-1,-2 0 1,1 1 0,0-10-74,-3 17 6,1 0 1,-1 0-1,0 0 1,0 0-1,0 0 1,0 0-1,0 0 1,0 0-1,0 0 1,0 0-1,-1 0 1,1 0-1,0 0 1,-1 0-1,1 0 1,0 0-1,-1 0 0,1 1 1,-1-2-7,0 2 0,0 0 0,0-1 0,0 1 0,0 0 0,0 0 0,0-1 0,0 1 0,0 0 0,0 0 0,1 0 0,-1 0 0,0 0 0,0 1 0,0-1 0,0 0 0,0 0 0,0 1 0,0-1 0,0 0-1,1 1 1,-1-1 0,0 1 0,0-1 0,0 1 0,1-1 0,-1 1 0,0 0 0,-4 3 17,-1 0 0,1 1 0,1-1 0,-1 1 0,1 0 0,-1 0 0,2 1 0,-2 0-17,-28 51-2,19-27 40,1 1 1,1 0-1,2 1 1,-3 17-39,9-36 11,-1 6-9,0 1-1,2 0 1,0 0 0,1 0 0,1 0-1,1 0 1,1 11-2,0-22-7,0 0-1,1 0 0,0 0 1,1 0-1,0 0 1,0-1-1,1 1 0,0-1 1,0 0-1,1 0 0,0-1 1,0 1-1,1-1 1,0 0-1,0 0 0,1-1 1,6 5 7,-5-5-11,1-1 0,0 0 1,0 0-1,8 2 11,37 15-37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6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5632,'12'12'2112,"-12"-12"-1664,24 21-96,-18-5 704,6 6-640,-2 8 128,9 9-352,-7 20-96,0-1-64,-6 17-128,0-6 64,-6 12 96,6-12-32,-6-5-1984,0-5 1056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30.52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 1 11552,'-17'12'3728,"17"-12"-3660,-1 1 0,1-1 1,0 0-1,-1 1 0,1-1 1,0 1-1,-1-1 0,1 0 1,0 1-1,0-1 0,-1 1 1,1-1-1,0 1 0,0-1 1,0 1-1,0-1 1,0 1-1,0-1 0,0 1 1,0-1-1,0 1 0,0-1 1,0 1-1,0-1 0,0 1 1,0-1-1,0 1 0,0-1 1,1 1-69,-1 0 273,0 4-127,1-1-1,0 0 1,1 1-1,-1-1 0,1 0 1,-1 0-1,1 0 0,0 0 1,1 0-1,-1 0 0,1-1 1,0 1-1,0 0-145,4 5 238,51 70 660,23 33 34,26 64 1265,2 23-2197,-102-186 48,22 42 304,7 24-352,-11-7 264,2 17-264,-26-87 3,-1-1-2,13 44 81,-1 0 0,1 22-82,-9-23 80,-2 0 0,-3 35-80,-1-41-229,-2 0-1,-1-1 1,-2 1 0,-2-1-1,-1-1 1,-2 0 0,-10 21 229,-43 87-1030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6.4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47 5216,'0'0'44,"0"0"0,0 0 0,0-1 0,0 1 0,0 0 1,-1 0-1,1 0 0,0 0 0,0 0 0,0 0 0,0 0 0,-1 0 0,1 0 1,0 0-1,0 0 0,0-1 0,-1 1 0,1 0 0,0 0 0,0 0 0,0 0 0,-1 1 1,1-1-1,0 0 0,0 0 0,0 0 0,-1 0 0,1 0 0,0 0 0,0 0 1,0 0-1,0 0 0,-1 0 0,1 0 0,0 1 0,0-1 0,0 0 0,0 0 1,0 0-1,-1 0 0,1 0 0,0 1 0,0-1 0,0 0 0,0 0 0,0 0 0,0 1 1,0-1-1,0 0 0,0 0 0,0 0 0,0 1 0,0-1 0,0 0 0,0 0 1,0 0-1,0 0 0,0 1 0,0-1-44,6 17 103,0 0 188,2 11-10,1-1 0,2 0 0,4 7-281,8 21 426,18 46 633,3-2 0,45 69-1059,-77-149 188,1 0 1,0-1 0,1 0-189,-8-11 94,0-1-1,1 0 1,-1 0-1,1 0 1,0-1-1,0 0 1,1 0-1,0-1 1,0 0-94,-5-3 37,-1 1-1,1-1 1,0-1 0,0 1 0,0 0 0,0-1 0,0 1 0,1-1 0,-1 0 0,0 0 0,0 0 0,0-1-1,0 1 1,0-1 0,0 1 0,3-2-37,-2 0 40,0 0 0,0 0 1,0 0-1,0-1 0,0 0 0,-1 1 0,1-1 0,-1-1 0,0 1 0,2-3-40,6-8 47,-2 0 0,0-1 0,-1 0 0,0 0 0,1-8-47,-9 23 0,16-38-53,-3 0-1,-1-1 0,0-9 54,20-120 41,-19 87-2071,4 1-1,5-5 2031,-4 35-1701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7.2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14 181 4480,'-10'-14'1445,"9"11"-1172,1 0 1,-1 1-1,0-2 0,1 1 1,0 0-1,0 0 0,0 0 1,0 0-1,0 0 0,1 0 1,-1 0-1,1-1-273,1-1 156,0-1 0,0 1 0,1 0 0,0 0 0,0 0 0,0 0-1,0 0 1,1 1 0,0-1 0,0 1 0,0 0 0,0 0 0,4-1-156,-2-1 117,1 1-1,0 1 1,1-1-1,-1 1 1,1 0 0,0 1-1,0 0 1,8-2-117,-12 4-3,0 1 0,0-1 0,0 1 0,0 0 0,0 0 0,0 0 0,1 1 0,-1-1 0,0 1 0,0 0 0,0 0 0,0 1 0,-1-1 0,1 1 0,0 0 0,0 0 0,-1 0 0,1 0 0,-1 1 0,0-1 0,0 1 0,0 0 0,0 0 0,0 0 0,-1 0 0,1 1 3,5 8 6,0 0 0,-1 1 0,0 0 0,-1 0-1,0 0 1,2 11-6,-1 0 25,-1-1-1,-1 1 1,-1 0-1,-1 0 0,-1 0 1,-1 18-25,-2-10 38,-2 0 0,-1 0 0,-1-1 0,-10 30-38,8-36 27,-8 33 23,-4-2 1,-15 33-51,17-56 53,16-31-47,-1 0-1,1 1 1,-1-1 0,1 0-1,0 1 1,0 0-1,0-1 1,1 1 0,-1 0-1,0 1-5,8-10 16,-7 6-2,15-23 22,-1 0 1,-2-1-1,0 0 1,-1-2-37,20-40 19,36-56 360,-20 41 154,-44 76-506,15-27 281,-1 0 0,-2-2 0,-1 0 0,6-25-308,-13 35 87,-1-1 0,-1 0 0,0-11-87,-5 30-7,1 0 0,-1 0 0,0 0 0,0 0 0,-1 0 0,1 0 0,-1 0 0,-1 0 1,1 0-1,-1 1 0,0-1 0,0 1 0,-1-1 0,0 1 0,0 0 0,0-1 1,-2-1 6,4 6-2,0-1 0,-1 1 0,1 0 1,0 0-1,-1-1 0,1 1 1,-1 0-1,1 0 0,-1 0 0,1 1 1,-1-1-1,0 0 0,0 0 1,1 1-1,-1-1 0,0 1 0,0 0 1,1 0-1,-1-1 0,0 1 1,0 0-1,0 0 0,0 1 0,1-1 1,-1 0-1,0 1 0,0-1 1,0 1 1,-2 1-2,0-1 1,1 1 0,-1 1-1,1-1 1,0 0 0,0 1-1,0 0 1,0-1 0,0 1-1,1 0 1,-1 1 0,1-1 1,-5 8 0,0 0 0,1 0 0,1 1 0,0-1 0,0 1 0,-2 12 0,1 2 0,0 0 0,0 21 0,4-26 4,1 0 0,1 0 0,0 0 0,2 0 1,0 0-1,3 8-4,-3-20-4,1 0 0,-1 0-1,1 0 1,1-1 0,0 1 0,0-1 0,1 0-1,0 0 1,0 0 0,0 0 0,1-1 0,1 0 0,-1 0-1,1-1 1,3 2 4,31 21-122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7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6 150 6144,'-5'-14'1978,"5"14"-1948,0 0 0,0-1 0,0 1 0,0 0 0,0-1 0,0 1 0,0 0 0,0 0 0,0-1 0,0 1 0,0 0 0,0 0 0,0-1 0,0 1 0,0 0 0,0-1 0,0 1-1,0 0 1,0 0 0,0-1 0,0 1 0,1 0 0,-1 0 0,0-1 0,0 1 0,0 0-30,3-6 98,-1 0 69,1 0 1,0 1-1,0-1 0,0 1 1,1 0-1,0 0 0,1-1-167,4-4 59,0 1 0,1 0-1,1 0 1,0 1 0,0 1 0,8-5-59,-16 10-3,1 0 1,1 0 0,-1 0-1,0 1 1,0-1 0,1 1 0,-1 0-1,0 1 1,1-1 0,-1 1-1,1-1 1,-1 1 0,1 1-1,-1-1 1,1 1 0,-1-1 0,1 1-1,-1 0 1,0 1 0,0-1-1,5 3 3,-7-2-1,1 0 0,-1 0 0,1 0 0,-1 0-1,0 0 1,0 1 0,0-1 0,0 1 0,0-1-1,0 1 1,-1 0 0,1 0 0,-1 0 0,0-1-1,0 1 1,0 1 0,0-1 0,-1 0 0,1 0 0,-1 0-1,1 0 1,-1 0 0,0 1 0,-1 2 1,0 9 26,-1-1-1,0 1 1,-1-1 0,-4 12-26,-7 17 349,-2-1 1,-18 34-350,12-27 256,1-3 57,-39 93 750,48-107-779,1 1 1,2-1-1,-2 13-284,10-38 74,0 0 1,0 0-1,1 0 1,-1 0-1,2 0 1,-1 0-1,1 1 1,0-1-1,0-1 0,1 1 1,1 4-75,-2-8 36,1 0 0,-1 0 0,1-1 0,0 1 0,-1 0 0,1-1 0,0 0 0,1 1 0,-1-1 0,0 0 0,1 0 0,-1 0 0,1 0 0,0-1 0,-1 1 0,1-1 0,0 1 0,0-1 0,0 0 0,0 0 0,0 0 0,0-1 0,0 1 0,1-1 0,-1 0 0,1 0-36,23 1-59,-1-2 0,0-1 1,0-2-1,0 0 0,-1-1 1,2-2 58,40-10-416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7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1 146 3136,'18'10'1184,"-18"-10"-928,6 6-64</inkml:trace>
  <inkml:trace contextRef="#ctx0" brushRef="#br0" timeOffset="1">559 0 5312,'0'6'1952,"0"-6"-1504,6 10-128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8.3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43 5472,'0'17'2016,"0"-17"-1536,7 16-160,-1-16-1376,0 0 512</inkml:trace>
  <inkml:trace contextRef="#ctx0" brushRef="#br0" timeOffset="1">614 1 7648,'-13'16'2816,"13"-16"-2176,-12 20-192,0-7 544,0 3-640,-6-12-4288,6 8 2112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9.2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71 148 4480,'-16'-3'1744,"-1"1"0,-12 0-1744,28 3 70,1-1 1,0 0-1,-1-1 1,1 1-1,0 0 1,-1 0-1,1 0 1,0 0-1,-1 0 1,1 0-1,0 0 1,0 0-1,-1-1 1,1 1-1,0 0 1,-1 0-1,1 0 1,0-1-1,0 1 1,-1 0-1,1 0 1,0-1-1,0 1 1,0 0-1,-1 0 1,1-1-1,0 1 1,0 0-1,0-1 1,0 1-1,0 0 1,0-1-1,0 1 1,0 0-1,-1-1 1,1 1-1,0 0 1,0-1-1,0 1 1,1 0-1,-1-1 1,0 1-1,0 0 1,0-1-1,0 1 1,0 0-1,0-1 1,0 1-1,1 0-70,5-14 876,0 7-727,0-1 0,1 1 0,-1 1 0,2-1 0,-1 1 0,1 0 0,0 1 0,0 0 0,3-1-149,7-3 38,0 0 0,0 2 0,1 0 1,1 1-39,-9 3-10,1 0 1,0 0-1,0 2 1,0-1-1,0 1 1,0 1 0,12 1 9,-18 0-9,-1 0 0,1 0 1,0 0-1,-1 1 0,1 0 1,-1 0-1,1 0 0,-1 1 1,0 0-1,0 0 0,0 0 1,0 0-1,-1 1 0,1 0 1,-1 0-1,0 0 0,2 3 9,-1 0 1,-1 0 0,1 0 0,-1 1-1,-1-1 1,1 1 0,-1 0 0,-1 0 0,1 0-1,-1 0 1,-1 0 0,1 5-1,-1-1 11,0-1 0,-1 1 0,-1 0 0,0 0 0,0 0-1,-1 0 1,-1-1 0,0 1-11,-12 32 31,-2-1 0,-2 0-1,-2-2 1,-4 4-31,-26 36 26,-45 54-26,70-100 1,16-21-49,1 0 0,0 1 0,-6 14 48,14-28-5,0 0 0,1 1 0,-1-1 0,1 0 0,0 1 0,-1-1 0,1 0 0,0 1 0,0-1 0,0 1 0,0-1 0,0 0 0,0 1 0,0-1 0,0 1 1,1-1-1,-1 1 5,1-1-1,-1-1 0,0 1 0,0-1 0,1 0 0,-1 1 0,0-1 0,1 0 0,-1 1 0,0-1 0,1 0 1,-1 0-1,0 1 0,1-1 0,-1 0 0,1 0 0,-1 0 0,1 0 0,-1 1 0,0-1 0,1 0 0,-1 0 1,1 0-1,0 0 1,0 0-1,1 0 0,0-1 0,0 1 1,0 0-1,-1-1 0,1 1 1,0-1-1,-1 0 0,1 0 1,0 0 0,11-6 0,-1-1 0,0 0 0,-1 0 0,0-2 0,6-5 0,52-58 0,-66 69 0,48-52 39,-3-3 0,-3-1 0,2-9-39,7-24 123,-43 75-114,60-105 147,-59 99-171,0-2 1,-2 1 0,7-28 14,-16 49-9,1-1 6,-1 1 0,0-1 1,0 1-1,0-1 0,0 0 0,-1 1 0,0-1 1,0 1-1,0-1 0,0 0 0,-1 1 1,0-2 2,1 5-1,0 0 1,0 1 0,0-1-1,-1 0 1,1 0 0,0 1 0,0-1-1,-1 0 1,1 1 0,-1-1-1,1 1 1,0-1 0,-1 0 0,1 1-1,-1-1 1,1 1 0,-1-1-1,0 1 1,1-1 0,-1 1-1,1 0 1,-1-1 0,0 1 0,1 0-1,-1 0 1,0-1 0,0 1-1,1 0 1,-1 0 0,0 0 0,1 0-1,-1 0 1,0 0 0,0 0-1,1 0 1,-1 0 0,0 0 0,0 0-1,1 0 1,-1 0 0,0 1-1,0-1 1,-3 2-3,0 0-1,0 0 1,0 1-1,0-1 0,0 1 1,0 0-1,-1 1 4,-7 8 31,0 1 0,1-1 0,0 2 0,1-1 0,1 2 0,0-1 0,1 1 0,-2 6-31,-6 15 6,2 1 0,1 1 1,2 1-7,5-16 22,0 0 0,2 0 0,1 1 0,1-1-1,0 1 1,2 0 0,1-1 0,1 1 0,3 13-22,-2-25-37,-1-1-1,2 0 0,-1 0 1,1 0-1,1 0 1,0-1-1,1 1 0,0-1 1,0-1-1,1 1 1,0-1-1,1 0 0,0-1 1,0 0-1,1 0 1,0-1-1,0 0 0,1 0 1,0-1-1,3 1 38,1 0-700,0-2-1,0 0 1,8 1 700,43 11-1509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2:58:29.8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102 142 5312,'-12'-6'653,"-16"-10"1072,23 12-1582,-3-1 385,1-1 0,-1 0-1,1 0 1,1-1 0,-2-1-528,7 6 58,-1 1 1,1 0-1,0 0 1,0-1-1,0 1 0,0-1 1,1 1-1,-1-1 1,0 1-1,1-1 1,-1 1-1,1-1 0,-1 0 1,1 1-1,0-1 1,-1 1-1,1-1 0,0 0 1,0 0-1,0 1 1,1-1-1,-1 0 0,0 1 1,1-1-1,-1 1 1,1-1-1,-1 0 1,1 1-1,0-1 0,-1 1 1,1-1-1,0 1 1,1-2-59,0 1 17,0 0 0,1 0 0,-1 0 0,0 0 1,1 0-1,-1 1 0,1-1 0,-1 1 0,1 0 0,0-1 1,0 1-1,0 0 0,0 1 0,0-1 0,0 0 1,0 1-1,0 0 0,0-1 0,0 1 0,0 1 1,0-1-1,0 0 0,0 1 0,1 0-17,2 0 11,0 1 0,0 0 0,-1 1 0,1-1 0,-1 1 0,1 0 0,-1 0 0,0 1 0,0-1 0,-1 1 0,1 0 0,2 3-11,6 9 101,0 0 0,-2 1 0,1 0 0,-2 1 0,-1 0 0,0 1 0,6 17-101,0 12 617,-1 0 0,4 33-617,-12-46 391,-3 1 0,-1-1 0,-2 18-391,4-34 385,-4-19-381,0 0 0,0 1 1,0-1-1,0 0 0,0 0 0,0 0 0,0 0 0,0 0 0,0 0 0,0 0 1,0 0-1,0 0 0,0 0 0,0 0 0,0 0 0,0 0 0,0 0 0,0 0 1,1 0-1,-1 0 0,0 0 0,0 0 0,0 0 0,0 0 0,0 0 0,0 0 1,0 0-1,0 0 0,0 0 0,0 0 0,0 0 0,0 0 0,0 0 0,0 0 1,0 0-1,0 0 0,0 0 0,1-1 0,-1 1 0,0 0 0,0 0 0,0 0 1,0 0-1,0 0 0,0 0 0,0 0 0,0 0 0,0 0 0,0 0 0,0 0 1,0 0-1,0 0 0,0 0 0,0 0 0,0 0 0,0 0 0,0-1 1,0 1-1,0 0 0,0 0 0,0 0 0,0 0 0,0 0 0,0 0 0,0 0 1,0 0-1,0 0 0,0 0 0,0 0 0,0 0-4,1-14 563,-1-6-472,2-1 0,1 1-1,0 0 1,2-2-91,23-80 48,-20 75-59,3-9-2,2 1 0,13-28 13,-18 47-25,1 0 0,0 1 0,1 0 0,1 1 0,0 0 0,12-11 25,-19 21 0,0 0-1,0 1 0,1-1 0,-1 1 1,1 0-1,0 0 0,-1 0 0,2 1 0,-1-1 1,0 1-1,0 1 0,1-1 0,-1 1 0,1 0 1,-1 0-1,1 0 0,-1 1 0,1 0 0,0 0 1,-1 0-1,1 1 0,-1 0 0,1 0 1,-1 0-1,1 1 0,-1 0 0,0 0 1,7 3 17,0 1 0,-1 1 0,0 0 0,-1 0 0,1 1 0,-1 1 0,-1-1 0,0 2 0,0-1 0,3 5-17,-1 1-376,0 1 0,-1 0 1,0 0-1,-2 1 0,0 0 0,5 17 376,6 20-1269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3:01:55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1019 1493 2816,'-4'-3'242,"-1"1"1,1-1-1,-1 1 1,1 0-1,-1 0 1,0 0-1,0 0 0,-2 1-242,-43-8 210,16 7-148,-1 1 0,0 2 0,-9 3-62,-10-1 161,-68 2 836,-1-5 0,-21-7-997,130 5 66,0 0 0,-1 0-1,1-2 1,1 1-1,-1-2 1,0 0 0,1-1-1,0 0 1,0-1-1,1 0 1,0-1 0,0 0-1,1-1 1,0 0-1,1-1 1,-1 0 0,2-1-1,0 0 1,0-1-1,-4-7-65,1-5-5,0-1 0,2 0-1,0 0 1,2-1 0,1-1-1,1 1 1,1-1 0,-1-24 5,5 37-2,1 1-1,0-1 1,0 0 0,2 1 0,0-1-1,0 1 1,1 0 0,1 0 0,4-11 2,0 6-8,0 1 1,1 0 0,1 0-1,1 1 1,0 0 0,8-7 7,11-9-13,1 2 0,2 0 0,0 3 1,2 1-1,30-17 13,91-54-25,86-35 25,-158 92-15,2 4 0,2 3 0,82-19 15,144-18 67,-208 51 16,108-3-83,41 6-58,294-13 244,-310 16-223,70-1-6,114-2-43,-63 7 74,2 20 112,-292-9-129,253 19 134,56 1 201,-353-21-276,408 19 233,-170 2-289,153 15 15,-303-22 4,-1 6-1,-1 4 1,15 10 7,-87-21 47,-1 1-1,0 1 0,-1 3 0,9 7-46,44 30-126,3 8 126,-45-26-34,25 24 34,-10-7-3,-45-39 26,-1 1 0,-1 1 0,-1 0 0,5 8-23,-11-13 14,0 1 0,-2 0 0,0 0 0,0 1 0,-2 0 0,5 14-14,-8-19 6,-1 0-1,-1 1 1,0-1 0,0 1 0,-1-1 0,0 0 0,-1 1 0,0-1-1,-2 7-5,-2 7 49,-1 0-1,-1 0 0,-5 8-48,1-6 20,-1 0-1,-1 0 1,-1-1 0,-2-1-1,0 0 1,-1-2-1,-13 13-19,-1-3 147,-2-1 0,-1-2 0,-1-1 0,-19 10-147,-48 32 126,-3-4-1,-17 1-125,-21 0 443,-146 46-443,148-68 0,-143 24 0,-150 8 0,184-44 300,-142-3-300,-250-22 356,454-14-323,1-9 1,1-7 0,-32-16-34,-363-82 182,9-22-215,205 45 78,-2-2 161,196 49-255,-251-65-163,269 77-1234,2-6 1,-119-54 1445,168 55-3093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36.8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 54 5728,'-1'0'252,"0"-1"1,0 1-1,-1-1 1,1 1-1,0 0 1,0-1-1,0 1 1,-1 0 0,1 0-1,0 0 1,-1 0-253,-2 0 1239,6 0 4840,-1 14-4554,0-13-1489,0 0 0,-1 0 0,1 0 0,0 0 1,0-1-1,0 1 0,0 0 0,0 0 0,0-1 0,0 1 0,0 0 1,0-1-1,0 1 0,0-1 0,0 0 0,0 1 0,0-1 1,1 0-1,-1 0 0,0 0 0,1 1-36,27-4 290,-17 2-235,19-3 3,-1-1 1,1-1 0,-1-1-1,0-2 1,27-11-59,-45 15 5,1 1 1,0 0-1,0 1 0,0 1 1,0 0-1,13 0-5,-25 2 3,0 0 1,0-1-1,0 1 0,0 0 0,0 0 0,0 1 1,0-1-1,-1 0 0,1 0 0,0 0 0,0 1 1,0-1-1,0 0 0,0 1 0,0-1 1,-1 0-1,1 1 0,0-1 0,0 1 0,0 0 1,-1-1-1,1 1 0,0 0 0,-1-1 1,1 1-1,-1 0 0,1 0 0,-1-1 0,1 1 1,-1 0-1,1 0 0,-1 0 0,0 0 0,1 0-3,-1 3 55,0 1-1,0-1 1,0 0-1,-1 0 0,0 0 1,1 0-1,-2 2-54,-2 12 219,-6 40 324,-16 47-543,2-7 177,-7 55-105,6 0 0,-2 143-72,22-168-85,9-74 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1.94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37 238 5568,'-34'-34'4981,"34"34"-4897,-1 0 0,1-1 0,0 1-1,0 0 1,0-1 0,0 1 0,-1 0 0,1-1 0,0 1 0,0 0-1,0-1 1,0 1 0,0-1 0,0 1 0,0 0 0,0-1 0,0 1-1,0 0 1,0-1 0,0 1 0,0-1 0,0 1 0,0 0 0,1-1-1,-1 1 1,0 0 0,0-1 0,0 1 0,1 0 0,-1 0 0,0-1-1,0 1 1,0 0 0,1-1 0,-1 1 0,0 0 0,1 0 0,-1 0-1,0-1 1,1 1 0,-1 0 0,0 0 0,1 0 0,-1 0 0,0 0-1,1-1 1,-1 1-84,1 1 51,0-1-1,-1 1 0,1-1 1,-1 1-1,1 0 1,-1-1-1,0 1 0,1 0 1,-1-1-1,1 1 0,-1 0 1,0-1-1,0 1 1,1 0-1,-1 0 0,0-1 1,0 1-1,0 0 1,0 0-1,0-1 0,0 1 1,0 0-51,1 3 129,35 192 241,5 24-282,-27-163-30,3 1-1,3-2 0,1-1 1,5 2-58,-6-15 9,-6-11 162,1-2 0,2 1 0,1-2 0,3 2-171,-18-25 83,1-1 1,0 1-1,0-1 1,1 0-1,-1 0 1,1-1-1,0 1 1,0-1-1,0 0 1,0-1-1,2 2-83,-5-4 48,1 1-1,0 0 0,-1 0 0,1-1 1,0 0-1,0 1 0,0-1 1,0 0-1,-1-1 0,1 1 0,0 0 1,0-1-1,-1 1 0,1-1 1,0 0-1,-1 0 0,1 0 0,0 0 1,-1-1-1,1 1 0,-1-1 1,0 1-1,0-1 0,2-2-47,1 0 64,0-1 0,-1 0 0,0-1 0,0 1 0,0-1 0,0 0 0,-1 0 0,2-5-64,4-10 224,5-20-224,-12 36 16,16-64 143,-3 0 0,-4-1 0,2-39-159,-6 44-13,-6 61 12,24-192-398,9-3 399,-11 71-1142,-12 47-3716,-6 64 2688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3.99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34 87 5568,'5'-14'1514,"-1"-1"1,2-7-1515,-5 19 355,-1 1-1,1-1 1,0 1-1,0-1 1,0 1-1,0-1 1,0 1-1,2-2-354,-3 3 153,1 0-1,0 0 0,-1 1 1,1-1-1,0 0 0,-1 0 1,1 1-1,0-1 0,0 0 0,0 1 1,-1-1-1,1 1 0,0-1 1,0 1-1,0 0 0,0-1 1,0 1-1,0 0 0,0-1 1,1 1-153,-2 10 1050,-37 159 193,24-111-1143,2 0 1,3 1 0,2 10-101,4-43 5,2-1 0,1 0 0,1 0-1,1 0 1,1 0 0,1-1 0,1 1 0,7 16-5,-10-36 11,-1 1 0,1 0 0,0-1 0,0 1 0,0-1 0,1 0 0,0 0 1,0-1-1,0 1 0,0-1 0,1 1 0,0-2 0,0 1 0,0 0 0,0-1 0,1 0 0,-1 0 0,1-1 0,0 1 0,0-1 0,0 0 0,0-1 0,0 1 0,0-1 0,0-1 0,0 1 0,0-1 0,4 0-11,-1-1 9,0-1 0,1 0 0,-1-1 0,0 0 0,0 0 0,0 0 0,0-1 0,-1-1 0,0 0 0,0 0 0,0 0 0,0-1 0,4-5-10,5-4 96,-1-1-1,-1-1 0,-1 0 0,0-1 0,2-5-94,-3 2 116,0 0 0,-1 0 0,-2-1-1,0-1 1,-1 0 0,-1 0 0,-1-2-116,16-75 933,10-99-933,-33 198 5,3-17-21,-3 19 15,0-1 1,0 0-1,0 0 1,0 0-1,0 0 1,1 1-1,-1-1 1,0 0-1,0 0 1,0 0-1,0 0 1,0 0-1,0 1 1,1-1-1,-1 0 1,0 0-1,0 0 1,0 0-1,0 0 1,1 0-1,-1 0 1,0 0-1,0 0 1,0 0-1,0 1 1,1-1-1,-1 0 1,0 0-1,0 0 0,0 0 1,1 0-1,-1 0 1,0 0-1,0 0 1,0-1-1,0 1 1,1 0-1,-1 0 1,0 0-1,0 0 1,0 0-1,0 0 1,1 0-1,-1 0 1,0 0-1,0 0 1,0-1-1,0 1 1,0 0-1,1 0 1,-1 0-1,0 0 1,0 0-1,0-1 1,0 1-1,0 0 1,0 0-1,0 0 1,0-1-1,0 1 1,0 0-1,0 0 1,4 10 13,0 1 0,-2-1 0,1 1-1,-1 0 1,-1 0 0,1 8-13,2 18-39,37 185 158,21 134 28,-27-75-156,29 197 29,-25-197-27,-34-207 19,-2 1-1,-6 55-11,1-105 13,0 0 1,-2 1-1,-1-1 0,-1-1 1,-1 1-1,-8 18-13,6-22 60,-1-1 0,0 0 0,-6 6-60,12-20 19,-1 0 0,1-1 0,-1 1 1,0-1-1,0 0 0,0 0 0,-1-1 1,0 0-1,0 1 0,0-2 0,0 1 1,-3 0-20,6-3 3,0 0 0,0 0 0,0-1 0,0 1 0,0-1 0,0 0 1,0 0-1,0 0 0,0 0 0,-1-1 0,1 1 0,0-1 0,0 0 1,0 1-1,0-2 0,0 1 0,1 0 0,-1 0 0,0-1 0,0 0-3,-5-3 14,0 0 1,0-1-1,1 0 0,0-1 0,-5-5-14,1 0 8,1-1 0,0-1 0,1 1 0,0-1 1,-5-14-9,10 20 2,-18-33-14,2-2 0,2 0 0,1-1 0,-6-34 12,8 18 104,4-1 0,1 0 0,4-1 0,1-22-104,6 24 24,3 1 1,2-1-1,3 1 1,2 0-1,7-14-24,12-27-272,5 1 0,35-70 272,87-160-4096,-118 245 571,-10 22 1115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41.57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88 50 5984,'0'-2'479,"0"0"0,0 0 0,1 0 0,-1 0 0,1 0 0,-1 0 0,1 0 0,0 0 0,0 0 0,-1 0 0,2-1-479,-1 1 455,0 1-1,0-1 0,0 0 0,0 0 1,-1 0-1,1 0 0,-1 0 0,1 0 1,-1 0-1,0 0 0,1-1-454,-2 3 37,1 0-1,-1 0 1,1 0-1,0 0 1,-1 0 0,1 0-1,-1 0 1,1 0-1,0 0 1,-1 0-1,1 0 1,-1 0 0,1 0-1,0 0 1,-1 0-1,1 0 1,0 0-1,-1 0 1,1 1 0,0-1-1,-1 0-36,-4 4 88,0 1-1,0-1 1,0 1-1,1 0 1,0 0-1,0 1 1,0-1-1,1 1 1,0 0-1,0 0 1,-2 5-88,-2 10 55,1 0 0,1 0 1,1 1-56,-3 10-41,2-9 109,1 0-1,1 1 1,2-1-1,0 1 1,1-1-1,2 8-67,-1-20 2,0-1 0,0 0 1,2-1-1,-1 1 0,1 0 0,0-1 0,1 1 0,0-1 1,1 0-1,0 0 0,0-1 0,1 1 0,0-1 0,1 0 0,6 6-2,-7-9 6,0-1 0,0 1 0,1-1 0,-1-1-1,1 1 1,0-1 0,0-1 0,0 1-1,0-1 1,1 0 0,-1-1 0,1 0 0,-1 0-1,3 0-5,0-1 30,-1 0 0,1 0 0,0-1-1,0-1 1,-1 1 0,1-2 0,-1 1 0,1-1-1,-1-1 1,6-2-30,-4 0 95,0 2-35,0-2 0,-1 1 0,1-2 0,-1 1 0,0-2 0,0 1 0,-1-1 0,0 0 0,4-6-60,118-163 69,-121 166-95,-1 1 1,1 0-1,1 0 0,6-5 26,-12 12-6,0-1 0,0 1 0,0 0 0,1 0-1,-1 0 1,1 1 0,0 0 0,0 0 0,0 0 0,-1 1-1,4 0 7,-5 0 7,-1 2-1,0-1 1,1 0-1,-1 1 1,1-1-1,-1 1 1,0 0 0,0 0-1,1 0 1,-1 1-1,0-1 1,0 1-1,0 0 1,-1-1-1,1 1 1,0 1-1,-1-1 1,1 0-1,-1 1 1,1-1-1,-1 1 1,0 0-1,0-1 1,-1 1-1,1 0 1,1 3-7,0 1-56,1 1 1,-1 1-1,0-1 1,0 0-1,-1 1 0,0-1 1,-1 1-1,0-1 1,0 8 55,-1 23-342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4.77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1186 8128,'-1'0'151,"1"0"0,-1 0 0,0 1 0,1-1 0,-1 0 0,1 0 0,-1 1 0,1-1 0,-1 0 0,1 1 0,-1-1 0,1 1 0,-1-1 0,1 1 0,0-1-1,-1 1 1,1-1 0,0 1 0,-1-1 0,1 1 0,0-1 0,0 1 0,-1-1 0,1 1 0,0 0 0,0-1 0,0 1 0,0-1 0,0 1-151,0 1 1280,26-34 2657,-12 11-3215,-1-1 0,6-18-722,-6 13 245,-2-1-1,-1 0 0,-1-1 0,-1-1-244,-1 6 101,13-68 493,1-29-594,-16 92 40,42-241 259,-31 176-245,-5 20-143,4 0 1,11-26 88,-24 93-18,1 1 1,-1 0-1,1 0 0,0 0 0,0 0 0,1 0 0,-1 1 0,2-1 18,-4 5-10,0 0 0,0 0 0,0 0 0,0 0 0,0 0 0,0 1-1,0-1 1,0 0 0,0 1 0,0-1 0,0 1 0,0-1 0,1 1-1,-1 0 1,0-1 0,0 1 0,1 0 0,0 0 10,-1 0-6,1 1 0,0-1 0,-1 0 0,1 1 0,-1 0 0,1-1 0,-1 1 0,1 0 0,-1 0 0,1 0 0,-1 0 0,0 0 0,1 0 1,-1 0-1,0 0 0,0 0 0,1 2 6,46 57 30,36 59-30,-14-18-121,-29-41 236,-2 1 1,-3 3-1,8 24-115,2 19-3882,23 80 3882,-53-147-1354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5.3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337 36 8800,'15'-35'6373,"-23"41"-6044,-1 1 0,2 0-1,-1 0 1,1 1 0,0 0 0,0 1 0,1-1 0,-5 10-329,-7 14 131,-11 31-131,23-49 144,-39 95 19,6 3 0,-7 44-163,14-38 53,6 0 0,0 38-53,18-77-20,3 1 0,3 0 0,5-1 0,4 17 20,0-30 15,3-1-1,3-1 0,2 0 0,4-1 1,22 50-15,-25-75-21,2-2 1,2 0-1,1-1 1,13 14 20,-15-25-109,1 0 1,1-1-1,0-1 1,2-1 0,1-1-1,4 1 109,-8-7-771,0-2 0,1 0 0,0-1-1,0-1 1,19 5 771,37 10-2010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6.9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36 145 7040,'-33'17'3840,"30"-14"-1604,6 4-1033,-3-6-1202,1-1 55,-1 1 1,1-1-1,-1 0 1,1 1-1,0-1 1,-1 1-1,1-1 1,0 0-1,-1 1 1,1-1 0,0 0-1,-1 0 1,1 0-1,0 1 1,-1-1-1,1 0 1,0 0-1,0 0 1,-1 0-1,1 0 1,0 0 0,0-1-57,19-1 394,-16 1-256,17-3 189,-1-2 1,1 0-1,-1-1 1,5-3-328,79-39 576,-65 29-431,13-7-1,-19 9 70,13-4-214,-44 21-3,0 0 0,0 1 1,0-1-1,0 0 1,0 1-1,0 0 0,0-1 1,0 1-1,0 0 0,0 0 1,0 0-1,0 0 0,2 1 3,-3-1-7,0 1 0,1-1-1,-1 1 1,0-1-1,0 1 1,0 0-1,0-1 1,0 1 0,1 0-1,-1 0 1,0 0-1,-1 0 1,1 0-1,0 0 1,0 0-1,0 1 8,1 1-10,0 1 0,-1 0-1,0 0 1,1 0 0,-1 0-1,-1 0 1,1 0 0,0 0-1,-1 0 1,0 0 0,0 0-1,-1 4 11,-5 40 32,-2 0 0,-3 0-1,-12 34-31,3-11 177,3 7-177,15-72 2,2 0-1,-1 0 0,1 0 0,-1 0 0,2 0 0,-1 2-1,0-7 14,0 0 0,0 0 0,1 0 0,-1 1 0,0-1 0,0 0 0,1 0 0,-1 0 0,1 0 0,-1 0 0,1 0 0,-1 0 0,1 0 0,0 0 0,-1 0 0,1 0 0,0-1 0,0 1 0,-1 0 0,1 0 0,0-1 0,0 1 0,0 0 0,0-1 0,0 1 0,0-1 0,0 1 0,0-1 0,0 0 0,1 0-1,-1 1 1,0-1 0,0 0 0,0 0 0,1 0-14,38-4 234,-32 3-235,0-1 1,0 2-1,0-1 1,0 1-1,0 0 1,0 1-1,1 0 1,-1 0 0,3 2-9,1 0 0,-1 1 0,0 0 0,0 0 0,0 1 0,-1 1 0,0 0 0,0 0 0,0 1 0,-1 0-1,0 1 1,0 0 0,5 7 9,6 10-2,-2 1-1,0 2 1,-2-1-1,-1 2 0,-1 0 1,-1 1-1,-2 0 1,6 27 2,2 22-11,-3 1 0,4 74 11,-15-98 28,-2 1 0,-3 0 0,-2-1 0,-7 36-28,-1-20 135,-4-1 0,-7 16-135,10-48 33,-2-1-1,-1-1 0,-2 0 1,-19 31-33,23-50 21,0 1 0,-1-2 1,-1 0-1,-10 10-21,18-21 36,0-1 1,0 1-1,0-1 0,-1-1 0,1 1 1,-1-1-1,0 0 0,-1-1 0,1 0 1,-3 1-37,7-3 30,0 0 1,-1 0-1,1 0 1,0 0 0,0-1-1,-1 0 1,1 1-1,0-1 1,-1 0-1,1-1 1,0 1-1,-1-1 1,1 1 0,0-1-1,0 0 1,-1 0-1,1 0 1,0-1-1,0 1 1,0-1 0,1 1-1,-1-1 1,-2-2-31,-2-2 37,1 0 1,1-1-1,-1 1 1,1-1-1,0 0 0,0-1 1,1 1-1,-1-4-37,-4-8 17,1-1 0,0-1 1,2 0-1,1 1 0,-3-23-17,2 10 5,2 0 0,1 0 1,2-1-1,1 1 0,1-1 1,2 1-1,7-27-5,6-24-11,4 0 1,4 0-1,6-5 11,-1 18-436,3 2 0,36-55 436,-44 80-408,118-204-8152,-102 181 5750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7.48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18 93 8960,'-14'3'2896,"14"-3"-2854,0 0 0,0 0 0,-1 0 0,1 0 0,0 0 0,0 0 0,0 0 0,0 0 0,0 0 0,0 0 0,-1 0 0,1 0 0,0 0 0,0 0 0,0 0 0,0 0 0,0 0 0,0 1 0,-1-1 0,1 0 0,0 0 0,0 0 0,0 0 0,0 0 0,0 0 0,0 0 0,0 1 0,0-1 0,0 0 0,0 0 0,0 0 0,0 0 0,0 0 0,0 1 0,0-1 0,0 0 0,0 0 0,0 0 0,0 0 0,0 0 0,0 1 0,0-1 0,0 0 0,0 0 0,0 0 0,0 0 0,0 0 0,0 0 0,0 1 0,0-1 0,0 0 0,0 0 0,0 0 0,1 0 0,-1 0 0,0 0 0,0 0 0,0 1 0,0-1 0,0 0-42,6 4 509,2-2-339,0 0 1,1-1-1,-1-1 0,1 1 1,-1-1-1,0-1 0,1 0 1,2 0-171,16-2 215,68-6 431,49-14-646,-52 8 154,7-2-104,86-11-75,-121 20 0,57 2 25,-115 6-126,1 0-1,-1 0 1,0 1-1,1-1 1,-1 1-1,0 1 1,1-1-1,-1 1 1,0 0-1,0 1 1,3 1 126,-9-4-51,1 0 0,-1 0 0,1 1 0,-1-1 1,0 0-1,1 0 0,-1 0 0,0 1 0,1-1 1,-1 0-1,0 1 0,1-1 0,-1 0 1,0 1-1,1-1 0,-1 0 0,0 1 0,0-1 1,0 1-1,1-1 0,-1 0 0,0 1 1,0-1-1,0 1 0,0-1 51,-6 11-2485,-5 2 736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7.8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42 302 9152,'-42'23'4784,"93"-32"-1243,255-70-2982,-168 38-1001,27-18 442,-122 43-301,89-38-2079,-96 37-2432,11-8 4812,-3 0-2485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8.2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42 1 9056,'-28'0'2922,"28"0"-2896,0 0-1,0 0 0,0 0 1,0 0-1,-1 0 0,1 0 1,0 0-1,0 0 1,0 0-1,0 0 0,-1 0 1,1 0-1,0 0 0,0 0 1,0 0-1,-1 0 0,1 0 1,0 0-1,0 0 1,0 0-1,0 0 0,-1 0 1,1 0-1,0 0 0,0 0 1,0 1-1,0-1 0,-1 0 1,1 0-1,0 0 1,0 0-1,0 0 0,0 0 1,0 1-1,0-1 0,0 0 1,-1 0-1,1 0 0,0 0 1,0 1-1,0-1 1,0 0-1,0 0 0,0 0 1,0 1-26,-2 6 258,0 0 1,1 1 0,0-1 0,0 0-1,0 3-258,1-7 40,0 0-1,1 0 0,-1 1 1,1-1-1,0 0 1,-1 0-1,1 0 0,1 0 1,-1 0-1,0 0 1,1 0-1,0 0 0,-1 0 1,3 2-40,6 6 224,0-1 1,1 0-1,0 0 1,1-1-1,0-1 0,0 0 1,8 3-225,22 11 573,30 10-573,64 23 335,46 19-111,-118-45-335,44 28 111,-91-47 24,-1 0 0,0 2 0,-1 0 0,11 11-24,-18-16 21,-2 1 0,1 0-1,-1 0 1,0 0 0,-1 1 0,0 0-1,0 0 1,-1 0 0,0 1 0,0 2-21,-1-1 14,-1 1 1,0 0-1,0-1 1,-2 1-1,1 0 1,-1 0-1,-1 0 1,-1 1-15,-3 26-75,-8 27 75,12-64-4,-14 56 3,-3 0 0,-3-1 0,-17 33 1,35-84 3,-90 189 113,59-124-109,9-21-82,-54 108-285,22-58-2880,42-78-253,13-10 1088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9T03:01:57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903 1952 1568,'-33'1'1211,"-30"5"-1211,44-3 400,-1 0 0,1-2 0,-1 0 0,1-2 0,-1 0 0,-18-4-400,6-3 148,0-1 1,1-2-1,0-1 1,1-1 0,1-2-1,-7-5-148,-11-9 252,1-2 0,2-2 0,-13-15-252,34 27 54,1-1-1,0-1 0,2 0 1,1-2-1,2 0 0,0-1 1,1-1-1,2-1 0,1 0 1,1 0-1,1-1 0,1-1 1,-3-22-54,10 35 77,1-1 0,0 0 0,1 0 1,1 0-1,1 0 0,0 0 0,2 0 1,0 0-1,5-16-77,0 10 21,0 1 0,2 0 1,1 1-1,0 0 0,2 0 1,12-16-22,2 3-32,0 2 0,3 1 0,20-18 32,9-2 25,33-20-25,-48 40 6,1 3 0,2 1 0,1 3 1,1 1-1,1 3 0,6 0-6,233-71 208,164-24-208,-34 30 299,183-5-299,-449 73 28,473-53 127,4 26-66,710 44-41,-962 15-64,300 55 16,-44 41 368,250 119-208,-824-209-166,0 2 0,-1 3-1,-2 2 1,-1 3 0,-1 2 0,-2 3 0,33 28 6,27 30 176,-2 7-176,-39-35 33,-35-32-19,-1 1 0,-2 2 0,28 37-14,-44-47 39,-1 0 0,-1 1 0,-1 1 0,-2 1 1,-1-1-1,-1 2 0,-2 0 0,3 12-39,-8-19 32,0 1 0,-1-1 0,-2 1 1,0 0-1,-1-1 0,-2 1 0,0-1 0,-2 1 0,0-1 0,-2 0 0,-4 11-32,0-5 22,-2 0-1,-1-1 0,-2 0 1,0-1-1,-2 0 0,-1-2 1,-1 0-1,-1-1 0,-1-1 1,-1 0-1,-4 1-21,-43 30-14,-1-3 0,-3-2 0,-2-5 1,-2-2-1,-10 0 14,-41 15 14,-2-6-1,-2-6 1,-2-5 0,-2-7 0,-109 12-14,89-21-10,-320 39 105,-588 52 359,1004-108-369,-706 46 64,320-54-52,-1-26-220,-209-43 417,480 48-231,122 15-45,-521-71-212,251 17 301,-206-70-107,315 61 96,-78-43-96,128 48 16,-305-135-1579,422 178 142,1-1 1,1-3-1,1-2 0,1-1 0,-22-21 1421,-15-28-1956,80 77 1923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9.3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194 89 8224,'-1'-7'697,"1"5"-284,0 0 0,0 0 1,-1 0-1,1 0 0,0 0 0,-1 0 0,0 1 0,1-1 0,-1 0 0,0 0 0,0 0 1,0 1-1,0-1 0,-1 0 0,1 1 0,0-1 0,-1 1 0,1-1 0,-1 1 0,-1-1-413,1 1 114,1 0 0,-1 0 0,0 0 0,0 0 0,0 0 0,0 1 0,0-1 0,0 1 0,0 0 0,0-1 0,0 1 0,0 0 0,0 0 0,0 0-1,0 0 1,0 1 0,0-1 0,0 1 0,0-1 0,0 1 0,0 0 0,0-1 0,0 1 0,0 0 0,1 0 0,-1 0 0,-1 2-114,-1 0-8,0 0 1,0 1 0,0-1-1,0 1 1,1 0-1,0 0 1,-1 1 0,2-1-1,-1 1 1,-2 4 7,-9 25-22,1 1 0,2 0 0,1 1-1,1 0 1,0 21 22,3-10-27,2-1 0,3 1 0,1 0 0,4 11 27,-3-41 20,2 1-1,0-1 1,1 0 0,1 0-1,1-1 1,0 2-20,-3-11 3,1 1-1,0-1 1,0 0 0,0 0 0,1 0 0,0 0 0,0-1 0,0 0 0,1 0-1,0 0 1,0-1 0,1 1 0,5 2-3,-8-6 12,1 0 0,0 0 0,-1 0 0,1 0 0,0-1 0,0 0 0,0 0 0,0 0 0,1-1 0,-1 1 0,0-1 0,0 0 0,0-1 0,0 1 0,0-1 0,0 0 0,0-1 0,0 1 0,0-1 0,0 0 0,-1 0 0,1 0 0,0-1 0,0 0-12,6-5 22,0 1 0,0-2 0,-1 0 0,0 0 0,-1-1 0,0 0 0,0 0 0,6-11-22,19-37 123,21-46-123,-53 99 0,37-80 10,10-38-10,-45 116-89,-2 15 27,-1 20 1,-1-23 55,0 12 31,-1-1-4,2 0 1,-1 1-1,2-1 0,1 4-21,-2-16 14,0 0-1,0-1 0,0 1 0,0-1 1,0 1-1,1-1 0,-1 0 1,1 1-1,0-1 0,0 0 0,1 0 1,-1 0-1,0-1 0,1 1 0,0 0 1,0-1-1,-1 0 0,2 0 0,-1 0 1,0 0-1,0 0-13,4 0 30,-1 0 0,1 0 0,0 0-1,0-1 1,0-1 0,-1 1 0,1-1 0,0 0 0,0 0-1,0-1 1,0 0 0,0 0 0,-1-1 0,2 0-30,10-3 159,0-2 1,0 0-1,-1 0 1,10-7-160,-11 4 103,0 1 0,0-2 0,-1 0 1,1-2-104,-9 6 24,1 0 0,-2 0 1,1 0-1,-1-1 1,0 0-1,-1 0 1,0-1-1,3-6-24,-7 11 0,1-1 0,-1 0 0,0 0 0,0 0 0,0 0 0,0 0 0,-1 0 1,0 0-1,0 0 0,-1-1 0,1 1 0,-1 0 0,0 0 0,-1 0 0,1 1 0,-1-1 0,0 0 0,0 0 0,-7-12-172,0 0 0,-1 0-1,0 2 1,-4-4 172,-71-93-2059,45 57 1099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19.6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9792,'38'61'6059,"-14"-24"-5068,15 16-991,26 24 409,-20-24 121,30 46-530,-33-35 376,-3 3 0,-3 1 0,-3 1 0,12 40-376,-31-65 52,-1 0 0,-2 1 1,-3 0-1,-1 1 0,-1 17-52,-4-30-14,-1 1 0,-1-1-1,-4 19 15,-4-1-162,-3 0-1,-5 10 163,4-19-387,-1-1 1,-15 30 386,-1-13-2571,-31 46 2571,-38 50-1850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0.37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 69 10624,'-3'-3'894,"-3"-1"1912,6 4-2780,0 0 0,0 0 0,0 0 1,1 0-1,-1 0 0,0 0 0,0 0 0,0 0 0,0 0 0,0 0 1,0 0-1,0 0 0,0 0 0,0 0 0,0 0 0,0 0 0,0 0 1,0 0-1,0 0 0,1 0 0,-1 0 0,0 0 0,0 0 0,0 0 1,0 0-1,0 0 0,0 0 0,0 0 0,0 0 0,0 0 0,0 0 1,0 0-1,0 0 0,0 0 0,0 0 0,1 0 0,-1 0 0,0 0 1,0 0-1,0-1 0,0 1 0,0 0 0,0 0 0,0 0 1,0 0-1,0 0 0,0 0 0,0 0 0,0 0 0,0 0 0,0 0 1,0 0-1,0 0 0,0 0 0,0-1 0,0 1 0,0 0 0,0 0 1,0 0-1,0 0 0,0 0 0,0 0 0,0 0 0,0 0 0,0 0 1,0 0-1,0 0 0,0 0 0,0 0 0,0-1-26,0 2 125,1 0 0,0 0 0,0 0 0,0-1 1,-1 1-1,1 0 0,0 0 0,-1 0 0,1 0 0,-1 0 0,1 0 0,0 1-125,3 6 419,7 9-234,-1 1 1,-1 1-1,0 0 1,-2 0-1,0 0 0,-1 1-185,4 9 88,74 199 288,28 84 907,-79-209-899,29 55-384,-59-149 62,1 1-1,1-1 1,-1 0 0,2 0 0,-1-1 0,1 0 0,0 0 0,1 0-1,0-1 1,6 5-62,-12-11 31,1 1-1,-1-1 0,1 0 0,0 0 0,-1 0 1,1-1-1,0 1 0,0 0 0,0-1 0,-1 1 1,1-1-1,0 1 0,0-1 0,0 0 0,0 0 1,0 0-1,0 0 0,0 0 0,0 0 0,0-1 1,0 1-1,0-1 0,-1 1 0,1-1 0,0 0 1,0 0-1,0 1 0,-1-1 0,1 0 1,-1-1-1,1 1 0,-1 0 0,2-1-30,4-5 81,-1 0 0,1 0 0,-1 0 0,-1-1 0,1 0 0,0-3-81,9-15 116,-1-2 0,-1 0 1,9-28-117,23-91 251,-34 108-168,40-158 85,-10 41-139,-35 134-109,53-189-185,-14 73-2697,-29 106 1682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0.96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418 35 9632,'10'-34'5104,"-23"62"-774,-17 33-3392,18-38-436,-112 234 474,69-137-876,6 2 0,5 2 1,-8 55-101,36-107 104,2 0 0,-2 69-104,13-85 33,3 0-1,2 0 1,3-1 0,3 11-33,-1-29 8,1 1 1,2-1-1,2 0 1,1-1-1,2-1 0,1 0 1,2-1-1,1-1 1,21 27-9,-22-35-327,2-2 1,0 0 0,2-1-1,0-1 1,1-2 0,1 0 0,1-1-1,1-1 1,0-2 0,2 0-1,-1-2 1,20 6 326,-17-10-3466,30 7 3466,28 0-2400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2.3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90 258 5984,'-12'-5'3528,"11"5"-2025,3 0 847,-2-15 2652,0 14-4953,0 0 0,1 1 0,-1-1 0,0 1 0,0-1 0,0 0-1,0 1 1,-1-1 0,1 1 0,0-1 0,0 1 0,0-1 0,0 0-1,-1 1 1,1-1 0,0 1 0,0-1 0,-1 1 0,1-1 0,0 1-1,-1-1 1,1 1 0,-1 0 0,1-1 0,0 1 0,-1-1-1,1 1 1,-1 0 0,1-1 0,-1 1 0,0 0 0,1 0 0,-1 0-1,1-1 1,-1 1 0,1 0 0,-1 0 0,0 0-49,0 0 28,0 0 0,1 0-1,-1 0 1,0 1 0,0-1 0,0 0 0,0 1-1,0-1 1,1 1 0,-1-1 0,0 1 0,0-1-1,1 1 1,-1-1 0,0 1 0,1-1 0,-1 1-1,0 0 1,1 0 0,-1-1 0,1 1 0,0 0-1,-1 1-27,-6 16 11,1 1 0,1 0-1,0 1 1,2-1 0,0 1-1,1 11-10,-3 12-32,-2 23-34,2 0-1,3 7 67,3-36-7,2-1 1,1 1-1,1-1 0,7 20 7,-9-45-13,0 0-1,1-1 0,0 0 0,1 1 1,0-2-1,1 1 0,0 0 0,1-1 1,4 5 13,-8-11 11,0 1 0,0-1 1,0 0-1,1 0 1,0 0-1,-1 0 0,1-1 1,0 0-1,0 1 0,0-1 1,0-1-1,1 1 1,-1-1-1,0 1 0,1-1 1,-1-1-1,1 1 0,-1-1 1,1 1-1,0-1 1,-1 0-1,1-1 0,-1 1 1,3-2-12,1 0 2,1-1 1,-1 0 0,0-1-1,0 0 1,0 0-1,0 0 1,-1-1 0,2-1-3,2-3 33,0 0 1,0-1-1,-1 0 0,5-7-33,-6 5 30,-1 1-1,-1-1 0,0-1 0,0 1 0,-1-1 0,2-9-29,6-20 69,2-18-69,-10 38 23,17-75 590,-2-14-613,-21 106-10,1 0-1,0 0 0,0 0 1,1 0-1,-1 0 0,1 1 1,1-2 10,-3 6-1,0 0-1,0 0 1,0 0 0,0 0 0,0 0 0,0-1 0,0 1-1,0 0 1,0 0 0,0 0 0,0 0 0,0 0 0,1 0 0,-1 0-1,0 0 1,0 0 0,0 0 0,0 0 0,0 0 0,0 0-1,0 0 1,0 0 0,0 0 0,0 0 0,0 0 0,1 0 0,-1 0-1,0 0 1,0 0 0,0 0 0,0 0 0,0 0 0,0 0-1,0 0 1,0 0 0,0 0 0,0 0 0,0 0 0,1 0 0,-1 0-1,0 0 1,0 0 0,0 0 0,0 0 0,0 0 0,0 0 0,0 0-1,0 0 1,0 1 0,0-1 0,0 0 0,0 0 0,0 0-1,0 0 1,0 0 0,0 0 0,0 0 0,0 0 0,1 0 0,-1 0-1,0 0 1,0 1 0,0-1 0,0 0 0,0 0 0,0 0 1,3 11 12,0 15 9,-3-20-36,4 41-35,8 34 50,-9-65-19,1 0-1,1 0 1,1 0-1,0-1 1,1 0 0,8 13 19,-10-19 38,1 0 1,-1-1 0,2 0-1,0 0 1,0 0 0,2 1-39,-5-6 10,0 0 1,0 0-1,0-1 1,0 1-1,0-1 1,0 0-1,1 0 1,-1 0-1,1-1 0,0 0 1,-1 1-1,1-2 1,0 1-1,2 0-10,-1-1 89,1 0 0,-1 0-1,0 0 1,0-1-1,1 0 1,-1 0 0,0 0-1,0-1 1,0 0 0,0 0-1,0-1 1,0 0 0,-1 0-1,1 0 1,-1 0-1,0-1 1,0 0 0,0 0-1,-1 0 1,1-1 0,0 0-89,0-4 65,1 0 1,-1 0 0,-1 0 0,1 0-1,-1-1 1,-1 1 0,0-1 0,0 0 0,-1 0-1,-1-1 1,1 1 0,-2-1-66,0-10 23,0 0-1,-2 0 1,-1 0-1,-3-14-22,3 19-5,-5-24-7,-1 1 0,-2 0 0,-2 0 0,-13-26 12,7 23-296,-2 1 1,-19-26 295,17 33-3435,-20-22 3435,25 35-1398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2.88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45 80 9056,'-23'8'2922,"21"-8"-2725,1 1 0,0-1-1,-1 1 1,1 0 0,0 0-1,0-1 1,-1 1 0,1 0 0,0 0-1,0 0 1,0 1 0,0-1-1,0 0 1,0 0 0,0 2-197,1-3 69,-1 0 0,1 1 0,0-1 0,0 0 0,-1 1 0,1-1 1,0 1-1,0-1 0,0 1 0,-1-1 0,1 0 0,0 1 0,0-1 0,0 1 1,0-1-1,0 1 0,0-1 0,0 1 0,0-1 0,0 1 0,0-1 1,0 0-1,0 1 0,1-1 0,-1 1 0,0-1 0,0 1 0,0-1 0,1 0 1,-1 1-1,0-1 0,1 1-69,0-1 110,1 1-1,0 0 1,0-1 0,0 1-1,0-1 1,0 1 0,-1-1 0,1 0-1,0 0 1,0 0 0,0 0-1,0 0 1,0-1 0,1 1-110,6-1 250,165-18 1297,89-23-1547,-227 34-1,189-36-270,-220 44 151,7-2-349,0 0 0,0 1 0,0 0 0,0 1 0,0 0 0,0 1 0,4 1 469,-14-2-217,12 5-687,-14-5 756,1 0-1,-1 1 1,0-1-1,1 0 0,-1 0 1,0 1-1,1-1 1,-1 0-1,0 1 0,1-1 1,-1 1-1,0-1 0,1 0 1,-1 1-1,0-1 1,0 1-1,0-1 0,0 1 1,1-1-1,-1 1 1,0-1-1,0 1 0,0-1 1,0 1-1,0-1 1,0 0-1,0 1 0,0-1 1,0 1-1,0-1 1,0 1 148,-5 13-2624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3.22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52 170 9632,'-30'20'3120,"29"-19"-3003,0 0 1,0 0 0,0-1-1,0 1 1,0 0-1,0-1 1,-1 1 0,1-1-1,0 1 1,0-1 0,0 1-1,-1-1 1,1 0-1,-1 0-117,-1 1 279,9-3 1140,49-11 826,13 0-2245,48-3 174,227-31-71,-324 44-131,175-30-262,-148 22-1767,0-1-1,0-3 1,3-3 2057,-11 3-2016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3.58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0 9888,'-2'1'815,"1"-1"-690,1 1-1,-1-1 1,1 0 0,-1 0 0,1 1 0,-1-1 0,1 0 0,-1 1 0,1-1 0,0 1 0,-1-1-1,1 0 1,-1 1 0,1-1 0,0 1 0,-1-1 0,1 1 0,0-1 0,0 1 0,0-1 0,-1 1 0,1 0-1,0-1 1,0 1 0,0-1 0,0 1 0,0-1 0,0 1 0,0 0-125,0 5 151,-1 4 88,2 0-1,-1 0 1,1 1-1,1-1 1,1 6-239,3 0 113,1 1 1,1-2-1,0 1 1,1-1-1,1 0 0,0-1 1,1 0-1,1 0 1,0-1-1,0-1 1,1 0-1,6 3-113,22 16 85,2-2 0,1-2 0,30 14-85,53 20 74,11 5-37,-106-48-30,0 1 1,-1 2-1,1 2-7,-23-15 11,1 0 0,-1 0-1,-1 1 1,1 0 0,-2 1 0,1-1-1,1 5-10,-5-6 5,0 0 0,0 0 0,0 0-1,-1 1 1,-1-1 0,1 1 0,-2 0-1,1 0 1,-1 0 0,0 4-5,-1 9 25,-1-1 0,-2 1 0,0-1 0,-1 1 1,-1-1-1,0-1 0,-9 19-25,4-13 20,-1 1 1,-2-2 0,-1 0-1,0 0 1,-2-2-1,-1 0 1,-2 2-21,-17 14-238,-2-2-1,-1-1 1,-34 22 238,46-37-1004,-2-2-1,0-1 1,-17 7 1004,-10 4-1589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4.0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452 15 10720,'-14'-12'3456,"11"10"-2096,2 4-1212,0 0 0,0 0 0,0-1 0,-1 1 0,1 0 0,0 0 1,-1-1-1,-1 2-148,0 0 14,-33 43-8,-26 43-6,5-9 242,-24 23-242,30-40 10,2 2-1,-7 18-9,53-77 0,-1 0 0,1-1-1,0 1 1,1 0 0,-1 0 0,1 1-1,0-1 1,1 0 0,0 1 0,0-1-1,0 1 1,0 0 0,1-1 0,0 1 0,1-1-1,0 1 1,0-1 0,0 1 0,1-1-1,-1 1 1,2-1 0,2 6 0,6 11 7,2 0 0,1-1 0,0 0 0,14 15-7,71 74-2,-4-16-182,5-3-1,3-6 0,100 65 185,-148-113-2245,-9-4 597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4.94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293 30 9376,'15'-30'4224,"-15"32"-4049,1-1-1,-1 0 1,0 1 0,0-1 0,0 1 0,0-1 0,0 0 0,0 1 0,0-1 0,0 0 0,-1 1 0,1-1 0,-1 1-175,0 3 232,-17 108 765,9-46-213,-3 0-784,10-58 49,-7 29 650,0 19-699,7-45 116,1 1-1,1-1 0,0 0 1,1 1-1,0-1 0,3 9-115,-3-17 17,-1-1 0,1 1 0,1-1 0,-1 1 0,0-1-1,1 0 1,0 0 0,-1 0 0,1 0 0,0 0-1,1 0 1,-1 0 0,0-1 0,1 1 0,0-1 0,0 0-1,-1 0 1,1 0 0,0 0 0,1 0 0,-1 0-1,0-1 1,0 0 0,1 1 0,-1-1 0,2 0-17,1 0 9,0 0 0,0-1 0,0 0 1,0 0-1,0 0 0,0 0 0,0-1 0,0 0 1,0-1-1,0 1 0,0-1 0,-1 0 0,1 0 1,-1-1-1,1 0 0,-1 0 0,0 0 0,0 0 1,0-1-1,2-2-9,3-3 73,-1 0 0,1-1 0,-1-1 1,-1 1-1,0-1 0,-1-1 0,0 1 0,-1-1 0,1-1-73,16-46 755,13-50-755,-6 20 232,-29 86-228,6-15 13,-6 18-20,-1-1 0,0 0 0,1 1 0,-1-1 0,1 1 0,-1-1 0,0 1 0,1-1 0,0 1 0,-1-1 0,1 1 0,-1 0 0,1-1 0,-1 1 0,1 0 0,0-1 0,-1 1 0,1 0 0,0 0 0,-1-1 0,1 1 0,0 0 0,0 0 3,-1 0-2,1 0-1,-1 0 1,1 0 0,-1 1 0,0-1-1,1 0 1,-1 0 0,1 0-1,-1 0 1,1 1 0,-1-1 0,0 0-1,1 0 1,-1 1 0,1-1-1,-1 0 1,0 1 0,1-1 0,-1 0-1,0 1 1,0-1 0,1 1-1,-1-1 1,0 0 0,0 1 0,0-1-1,1 1 1,-1-1 2,6 20-34,-1-1-1,-1 1 1,-1 0-1,0-1 1,-1 7 34,-2-23 1,10 240 267,-8-161-248,1 25 7,2 125-38,-14 146-101,2-237 299,-16 81-187,12-146 93,-4-1 1,-17 50-94,26-108 7,0 0 0,-2 0 0,0 0 0,-1-1 0,-1 0 0,-8 10-7,13-18 6,-2 0-1,1 0 0,-1-1 1,0 0-1,0 0 0,-1-1 1,0 0-1,0 0 0,-1-1 1,1 0-1,-1-1 0,0 0 1,0 0-1,-1-1 0,1 0 1,-6 1-6,2-2 57,0-1 1,-1 0 0,1-1 0,-1 0 0,1-1-1,0 0 1,0-1 0,-1-1 0,2 0-1,-1-1 1,0 0 0,-10-6-58,10 4 72,1-1 1,1-1-1,-1 1 0,1-2 0,1 0 1,-1 0-1,1-1 0,1 0 1,-1-2-73,0 1 3,1-1 0,1 1 0,-1-2 0,2 1 0,0-1 0,1 0 0,0 0 0,1-1 0,0 0 0,1 0 0,1 0 0,0 0 0,1 0 0,0-1 0,1 0 0,1-12-3,2-3-111,0 0 1,2 0 0,1 0 0,5-12 110,2-4-326,2 2-1,12-23 327,26-47-2313,8-3 2313,-59 114-39,66-120-1129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05.51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75 0 7552,'-2'1'429,"0"0"0,-1 0 0,1 0 0,0 1 0,0-1 0,0 0 0,0 1 0,0-1 0,-1 2-429,3-2 69,-1 0 0,0-1 0,1 1 0,-1 0 0,1-1 0,-1 1 1,1 0-1,-1 0 0,1 0 0,-1-1 0,1 1 0,0 0 0,-1 0 0,1 0 1,0 0-1,0 0 0,0 0 0,0 0 0,0-1 0,0 1 0,0 0 1,0 0-1,0 0 0,0 0 0,1 0-69,2 9 207,1 1 1,-1-1-1,-1 1 1,0 0-1,-1 0 0,0 0 1,0 0-1,-1 0 1,-1 3-208,-5 64 316,-19 174 34,24-243-345,-28 239 44,28-227-65,1 0 0,0 0 0,1 0 0,2 0 0,1 5 16,-3-23 27,0 0 1,0 1 0,0-1 0,0 0 0,1 1 0,0-1 0,-1 0 0,1 0-1,0 0 1,1 0 0,-1-1 0,0 1 0,1-1 0,-1 1 0,1-1-1,0 0 1,0 0 0,0 0 0,0 0 0,0 0 0,1-1 0,-1 0 0,0 1-1,1-1 1,-1 0 0,1-1 0,-1 1 0,3 0-28,4-1 32,-1 1 0,1-1-1,-1-1 1,1 0 0,-1 0 0,0 0 0,0-2 0,0 1-1,0-1 1,5-2-32,105-50-56,-52 22-251,8 1 307,-48 22-568,39-14-3226,-43 18 1981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25.2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 10400,'4'-1'1070,"-4"1"-914,1 0 0,0 0 0,0 0 0,0 0 0,0-1 1,-1 1-1,1 0 0,0 1 0,0-1 0,0 0 0,0 0 0,-1 0 1,1 0-1,0 1 0,0-1 0,-1 0 0,1 1 0,0-1 0,0 1 0,-1-1 1,1 1-1,0-1 0,0 1-156,23 16 427,-1 1 0,0 1-1,-2 1 1,0 1 0,15 19-427,27 39 618,-1 6-618,-29-35 359,-1 1 0,-4 2 0,15 35-359,-18-27 256,-3 1 0,-2 1 0,-4 0 0,-1 3-256,-2-3 283,2 41-283,-11-28 25,-3-1 1,-3 0 0,-4 1 0,-3-1 0,-3-1-1,-7 15-25,4-29-224,-21 53 224,-30 37-830,53-121 663,-65 145-564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1:43.2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30 128 6144,'-4'5'1145,"0"0"1,0 0-1,0 0 0,1 0 1,-1 3-1146,-2 2 891,6-8 635,1 5-268,-1-6-820,0-1-129,0 0 59,0 0-91,11-4 464,34-16-527,3-9 103,-26 15-115,0 1-1,6-1-201,30-15 59,-41 19-39,0 1-1,1 0 1,1 1-1,0 2 0,0-1 1,10 0-20,-27 6 0,0 1 0,-1 0 1,1 0-1,-1 0 0,1 0 1,-1 0-1,1 0 0,0 0 1,-1 1-1,1-1 0,-1 0 0,1 1 1,-1-1-1,1 1 0,-1 0 1,1-1-1,-1 1 0,0 0 1,1 0-1,-1 0 0,1 1 0,0 0 5,0 0-1,-1 1 0,1-1 0,-1 0 1,0 1-1,1-1 0,-1 1 1,0-1-1,-1 1 0,1 0 0,0-1 1,-1 2-5,1 3 17,0 1 0,0-1 0,-1 1 1,0-1-1,-1 1 0,0-1 1,0 1-1,-1-1 0,0 4-17,-35 87-245,26-56 243,2 1-1,2 0 1,1 15 2,-3 129 164,-1 9-124,-9 32-67,18-198-53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39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28 114 3136,'-9'-16'1184,"9"16"-928,-9-24-64,4 9-96,5 7-96,-4-19-704,8 3 384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0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548 308 5824,'-13'-13'2693,"11"12"-2392,0-1-1,0 1 1,1-1-1,-1 0 0,0 1 1,1-1-1,-1 0 1,1 0-1,0 0 0,0 0 1,0 0-1,0 0 1,0 0-1,0-1 1,0 1-301,-3-21 831,-1-2 1453,-5-20-2284,7 36 256,-1 0 0,1 0-1,-2 0 1,1 1 0,-1-1 0,-3-3-256,0 1 237,0 0-1,-1 0 1,0 1 0,-1 0 0,0 1-1,-1 0 1,-2-1-237,8 6 25,0 1 1,0 0-1,-1 0 1,1 1-1,-1 0 1,0 0 0,1 0-1,-1 0 1,0 1-1,0 0 1,0 1-1,0-1 1,0 1-1,-1 0 1,1 0-1,0 1 1,-4 1-26,0 0 2,0 1 0,0 0-1,0 0 1,1 1 0,-1 0 0,1 1 0,0 0 0,0 1 0,1 0 0,-7 5-2,4-1-1,1 0 0,0 1 0,1 0 0,0 0 1,0 1-1,2 1 0,-3 4 1,-4 11-7,1 2 1,2-1-1,1 2 0,1-1 1,2 1-1,-3 24 7,1 16 20,3 1 1,4-1-1,2 1 0,3-1 0,8 35-20,-4-63-1,2 1-1,1-2 1,10 25 1,-11-43-22,0-1 1,2 0-1,0 0 1,2-1-1,0-1 1,16 19 21,-22-32-3,0 0 0,0-1 0,1 0 0,0 0 0,0 0 0,1-1 0,0 0 1,0-1-1,1 0 0,9 4 3,-14-7 15,1 0 1,0-1-1,0 1 1,0-1 0,0-1-1,0 1 1,0-1-1,0 0 1,0 0-1,0 0 1,0-1 0,0 0-1,0 0 1,0-1-1,0 0 1,0 0 0,-1 0-1,1 0 1,3-3-16,-2 0 37,-1 0 0,0 0 1,0 0-1,0-1 0,-1 0 1,0 0-1,0-1 0,0 1 1,-1-1-1,0 0 0,0 0 1,-1-1-1,0 1 0,1-5-37,1-2 9,-2 0 0,0-1-1,0 1 1,-1-1-1,-1 1 1,0-1 0,-2 1-1,1-1 1,-2 1 0,0-1-1,0 1 1,-1 0-1,-1-1-8,1 6-9,1 1 0,-2-1 0,1 1 0,-1-1 0,0 1 0,-1 0-1,0 1 1,0-1 0,-1 1 0,0 0 0,0 0 0,0 1 0,-1-1-1,-5-3 10,8 8-26,1 0 0,-1 1 0,0-1 0,0 0 0,0 1 0,-3-1 26,5 2-42,1-1 1,-1 1-1,1 0 0,-1 0 0,0-1 0,1 1 0,-1 0 0,0 0 1,1 1-1,-1-1 0,0 0 0,1 1 0,-1-1 0,1 0 0,-2 1 42,14-5-43,-1-1 0,1 1-1,0 1 1,0 0 0,1 0-1,-1 1 1,0 1 0,3 0 43,2-1 7,0 0 0,1 2 0,-1 0 0,0 1 0,0 0 0,0 2 1,0-1-1,-1 2 0,1 0 0,-1 1 0,1 1 0,11 6-7,-12-3-41,0 0 0,-1 1 0,0 0 1,-1 1-1,0 1 0,-1 0 0,-1 1 0,1 0 0,-2 0 0,0 2 0,-1-1 0,0 1 1,-1 0-1,-1 1 0,0 0 0,0 4 41,-1-3-855,-2-1 1,0 1-1,-1 0 1,-1 0-1,0 0 1,-1 8 854,-1 19-2357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1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141 348 7872,'-8'20'2560,"8"-20"-2511,0 1 0,0-1 0,0 1 0,0-1 0,0 1 0,0-1 0,0 1 0,0-1 0,0 1 0,0-1 0,0 1 0,1-1-1,-1 1 1,0-1 0,0 1 0,0-1 0,1 0 0,-1 1 0,0-1 0,1 1 0,-1-1 0,0 0 0,1 1 0,-1-1 0,0 0 0,1 1 0,-1-1 0,1 0 0,-1 1 0,1-1-49,-1 0 72,1 1 7,0-1 1,0 1-1,0 0 1,0-1-1,0 1 1,0-1-1,0 0 1,0 1-1,0-1 0,0 0 1,0 1-1,0-1 1,0 0-1,1 0 1,-1 0-1,0 0 1,0 0-1,0 0 0,0 0 1,0-1-1,1 1 1,-1 0-1,0-1 1,0 1-1,0 0 1,0-1-1,0 1 1,0-1-1,0 0 0,0 1 1,0-1-1,-1 0 1,2 0-80,2-2 201,1-1 0,-1 0 0,0 0 1,0 0-1,0 0 0,2-4-201,7-9 493,-1-1-1,-1-1 0,-1 0 1,3-6-493,-10 17 52,0 0 1,-1 1-1,0-1 0,0 0 1,0 0-1,-1 0 1,-1 0-1,1-1 0,-1 1 1,-1 0-1,1 0 0,-2 0 1,1-1-53,-1 0 19,-1 1 1,0-1 0,0 1 0,-1-1-1,0 1 1,0 0 0,-1 1-1,0-1 1,0 1 0,-1 0-1,0 0 1,-4-4-20,7 8 16,-1 0 0,1 0-1,-1 1 1,1-1 0,-1 1 0,0 0-1,0 0 1,0 0 0,0 0-1,0 1 1,0-1 0,-1 1 0,1 0-1,0 0 1,-1 1 0,1 0 0,-1-1-1,1 1 1,-1 1 0,1-1-1,0 1 1,-1-1 0,1 1 0,0 1-1,-1-1 1,1 1-16,0 0-6,0 0 0,0 0 0,1 0 0,-1 0 0,1 1 0,0 0 0,0-1 0,0 1 1,0 0-1,1 1 0,-1-1 0,-1 3 6,-3 6-23,0 1 0,1 0 1,0 1 22,3-8-5,-4 11-4,1 1-1,0 0 1,2 0-1,0 1 1,-2 18 9,5-25-16,0 0 1,1 0-1,0 0 1,1 0-1,1-1 1,0 1-1,0 0 1,1 0-1,0-1 0,2 3 16,-4-10-60,1-1 0,-1 1-1,1-1 1,0 1-1,0-1 1,0 0-1,1 0 1,-1 0-1,1 0 1,-1 0 0,1 0-1,0-1 1,0 0-1,0 1 1,0-1-1,1 0 1,-1 0-1,1 0 61,31 7-640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1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8128,'0'0'142,"0"1"1,-1-1-1,1 0 1,0 1-1,-1-1 1,1 0-1,0 1 1,0-1-1,0 0 1,-1 1 0,1-1-1,0 1 1,0-1-1,0 1 1,0-1-1,0 0 1,-1 1-1,1-1 1,0 1-1,0-1 1,0 1-1,0-1 1,1 1-1,-1-1 1,0 0-1,0 1 1,0-1-1,0 1 1,0-1 0,1 1-143,9 11 1218,0-1-302,5 10-211,1 3-175,-1 0-1,1 5-529,-12-21 36,-1-1-1,1 1 1,-2 0 0,1 0 0,-1 0-1,0 0 1,-1 0 0,0 1-1,0 4-35,-1 1 40,-1 1 0,-1-1 0,0 4-40,0-12 6,1 0-1,0-1 0,-1 1 0,0-1 0,0 1 0,-1-1 0,1 0 0,-1 0 0,-1 0-5,-2 0 74,4-7-12,3-10-60,6-9 114,2 0-1,0 0 1,6-7-116,2-5 224,-7 11-149,2 1 0,1 0 0,0 1-1,14-15-74,-21 28 32,0-1 0,1 1 0,0 1 0,1-1 0,-1 1 0,1 1 0,1-1 0,-1 1 0,1 1 0,0-1 0,0 1 0,0 1 0,1 0-32,-7 2 17,1 0 1,-1 1-1,0-1 1,1 1 0,-1 0-1,0 0 1,1 0-1,-1 0 1,1 1-1,-1-1 1,0 1-1,1 0 1,-1 0 0,0 0-1,0 0 1,0 1-1,1 0-17,0 0 18,0 1 1,0 0-1,-1 0 0,1 0 0,-1 1 0,0-1 0,0 1 1,0 0-1,0 0 0,-1 0 0,2 2-18,1 5-101,-1 0 0,0 0 0,0 0 0,-1 0 0,0 0 0,-1 1 0,-1 0 0,0-1 0,0 8 101,-3 20-1834,1-3 522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1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70 272 9632,'0'13'3120,"1"-12"-3064,-1-1 0,0 0 1,0 0-1,0 1 1,0-1-1,0 0 0,1 0 1,-1 1-1,0-1 1,0 0-1,0 0 0,1 1 1,-1-1-1,0 0 1,0 0-1,1 0 0,-1 1 1,0-1-1,0 0 1,1 0-1,-1 0 0,0 0 1,1 0-1,-1 0 1,0 0-1,0 0 1,1 0-1,-1 0 0,0 0 1,1 0-1,-1 0 1,0 0-1,1 0 0,-1 0 1,0 0-1,1 0 1,-1 0-1,0 0 0,0 0 1,1 0-57,11-4 624,-4-1-308,-1 0 0,0 0 0,0-1 1,5-6-317,0 1 366,-3 2-179,-1 1 0,0-1-1,-1-1 1,0 1-1,-1-1 1,0 0-1,0-1 1,4-9-187,-8 14 35,0 0 0,1 0 0,-2 0 0,1 0 1,-1 0-1,0 0 0,0 0 0,-1-1 0,1 1 1,-1 0-1,-1-1 0,1 1 0,-1 0 0,0 0 1,-1 0-1,0 0 0,0-2-35,1 6-12,0 0 0,1 0 0,-1 0 0,0 0 0,0 1 0,0-1 0,-1 0 0,1 1 0,0-1 0,-1 1 0,1-1 0,-1 1 0,1-1 0,-1 1 0,0 0 0,0 0-1,1 0 1,-1 0 0,0 0 0,0 0 0,0 1 0,0-1 0,0 1 0,0-1 0,0 1 0,0 0 0,0-1 0,0 1 0,0 0 0,-1 0 0,1 1 0,0-1 0,0 0 0,0 1 0,0-1 0,0 1 0,0 0 0,0 0 0,1 0 0,-3 0 12,-3 3-41,0 0 0,0 1 1,1 0-1,-1 0 0,1 0 0,0 1 1,0 0-1,1 0 0,-5 6 41,0 4 25,0 1 0,0-1-1,2 2 1,0-1 0,1 1 0,1 1 0,-2 9-25,4-12 59,1 0 1,1 0-1,0 0 1,1 0-1,1 0 1,0 0-1,1 0 1,1 0-1,1 2-59,-3-14 7,1 0-1,1-1 0,-1 1 0,0 0 0,1-1 0,0 1 0,0-1 0,0 1 0,0-1 0,0 0 0,3 3-6,-3-4-16,0-1-1,0 1 0,0 0 0,0-1 1,1 1-1,-1-1 0,0 0 0,1 0 1,-1 0-1,1 0 0,0 0 0,-1 0 1,1-1-1,-1 1 0,1-1 0,0 0 0,-1 0 1,3 0 16,3-1-202,-1 0 1,0 0 0,1-1-1,-1 0 1,0-1 0,-1 0-1,1 0 1,0 0-1,0-1 202,15-9-4336,21-16 4336,4-7-2624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2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10400,'-17'19'3840,"17"-19"-2976,-9 29-256,0-15 96,9 6-513,-4 3-95,8 1-32,5 3-64,3 1 0,19-4 256,9-5-128,23-19-256,2-4 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3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60 10144,'-10'-2'2815,"8"-3"-567,3 4-2116,-1 0 1,1-1 0,0 1-1,0 0 1,0 0-1,0 0 1,1 0 0,-1 0-1,0 0 1,1-1-133,3-1 63,-1 0 1,1 1 0,-1-1-1,1 1 1,0 0 0,0 0-1,0 1 1,0-1-1,0 1 1,1 0 0,-1 0-1,0 1 1,0 0 0,1 0-1,-1 0 1,0 1-1,1-1 1,-1 1 0,4 1-64,3 2 20,0 0 0,0 0 0,0 1 0,0 1 0,-1-1 0,0 2 0,7 5-20,-14-10 16,0 1 1,0 0-1,0 1 0,-1-1 0,1 0 1,-1 1-1,0 0 0,0 0 0,0 0 1,-1 0-1,0 0 0,1 1 0,-1-1 1,-1 1-1,1-1 0,-1 1 0,0 0 1,0 0-1,0-1 0,0 1 0,-1 5-16,-1 0-67,-1 1 0,-1-1-1,0 1 1,0-1 0,-1 0-1,0 0 1,0-1 0,-2 1 67,-1-2-48,7-8 48,-1 0-1,1 0 1,0 0 0,0 0 0,0 0-1,-1 0 1,1 0 0,0 0-1,0 0 1,0 0 0,0 0 0,-1 0-1,1-1 1,0 1 0,0 0 0,0 0-1,0 0 1,-1 0 0,1 0 0,0 0-1,0-1 1,0 1 0,0 0 0,0 0-1,0 0 1,0-1 0,0 1 0,-1 0-1,1 0 1,0 0 0,0 0-1,0-1 1,0-1 3,-1 0 0,1 0 0,0 0 0,0-1 0,0 1 0,0 0 0,0 0 0,0 0 0,0 0 0,1-1-3,10-40-258,2-1 1,1 2-1,10-17 258,-2 14-533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3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213 535 8320,'-7'-8'6528,"-1"-2"-2841,7 10-3622,0-1 0,0 1 0,0-1 0,0 1 0,1 0 0,-1-1 1,0 1-1,0 0 0,0 0 0,0-1 0,0 1 0,0 0 0,0 0 0,0 0 1,0 0-1,0 0 0,0 0 0,1 1 0,-1-1 0,0 0 0,0 0 0,-1 1-65,-26 9 28,0 2 0,1 0 0,1 2 0,-20 13-28,44-26-31,0 1 0,0-1-1,0 1 1,0-1 0,0 1 0,0 0-1,1-1 1,-1 1 0,0 1 31,2-3-9,0 1 0,-1-1-1,1 1 1,0-1 0,0 1 0,0-1 0,0 1 0,-1-1 0,1 1 0,0-1 0,0 1 0,0 0 0,0-1 0,0 1 0,0-1 0,1 1 0,-1-1 0,0 1-1,0-1 1,0 1 0,0-1 0,1 1 0,-1-1 0,0 1 0,1-1 0,-1 1 0,0-1 0,1 1 0,-1-1 0,0 0 0,1 1 0,-1-1 0,1 1 0,-1-1-1,1 0 1,-1 1 9,32 23-5,19 22 5,-47-42 8,1 1 1,0-1-1,-1-1 0,1 1 0,1-1 1,-1 0-1,1 0-8,-4-1-3,1-1 0,0 0 1,0 0-1,0-1 0,0 1 0,0 0 0,-1-1 1,1 0-1,0 0 0,0 0 0,0 0 0,0 0 1,0-1-1,0 1 0,3-2 3,6-2 11,1-1 0,-1 0 0,0-1 1,0-1-1,-1 0 0,1-1 0,-2 0 0,5-4-11,7-7 29,-2-1 0,0-1 0,6-10-29,0-6 192,-1 0 0,-2-2 0,-2 0 0,-1-2 0,10-32-192,-18 42 36,-2-1 1,-1 0-1,-1 0 1,-2-1-1,-1 1 1,0-25-37,-4 47 4,-1 6 2,0 1 1,1-1 0,-1 1 0,0-1 0,0 1-1,-1-1 1,1 1 0,-1-1 0,0 1-1,0-1 1,0 1 0,0-1-7,0 4 1,1 0 0,0 0 0,0-1 0,0 1 0,0 0 0,0 0 0,0 0 0,0-1 0,0 1 0,0 0 0,0 0 1,-1 0-1,1 0 0,0 0 0,0-1 0,0 1 0,0 0 0,0 0 0,-1 0 0,1 0 0,0 0 0,0 0 0,0 0 0,-1-1 0,1 1 0,0 0 0,0 0 0,0 0 0,-1 0 0,1 0 0,0 0 0,0 0 0,0 0 0,-1 0 1,1 0-1,0 0 0,0 0 0,0 0 0,-1 0 0,1 1 0,0-1 0,0 0 0,0 0 0,0 0 0,-1 0 0,1 0-1,-2 2 6,-1 0 0,1 0 0,-1 1 0,1-1 0,0 1 0,0-1 0,0 1 0,1-1 0,-1 1 0,0 0 1,1 0-1,0 0 0,0 0 0,0 0 0,-1 3-6,-3 15-28,1-1 1,1 1-1,1 0 1,1-1 0,0 1-1,2 0 1,2 12 27,-2-23-7,0 0 1,1-1 0,0 1 0,1-1 0,0 1-1,1-1 1,0 0 0,0 0 0,1 0 0,0-1-1,1 0 1,1 2 6,-2-4-139,0 0 0,0-1-1,1 0 1,0 0 0,0-1-1,0 1 1,1-1-1,-1-1 1,1 1 0,0-1-1,0 0 1,0-1 0,0 1-1,0-1 1,1-1 0,2 1 139,3-1-1643,0 0 1,13-1 1642,27-3-2320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07.0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40 2979 7136,'-2'1'438,"0"-1"-1,-1 1 1,1-1 0,0 0 0,-1 0 0,1 1 0,-1-2 0,-1 1-438,3 0 83,0-1 1,0 1 0,0 0 0,1-1 0,-1 1 0,0-1-1,0 1 1,1-1 0,-1 0 0,0 1 0,1-1-1,-1 1 1,0-1 0,1 0 0,-1 0 0,1 1 0,0-1-1,-1 0 1,1 0 0,-1 0 0,1 0 0,0 0-1,0 1 1,-1-2-84,1-5 198,-1-1 1,1 0-1,0 0 0,1 1 0,0-1 1,0 0-1,0 1 0,2-4-198,-2 6 94,4-14 54,1 0 0,1 1 0,1 0-1,1-2-147,9-22 161,8-20-41,3 1 0,2 2 0,3 1 0,2 1 0,3 2 0,13-11-120,-8 18-21,2 3 1,1 2-1,7-2 21,29-26 4,26-20 28,4 4 0,3 6 0,4 4 0,99-45-32,-171 98-1,48-25 82,27-7-81,9 10-40,22-1 40,-128 40 18,57-18 5,150-40-88,-197 56 79,274-62-7,59 5 25,34 0-165,19 1 175,26 8-90,12 10 187,32-3-272,8 0 133,25 8 448,-5 11-262,15 3-117,-184 14 42,-160 7-56,-49 1-99,292-7-72,-85 4 228,149-2-275,-160 7 91,-5 0 168,233-2 291,-328 1-161,165-15-64,-162 7-148,286-15 92,-139 6-228,51-3 288,334-37-188,-618 43 10,375-47 171,-5-25 190,-89 0-178,-40 7 266,-227 48-271,0 8-1,135-5-165,-142 19-162,-93 5-3740,-56 8-3676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4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21 240 10208,'-17'-18'3290,"17"17"-3249,-1 1 0,1 0 0,0 0 0,0-1-1,-1 1 1,1 0 0,0-1 0,0 1 0,0 0 0,-1-1-1,1 1 1,0 0 0,0-1 0,0 1 0,0 0 0,0-1-1,0 1 1,0 0 0,0-1 0,0 1 0,0 0 0,0-1-1,0 1 1,0-1 0,0 1 0,0 0 0,0-1 0,0 1-1,0 0 1,1-1 0,-1 1 0,0 0-41,2-11 193,-1 3 33,0 0 0,1 0-1,0 0 1,1 0 0,-1 1 0,1-1 0,1 1 0,1-3-226,3-1 111,0 1 0,0-1 0,1 2 0,0-1 0,1 1 0,0 1 0,1 0 0,0 0 0,0 1 0,0 0 0,1 1 0,0 0 0,3 0-111,-9 4 19,-1 0-1,1 0 1,1 1 0,-1-1 0,0 1 0,0 1 0,0-1-1,1 1 1,-1 0 0,0 0 0,0 1 0,1 0 0,-1 0-1,0 0 1,0 1 0,0 0 0,0 0 0,-1 1 0,1-1 0,0 1-1,-1 1 1,0-1 0,0 1 0,0 0 0,0 0 0,0 0-1,-1 1 1,0-1 0,1 2-19,4 6 64,-1 0 0,0 0 0,-1 1 0,-1 0 0,0 0 0,3 10-64,1 7 141,-2 0 1,2 19-142,3 40 172,-3 0 0,-3 69-172,-7-145 8,2 290 79,-2-190-169,-1-36 37,7 250 42,-5-325 5,0 24 59,5 21-61,-5-41 19,0-1 0,1 1 1,-1 0-1,1-1 0,0 1 1,1-1-1,-1 0 0,1 0 1,0 0-1,2 3-19,-4-7 21,0 0 0,-1-1 1,1 1-1,0 0 0,0 0 0,0 0 0,-1-1 1,1 1-1,0 0 0,0-1 0,0 1 0,0-1 0,0 1 1,0-1-1,0 0 0,0 1 0,1-1 0,-1 0 1,0 0-1,0 1 0,0-1 0,0 0 0,0 0 0,0 0 1,0-1-1,1 1 0,-1 0 0,0 0 0,0-1 1,0 1-1,0 0 0,0-1 0,0 1 0,0-1 0,0 1 1,0-1-1,0 0 0,0 1 0,0-1 0,-1 0 1,1 0-1,0 0 0,0 0-21,2-3 47,1 0 1,-1-1-1,0 1 1,0-1-1,0 0 1,0 0-1,-1 0 1,2-5-48,6-28 195,0 0 1,-3 0-1,3-37-195,-8 51-22,-1 0 0,-1-1 0,-1 1 0,-1 0 0,-1 0 0,-1 0 0,-2 0 0,-3-9 22,1 7-190,-1 2-1,-1-1 1,-2 1-1,0 0 1,-1 1 0,-2 1-1,-8-10 191,17 25-51,0 0 0,0 0-1,-1 1 1,0 0 0,0 1 0,-1-1-1,1 1 1,-1 1 0,0-1 0,-1 1-1,1 1 1,-1-1 0,0 2 0,1-1-1,-1 1 1,0 0 0,-1 1 0,1 0-1,0 1 1,0 0 0,0 0 0,0 1-1,-3 0 52,-7 2-29,1 0-1,-1 1 0,1 1 1,0 1-1,0 1 0,1 0 0,-4 3 30,12-4 18,9-6-19,0 0 1,0 0-1,0 0 1,0 0-1,0 1 1,0-1-1,0 0 1,0 0-1,0 0 0,0 0 1,1 0-1,-1 0 1,0 0-1,0 0 1,0 0-1,0 0 1,0 0-1,0 1 1,0-1-1,0 0 0,0 0 1,0 0-1,0 0 1,0 0-1,0 0 1,0 0-1,0 0 1,0 0-1,1 0 1,-1 0-1,0 0 0,0 0 1,0 0-1,0 0 1,0 0-1,0 0 1,0 0-1,0 0 1,0 0-1,0 0 1,1 0-1,-1 0 0,0 0 1,0 0-1,0 0 1,0 0-1,0 0 1,0 0-1,0 0 1,0 0-1,0 0 1,0 0-1,0 0 1,4-1-2,-1 1 0,0-1-1,0 0 1,-1 0 0,1 0 0,0 0 0,0-1 2,65-36 423,-2-4 0,60-49-423,10-7 487,-79 61-47,2 3 0,7-1-440,-62 34 48,0-1 0,0 0 1,0 1-1,0-1 0,0 1 0,2 0-48,-5 1 25,0 0-1,0 0 0,1 0 0,-1 0 0,0 0 0,0 0 1,0 0-1,1 0 0,-1 0 0,0 1 0,0-1 0,0 1 1,0-1-1,1 0 0,-1 1 0,0 0 0,0-1 0,0 1 1,0 0-1,0-1 0,-1 1 0,1 0 0,0 0 0,0 0-24,4 8 23,0 0 0,-1 0 0,0 0-1,0 0 1,-1 1 0,-1-1-1,0 1 1,0 0 0,0 0-23,6 28-23,-8-35 9,6 19-16,0-1 0,2 1 1,2 4 29,-7-20 11,0 0 0,0-1 0,0 0 0,0 1 0,1-1 1,0-1-1,0 1 0,0 0 0,1-1 0,0 0 0,-1 0 1,1 0-1,1-1 0,0 1-11,-3-3 10,0 1 0,0-1 0,0 0 0,0 0 0,0 0 0,0-1 1,0 1-1,0-1 0,1 0 0,-1 0 0,0 0 0,0 0 0,0 0 0,0-1 0,1 1-10,1-2 25,0 1-1,0-1 1,-1 0-1,1 0 1,-1 0-1,0-1 1,0 1-1,0-1 1,2-2-25,2-2 65,-1 0 1,0 0-1,-1 0 0,1-1 1,-2 0-1,1-1 0,-1 1 1,0-1-1,1-5-65,-3 8 1,-1 1 0,0-1 0,0 0 0,0 0 0,-1-1-1,0 1 1,0 0 0,-1 0 0,0 0 0,0-1 0,0 1 0,-1 0 0,0 0 0,0-1 0,0 1 0,-1 0 0,0 0 0,0 0-1,-1 1 1,1-1 0,-1 1 0,0-1 0,-1 1 0,0 0 0,1 0 0,-2 0 0,1 1 0,0-1 0,-2 0-1,-2-1-116,-1 0 1,1 1-1,-1 0 1,0 0-1,0 1 1,-1 1-1,1-1 1,-1 1-1,-1 1 116,-4-2-932,0 2 0,0 0-1,0 1 1,-1 1-1,-11 0 933,-5 4-1711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5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99 9472,'-17'10'3061,"11"-7"-906,14-4-2070,9 5-46,1 1-1,-2 1 1,1 0 0,-1 1-1,0 1 1,0 1 0,-1 0-1,2 2-38,-10-6 107,-1 1-1,1 0 0,-1 0 1,-1 1-1,1 0 1,-1 0-1,0 0 0,0 0 1,-1 1-1,0 0 1,0-1-1,-1 2 1,0-1-1,-1 0 0,0 1 1,0-1-1,0 1 1,-1-1-1,-1 1 0,1 0 1,-2 4-107,2-45-126,1 1 0,2 0 0,0 0 0,2 1 0,6-14 126,9-31-3269,5 3 923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0:56:45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24 284 8896,'-14'-6'2869,"13"6"-2834,1 0 0,0 0 0,0 0 1,0 0-1,0 0 0,-1 0 0,1 0 0,0 0 0,0 0 1,0-1-1,0 1 0,-1 0 0,1 0 0,0 0 0,0 0 1,0 0-1,0 0 0,0-1 0,0 1 0,-1 0 0,1 0 1,0 0-1,0 0 0,0-1 0,0 1 0,0 0 0,0 0 1,0 0-1,0-1 0,0 1 0,0 0 0,0 0-35,-2-6 219,1 4-100,1 0 0,-1 0 0,1 0 1,-1 0-1,1 0 0,0-1 0,0 1 1,-1 0-1,2 0 0,-1 0 0,0 0 1,0 0-1,1-1 0,-1 1-119,4-9 251,1-1-1,0 1 1,1 0 0,0 0-1,1 1 1,0 0 0,0 0-1,1 1 1,1 0 0,7-7-251,-6 7 152,2-1 0,-1 2 1,1 0-1,1 0 0,-1 1 0,1 0 1,1 2-1,-1-1 0,4 1-152,-11 3 37,1 0 0,0 0 0,0 1-1,0 0 1,-1 1 0,1 0 0,0 0-1,0 0 1,0 1 0,0 0-1,0 0 1,-1 1 0,6 1-37,-7-1 6,0 0-1,-1 0 1,1 1 0,-1 0 0,1 0-1,-1 0 1,0 0 0,0 0 0,-1 1 0,1 0-1,-1 0 1,0 0 0,1 0 0,-2 0-1,1 1 1,0-1 0,-1 1 0,1 4-6,0-1 26,0 1 1,-1 0-1,0 0 1,-1 0-1,0 0 1,0 0-1,-1 0 1,0 0-1,-1 6-26,-3 15 34,-1 0 0,-3 7-34,-5 28 398,11-54-107,4-19 204,2-22-39,1 9-419,1 1 0,1-1 0,0 1 0,2 0 0,5-9-37,-6 11 7,5-6-45,0 0 0,1 0-1,2 1 1,0 1-1,10-9 39,-22 27 1,-1-1-1,1 2 1,1-1-1,-1 0 1,0 1-1,1 0 0,0 0 1,-1 0-1,1 0 1,0 1-1,1 0 1,-1 0-1,0 0 0,1 1 1,1-1-1,-3 2 6,1 0 1,0 0-1,-1 0 1,1 0-1,-1 0 1,1 1-1,-1 0 1,1 0-1,-1 0 0,0 1 1,0-1-1,1 1 1,-1 0-1,0 0 1,0 1-1,-1-1 1,1 1-1,3 2-6,-2 0 32,0 0 0,-1 0 0,0 0 0,0 1 0,0-1 0,0 1 0,-1 0 0,0 0 0,0 0 0,0 0 0,-1 1 0,0-1 0,0 1 0,-1-1 0,0 1 0,0 0 0,0-1 0,-1 1 0,0 0 0,0 0 0,-1-1 0,0 1 0,0 0 0,-1-1 0,0 3-32,-24 74 139,25-78-102,4-10 16,4-6 1,9-14 49,5-8-111,21-24 8,-34 47 2,0 1 0,0 0 0,1 1 0,0 0 0,1 1 0,0 0 1,0 0-1,1 0-2,-7 6 5,-1-1 0,0 1 0,1 0 0,0 0 0,-1 0 0,1 0 0,0 1 0,-1-1 0,1 1 0,0 0 0,-1 0 0,1 0 0,0 1 0,0-1 1,-1 1-1,1 0 0,0 0 0,-1 0 0,1 0 0,-1 1 0,0-1 0,1 1 0,0 1-5,9 6 45,0 0 0,-1 1-1,0 0 1,0 1 0,-1 1-45,15 13 204,-21-21-213,0 1-1,0-1 1,1 0 0,0 0 0,0 0 0,0-1 0,0 0 0,0 0 0,1 0 0,-1-1 0,1 0 0,-1-1 0,1 1 0,0-1 0,0 0 0,0-1 0,0 0-1,0 0 1,0 0 0,5-2 9,-3-1-580,0 0-1,1-1 0,6-3 581,-12 5-151,49-22-1236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06.7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436 214 5216,'0'0'12,"12"-10"1435,-2-1 0,5-5-1447,-12 13 383,-1 0 0,1 0 0,0 0-1,0 1 1,0-1 0,1 1 0,-1 0-1,0 0 1,2 0-383,-2 0 328,-1 1-1,1-1 0,0 0 1,0 0-1,-1 0 0,1 0 1,-1 0-1,2-3-327,-3 3 64,0-1 0,0 1 0,0 0-1,0-1 1,-1 1 0,1 0 0,-1-1-1,1 1 1,-1-1 0,0 1 0,0-1-1,0 1 1,-1-2-64,1-4 73,0 4-67,0 1 1,0-1 0,-1 0 0,1 1 0,-1-1 0,0 1 0,0-1 0,0 1 0,0-1 0,0 1 0,-1 0 0,0 0 0,1-1 0,-1 1 0,0 0-1,-1 1 1,1-1 0,-1 0 0,1 1 0,-1-1 0,0 1 0,1 0 0,-1 0 0,-1 0 0,1 0 0,0 0 0,0 1 0,-1-1 0,1 1 0,0 0-1,-1 0 1,0 0 0,1 1 0,-1-1 0,1 1 0,-1 0 0,0 0 0,1 0 0,-1 0 0,-1 1-7,-8 2-16,0 0 0,0 1 0,0 1 0,0 0 0,0 1 0,1 0 0,0 1 0,-4 4 16,-14 9-96,1 2 0,-16 16 96,14-8-67,1 1 1,-8 13 66,25-29-31,2 1 1,0 0-1,0 0 1,2 1 0,0 1-1,1-1 1,0 1-1,2 1 1,0-1 0,-2 15 30,2-5-54,2 1 1,0-1-1,2 1 1,1-1-1,3 28 54,-1-38-28,2 0 1,0 0-1,0-1 0,2 1 1,0-1-1,1 0 1,1 0-1,0 0 0,1-1 1,3 3 27,-3-8-11,0 0 0,1 0 1,1-1-1,-1 0 1,2 0-1,-1-1 0,1 0 1,1-1-1,0-1 0,3 2 11,-4-3 9,-1-1-1,2 0 1,-1-1-1,0 0 0,1-1 1,0-1-1,-1 1 1,1-2-1,0 0 0,0 0 1,0-1-1,3 0-8,2-3-100,0 0 0,-1 0 0,1-2 0,0 0 0,-1-1-1,0-1 1,-1 0 0,0-1 0,7-5 100,33-22-613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07.75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84 137 6880,'-2'0'248,"0"1"1,0-1 0,0 1-1,0-1 1,1 1 0,-1 0-1,0-1 1,0 1 0,1 0-1,-1 0 1,1 0 0,-1 1 0,1-1-1,-1 0 1,1 0 0,0 1-1,0-1 1,-1 1 0,1-1-1,0 2-248,-2 1 33,1 0 0,0 0 0,0 0 0,0 0 0,0 0 0,0 1 0,1-1 0,0 2-33,-2 16 186,0 0 0,2 1 0,0-1 0,2 0 0,1 1 0,1 7-186,10 43 566,7 20-566,-2-15-141,26 192 696,-42-259-393,3 26 685,-5-32-439,-4-22-188,-3-7-129,0 0-1,-2 1-90,-7-23-58,-36-146-70,36 125-299,-4-52 427,18 107-61,1 0-1,1 0 1,1-8 61,-1 15-21,1 1 1,0-1-1,0 1 1,0 0-1,0-1 1,1 1-1,-1 0 0,1 0 1,0 0-1,1 0 1,-1 0 20,-1 3-3,0 0 0,0 0 0,0-1 0,0 1 1,0 0-1,0 0 0,0 1 0,0-1 0,0 0 1,0 0-1,1 0 0,-1 1 0,0-1 0,1 1 1,-1-1-1,0 1 0,1 0 0,-1-1 0,1 1 1,-1 0-1,0 0 0,1 0 0,-1 0 0,1 0 1,-1 0-1,1 0 0,-1 0 0,0 1 0,1-1 1,-1 1-1,0-1 0,1 1 0,-1-1 0,1 2 3,4 1 15,-1 0-1,0 1 1,0-1-1,0 1 0,-1 0 1,1 1-1,2 3-14,15 20-81,-1 2 1,-1 0-1,0 3 81,-4-5-61,1 0 0,2-2 0,0-1 1,8 7 60,-17-22-25,-4-2 95,1-1 0,0 0 1,1-1-1,0 1 0,5 2-70,-11-8 31,0 0-1,0 0 1,0 0-1,0 0 1,0 0-1,0 0 1,0-1 0,0 1-1,0-1 1,1 0-1,-1 1 1,0-1-1,0 0 1,0 0 0,1 0-1,-1-1 1,0 1-1,0-1 1,0 1-1,0-1 1,0 0 0,1 1-1,-1-1 1,0 0-1,-1 0 1,1-1 0,1 0-31,-1 1 55,1-1 0,-1 0 0,0 0 0,0 0 0,-1-1 0,1 1 0,0 0 1,-1-1-1,1 1 0,-1-1 0,0 0 0,0 1 0,1-4-55,0-1 77,-1-1 0,1 0 0,-1 1-1,-1-2-76,1-2 25,-1 0-1,-1 1 0,0-1 0,0 1 1,-1 0-1,-1-1 0,0-2-24,-9-20-21,-7-17 21,1 5-42,-6-23-240,4-1-1,-3-24 283,8 24-1392,3 12 363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08.21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 0 6400,'-10'4'1040,"-17"9"1517,25-12-2374,1-1 0,0 1 0,-1 0 0,1 1 0,0-1 0,0 0 0,0 0 0,0 0 0,0 1 0,0-1 0,0 0 1,0 1-1,1-1 0,-1 1 0,0-1 0,1 1 0,-1 0-183,0 6 169,0-1 1,1 1-1,0 0 1,0-1-1,1 1 1,0-1-1,1 6-169,15 53 288,-10-42-199,64 246 164,-52-183-220,-4 0 1,-3 16-34,-1 4-198,-5-62 124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08.6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0 274 7232,'3'-13'1109,"1"1"0,1 0 1,0 0-1,0 1 0,2-2-1109,0 3 278,1 1 0,1-1-1,0 2 1,0-1 0,0 1-1,1 1 1,1 0 0,-1 0-1,6-2-277,22-10 119,1 1-1,4 1-118,-32 13 48,28-11-60,0 1-1,1 2 1,28-3 12,-63 14-326,1 0-1,0 1 1,-1-1 0,1 2 0,-1-1 0,5 1 326,2 4-1152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08.94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87 7872,'-6'0'2944,"6"0"-2304,0 0-160,0-3 864,0 3-832,0-6 640,6 3-672,-1-9 256,12 9-449,5-8-95,4 7-96,12-11 0,1 10-64,5-10-288,1 6 128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1.68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766 113 7392,'1'-2'225,"0"-1"-1,0 1 1,-1 0 0,1-1 0,-1 1 0,0 0-1,0-1 1,0 1 0,0-1 0,0 1 0,0 0 0,-1-1-1,1 1 1,-1 0 0,1-1 0,-1 1 0,0 0-1,0 0 1,0 0 0,0-1 0,0 1 0,-1 0-1,1 0 1,-1 1 0,1-1 0,-2-1-225,-3-2 336,-1 0 0,0 1 0,0-1 0,-1 1-1,1 0 1,-1 1 0,0 0 0,0 0 0,0 1 0,-4-1-336,-7-1 562,0 1-1,0 1 1,0 1-1,-5 1-561,9 1 59,0 0 0,0 2 1,1 0-1,-1 0 0,0 1 0,1 1 0,0 1 1,0 0-1,1 1 0,-1 0 0,2 1 0,-11 7-59,-4 6 6,1 0 1,0 2-1,2 1 0,1 1 0,-4 6-6,4-3-20,1 1 0,1 2-1,1 0 1,2 1-1,2 0 1,-10 28 20,8-5-7,2 0 1,3 2 0,3-1-1,2 2 1,0 35 6,7-70-30,1 0-1,0 1 1,2-1 0,1 0 0,1 0-1,1 0 1,1-1 0,3 8 30,-3-14-70,1-1 0,0 0 0,1 0-1,0-1 1,1 0 0,1 0 0,0-1 0,1 0 0,1-1 0,0 0-1,12 8 71,-15-12-453,1-1 0,-1 0-1,2-1 1,-1 0 0,1-1 0,-1 0-1,1-1 1,1 0 0,-1-1-1,1 0 1,-1 0 0,1-1-1,11 0 454,33-2-2282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2.48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67 163 6656,'-28'-12'3398,"-2"0"-236,29 11-3108,1 1 0,-1 0 0,1 0 0,-1-1 0,1 1 0,-1 0 0,1-1 1,-1 1-1,1-1 0,0 1 0,-1 0 0,1-1 0,-1 1 0,1-1 0,0 1 1,0-1-1,-1 1 0,1-1 0,0 1 0,0-1 0,0 0 0,0 1 0,-1-1 1,1 1-1,0-1 0,0 1 0,0-1 0,0 0 0,0 1-54,1-1 58,-1 0 1,1 0-1,-1 0 0,1 0 0,0 0 1,-1 1-1,1-1 0,0 0 0,0 0 1,-1 1-1,1-1 0,0 0 0,0 1 1,0-1-1,0 1-58,7-5 253,0 2 0,0-1 0,9-2-253,-13 5 115,4-2-22,-1 1 1,1 0-1,0 0 1,0 1-1,0 0 0,0 0 1,0 1-1,0 0 1,1 1-94,-3-1 0,-1 1 1,0 0-1,1 1 1,-1 0-1,0-1 1,0 2 0,1-1-1,-2 0 1,1 1-1,0 0 1,-1 0-1,1 1 1,1 1-1,0 1-24,0 0 0,-1 0 0,1 0 0,-2 1 0,1 0 0,-1 0 0,0 0 0,0 0 0,-1 1 0,0-1 0,0 1 0,-1 0 0,0 0 0,0 0 0,-1 0 0,0 0 0,0 0 0,-1 5 24,-2 12 9,-1-1 1,-1 1 0,-2-1-1,0 0 1,-5 12-10,3-15 8,-1-1-1,0 1 1,-1-2 0,-4 5-8,-51 71 39,46-68-24,2-4-126,11-15 107,0 0 0,0 1 0,-2 5 4,30-40 70,26-38 20,-3-1 0,13-28-90,68-148 716,-113 214-419,8-28-297,-17 43 78,-1 0 1,0 0-1,-1 0 1,0 0-1,-1-1 1,0 0-79,-1 9 18,0 1 1,0 0 0,-1 0-1,1 0 1,-1 0-1,0 0 1,0 0-1,0 0 1,0 1 0,-1-3-19,1 4 1,1 0 0,-1 0 0,1 1 1,-1-1-1,0 0 0,1 0 1,-1 1-1,0-1 0,0 0 0,1 1 1,-1-1-1,0 1 0,0-1 1,0 1-1,0 0 0,0-1 0,0 1 1,1 0-1,-1-1 0,0 1 0,0 0 1,0 0-1,0 0 0,0 0 1,0 0-1,0 0 0,0 0 0,0 0 1,0 0-1,0 1 0,0-1 1,0 0-1,0 1 0,-1-1-1,-1 2-5,-1 0-1,1 0 1,0 0-1,0 0 1,0 1-1,0-1 1,0 1-1,0 0 1,1 0-1,0 0 1,-1 0-1,1 0 1,0 0-1,0 1 6,-2 4 12,-1 1 1,1 0-1,1 0 0,0 0 0,-1 6-12,-4 21-6,2 0-1,1 0 1,2 0-1,2 27 7,2-36-14,1 1 0,1-1-1,1 0 1,2 0-1,0 0 1,7 14 14,-7-26-18,0 1 0,2-1 1,0 0-1,0 0 0,1-1 0,1 0 0,5 4 18,-9-11-224,0 0 0,1 0 0,0-1-1,1 0 1,-1 0 0,1-1 0,0 0-1,0 0 1,1-1 0,-1 0 0,1-1-1,0 0 1,7 2 224,-3-3-1092,0 0 0,0 0-1,0-2 1,0 0 0,3 0 1092,18-1-2517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09.1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22 310 6816,'-7'-13'1995,"6"13"-1885,1 0-1,0-1 1,-1 1-1,1 0 1,0-1-1,0 1 1,-1 0-1,1-1 1,0 1-1,0-1 1,-1 1-1,1-1 1,0 1-1,0 0 1,0-1-1,0 1 1,0-1-1,0 1 1,0-1-1,0 1 1,0-1-1,0 1 1,0-1-1,0 1 1,0 0-1,0-1-109,-2 5 382,1 1-1,-1-1 0,1 1 1,-1 0-1,1-1 0,0 4-381,0 13 242,1 1-1,1 0 0,1-1 1,0 1-1,3 7-241,-3-17 4,20 116 181,15 123-45,-27-108-117,-4-49 114,12 61-137,-11-126 70,-2-21 87,-5-9-134,1 1-1,-1 0 1,0-1 0,1 1-1,-1 0 1,0-1-1,1 1 1,-1-1 0,0 1-1,0 0 1,0-1-1,1 1 1,-1-1-1,0 1 1,0-1 0,0 1-1,0-1 1,0 1-1,0-1 1,0 1 0,0-1-1,0 1 1,0-1-23,1-22 152,-1 0 0,-1-10-152,-14-162 73,10 131-72,-7-61-31,-5-75-52,14 116 120,3 0 0,5-6-38,-2 53 21,2 0 0,2 1 1,1 0-1,2 0 0,1 1 0,3-3-21,-11 30-5,0 0 1,1 0-1,0 0 0,0 1 0,1-1 0,-1 1 1,2 0-1,-1 0 0,1 1 0,6-6 5,-11 11-2,0 1 1,0-1-1,0 1 1,0-1-1,0 1 0,0 0 1,0-1-1,0 1 0,0 0 1,0 0-1,0 0 0,0 0 1,0 0-1,0 0 0,0 0 1,0 0-1,0 0 0,0 0 1,0 0-1,0 1 0,0-1 1,0 1-1,0-1 0,0 0 1,0 1-1,0 0 0,0-1 1,1 1 1,1 1 4,-1 1 1,1-1-1,0 0 1,-1 1-1,1 0 1,-1 0-1,0 0 0,1 0-4,8 17 100,-1 1 0,0 0 0,-2 1-1,4 16-99,-1-6 113,44 117 458,9 5-571,158 328-277,-213-462-293,-1 1 1,0 0-1,-2 0 0,0 0 1,-1 2 569,0 3-1349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2.83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7 6720,'0'-1'167,"1"1"1,-1-1-1,0 1 1,1 0 0,-1-1-1,0 1 1,1 0-1,-1-1 1,0 1-1,1 0 1,-1-1-1,1 1 1,-1 0 0,1 0-1,-1 0 1,1-1-1,-1 1 1,1 0-1,-1 0 1,1 0 0,-1 0-1,1 0 1,-1 0-1,1 0 1,-1 0-1,1 0 1,-1 0-1,1 0 1,-1 0 0,0 0-1,1 1 1,-1-1-1,1 0 1,-1 0-1,1 1 1,-1-1-1,1 0 1,-1 0 0,0 1-1,1-1 1,-1 0-1,0 1 1,1-1-1,-1 0 1,0 1-1,1-1 1,-1 1-168,1 1 320,1 1-1,-1-1 1,0 1-1,0 0 1,0-1-1,-1 1 1,1 0-1,0 0-319,9 57 805,6 42-735,17 217-1904,-27-255 874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3.6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1 8960,'0'0'95,"0"0"1,0 0-1,0 0 1,0 0-1,0 0 1,-1 0-1,1 0 1,0 0-1,0 0 1,0 0-1,0 0 1,0 0 0,0 0-1,0 0 1,-1 0-1,1 0 1,0 0-1,0 0 1,0 0-1,0 0 1,0 0-1,0 0 1,0 0-1,-1 0 1,1 0-1,0 0 1,0 0-1,0 0 1,0 0-1,0 1 1,0-1-1,0 0 1,0 0 0,-1 0-1,1 0 1,0 0-1,0 0 1,0 0-1,0 0 1,0 1-1,0-1 1,0 0-1,0 0 1,0 0-1,0 0 1,0 0-1,0 0 1,0 0-1,0 1 1,0-1-1,0 0 1,0 0-1,0 0 1,0 0 0,0 0-1,0 0 1,0 1-1,0-1 1,0 0-96,-1 16 1186,2 18-1203,7 32 307,3-1-1,3-1 1,6 14-290,-9-43 131,1 0-1,2-1 0,1-1 1,2 0-1,1-1 0,2-1 1,1 0-1,1-2 0,3 1-130,-18-21 72,1-1-1,0 0 0,0 0 0,1-1 0,-1 0 0,2 0 1,7 3-72,-14-8 42,0-1 1,1 1-1,0-1 1,-1 0-1,1 0 1,0 0 0,0 0-1,-1 0 1,1-1-1,0 0 1,0 0-1,0 0 1,0 0 0,-1-1-1,1 1 1,0-1-1,0 0 1,-1 0-1,1-1 1,0 1 0,-1-1-1,1 0 1,0 0-43,0-1 40,0 1 1,-1-1-1,1 0 1,-1-1-1,0 1 0,0-1 1,0 1-1,0-1 1,0 0-1,-1 0 1,2-3-41,2-7 92,0 0 0,2-11-92,-7 23 5,54-210 200,-31 113-660,8-15 455,1 21-1664,-17 61 746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5.11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59 2 6976,'-1'0'65,"1"0"1,0 0-1,0-1 1,0 1-1,0 0 0,0 0 1,0 0-1,0 0 1,0 0-1,0 0 1,0 0-1,0 0 1,0 0-1,0 0 0,0 0 1,-1-1-1,1 1 1,0 0-1,0 0 1,0 0-1,0 0 1,0 0-1,0 0 1,0 0-1,0 0 0,0 0 1,-1 0-1,1 0 1,0 0-1,0 0 1,0 0-1,0 0 1,0 0-1,0 0 0,0 0 1,0 0-1,-1 0 1,1 0-1,0 0 1,0 0-1,0 0 1,0 0-1,0 1 0,0-1 1,0 0-1,0 0 1,0 0-1,0 0 1,-1 0-1,1 0 1,0 0-1,0 0 0,0 0 1,0 0-1,0 0 1,0 1-1,0-1-65,-10 8 1788,-10 14-165,17-16-1461,0 0 0,0 0 0,0 0 0,1 1-1,-1 0 1,2-1 0,-1 1 0,1 0 0,0 0 0,0 0 0,1 0 0,0 0 0,0 0 0,1 6-162,1 20 1,-3-26 49,1-1 0,1 1-1,-1 0 1,1-1-1,1 2-49,-2-6 45,1 0 1,-1 0-1,1 0 0,0 0 0,0 0 0,0-1 0,0 1 0,0 0 0,1 0 0,-1-1 0,1 1 0,-1-1 0,1 1 0,-1-1 1,1 0-1,0 0 0,-1 1 0,2-1-45,0 1 45,1-1 0,0 0 1,-1 0-1,1 0 0,0 0 0,0-1 1,0 1-1,0-1 0,0 0 0,-1 0 1,1 0-1,0-1 0,0 1 0,0-1 1,0 0-1,-1 0 0,1-1 0,1 0-45,10-4 127,1-1 0,-1-1-1,8-6-126,8-6 313,26-23-313,-24 16 31,14-6-31,-36 26-7,0 1 1,1 0-1,-1 1 0,1 0 1,0 0-1,8-1 7,-12 4 1,0 1-1,0 0 1,0 0-1,1 0 0,-1 1 1,1 1-1,-6-1-2,1 0 0,-1 1 0,1-1-1,-1 1 1,1 0 0,-1 0 0,0 0 0,1 1 0,-1-1 0,0 1 0,0 0 0,0 0 0,0 0 0,2 2 2,1 2-39,-1 0 0,1 0 0,-1 1 0,2 3 39,-5-8-7,-1 1-1,1-1 1,-1 1 0,0-1 0,0 1 0,0 0 0,0 0 0,0-1-1,0 1 1,-1 0 0,0 0 0,1 0 0,-1 0 0,0 2 7,-1-1-215,-1 1 0,1-1-1,-1 0 1,0 1 0,0-1 0,0 0 0,0 0 0,-1 0 0,1-1 0,-1 1 0,0-1 0,-3 3 215,-10 12-1008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5.86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66 190 8320,'-23'12'2672,"22"-11"-2540,-1-1 0,1 1 0,-1 0 1,1-1-1,-1 0 0,1 1 0,-1-1 1,1 0-1,-1 0 0,1 0 0,-1 0 1,1 0-1,-1 0 0,1 0 0,-2-1-132,-2 1 662,4 0-627,1 0 0,0 0 0,-1 0 0,1 0 1,-1 0-1,1 0 0,0 0 0,-1 0 0,1 0 0,0 0 0,-1 0 1,1 0-1,-1 0 0,1 0 0,0 0 0,-1 0 0,1 0 0,0 0 1,-1-1-1,1 1 0,-1 0 0,1 0 0,0 0 0,0-1 0,-1 1 1,1 0-1,0 0 0,-1-1 0,1 1 0,0 0 0,0-1 0,-1 1 1,1 0-1,0-1 0,0 1 0,0 0 0,0-1 0,0 1 0,-1-1 0,1 1 1,0 0-1,0-1 0,0 1 0,0 0 0,0-1 0,0 1 0,0-1 1,0 1-1,0 0 0,0-1 0,1 1-35,-1-2 76,1 1-1,-1-1 1,1 1 0,0 0 0,0-1-1,0 1 1,0 0 0,0 0-1,0 0 1,1-1-76,4-3 102,-1 1 0,1 1 1,0-1-1,1 1 0,-1 0 0,1 0 0,-1 1 0,1 0 1,0 0-1,0 0 0,6 0-102,-10 2 4,1-1 0,-1 1 0,1 0 0,0 0 0,-1 0 0,1 1 0,-1-1 0,1 1 0,-1 0 1,1 0-1,-1 0 0,1 0 0,-1 1 0,0-1 0,0 1 0,1 0 0,-1 0 0,-1 0 0,1 0 0,0 1 0,0-1 0,-1 1 0,1 0 0,0 1-4,0 2-4,1 0-1,-1 0 0,-1 0 0,1 1 0,-1-1 0,0 1 0,0-1 0,-1 1 0,0 0 0,0 0 0,-1-1 0,0 1 0,0 4 5,-1 8-52,-1 0 0,-1-1 0,-1 1 0,-2 4 52,-3 4-62,-2-1 0,0 0 0,-2-1 0,0 0 0,-13 16 62,-24 45 108,45-74-185,10-15 62,2-3 64,6-5 6,1 0-1,-2-1 0,0 0 1,0-1-1,-1 0 0,-1-1-54,23-34 133,2-9-133,-19 31 32,131-247 278,-125 229-167,-14 30-99,-5 8-9,0 1 0,0-1 0,0 0 0,-1 0 1,0 0-1,0 0 0,0 0 0,-1-1 0,0 1 0,0-4-35,-1 10 2,1-1 0,-1 1-1,0 0 1,0-1 0,0 1 0,0-1 0,0 1 0,0 0 0,0-1 0,-1 1-1,1 0 1,0-1 0,0 1 0,0-1 0,0 1 0,0 0 0,-1-1 0,1 1-1,0 0 1,0-1 0,0 1 0,-1 0 0,1-1 0,0 1 0,-1 0 0,1 0-1,0-1 1,-1 1 0,1 0 0,0 0 0,-1 0-2,1 0 1,-1 0 0,0 0 0,1 0 0,-1 0 0,0 0 0,0 0 0,1 0-1,-1 1 1,0-1 0,1 0 0,-1 1 0,0-1 0,1 0 0,-1 1 0,1-1 0,-1 1-1,-3 1 5,1 1-1,0 0 1,-1 1-1,1-1 1,-2 4-5,-2 4 21,0 1 0,1 0 1,1 1-1,0 0 0,0 0 1,2 0-1,-3 13-21,-2 18-107,-1 34 107,6-53 23,2 0 0,1 1 0,1-1 0,1 0 0,1 0 0,1 0-1,6 18-22,-8-34-133,2 1 0,-1-1-1,2 0 1,-1 0 0,1-1-1,0 1 1,1-1 0,0 0-1,0-1 1,1 1 0,0-1-1,0 0 1,1-1 0,3 3 133,21 10-885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6.2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 65 8224,'-2'0'464,"0"-1"1,1 0-1,-1 0 0,1 1 1,0-1-1,-1 0 0,1 0 1,0 0-1,-1-1 1,1 1-1,0 0 0,0 0 1,0-1-1,-1 0-464,2 1 79,0 0-1,0 0 1,0 0 0,0 0-1,0 0 1,0 0-1,0 1 1,1-1 0,-1 0-1,0 0 1,0 0-1,1 0 1,-1 1 0,0-1-1,1 0 1,-1 0-1,1 0 1,-1 1 0,1-1-1,-1 0 1,1 1-1,0-1 1,-1 0 0,1 1-1,0-1 1,-1 1-1,1-1-78,2-1 17,0-1-1,0 0 1,1 1-1,-1 0 1,0 0-1,1 0 1,-1 0-1,1 1 1,-1-1-1,1 1 1,0 0-1,0 0 0,0 0 1,0 0-1,-1 1 1,1 0-1,0 0 1,0 0-1,0 0 1,0 0-1,0 1 1,0 0-1,0 0 0,-1 0 1,1 0-1,0 0 1,-1 1-1,1 0 1,-1 0-1,1 0 1,-1 0-1,0 0 1,0 1-1,0-1 0,1 2-16,1 1 12,0 0 1,-1 0-1,0 1 0,0 0 0,0-1 0,-1 1 0,0 0 0,0 1 0,-1-1 0,1 0 0,0 6-12,-1-3 16,-1 0 1,0 0 0,0 1 0,-1-1-1,0 0 1,-1 1 0,0-1 0,0 0-17,-6 20 92,-1 0 0,-1-1 0,-1 0 0,-12 22-92,17-39 37,-1 3 40,1-6-30,2 1 0,-1-1 0,1 1 0,1-1 0,-1 1 0,0 7-47,3-13 12,0 0 0,0-1-1,0 1 1,0 0 0,1-1-1,-1 1 1,1 0 0,0-1-1,0 1 1,0-1 0,0 1-1,0-1 1,0 1 0,0-1-1,1 0 1,0 0 0,-1 0-1,1 0 1,0 0 0,0 0-1,0 0 1,0 0 0,0-1-1,0 1 1,2 0-12,3 2-10,0 0 1,1-1-1,0 1 0,-1-2 1,1 1-1,0-1 0,1 0 0,-1-1 1,0 0-1,1 0 0,-1 0 0,0-1 1,1-1-1,-1 0 0,0 0 1,6-1 9,10-4-858,-1 0 1,1-2-1,-2 0 1,1-2 0,2-2 857,31-13-1888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6.7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15 7712,'-1'-1'413,"0"0"-1,1 0 1,-1 0 0,0-1 0,1 1-1,-1 0 1,1 0 0,0-1 0,-1 1 0,1-1-413,0 2 125,1-1 0,-1 1 0,0 0 0,1 0 0,-1 0 0,0 0 0,1 0 0,-1 0 0,0 0 0,0 0 0,1 0 0,-1 0 1,0 1-1,1-1 0,-1 0 0,0 0 0,1 0 0,-1 0 0,0 0 0,0 0 0,1 1 0,-1-1 0,0 0 0,0 0 0,0 0 0,1 1 0,-1-1 1,0 0-1,0 0 0,1 1-125,12 12 386,-3 4-247,0 0 0,-2 1 0,0 0 0,-1 0 0,-1 0-1,0 2-138,-6-18 4,82 227 567,-65-192-256,1 0-1,2-2 1,12 16-315,-29-45 58,1-1 0,0-1 0,-1 1 0,2 0 0,-1-1 1,0 0-1,1 0 0,0-1 0,0 1 0,3 1-58,-7-4 19,1-1 0,0 1 0,0 0 0,0-1 0,-1 1 0,1-1 0,0 1 0,0-1 0,0 0 0,0 0 0,0 0 0,0 0 0,0 0 0,0 0 0,0-1 0,0 1 0,-1-1 0,1 1 0,0-1 0,0 0 0,0 1 0,-1-1 0,1 0 0,0 0 0,-1 0 0,1-1 0,-1 1 0,1 0 0,-1-1 0,0 1 0,1-1 0,-1 1 0,0-1 0,1 0-19,4-8 87,0 0 0,0 0 0,-1-1 0,0 1 0,1-7-87,19-60 144,-13 34-110,0 4-134,38-116-447,-12 57-2630,-11 35-4679,-12 40 4102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7.68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40 97 7808,'-11'-10'2743,"9"9"-2517,1-1 0,-1 1 0,0 0 0,1-1 1,-1 0-1,1 1 0,-1-1 0,1 0 0,0 0 1,0 0-1,0 0 0,0 0 0,0 0 0,0 0 1,1 0-1,-1 0 0,0 0 0,1 0 0,0 0 1,-1-1-1,1 1-226,1 1 71,-1 0 0,0 0 0,1-1-1,-1 1 1,0 0 0,1 0 0,0 0 0,-1 0 0,1 0 0,0 0 0,-1 0 0,1 0 0,0 0 0,0 0-1,0 0 1,0 0 0,0 0 0,0 1 0,0-1 0,0 0 0,1 1-71,1-3 84,1 1 0,0 1 0,0-1 0,0 1 0,4-2-84,-2 2 65,1 0 1,0 0-1,0 0 0,0 1 0,0 0 0,-1 0 1,1 1-1,0 0 0,1 0-65,-4 0-20,0 0-1,-1 0 1,1 0 0,-1 1-1,1-1 1,-1 1 0,1 0-1,-1 0 1,0 0 0,0 0-1,0 1 1,0-1 0,0 1-1,0 0 1,-1 0-1,3 3 21,-1 2 20,0 0 0,0 1 0,-1 0 0,0 0 0,0 0 0,-1 0 0,0 0-1,0 1 1,-1-1 0,-1 1 0,0 1-20,1 4-3,-2 0 0,1 1 0,-2-1 0,0 0-1,-1-1 1,-1 1 0,0 0 0,-1-1 0,-6 13 3,-9 14-89,-1-2 0,-19 24 89,15-25-38,2 1-1,-14 33 39,32-55 32,5-17-27,0 0-1,-1 0 0,1 0 1,0 0-1,0 1 0,0-1 0,0 0 1,0 0-1,0 1 0,0-1 1,0 0-1,0 0 0,0 0 0,0 1 1,0-1-1,0 0 0,0 0 1,0 0-1,0 1 0,0-1 0,0 0 1,0 0-1,0 0 0,0 1 1,1-1-1,-1 0 0,0 0 0,0 0 1,0 1-1,0-1 0,0 0 1,0 0-1,1 0 0,-1 0 0,0 0 1,0 1-1,0-1 0,1 0 1,-1 0-1,0 0 0,0 0-4,9-3 123,5-8 37,-1-1 0,0 0 0,-1-1 0,0 0 0,5-8-160,15-24 321,0-6-321,-24 39 31,19-30 49,76-118 144,-57 92 645,35-70-869,-78 132 55,-2 4-36,0 0 0,0 0 0,0 0 0,0 0 0,-1 0 0,1 0 1,-1 0-1,1-1 0,-1 1 0,1-2-19,-1 5-1,-1-1 1,1 0-1,0 0 1,0 0-1,0 0 1,0 0-1,0 0 1,0 0-1,0 0 0,-1 0 1,1 0-1,0 0 1,0 0-1,0 0 1,0 0-1,0 0 1,-1 0-1,1 0 1,0 0-1,0 0 1,0 0-1,0 0 1,0 0-1,0 0 1,-1 0-1,1 0 1,0 0-1,0 0 0,0 0 1,0 0-1,0 0 1,0 0-1,-1 0 1,1 0-1,0 0 1,0-1-1,0 1 1,0 0-1,0 0 1,0 0-1,0 0 1,0 0-1,0 0 1,0 0-1,-1-1 1,1 1-1,0 0 1,0 0-1,0 0 0,0 0 1,0 0-1,0-1 1,0 1-1,0 0 1,0 0-1,0 0 1,0 0-1,0 0 1,0 0-1,0-1 1,0 1-1,0 0 1,1 0-1,-1 0 1,0 0-1,0 0 1,0-1 0,-7 11-56,3-3 33,1 1-1,0 0 1,0 0 0,0 4 23,1-5 2,-7 31-38,1 1-1,2 1 1,2-1-1,2 1 1,1 0-1,2-1 0,3 12 37,-4-44-182,1 0 0,0-1-1,0 1 1,0-1-1,1 1 1,0-1 0,1 1-1,-1-1 1,1 0-1,0 0 1,1 0 0,0 0-1,0-1 1,0 0-1,5 5 183,13 10-1167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8.3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61 1 5824,'-2'1'398,"-1"0"-1,1 0 1,-1 0 0,1 1 0,0-1 0,0 1 0,0 0-1,0 0 1,0-1 0,0 2-398,0-2 347,1 1 0,-1-1 0,1 1 1,-1-1-1,0 0 0,0 0 0,1 1 0,-1-1 0,0-1 0,0 1 0,0 0 1,-2 0-348,-8 4 2344,20-11-86,-3 3-2217,0-1 0,0 1-1,0 0 1,1 1 0,-1-1 0,1 1-1,0 0 1,0 1 0,0-1 0,0 1-1,0 0 1,0 1 0,0-1 0,0 1 0,0 0-1,0 1 1,0 0 0,0 0 0,0 0-1,0 0 1,0 1 0,-1 0 0,1 0-1,0 1 1,-1 0 0,0 0 0,0 0-1,5 4-40,-8-5 4,0 0 0,0 0 0,-1 0-1,1 0 1,-1 0 0,1 0-1,-1 1 1,0-1 0,0 0 0,0 1-1,0-1 1,0 1 0,0 0 0,-1-1-1,0 1 1,1-1 0,-1 1 0,0 0-1,0-1 1,0 1 0,-1 0-1,1-1 1,-1 1 0,1 0 0,-1-1-1,0 1 1,0-1 0,0 1-4,-4 10-1,-2-1 0,1 0 1,-1 0-1,-1 0 1,0-1 0,-2 3 80,9-13-83,1 1 0,-1-1 0,0 0 0,0 1 0,0-1 1,1 1-1,-1-1 0,1 1 0,-1 0 0,1-1 0,0 1 1,0-1-1,0 1 0,-1 0 0,1-1 0,1 1 0,-1 0 1,0-1-1,0 1 0,1-1 0,-1 1 0,1-1 0,-1 1 0,1 0 1,0-1-1,-1 0 0,1 1 0,0-1 0,0 1 0,0-1 1,0 0-1,0 0 0,0 0 0,1 0 0,0 1 3,4 3 2,1 0 1,0 0-1,1-1 1,-1 0-1,1 0 0,1 0-2,-4-2 6,-1 0-11,25 11-80,-1 1 0,19 14 85,-39-23-5,-1 0 1,0 0-1,-1 0 1,1 1-1,-1 0 0,-1 1 1,1-1-1,-1 1 1,0 0-1,0 1 1,-1-1-1,2 5 5,-4-7 14,-1 0-1,0-1 1,0 1-1,0 0 1,0 0-1,-1 0 1,0 0-1,0 0 1,0 0-1,-1 0 0,0 0 1,0-1-1,0 1 1,0 0-1,-1 0 1,1-1-1,-1 1 1,-1-1-1,1 1 1,0-1-1,-3 2-13,-7 9-31,-1 0 0,-1-2-1,0 1 1,-1-2 0,0 0 0,-1-1-1,-5 3 32,1-2-443,0 0-1,0-1 0,-1-1 1,-1-2-1,-14 5 444,29-11-389,1 0 1,0-1 0,-1 0 0,1 0-1,-1 0 1,-1-1 388,6 0-277,0 0 0,0 0 0,0 0-1,0-1 1,0 1 0,1 0 0,-1-1 0,0 1 0,0-1 0,1 0 0,-1 0-1,0 1 1,1-1 0,-1 0 0,1 0 0,-1-1 0,1 1 0,-1 0 0,1 0-1,0-1 1,-1 1 0,1-1 0,0 1 277,-5-15-3061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8.74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10304,'11'14'3808,"-11"-14"-2944,11 15-256,-11-11 863,6 7-927,-6-2 288,6 0-512,-6-3-192,0-1-64,0-5-160,0 4 64,0-8-1248,0 4 704,0-14-3231,5 3 2143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9.06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10624,'6'24'3936,"-6"-24"-3040,11 15-256,-6-15-289,1 0-319,5-15-2335,0 1 1247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10:09.49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1 323 8480,'0'-11'3136,"0"11"-2432,11-24-224,-6 9 672,1 12-736,5-18 192,11 3-352,0-12 96,0 10-192,6-13 0,-2 7-96,-4-7-544,5 4 256,-5-5-3008,0 9 1792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9.42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1 127 11392,'16'24'4224,"-16"-24"-3297,6 9-255,-6-12-576,11 3-192,0-15-3487,11 6 1983</inkml:trace>
  <inkml:trace contextRef="#ctx0" brushRef="#br0" timeOffset="1">390 0 9888,'22'20'3648,"-22"-20"-2816,5 19-256,-5-14 832,0 5-897,0-5-127,0 1-256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19.75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11296,'17'6'4192,"-17"-6"-3264,27 28-257,-15-3 705,4-1-896,6 24 0,4 17-288,2 16 288,-1 7-256,1 24 160,0-1-224,-12 22 128,1-12-160,-17 10-192,-6-19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0.65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17 793 10560,'-17'23'5370,"42"-40"-2671,11-9-2699,-21 11 267,-1 0 1,0-2-1,-1 1 1,-1-2 0,-1 0-1,9-19-267,11-29 554,-2-3 1,12-49-555,-13 35 107,23-44-107,-41 105 76,4-7 36,9-17-112,-18 38 16,0 1-1,1-1 1,-1 1 0,1 0 0,1 0 0,0 0 0,5-3-16,-10 8 16,0 0 0,1 1 0,-1-1 0,1 1 0,-1 0 1,1 0-1,0 0 0,-1 0 0,1 0 0,0 0 0,0 1 0,0-1 0,0 1 1,-1 0-1,1 0 0,2 0-16,-1 1 11,0-1-1,0 1 1,0 0 0,-1 1-1,1-1 1,0 1 0,0 0 0,-1 0-1,1 0 1,2 2-11,4 4 5,0 1 0,-1 0 0,0 0 0,0 1-1,-1 0 1,4 8-5,24 40-92,-3 1-1,15 37 93,27 50-108,-60-119-302,52 85-864,-29-59-2204,-25-38-370,-1-1 0,6 3 3848,4 4-4256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1.03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214 26 10304,'-2'-3'636,"1"0"1,-1 1-1,1-1 0,-1 0 1,0 1-1,0 0 1,0-1-1,-1 1-636,3 1 84,-1 1 0,1 0 0,-1-1 0,0 1 0,1 0 0,-1 0 0,0 0 0,1-1-1,-1 1 1,0 0 0,1 0 0,-1 0 0,0 0 0,1 0 0,-1 0 0,0 0 0,0 1 0,1-1 0,-1 0 0,1 0 0,-1 0 0,0 1-1,1-1 1,-1 0 0,0 1 0,1-1 0,-1 0 0,1 1 0,-1-1 0,1 1 0,-1-1 0,1 1 0,-1 0-84,-2 1 91,0 1-1,0 0 1,1 1 0,-1-1 0,1 0 0,0 1-1,-2 2-90,-2 4 138,-5 10-82,1 1 0,0 0-1,2 0 1,-4 14-56,-20 89 62,28-109-11,-17 81-3,5 1 0,4 0 0,4 1 0,5 0 0,9 94-48,-2-145-6,2 0-1,12 40 7,-10-58-333,1 0 1,1 0-1,2-1 0,13 23 333,-19-39-486,2 0 0,-1-1 0,2 0 0,-1 0 0,2-1 0,-1 0 0,1-1 0,4 3 486,29 18-1866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1.90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7456,'1'1'325,"-1"0"-1,1 0 1,-1 0 0,1 0 0,0-1 0,-1 1 0,0 0-1,1 0 1,-1 0 0,1 0 0,-1 0 0,0 1 0,0-1 0,0 0-1,0 0 1,0 0 0,0 1-325,0 23 2488,-1-16-2098,2 5 151,0 0 1,1 0-1,2 7-541,4 28 439,-6-14-265,2 13 150,2 6-324,-4-41-3,1 0 0,0 1 0,1-1 0,0 0 0,1-1 0,3 4 3,-7-13 13,0-1-1,0 1 1,1 0-1,-1-1 1,1 0-1,0 1 1,0-1-1,0 0 1,0 0-1,0 0 1,0 0-1,1 0 1,-1-1-1,1 1 1,-1-1-1,1 1 1,-1-1-1,1 0 1,0 0-1,0 0 1,0 0-1,-1-1 1,1 1-1,0-1 1,0 1-1,0-1 1,0 0-1,0-1 1,0 1-1,0 0 1,0-1-1,0 1 1,-1-1-1,1 0 1,0 0-13,17-6 52,-2-1 0,1 0 1,-1-1-1,0-2 0,7-5-52,-13 7 17,-1 0 0,0-1 0,0 0 0,-1-1 1,0 0-1,6-10-17,8-14 91,12-27-91,-13 21-77,5-3 77,-27 43 2,-1 1 0,0 0 0,0 0 0,0-1-1,0 1 1,1 0 0,-1 0 0,0-1 0,0 1-1,1 0 1,-1 0 0,0 0 0,0-1 0,1 1-1,-1 0 1,0 0 0,0 0 0,1 0 0,-1 0-1,0 0 1,1 0 0,-1-1 0,0 1 0,1 0-1,-1 0 1,0 0 0,1 0 0,-1 0 0,0 0-1,1 1 1,-1-1 0,0 0 0,0 0 0,1 0-1,-1 0 1,0 0 0,1 0 0,-1 0-1,0 1 1,0-1 0,1 0-2,0 2 4,1-1-1,-1 1 1,1-1-1,-1 1 1,0-1-1,0 1 1,0 0-1,1 1-3,14 37 10,-16-40-10,20 65-114,-2 0 0,6 54 114,7 132-28,-27-200-30,-1 2-1,-4-1 0,-1 0 1,-3-1-1,-8 36 59,11-72-41,-2-1 0,0 1-1,0-1 1,-2 1 0,1-1 0,-2-1 0,0 1-1,0-1 1,-2 0 0,1-1 0,-11 11 41,11-15-5,0 0 0,0-1 1,-1 0-1,0 0 0,-6 2 5,11-7 21,0 0 0,0 0 0,0 0 0,0 0-1,0-1 1,-1 0 0,1 0 0,0 0 0,-1 0-1,1-1 1,-1 0 0,1 0 0,-1 0 0,1 0-1,-1-1 1,0 0-21,-2-1 39,0-1 0,0 0-1,1 0 1,-1 0 0,1-1 0,0 0-1,0 0 1,0-1 0,0 0 0,1 0-1,0 0 1,0-1 0,0 0 0,1 0-1,-1-1-38,-1-3 24,1 1 0,0-1 0,1 0 0,0 0-1,1 0 1,-2-8-24,1 2 23,0 3-22,1-1 0,0 1 1,1 0-1,0-1 0,1 1 0,1-3-1,1-4-14,1 1 1,1-1-1,1 1 0,1-1 14,5-18-2,1 0 1,3 1 0,1 0-1,13-22 2,-15 34-196,2-1 0,1 2-1,1 0 1,1 1-1,1 0 1,2 1 196,19-19-6960,39-28 6960,-45 48-2293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2.2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8800,'4'65'8125,"11"31"-6197,-2-15-1470,15 160-416,-22-77-6622,-6-124 3983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3.41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 96 6976,'-4'-29'2256,"3"28"-2173,1-1 0,0 0 0,-1 1 0,1-1 1,0 0-1,0 1 0,0-1 0,0 0 0,1 1 0,-1-1 0,0 1 1,1-1-1,-1 0 0,1 1 0,-1-1-83,2-4 289,-2 4-54,1 1 0,-1-1 1,0 0-1,0 0 0,1 1 1,-1-1-1,1 0 0,-1 1 1,1-1-1,0 1 0,0-1 1,0 1-1,0-1 0,0 1 1,0-1-1,0 1 0,0 0 1,0 0-1,1-1 0,-1 1 1,1 0-236,0 0 80,-1 1 0,0 0 1,1 0-1,-1 0 0,1 0 0,-1 0 1,0 0-1,1 0 0,-1 1 1,1-1-1,-1 0 0,0 1 0,1-1 1,-1 1-1,0-1 0,0 1 0,1 0 1,-1 0-1,0-1 0,0 1 0,0 0 1,0 0-1,0 0 0,0 0 1,0 0-1,0 1-80,13 15 129,0 1 0,-1 1 0,-1 0 1,0 0-1,7 19-129,1 1 106,55 87 72,2 4-180,-70-117 42,34 59 196,-35-62-172,1 0 0,1-1 1,-1 0-1,1 0 0,6 4-64,-11-10 50,0 0-1,0-1 1,1 1 0,-1-1-1,1 0 1,0 0 0,0 0-1,0-1 1,0 1-1,0-1 1,0 0 0,0 0-1,0-1 1,0 1 0,0-1-1,1 0 1,-1 0 0,0 0-1,4-1-49,-4 0 32,0 0-1,1-1 1,-1 1-1,0-1 0,0 0 1,0 0-1,-1-1 1,1 1-1,0-1 1,-1 1-1,1-1 1,-1 0-1,0-1 1,0 1-1,0 0 0,-1-1 1,1 0-1,0-2-31,5-9-6,-1 0 0,-1 0 0,0-1 0,-1 0 0,0-3 6,17-86-203,-15 65-198,8-29-558,-2 7-4557,-2-3 5516,-6 25-2170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4.16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68 1 7456,'-4'7'5510,"-5"18"-2562,0 3-2031,-1-2-669,1-7 64,2 0 1,0 1-1,-2 12-312,8-28 85,0 1 1,1 0-1,-1 0 0,1-1 0,0 1 1,0 0-1,0 0 0,1 0 1,-1-1-1,1 1 0,0 0 1,1-1-1,-1 1 0,1-1 0,0 1 1,0-1-1,2 3-85,-3-5 28,0 0 0,1-1 0,-1 1 0,0-1-1,1 1 1,-1-1 0,1 0 0,0 0 0,-1 1 0,1-1 0,0 0 0,0-1-1,0 1 1,0 0 0,0 0 0,0-1 0,0 1 0,0-1 0,0 0 0,0 1-1,0-1 1,0 0-28,5-1 65,0 1 0,0-2 1,0 1-1,-1-1 0,6-1-65,-8 2 26,6-3 27,0 0 0,0 0 0,-1-1-1,0 0 1,0 0 0,3-3-53,18-15 23,4-5-23,-9 6 44,19-11-44,-31 24-38,1 1 0,0 0 0,1 1 0,0 1 0,0 0 0,11-2 38,-20 6-11,1 1-1,-1 0 1,0 0 0,1 0-1,-1 1 1,1 0-1,0 0 1,-1 0 0,1 1-1,-1 0 1,0 0 0,1 1-1,-1 0 1,0 0 0,0 1-1,0-1 1,2 2 11,-6-3-60,-1 0 0,0-1 0,0 1-1,0 0 1,0 0 0,0 0 0,0 0 0,0 0 0,0 0-1,0 0 1,0 0 0,0 0 0,0 0 0,-1 0 0,1 1-1,-1-1 1,1 0 0,-1 1 0,1-1 0,-1 0 0,1 1-1,-1-1 1,0 0 0,0 1 0,0-1 0,0 1 0,0-1-1,0 0 1,0 1 0,-1 0 60,-1 4-569,0 0-1,-1-1 1,1 0-1,-1 1 1,0-1-1,-4 4 570,-5 10-1274,-8 14-1536,3 1 906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4.93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8 45 8800,'-1'0'151,"1"0"1,0 0-1,-1-1 1,1 1-1,-1 0 1,1 0-1,0 0 0,-1-1 1,1 1-1,0 0 1,-1 0-1,1-1 1,0 1-1,-1 0 1,1-1-1,0 1 1,0 0-1,-1-1 1,1 1-1,0 0 0,0-1 1,0 1-1,-1-1 1,1 1-1,0-1 1,0 1-152,7-12 1794,-6 11-1830,1-1 112,-1 1 1,1-1-1,0 1 1,0-1-1,1 1 0,-1 0 1,0 0-1,0 0 1,1 0-1,-1 0 1,0 1-1,1-1 1,-1 1-1,2-1-76,1 0 78,0 1 0,0-1 0,1 1 0,-1 0 0,0 0 0,0 1 0,0 0-78,1 0 19,-1 1 0,1 0 1,-1 0-1,0 1 0,0-1 1,0 1-1,0 1 0,-1-1 1,1 0-1,-1 1 0,0 0 1,3 3-20,-1 0 2,0 0 1,0 0 0,-1 1-1,0 0 1,-1 0 0,0 0-1,2 5-2,-3-4-19,0 0-1,-1 0 1,0 0-1,-1 0 1,1 1-1,-2-1 1,0 0-1,0 1 1,0-1-1,-1 0 1,-1 1-1,1-1 1,-2 3 19,-4 9-1,0 0 1,-1 0-1,-1-1 1,-2 0-1,-1 2 1,-74 138 150,82-151-149,5-7-5,13-16 39,90-143 1756,38-85-1791,-107 175 843,-28 56-708,-5 8-89,-1 1 0,1-1 0,0 0 0,-1 1 0,1-1 0,-1 0 0,0 0 0,0 0 0,0 0 0,0 0 0,-1 0 0,1 0 0,-1 0 0,0-1-46,0 4 2,0-1 0,0 1 1,0 0-1,0-1 0,0 1 1,0 0-1,0 0 1,0-1-1,0 1 0,0 0 1,0 0-1,0 0 0,-1-1 1,1 1-1,0 0 0,0 0 1,0-1-1,0 1 0,-1 0 1,1 0-1,0 0 0,0 0 1,0-1-1,-1 1 0,1 0 1,0 0-1,0 0 0,-1 0 1,1 0-1,0 0 1,0 0-1,-1 0 0,1 0 1,0 0-1,0 0 0,-1 0 1,1 0-1,0 0 0,-1 0 1,1 0-1,0 0 0,0 0 1,-1 0-1,1 0 0,0 0 1,0 0-1,-1 0 0,1 0 1,0 1-1,0-1 0,0 0 1,-1 0-1,1 0 1,0 0-1,0 1 0,0-1 1,-1 0-1,1 0-2,-12 10 2,8-4-2,0 0 0,1 0 0,0 0 0,-2 6 0,0-1 0,-3 9-52,0 1-1,2 0 1,0 0-1,1 0 0,-2 22 53,6-32-77,0 0 0,1 0-1,0 0 1,0 0-1,1-1 1,1 1 0,0 0-1,0 0 1,1-1-1,1 1 1,0-1 0,0 0-1,1 0 78,-3-6-208,1 1-1,0-1 0,0 0 1,0 0-1,1-1 1,0 1-1,-1-1 1,1 0-1,0 0 1,0 0-1,1 0 0,-1-1 1,3 2 208,-2-2-856,-1-1 0,1 1 1,0-1-1,0 1 0,0-1 1,0-1-1,0 1 0,4-1 856,19 0-3445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28T11:22:25.38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39 91 6880,'-2'-1'266,"0"1"1,1 0 0,-1 0-1,0-1 1,1 1-1,-1-1 1,0 0 0,1 1-1,-1-1 1,1 0-1,-1 0 1,1 0 0,-1 0-1,1 0 1,0 0-1,-1-1 1,1 1 0,0 0-1,0-1 1,0 1-1,0 0 1,0-1 0,0 0-1,0 1 1,1-1-1,-1 1 1,1-1 0,-1 0-1,1 0 1,-1 1-1,1-1 1,0 0 0,0 0-1,0 0-266,0 0 45,0 0 1,0 1-1,1-1 0,-1 1 0,0-1 0,1 0 1,-1 1-1,1-1 0,-1 1 0,1-1 0,0 1 1,0 0-1,0-1 0,-1 1 0,1 0 0,1-1 1,-1 1-1,0 0 0,0 0 0,0 0 0,1 0 1,-1 0-1,0 0 0,1 1 0,-1-1 0,1 0-45,5-2 85,0 1-1,0 0 0,1 0 1,-1 0-1,0 1 0,1 0 0,-1 1 1,1 0-1,-1 0 0,1 0 0,2 2-84,-4-2 13,-1 1-1,1 1 0,-1-1 0,1 1 0,-1 0 0,0 0 1,0 0-1,0 1 0,0-1 0,0 1 0,0 1 0,-1-1 0,0 1 1,0-1-1,2 2-12,-2 1 43,0-1-1,0 1 1,0-1 0,-1 1-1,1 0 1,-1 1-43,-2-4 6,0 0 0,0 1 0,0-1 1,0 0-1,0 0 0,-1 0 0,0 0 0,0 1 0,0-1 0,0 0 1,0 0-1,0 1 0,-1 0-6,-2 4 11,0-1 0,0 0 0,0 0 0,-1 0 0,0 0 1,-1-1-1,1 1 0,-1-1 0,-6 5-11,3-1 7,0 0 1,0 0-1,-1 4-7,9-13-2,-1 0-1,0 1 1,0-1-1,0 1 0,1-1 1,-1 1-1,1-1 0,-1 1 1,1-1-1,0 1 1,0-1-1,-1 1 0,1 0 1,0-1-1,0 1 0,1-1 1,-1 1-1,0 0 1,0-1-1,1 1 0,-1-1 1,1 1-1,0-1 1,-1 1-1,1-1 0,0 1 1,0-1-1,0 0 0,0 0 1,0 1-1,0-1 1,1 1 2,4 3 12,0-1 0,0 0 0,1 0 0,-1 0 0,1-1 0,4 2-12,10 5-10,-9-3-19,8 4-58,18 12 87,-33-19 16,0 0 0,0 0 0,0 1-1,0 0 1,-1 0 0,1 0 0,-1 0 0,2 5-16,-5-9 3,0 0 0,-1 1 1,1-1-1,-1 1 0,1-1 0,-1 0 1,1 1-1,-1-1 0,0 1 0,0-1 1,1 1-1,-1-1 0,0 1 1,-1-1-1,1 1 0,0-1 0,0 1 1,-1-1-4,1 1-10,-1 1 1,-1-1 0,1 0 0,0 0-1,0 1 1,-1-1 0,1 0 0,-1-1 0,0 1-1,0 0 1,-1 1 9,-4 3-66,-1-1 0,0 1 0,0-1 0,-1-1-1,0 0 1,0 0 0,0 0 0,-1-1 66,-24 7-1021,-17 2 1021,49-11-66,-58 8-3027,40-4 1584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EF87-2150-4F2D-AA11-616760AF91B4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1915-A420-429D-A302-86F38704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BB8F-CB16-42D7-A204-1D5271C6F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5A244-6CE8-44A6-A5A4-1FC4FC3D1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7B29-B342-4FC6-A0B3-E21D6016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75DCA-7021-4F64-8D6F-EBC18472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2ADB8-B49C-4E26-9384-2A524E13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4391-822D-4B33-9760-B1FED86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150E2-261F-4911-A25D-758A26E07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4D09-7234-4D46-B88E-BE47060C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5638-4587-4952-A41D-088DF3AB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297F-B9FF-4E42-AEDB-D3D513D9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FD0-2D98-4E4E-A1EE-AB953132D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1C5D0-503F-4765-A9B0-4FE01EC4A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ED44-EF2D-46FA-A4B8-38778FBF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0211-714D-4939-AB0B-607B477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CFB7-63A2-4D72-8BCC-713E1B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768-6783-4AED-80F0-6EBC4FA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DC34-6807-4C72-A9E4-F7A2A032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365A-0797-469E-A3B5-25A00271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EA7C-5FCA-46BC-A2FB-A3E758F1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0993-51E9-4D04-961C-7C3DB70F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89DE-35C8-469F-B170-46037D4A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230D-CA84-4B1B-9307-8D5603A4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E9B3-C794-4FD3-B094-AF9E205F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B670-761D-432A-8BCD-57378989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1412-0E87-4681-956C-BE1ECE7E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52C9-F0ED-48E9-935F-F77186F7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557E-0EB8-4020-B88C-837DC231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C268-259D-49BC-9A6E-92D750E6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4A410-ABEC-46BD-8A65-58DBEDFC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7027-3507-47ED-A17C-3BCBF434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9B207-7CE2-4286-86BF-7534DA8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28B1-4B33-4FC4-A256-CBC438D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42E9-9E4B-4252-A31E-9F3D29E8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E5E6-647D-40D1-8EFF-3460D7E9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E371B-B50B-461D-B628-740C357B5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EFBE9-09D7-46C4-B905-D0A42CAC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57BAE-B4C5-4C97-B93E-EC332E3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3497-B683-4CF1-ACAA-111D1B86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32F72-9797-4B3E-B315-40C7736E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8143-2437-406B-9C06-9D538BA4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2272D-CF99-4A11-8259-ED3BA1BD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4199-8969-45DE-B6E9-091B76F6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160A3-6333-406B-AA83-D4D09D44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F010F-74D7-4640-B814-D98BFC22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CA13D-4EDD-4BE9-B92B-19A4DF24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BA3D7-5C9E-4613-AFFB-522F9AE0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73E5-E3C5-4E23-BD4B-401A2E40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3098-0C90-460D-91F6-DFABA9C8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DC4F4-DAED-40B8-A556-0FDF4B03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5FFC5-24E1-438A-B42D-88A66CA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31264-9ED4-4F06-B72E-58ADBAB5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DE123-6824-4D86-A991-13E4F514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F47B-5EF8-48EA-A00E-EF669092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CC5CF-7194-49A8-8065-B698C74FF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72D84-0502-4E9A-9E16-CAC4BEC5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C9F85-17F8-471B-8242-44B276A4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3CDE-3483-40ED-AA64-4FCD40FF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DA97A-DC90-46AA-8337-D60FC41E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C9EE8-7898-466D-AEE7-883B36EB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0966D-A19A-4844-A056-A289B043F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A2BB-BFAF-4007-8A33-D346068A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BB1-F7A9-4427-BA01-A6EA5C6A6880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D19A-582D-4ACF-AB8F-8C43FD3B8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F19A-68CE-4317-BB34-7E98CBFE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6AB1-EDAA-4307-8B42-BD98F36B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.xml"/><Relationship Id="rId21" Type="http://schemas.openxmlformats.org/officeDocument/2006/relationships/image" Target="../media/image76.png"/><Relationship Id="rId42" Type="http://schemas.openxmlformats.org/officeDocument/2006/relationships/customXml" Target="../ink/ink81.xml"/><Relationship Id="rId47" Type="http://schemas.openxmlformats.org/officeDocument/2006/relationships/image" Target="../media/image90.png"/><Relationship Id="rId63" Type="http://schemas.openxmlformats.org/officeDocument/2006/relationships/image" Target="../media/image98.png"/><Relationship Id="rId68" Type="http://schemas.openxmlformats.org/officeDocument/2006/relationships/customXml" Target="../ink/ink94.xml"/><Relationship Id="rId84" Type="http://schemas.openxmlformats.org/officeDocument/2006/relationships/customXml" Target="../ink/ink102.xml"/><Relationship Id="rId89" Type="http://schemas.openxmlformats.org/officeDocument/2006/relationships/image" Target="../media/image111.png"/><Relationship Id="rId16" Type="http://schemas.openxmlformats.org/officeDocument/2006/relationships/customXml" Target="../ink/ink69.xml"/><Relationship Id="rId11" Type="http://schemas.openxmlformats.org/officeDocument/2006/relationships/image" Target="../media/image71.png"/><Relationship Id="rId32" Type="http://schemas.openxmlformats.org/officeDocument/2006/relationships/customXml" Target="../ink/ink76.xml"/><Relationship Id="rId37" Type="http://schemas.openxmlformats.org/officeDocument/2006/relationships/image" Target="../media/image85.png"/><Relationship Id="rId53" Type="http://schemas.openxmlformats.org/officeDocument/2006/relationships/image" Target="../media/image93.png"/><Relationship Id="rId58" Type="http://schemas.openxmlformats.org/officeDocument/2006/relationships/customXml" Target="../ink/ink89.xml"/><Relationship Id="rId74" Type="http://schemas.openxmlformats.org/officeDocument/2006/relationships/customXml" Target="../ink/ink97.xml"/><Relationship Id="rId79" Type="http://schemas.openxmlformats.org/officeDocument/2006/relationships/image" Target="../media/image106.png"/><Relationship Id="rId5" Type="http://schemas.openxmlformats.org/officeDocument/2006/relationships/image" Target="../media/image68.png"/><Relationship Id="rId90" Type="http://schemas.openxmlformats.org/officeDocument/2006/relationships/customXml" Target="../ink/ink105.xml"/><Relationship Id="rId95" Type="http://schemas.openxmlformats.org/officeDocument/2006/relationships/image" Target="../media/image114.png"/><Relationship Id="rId22" Type="http://schemas.openxmlformats.org/officeDocument/2006/relationships/customXml" Target="../ink/ink72.xml"/><Relationship Id="rId27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customXml" Target="../ink/ink84.xml"/><Relationship Id="rId64" Type="http://schemas.openxmlformats.org/officeDocument/2006/relationships/customXml" Target="../ink/ink92.xml"/><Relationship Id="rId69" Type="http://schemas.openxmlformats.org/officeDocument/2006/relationships/image" Target="../media/image101.png"/><Relationship Id="rId80" Type="http://schemas.openxmlformats.org/officeDocument/2006/relationships/customXml" Target="../ink/ink100.xml"/><Relationship Id="rId85" Type="http://schemas.openxmlformats.org/officeDocument/2006/relationships/image" Target="../media/image109.png"/><Relationship Id="rId12" Type="http://schemas.openxmlformats.org/officeDocument/2006/relationships/customXml" Target="../ink/ink67.xml"/><Relationship Id="rId17" Type="http://schemas.openxmlformats.org/officeDocument/2006/relationships/image" Target="../media/image74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96.png"/><Relationship Id="rId67" Type="http://schemas.openxmlformats.org/officeDocument/2006/relationships/image" Target="../media/image100.png"/><Relationship Id="rId20" Type="http://schemas.openxmlformats.org/officeDocument/2006/relationships/customXml" Target="../ink/ink71.xml"/><Relationship Id="rId41" Type="http://schemas.openxmlformats.org/officeDocument/2006/relationships/image" Target="../media/image87.png"/><Relationship Id="rId54" Type="http://schemas.openxmlformats.org/officeDocument/2006/relationships/customXml" Target="../ink/ink87.xml"/><Relationship Id="rId62" Type="http://schemas.openxmlformats.org/officeDocument/2006/relationships/customXml" Target="../ink/ink91.xml"/><Relationship Id="rId70" Type="http://schemas.openxmlformats.org/officeDocument/2006/relationships/customXml" Target="../ink/ink95.xml"/><Relationship Id="rId75" Type="http://schemas.openxmlformats.org/officeDocument/2006/relationships/image" Target="../media/image104.png"/><Relationship Id="rId83" Type="http://schemas.openxmlformats.org/officeDocument/2006/relationships/image" Target="../media/image108.png"/><Relationship Id="rId88" Type="http://schemas.openxmlformats.org/officeDocument/2006/relationships/customXml" Target="../ink/ink104.xml"/><Relationship Id="rId91" Type="http://schemas.openxmlformats.org/officeDocument/2006/relationships/image" Target="../media/image112.png"/><Relationship Id="rId96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5" Type="http://schemas.openxmlformats.org/officeDocument/2006/relationships/image" Target="../media/image73.png"/><Relationship Id="rId23" Type="http://schemas.openxmlformats.org/officeDocument/2006/relationships/image" Target="../media/image77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91.png"/><Relationship Id="rId57" Type="http://schemas.openxmlformats.org/officeDocument/2006/relationships/image" Target="../media/image95.png"/><Relationship Id="rId10" Type="http://schemas.openxmlformats.org/officeDocument/2006/relationships/customXml" Target="../ink/ink66.xml"/><Relationship Id="rId31" Type="http://schemas.openxmlformats.org/officeDocument/2006/relationships/image" Target="../media/image82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60" Type="http://schemas.openxmlformats.org/officeDocument/2006/relationships/customXml" Target="../ink/ink90.xml"/><Relationship Id="rId65" Type="http://schemas.openxmlformats.org/officeDocument/2006/relationships/image" Target="../media/image99.png"/><Relationship Id="rId73" Type="http://schemas.openxmlformats.org/officeDocument/2006/relationships/image" Target="../media/image103.png"/><Relationship Id="rId78" Type="http://schemas.openxmlformats.org/officeDocument/2006/relationships/customXml" Target="../ink/ink99.xml"/><Relationship Id="rId81" Type="http://schemas.openxmlformats.org/officeDocument/2006/relationships/image" Target="../media/image107.png"/><Relationship Id="rId86" Type="http://schemas.openxmlformats.org/officeDocument/2006/relationships/customXml" Target="../ink/ink103.xml"/><Relationship Id="rId94" Type="http://schemas.openxmlformats.org/officeDocument/2006/relationships/customXml" Target="../ink/ink107.xml"/><Relationship Id="rId99" Type="http://schemas.openxmlformats.org/officeDocument/2006/relationships/image" Target="../media/image116.png"/><Relationship Id="rId101" Type="http://schemas.openxmlformats.org/officeDocument/2006/relationships/image" Target="../media/image117.png"/><Relationship Id="rId4" Type="http://schemas.openxmlformats.org/officeDocument/2006/relationships/customXml" Target="../ink/ink63.xml"/><Relationship Id="rId9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customXml" Target="../ink/ink70.xml"/><Relationship Id="rId39" Type="http://schemas.openxmlformats.org/officeDocument/2006/relationships/image" Target="../media/image86.png"/><Relationship Id="rId34" Type="http://schemas.openxmlformats.org/officeDocument/2006/relationships/customXml" Target="../ink/ink77.xml"/><Relationship Id="rId50" Type="http://schemas.openxmlformats.org/officeDocument/2006/relationships/customXml" Target="../ink/ink85.xml"/><Relationship Id="rId55" Type="http://schemas.openxmlformats.org/officeDocument/2006/relationships/image" Target="../media/image94.png"/><Relationship Id="rId76" Type="http://schemas.openxmlformats.org/officeDocument/2006/relationships/customXml" Target="../ink/ink98.xml"/><Relationship Id="rId97" Type="http://schemas.openxmlformats.org/officeDocument/2006/relationships/image" Target="../media/image115.png"/><Relationship Id="rId7" Type="http://schemas.openxmlformats.org/officeDocument/2006/relationships/image" Target="../media/image69.png"/><Relationship Id="rId71" Type="http://schemas.openxmlformats.org/officeDocument/2006/relationships/image" Target="../media/image102.png"/><Relationship Id="rId92" Type="http://schemas.openxmlformats.org/officeDocument/2006/relationships/customXml" Target="../ink/ink106.xml"/><Relationship Id="rId2" Type="http://schemas.openxmlformats.org/officeDocument/2006/relationships/customXml" Target="../ink/ink62.xml"/><Relationship Id="rId29" Type="http://schemas.openxmlformats.org/officeDocument/2006/relationships/image" Target="../media/image81.png"/><Relationship Id="rId24" Type="http://schemas.openxmlformats.org/officeDocument/2006/relationships/image" Target="../media/image78.png"/><Relationship Id="rId40" Type="http://schemas.openxmlformats.org/officeDocument/2006/relationships/customXml" Target="../ink/ink80.xml"/><Relationship Id="rId45" Type="http://schemas.openxmlformats.org/officeDocument/2006/relationships/image" Target="../media/image89.png"/><Relationship Id="rId66" Type="http://schemas.openxmlformats.org/officeDocument/2006/relationships/customXml" Target="../ink/ink93.xml"/><Relationship Id="rId87" Type="http://schemas.openxmlformats.org/officeDocument/2006/relationships/image" Target="../media/image110.png"/><Relationship Id="rId61" Type="http://schemas.openxmlformats.org/officeDocument/2006/relationships/image" Target="../media/image97.png"/><Relationship Id="rId82" Type="http://schemas.openxmlformats.org/officeDocument/2006/relationships/customXml" Target="../ink/ink101.xml"/><Relationship Id="rId19" Type="http://schemas.openxmlformats.org/officeDocument/2006/relationships/image" Target="../media/image75.png"/><Relationship Id="rId14" Type="http://schemas.openxmlformats.org/officeDocument/2006/relationships/customXml" Target="../ink/ink68.xml"/><Relationship Id="rId30" Type="http://schemas.openxmlformats.org/officeDocument/2006/relationships/customXml" Target="../ink/ink75.xml"/><Relationship Id="rId35" Type="http://schemas.openxmlformats.org/officeDocument/2006/relationships/image" Target="../media/image84.png"/><Relationship Id="rId56" Type="http://schemas.openxmlformats.org/officeDocument/2006/relationships/customXml" Target="../ink/ink88.xml"/><Relationship Id="rId77" Type="http://schemas.openxmlformats.org/officeDocument/2006/relationships/image" Target="../media/image105.png"/><Relationship Id="rId100" Type="http://schemas.openxmlformats.org/officeDocument/2006/relationships/customXml" Target="../ink/ink110.xml"/><Relationship Id="rId8" Type="http://schemas.openxmlformats.org/officeDocument/2006/relationships/customXml" Target="../ink/ink65.xml"/><Relationship Id="rId51" Type="http://schemas.openxmlformats.org/officeDocument/2006/relationships/image" Target="../media/image92.png"/><Relationship Id="rId72" Type="http://schemas.openxmlformats.org/officeDocument/2006/relationships/customXml" Target="../ink/ink96.xml"/><Relationship Id="rId93" Type="http://schemas.openxmlformats.org/officeDocument/2006/relationships/image" Target="../media/image113.png"/><Relationship Id="rId98" Type="http://schemas.openxmlformats.org/officeDocument/2006/relationships/customXml" Target="../ink/ink109.xml"/><Relationship Id="rId3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5.xml"/><Relationship Id="rId18" Type="http://schemas.openxmlformats.org/officeDocument/2006/relationships/image" Target="../media/image127.png"/><Relationship Id="rId26" Type="http://schemas.openxmlformats.org/officeDocument/2006/relationships/image" Target="../media/image131.png"/><Relationship Id="rId3" Type="http://schemas.openxmlformats.org/officeDocument/2006/relationships/image" Target="../media/image119.png"/><Relationship Id="rId21" Type="http://schemas.openxmlformats.org/officeDocument/2006/relationships/customXml" Target="../ink/ink119.xml"/><Relationship Id="rId34" Type="http://schemas.openxmlformats.org/officeDocument/2006/relationships/image" Target="../media/image135.png"/><Relationship Id="rId7" Type="http://schemas.openxmlformats.org/officeDocument/2006/relationships/customXml" Target="../ink/ink112.xml"/><Relationship Id="rId12" Type="http://schemas.openxmlformats.org/officeDocument/2006/relationships/image" Target="../media/image124.png"/><Relationship Id="rId17" Type="http://schemas.openxmlformats.org/officeDocument/2006/relationships/customXml" Target="../ink/ink117.xml"/><Relationship Id="rId25" Type="http://schemas.openxmlformats.org/officeDocument/2006/relationships/customXml" Target="../ink/ink121.xml"/><Relationship Id="rId33" Type="http://schemas.openxmlformats.org/officeDocument/2006/relationships/customXml" Target="../ink/ink125.xml"/><Relationship Id="rId2" Type="http://schemas.openxmlformats.org/officeDocument/2006/relationships/image" Target="../media/image118.png"/><Relationship Id="rId16" Type="http://schemas.openxmlformats.org/officeDocument/2006/relationships/image" Target="../media/image126.png"/><Relationship Id="rId20" Type="http://schemas.openxmlformats.org/officeDocument/2006/relationships/image" Target="../media/image128.png"/><Relationship Id="rId29" Type="http://schemas.openxmlformats.org/officeDocument/2006/relationships/customXml" Target="../ink/ink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customXml" Target="../ink/ink114.xml"/><Relationship Id="rId24" Type="http://schemas.openxmlformats.org/officeDocument/2006/relationships/image" Target="../media/image130.png"/><Relationship Id="rId32" Type="http://schemas.openxmlformats.org/officeDocument/2006/relationships/image" Target="../media/image134.png"/><Relationship Id="rId5" Type="http://schemas.openxmlformats.org/officeDocument/2006/relationships/customXml" Target="../ink/ink111.xml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32.png"/><Relationship Id="rId36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customXml" Target="../ink/ink118.xml"/><Relationship Id="rId31" Type="http://schemas.openxmlformats.org/officeDocument/2006/relationships/customXml" Target="../ink/ink124.xml"/><Relationship Id="rId4" Type="http://schemas.openxmlformats.org/officeDocument/2006/relationships/image" Target="../media/image120.png"/><Relationship Id="rId9" Type="http://schemas.openxmlformats.org/officeDocument/2006/relationships/customXml" Target="../ink/ink113.xml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Relationship Id="rId27" Type="http://schemas.openxmlformats.org/officeDocument/2006/relationships/customXml" Target="../ink/ink122.xml"/><Relationship Id="rId30" Type="http://schemas.openxmlformats.org/officeDocument/2006/relationships/image" Target="../media/image133.png"/><Relationship Id="rId35" Type="http://schemas.openxmlformats.org/officeDocument/2006/relationships/customXml" Target="../ink/ink126.xml"/><Relationship Id="rId8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customXml" Target="../ink/ink131.xml"/><Relationship Id="rId18" Type="http://schemas.openxmlformats.org/officeDocument/2006/relationships/image" Target="../media/image146.png"/><Relationship Id="rId26" Type="http://schemas.openxmlformats.org/officeDocument/2006/relationships/image" Target="../media/image150.png"/><Relationship Id="rId3" Type="http://schemas.openxmlformats.org/officeDocument/2006/relationships/image" Target="../media/image138.png"/><Relationship Id="rId21" Type="http://schemas.openxmlformats.org/officeDocument/2006/relationships/customXml" Target="../ink/ink135.xml"/><Relationship Id="rId7" Type="http://schemas.openxmlformats.org/officeDocument/2006/relationships/customXml" Target="../ink/ink128.xml"/><Relationship Id="rId12" Type="http://schemas.openxmlformats.org/officeDocument/2006/relationships/image" Target="../media/image143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2" Type="http://schemas.openxmlformats.org/officeDocument/2006/relationships/image" Target="../media/image137.png"/><Relationship Id="rId16" Type="http://schemas.openxmlformats.org/officeDocument/2006/relationships/image" Target="../media/image145.png"/><Relationship Id="rId20" Type="http://schemas.openxmlformats.org/officeDocument/2006/relationships/image" Target="../media/image147.png"/><Relationship Id="rId29" Type="http://schemas.openxmlformats.org/officeDocument/2006/relationships/customXml" Target="../ink/ink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customXml" Target="../ink/ink130.xml"/><Relationship Id="rId24" Type="http://schemas.openxmlformats.org/officeDocument/2006/relationships/image" Target="../media/image149.png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51.png"/><Relationship Id="rId10" Type="http://schemas.openxmlformats.org/officeDocument/2006/relationships/image" Target="../media/image142.png"/><Relationship Id="rId19" Type="http://schemas.openxmlformats.org/officeDocument/2006/relationships/customXml" Target="../ink/ink134.xml"/><Relationship Id="rId4" Type="http://schemas.openxmlformats.org/officeDocument/2006/relationships/image" Target="../media/image139.png"/><Relationship Id="rId9" Type="http://schemas.openxmlformats.org/officeDocument/2006/relationships/customXml" Target="../ink/ink129.xml"/><Relationship Id="rId14" Type="http://schemas.openxmlformats.org/officeDocument/2006/relationships/image" Target="../media/image144.png"/><Relationship Id="rId22" Type="http://schemas.openxmlformats.org/officeDocument/2006/relationships/image" Target="../media/image148.png"/><Relationship Id="rId27" Type="http://schemas.openxmlformats.org/officeDocument/2006/relationships/customXml" Target="../ink/ink138.xml"/><Relationship Id="rId30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customXml" Target="../ink/ink144.xml"/><Relationship Id="rId18" Type="http://schemas.openxmlformats.org/officeDocument/2006/relationships/image" Target="../media/image146.png"/><Relationship Id="rId26" Type="http://schemas.openxmlformats.org/officeDocument/2006/relationships/image" Target="../media/image150.png"/><Relationship Id="rId3" Type="http://schemas.openxmlformats.org/officeDocument/2006/relationships/image" Target="../media/image138.png"/><Relationship Id="rId21" Type="http://schemas.openxmlformats.org/officeDocument/2006/relationships/customXml" Target="../ink/ink148.xml"/><Relationship Id="rId7" Type="http://schemas.openxmlformats.org/officeDocument/2006/relationships/customXml" Target="../ink/ink141.xml"/><Relationship Id="rId12" Type="http://schemas.openxmlformats.org/officeDocument/2006/relationships/image" Target="../media/image143.png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2" Type="http://schemas.openxmlformats.org/officeDocument/2006/relationships/image" Target="../media/image153.png"/><Relationship Id="rId16" Type="http://schemas.openxmlformats.org/officeDocument/2006/relationships/image" Target="../media/image145.png"/><Relationship Id="rId20" Type="http://schemas.openxmlformats.org/officeDocument/2006/relationships/image" Target="../media/image147.png"/><Relationship Id="rId29" Type="http://schemas.openxmlformats.org/officeDocument/2006/relationships/customXml" Target="../ink/ink1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customXml" Target="../ink/ink143.xml"/><Relationship Id="rId24" Type="http://schemas.openxmlformats.org/officeDocument/2006/relationships/image" Target="../media/image149.png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51.png"/><Relationship Id="rId10" Type="http://schemas.openxmlformats.org/officeDocument/2006/relationships/image" Target="../media/image142.png"/><Relationship Id="rId19" Type="http://schemas.openxmlformats.org/officeDocument/2006/relationships/customXml" Target="../ink/ink147.xml"/><Relationship Id="rId4" Type="http://schemas.openxmlformats.org/officeDocument/2006/relationships/image" Target="../media/image139.png"/><Relationship Id="rId9" Type="http://schemas.openxmlformats.org/officeDocument/2006/relationships/customXml" Target="../ink/ink142.xml"/><Relationship Id="rId14" Type="http://schemas.openxmlformats.org/officeDocument/2006/relationships/image" Target="../media/image144.png"/><Relationship Id="rId22" Type="http://schemas.openxmlformats.org/officeDocument/2006/relationships/image" Target="../media/image148.png"/><Relationship Id="rId27" Type="http://schemas.openxmlformats.org/officeDocument/2006/relationships/customXml" Target="../ink/ink151.xml"/><Relationship Id="rId30" Type="http://schemas.openxmlformats.org/officeDocument/2006/relationships/image" Target="../media/image1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customXml" Target="../ink/ink157.xml"/><Relationship Id="rId18" Type="http://schemas.openxmlformats.org/officeDocument/2006/relationships/image" Target="../media/image146.png"/><Relationship Id="rId26" Type="http://schemas.openxmlformats.org/officeDocument/2006/relationships/image" Target="../media/image150.png"/><Relationship Id="rId3" Type="http://schemas.openxmlformats.org/officeDocument/2006/relationships/image" Target="../media/image138.png"/><Relationship Id="rId21" Type="http://schemas.openxmlformats.org/officeDocument/2006/relationships/customXml" Target="../ink/ink161.xml"/><Relationship Id="rId7" Type="http://schemas.openxmlformats.org/officeDocument/2006/relationships/customXml" Target="../ink/ink154.xml"/><Relationship Id="rId12" Type="http://schemas.openxmlformats.org/officeDocument/2006/relationships/image" Target="../media/image143.png"/><Relationship Id="rId17" Type="http://schemas.openxmlformats.org/officeDocument/2006/relationships/customXml" Target="../ink/ink159.xml"/><Relationship Id="rId25" Type="http://schemas.openxmlformats.org/officeDocument/2006/relationships/customXml" Target="../ink/ink163.xml"/><Relationship Id="rId2" Type="http://schemas.openxmlformats.org/officeDocument/2006/relationships/image" Target="../media/image154.png"/><Relationship Id="rId16" Type="http://schemas.openxmlformats.org/officeDocument/2006/relationships/image" Target="../media/image145.png"/><Relationship Id="rId20" Type="http://schemas.openxmlformats.org/officeDocument/2006/relationships/image" Target="../media/image147.png"/><Relationship Id="rId29" Type="http://schemas.openxmlformats.org/officeDocument/2006/relationships/customXml" Target="../ink/ink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customXml" Target="../ink/ink156.xml"/><Relationship Id="rId24" Type="http://schemas.openxmlformats.org/officeDocument/2006/relationships/image" Target="../media/image149.png"/><Relationship Id="rId5" Type="http://schemas.openxmlformats.org/officeDocument/2006/relationships/customXml" Target="../ink/ink153.xml"/><Relationship Id="rId15" Type="http://schemas.openxmlformats.org/officeDocument/2006/relationships/customXml" Target="../ink/ink158.xml"/><Relationship Id="rId23" Type="http://schemas.openxmlformats.org/officeDocument/2006/relationships/customXml" Target="../ink/ink162.xml"/><Relationship Id="rId28" Type="http://schemas.openxmlformats.org/officeDocument/2006/relationships/image" Target="../media/image151.png"/><Relationship Id="rId10" Type="http://schemas.openxmlformats.org/officeDocument/2006/relationships/image" Target="../media/image142.png"/><Relationship Id="rId19" Type="http://schemas.openxmlformats.org/officeDocument/2006/relationships/customXml" Target="../ink/ink160.xml"/><Relationship Id="rId4" Type="http://schemas.openxmlformats.org/officeDocument/2006/relationships/image" Target="../media/image139.png"/><Relationship Id="rId9" Type="http://schemas.openxmlformats.org/officeDocument/2006/relationships/customXml" Target="../ink/ink155.xml"/><Relationship Id="rId14" Type="http://schemas.openxmlformats.org/officeDocument/2006/relationships/image" Target="../media/image144.png"/><Relationship Id="rId22" Type="http://schemas.openxmlformats.org/officeDocument/2006/relationships/image" Target="../media/image148.png"/><Relationship Id="rId27" Type="http://schemas.openxmlformats.org/officeDocument/2006/relationships/customXml" Target="../ink/ink164.xml"/><Relationship Id="rId30" Type="http://schemas.openxmlformats.org/officeDocument/2006/relationships/image" Target="../media/image15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3.xml"/><Relationship Id="rId21" Type="http://schemas.openxmlformats.org/officeDocument/2006/relationships/customXml" Target="../ink/ink175.xml"/><Relationship Id="rId42" Type="http://schemas.openxmlformats.org/officeDocument/2006/relationships/image" Target="../media/image175.png"/><Relationship Id="rId47" Type="http://schemas.openxmlformats.org/officeDocument/2006/relationships/customXml" Target="../ink/ink188.xml"/><Relationship Id="rId63" Type="http://schemas.openxmlformats.org/officeDocument/2006/relationships/customXml" Target="../ink/ink196.xml"/><Relationship Id="rId68" Type="http://schemas.openxmlformats.org/officeDocument/2006/relationships/image" Target="../media/image188.png"/><Relationship Id="rId84" Type="http://schemas.openxmlformats.org/officeDocument/2006/relationships/image" Target="../media/image196.png"/><Relationship Id="rId89" Type="http://schemas.openxmlformats.org/officeDocument/2006/relationships/customXml" Target="../ink/ink209.xml"/><Relationship Id="rId112" Type="http://schemas.openxmlformats.org/officeDocument/2006/relationships/image" Target="../media/image210.png"/><Relationship Id="rId16" Type="http://schemas.openxmlformats.org/officeDocument/2006/relationships/image" Target="../media/image162.png"/><Relationship Id="rId107" Type="http://schemas.openxmlformats.org/officeDocument/2006/relationships/customXml" Target="../ink/ink218.xml"/><Relationship Id="rId11" Type="http://schemas.openxmlformats.org/officeDocument/2006/relationships/customXml" Target="../ink/ink170.xml"/><Relationship Id="rId32" Type="http://schemas.openxmlformats.org/officeDocument/2006/relationships/image" Target="../media/image170.png"/><Relationship Id="rId37" Type="http://schemas.openxmlformats.org/officeDocument/2006/relationships/customXml" Target="../ink/ink183.xml"/><Relationship Id="rId53" Type="http://schemas.openxmlformats.org/officeDocument/2006/relationships/customXml" Target="../ink/ink191.xml"/><Relationship Id="rId58" Type="http://schemas.openxmlformats.org/officeDocument/2006/relationships/image" Target="../media/image183.png"/><Relationship Id="rId74" Type="http://schemas.openxmlformats.org/officeDocument/2006/relationships/image" Target="../media/image191.png"/><Relationship Id="rId79" Type="http://schemas.openxmlformats.org/officeDocument/2006/relationships/customXml" Target="../ink/ink204.xml"/><Relationship Id="rId102" Type="http://schemas.openxmlformats.org/officeDocument/2006/relationships/image" Target="../media/image205.png"/><Relationship Id="rId123" Type="http://schemas.openxmlformats.org/officeDocument/2006/relationships/customXml" Target="../ink/ink226.xml"/><Relationship Id="rId128" Type="http://schemas.openxmlformats.org/officeDocument/2006/relationships/image" Target="../media/image218.png"/><Relationship Id="rId5" Type="http://schemas.openxmlformats.org/officeDocument/2006/relationships/customXml" Target="../ink/ink167.xml"/><Relationship Id="rId90" Type="http://schemas.openxmlformats.org/officeDocument/2006/relationships/image" Target="../media/image199.png"/><Relationship Id="rId95" Type="http://schemas.openxmlformats.org/officeDocument/2006/relationships/customXml" Target="../ink/ink212.xml"/><Relationship Id="rId22" Type="http://schemas.openxmlformats.org/officeDocument/2006/relationships/image" Target="../media/image165.png"/><Relationship Id="rId27" Type="http://schemas.openxmlformats.org/officeDocument/2006/relationships/customXml" Target="../ink/ink178.xml"/><Relationship Id="rId43" Type="http://schemas.openxmlformats.org/officeDocument/2006/relationships/customXml" Target="../ink/ink186.xml"/><Relationship Id="rId48" Type="http://schemas.openxmlformats.org/officeDocument/2006/relationships/image" Target="../media/image178.png"/><Relationship Id="rId64" Type="http://schemas.openxmlformats.org/officeDocument/2006/relationships/image" Target="../media/image186.png"/><Relationship Id="rId69" Type="http://schemas.openxmlformats.org/officeDocument/2006/relationships/customXml" Target="../ink/ink199.xml"/><Relationship Id="rId113" Type="http://schemas.openxmlformats.org/officeDocument/2006/relationships/customXml" Target="../ink/ink221.xml"/><Relationship Id="rId118" Type="http://schemas.openxmlformats.org/officeDocument/2006/relationships/image" Target="../media/image213.png"/><Relationship Id="rId80" Type="http://schemas.openxmlformats.org/officeDocument/2006/relationships/image" Target="../media/image194.png"/><Relationship Id="rId85" Type="http://schemas.openxmlformats.org/officeDocument/2006/relationships/customXml" Target="../ink/ink207.xml"/><Relationship Id="rId12" Type="http://schemas.openxmlformats.org/officeDocument/2006/relationships/image" Target="../media/image160.png"/><Relationship Id="rId17" Type="http://schemas.openxmlformats.org/officeDocument/2006/relationships/customXml" Target="../ink/ink173.xml"/><Relationship Id="rId33" Type="http://schemas.openxmlformats.org/officeDocument/2006/relationships/customXml" Target="../ink/ink181.xml"/><Relationship Id="rId38" Type="http://schemas.openxmlformats.org/officeDocument/2006/relationships/image" Target="../media/image173.png"/><Relationship Id="rId59" Type="http://schemas.openxmlformats.org/officeDocument/2006/relationships/customXml" Target="../ink/ink194.xml"/><Relationship Id="rId103" Type="http://schemas.openxmlformats.org/officeDocument/2006/relationships/customXml" Target="../ink/ink216.xml"/><Relationship Id="rId108" Type="http://schemas.openxmlformats.org/officeDocument/2006/relationships/image" Target="../media/image208.png"/><Relationship Id="rId124" Type="http://schemas.openxmlformats.org/officeDocument/2006/relationships/image" Target="../media/image216.png"/><Relationship Id="rId129" Type="http://schemas.openxmlformats.org/officeDocument/2006/relationships/customXml" Target="../ink/ink229.xml"/><Relationship Id="rId54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customXml" Target="../ink/ink202.xml"/><Relationship Id="rId91" Type="http://schemas.openxmlformats.org/officeDocument/2006/relationships/customXml" Target="../ink/ink210.xml"/><Relationship Id="rId96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23" Type="http://schemas.openxmlformats.org/officeDocument/2006/relationships/customXml" Target="../ink/ink176.xml"/><Relationship Id="rId28" Type="http://schemas.openxmlformats.org/officeDocument/2006/relationships/image" Target="../media/image168.png"/><Relationship Id="rId49" Type="http://schemas.openxmlformats.org/officeDocument/2006/relationships/customXml" Target="../ink/ink189.xml"/><Relationship Id="rId114" Type="http://schemas.openxmlformats.org/officeDocument/2006/relationships/image" Target="../media/image211.png"/><Relationship Id="rId119" Type="http://schemas.openxmlformats.org/officeDocument/2006/relationships/customXml" Target="../ink/ink224.xml"/><Relationship Id="rId44" Type="http://schemas.openxmlformats.org/officeDocument/2006/relationships/image" Target="../media/image176.png"/><Relationship Id="rId60" Type="http://schemas.openxmlformats.org/officeDocument/2006/relationships/image" Target="../media/image184.png"/><Relationship Id="rId65" Type="http://schemas.openxmlformats.org/officeDocument/2006/relationships/customXml" Target="../ink/ink197.xml"/><Relationship Id="rId81" Type="http://schemas.openxmlformats.org/officeDocument/2006/relationships/customXml" Target="../ink/ink205.xml"/><Relationship Id="rId86" Type="http://schemas.openxmlformats.org/officeDocument/2006/relationships/image" Target="../media/image197.png"/><Relationship Id="rId130" Type="http://schemas.openxmlformats.org/officeDocument/2006/relationships/image" Target="../media/image219.png"/><Relationship Id="rId13" Type="http://schemas.openxmlformats.org/officeDocument/2006/relationships/customXml" Target="../ink/ink171.xml"/><Relationship Id="rId18" Type="http://schemas.openxmlformats.org/officeDocument/2006/relationships/image" Target="../media/image163.png"/><Relationship Id="rId39" Type="http://schemas.openxmlformats.org/officeDocument/2006/relationships/customXml" Target="../ink/ink184.xml"/><Relationship Id="rId109" Type="http://schemas.openxmlformats.org/officeDocument/2006/relationships/customXml" Target="../ink/ink219.xml"/><Relationship Id="rId34" Type="http://schemas.openxmlformats.org/officeDocument/2006/relationships/image" Target="../media/image171.png"/><Relationship Id="rId50" Type="http://schemas.openxmlformats.org/officeDocument/2006/relationships/image" Target="../media/image179.png"/><Relationship Id="rId55" Type="http://schemas.openxmlformats.org/officeDocument/2006/relationships/customXml" Target="../ink/ink192.xml"/><Relationship Id="rId76" Type="http://schemas.openxmlformats.org/officeDocument/2006/relationships/image" Target="../media/image192.png"/><Relationship Id="rId97" Type="http://schemas.openxmlformats.org/officeDocument/2006/relationships/customXml" Target="../ink/ink213.xml"/><Relationship Id="rId104" Type="http://schemas.openxmlformats.org/officeDocument/2006/relationships/image" Target="../media/image206.png"/><Relationship Id="rId120" Type="http://schemas.openxmlformats.org/officeDocument/2006/relationships/image" Target="../media/image214.png"/><Relationship Id="rId125" Type="http://schemas.openxmlformats.org/officeDocument/2006/relationships/customXml" Target="../ink/ink227.xml"/><Relationship Id="rId7" Type="http://schemas.openxmlformats.org/officeDocument/2006/relationships/customXml" Target="../ink/ink168.xml"/><Relationship Id="rId71" Type="http://schemas.openxmlformats.org/officeDocument/2006/relationships/customXml" Target="../ink/ink200.xml"/><Relationship Id="rId92" Type="http://schemas.openxmlformats.org/officeDocument/2006/relationships/image" Target="../media/image200.png"/><Relationship Id="rId2" Type="http://schemas.openxmlformats.org/officeDocument/2006/relationships/image" Target="../media/image155.png"/><Relationship Id="rId29" Type="http://schemas.openxmlformats.org/officeDocument/2006/relationships/customXml" Target="../ink/ink179.xml"/><Relationship Id="rId24" Type="http://schemas.openxmlformats.org/officeDocument/2006/relationships/image" Target="../media/image166.png"/><Relationship Id="rId40" Type="http://schemas.openxmlformats.org/officeDocument/2006/relationships/image" Target="../media/image174.png"/><Relationship Id="rId45" Type="http://schemas.openxmlformats.org/officeDocument/2006/relationships/customXml" Target="../ink/ink187.xml"/><Relationship Id="rId66" Type="http://schemas.openxmlformats.org/officeDocument/2006/relationships/image" Target="../media/image187.png"/><Relationship Id="rId87" Type="http://schemas.openxmlformats.org/officeDocument/2006/relationships/customXml" Target="../ink/ink208.xml"/><Relationship Id="rId110" Type="http://schemas.openxmlformats.org/officeDocument/2006/relationships/image" Target="../media/image209.png"/><Relationship Id="rId115" Type="http://schemas.openxmlformats.org/officeDocument/2006/relationships/customXml" Target="../ink/ink222.xml"/><Relationship Id="rId131" Type="http://schemas.openxmlformats.org/officeDocument/2006/relationships/customXml" Target="../ink/ink230.xml"/><Relationship Id="rId61" Type="http://schemas.openxmlformats.org/officeDocument/2006/relationships/customXml" Target="../ink/ink195.xml"/><Relationship Id="rId82" Type="http://schemas.openxmlformats.org/officeDocument/2006/relationships/image" Target="../media/image195.png"/><Relationship Id="rId19" Type="http://schemas.openxmlformats.org/officeDocument/2006/relationships/customXml" Target="../ink/ink174.xml"/><Relationship Id="rId14" Type="http://schemas.openxmlformats.org/officeDocument/2006/relationships/image" Target="../media/image161.png"/><Relationship Id="rId30" Type="http://schemas.openxmlformats.org/officeDocument/2006/relationships/image" Target="../media/image169.png"/><Relationship Id="rId35" Type="http://schemas.openxmlformats.org/officeDocument/2006/relationships/customXml" Target="../ink/ink182.xml"/><Relationship Id="rId56" Type="http://schemas.openxmlformats.org/officeDocument/2006/relationships/image" Target="../media/image182.png"/><Relationship Id="rId77" Type="http://schemas.openxmlformats.org/officeDocument/2006/relationships/customXml" Target="../ink/ink203.xml"/><Relationship Id="rId100" Type="http://schemas.openxmlformats.org/officeDocument/2006/relationships/image" Target="../media/image204.png"/><Relationship Id="rId105" Type="http://schemas.openxmlformats.org/officeDocument/2006/relationships/customXml" Target="../ink/ink217.xml"/><Relationship Id="rId126" Type="http://schemas.openxmlformats.org/officeDocument/2006/relationships/image" Target="../media/image217.png"/><Relationship Id="rId8" Type="http://schemas.openxmlformats.org/officeDocument/2006/relationships/image" Target="../media/image158.png"/><Relationship Id="rId51" Type="http://schemas.openxmlformats.org/officeDocument/2006/relationships/customXml" Target="../ink/ink190.xml"/><Relationship Id="rId72" Type="http://schemas.openxmlformats.org/officeDocument/2006/relationships/image" Target="../media/image190.png"/><Relationship Id="rId93" Type="http://schemas.openxmlformats.org/officeDocument/2006/relationships/customXml" Target="../ink/ink211.xml"/><Relationship Id="rId98" Type="http://schemas.openxmlformats.org/officeDocument/2006/relationships/image" Target="../media/image203.png"/><Relationship Id="rId121" Type="http://schemas.openxmlformats.org/officeDocument/2006/relationships/customXml" Target="../ink/ink225.xml"/><Relationship Id="rId3" Type="http://schemas.openxmlformats.org/officeDocument/2006/relationships/customXml" Target="../ink/ink166.xml"/><Relationship Id="rId25" Type="http://schemas.openxmlformats.org/officeDocument/2006/relationships/customXml" Target="../ink/ink177.xml"/><Relationship Id="rId46" Type="http://schemas.openxmlformats.org/officeDocument/2006/relationships/image" Target="../media/image177.png"/><Relationship Id="rId67" Type="http://schemas.openxmlformats.org/officeDocument/2006/relationships/customXml" Target="../ink/ink198.xml"/><Relationship Id="rId116" Type="http://schemas.openxmlformats.org/officeDocument/2006/relationships/image" Target="../media/image212.png"/><Relationship Id="rId20" Type="http://schemas.openxmlformats.org/officeDocument/2006/relationships/image" Target="../media/image164.png"/><Relationship Id="rId41" Type="http://schemas.openxmlformats.org/officeDocument/2006/relationships/customXml" Target="../ink/ink185.xml"/><Relationship Id="rId62" Type="http://schemas.openxmlformats.org/officeDocument/2006/relationships/image" Target="../media/image185.png"/><Relationship Id="rId83" Type="http://schemas.openxmlformats.org/officeDocument/2006/relationships/customXml" Target="../ink/ink206.xml"/><Relationship Id="rId88" Type="http://schemas.openxmlformats.org/officeDocument/2006/relationships/image" Target="../media/image198.png"/><Relationship Id="rId111" Type="http://schemas.openxmlformats.org/officeDocument/2006/relationships/customXml" Target="../ink/ink220.xml"/><Relationship Id="rId132" Type="http://schemas.openxmlformats.org/officeDocument/2006/relationships/image" Target="../media/image220.png"/><Relationship Id="rId15" Type="http://schemas.openxmlformats.org/officeDocument/2006/relationships/customXml" Target="../ink/ink172.xml"/><Relationship Id="rId36" Type="http://schemas.openxmlformats.org/officeDocument/2006/relationships/image" Target="../media/image172.png"/><Relationship Id="rId57" Type="http://schemas.openxmlformats.org/officeDocument/2006/relationships/customXml" Target="../ink/ink193.xml"/><Relationship Id="rId106" Type="http://schemas.openxmlformats.org/officeDocument/2006/relationships/image" Target="../media/image207.png"/><Relationship Id="rId127" Type="http://schemas.openxmlformats.org/officeDocument/2006/relationships/customXml" Target="../ink/ink228.xml"/><Relationship Id="rId10" Type="http://schemas.openxmlformats.org/officeDocument/2006/relationships/image" Target="../media/image159.png"/><Relationship Id="rId31" Type="http://schemas.openxmlformats.org/officeDocument/2006/relationships/customXml" Target="../ink/ink180.xml"/><Relationship Id="rId52" Type="http://schemas.openxmlformats.org/officeDocument/2006/relationships/image" Target="../media/image180.png"/><Relationship Id="rId73" Type="http://schemas.openxmlformats.org/officeDocument/2006/relationships/customXml" Target="../ink/ink201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214.xml"/><Relationship Id="rId101" Type="http://schemas.openxmlformats.org/officeDocument/2006/relationships/customXml" Target="../ink/ink215.xml"/><Relationship Id="rId122" Type="http://schemas.openxmlformats.org/officeDocument/2006/relationships/image" Target="../media/image215.png"/><Relationship Id="rId4" Type="http://schemas.openxmlformats.org/officeDocument/2006/relationships/image" Target="../media/image156.png"/><Relationship Id="rId9" Type="http://schemas.openxmlformats.org/officeDocument/2006/relationships/customXml" Target="../ink/ink169.xml"/><Relationship Id="rId26" Type="http://schemas.openxmlformats.org/officeDocument/2006/relationships/image" Target="../media/image16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7.xml"/><Relationship Id="rId21" Type="http://schemas.openxmlformats.org/officeDocument/2006/relationships/customXml" Target="../ink/ink239.xml"/><Relationship Id="rId42" Type="http://schemas.openxmlformats.org/officeDocument/2006/relationships/image" Target="../media/image161.png"/><Relationship Id="rId63" Type="http://schemas.openxmlformats.org/officeDocument/2006/relationships/customXml" Target="../ink/ink260.xml"/><Relationship Id="rId84" Type="http://schemas.openxmlformats.org/officeDocument/2006/relationships/image" Target="../media/image182.png"/><Relationship Id="rId138" Type="http://schemas.openxmlformats.org/officeDocument/2006/relationships/image" Target="../media/image209.png"/><Relationship Id="rId159" Type="http://schemas.openxmlformats.org/officeDocument/2006/relationships/customXml" Target="../ink/ink308.xml"/><Relationship Id="rId107" Type="http://schemas.openxmlformats.org/officeDocument/2006/relationships/customXml" Target="../ink/ink282.xml"/><Relationship Id="rId11" Type="http://schemas.openxmlformats.org/officeDocument/2006/relationships/customXml" Target="../ink/ink234.xml"/><Relationship Id="rId32" Type="http://schemas.openxmlformats.org/officeDocument/2006/relationships/image" Target="../media/image156.png"/><Relationship Id="rId53" Type="http://schemas.openxmlformats.org/officeDocument/2006/relationships/customXml" Target="../ink/ink255.xml"/><Relationship Id="rId74" Type="http://schemas.openxmlformats.org/officeDocument/2006/relationships/image" Target="../media/image177.png"/><Relationship Id="rId128" Type="http://schemas.openxmlformats.org/officeDocument/2006/relationships/image" Target="../media/image204.png"/><Relationship Id="rId149" Type="http://schemas.openxmlformats.org/officeDocument/2006/relationships/customXml" Target="../ink/ink303.xml"/><Relationship Id="rId5" Type="http://schemas.openxmlformats.org/officeDocument/2006/relationships/customXml" Target="../ink/ink231.xml"/><Relationship Id="rId95" Type="http://schemas.openxmlformats.org/officeDocument/2006/relationships/customXml" Target="../ink/ink276.xml"/><Relationship Id="rId160" Type="http://schemas.openxmlformats.org/officeDocument/2006/relationships/image" Target="../media/image220.png"/><Relationship Id="rId22" Type="http://schemas.openxmlformats.org/officeDocument/2006/relationships/image" Target="../media/image148.png"/><Relationship Id="rId43" Type="http://schemas.openxmlformats.org/officeDocument/2006/relationships/customXml" Target="../ink/ink250.xml"/><Relationship Id="rId64" Type="http://schemas.openxmlformats.org/officeDocument/2006/relationships/image" Target="../media/image172.png"/><Relationship Id="rId118" Type="http://schemas.openxmlformats.org/officeDocument/2006/relationships/image" Target="../media/image199.png"/><Relationship Id="rId139" Type="http://schemas.openxmlformats.org/officeDocument/2006/relationships/customXml" Target="../ink/ink298.xml"/><Relationship Id="rId80" Type="http://schemas.openxmlformats.org/officeDocument/2006/relationships/image" Target="../media/image180.png"/><Relationship Id="rId85" Type="http://schemas.openxmlformats.org/officeDocument/2006/relationships/customXml" Target="../ink/ink271.xml"/><Relationship Id="rId150" Type="http://schemas.openxmlformats.org/officeDocument/2006/relationships/image" Target="../media/image215.png"/><Relationship Id="rId155" Type="http://schemas.openxmlformats.org/officeDocument/2006/relationships/customXml" Target="../ink/ink306.xml"/><Relationship Id="rId12" Type="http://schemas.openxmlformats.org/officeDocument/2006/relationships/image" Target="../media/image143.png"/><Relationship Id="rId17" Type="http://schemas.openxmlformats.org/officeDocument/2006/relationships/customXml" Target="../ink/ink237.xml"/><Relationship Id="rId33" Type="http://schemas.openxmlformats.org/officeDocument/2006/relationships/customXml" Target="../ink/ink245.xml"/><Relationship Id="rId38" Type="http://schemas.openxmlformats.org/officeDocument/2006/relationships/image" Target="../media/image159.png"/><Relationship Id="rId59" Type="http://schemas.openxmlformats.org/officeDocument/2006/relationships/customXml" Target="../ink/ink258.xml"/><Relationship Id="rId103" Type="http://schemas.openxmlformats.org/officeDocument/2006/relationships/customXml" Target="../ink/ink280.xml"/><Relationship Id="rId108" Type="http://schemas.openxmlformats.org/officeDocument/2006/relationships/image" Target="../media/image194.png"/><Relationship Id="rId124" Type="http://schemas.openxmlformats.org/officeDocument/2006/relationships/image" Target="../media/image202.png"/><Relationship Id="rId129" Type="http://schemas.openxmlformats.org/officeDocument/2006/relationships/customXml" Target="../ink/ink293.xml"/><Relationship Id="rId54" Type="http://schemas.openxmlformats.org/officeDocument/2006/relationships/image" Target="../media/image167.png"/><Relationship Id="rId70" Type="http://schemas.openxmlformats.org/officeDocument/2006/relationships/image" Target="../media/image175.png"/><Relationship Id="rId75" Type="http://schemas.openxmlformats.org/officeDocument/2006/relationships/customXml" Target="../ink/ink266.xml"/><Relationship Id="rId91" Type="http://schemas.openxmlformats.org/officeDocument/2006/relationships/customXml" Target="../ink/ink274.xml"/><Relationship Id="rId96" Type="http://schemas.openxmlformats.org/officeDocument/2006/relationships/image" Target="../media/image188.png"/><Relationship Id="rId140" Type="http://schemas.openxmlformats.org/officeDocument/2006/relationships/image" Target="../media/image210.png"/><Relationship Id="rId145" Type="http://schemas.openxmlformats.org/officeDocument/2006/relationships/customXml" Target="../ink/ink3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23" Type="http://schemas.openxmlformats.org/officeDocument/2006/relationships/customXml" Target="../ink/ink240.xml"/><Relationship Id="rId28" Type="http://schemas.openxmlformats.org/officeDocument/2006/relationships/image" Target="../media/image151.png"/><Relationship Id="rId49" Type="http://schemas.openxmlformats.org/officeDocument/2006/relationships/customXml" Target="../ink/ink253.xml"/><Relationship Id="rId114" Type="http://schemas.openxmlformats.org/officeDocument/2006/relationships/image" Target="../media/image197.png"/><Relationship Id="rId119" Type="http://schemas.openxmlformats.org/officeDocument/2006/relationships/customXml" Target="../ink/ink288.xml"/><Relationship Id="rId44" Type="http://schemas.openxmlformats.org/officeDocument/2006/relationships/image" Target="../media/image162.png"/><Relationship Id="rId60" Type="http://schemas.openxmlformats.org/officeDocument/2006/relationships/image" Target="../media/image170.png"/><Relationship Id="rId65" Type="http://schemas.openxmlformats.org/officeDocument/2006/relationships/customXml" Target="../ink/ink261.xml"/><Relationship Id="rId81" Type="http://schemas.openxmlformats.org/officeDocument/2006/relationships/customXml" Target="../ink/ink269.xml"/><Relationship Id="rId86" Type="http://schemas.openxmlformats.org/officeDocument/2006/relationships/image" Target="../media/image183.png"/><Relationship Id="rId130" Type="http://schemas.openxmlformats.org/officeDocument/2006/relationships/image" Target="../media/image205.png"/><Relationship Id="rId135" Type="http://schemas.openxmlformats.org/officeDocument/2006/relationships/customXml" Target="../ink/ink296.xml"/><Relationship Id="rId151" Type="http://schemas.openxmlformats.org/officeDocument/2006/relationships/customXml" Target="../ink/ink304.xml"/><Relationship Id="rId156" Type="http://schemas.openxmlformats.org/officeDocument/2006/relationships/image" Target="../media/image218.png"/><Relationship Id="rId13" Type="http://schemas.openxmlformats.org/officeDocument/2006/relationships/customXml" Target="../ink/ink235.xml"/><Relationship Id="rId18" Type="http://schemas.openxmlformats.org/officeDocument/2006/relationships/image" Target="../media/image146.png"/><Relationship Id="rId39" Type="http://schemas.openxmlformats.org/officeDocument/2006/relationships/customXml" Target="../ink/ink248.xml"/><Relationship Id="rId109" Type="http://schemas.openxmlformats.org/officeDocument/2006/relationships/customXml" Target="../ink/ink283.xml"/><Relationship Id="rId34" Type="http://schemas.openxmlformats.org/officeDocument/2006/relationships/image" Target="../media/image157.png"/><Relationship Id="rId50" Type="http://schemas.openxmlformats.org/officeDocument/2006/relationships/image" Target="../media/image165.png"/><Relationship Id="rId55" Type="http://schemas.openxmlformats.org/officeDocument/2006/relationships/customXml" Target="../ink/ink256.xml"/><Relationship Id="rId76" Type="http://schemas.openxmlformats.org/officeDocument/2006/relationships/image" Target="../media/image178.png"/><Relationship Id="rId97" Type="http://schemas.openxmlformats.org/officeDocument/2006/relationships/customXml" Target="../ink/ink277.xml"/><Relationship Id="rId104" Type="http://schemas.openxmlformats.org/officeDocument/2006/relationships/image" Target="../media/image192.png"/><Relationship Id="rId120" Type="http://schemas.openxmlformats.org/officeDocument/2006/relationships/image" Target="../media/image200.png"/><Relationship Id="rId125" Type="http://schemas.openxmlformats.org/officeDocument/2006/relationships/customXml" Target="../ink/ink291.xml"/><Relationship Id="rId141" Type="http://schemas.openxmlformats.org/officeDocument/2006/relationships/customXml" Target="../ink/ink299.xml"/><Relationship Id="rId146" Type="http://schemas.openxmlformats.org/officeDocument/2006/relationships/image" Target="../media/image213.png"/><Relationship Id="rId7" Type="http://schemas.openxmlformats.org/officeDocument/2006/relationships/customXml" Target="../ink/ink232.xml"/><Relationship Id="rId71" Type="http://schemas.openxmlformats.org/officeDocument/2006/relationships/customXml" Target="../ink/ink264.xml"/><Relationship Id="rId92" Type="http://schemas.openxmlformats.org/officeDocument/2006/relationships/image" Target="../media/image186.png"/><Relationship Id="rId2" Type="http://schemas.openxmlformats.org/officeDocument/2006/relationships/image" Target="../media/image155.png"/><Relationship Id="rId29" Type="http://schemas.openxmlformats.org/officeDocument/2006/relationships/customXml" Target="../ink/ink243.xml"/><Relationship Id="rId24" Type="http://schemas.openxmlformats.org/officeDocument/2006/relationships/image" Target="../media/image149.png"/><Relationship Id="rId40" Type="http://schemas.openxmlformats.org/officeDocument/2006/relationships/image" Target="../media/image160.png"/><Relationship Id="rId45" Type="http://schemas.openxmlformats.org/officeDocument/2006/relationships/customXml" Target="../ink/ink251.xml"/><Relationship Id="rId66" Type="http://schemas.openxmlformats.org/officeDocument/2006/relationships/image" Target="../media/image173.png"/><Relationship Id="rId87" Type="http://schemas.openxmlformats.org/officeDocument/2006/relationships/customXml" Target="../ink/ink272.xml"/><Relationship Id="rId110" Type="http://schemas.openxmlformats.org/officeDocument/2006/relationships/image" Target="../media/image195.png"/><Relationship Id="rId115" Type="http://schemas.openxmlformats.org/officeDocument/2006/relationships/customXml" Target="../ink/ink286.xml"/><Relationship Id="rId131" Type="http://schemas.openxmlformats.org/officeDocument/2006/relationships/customXml" Target="../ink/ink294.xml"/><Relationship Id="rId136" Type="http://schemas.openxmlformats.org/officeDocument/2006/relationships/image" Target="../media/image208.png"/><Relationship Id="rId157" Type="http://schemas.openxmlformats.org/officeDocument/2006/relationships/customXml" Target="../ink/ink307.xml"/><Relationship Id="rId61" Type="http://schemas.openxmlformats.org/officeDocument/2006/relationships/customXml" Target="../ink/ink259.xml"/><Relationship Id="rId82" Type="http://schemas.openxmlformats.org/officeDocument/2006/relationships/image" Target="../media/image181.png"/><Relationship Id="rId152" Type="http://schemas.openxmlformats.org/officeDocument/2006/relationships/image" Target="../media/image216.png"/><Relationship Id="rId19" Type="http://schemas.openxmlformats.org/officeDocument/2006/relationships/customXml" Target="../ink/ink238.xml"/><Relationship Id="rId14" Type="http://schemas.openxmlformats.org/officeDocument/2006/relationships/image" Target="../media/image144.png"/><Relationship Id="rId30" Type="http://schemas.openxmlformats.org/officeDocument/2006/relationships/image" Target="../media/image152.png"/><Relationship Id="rId35" Type="http://schemas.openxmlformats.org/officeDocument/2006/relationships/customXml" Target="../ink/ink246.xml"/><Relationship Id="rId56" Type="http://schemas.openxmlformats.org/officeDocument/2006/relationships/image" Target="../media/image168.png"/><Relationship Id="rId77" Type="http://schemas.openxmlformats.org/officeDocument/2006/relationships/customXml" Target="../ink/ink267.xml"/><Relationship Id="rId100" Type="http://schemas.openxmlformats.org/officeDocument/2006/relationships/image" Target="../media/image190.png"/><Relationship Id="rId105" Type="http://schemas.openxmlformats.org/officeDocument/2006/relationships/customXml" Target="../ink/ink281.xml"/><Relationship Id="rId126" Type="http://schemas.openxmlformats.org/officeDocument/2006/relationships/image" Target="../media/image203.png"/><Relationship Id="rId147" Type="http://schemas.openxmlformats.org/officeDocument/2006/relationships/customXml" Target="../ink/ink302.xml"/><Relationship Id="rId8" Type="http://schemas.openxmlformats.org/officeDocument/2006/relationships/image" Target="../media/image141.png"/><Relationship Id="rId51" Type="http://schemas.openxmlformats.org/officeDocument/2006/relationships/customXml" Target="../ink/ink254.xml"/><Relationship Id="rId72" Type="http://schemas.openxmlformats.org/officeDocument/2006/relationships/image" Target="../media/image176.png"/><Relationship Id="rId93" Type="http://schemas.openxmlformats.org/officeDocument/2006/relationships/customXml" Target="../ink/ink275.xml"/><Relationship Id="rId98" Type="http://schemas.openxmlformats.org/officeDocument/2006/relationships/image" Target="../media/image189.png"/><Relationship Id="rId121" Type="http://schemas.openxmlformats.org/officeDocument/2006/relationships/customXml" Target="../ink/ink289.xml"/><Relationship Id="rId142" Type="http://schemas.openxmlformats.org/officeDocument/2006/relationships/image" Target="../media/image211.png"/><Relationship Id="rId3" Type="http://schemas.openxmlformats.org/officeDocument/2006/relationships/image" Target="../media/image138.png"/><Relationship Id="rId25" Type="http://schemas.openxmlformats.org/officeDocument/2006/relationships/customXml" Target="../ink/ink241.xml"/><Relationship Id="rId46" Type="http://schemas.openxmlformats.org/officeDocument/2006/relationships/image" Target="../media/image163.png"/><Relationship Id="rId67" Type="http://schemas.openxmlformats.org/officeDocument/2006/relationships/customXml" Target="../ink/ink262.xml"/><Relationship Id="rId116" Type="http://schemas.openxmlformats.org/officeDocument/2006/relationships/image" Target="../media/image198.png"/><Relationship Id="rId137" Type="http://schemas.openxmlformats.org/officeDocument/2006/relationships/customXml" Target="../ink/ink297.xml"/><Relationship Id="rId158" Type="http://schemas.openxmlformats.org/officeDocument/2006/relationships/image" Target="../media/image219.png"/><Relationship Id="rId20" Type="http://schemas.openxmlformats.org/officeDocument/2006/relationships/image" Target="../media/image147.png"/><Relationship Id="rId41" Type="http://schemas.openxmlformats.org/officeDocument/2006/relationships/customXml" Target="../ink/ink249.xml"/><Relationship Id="rId62" Type="http://schemas.openxmlformats.org/officeDocument/2006/relationships/image" Target="../media/image171.png"/><Relationship Id="rId83" Type="http://schemas.openxmlformats.org/officeDocument/2006/relationships/customXml" Target="../ink/ink270.xml"/><Relationship Id="rId88" Type="http://schemas.openxmlformats.org/officeDocument/2006/relationships/image" Target="../media/image184.png"/><Relationship Id="rId111" Type="http://schemas.openxmlformats.org/officeDocument/2006/relationships/customXml" Target="../ink/ink284.xml"/><Relationship Id="rId132" Type="http://schemas.openxmlformats.org/officeDocument/2006/relationships/image" Target="../media/image206.png"/><Relationship Id="rId153" Type="http://schemas.openxmlformats.org/officeDocument/2006/relationships/customXml" Target="../ink/ink305.xml"/><Relationship Id="rId15" Type="http://schemas.openxmlformats.org/officeDocument/2006/relationships/customXml" Target="../ink/ink236.xml"/><Relationship Id="rId36" Type="http://schemas.openxmlformats.org/officeDocument/2006/relationships/image" Target="../media/image158.png"/><Relationship Id="rId57" Type="http://schemas.openxmlformats.org/officeDocument/2006/relationships/customXml" Target="../ink/ink257.xml"/><Relationship Id="rId106" Type="http://schemas.openxmlformats.org/officeDocument/2006/relationships/image" Target="../media/image193.png"/><Relationship Id="rId127" Type="http://schemas.openxmlformats.org/officeDocument/2006/relationships/customXml" Target="../ink/ink292.xml"/><Relationship Id="rId10" Type="http://schemas.openxmlformats.org/officeDocument/2006/relationships/image" Target="../media/image142.png"/><Relationship Id="rId31" Type="http://schemas.openxmlformats.org/officeDocument/2006/relationships/customXml" Target="../ink/ink244.xml"/><Relationship Id="rId52" Type="http://schemas.openxmlformats.org/officeDocument/2006/relationships/image" Target="../media/image166.png"/><Relationship Id="rId73" Type="http://schemas.openxmlformats.org/officeDocument/2006/relationships/customXml" Target="../ink/ink265.xml"/><Relationship Id="rId78" Type="http://schemas.openxmlformats.org/officeDocument/2006/relationships/image" Target="../media/image179.png"/><Relationship Id="rId94" Type="http://schemas.openxmlformats.org/officeDocument/2006/relationships/image" Target="../media/image187.png"/><Relationship Id="rId99" Type="http://schemas.openxmlformats.org/officeDocument/2006/relationships/customXml" Target="../ink/ink278.xml"/><Relationship Id="rId101" Type="http://schemas.openxmlformats.org/officeDocument/2006/relationships/customXml" Target="../ink/ink279.xml"/><Relationship Id="rId122" Type="http://schemas.openxmlformats.org/officeDocument/2006/relationships/image" Target="../media/image201.png"/><Relationship Id="rId143" Type="http://schemas.openxmlformats.org/officeDocument/2006/relationships/customXml" Target="../ink/ink300.xml"/><Relationship Id="rId148" Type="http://schemas.openxmlformats.org/officeDocument/2006/relationships/image" Target="../media/image214.png"/><Relationship Id="rId4" Type="http://schemas.openxmlformats.org/officeDocument/2006/relationships/image" Target="../media/image139.png"/><Relationship Id="rId9" Type="http://schemas.openxmlformats.org/officeDocument/2006/relationships/customXml" Target="../ink/ink233.xml"/><Relationship Id="rId26" Type="http://schemas.openxmlformats.org/officeDocument/2006/relationships/image" Target="../media/image150.png"/><Relationship Id="rId47" Type="http://schemas.openxmlformats.org/officeDocument/2006/relationships/customXml" Target="../ink/ink252.xml"/><Relationship Id="rId68" Type="http://schemas.openxmlformats.org/officeDocument/2006/relationships/image" Target="../media/image174.png"/><Relationship Id="rId89" Type="http://schemas.openxmlformats.org/officeDocument/2006/relationships/customXml" Target="../ink/ink273.xml"/><Relationship Id="rId112" Type="http://schemas.openxmlformats.org/officeDocument/2006/relationships/image" Target="../media/image196.png"/><Relationship Id="rId133" Type="http://schemas.openxmlformats.org/officeDocument/2006/relationships/customXml" Target="../ink/ink295.xml"/><Relationship Id="rId154" Type="http://schemas.openxmlformats.org/officeDocument/2006/relationships/image" Target="../media/image217.png"/><Relationship Id="rId16" Type="http://schemas.openxmlformats.org/officeDocument/2006/relationships/image" Target="../media/image145.png"/><Relationship Id="rId37" Type="http://schemas.openxmlformats.org/officeDocument/2006/relationships/customXml" Target="../ink/ink247.xml"/><Relationship Id="rId58" Type="http://schemas.openxmlformats.org/officeDocument/2006/relationships/image" Target="../media/image169.png"/><Relationship Id="rId79" Type="http://schemas.openxmlformats.org/officeDocument/2006/relationships/customXml" Target="../ink/ink268.xml"/><Relationship Id="rId102" Type="http://schemas.openxmlformats.org/officeDocument/2006/relationships/image" Target="../media/image191.png"/><Relationship Id="rId123" Type="http://schemas.openxmlformats.org/officeDocument/2006/relationships/customXml" Target="../ink/ink290.xml"/><Relationship Id="rId144" Type="http://schemas.openxmlformats.org/officeDocument/2006/relationships/image" Target="../media/image212.png"/><Relationship Id="rId90" Type="http://schemas.openxmlformats.org/officeDocument/2006/relationships/image" Target="../media/image185.png"/><Relationship Id="rId27" Type="http://schemas.openxmlformats.org/officeDocument/2006/relationships/customXml" Target="../ink/ink242.xml"/><Relationship Id="rId48" Type="http://schemas.openxmlformats.org/officeDocument/2006/relationships/image" Target="../media/image164.png"/><Relationship Id="rId69" Type="http://schemas.openxmlformats.org/officeDocument/2006/relationships/customXml" Target="../ink/ink263.xml"/><Relationship Id="rId113" Type="http://schemas.openxmlformats.org/officeDocument/2006/relationships/customXml" Target="../ink/ink285.xml"/><Relationship Id="rId134" Type="http://schemas.openxmlformats.org/officeDocument/2006/relationships/image" Target="../media/image207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1.xml"/><Relationship Id="rId117" Type="http://schemas.openxmlformats.org/officeDocument/2006/relationships/image" Target="../media/image278.png"/><Relationship Id="rId21" Type="http://schemas.openxmlformats.org/officeDocument/2006/relationships/image" Target="../media/image230.png"/><Relationship Id="rId42" Type="http://schemas.openxmlformats.org/officeDocument/2006/relationships/customXml" Target="../ink/ink329.xml"/><Relationship Id="rId47" Type="http://schemas.openxmlformats.org/officeDocument/2006/relationships/image" Target="../media/image243.png"/><Relationship Id="rId63" Type="http://schemas.openxmlformats.org/officeDocument/2006/relationships/image" Target="../media/image251.png"/><Relationship Id="rId68" Type="http://schemas.openxmlformats.org/officeDocument/2006/relationships/customXml" Target="../ink/ink342.xml"/><Relationship Id="rId84" Type="http://schemas.openxmlformats.org/officeDocument/2006/relationships/customXml" Target="../ink/ink350.xml"/><Relationship Id="rId89" Type="http://schemas.openxmlformats.org/officeDocument/2006/relationships/image" Target="../media/image264.png"/><Relationship Id="rId112" Type="http://schemas.openxmlformats.org/officeDocument/2006/relationships/customXml" Target="../ink/ink364.xml"/><Relationship Id="rId16" Type="http://schemas.openxmlformats.org/officeDocument/2006/relationships/customXml" Target="../ink/ink316.xml"/><Relationship Id="rId107" Type="http://schemas.openxmlformats.org/officeDocument/2006/relationships/image" Target="../media/image273.png"/><Relationship Id="rId11" Type="http://schemas.openxmlformats.org/officeDocument/2006/relationships/image" Target="../media/image225.png"/><Relationship Id="rId32" Type="http://schemas.openxmlformats.org/officeDocument/2006/relationships/customXml" Target="../ink/ink324.xml"/><Relationship Id="rId37" Type="http://schemas.openxmlformats.org/officeDocument/2006/relationships/image" Target="../media/image238.png"/><Relationship Id="rId53" Type="http://schemas.openxmlformats.org/officeDocument/2006/relationships/image" Target="../media/image246.png"/><Relationship Id="rId58" Type="http://schemas.openxmlformats.org/officeDocument/2006/relationships/customXml" Target="../ink/ink337.xml"/><Relationship Id="rId74" Type="http://schemas.openxmlformats.org/officeDocument/2006/relationships/customXml" Target="../ink/ink345.xml"/><Relationship Id="rId79" Type="http://schemas.openxmlformats.org/officeDocument/2006/relationships/image" Target="../media/image259.png"/><Relationship Id="rId102" Type="http://schemas.openxmlformats.org/officeDocument/2006/relationships/customXml" Target="../ink/ink359.xml"/><Relationship Id="rId5" Type="http://schemas.openxmlformats.org/officeDocument/2006/relationships/image" Target="../media/image222.png"/><Relationship Id="rId90" Type="http://schemas.openxmlformats.org/officeDocument/2006/relationships/customXml" Target="../ink/ink353.xml"/><Relationship Id="rId95" Type="http://schemas.openxmlformats.org/officeDocument/2006/relationships/image" Target="../media/image267.png"/><Relationship Id="rId22" Type="http://schemas.openxmlformats.org/officeDocument/2006/relationships/customXml" Target="../ink/ink319.xml"/><Relationship Id="rId27" Type="http://schemas.openxmlformats.org/officeDocument/2006/relationships/image" Target="../media/image233.png"/><Relationship Id="rId43" Type="http://schemas.openxmlformats.org/officeDocument/2006/relationships/image" Target="../media/image241.png"/><Relationship Id="rId48" Type="http://schemas.openxmlformats.org/officeDocument/2006/relationships/customXml" Target="../ink/ink332.xml"/><Relationship Id="rId64" Type="http://schemas.openxmlformats.org/officeDocument/2006/relationships/customXml" Target="../ink/ink340.xml"/><Relationship Id="rId69" Type="http://schemas.openxmlformats.org/officeDocument/2006/relationships/image" Target="../media/image254.png"/><Relationship Id="rId113" Type="http://schemas.openxmlformats.org/officeDocument/2006/relationships/image" Target="../media/image276.png"/><Relationship Id="rId118" Type="http://schemas.openxmlformats.org/officeDocument/2006/relationships/customXml" Target="../ink/ink367.xml"/><Relationship Id="rId80" Type="http://schemas.openxmlformats.org/officeDocument/2006/relationships/customXml" Target="../ink/ink348.xml"/><Relationship Id="rId85" Type="http://schemas.openxmlformats.org/officeDocument/2006/relationships/image" Target="../media/image262.png"/><Relationship Id="rId12" Type="http://schemas.openxmlformats.org/officeDocument/2006/relationships/customXml" Target="../ink/ink314.xml"/><Relationship Id="rId17" Type="http://schemas.openxmlformats.org/officeDocument/2006/relationships/image" Target="../media/image228.png"/><Relationship Id="rId33" Type="http://schemas.openxmlformats.org/officeDocument/2006/relationships/image" Target="../media/image236.png"/><Relationship Id="rId38" Type="http://schemas.openxmlformats.org/officeDocument/2006/relationships/customXml" Target="../ink/ink327.xml"/><Relationship Id="rId59" Type="http://schemas.openxmlformats.org/officeDocument/2006/relationships/image" Target="../media/image249.png"/><Relationship Id="rId103" Type="http://schemas.openxmlformats.org/officeDocument/2006/relationships/image" Target="../media/image271.png"/><Relationship Id="rId108" Type="http://schemas.openxmlformats.org/officeDocument/2006/relationships/customXml" Target="../ink/ink362.xml"/><Relationship Id="rId54" Type="http://schemas.openxmlformats.org/officeDocument/2006/relationships/customXml" Target="../ink/ink335.xml"/><Relationship Id="rId70" Type="http://schemas.openxmlformats.org/officeDocument/2006/relationships/customXml" Target="../ink/ink343.xml"/><Relationship Id="rId75" Type="http://schemas.openxmlformats.org/officeDocument/2006/relationships/image" Target="../media/image257.png"/><Relationship Id="rId91" Type="http://schemas.openxmlformats.org/officeDocument/2006/relationships/image" Target="../media/image265.png"/><Relationship Id="rId96" Type="http://schemas.openxmlformats.org/officeDocument/2006/relationships/customXml" Target="../ink/ink3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1.xml"/><Relationship Id="rId23" Type="http://schemas.openxmlformats.org/officeDocument/2006/relationships/image" Target="../media/image231.png"/><Relationship Id="rId28" Type="http://schemas.openxmlformats.org/officeDocument/2006/relationships/customXml" Target="../ink/ink322.xml"/><Relationship Id="rId49" Type="http://schemas.openxmlformats.org/officeDocument/2006/relationships/image" Target="../media/image244.png"/><Relationship Id="rId114" Type="http://schemas.openxmlformats.org/officeDocument/2006/relationships/customXml" Target="../ink/ink365.xml"/><Relationship Id="rId119" Type="http://schemas.openxmlformats.org/officeDocument/2006/relationships/image" Target="../media/image279.png"/><Relationship Id="rId10" Type="http://schemas.openxmlformats.org/officeDocument/2006/relationships/customXml" Target="../ink/ink313.xml"/><Relationship Id="rId31" Type="http://schemas.openxmlformats.org/officeDocument/2006/relationships/image" Target="../media/image235.png"/><Relationship Id="rId44" Type="http://schemas.openxmlformats.org/officeDocument/2006/relationships/customXml" Target="../ink/ink330.xml"/><Relationship Id="rId52" Type="http://schemas.openxmlformats.org/officeDocument/2006/relationships/customXml" Target="../ink/ink334.xml"/><Relationship Id="rId60" Type="http://schemas.openxmlformats.org/officeDocument/2006/relationships/customXml" Target="../ink/ink338.xml"/><Relationship Id="rId65" Type="http://schemas.openxmlformats.org/officeDocument/2006/relationships/image" Target="../media/image252.png"/><Relationship Id="rId73" Type="http://schemas.openxmlformats.org/officeDocument/2006/relationships/image" Target="../media/image256.png"/><Relationship Id="rId78" Type="http://schemas.openxmlformats.org/officeDocument/2006/relationships/customXml" Target="../ink/ink347.xml"/><Relationship Id="rId81" Type="http://schemas.openxmlformats.org/officeDocument/2006/relationships/image" Target="../media/image260.png"/><Relationship Id="rId86" Type="http://schemas.openxmlformats.org/officeDocument/2006/relationships/customXml" Target="../ink/ink351.xml"/><Relationship Id="rId94" Type="http://schemas.openxmlformats.org/officeDocument/2006/relationships/customXml" Target="../ink/ink355.xml"/><Relationship Id="rId99" Type="http://schemas.openxmlformats.org/officeDocument/2006/relationships/image" Target="../media/image269.png"/><Relationship Id="rId101" Type="http://schemas.openxmlformats.org/officeDocument/2006/relationships/image" Target="../media/image270.png"/><Relationship Id="rId4" Type="http://schemas.openxmlformats.org/officeDocument/2006/relationships/customXml" Target="../ink/ink310.xml"/><Relationship Id="rId9" Type="http://schemas.openxmlformats.org/officeDocument/2006/relationships/image" Target="../media/image224.png"/><Relationship Id="rId13" Type="http://schemas.openxmlformats.org/officeDocument/2006/relationships/image" Target="../media/image226.png"/><Relationship Id="rId18" Type="http://schemas.openxmlformats.org/officeDocument/2006/relationships/customXml" Target="../ink/ink317.xml"/><Relationship Id="rId39" Type="http://schemas.openxmlformats.org/officeDocument/2006/relationships/image" Target="../media/image239.png"/><Relationship Id="rId109" Type="http://schemas.openxmlformats.org/officeDocument/2006/relationships/image" Target="../media/image274.png"/><Relationship Id="rId34" Type="http://schemas.openxmlformats.org/officeDocument/2006/relationships/customXml" Target="../ink/ink325.xml"/><Relationship Id="rId50" Type="http://schemas.openxmlformats.org/officeDocument/2006/relationships/customXml" Target="../ink/ink333.xml"/><Relationship Id="rId55" Type="http://schemas.openxmlformats.org/officeDocument/2006/relationships/image" Target="../media/image247.png"/><Relationship Id="rId76" Type="http://schemas.openxmlformats.org/officeDocument/2006/relationships/customXml" Target="../ink/ink346.xml"/><Relationship Id="rId97" Type="http://schemas.openxmlformats.org/officeDocument/2006/relationships/image" Target="../media/image268.png"/><Relationship Id="rId104" Type="http://schemas.openxmlformats.org/officeDocument/2006/relationships/customXml" Target="../ink/ink360.xml"/><Relationship Id="rId7" Type="http://schemas.openxmlformats.org/officeDocument/2006/relationships/image" Target="../media/image223.png"/><Relationship Id="rId71" Type="http://schemas.openxmlformats.org/officeDocument/2006/relationships/image" Target="../media/image255.png"/><Relationship Id="rId92" Type="http://schemas.openxmlformats.org/officeDocument/2006/relationships/customXml" Target="../ink/ink354.xml"/><Relationship Id="rId2" Type="http://schemas.openxmlformats.org/officeDocument/2006/relationships/customXml" Target="../ink/ink309.xml"/><Relationship Id="rId29" Type="http://schemas.openxmlformats.org/officeDocument/2006/relationships/image" Target="../media/image234.png"/><Relationship Id="rId24" Type="http://schemas.openxmlformats.org/officeDocument/2006/relationships/customXml" Target="../ink/ink320.xml"/><Relationship Id="rId40" Type="http://schemas.openxmlformats.org/officeDocument/2006/relationships/customXml" Target="../ink/ink328.xml"/><Relationship Id="rId45" Type="http://schemas.openxmlformats.org/officeDocument/2006/relationships/image" Target="../media/image242.png"/><Relationship Id="rId66" Type="http://schemas.openxmlformats.org/officeDocument/2006/relationships/customXml" Target="../ink/ink341.xml"/><Relationship Id="rId87" Type="http://schemas.openxmlformats.org/officeDocument/2006/relationships/image" Target="../media/image263.png"/><Relationship Id="rId110" Type="http://schemas.openxmlformats.org/officeDocument/2006/relationships/customXml" Target="../ink/ink363.xml"/><Relationship Id="rId115" Type="http://schemas.openxmlformats.org/officeDocument/2006/relationships/image" Target="../media/image277.png"/><Relationship Id="rId61" Type="http://schemas.openxmlformats.org/officeDocument/2006/relationships/image" Target="../media/image250.png"/><Relationship Id="rId82" Type="http://schemas.openxmlformats.org/officeDocument/2006/relationships/customXml" Target="../ink/ink349.xml"/><Relationship Id="rId19" Type="http://schemas.openxmlformats.org/officeDocument/2006/relationships/image" Target="../media/image229.png"/><Relationship Id="rId14" Type="http://schemas.openxmlformats.org/officeDocument/2006/relationships/customXml" Target="../ink/ink315.xml"/><Relationship Id="rId30" Type="http://schemas.openxmlformats.org/officeDocument/2006/relationships/customXml" Target="../ink/ink323.xml"/><Relationship Id="rId35" Type="http://schemas.openxmlformats.org/officeDocument/2006/relationships/image" Target="../media/image237.png"/><Relationship Id="rId56" Type="http://schemas.openxmlformats.org/officeDocument/2006/relationships/customXml" Target="../ink/ink336.xml"/><Relationship Id="rId77" Type="http://schemas.openxmlformats.org/officeDocument/2006/relationships/image" Target="../media/image258.png"/><Relationship Id="rId100" Type="http://schemas.openxmlformats.org/officeDocument/2006/relationships/customXml" Target="../ink/ink358.xml"/><Relationship Id="rId105" Type="http://schemas.openxmlformats.org/officeDocument/2006/relationships/image" Target="../media/image272.png"/><Relationship Id="rId8" Type="http://schemas.openxmlformats.org/officeDocument/2006/relationships/customXml" Target="../ink/ink312.xml"/><Relationship Id="rId51" Type="http://schemas.openxmlformats.org/officeDocument/2006/relationships/image" Target="../media/image245.png"/><Relationship Id="rId72" Type="http://schemas.openxmlformats.org/officeDocument/2006/relationships/customXml" Target="../ink/ink344.xml"/><Relationship Id="rId93" Type="http://schemas.openxmlformats.org/officeDocument/2006/relationships/image" Target="../media/image266.png"/><Relationship Id="rId98" Type="http://schemas.openxmlformats.org/officeDocument/2006/relationships/customXml" Target="../ink/ink357.xml"/><Relationship Id="rId3" Type="http://schemas.openxmlformats.org/officeDocument/2006/relationships/image" Target="../media/image221.png"/><Relationship Id="rId25" Type="http://schemas.openxmlformats.org/officeDocument/2006/relationships/image" Target="../media/image232.png"/><Relationship Id="rId46" Type="http://schemas.openxmlformats.org/officeDocument/2006/relationships/customXml" Target="../ink/ink331.xml"/><Relationship Id="rId67" Type="http://schemas.openxmlformats.org/officeDocument/2006/relationships/image" Target="../media/image253.png"/><Relationship Id="rId116" Type="http://schemas.openxmlformats.org/officeDocument/2006/relationships/customXml" Target="../ink/ink366.xml"/><Relationship Id="rId20" Type="http://schemas.openxmlformats.org/officeDocument/2006/relationships/customXml" Target="../ink/ink318.xml"/><Relationship Id="rId41" Type="http://schemas.openxmlformats.org/officeDocument/2006/relationships/image" Target="../media/image240.png"/><Relationship Id="rId62" Type="http://schemas.openxmlformats.org/officeDocument/2006/relationships/customXml" Target="../ink/ink339.xml"/><Relationship Id="rId83" Type="http://schemas.openxmlformats.org/officeDocument/2006/relationships/image" Target="../media/image261.png"/><Relationship Id="rId88" Type="http://schemas.openxmlformats.org/officeDocument/2006/relationships/customXml" Target="../ink/ink352.xml"/><Relationship Id="rId111" Type="http://schemas.openxmlformats.org/officeDocument/2006/relationships/image" Target="../media/image275.png"/><Relationship Id="rId15" Type="http://schemas.openxmlformats.org/officeDocument/2006/relationships/image" Target="../media/image227.png"/><Relationship Id="rId36" Type="http://schemas.openxmlformats.org/officeDocument/2006/relationships/customXml" Target="../ink/ink326.xml"/><Relationship Id="rId57" Type="http://schemas.openxmlformats.org/officeDocument/2006/relationships/image" Target="../media/image248.png"/><Relationship Id="rId106" Type="http://schemas.openxmlformats.org/officeDocument/2006/relationships/customXml" Target="../ink/ink36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.png"/><Relationship Id="rId18" Type="http://schemas.openxmlformats.org/officeDocument/2006/relationships/customXml" Target="../ink/ink376.xml"/><Relationship Id="rId26" Type="http://schemas.openxmlformats.org/officeDocument/2006/relationships/customXml" Target="../ink/ink380.xml"/><Relationship Id="rId39" Type="http://schemas.openxmlformats.org/officeDocument/2006/relationships/image" Target="../media/image298.png"/><Relationship Id="rId21" Type="http://schemas.openxmlformats.org/officeDocument/2006/relationships/image" Target="../media/image289.png"/><Relationship Id="rId34" Type="http://schemas.openxmlformats.org/officeDocument/2006/relationships/customXml" Target="../ink/ink384.xml"/><Relationship Id="rId42" Type="http://schemas.openxmlformats.org/officeDocument/2006/relationships/customXml" Target="../ink/ink388.xml"/><Relationship Id="rId47" Type="http://schemas.openxmlformats.org/officeDocument/2006/relationships/image" Target="../media/image302.png"/><Relationship Id="rId50" Type="http://schemas.openxmlformats.org/officeDocument/2006/relationships/customXml" Target="../ink/ink392.xml"/><Relationship Id="rId55" Type="http://schemas.openxmlformats.org/officeDocument/2006/relationships/image" Target="../media/image306.png"/><Relationship Id="rId7" Type="http://schemas.openxmlformats.org/officeDocument/2006/relationships/image" Target="../media/image282.png"/><Relationship Id="rId2" Type="http://schemas.openxmlformats.org/officeDocument/2006/relationships/customXml" Target="../ink/ink368.xml"/><Relationship Id="rId16" Type="http://schemas.openxmlformats.org/officeDocument/2006/relationships/customXml" Target="../ink/ink375.xml"/><Relationship Id="rId29" Type="http://schemas.openxmlformats.org/officeDocument/2006/relationships/image" Target="../media/image293.png"/><Relationship Id="rId11" Type="http://schemas.openxmlformats.org/officeDocument/2006/relationships/image" Target="../media/image284.png"/><Relationship Id="rId24" Type="http://schemas.openxmlformats.org/officeDocument/2006/relationships/customXml" Target="../ink/ink379.xml"/><Relationship Id="rId32" Type="http://schemas.openxmlformats.org/officeDocument/2006/relationships/customXml" Target="../ink/ink383.xml"/><Relationship Id="rId37" Type="http://schemas.openxmlformats.org/officeDocument/2006/relationships/image" Target="../media/image297.png"/><Relationship Id="rId40" Type="http://schemas.openxmlformats.org/officeDocument/2006/relationships/customXml" Target="../ink/ink387.xml"/><Relationship Id="rId45" Type="http://schemas.openxmlformats.org/officeDocument/2006/relationships/image" Target="../media/image301.png"/><Relationship Id="rId53" Type="http://schemas.openxmlformats.org/officeDocument/2006/relationships/image" Target="../media/image305.png"/><Relationship Id="rId58" Type="http://schemas.openxmlformats.org/officeDocument/2006/relationships/customXml" Target="../ink/ink396.xml"/><Relationship Id="rId5" Type="http://schemas.openxmlformats.org/officeDocument/2006/relationships/image" Target="../media/image281.png"/><Relationship Id="rId19" Type="http://schemas.openxmlformats.org/officeDocument/2006/relationships/image" Target="../media/image288.png"/><Relationship Id="rId4" Type="http://schemas.openxmlformats.org/officeDocument/2006/relationships/customXml" Target="../ink/ink369.xml"/><Relationship Id="rId9" Type="http://schemas.openxmlformats.org/officeDocument/2006/relationships/image" Target="../media/image283.png"/><Relationship Id="rId14" Type="http://schemas.openxmlformats.org/officeDocument/2006/relationships/customXml" Target="../ink/ink374.xml"/><Relationship Id="rId22" Type="http://schemas.openxmlformats.org/officeDocument/2006/relationships/customXml" Target="../ink/ink378.xml"/><Relationship Id="rId27" Type="http://schemas.openxmlformats.org/officeDocument/2006/relationships/image" Target="../media/image292.png"/><Relationship Id="rId30" Type="http://schemas.openxmlformats.org/officeDocument/2006/relationships/customXml" Target="../ink/ink382.xml"/><Relationship Id="rId35" Type="http://schemas.openxmlformats.org/officeDocument/2006/relationships/image" Target="../media/image296.png"/><Relationship Id="rId43" Type="http://schemas.openxmlformats.org/officeDocument/2006/relationships/image" Target="../media/image300.png"/><Relationship Id="rId48" Type="http://schemas.openxmlformats.org/officeDocument/2006/relationships/customXml" Target="../ink/ink391.xml"/><Relationship Id="rId56" Type="http://schemas.openxmlformats.org/officeDocument/2006/relationships/customXml" Target="../ink/ink395.xml"/><Relationship Id="rId8" Type="http://schemas.openxmlformats.org/officeDocument/2006/relationships/customXml" Target="../ink/ink371.xml"/><Relationship Id="rId51" Type="http://schemas.openxmlformats.org/officeDocument/2006/relationships/image" Target="../media/image304.png"/><Relationship Id="rId3" Type="http://schemas.openxmlformats.org/officeDocument/2006/relationships/image" Target="../media/image280.png"/><Relationship Id="rId12" Type="http://schemas.openxmlformats.org/officeDocument/2006/relationships/customXml" Target="../ink/ink373.xml"/><Relationship Id="rId17" Type="http://schemas.openxmlformats.org/officeDocument/2006/relationships/image" Target="../media/image287.png"/><Relationship Id="rId25" Type="http://schemas.openxmlformats.org/officeDocument/2006/relationships/image" Target="../media/image291.png"/><Relationship Id="rId33" Type="http://schemas.openxmlformats.org/officeDocument/2006/relationships/image" Target="../media/image295.png"/><Relationship Id="rId38" Type="http://schemas.openxmlformats.org/officeDocument/2006/relationships/customXml" Target="../ink/ink386.xml"/><Relationship Id="rId46" Type="http://schemas.openxmlformats.org/officeDocument/2006/relationships/customXml" Target="../ink/ink390.xml"/><Relationship Id="rId59" Type="http://schemas.openxmlformats.org/officeDocument/2006/relationships/image" Target="../media/image308.png"/><Relationship Id="rId20" Type="http://schemas.openxmlformats.org/officeDocument/2006/relationships/customXml" Target="../ink/ink377.xml"/><Relationship Id="rId41" Type="http://schemas.openxmlformats.org/officeDocument/2006/relationships/image" Target="../media/image299.png"/><Relationship Id="rId54" Type="http://schemas.openxmlformats.org/officeDocument/2006/relationships/customXml" Target="../ink/ink3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0.xml"/><Relationship Id="rId15" Type="http://schemas.openxmlformats.org/officeDocument/2006/relationships/image" Target="../media/image286.png"/><Relationship Id="rId23" Type="http://schemas.openxmlformats.org/officeDocument/2006/relationships/image" Target="../media/image290.png"/><Relationship Id="rId28" Type="http://schemas.openxmlformats.org/officeDocument/2006/relationships/customXml" Target="../ink/ink381.xml"/><Relationship Id="rId36" Type="http://schemas.openxmlformats.org/officeDocument/2006/relationships/customXml" Target="../ink/ink385.xml"/><Relationship Id="rId49" Type="http://schemas.openxmlformats.org/officeDocument/2006/relationships/image" Target="../media/image303.png"/><Relationship Id="rId57" Type="http://schemas.openxmlformats.org/officeDocument/2006/relationships/image" Target="../media/image307.png"/><Relationship Id="rId10" Type="http://schemas.openxmlformats.org/officeDocument/2006/relationships/customXml" Target="../ink/ink372.xml"/><Relationship Id="rId31" Type="http://schemas.openxmlformats.org/officeDocument/2006/relationships/image" Target="../media/image294.png"/><Relationship Id="rId44" Type="http://schemas.openxmlformats.org/officeDocument/2006/relationships/customXml" Target="../ink/ink389.xml"/><Relationship Id="rId52" Type="http://schemas.openxmlformats.org/officeDocument/2006/relationships/customXml" Target="../ink/ink3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customXml" Target="../ink/ink15.xml"/><Relationship Id="rId42" Type="http://schemas.openxmlformats.org/officeDocument/2006/relationships/image" Target="../media/image30.png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43.png"/><Relationship Id="rId84" Type="http://schemas.openxmlformats.org/officeDocument/2006/relationships/image" Target="../media/image51.png"/><Relationship Id="rId89" Type="http://schemas.openxmlformats.org/officeDocument/2006/relationships/customXml" Target="../ink/ink49.xml"/><Relationship Id="rId112" Type="http://schemas.openxmlformats.org/officeDocument/2006/relationships/image" Target="../media/image65.png"/><Relationship Id="rId16" Type="http://schemas.openxmlformats.org/officeDocument/2006/relationships/image" Target="../media/image17.png"/><Relationship Id="rId107" Type="http://schemas.openxmlformats.org/officeDocument/2006/relationships/customXml" Target="../ink/ink58.xml"/><Relationship Id="rId11" Type="http://schemas.openxmlformats.org/officeDocument/2006/relationships/customXml" Target="../ink/ink10.xml"/><Relationship Id="rId32" Type="http://schemas.openxmlformats.org/officeDocument/2006/relationships/image" Target="../media/image25.png"/><Relationship Id="rId37" Type="http://schemas.openxmlformats.org/officeDocument/2006/relationships/customXml" Target="../ink/ink23.xml"/><Relationship Id="rId53" Type="http://schemas.openxmlformats.org/officeDocument/2006/relationships/customXml" Target="../ink/ink31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44.xml"/><Relationship Id="rId102" Type="http://schemas.openxmlformats.org/officeDocument/2006/relationships/image" Target="../media/image60.png"/><Relationship Id="rId5" Type="http://schemas.openxmlformats.org/officeDocument/2006/relationships/customXml" Target="../ink/ink7.xml"/><Relationship Id="rId90" Type="http://schemas.openxmlformats.org/officeDocument/2006/relationships/image" Target="../media/image54.png"/><Relationship Id="rId95" Type="http://schemas.openxmlformats.org/officeDocument/2006/relationships/customXml" Target="../ink/ink52.xml"/><Relationship Id="rId22" Type="http://schemas.openxmlformats.org/officeDocument/2006/relationships/image" Target="../media/image20.png"/><Relationship Id="rId27" Type="http://schemas.openxmlformats.org/officeDocument/2006/relationships/customXml" Target="../ink/ink18.xml"/><Relationship Id="rId43" Type="http://schemas.openxmlformats.org/officeDocument/2006/relationships/customXml" Target="../ink/ink26.xml"/><Relationship Id="rId48" Type="http://schemas.openxmlformats.org/officeDocument/2006/relationships/image" Target="../media/image33.png"/><Relationship Id="rId64" Type="http://schemas.openxmlformats.org/officeDocument/2006/relationships/image" Target="../media/image41.png"/><Relationship Id="rId69" Type="http://schemas.openxmlformats.org/officeDocument/2006/relationships/customXml" Target="../ink/ink39.xml"/><Relationship Id="rId113" Type="http://schemas.openxmlformats.org/officeDocument/2006/relationships/customXml" Target="../ink/ink61.xml"/><Relationship Id="rId80" Type="http://schemas.openxmlformats.org/officeDocument/2006/relationships/image" Target="../media/image49.png"/><Relationship Id="rId85" Type="http://schemas.openxmlformats.org/officeDocument/2006/relationships/customXml" Target="../ink/ink47.xml"/><Relationship Id="rId12" Type="http://schemas.openxmlformats.org/officeDocument/2006/relationships/image" Target="../media/image15.png"/><Relationship Id="rId17" Type="http://schemas.openxmlformats.org/officeDocument/2006/relationships/customXml" Target="../ink/ink13.xml"/><Relationship Id="rId33" Type="http://schemas.openxmlformats.org/officeDocument/2006/relationships/customXml" Target="../ink/ink21.xml"/><Relationship Id="rId38" Type="http://schemas.openxmlformats.org/officeDocument/2006/relationships/image" Target="../media/image28.png"/><Relationship Id="rId59" Type="http://schemas.openxmlformats.org/officeDocument/2006/relationships/customXml" Target="../ink/ink34.xml"/><Relationship Id="rId103" Type="http://schemas.openxmlformats.org/officeDocument/2006/relationships/customXml" Target="../ink/ink56.xml"/><Relationship Id="rId108" Type="http://schemas.openxmlformats.org/officeDocument/2006/relationships/image" Target="../media/image63.png"/><Relationship Id="rId54" Type="http://schemas.openxmlformats.org/officeDocument/2006/relationships/image" Target="../media/image36.png"/><Relationship Id="rId70" Type="http://schemas.openxmlformats.org/officeDocument/2006/relationships/image" Target="../media/image44.png"/><Relationship Id="rId75" Type="http://schemas.openxmlformats.org/officeDocument/2006/relationships/customXml" Target="../ink/ink42.xml"/><Relationship Id="rId91" Type="http://schemas.openxmlformats.org/officeDocument/2006/relationships/customXml" Target="../ink/ink50.xml"/><Relationship Id="rId9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6" Type="http://schemas.openxmlformats.org/officeDocument/2006/relationships/image" Target="../media/image62.png"/><Relationship Id="rId114" Type="http://schemas.openxmlformats.org/officeDocument/2006/relationships/image" Target="../media/image66.png"/><Relationship Id="rId10" Type="http://schemas.openxmlformats.org/officeDocument/2006/relationships/image" Target="../media/image14.png"/><Relationship Id="rId31" Type="http://schemas.openxmlformats.org/officeDocument/2006/relationships/customXml" Target="../ink/ink20.xml"/><Relationship Id="rId44" Type="http://schemas.openxmlformats.org/officeDocument/2006/relationships/image" Target="../media/image31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78" Type="http://schemas.openxmlformats.org/officeDocument/2006/relationships/image" Target="../media/image48.png"/><Relationship Id="rId81" Type="http://schemas.openxmlformats.org/officeDocument/2006/relationships/customXml" Target="../ink/ink45.xml"/><Relationship Id="rId86" Type="http://schemas.openxmlformats.org/officeDocument/2006/relationships/image" Target="../media/image52.png"/><Relationship Id="rId94" Type="http://schemas.openxmlformats.org/officeDocument/2006/relationships/image" Target="../media/image56.png"/><Relationship Id="rId99" Type="http://schemas.openxmlformats.org/officeDocument/2006/relationships/customXml" Target="../ink/ink54.xml"/><Relationship Id="rId101" Type="http://schemas.openxmlformats.org/officeDocument/2006/relationships/customXml" Target="../ink/ink55.xml"/><Relationship Id="rId4" Type="http://schemas.openxmlformats.org/officeDocument/2006/relationships/image" Target="../media/image11.png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18.png"/><Relationship Id="rId39" Type="http://schemas.openxmlformats.org/officeDocument/2006/relationships/customXml" Target="../ink/ink24.xml"/><Relationship Id="rId109" Type="http://schemas.openxmlformats.org/officeDocument/2006/relationships/customXml" Target="../ink/ink59.xml"/><Relationship Id="rId34" Type="http://schemas.openxmlformats.org/officeDocument/2006/relationships/image" Target="../media/image26.png"/><Relationship Id="rId50" Type="http://schemas.openxmlformats.org/officeDocument/2006/relationships/image" Target="../media/image34.png"/><Relationship Id="rId55" Type="http://schemas.openxmlformats.org/officeDocument/2006/relationships/customXml" Target="../ink/ink32.xml"/><Relationship Id="rId76" Type="http://schemas.openxmlformats.org/officeDocument/2006/relationships/image" Target="../media/image47.png"/><Relationship Id="rId97" Type="http://schemas.openxmlformats.org/officeDocument/2006/relationships/customXml" Target="../ink/ink53.xml"/><Relationship Id="rId104" Type="http://schemas.openxmlformats.org/officeDocument/2006/relationships/image" Target="../media/image61.png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92" Type="http://schemas.openxmlformats.org/officeDocument/2006/relationships/image" Target="../media/image55.png"/><Relationship Id="rId2" Type="http://schemas.openxmlformats.org/officeDocument/2006/relationships/image" Target="../media/image10.png"/><Relationship Id="rId29" Type="http://schemas.openxmlformats.org/officeDocument/2006/relationships/customXml" Target="../ink/ink19.xml"/><Relationship Id="rId24" Type="http://schemas.openxmlformats.org/officeDocument/2006/relationships/image" Target="../media/image21.png"/><Relationship Id="rId40" Type="http://schemas.openxmlformats.org/officeDocument/2006/relationships/image" Target="../media/image29.png"/><Relationship Id="rId45" Type="http://schemas.openxmlformats.org/officeDocument/2006/relationships/customXml" Target="../ink/ink27.xml"/><Relationship Id="rId66" Type="http://schemas.openxmlformats.org/officeDocument/2006/relationships/image" Target="../media/image42.png"/><Relationship Id="rId87" Type="http://schemas.openxmlformats.org/officeDocument/2006/relationships/customXml" Target="../ink/ink48.xml"/><Relationship Id="rId110" Type="http://schemas.openxmlformats.org/officeDocument/2006/relationships/image" Target="../media/image64.png"/><Relationship Id="rId61" Type="http://schemas.openxmlformats.org/officeDocument/2006/relationships/customXml" Target="../ink/ink35.xml"/><Relationship Id="rId82" Type="http://schemas.openxmlformats.org/officeDocument/2006/relationships/image" Target="../media/image50.png"/><Relationship Id="rId19" Type="http://schemas.openxmlformats.org/officeDocument/2006/relationships/customXml" Target="../ink/ink14.xml"/><Relationship Id="rId14" Type="http://schemas.openxmlformats.org/officeDocument/2006/relationships/image" Target="../media/image16.png"/><Relationship Id="rId30" Type="http://schemas.openxmlformats.org/officeDocument/2006/relationships/image" Target="../media/image24.png"/><Relationship Id="rId35" Type="http://schemas.openxmlformats.org/officeDocument/2006/relationships/customXml" Target="../ink/ink22.xml"/><Relationship Id="rId56" Type="http://schemas.openxmlformats.org/officeDocument/2006/relationships/image" Target="../media/image37.png"/><Relationship Id="rId77" Type="http://schemas.openxmlformats.org/officeDocument/2006/relationships/customXml" Target="../ink/ink43.xml"/><Relationship Id="rId100" Type="http://schemas.openxmlformats.org/officeDocument/2006/relationships/image" Target="../media/image59.png"/><Relationship Id="rId105" Type="http://schemas.openxmlformats.org/officeDocument/2006/relationships/customXml" Target="../ink/ink57.xml"/><Relationship Id="rId8" Type="http://schemas.openxmlformats.org/officeDocument/2006/relationships/image" Target="../media/image13.png"/><Relationship Id="rId51" Type="http://schemas.openxmlformats.org/officeDocument/2006/relationships/customXml" Target="../ink/ink30.xml"/><Relationship Id="rId72" Type="http://schemas.openxmlformats.org/officeDocument/2006/relationships/image" Target="../media/image45.png"/><Relationship Id="rId93" Type="http://schemas.openxmlformats.org/officeDocument/2006/relationships/customXml" Target="../ink/ink51.xml"/><Relationship Id="rId98" Type="http://schemas.openxmlformats.org/officeDocument/2006/relationships/image" Target="../media/image58.png"/><Relationship Id="rId3" Type="http://schemas.openxmlformats.org/officeDocument/2006/relationships/customXml" Target="../ink/ink6.xml"/><Relationship Id="rId25" Type="http://schemas.openxmlformats.org/officeDocument/2006/relationships/customXml" Target="../ink/ink17.xml"/><Relationship Id="rId46" Type="http://schemas.openxmlformats.org/officeDocument/2006/relationships/image" Target="../media/image32.png"/><Relationship Id="rId67" Type="http://schemas.openxmlformats.org/officeDocument/2006/relationships/customXml" Target="../ink/ink38.xml"/><Relationship Id="rId20" Type="http://schemas.openxmlformats.org/officeDocument/2006/relationships/image" Target="../media/image19.png"/><Relationship Id="rId41" Type="http://schemas.openxmlformats.org/officeDocument/2006/relationships/customXml" Target="../ink/ink25.xml"/><Relationship Id="rId62" Type="http://schemas.openxmlformats.org/officeDocument/2006/relationships/image" Target="../media/image40.png"/><Relationship Id="rId83" Type="http://schemas.openxmlformats.org/officeDocument/2006/relationships/customXml" Target="../ink/ink46.xml"/><Relationship Id="rId88" Type="http://schemas.openxmlformats.org/officeDocument/2006/relationships/image" Target="../media/image53.png"/><Relationship Id="rId111" Type="http://schemas.openxmlformats.org/officeDocument/2006/relationships/customXml" Target="../ink/ink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056C-3EA7-4986-A0C6-C37B3CE0D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 Solvers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3BEDE-6E7B-4EAB-903A-3B7C6C89D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17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Lecture 2(a)</a:t>
            </a:r>
          </a:p>
          <a:p>
            <a:endParaRPr lang="en-US" sz="2800" dirty="0"/>
          </a:p>
          <a:p>
            <a:r>
              <a:rPr lang="en-US" sz="2800" dirty="0"/>
              <a:t>Sriram Rajamani</a:t>
            </a:r>
          </a:p>
          <a:p>
            <a:endParaRPr lang="en-US" sz="2800" dirty="0"/>
          </a:p>
          <a:p>
            <a:r>
              <a:rPr lang="en-US" sz="2800" i="1" dirty="0"/>
              <a:t>(some parts adapted from notes/slides by Emina Torlak,</a:t>
            </a:r>
            <a:br>
              <a:rPr lang="en-US" sz="2800" i="1" dirty="0"/>
            </a:br>
            <a:r>
              <a:rPr lang="en-US" sz="2800" i="1" dirty="0"/>
              <a:t> Vijay Ganesh and Leo De Moura)</a:t>
            </a:r>
          </a:p>
        </p:txBody>
      </p:sp>
    </p:spTree>
    <p:extLst>
      <p:ext uri="{BB962C8B-B14F-4D97-AF65-F5344CB8AC3E}">
        <p14:creationId xmlns:p14="http://schemas.microsoft.com/office/powerpoint/2010/main" val="29997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A6BB-0D2B-40E4-9586-9B55322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CNF: Conjunctive Normal Form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28E801-E5B4-4AFB-BA09-FC5F4C408F77}"/>
              </a:ext>
            </a:extLst>
          </p:cNvPr>
          <p:cNvGrpSpPr/>
          <p:nvPr/>
        </p:nvGrpSpPr>
        <p:grpSpPr>
          <a:xfrm>
            <a:off x="1654600" y="5184720"/>
            <a:ext cx="1675440" cy="1114200"/>
            <a:chOff x="1654600" y="5184720"/>
            <a:chExt cx="1675440" cy="11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E7D139-37F1-41B3-848B-35F2AFDE6055}"/>
                    </a:ext>
                  </a:extLst>
                </p14:cNvPr>
                <p14:cNvContentPartPr/>
                <p14:nvPr/>
              </p14:nvContentPartPr>
              <p14:xfrm>
                <a:off x="1851520" y="5403960"/>
                <a:ext cx="10080" cy="41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E7D139-37F1-41B3-848B-35F2AFDE605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33880" y="5385960"/>
                  <a:ext cx="45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88AE55-C204-4024-9F1D-0440859F89B3}"/>
                    </a:ext>
                  </a:extLst>
                </p14:cNvPr>
                <p14:cNvContentPartPr/>
                <p14:nvPr/>
              </p14:nvContentPartPr>
              <p14:xfrm>
                <a:off x="1654600" y="5184720"/>
                <a:ext cx="305280" cy="469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88AE55-C204-4024-9F1D-0440859F89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6960" y="5166720"/>
                  <a:ext cx="3409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7EF06F-B597-4F76-B3D8-2F3070DAD40C}"/>
                    </a:ext>
                  </a:extLst>
                </p14:cNvPr>
                <p14:cNvContentPartPr/>
                <p14:nvPr/>
              </p14:nvContentPartPr>
              <p14:xfrm>
                <a:off x="2075800" y="5454000"/>
                <a:ext cx="10188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7EF06F-B597-4F76-B3D8-2F3070DAD4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7800" y="5436000"/>
                  <a:ext cx="137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B570D2-AEDB-4249-B900-DB539167068D}"/>
                    </a:ext>
                  </a:extLst>
                </p14:cNvPr>
                <p14:cNvContentPartPr/>
                <p14:nvPr/>
              </p14:nvContentPartPr>
              <p14:xfrm>
                <a:off x="2265880" y="5423760"/>
                <a:ext cx="160560" cy="12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B570D2-AEDB-4249-B900-DB53916706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7880" y="5405760"/>
                  <a:ext cx="196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7BC06A6-42BE-4703-A356-33A103BC9C6E}"/>
                    </a:ext>
                  </a:extLst>
                </p14:cNvPr>
                <p14:cNvContentPartPr/>
                <p14:nvPr/>
              </p14:nvContentPartPr>
              <p14:xfrm>
                <a:off x="2467480" y="5405040"/>
                <a:ext cx="93960" cy="15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BC06A6-42BE-4703-A356-33A103BC9C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9840" y="5387040"/>
                  <a:ext cx="129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BFA0CA-8607-47AA-9D01-84FA4F13FCB1}"/>
                    </a:ext>
                  </a:extLst>
                </p14:cNvPr>
                <p14:cNvContentPartPr/>
                <p14:nvPr/>
              </p14:nvContentPartPr>
              <p14:xfrm>
                <a:off x="2032600" y="5570640"/>
                <a:ext cx="81000" cy="82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BFA0CA-8607-47AA-9D01-84FA4F13FC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4960" y="5552640"/>
                  <a:ext cx="11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D36151C-3EC3-483E-B349-62FAAED413E6}"/>
                    </a:ext>
                  </a:extLst>
                </p14:cNvPr>
                <p14:cNvContentPartPr/>
                <p14:nvPr/>
              </p14:nvContentPartPr>
              <p14:xfrm>
                <a:off x="2596720" y="5434920"/>
                <a:ext cx="112320" cy="9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36151C-3EC3-483E-B349-62FAAED41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9080" y="5416920"/>
                  <a:ext cx="147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D0B799-A4BF-4A3F-8CF4-0EE09FF95B2E}"/>
                    </a:ext>
                  </a:extLst>
                </p14:cNvPr>
                <p14:cNvContentPartPr/>
                <p14:nvPr/>
              </p14:nvContentPartPr>
              <p14:xfrm>
                <a:off x="2821000" y="5236920"/>
                <a:ext cx="283680" cy="263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D0B799-A4BF-4A3F-8CF4-0EE09FF95B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3000" y="5218920"/>
                  <a:ext cx="31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5E4418-22DF-4417-BD82-86A6EB2D9EB0}"/>
                    </a:ext>
                  </a:extLst>
                </p14:cNvPr>
                <p14:cNvContentPartPr/>
                <p14:nvPr/>
              </p14:nvContentPartPr>
              <p14:xfrm>
                <a:off x="2263000" y="5729400"/>
                <a:ext cx="392400" cy="56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5E4418-22DF-4417-BD82-86A6EB2D9E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5360" y="5711760"/>
                  <a:ext cx="42804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87B6CF-4C98-4AB6-A882-D310E6C3AC8B}"/>
                    </a:ext>
                  </a:extLst>
                </p14:cNvPr>
                <p14:cNvContentPartPr/>
                <p14:nvPr/>
              </p14:nvContentPartPr>
              <p14:xfrm>
                <a:off x="2708320" y="5842800"/>
                <a:ext cx="112320" cy="124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87B6CF-4C98-4AB6-A882-D310E6C3AC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90320" y="5825160"/>
                  <a:ext cx="147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96AD74-2693-474B-A2F8-3A39FBC6CF20}"/>
                    </a:ext>
                  </a:extLst>
                </p14:cNvPr>
                <p14:cNvContentPartPr/>
                <p14:nvPr/>
              </p14:nvContentPartPr>
              <p14:xfrm>
                <a:off x="2863840" y="5801040"/>
                <a:ext cx="466200" cy="13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96AD74-2693-474B-A2F8-3A39FBC6CF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45840" y="5783400"/>
                  <a:ext cx="50184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C8098FD7-907B-492F-AF51-32ABDF2E2ED8}"/>
                  </a:ext>
                </a:extLst>
              </p:cNvPr>
              <p:cNvSpPr txBox="1"/>
              <p:nvPr/>
            </p:nvSpPr>
            <p:spPr>
              <a:xfrm>
                <a:off x="1122680" y="2364476"/>
                <a:ext cx="4091252" cy="252376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b="0" dirty="0"/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 ¬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               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sz="2800" b="0" dirty="0"/>
                </a:br>
                <a:r>
                  <a:rPr lang="en-US" sz="2800" b="0" dirty="0"/>
                  <a:t>              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C8098FD7-907B-492F-AF51-32ABDF2E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80" y="2364476"/>
                <a:ext cx="4091252" cy="25237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2B152814-9562-4FDD-BEE0-A1130DB0B61D}"/>
                  </a:ext>
                </a:extLst>
              </p:cNvPr>
              <p:cNvSpPr txBox="1"/>
              <p:nvPr/>
            </p:nvSpPr>
            <p:spPr>
              <a:xfrm>
                <a:off x="7959660" y="2660952"/>
                <a:ext cx="4091252" cy="18158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b="0" dirty="0"/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b="0" dirty="0"/>
                  <a:t>  </a:t>
                </a:r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2B152814-9562-4FDD-BEE0-A1130DB0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60" y="2660952"/>
                <a:ext cx="4091252" cy="181588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7A53852-CEEF-49C6-B37D-410554A39096}"/>
              </a:ext>
            </a:extLst>
          </p:cNvPr>
          <p:cNvGrpSpPr/>
          <p:nvPr/>
        </p:nvGrpSpPr>
        <p:grpSpPr>
          <a:xfrm>
            <a:off x="9345637" y="4647252"/>
            <a:ext cx="908640" cy="444240"/>
            <a:chOff x="9345637" y="4647252"/>
            <a:chExt cx="90864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A34D852-43BC-4F3A-A66D-2AEE636A65E9}"/>
                    </a:ext>
                  </a:extLst>
                </p14:cNvPr>
                <p14:cNvContentPartPr/>
                <p14:nvPr/>
              </p14:nvContentPartPr>
              <p14:xfrm>
                <a:off x="9345637" y="4742292"/>
                <a:ext cx="199080" cy="349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A34D852-43BC-4F3A-A66D-2AEE636A65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27637" y="4724652"/>
                  <a:ext cx="234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1F92950-D976-4B14-B7E3-7AB600B923BC}"/>
                    </a:ext>
                  </a:extLst>
                </p14:cNvPr>
                <p14:cNvContentPartPr/>
                <p14:nvPr/>
              </p14:nvContentPartPr>
              <p14:xfrm>
                <a:off x="9727237" y="4694412"/>
                <a:ext cx="156960" cy="334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1F92950-D976-4B14-B7E3-7AB600B923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09237" y="4676772"/>
                  <a:ext cx="1926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5563E20-1016-48F5-8F64-21D466AF0A55}"/>
                    </a:ext>
                  </a:extLst>
                </p14:cNvPr>
                <p14:cNvContentPartPr/>
                <p14:nvPr/>
              </p14:nvContentPartPr>
              <p14:xfrm>
                <a:off x="10059517" y="4701972"/>
                <a:ext cx="58680" cy="322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5563E20-1016-48F5-8F64-21D466AF0A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41877" y="4683972"/>
                  <a:ext cx="943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4BFAD0C-C63E-4C75-B2D9-985B98EA22E2}"/>
                    </a:ext>
                  </a:extLst>
                </p14:cNvPr>
                <p14:cNvContentPartPr/>
                <p14:nvPr/>
              </p14:nvContentPartPr>
              <p14:xfrm>
                <a:off x="10074277" y="4647252"/>
                <a:ext cx="180000" cy="98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4BFAD0C-C63E-4C75-B2D9-985B98EA22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56277" y="4629252"/>
                  <a:ext cx="215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B365B15-AAE8-45DF-BDAA-D2BF543AACD0}"/>
                    </a:ext>
                  </a:extLst>
                </p14:cNvPr>
                <p14:cNvContentPartPr/>
                <p14:nvPr/>
              </p14:nvContentPartPr>
              <p14:xfrm>
                <a:off x="10094077" y="4833012"/>
                <a:ext cx="87120" cy="31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B365B15-AAE8-45DF-BDAA-D2BF543AAC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76077" y="4815372"/>
                  <a:ext cx="1227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B5581D0-DC8E-4155-88E1-AC6B154869C1}"/>
              </a:ext>
            </a:extLst>
          </p:cNvPr>
          <p:cNvGrpSpPr/>
          <p:nvPr/>
        </p:nvGrpSpPr>
        <p:grpSpPr>
          <a:xfrm>
            <a:off x="8027317" y="5253492"/>
            <a:ext cx="1044360" cy="565920"/>
            <a:chOff x="8027317" y="5253492"/>
            <a:chExt cx="104436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1D33FE7-D9BA-45A0-9925-FE954878F8DF}"/>
                    </a:ext>
                  </a:extLst>
                </p14:cNvPr>
                <p14:cNvContentPartPr/>
                <p14:nvPr/>
              </p14:nvContentPartPr>
              <p14:xfrm>
                <a:off x="8027317" y="5253492"/>
                <a:ext cx="277560" cy="462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1D33FE7-D9BA-45A0-9925-FE954878F8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09677" y="5235852"/>
                  <a:ext cx="3132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E981CFB-6DDB-4A87-8258-BE2380993BE8}"/>
                    </a:ext>
                  </a:extLst>
                </p14:cNvPr>
                <p14:cNvContentPartPr/>
                <p14:nvPr/>
              </p14:nvContentPartPr>
              <p14:xfrm>
                <a:off x="8290477" y="5417292"/>
                <a:ext cx="223920" cy="257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E981CFB-6DDB-4A87-8258-BE2380993B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72477" y="5399652"/>
                  <a:ext cx="259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814147C-D8DB-4F76-A8B3-29490ED2E236}"/>
                    </a:ext>
                  </a:extLst>
                </p14:cNvPr>
                <p14:cNvContentPartPr/>
                <p14:nvPr/>
              </p14:nvContentPartPr>
              <p14:xfrm>
                <a:off x="8610157" y="5612052"/>
                <a:ext cx="34200" cy="207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814147C-D8DB-4F76-A8B3-29490ED2E2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92157" y="5594412"/>
                  <a:ext cx="69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CE6CF17-3E9E-4579-A92C-B0698E9EA228}"/>
                    </a:ext>
                  </a:extLst>
                </p14:cNvPr>
                <p14:cNvContentPartPr/>
                <p14:nvPr/>
              </p14:nvContentPartPr>
              <p14:xfrm>
                <a:off x="8850637" y="5430252"/>
                <a:ext cx="221040" cy="261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CE6CF17-3E9E-4579-A92C-B0698E9EA2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32997" y="5412612"/>
                  <a:ext cx="2566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C47261D9-C642-47B9-B0DD-40A2457CA787}"/>
              </a:ext>
            </a:extLst>
          </p:cNvPr>
          <p:cNvGrpSpPr/>
          <p:nvPr/>
        </p:nvGrpSpPr>
        <p:grpSpPr>
          <a:xfrm>
            <a:off x="9304597" y="5423412"/>
            <a:ext cx="1108800" cy="363600"/>
            <a:chOff x="9304597" y="5423412"/>
            <a:chExt cx="11088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4B67B30-50B0-4698-B2D7-9AAE620ECE5E}"/>
                    </a:ext>
                  </a:extLst>
                </p14:cNvPr>
                <p14:cNvContentPartPr/>
                <p14:nvPr/>
              </p14:nvContentPartPr>
              <p14:xfrm>
                <a:off x="9304597" y="5566692"/>
                <a:ext cx="209160" cy="90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4B67B30-50B0-4698-B2D7-9AAE620ECE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86957" y="5548692"/>
                  <a:ext cx="244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1CFA1FF-1F74-4AFD-B0BF-2B5FE7BDE0DD}"/>
                    </a:ext>
                  </a:extLst>
                </p14:cNvPr>
                <p14:cNvContentPartPr/>
                <p14:nvPr/>
              </p14:nvContentPartPr>
              <p14:xfrm>
                <a:off x="9634717" y="5423412"/>
                <a:ext cx="165960" cy="229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1CFA1FF-1F74-4AFD-B0BF-2B5FE7BDE0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6717" y="5405772"/>
                  <a:ext cx="201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1A843F1-D818-4A83-B5FF-F17EB89239B5}"/>
                    </a:ext>
                  </a:extLst>
                </p14:cNvPr>
                <p14:cNvContentPartPr/>
                <p14:nvPr/>
              </p14:nvContentPartPr>
              <p14:xfrm>
                <a:off x="9879877" y="5596212"/>
                <a:ext cx="167400" cy="190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1A843F1-D818-4A83-B5FF-F17EB89239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61877" y="5578572"/>
                  <a:ext cx="203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7BAB89F-4C2A-4A68-88FC-CD4668DCD8EB}"/>
                    </a:ext>
                  </a:extLst>
                </p14:cNvPr>
                <p14:cNvContentPartPr/>
                <p14:nvPr/>
              </p14:nvContentPartPr>
              <p14:xfrm>
                <a:off x="10208197" y="5426652"/>
                <a:ext cx="205200" cy="212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7BAB89F-4C2A-4A68-88FC-CD4668DCD8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90197" y="5408652"/>
                  <a:ext cx="2408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7A5174D-08C7-4B96-8530-41CEF39D6F63}"/>
              </a:ext>
            </a:extLst>
          </p:cNvPr>
          <p:cNvGrpSpPr/>
          <p:nvPr/>
        </p:nvGrpSpPr>
        <p:grpSpPr>
          <a:xfrm>
            <a:off x="10611757" y="5420532"/>
            <a:ext cx="570240" cy="376200"/>
            <a:chOff x="10611757" y="5420532"/>
            <a:chExt cx="57024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1DFE7B1-FBA7-481C-B018-0601985BB369}"/>
                    </a:ext>
                  </a:extLst>
                </p14:cNvPr>
                <p14:cNvContentPartPr/>
                <p14:nvPr/>
              </p14:nvContentPartPr>
              <p14:xfrm>
                <a:off x="10611757" y="5420532"/>
                <a:ext cx="160200" cy="229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1DFE7B1-FBA7-481C-B018-0601985BB3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94117" y="5402532"/>
                  <a:ext cx="195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0B61CF4-81FC-4065-ABAE-B8A4849B3888}"/>
                    </a:ext>
                  </a:extLst>
                </p14:cNvPr>
                <p14:cNvContentPartPr/>
                <p14:nvPr/>
              </p14:nvContentPartPr>
              <p14:xfrm>
                <a:off x="10877797" y="5542572"/>
                <a:ext cx="143280" cy="254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0B61CF4-81FC-4065-ABAE-B8A4849B38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9797" y="5524932"/>
                  <a:ext cx="178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B5385FB-1558-48F7-B622-608C75788799}"/>
                    </a:ext>
                  </a:extLst>
                </p14:cNvPr>
                <p14:cNvContentPartPr/>
                <p14:nvPr/>
              </p14:nvContentPartPr>
              <p14:xfrm>
                <a:off x="11167597" y="5521332"/>
                <a:ext cx="14400" cy="28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B5385FB-1558-48F7-B622-608C757887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49597" y="5503692"/>
                  <a:ext cx="5004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82D8994C-6360-4AB8-BE7A-A8A5865BF9F8}"/>
                  </a:ext>
                </a:extLst>
              </p14:cNvPr>
              <p14:cNvContentPartPr/>
              <p14:nvPr/>
            </p14:nvContentPartPr>
            <p14:xfrm>
              <a:off x="11378557" y="5535372"/>
              <a:ext cx="18360" cy="144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82D8994C-6360-4AB8-BE7A-A8A5865BF9F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360557" y="5517372"/>
                <a:ext cx="540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D79A060A-E250-461A-B56B-D0D75881E704}"/>
              </a:ext>
            </a:extLst>
          </p:cNvPr>
          <p:cNvGrpSpPr/>
          <p:nvPr/>
        </p:nvGrpSpPr>
        <p:grpSpPr>
          <a:xfrm>
            <a:off x="11597077" y="5229012"/>
            <a:ext cx="316080" cy="390960"/>
            <a:chOff x="11597077" y="5229012"/>
            <a:chExt cx="31608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FC0C44E-20B9-49ED-B06B-994D6DA1BC91}"/>
                    </a:ext>
                  </a:extLst>
                </p14:cNvPr>
                <p14:cNvContentPartPr/>
                <p14:nvPr/>
              </p14:nvContentPartPr>
              <p14:xfrm>
                <a:off x="11597077" y="5456532"/>
                <a:ext cx="150120" cy="57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FC0C44E-20B9-49ED-B06B-994D6DA1BC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79437" y="5438532"/>
                  <a:ext cx="185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AB576FD-00E5-4342-B8E5-860AF751122C}"/>
                    </a:ext>
                  </a:extLst>
                </p14:cNvPr>
                <p14:cNvContentPartPr/>
                <p14:nvPr/>
              </p14:nvContentPartPr>
              <p14:xfrm>
                <a:off x="11818117" y="5229012"/>
                <a:ext cx="95040" cy="390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AB576FD-00E5-4342-B8E5-860AF75112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00117" y="5211012"/>
                  <a:ext cx="13068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BE41103F-6026-4925-9A90-55A34CDAC8E6}"/>
                  </a:ext>
                </a:extLst>
              </p14:cNvPr>
              <p14:cNvContentPartPr/>
              <p14:nvPr/>
            </p14:nvContentPartPr>
            <p14:xfrm>
              <a:off x="7480837" y="6224052"/>
              <a:ext cx="351000" cy="2937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BE41103F-6026-4925-9A90-55A34CDAC8E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62837" y="6206412"/>
                <a:ext cx="3866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FE0A6B8D-12A9-41E5-A45C-856DDDE9C854}"/>
                  </a:ext>
                </a:extLst>
              </p14:cNvPr>
              <p14:cNvContentPartPr/>
              <p14:nvPr/>
            </p14:nvContentPartPr>
            <p14:xfrm>
              <a:off x="8094277" y="6011652"/>
              <a:ext cx="80280" cy="5241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FE0A6B8D-12A9-41E5-A45C-856DDDE9C8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76637" y="5993652"/>
                <a:ext cx="115920" cy="55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11365E5-3158-4EA4-B412-FDFAC653EDEA}"/>
              </a:ext>
            </a:extLst>
          </p:cNvPr>
          <p:cNvGrpSpPr/>
          <p:nvPr/>
        </p:nvGrpSpPr>
        <p:grpSpPr>
          <a:xfrm>
            <a:off x="8400997" y="6110292"/>
            <a:ext cx="367200" cy="449280"/>
            <a:chOff x="8400997" y="6110292"/>
            <a:chExt cx="3672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7435180-FAA4-4A34-B379-63C2CB0739D5}"/>
                    </a:ext>
                  </a:extLst>
                </p14:cNvPr>
                <p14:cNvContentPartPr/>
                <p14:nvPr/>
              </p14:nvContentPartPr>
              <p14:xfrm>
                <a:off x="8400997" y="6110292"/>
                <a:ext cx="216000" cy="449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7435180-FAA4-4A34-B379-63C2CB0739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83357" y="6092292"/>
                  <a:ext cx="251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9642B6C-4FDF-48D0-B0C0-CB164F1BAB3E}"/>
                    </a:ext>
                  </a:extLst>
                </p14:cNvPr>
                <p14:cNvContentPartPr/>
                <p14:nvPr/>
              </p14:nvContentPartPr>
              <p14:xfrm>
                <a:off x="8744077" y="6183012"/>
                <a:ext cx="24120" cy="247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9642B6C-4FDF-48D0-B0C0-CB164F1BAB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26077" y="6165372"/>
                  <a:ext cx="5976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12076E20-C97B-46D3-87A9-7F8DFA7E21A5}"/>
              </a:ext>
            </a:extLst>
          </p:cNvPr>
          <p:cNvGrpSpPr/>
          <p:nvPr/>
        </p:nvGrpSpPr>
        <p:grpSpPr>
          <a:xfrm>
            <a:off x="9009757" y="6080412"/>
            <a:ext cx="1451520" cy="350280"/>
            <a:chOff x="9009757" y="6080412"/>
            <a:chExt cx="14515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5F1499C-8352-418D-B8FB-F41E9A4481E0}"/>
                    </a:ext>
                  </a:extLst>
                </p14:cNvPr>
                <p14:cNvContentPartPr/>
                <p14:nvPr/>
              </p14:nvContentPartPr>
              <p14:xfrm>
                <a:off x="9009757" y="6084372"/>
                <a:ext cx="241200" cy="219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5F1499C-8352-418D-B8FB-F41E9A4481E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91757" y="6066732"/>
                  <a:ext cx="276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5048ADC-0BEB-420F-A072-A24B2D7B3214}"/>
                    </a:ext>
                  </a:extLst>
                </p14:cNvPr>
                <p14:cNvContentPartPr/>
                <p14:nvPr/>
              </p14:nvContentPartPr>
              <p14:xfrm>
                <a:off x="9435277" y="6158532"/>
                <a:ext cx="200160" cy="102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5048ADC-0BEB-420F-A072-A24B2D7B32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17637" y="6140892"/>
                  <a:ext cx="235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8F9011B-47DF-4919-AC98-ABB1FECCBC2E}"/>
                    </a:ext>
                  </a:extLst>
                </p14:cNvPr>
                <p14:cNvContentPartPr/>
                <p14:nvPr/>
              </p14:nvContentPartPr>
              <p14:xfrm>
                <a:off x="9766477" y="6125412"/>
                <a:ext cx="158400" cy="195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8F9011B-47DF-4919-AC98-ABB1FECCBC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48477" y="6107772"/>
                  <a:ext cx="194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4FE8A09-9928-486F-A1B3-81F0B99A5077}"/>
                    </a:ext>
                  </a:extLst>
                </p14:cNvPr>
                <p14:cNvContentPartPr/>
                <p14:nvPr/>
              </p14:nvContentPartPr>
              <p14:xfrm>
                <a:off x="9964117" y="6231612"/>
                <a:ext cx="124200" cy="199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4FE8A09-9928-486F-A1B3-81F0B99A50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46477" y="6213972"/>
                  <a:ext cx="159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5C5F946-53D6-4AFB-AE59-AB164CEAF67B}"/>
                    </a:ext>
                  </a:extLst>
                </p14:cNvPr>
                <p14:cNvContentPartPr/>
                <p14:nvPr/>
              </p14:nvContentPartPr>
              <p14:xfrm>
                <a:off x="10249957" y="6080412"/>
                <a:ext cx="211320" cy="211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5C5F946-53D6-4AFB-AE59-AB164CEAF6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31957" y="6062412"/>
                  <a:ext cx="24696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5C35539-4D05-4316-BCAD-458782B98A65}"/>
              </a:ext>
            </a:extLst>
          </p:cNvPr>
          <p:cNvGrpSpPr/>
          <p:nvPr/>
        </p:nvGrpSpPr>
        <p:grpSpPr>
          <a:xfrm>
            <a:off x="10706797" y="6009852"/>
            <a:ext cx="348840" cy="521640"/>
            <a:chOff x="10706797" y="6009852"/>
            <a:chExt cx="3488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2097A9D-7659-4174-93F7-32F5E38715FA}"/>
                    </a:ext>
                  </a:extLst>
                </p14:cNvPr>
                <p14:cNvContentPartPr/>
                <p14:nvPr/>
              </p14:nvContentPartPr>
              <p14:xfrm>
                <a:off x="10706797" y="6009852"/>
                <a:ext cx="195120" cy="521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2097A9D-7659-4174-93F7-32F5E38715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89157" y="5992212"/>
                  <a:ext cx="2307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F6CDE07-1CB5-4959-A4E2-13473ECA97C4}"/>
                    </a:ext>
                  </a:extLst>
                </p14:cNvPr>
                <p14:cNvContentPartPr/>
                <p14:nvPr/>
              </p14:nvContentPartPr>
              <p14:xfrm>
                <a:off x="10936837" y="6176532"/>
                <a:ext cx="118800" cy="151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F6CDE07-1CB5-4959-A4E2-13473ECA97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19197" y="6158532"/>
                  <a:ext cx="154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531CB1F-808F-45A5-AF86-CA2BBDD7FDA9}"/>
                    </a:ext>
                  </a:extLst>
                </p14:cNvPr>
                <p14:cNvContentPartPr/>
                <p14:nvPr/>
              </p14:nvContentPartPr>
              <p14:xfrm>
                <a:off x="11020357" y="6225492"/>
                <a:ext cx="19440" cy="178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531CB1F-808F-45A5-AF86-CA2BBDD7FD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02357" y="6207852"/>
                  <a:ext cx="550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8FA62CB1-3171-4498-8F09-324CD16F30A3}"/>
              </a:ext>
            </a:extLst>
          </p:cNvPr>
          <p:cNvGrpSpPr/>
          <p:nvPr/>
        </p:nvGrpSpPr>
        <p:grpSpPr>
          <a:xfrm>
            <a:off x="11258317" y="5938572"/>
            <a:ext cx="447840" cy="473040"/>
            <a:chOff x="11258317" y="5938572"/>
            <a:chExt cx="4478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FA6B2D8-2B46-47DC-8189-7CDC4EFC67BF}"/>
                    </a:ext>
                  </a:extLst>
                </p14:cNvPr>
                <p14:cNvContentPartPr/>
                <p14:nvPr/>
              </p14:nvContentPartPr>
              <p14:xfrm>
                <a:off x="11258317" y="6215052"/>
                <a:ext cx="83160" cy="334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FA6B2D8-2B46-47DC-8189-7CDC4EFC67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40677" y="6197052"/>
                  <a:ext cx="118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7A24ABB-1ECB-4932-A6EA-3FA42F926BBD}"/>
                    </a:ext>
                  </a:extLst>
                </p14:cNvPr>
                <p14:cNvContentPartPr/>
                <p14:nvPr/>
              </p14:nvContentPartPr>
              <p14:xfrm>
                <a:off x="11511037" y="5938572"/>
                <a:ext cx="195120" cy="473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7A24ABB-1ECB-4932-A6EA-3FA42F926B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93037" y="5920572"/>
                  <a:ext cx="230760" cy="50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CB902499-E966-4518-AA4C-56C6A4D2B0DC}"/>
                  </a:ext>
                </a:extLst>
              </p14:cNvPr>
              <p14:cNvContentPartPr/>
              <p14:nvPr/>
            </p14:nvContentPartPr>
            <p14:xfrm>
              <a:off x="8606197" y="6604212"/>
              <a:ext cx="213120" cy="23292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CB902499-E966-4518-AA4C-56C6A4D2B0D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88197" y="6586572"/>
                <a:ext cx="248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04A5D66C-E0F1-4167-9BAC-CAAB9D73415B}"/>
                  </a:ext>
                </a:extLst>
              </p14:cNvPr>
              <p14:cNvContentPartPr/>
              <p14:nvPr/>
            </p14:nvContentPartPr>
            <p14:xfrm>
              <a:off x="9071317" y="6544812"/>
              <a:ext cx="78840" cy="3585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04A5D66C-E0F1-4167-9BAC-CAAB9D73415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053677" y="6527172"/>
                <a:ext cx="11448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5ED7C66-293C-40A5-87C9-53E350ACAC7C}"/>
              </a:ext>
            </a:extLst>
          </p:cNvPr>
          <p:cNvGrpSpPr/>
          <p:nvPr/>
        </p:nvGrpSpPr>
        <p:grpSpPr>
          <a:xfrm>
            <a:off x="9487117" y="6673692"/>
            <a:ext cx="301320" cy="28440"/>
            <a:chOff x="9487117" y="6673692"/>
            <a:chExt cx="30132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C6060DA-B36B-4ADC-9DF7-D87433F1727A}"/>
                    </a:ext>
                  </a:extLst>
                </p14:cNvPr>
                <p14:cNvContentPartPr/>
                <p14:nvPr/>
              </p14:nvContentPartPr>
              <p14:xfrm>
                <a:off x="9487117" y="6687732"/>
                <a:ext cx="15480" cy="14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C6060DA-B36B-4ADC-9DF7-D87433F172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69477" y="6670092"/>
                  <a:ext cx="5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F82B695-F02E-448B-AB99-37655CD2FD0D}"/>
                    </a:ext>
                  </a:extLst>
                </p14:cNvPr>
                <p14:cNvContentPartPr/>
                <p14:nvPr/>
              </p14:nvContentPartPr>
              <p14:xfrm>
                <a:off x="9664237" y="6673692"/>
                <a:ext cx="124200" cy="23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F82B695-F02E-448B-AB99-37655CD2FD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46597" y="6656052"/>
                  <a:ext cx="1598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73ACD3AD-0034-4546-9E93-285E1F94E4C1}"/>
                  </a:ext>
                </a:extLst>
              </p14:cNvPr>
              <p14:cNvContentPartPr/>
              <p14:nvPr/>
            </p14:nvContentPartPr>
            <p14:xfrm>
              <a:off x="10020997" y="6526812"/>
              <a:ext cx="91080" cy="30204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73ACD3AD-0034-4546-9E93-285E1F94E4C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03357" y="6508812"/>
                <a:ext cx="126720" cy="337680"/>
              </a:xfrm>
              <a:prstGeom prst="rect">
                <a:avLst/>
              </a:prstGeom>
            </p:spPr>
          </p:pic>
        </mc:Fallback>
      </mc:AlternateContent>
      <p:sp>
        <p:nvSpPr>
          <p:cNvPr id="345" name="Arrow: Right 344">
            <a:extLst>
              <a:ext uri="{FF2B5EF4-FFF2-40B4-BE49-F238E27FC236}">
                <a16:creationId xmlns:a16="http://schemas.microsoft.com/office/drawing/2014/main" id="{961F53B9-A792-43BE-A1DE-9467409FF178}"/>
              </a:ext>
            </a:extLst>
          </p:cNvPr>
          <p:cNvSpPr/>
          <p:nvPr/>
        </p:nvSpPr>
        <p:spPr>
          <a:xfrm>
            <a:off x="5820630" y="3297726"/>
            <a:ext cx="1280160" cy="542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  <p:bldP spid="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725-1B3E-4165-B12B-06ED589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formulas to NNF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Step 0: Remove implications and double implications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  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1: Push negations inside using De Morgan’s laws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  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  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=     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=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  <a:blipFill>
                <a:blip r:embed="rId2"/>
                <a:stretch>
                  <a:fillRect l="-1185" t="-3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047196-2F63-4A43-81B1-7575146AD19E}"/>
                  </a:ext>
                </a:extLst>
              </p:cNvPr>
              <p:cNvSpPr txBox="1"/>
              <p:nvPr/>
            </p:nvSpPr>
            <p:spPr>
              <a:xfrm>
                <a:off x="8839200" y="439186"/>
                <a:ext cx="3048000" cy="184665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 ¬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               |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sz="2000" b="0" dirty="0"/>
                </a:br>
                <a:r>
                  <a:rPr lang="en-US" sz="2000" b="0" dirty="0"/>
                  <a:t>               |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b="0" dirty="0"/>
              </a:p>
              <a:p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047196-2F63-4A43-81B1-7575146A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439186"/>
                <a:ext cx="3048000" cy="1846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/>
              <p:nvPr/>
            </p:nvSpPr>
            <p:spPr>
              <a:xfrm>
                <a:off x="8887691" y="4384965"/>
                <a:ext cx="316322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∨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691" y="4384965"/>
                <a:ext cx="3163220" cy="1323439"/>
              </a:xfrm>
              <a:prstGeom prst="rect">
                <a:avLst/>
              </a:prstGeom>
              <a:blipFill>
                <a:blip r:embed="rId4"/>
                <a:stretch>
                  <a:fillRect b="-3196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4EE378-89FD-4E44-BB30-BD1929EA4AA6}"/>
                  </a:ext>
                </a:extLst>
              </p14:cNvPr>
              <p14:cNvContentPartPr/>
              <p14:nvPr/>
            </p14:nvContentPartPr>
            <p14:xfrm>
              <a:off x="9738600" y="6039851"/>
              <a:ext cx="236520" cy="40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4EE378-89FD-4E44-BB30-BD1929EA4A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0600" y="6021851"/>
                <a:ext cx="27216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732713-716B-48EC-9B34-F4FAEA068D25}"/>
                  </a:ext>
                </a:extLst>
              </p14:cNvPr>
              <p14:cNvContentPartPr/>
              <p14:nvPr/>
            </p14:nvContentPartPr>
            <p14:xfrm>
              <a:off x="10181760" y="5983691"/>
              <a:ext cx="197280" cy="38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732713-716B-48EC-9B34-F4FAEA068D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3760" y="5965691"/>
                <a:ext cx="23292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81CC826-1DF2-4BF0-99F1-3983AF92ACE6}"/>
              </a:ext>
            </a:extLst>
          </p:cNvPr>
          <p:cNvGrpSpPr/>
          <p:nvPr/>
        </p:nvGrpSpPr>
        <p:grpSpPr>
          <a:xfrm>
            <a:off x="10578120" y="5958851"/>
            <a:ext cx="149760" cy="342720"/>
            <a:chOff x="10578120" y="5958851"/>
            <a:chExt cx="1497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C62C60-ABE9-478F-9346-24B736BA2189}"/>
                    </a:ext>
                  </a:extLst>
                </p14:cNvPr>
                <p14:cNvContentPartPr/>
                <p14:nvPr/>
              </p14:nvContentPartPr>
              <p14:xfrm>
                <a:off x="10601880" y="6004211"/>
                <a:ext cx="86760" cy="29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C62C60-ABE9-478F-9346-24B736BA21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84240" y="5986211"/>
                  <a:ext cx="122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A1A160-8C20-4A83-971E-DF6264B1AB7F}"/>
                    </a:ext>
                  </a:extLst>
                </p14:cNvPr>
                <p14:cNvContentPartPr/>
                <p14:nvPr/>
              </p14:nvContentPartPr>
              <p14:xfrm>
                <a:off x="10578120" y="5958851"/>
                <a:ext cx="114840" cy="6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A1A160-8C20-4A83-971E-DF6264B1AB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60480" y="5940851"/>
                  <a:ext cx="15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836CD3-56AE-4EBE-AD4F-FA4C4645922D}"/>
                    </a:ext>
                  </a:extLst>
                </p14:cNvPr>
                <p14:cNvContentPartPr/>
                <p14:nvPr/>
              </p14:nvContentPartPr>
              <p14:xfrm>
                <a:off x="10680000" y="6141731"/>
                <a:ext cx="47880" cy="2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836CD3-56AE-4EBE-AD4F-FA4C464592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62360" y="6123731"/>
                  <a:ext cx="835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0307E7-1A2B-458C-8CA3-D13E4B820B94}"/>
              </a:ext>
            </a:extLst>
          </p:cNvPr>
          <p:cNvGrpSpPr/>
          <p:nvPr/>
        </p:nvGrpSpPr>
        <p:grpSpPr>
          <a:xfrm>
            <a:off x="9623040" y="2368211"/>
            <a:ext cx="2254320" cy="1743480"/>
            <a:chOff x="9623040" y="2368211"/>
            <a:chExt cx="2254320" cy="17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23F852-75FB-4FD1-A207-EA3A657DBCD1}"/>
                    </a:ext>
                  </a:extLst>
                </p14:cNvPr>
                <p14:cNvContentPartPr/>
                <p14:nvPr/>
              </p14:nvContentPartPr>
              <p14:xfrm>
                <a:off x="9623040" y="2379731"/>
                <a:ext cx="307440" cy="61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23F852-75FB-4FD1-A207-EA3A657DBC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05040" y="2361731"/>
                  <a:ext cx="34308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ED8265-B7B3-4CAA-9136-7D7CC9CED6F5}"/>
                    </a:ext>
                  </a:extLst>
                </p14:cNvPr>
                <p14:cNvContentPartPr/>
                <p14:nvPr/>
              </p14:nvContentPartPr>
              <p14:xfrm>
                <a:off x="9996000" y="2668451"/>
                <a:ext cx="105840" cy="181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ED8265-B7B3-4CAA-9136-7D7CC9CED6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78360" y="2650451"/>
                  <a:ext cx="141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0B9D37-34D5-4156-AE9E-106F21014EC2}"/>
                    </a:ext>
                  </a:extLst>
                </p14:cNvPr>
                <p14:cNvContentPartPr/>
                <p14:nvPr/>
              </p14:nvContentPartPr>
              <p14:xfrm>
                <a:off x="10217040" y="2668811"/>
                <a:ext cx="196920" cy="167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0B9D37-34D5-4156-AE9E-106F21014E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99040" y="2651171"/>
                  <a:ext cx="232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A56FE5-0F82-437F-B0BA-9E3ADC5A454D}"/>
                    </a:ext>
                  </a:extLst>
                </p14:cNvPr>
                <p14:cNvContentPartPr/>
                <p14:nvPr/>
              </p14:nvContentPartPr>
              <p14:xfrm>
                <a:off x="10959000" y="2368211"/>
                <a:ext cx="66600" cy="393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A56FE5-0F82-437F-B0BA-9E3ADC5A45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41000" y="2350571"/>
                  <a:ext cx="1022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AFCFEF-0072-4282-9F16-9EDE1BD67A2C}"/>
                    </a:ext>
                  </a:extLst>
                </p14:cNvPr>
                <p14:cNvContentPartPr/>
                <p14:nvPr/>
              </p14:nvContentPartPr>
              <p14:xfrm>
                <a:off x="10887720" y="2611211"/>
                <a:ext cx="368280" cy="18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AFCFEF-0072-4282-9F16-9EDE1BD67A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70080" y="2593571"/>
                  <a:ext cx="403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5DF0F4-2320-4554-A5BC-A6279494BF3E}"/>
                    </a:ext>
                  </a:extLst>
                </p14:cNvPr>
                <p14:cNvContentPartPr/>
                <p14:nvPr/>
              </p14:nvContentPartPr>
              <p14:xfrm>
                <a:off x="11297040" y="2537771"/>
                <a:ext cx="121320" cy="19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5DF0F4-2320-4554-A5BC-A6279494BF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9040" y="2519771"/>
                  <a:ext cx="156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07CA11-4192-4468-AF00-5670BB73C3F8}"/>
                    </a:ext>
                  </a:extLst>
                </p14:cNvPr>
                <p14:cNvContentPartPr/>
                <p14:nvPr/>
              </p14:nvContentPartPr>
              <p14:xfrm>
                <a:off x="11514120" y="2555411"/>
                <a:ext cx="363240" cy="12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07CA11-4192-4468-AF00-5670BB73C3F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96120" y="2537411"/>
                  <a:ext cx="39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81CA67-A21B-476C-BAEC-2AC17C9DA16E}"/>
                    </a:ext>
                  </a:extLst>
                </p14:cNvPr>
                <p14:cNvContentPartPr/>
                <p14:nvPr/>
              </p14:nvContentPartPr>
              <p14:xfrm>
                <a:off x="10555800" y="2833691"/>
                <a:ext cx="94320" cy="96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81CA67-A21B-476C-BAEC-2AC17C9DA1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37800" y="2815691"/>
                  <a:ext cx="129960" cy="10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232F44-EDD4-492D-BA93-DBB08081465B}"/>
                    </a:ext>
                  </a:extLst>
                </p14:cNvPr>
                <p14:cNvContentPartPr/>
                <p14:nvPr/>
              </p14:nvContentPartPr>
              <p14:xfrm>
                <a:off x="10753800" y="2906771"/>
                <a:ext cx="69840" cy="82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232F44-EDD4-492D-BA93-DBB0808146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35800" y="2889131"/>
                  <a:ext cx="105480" cy="86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601200-F42C-4FC9-866F-6A7E60645AAB}"/>
                    </a:ext>
                  </a:extLst>
                </p14:cNvPr>
                <p14:cNvContentPartPr/>
                <p14:nvPr/>
              </p14:nvContentPartPr>
              <p14:xfrm>
                <a:off x="10362120" y="3665651"/>
                <a:ext cx="610560" cy="44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601200-F42C-4FC9-866F-6A7E60645A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44120" y="3647651"/>
                  <a:ext cx="6462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8B552E-38BF-4FC9-B344-D3076E8B872E}"/>
                    </a:ext>
                  </a:extLst>
                </p14:cNvPr>
                <p14:cNvContentPartPr/>
                <p14:nvPr/>
              </p14:nvContentPartPr>
              <p14:xfrm>
                <a:off x="10849560" y="3550091"/>
                <a:ext cx="311040" cy="36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8B552E-38BF-4FC9-B344-D3076E8B87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31560" y="3532091"/>
                  <a:ext cx="346680" cy="39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991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725-1B3E-4165-B12B-06ED589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NNF to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Main issue:</a:t>
                </a:r>
              </a:p>
              <a:p>
                <a:pPr marL="0" indent="0">
                  <a:buNone/>
                </a:pPr>
                <a:r>
                  <a:rPr lang="en-US" dirty="0"/>
                  <a:t>How to deal with disjunction of conjuncts, such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∧⋯∧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  <a:blipFill>
                <a:blip r:embed="rId2"/>
                <a:stretch>
                  <a:fillRect l="-138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/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∨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/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blipFill>
                <a:blip r:embed="rId4"/>
                <a:stretch>
                  <a:fillRect b="-2727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39B2D09-B7C9-4ED7-9ADD-9F51BA141132}"/>
              </a:ext>
            </a:extLst>
          </p:cNvPr>
          <p:cNvGrpSpPr/>
          <p:nvPr/>
        </p:nvGrpSpPr>
        <p:grpSpPr>
          <a:xfrm>
            <a:off x="9866259" y="2609460"/>
            <a:ext cx="686880" cy="1639080"/>
            <a:chOff x="9971880" y="2283251"/>
            <a:chExt cx="686880" cy="16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14:cNvPr>
                <p14:cNvContentPartPr/>
                <p14:nvPr/>
              </p14:nvContentPartPr>
              <p14:xfrm>
                <a:off x="10164480" y="2283251"/>
                <a:ext cx="106920" cy="120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46480" y="2265251"/>
                  <a:ext cx="142560" cy="12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14:cNvPr>
                <p14:cNvContentPartPr/>
                <p14:nvPr/>
              </p14:nvContentPartPr>
              <p14:xfrm>
                <a:off x="10444920" y="2379011"/>
                <a:ext cx="68760" cy="105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26920" y="2361011"/>
                  <a:ext cx="10440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14:cNvPr>
                <p14:cNvContentPartPr/>
                <p14:nvPr/>
              </p14:nvContentPartPr>
              <p14:xfrm>
                <a:off x="9971880" y="3527411"/>
                <a:ext cx="686880" cy="39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53880" y="3509411"/>
                  <a:ext cx="7225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D9867B-7854-47FC-9077-8953690CCCAB}"/>
              </a:ext>
            </a:extLst>
          </p:cNvPr>
          <p:cNvGrpSpPr/>
          <p:nvPr/>
        </p:nvGrpSpPr>
        <p:grpSpPr>
          <a:xfrm>
            <a:off x="11013360" y="2337251"/>
            <a:ext cx="670680" cy="348480"/>
            <a:chOff x="11013360" y="2337251"/>
            <a:chExt cx="67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14:cNvPr>
                <p14:cNvContentPartPr/>
                <p14:nvPr/>
              </p14:nvContentPartPr>
              <p14:xfrm>
                <a:off x="11013360" y="2378291"/>
                <a:ext cx="171000" cy="30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95720" y="2360291"/>
                  <a:ext cx="20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14:cNvPr>
                <p14:cNvContentPartPr/>
                <p14:nvPr/>
              </p14:nvContentPartPr>
              <p14:xfrm>
                <a:off x="11326560" y="2339411"/>
                <a:ext cx="130680" cy="24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08920" y="2321771"/>
                  <a:ext cx="166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14:cNvPr>
                <p14:cNvContentPartPr/>
                <p14:nvPr/>
              </p14:nvContentPartPr>
              <p14:xfrm>
                <a:off x="11595840" y="2374691"/>
                <a:ext cx="5652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77840" y="2357051"/>
                  <a:ext cx="9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14:cNvPr>
                <p14:cNvContentPartPr/>
                <p14:nvPr/>
              </p14:nvContentPartPr>
              <p14:xfrm>
                <a:off x="11571360" y="2337251"/>
                <a:ext cx="112680" cy="7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53720" y="2319611"/>
                  <a:ext cx="14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14:cNvPr>
                <p14:cNvContentPartPr/>
                <p14:nvPr/>
              </p14:nvContentPartPr>
              <p14:xfrm>
                <a:off x="11602320" y="2482331"/>
                <a:ext cx="36720" cy="2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84320" y="2464331"/>
                  <a:ext cx="723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1F935D-1467-466C-A4D1-4127D13E387C}"/>
              </a:ext>
            </a:extLst>
          </p:cNvPr>
          <p:cNvGrpSpPr/>
          <p:nvPr/>
        </p:nvGrpSpPr>
        <p:grpSpPr>
          <a:xfrm>
            <a:off x="10658760" y="6198793"/>
            <a:ext cx="870120" cy="490320"/>
            <a:chOff x="10734000" y="5728091"/>
            <a:chExt cx="8701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14:cNvPr>
                <p14:cNvContentPartPr/>
                <p14:nvPr/>
              </p14:nvContentPartPr>
              <p14:xfrm>
                <a:off x="10734000" y="5919251"/>
                <a:ext cx="263880" cy="29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16360" y="5901251"/>
                  <a:ext cx="299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14:cNvPr>
                <p14:cNvContentPartPr/>
                <p14:nvPr/>
              </p14:nvContentPartPr>
              <p14:xfrm>
                <a:off x="11075640" y="5846531"/>
                <a:ext cx="231120" cy="26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8000" y="5828891"/>
                  <a:ext cx="266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14:cNvPr>
                <p14:cNvContentPartPr/>
                <p14:nvPr/>
              </p14:nvContentPartPr>
              <p14:xfrm>
                <a:off x="11450760" y="5831411"/>
                <a:ext cx="88560" cy="27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33120" y="5813411"/>
                  <a:ext cx="124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14:cNvPr>
                <p14:cNvContentPartPr/>
                <p14:nvPr/>
              </p14:nvContentPartPr>
              <p14:xfrm>
                <a:off x="11405040" y="5728091"/>
                <a:ext cx="17820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7040" y="5710091"/>
                  <a:ext cx="21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14:cNvPr>
                <p14:cNvContentPartPr/>
                <p14:nvPr/>
              </p14:nvContentPartPr>
              <p14:xfrm>
                <a:off x="11484960" y="5912411"/>
                <a:ext cx="11916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67320" y="5894411"/>
                  <a:ext cx="15480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861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725-1B3E-4165-B12B-06ED589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NNF to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Naïve translation explodes!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∧⋯∧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∧⋯∧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∧⋯∧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∧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∧⋯∧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∧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∧⋯∧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  <a:blipFill>
                <a:blip r:embed="rId2"/>
                <a:stretch>
                  <a:fillRect l="-138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/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∨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/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blipFill>
                <a:blip r:embed="rId4"/>
                <a:stretch>
                  <a:fillRect b="-2727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39B2D09-B7C9-4ED7-9ADD-9F51BA141132}"/>
              </a:ext>
            </a:extLst>
          </p:cNvPr>
          <p:cNvGrpSpPr/>
          <p:nvPr/>
        </p:nvGrpSpPr>
        <p:grpSpPr>
          <a:xfrm>
            <a:off x="9866259" y="2609460"/>
            <a:ext cx="686880" cy="1639080"/>
            <a:chOff x="9971880" y="2283251"/>
            <a:chExt cx="686880" cy="16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14:cNvPr>
                <p14:cNvContentPartPr/>
                <p14:nvPr/>
              </p14:nvContentPartPr>
              <p14:xfrm>
                <a:off x="10164480" y="2283251"/>
                <a:ext cx="106920" cy="120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46480" y="2265251"/>
                  <a:ext cx="142560" cy="12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14:cNvPr>
                <p14:cNvContentPartPr/>
                <p14:nvPr/>
              </p14:nvContentPartPr>
              <p14:xfrm>
                <a:off x="10444920" y="2379011"/>
                <a:ext cx="68760" cy="105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26920" y="2361011"/>
                  <a:ext cx="10440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14:cNvPr>
                <p14:cNvContentPartPr/>
                <p14:nvPr/>
              </p14:nvContentPartPr>
              <p14:xfrm>
                <a:off x="9971880" y="3527411"/>
                <a:ext cx="686880" cy="39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53880" y="3509411"/>
                  <a:ext cx="7225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D9867B-7854-47FC-9077-8953690CCCAB}"/>
              </a:ext>
            </a:extLst>
          </p:cNvPr>
          <p:cNvGrpSpPr/>
          <p:nvPr/>
        </p:nvGrpSpPr>
        <p:grpSpPr>
          <a:xfrm>
            <a:off x="11013360" y="2337251"/>
            <a:ext cx="670680" cy="348480"/>
            <a:chOff x="11013360" y="2337251"/>
            <a:chExt cx="67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14:cNvPr>
                <p14:cNvContentPartPr/>
                <p14:nvPr/>
              </p14:nvContentPartPr>
              <p14:xfrm>
                <a:off x="11013360" y="2378291"/>
                <a:ext cx="171000" cy="30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95720" y="2360291"/>
                  <a:ext cx="20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14:cNvPr>
                <p14:cNvContentPartPr/>
                <p14:nvPr/>
              </p14:nvContentPartPr>
              <p14:xfrm>
                <a:off x="11326560" y="2339411"/>
                <a:ext cx="130680" cy="24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08920" y="2321771"/>
                  <a:ext cx="166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14:cNvPr>
                <p14:cNvContentPartPr/>
                <p14:nvPr/>
              </p14:nvContentPartPr>
              <p14:xfrm>
                <a:off x="11595840" y="2374691"/>
                <a:ext cx="5652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77840" y="2357051"/>
                  <a:ext cx="9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14:cNvPr>
                <p14:cNvContentPartPr/>
                <p14:nvPr/>
              </p14:nvContentPartPr>
              <p14:xfrm>
                <a:off x="11571360" y="2337251"/>
                <a:ext cx="112680" cy="7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53720" y="2319611"/>
                  <a:ext cx="14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14:cNvPr>
                <p14:cNvContentPartPr/>
                <p14:nvPr/>
              </p14:nvContentPartPr>
              <p14:xfrm>
                <a:off x="11602320" y="2482331"/>
                <a:ext cx="36720" cy="2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84320" y="2464331"/>
                  <a:ext cx="723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1F935D-1467-466C-A4D1-4127D13E387C}"/>
              </a:ext>
            </a:extLst>
          </p:cNvPr>
          <p:cNvGrpSpPr/>
          <p:nvPr/>
        </p:nvGrpSpPr>
        <p:grpSpPr>
          <a:xfrm>
            <a:off x="10658760" y="6198793"/>
            <a:ext cx="870120" cy="490320"/>
            <a:chOff x="10734000" y="5728091"/>
            <a:chExt cx="8701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14:cNvPr>
                <p14:cNvContentPartPr/>
                <p14:nvPr/>
              </p14:nvContentPartPr>
              <p14:xfrm>
                <a:off x="10734000" y="5919251"/>
                <a:ext cx="263880" cy="29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16360" y="5901251"/>
                  <a:ext cx="299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14:cNvPr>
                <p14:cNvContentPartPr/>
                <p14:nvPr/>
              </p14:nvContentPartPr>
              <p14:xfrm>
                <a:off x="11075640" y="5846531"/>
                <a:ext cx="231120" cy="26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8000" y="5828891"/>
                  <a:ext cx="266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14:cNvPr>
                <p14:cNvContentPartPr/>
                <p14:nvPr/>
              </p14:nvContentPartPr>
              <p14:xfrm>
                <a:off x="11450760" y="5831411"/>
                <a:ext cx="88560" cy="27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33120" y="5813411"/>
                  <a:ext cx="124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14:cNvPr>
                <p14:cNvContentPartPr/>
                <p14:nvPr/>
              </p14:nvContentPartPr>
              <p14:xfrm>
                <a:off x="11405040" y="5728091"/>
                <a:ext cx="17820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7040" y="5710091"/>
                  <a:ext cx="21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14:cNvPr>
                <p14:cNvContentPartPr/>
                <p14:nvPr/>
              </p14:nvContentPartPr>
              <p14:xfrm>
                <a:off x="11484960" y="5912411"/>
                <a:ext cx="11916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67320" y="5894411"/>
                  <a:ext cx="15480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697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725-1B3E-4165-B12B-06ED589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NNF to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Use extra variables to denote each disjunct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∧⋯∧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 ∧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  <a:blipFill>
                <a:blip r:embed="rId2"/>
                <a:stretch>
                  <a:fillRect l="-138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/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∨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/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blipFill>
                <a:blip r:embed="rId4"/>
                <a:stretch>
                  <a:fillRect b="-2727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39B2D09-B7C9-4ED7-9ADD-9F51BA141132}"/>
              </a:ext>
            </a:extLst>
          </p:cNvPr>
          <p:cNvGrpSpPr/>
          <p:nvPr/>
        </p:nvGrpSpPr>
        <p:grpSpPr>
          <a:xfrm>
            <a:off x="9866259" y="2609460"/>
            <a:ext cx="686880" cy="1639080"/>
            <a:chOff x="9971880" y="2283251"/>
            <a:chExt cx="686880" cy="16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14:cNvPr>
                <p14:cNvContentPartPr/>
                <p14:nvPr/>
              </p14:nvContentPartPr>
              <p14:xfrm>
                <a:off x="10164480" y="2283251"/>
                <a:ext cx="106920" cy="120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46480" y="2265251"/>
                  <a:ext cx="142560" cy="12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14:cNvPr>
                <p14:cNvContentPartPr/>
                <p14:nvPr/>
              </p14:nvContentPartPr>
              <p14:xfrm>
                <a:off x="10444920" y="2379011"/>
                <a:ext cx="68760" cy="105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26920" y="2361011"/>
                  <a:ext cx="10440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14:cNvPr>
                <p14:cNvContentPartPr/>
                <p14:nvPr/>
              </p14:nvContentPartPr>
              <p14:xfrm>
                <a:off x="9971880" y="3527411"/>
                <a:ext cx="686880" cy="39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53880" y="3509411"/>
                  <a:ext cx="7225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D9867B-7854-47FC-9077-8953690CCCAB}"/>
              </a:ext>
            </a:extLst>
          </p:cNvPr>
          <p:cNvGrpSpPr/>
          <p:nvPr/>
        </p:nvGrpSpPr>
        <p:grpSpPr>
          <a:xfrm>
            <a:off x="11013360" y="2337251"/>
            <a:ext cx="670680" cy="348480"/>
            <a:chOff x="11013360" y="2337251"/>
            <a:chExt cx="67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14:cNvPr>
                <p14:cNvContentPartPr/>
                <p14:nvPr/>
              </p14:nvContentPartPr>
              <p14:xfrm>
                <a:off x="11013360" y="2378291"/>
                <a:ext cx="171000" cy="30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95720" y="2360291"/>
                  <a:ext cx="20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14:cNvPr>
                <p14:cNvContentPartPr/>
                <p14:nvPr/>
              </p14:nvContentPartPr>
              <p14:xfrm>
                <a:off x="11326560" y="2339411"/>
                <a:ext cx="130680" cy="24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08920" y="2321771"/>
                  <a:ext cx="166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14:cNvPr>
                <p14:cNvContentPartPr/>
                <p14:nvPr/>
              </p14:nvContentPartPr>
              <p14:xfrm>
                <a:off x="11595840" y="2374691"/>
                <a:ext cx="5652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77840" y="2357051"/>
                  <a:ext cx="9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14:cNvPr>
                <p14:cNvContentPartPr/>
                <p14:nvPr/>
              </p14:nvContentPartPr>
              <p14:xfrm>
                <a:off x="11571360" y="2337251"/>
                <a:ext cx="112680" cy="7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53720" y="2319611"/>
                  <a:ext cx="14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14:cNvPr>
                <p14:cNvContentPartPr/>
                <p14:nvPr/>
              </p14:nvContentPartPr>
              <p14:xfrm>
                <a:off x="11602320" y="2482331"/>
                <a:ext cx="36720" cy="2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84320" y="2464331"/>
                  <a:ext cx="723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1F935D-1467-466C-A4D1-4127D13E387C}"/>
              </a:ext>
            </a:extLst>
          </p:cNvPr>
          <p:cNvGrpSpPr/>
          <p:nvPr/>
        </p:nvGrpSpPr>
        <p:grpSpPr>
          <a:xfrm>
            <a:off x="10658760" y="6198793"/>
            <a:ext cx="870120" cy="490320"/>
            <a:chOff x="10734000" y="5728091"/>
            <a:chExt cx="8701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14:cNvPr>
                <p14:cNvContentPartPr/>
                <p14:nvPr/>
              </p14:nvContentPartPr>
              <p14:xfrm>
                <a:off x="10734000" y="5919251"/>
                <a:ext cx="263880" cy="29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16360" y="5901251"/>
                  <a:ext cx="299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14:cNvPr>
                <p14:cNvContentPartPr/>
                <p14:nvPr/>
              </p14:nvContentPartPr>
              <p14:xfrm>
                <a:off x="11075640" y="5846531"/>
                <a:ext cx="231120" cy="26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8000" y="5828891"/>
                  <a:ext cx="266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14:cNvPr>
                <p14:cNvContentPartPr/>
                <p14:nvPr/>
              </p14:nvContentPartPr>
              <p14:xfrm>
                <a:off x="11450760" y="5831411"/>
                <a:ext cx="88560" cy="27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33120" y="5813411"/>
                  <a:ext cx="124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14:cNvPr>
                <p14:cNvContentPartPr/>
                <p14:nvPr/>
              </p14:nvContentPartPr>
              <p14:xfrm>
                <a:off x="11405040" y="5728091"/>
                <a:ext cx="17820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7040" y="5710091"/>
                  <a:ext cx="21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14:cNvPr>
                <p14:cNvContentPartPr/>
                <p14:nvPr/>
              </p14:nvContentPartPr>
              <p14:xfrm>
                <a:off x="11484960" y="5912411"/>
                <a:ext cx="11916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67320" y="5894411"/>
                  <a:ext cx="15480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118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725-1B3E-4165-B12B-06ED589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NNF to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Use extra variables to denote each disjunct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∧⋯∧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∧⋯∧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∨(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∧⋯∧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  <a:blipFill>
                <a:blip r:embed="rId2"/>
                <a:stretch>
                  <a:fillRect l="-138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E9F86A4-AD56-4E9E-B662-27151DE2ABEB}"/>
                  </a:ext>
                </a:extLst>
              </p14:cNvPr>
              <p14:cNvContentPartPr/>
              <p14:nvPr/>
            </p14:nvContentPartPr>
            <p14:xfrm>
              <a:off x="7939320" y="4821971"/>
              <a:ext cx="6840" cy="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E9F86A4-AD56-4E9E-B662-27151DE2A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1320" y="4803971"/>
                <a:ext cx="424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2B00501-3256-4A6E-A84D-1DC6E38EA98B}"/>
              </a:ext>
            </a:extLst>
          </p:cNvPr>
          <p:cNvGrpSpPr/>
          <p:nvPr/>
        </p:nvGrpSpPr>
        <p:grpSpPr>
          <a:xfrm>
            <a:off x="1671360" y="3979211"/>
            <a:ext cx="532800" cy="330840"/>
            <a:chOff x="1671360" y="3979211"/>
            <a:chExt cx="5328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C4C285-BB4D-4676-80BF-4ECDB3F50D8E}"/>
                    </a:ext>
                  </a:extLst>
                </p14:cNvPr>
                <p14:cNvContentPartPr/>
                <p14:nvPr/>
              </p14:nvContentPartPr>
              <p14:xfrm>
                <a:off x="1671360" y="3979211"/>
                <a:ext cx="299160" cy="25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C4C285-BB4D-4676-80BF-4ECDB3F50D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53360" y="3961211"/>
                  <a:ext cx="334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131D97-5FC4-4BAE-A022-198CCCD24A97}"/>
                    </a:ext>
                  </a:extLst>
                </p14:cNvPr>
                <p14:cNvContentPartPr/>
                <p14:nvPr/>
              </p14:nvContentPartPr>
              <p14:xfrm>
                <a:off x="2175360" y="4135451"/>
                <a:ext cx="28800" cy="174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131D97-5FC4-4BAE-A022-198CCCD24A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57360" y="4117451"/>
                  <a:ext cx="6444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449AE6F-D0F3-43A4-BFEC-7B613EE5EE83}"/>
                  </a:ext>
                </a:extLst>
              </p14:cNvPr>
              <p14:cNvContentPartPr/>
              <p14:nvPr/>
            </p14:nvContentPartPr>
            <p14:xfrm>
              <a:off x="2465160" y="3915131"/>
              <a:ext cx="164880" cy="25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449AE6F-D0F3-43A4-BFEC-7B613EE5EE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7520" y="3897131"/>
                <a:ext cx="200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36B0FF-765D-4037-B1BE-994B84FA563C}"/>
                  </a:ext>
                </a:extLst>
              </p14:cNvPr>
              <p14:cNvContentPartPr/>
              <p14:nvPr/>
            </p14:nvContentPartPr>
            <p14:xfrm>
              <a:off x="1610880" y="3713891"/>
              <a:ext cx="235800" cy="626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36B0FF-765D-4037-B1BE-994B84FA56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3240" y="3695891"/>
                <a:ext cx="271440" cy="66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496CF703-B08C-4516-BCF7-7F8DF9340979}"/>
              </a:ext>
            </a:extLst>
          </p:cNvPr>
          <p:cNvGrpSpPr/>
          <p:nvPr/>
        </p:nvGrpSpPr>
        <p:grpSpPr>
          <a:xfrm>
            <a:off x="2923440" y="3840251"/>
            <a:ext cx="746280" cy="502560"/>
            <a:chOff x="2923440" y="3840251"/>
            <a:chExt cx="7462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0E0573-8EA2-497B-BF5F-3DEA78FE43DB}"/>
                    </a:ext>
                  </a:extLst>
                </p14:cNvPr>
                <p14:cNvContentPartPr/>
                <p14:nvPr/>
              </p14:nvContentPartPr>
              <p14:xfrm>
                <a:off x="2923440" y="3885251"/>
                <a:ext cx="278280" cy="27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0E0573-8EA2-497B-BF5F-3DEA78FE43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05800" y="3867251"/>
                  <a:ext cx="313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023261-45DC-4FDC-A84C-190067FADCEE}"/>
                    </a:ext>
                  </a:extLst>
                </p14:cNvPr>
                <p14:cNvContentPartPr/>
                <p14:nvPr/>
              </p14:nvContentPartPr>
              <p14:xfrm>
                <a:off x="3346440" y="4074971"/>
                <a:ext cx="255600" cy="23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023261-45DC-4FDC-A84C-190067FADC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28440" y="4057331"/>
                  <a:ext cx="291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3F0AF0-344A-404F-AD00-77342BE3C408}"/>
                    </a:ext>
                  </a:extLst>
                </p14:cNvPr>
                <p14:cNvContentPartPr/>
                <p14:nvPr/>
              </p14:nvContentPartPr>
              <p14:xfrm>
                <a:off x="3371280" y="3840251"/>
                <a:ext cx="298440" cy="50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3F0AF0-344A-404F-AD00-77342BE3C4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53640" y="3822611"/>
                  <a:ext cx="334080" cy="53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50EA973-D49A-4EDA-BD15-767B3C9A2819}"/>
                  </a:ext>
                </a:extLst>
              </p14:cNvPr>
              <p14:cNvContentPartPr/>
              <p14:nvPr/>
            </p14:nvContentPartPr>
            <p14:xfrm>
              <a:off x="1083120" y="4780211"/>
              <a:ext cx="228600" cy="288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50EA973-D49A-4EDA-BD15-767B3C9A28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5480" y="4762571"/>
                <a:ext cx="26424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093CC26C-79AD-48FB-AFEA-22EF1A430A96}"/>
              </a:ext>
            </a:extLst>
          </p:cNvPr>
          <p:cNvGrpSpPr/>
          <p:nvPr/>
        </p:nvGrpSpPr>
        <p:grpSpPr>
          <a:xfrm>
            <a:off x="2200200" y="4663931"/>
            <a:ext cx="1350000" cy="534960"/>
            <a:chOff x="2200200" y="4663931"/>
            <a:chExt cx="13500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FA6147-443C-4AF1-8611-08DE226234E8}"/>
                    </a:ext>
                  </a:extLst>
                </p14:cNvPr>
                <p14:cNvContentPartPr/>
                <p14:nvPr/>
              </p14:nvContentPartPr>
              <p14:xfrm>
                <a:off x="2200200" y="4827011"/>
                <a:ext cx="264240" cy="23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FA6147-443C-4AF1-8611-08DE226234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82200" y="4809011"/>
                  <a:ext cx="299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649852-9906-496A-94C8-8F9E9564FB97}"/>
                    </a:ext>
                  </a:extLst>
                </p14:cNvPr>
                <p14:cNvContentPartPr/>
                <p14:nvPr/>
              </p14:nvContentPartPr>
              <p14:xfrm>
                <a:off x="2613840" y="4961291"/>
                <a:ext cx="29520" cy="204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649852-9906-496A-94C8-8F9E9564FB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95840" y="4943651"/>
                  <a:ext cx="65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035E53-26BC-4969-9743-EB778E177A2E}"/>
                    </a:ext>
                  </a:extLst>
                </p14:cNvPr>
                <p14:cNvContentPartPr/>
                <p14:nvPr/>
              </p14:nvContentPartPr>
              <p14:xfrm>
                <a:off x="2783760" y="4783091"/>
                <a:ext cx="178200" cy="234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035E53-26BC-4969-9743-EB778E177A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65760" y="4765451"/>
                  <a:ext cx="213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14DAFF5-F41B-452B-A818-099C29F4A5D6}"/>
                    </a:ext>
                  </a:extLst>
                </p14:cNvPr>
                <p14:cNvContentPartPr/>
                <p14:nvPr/>
              </p14:nvContentPartPr>
              <p14:xfrm>
                <a:off x="3107400" y="4752491"/>
                <a:ext cx="18504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14DAFF5-F41B-452B-A818-099C29F4A5D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89400" y="4734491"/>
                  <a:ext cx="220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1B1CD3D-7140-48D6-A460-7536E1AAC5AB}"/>
                    </a:ext>
                  </a:extLst>
                </p14:cNvPr>
                <p14:cNvContentPartPr/>
                <p14:nvPr/>
              </p14:nvContentPartPr>
              <p14:xfrm>
                <a:off x="3367680" y="4975691"/>
                <a:ext cx="20160" cy="15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1B1CD3D-7140-48D6-A460-7536E1AAC5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0040" y="4957691"/>
                  <a:ext cx="55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65853C-18B9-49F2-A623-24F499A2CCF8}"/>
                    </a:ext>
                  </a:extLst>
                </p14:cNvPr>
                <p14:cNvContentPartPr/>
                <p14:nvPr/>
              </p14:nvContentPartPr>
              <p14:xfrm>
                <a:off x="3363360" y="4663931"/>
                <a:ext cx="186840" cy="534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65853C-18B9-49F2-A623-24F499A2C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45720" y="4645931"/>
                  <a:ext cx="222480" cy="57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BB3B86-F9DC-4A54-87BB-65F26A542C68}"/>
                  </a:ext>
                </a:extLst>
              </p14:cNvPr>
              <p14:cNvContentPartPr/>
              <p14:nvPr/>
            </p14:nvContentPartPr>
            <p14:xfrm>
              <a:off x="3772680" y="4787771"/>
              <a:ext cx="173880" cy="261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BB3B86-F9DC-4A54-87BB-65F26A542C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5040" y="4769771"/>
                <a:ext cx="20952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54382FEA-130F-4982-B8DD-1EF4CB25BF4E}"/>
              </a:ext>
            </a:extLst>
          </p:cNvPr>
          <p:cNvGrpSpPr/>
          <p:nvPr/>
        </p:nvGrpSpPr>
        <p:grpSpPr>
          <a:xfrm>
            <a:off x="5364240" y="4529291"/>
            <a:ext cx="600840" cy="527400"/>
            <a:chOff x="5364240" y="4529291"/>
            <a:chExt cx="6008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9E1257-FC58-4CE3-8600-49CFB5B27B73}"/>
                    </a:ext>
                  </a:extLst>
                </p14:cNvPr>
                <p14:cNvContentPartPr/>
                <p14:nvPr/>
              </p14:nvContentPartPr>
              <p14:xfrm>
                <a:off x="5364240" y="4671131"/>
                <a:ext cx="190440" cy="219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9E1257-FC58-4CE3-8600-49CFB5B27B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46240" y="4653491"/>
                  <a:ext cx="226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C1F69EF-AE0B-44A3-B8E6-4288419DE6C2}"/>
                    </a:ext>
                  </a:extLst>
                </p14:cNvPr>
                <p14:cNvContentPartPr/>
                <p14:nvPr/>
              </p14:nvContentPartPr>
              <p14:xfrm>
                <a:off x="5584200" y="4823771"/>
                <a:ext cx="149760" cy="23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C1F69EF-AE0B-44A3-B8E6-4288419DE6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66560" y="4806131"/>
                  <a:ext cx="185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1A0784-80CD-4D06-9390-3BFC837F66E2}"/>
                    </a:ext>
                  </a:extLst>
                </p14:cNvPr>
                <p14:cNvContentPartPr/>
                <p14:nvPr/>
              </p14:nvContentPartPr>
              <p14:xfrm>
                <a:off x="5826840" y="4529291"/>
                <a:ext cx="138240" cy="46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1A0784-80CD-4D06-9390-3BFC837F66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08840" y="4511291"/>
                  <a:ext cx="17388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405A1A2-DD90-4AD2-9B5D-5D35EF3CBA0C}"/>
              </a:ext>
            </a:extLst>
          </p:cNvPr>
          <p:cNvGrpSpPr/>
          <p:nvPr/>
        </p:nvGrpSpPr>
        <p:grpSpPr>
          <a:xfrm>
            <a:off x="6294480" y="4790651"/>
            <a:ext cx="463680" cy="65880"/>
            <a:chOff x="6294480" y="4790651"/>
            <a:chExt cx="46368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1943404-E7F0-4756-AA89-2E0EB360DAE3}"/>
                    </a:ext>
                  </a:extLst>
                </p14:cNvPr>
                <p14:cNvContentPartPr/>
                <p14:nvPr/>
              </p14:nvContentPartPr>
              <p14:xfrm>
                <a:off x="6294480" y="4829171"/>
                <a:ext cx="28800" cy="2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1943404-E7F0-4756-AA89-2E0EB360DA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76480" y="4811171"/>
                  <a:ext cx="64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6D00A6-5649-4A4F-A53C-6F9A1C48A1CB}"/>
                    </a:ext>
                  </a:extLst>
                </p14:cNvPr>
                <p14:cNvContentPartPr/>
                <p14:nvPr/>
              </p14:nvContentPartPr>
              <p14:xfrm>
                <a:off x="6510840" y="4790651"/>
                <a:ext cx="247320" cy="65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6D00A6-5649-4A4F-A53C-6F9A1C48A1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92840" y="4772651"/>
                  <a:ext cx="2829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BCC5AA3-34BF-4481-93F4-0FD7968B4426}"/>
              </a:ext>
            </a:extLst>
          </p:cNvPr>
          <p:cNvGrpSpPr/>
          <p:nvPr/>
        </p:nvGrpSpPr>
        <p:grpSpPr>
          <a:xfrm>
            <a:off x="1695480" y="4742051"/>
            <a:ext cx="375120" cy="528120"/>
            <a:chOff x="1695480" y="4742051"/>
            <a:chExt cx="3751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C3D001-683A-4263-B04F-B823F9E02346}"/>
                    </a:ext>
                  </a:extLst>
                </p14:cNvPr>
                <p14:cNvContentPartPr/>
                <p14:nvPr/>
              </p14:nvContentPartPr>
              <p14:xfrm>
                <a:off x="1695480" y="4742051"/>
                <a:ext cx="263880" cy="52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C3D001-683A-4263-B04F-B823F9E023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77840" y="4724411"/>
                  <a:ext cx="2995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541C8C-A067-4497-94FC-A047CC78564E}"/>
                    </a:ext>
                  </a:extLst>
                </p14:cNvPr>
                <p14:cNvContentPartPr/>
                <p14:nvPr/>
              </p14:nvContentPartPr>
              <p14:xfrm>
                <a:off x="1845600" y="4963091"/>
                <a:ext cx="225000" cy="12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541C8C-A067-4497-94FC-A047CC78564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27600" y="4945451"/>
                  <a:ext cx="2606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1E5FE-204F-4F6B-BB16-671B8C6418CF}"/>
              </a:ext>
            </a:extLst>
          </p:cNvPr>
          <p:cNvGrpSpPr/>
          <p:nvPr/>
        </p:nvGrpSpPr>
        <p:grpSpPr>
          <a:xfrm>
            <a:off x="4172280" y="4635491"/>
            <a:ext cx="988200" cy="434520"/>
            <a:chOff x="4172280" y="4635491"/>
            <a:chExt cx="9882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A0C495-5A78-4D01-B95B-2A9937BC69F9}"/>
                    </a:ext>
                  </a:extLst>
                </p14:cNvPr>
                <p14:cNvContentPartPr/>
                <p14:nvPr/>
              </p14:nvContentPartPr>
              <p14:xfrm>
                <a:off x="4172280" y="4635491"/>
                <a:ext cx="100440" cy="43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A0C495-5A78-4D01-B95B-2A9937BC69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54640" y="4617491"/>
                  <a:ext cx="1360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30FFFB-0C65-4C84-9A85-9ECFB49B2CE7}"/>
                    </a:ext>
                  </a:extLst>
                </p14:cNvPr>
                <p14:cNvContentPartPr/>
                <p14:nvPr/>
              </p14:nvContentPartPr>
              <p14:xfrm>
                <a:off x="4695360" y="4675451"/>
                <a:ext cx="167760" cy="27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30FFFB-0C65-4C84-9A85-9ECFB49B2C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77720" y="4657451"/>
                  <a:ext cx="203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DCC7D0-AD9D-4415-829E-4EAD55B0A73B}"/>
                    </a:ext>
                  </a:extLst>
                </p14:cNvPr>
                <p14:cNvContentPartPr/>
                <p14:nvPr/>
              </p14:nvContentPartPr>
              <p14:xfrm>
                <a:off x="4978320" y="4921331"/>
                <a:ext cx="28800" cy="14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DCC7D0-AD9D-4415-829E-4EAD55B0A7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60320" y="4903331"/>
                  <a:ext cx="6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5D947E-C0B7-4DFE-B84D-6B9F93F75656}"/>
                    </a:ext>
                  </a:extLst>
                </p14:cNvPr>
                <p14:cNvContentPartPr/>
                <p14:nvPr/>
              </p14:nvContentPartPr>
              <p14:xfrm>
                <a:off x="5026200" y="4717571"/>
                <a:ext cx="134280" cy="19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5D947E-C0B7-4DFE-B84D-6B9F93F756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08560" y="4699931"/>
                  <a:ext cx="169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2B24CA-2C33-4DEF-955C-A799AAA75163}"/>
                    </a:ext>
                  </a:extLst>
                </p14:cNvPr>
                <p14:cNvContentPartPr/>
                <p14:nvPr/>
              </p14:nvContentPartPr>
              <p14:xfrm>
                <a:off x="4319160" y="4763291"/>
                <a:ext cx="280800" cy="128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2B24CA-2C33-4DEF-955C-A799AAA751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01160" y="4745651"/>
                  <a:ext cx="316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252A26-9421-4CF8-89E8-E2248C318A83}"/>
                  </a:ext>
                </a:extLst>
              </p14:cNvPr>
              <p14:cNvContentPartPr/>
              <p14:nvPr/>
            </p14:nvContentPartPr>
            <p14:xfrm>
              <a:off x="7055520" y="4419131"/>
              <a:ext cx="174600" cy="603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252A26-9421-4CF8-89E8-E2248C318A8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37880" y="4401131"/>
                <a:ext cx="21024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063DCEE-133C-406A-8F95-DA34212526EE}"/>
                  </a:ext>
                </a:extLst>
              </p14:cNvPr>
              <p14:cNvContentPartPr/>
              <p14:nvPr/>
            </p14:nvContentPartPr>
            <p14:xfrm>
              <a:off x="7157040" y="4665731"/>
              <a:ext cx="255600" cy="122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063DCEE-133C-406A-8F95-DA34212526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139040" y="4647731"/>
                <a:ext cx="29124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1DC1C9-80C7-4B3D-83C3-D7889E95BE45}"/>
              </a:ext>
            </a:extLst>
          </p:cNvPr>
          <p:cNvGrpSpPr/>
          <p:nvPr/>
        </p:nvGrpSpPr>
        <p:grpSpPr>
          <a:xfrm>
            <a:off x="1098240" y="5519651"/>
            <a:ext cx="2562120" cy="741600"/>
            <a:chOff x="1098240" y="5519651"/>
            <a:chExt cx="256212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661A31-1134-4057-95D4-11D5A390CB29}"/>
                    </a:ext>
                  </a:extLst>
                </p14:cNvPr>
                <p14:cNvContentPartPr/>
                <p14:nvPr/>
              </p14:nvContentPartPr>
              <p14:xfrm>
                <a:off x="1098240" y="5754731"/>
                <a:ext cx="242280" cy="34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661A31-1134-4057-95D4-11D5A390CB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0240" y="5737091"/>
                  <a:ext cx="277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330FEE2-F903-4BDD-B760-090678416A6F}"/>
                    </a:ext>
                  </a:extLst>
                </p14:cNvPr>
                <p14:cNvContentPartPr/>
                <p14:nvPr/>
              </p14:nvContentPartPr>
              <p14:xfrm>
                <a:off x="1532400" y="5519651"/>
                <a:ext cx="162720" cy="66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330FEE2-F903-4BDD-B760-090678416A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14400" y="5501651"/>
                  <a:ext cx="19836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9EF0D3-32A9-478F-9AB9-76B1643A90BD}"/>
                    </a:ext>
                  </a:extLst>
                </p14:cNvPr>
                <p14:cNvContentPartPr/>
                <p14:nvPr/>
              </p14:nvContentPartPr>
              <p14:xfrm>
                <a:off x="2801040" y="5709371"/>
                <a:ext cx="246600" cy="24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9EF0D3-32A9-478F-9AB9-76B1643A90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83400" y="5691371"/>
                  <a:ext cx="282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A7928D-76EF-4786-A279-FE7AB1B21535}"/>
                    </a:ext>
                  </a:extLst>
                </p14:cNvPr>
                <p14:cNvContentPartPr/>
                <p14:nvPr/>
              </p14:nvContentPartPr>
              <p14:xfrm>
                <a:off x="3171120" y="5663291"/>
                <a:ext cx="209160" cy="597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A7928D-76EF-4786-A279-FE7AB1B2153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53120" y="5645651"/>
                  <a:ext cx="2448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04F4ED-6EF8-4275-A4FA-1B3A93C67B7E}"/>
                    </a:ext>
                  </a:extLst>
                </p14:cNvPr>
                <p14:cNvContentPartPr/>
                <p14:nvPr/>
              </p14:nvContentPartPr>
              <p14:xfrm>
                <a:off x="3454440" y="5810891"/>
                <a:ext cx="87120" cy="159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04F4ED-6EF8-4275-A4FA-1B3A93C67B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36800" y="5792891"/>
                  <a:ext cx="12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8F6390-7A67-4A1F-BC52-A342C7E5CA00}"/>
                    </a:ext>
                  </a:extLst>
                </p14:cNvPr>
                <p14:cNvContentPartPr/>
                <p14:nvPr/>
              </p14:nvContentPartPr>
              <p14:xfrm>
                <a:off x="3565320" y="5554571"/>
                <a:ext cx="95040" cy="452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8F6390-7A67-4A1F-BC52-A342C7E5CA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47320" y="5536931"/>
                  <a:ext cx="1306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82D58B-CD12-4880-9A5C-A856B3632A5B}"/>
                    </a:ext>
                  </a:extLst>
                </p14:cNvPr>
                <p14:cNvContentPartPr/>
                <p14:nvPr/>
              </p14:nvContentPartPr>
              <p14:xfrm>
                <a:off x="1848480" y="5750411"/>
                <a:ext cx="262440" cy="18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82D58B-CD12-4880-9A5C-A856B3632A5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0480" y="5732771"/>
                  <a:ext cx="298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DE3690-8E61-4123-992B-3D7DEFB7E2B1}"/>
                    </a:ext>
                  </a:extLst>
                </p14:cNvPr>
                <p14:cNvContentPartPr/>
                <p14:nvPr/>
              </p14:nvContentPartPr>
              <p14:xfrm>
                <a:off x="2270400" y="5694611"/>
                <a:ext cx="245880" cy="25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DE3690-8E61-4123-992B-3D7DEFB7E2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52400" y="5676971"/>
                  <a:ext cx="281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172C66-8CFD-4832-9228-FCC4514225AD}"/>
                    </a:ext>
                  </a:extLst>
                </p14:cNvPr>
                <p14:cNvContentPartPr/>
                <p14:nvPr/>
              </p14:nvContentPartPr>
              <p14:xfrm>
                <a:off x="2582880" y="5925011"/>
                <a:ext cx="207720" cy="25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172C66-8CFD-4832-9228-FCC4514225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65240" y="5907371"/>
                  <a:ext cx="2433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3E4B4FD-FA96-45EE-A285-8CE74818A93B}"/>
              </a:ext>
            </a:extLst>
          </p:cNvPr>
          <p:cNvGrpSpPr/>
          <p:nvPr/>
        </p:nvGrpSpPr>
        <p:grpSpPr>
          <a:xfrm>
            <a:off x="3932880" y="5479691"/>
            <a:ext cx="2323800" cy="609840"/>
            <a:chOff x="3932880" y="5479691"/>
            <a:chExt cx="23238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5216CB7-76D1-48D8-B893-C626EF9DCD37}"/>
                    </a:ext>
                  </a:extLst>
                </p14:cNvPr>
                <p14:cNvContentPartPr/>
                <p14:nvPr/>
              </p14:nvContentPartPr>
              <p14:xfrm>
                <a:off x="3932880" y="5641691"/>
                <a:ext cx="238680" cy="299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5216CB7-76D1-48D8-B893-C626EF9DCD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14880" y="5623691"/>
                  <a:ext cx="274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EFF02B-FCDE-4493-A453-EDA881F3BEA6}"/>
                    </a:ext>
                  </a:extLst>
                </p14:cNvPr>
                <p14:cNvContentPartPr/>
                <p14:nvPr/>
              </p14:nvContentPartPr>
              <p14:xfrm>
                <a:off x="4282800" y="5536931"/>
                <a:ext cx="252000" cy="552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EFF02B-FCDE-4493-A453-EDA881F3BE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65160" y="5519291"/>
                  <a:ext cx="2876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72C983-DFE8-4FF8-80E8-4EFB2F045D2E}"/>
                    </a:ext>
                  </a:extLst>
                </p14:cNvPr>
                <p14:cNvContentPartPr/>
                <p14:nvPr/>
              </p14:nvContentPartPr>
              <p14:xfrm>
                <a:off x="4509600" y="5810171"/>
                <a:ext cx="317520" cy="10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72C983-DFE8-4FF8-80E8-4EFB2F045D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91600" y="5792531"/>
                  <a:ext cx="353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C176C3-F3A7-4D53-B37E-E62D5845E22F}"/>
                    </a:ext>
                  </a:extLst>
                </p14:cNvPr>
                <p14:cNvContentPartPr/>
                <p14:nvPr/>
              </p14:nvContentPartPr>
              <p14:xfrm>
                <a:off x="4891920" y="5701451"/>
                <a:ext cx="200160" cy="244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C176C3-F3A7-4D53-B37E-E62D5845E22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74280" y="5683811"/>
                  <a:ext cx="235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75EAD8-CF11-46D0-9087-81B8589991CD}"/>
                    </a:ext>
                  </a:extLst>
                </p14:cNvPr>
                <p14:cNvContentPartPr/>
                <p14:nvPr/>
              </p14:nvContentPartPr>
              <p14:xfrm>
                <a:off x="5174880" y="5863091"/>
                <a:ext cx="182520" cy="19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75EAD8-CF11-46D0-9087-81B8589991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56880" y="5845451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B3AA6B-7AC7-46B3-8C62-FB4C974DDA87}"/>
                    </a:ext>
                  </a:extLst>
                </p14:cNvPr>
                <p14:cNvContentPartPr/>
                <p14:nvPr/>
              </p14:nvContentPartPr>
              <p14:xfrm>
                <a:off x="5424000" y="5563931"/>
                <a:ext cx="240480" cy="25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B3AA6B-7AC7-46B3-8C62-FB4C974DDA8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06360" y="5546291"/>
                  <a:ext cx="276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BA6F4B-6491-42C5-9724-C785D6139EF6}"/>
                    </a:ext>
                  </a:extLst>
                </p14:cNvPr>
                <p14:cNvContentPartPr/>
                <p14:nvPr/>
              </p14:nvContentPartPr>
              <p14:xfrm>
                <a:off x="5772840" y="5574371"/>
                <a:ext cx="196200" cy="48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BA6F4B-6491-42C5-9724-C785D6139E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55200" y="5556731"/>
                  <a:ext cx="231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3FB18D-6F5E-4E12-9069-7AEC56D7D445}"/>
                    </a:ext>
                  </a:extLst>
                </p14:cNvPr>
                <p14:cNvContentPartPr/>
                <p14:nvPr/>
              </p14:nvContentPartPr>
              <p14:xfrm>
                <a:off x="5990280" y="5739251"/>
                <a:ext cx="196200" cy="13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3FB18D-6F5E-4E12-9069-7AEC56D7D4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72280" y="5721611"/>
                  <a:ext cx="231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0E6722-2131-4D09-90A8-B487D513F72E}"/>
                    </a:ext>
                  </a:extLst>
                </p14:cNvPr>
                <p14:cNvContentPartPr/>
                <p14:nvPr/>
              </p14:nvContentPartPr>
              <p14:xfrm>
                <a:off x="5989200" y="5479691"/>
                <a:ext cx="267480" cy="429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0E6722-2131-4D09-90A8-B487D513F7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71200" y="5461691"/>
                  <a:ext cx="3031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C23584B-EBEE-4D5B-A0B3-C9FBDD5712CF}"/>
              </a:ext>
            </a:extLst>
          </p:cNvPr>
          <p:cNvGrpSpPr/>
          <p:nvPr/>
        </p:nvGrpSpPr>
        <p:grpSpPr>
          <a:xfrm>
            <a:off x="7463400" y="4347131"/>
            <a:ext cx="1179720" cy="681480"/>
            <a:chOff x="7463400" y="4347131"/>
            <a:chExt cx="117972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71F291-9CC8-4FD1-AA93-A42A38AC5CA5}"/>
                    </a:ext>
                  </a:extLst>
                </p14:cNvPr>
                <p14:cNvContentPartPr/>
                <p14:nvPr/>
              </p14:nvContentPartPr>
              <p14:xfrm>
                <a:off x="7463400" y="4531091"/>
                <a:ext cx="227880" cy="262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71F291-9CC8-4FD1-AA93-A42A38AC5C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45760" y="4513451"/>
                  <a:ext cx="263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BFD3A0-4390-4467-A836-793EF23F0DCF}"/>
                    </a:ext>
                  </a:extLst>
                </p14:cNvPr>
                <p14:cNvContentPartPr/>
                <p14:nvPr/>
              </p14:nvContentPartPr>
              <p14:xfrm>
                <a:off x="7779840" y="4757891"/>
                <a:ext cx="8280" cy="13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BFD3A0-4390-4467-A836-793EF23F0DC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61840" y="4739891"/>
                  <a:ext cx="43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148069-A582-451F-A3F9-2C24D26F4090}"/>
                    </a:ext>
                  </a:extLst>
                </p14:cNvPr>
                <p14:cNvContentPartPr/>
                <p14:nvPr/>
              </p14:nvContentPartPr>
              <p14:xfrm>
                <a:off x="7853280" y="4532531"/>
                <a:ext cx="208080" cy="244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148069-A582-451F-A3F9-2C24D26F40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35280" y="4514531"/>
                  <a:ext cx="243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CCD374A-F825-4ECB-8BAB-776908EFAE8C}"/>
                    </a:ext>
                  </a:extLst>
                </p14:cNvPr>
                <p14:cNvContentPartPr/>
                <p14:nvPr/>
              </p14:nvContentPartPr>
              <p14:xfrm>
                <a:off x="8170080" y="4524971"/>
                <a:ext cx="174600" cy="24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CCD374A-F825-4ECB-8BAB-776908EFAE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52080" y="4506971"/>
                  <a:ext cx="210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B6ECD9-4F88-4525-99FD-76A2CCDE2302}"/>
                    </a:ext>
                  </a:extLst>
                </p14:cNvPr>
                <p14:cNvContentPartPr/>
                <p14:nvPr/>
              </p14:nvContentPartPr>
              <p14:xfrm>
                <a:off x="8442960" y="4347131"/>
                <a:ext cx="200160" cy="60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B6ECD9-4F88-4525-99FD-76A2CCDE230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25320" y="4329491"/>
                  <a:ext cx="2358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0CCFF6E-AFFB-48A9-AE55-6C92037AF0FA}"/>
                    </a:ext>
                  </a:extLst>
                </p14:cNvPr>
                <p14:cNvContentPartPr/>
                <p14:nvPr/>
              </p14:nvContentPartPr>
              <p14:xfrm>
                <a:off x="8397960" y="4788851"/>
                <a:ext cx="176040" cy="23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0CCFF6E-AFFB-48A9-AE55-6C92037AF0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80320" y="4771211"/>
                  <a:ext cx="2116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398A87C-BFE9-4729-8425-061776D672DF}"/>
              </a:ext>
            </a:extLst>
          </p:cNvPr>
          <p:cNvGrpSpPr/>
          <p:nvPr/>
        </p:nvGrpSpPr>
        <p:grpSpPr>
          <a:xfrm>
            <a:off x="6543600" y="5300411"/>
            <a:ext cx="2208240" cy="689400"/>
            <a:chOff x="6543600" y="5300411"/>
            <a:chExt cx="220824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F3FB72-D076-44CB-A453-B1DF88A78543}"/>
                    </a:ext>
                  </a:extLst>
                </p14:cNvPr>
                <p14:cNvContentPartPr/>
                <p14:nvPr/>
              </p14:nvContentPartPr>
              <p14:xfrm>
                <a:off x="6543600" y="5681291"/>
                <a:ext cx="684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F3FB72-D076-44CB-A453-B1DF88A785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25600" y="5663651"/>
                  <a:ext cx="42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19220A-742D-4030-B40E-227041079B61}"/>
                    </a:ext>
                  </a:extLst>
                </p14:cNvPr>
                <p14:cNvContentPartPr/>
                <p14:nvPr/>
              </p14:nvContentPartPr>
              <p14:xfrm>
                <a:off x="6653400" y="5641331"/>
                <a:ext cx="184680" cy="7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19220A-742D-4030-B40E-227041079B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35760" y="5623331"/>
                  <a:ext cx="220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9ED425-7C67-48A5-B1C5-F503FEC6DC69}"/>
                    </a:ext>
                  </a:extLst>
                </p14:cNvPr>
                <p14:cNvContentPartPr/>
                <p14:nvPr/>
              </p14:nvContentPartPr>
              <p14:xfrm>
                <a:off x="6952200" y="5642771"/>
                <a:ext cx="33120" cy="2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9ED425-7C67-48A5-B1C5-F503FEC6DC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34560" y="5624771"/>
                  <a:ext cx="68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CED84C-311F-404A-AF72-3332258D9F32}"/>
                    </a:ext>
                  </a:extLst>
                </p14:cNvPr>
                <p14:cNvContentPartPr/>
                <p14:nvPr/>
              </p14:nvContentPartPr>
              <p14:xfrm>
                <a:off x="7146240" y="5401571"/>
                <a:ext cx="137880" cy="509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CED84C-311F-404A-AF72-3332258D9F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28240" y="5383931"/>
                  <a:ext cx="17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CE85DA8-0F52-4834-890B-FD6E11367291}"/>
                    </a:ext>
                  </a:extLst>
                </p14:cNvPr>
                <p14:cNvContentPartPr/>
                <p14:nvPr/>
              </p14:nvContentPartPr>
              <p14:xfrm>
                <a:off x="7287720" y="5583731"/>
                <a:ext cx="230760" cy="155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CE85DA8-0F52-4834-890B-FD6E113672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70080" y="5566091"/>
                  <a:ext cx="26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716A528-1919-4AC4-B363-D3DB70C78649}"/>
                    </a:ext>
                  </a:extLst>
                </p14:cNvPr>
                <p14:cNvContentPartPr/>
                <p14:nvPr/>
              </p14:nvContentPartPr>
              <p14:xfrm>
                <a:off x="7632600" y="5450531"/>
                <a:ext cx="213120" cy="21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716A528-1919-4AC4-B363-D3DB70C786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14960" y="5432531"/>
                  <a:ext cx="248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44066C8-22AA-4940-9075-F9A7F1C5E67A}"/>
                    </a:ext>
                  </a:extLst>
                </p14:cNvPr>
                <p14:cNvContentPartPr/>
                <p14:nvPr/>
              </p14:nvContentPartPr>
              <p14:xfrm>
                <a:off x="7803600" y="5757251"/>
                <a:ext cx="144360" cy="21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44066C8-22AA-4940-9075-F9A7F1C5E6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85960" y="5739251"/>
                  <a:ext cx="180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BEE49C-8DDE-4EB5-ACCD-A957258F2DB8}"/>
                    </a:ext>
                  </a:extLst>
                </p14:cNvPr>
                <p14:cNvContentPartPr/>
                <p14:nvPr/>
              </p14:nvContentPartPr>
              <p14:xfrm>
                <a:off x="7987200" y="5437211"/>
                <a:ext cx="210240" cy="231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BEE49C-8DDE-4EB5-ACCD-A957258F2DB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69560" y="5419571"/>
                  <a:ext cx="245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400CF9-8349-464C-A51E-9E5620A2B2FF}"/>
                    </a:ext>
                  </a:extLst>
                </p14:cNvPr>
                <p14:cNvContentPartPr/>
                <p14:nvPr/>
              </p14:nvContentPartPr>
              <p14:xfrm>
                <a:off x="8298960" y="5431811"/>
                <a:ext cx="166320" cy="42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400CF9-8349-464C-A51E-9E5620A2B2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81320" y="5413811"/>
                  <a:ext cx="201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E0719B0-7CCF-4A14-A6DE-C69CE2248B8B}"/>
                    </a:ext>
                  </a:extLst>
                </p14:cNvPr>
                <p14:cNvContentPartPr/>
                <p14:nvPr/>
              </p14:nvContentPartPr>
              <p14:xfrm>
                <a:off x="8515320" y="5300411"/>
                <a:ext cx="162720" cy="39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E0719B0-7CCF-4A14-A6DE-C69CE2248B8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97680" y="5282411"/>
                  <a:ext cx="198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8F2269-00AB-41E4-8137-975330B5AADE}"/>
                    </a:ext>
                  </a:extLst>
                </p14:cNvPr>
                <p14:cNvContentPartPr/>
                <p14:nvPr/>
              </p14:nvContentPartPr>
              <p14:xfrm>
                <a:off x="8474640" y="5769491"/>
                <a:ext cx="277200" cy="22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8F2269-00AB-41E4-8137-975330B5AA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56640" y="5751491"/>
                  <a:ext cx="312840" cy="25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475B93C-D7A5-44E4-A34E-17DE41B1E035}"/>
              </a:ext>
            </a:extLst>
          </p:cNvPr>
          <p:cNvSpPr txBox="1"/>
          <p:nvPr/>
        </p:nvSpPr>
        <p:spPr>
          <a:xfrm>
            <a:off x="9053521" y="1219200"/>
            <a:ext cx="2809199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resultant formula is equisatisfiable to the original formula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The translation is linear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Equisatisfiability is weaker than equivalence  (but suffices to check satisfiability)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This idea is due to </a:t>
            </a:r>
            <a:r>
              <a:rPr lang="en-US" dirty="0" err="1"/>
              <a:t>Tseitin</a:t>
            </a:r>
            <a:r>
              <a:rPr lang="en-US" dirty="0"/>
              <a:t> (and called </a:t>
            </a:r>
            <a:r>
              <a:rPr lang="en-US" dirty="0" err="1"/>
              <a:t>Tseitin’s</a:t>
            </a:r>
            <a:r>
              <a:rPr lang="en-US" dirty="0"/>
              <a:t> 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68315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725-1B3E-4165-B12B-06ED5892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NNF to 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Use extra variables to denote each disjunct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∧⋯∧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∧⋯∧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∨(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∧⋯∧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5AF02A-2771-4E52-9EE3-A91A52EC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261764" cy="4104120"/>
              </a:xfrm>
              <a:blipFill>
                <a:blip r:embed="rId2"/>
                <a:stretch>
                  <a:fillRect l="-138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/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∨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91490B-C964-4E11-B7F9-795A2FF6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72" y="741653"/>
                <a:ext cx="3163220" cy="1323439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/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b="0" dirty="0"/>
                  <a:t>  </a:t>
                </a: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40469-3AB7-4B9B-B380-23D71CA7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85" y="4586714"/>
                <a:ext cx="3091074" cy="1323439"/>
              </a:xfrm>
              <a:prstGeom prst="rect">
                <a:avLst/>
              </a:prstGeom>
              <a:blipFill>
                <a:blip r:embed="rId4"/>
                <a:stretch>
                  <a:fillRect b="-2727"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39B2D09-B7C9-4ED7-9ADD-9F51BA141132}"/>
              </a:ext>
            </a:extLst>
          </p:cNvPr>
          <p:cNvGrpSpPr/>
          <p:nvPr/>
        </p:nvGrpSpPr>
        <p:grpSpPr>
          <a:xfrm>
            <a:off x="9866259" y="2609460"/>
            <a:ext cx="686880" cy="1639080"/>
            <a:chOff x="9971880" y="2283251"/>
            <a:chExt cx="686880" cy="16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14:cNvPr>
                <p14:cNvContentPartPr/>
                <p14:nvPr/>
              </p14:nvContentPartPr>
              <p14:xfrm>
                <a:off x="10164480" y="2283251"/>
                <a:ext cx="106920" cy="1205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AA6A9B-2995-454D-A5D8-CB4DCA242C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46480" y="2265251"/>
                  <a:ext cx="142560" cy="12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14:cNvPr>
                <p14:cNvContentPartPr/>
                <p14:nvPr/>
              </p14:nvContentPartPr>
              <p14:xfrm>
                <a:off x="10444920" y="2379011"/>
                <a:ext cx="68760" cy="105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3CF009-FE99-4AF0-BEA2-59984E72FE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26920" y="2361011"/>
                  <a:ext cx="10440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14:cNvPr>
                <p14:cNvContentPartPr/>
                <p14:nvPr/>
              </p14:nvContentPartPr>
              <p14:xfrm>
                <a:off x="9971880" y="3527411"/>
                <a:ext cx="686880" cy="39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FBE020-E56E-48F6-97F4-A6C56D3F51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53880" y="3509411"/>
                  <a:ext cx="7225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D9867B-7854-47FC-9077-8953690CCCAB}"/>
              </a:ext>
            </a:extLst>
          </p:cNvPr>
          <p:cNvGrpSpPr/>
          <p:nvPr/>
        </p:nvGrpSpPr>
        <p:grpSpPr>
          <a:xfrm>
            <a:off x="11013360" y="2337251"/>
            <a:ext cx="670680" cy="348480"/>
            <a:chOff x="11013360" y="2337251"/>
            <a:chExt cx="67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14:cNvPr>
                <p14:cNvContentPartPr/>
                <p14:nvPr/>
              </p14:nvContentPartPr>
              <p14:xfrm>
                <a:off x="11013360" y="2378291"/>
                <a:ext cx="171000" cy="30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03701C-2FE4-45E0-B83F-67C7542EF4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95720" y="2360291"/>
                  <a:ext cx="206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14:cNvPr>
                <p14:cNvContentPartPr/>
                <p14:nvPr/>
              </p14:nvContentPartPr>
              <p14:xfrm>
                <a:off x="11326560" y="2339411"/>
                <a:ext cx="130680" cy="24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ACB25C-DE13-42D8-9C6C-E8A6703339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08920" y="2321771"/>
                  <a:ext cx="166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14:cNvPr>
                <p14:cNvContentPartPr/>
                <p14:nvPr/>
              </p14:nvContentPartPr>
              <p14:xfrm>
                <a:off x="11595840" y="2374691"/>
                <a:ext cx="5652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12A8B4-C453-4EAD-94AE-1B8E9E55DB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77840" y="2357051"/>
                  <a:ext cx="92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14:cNvPr>
                <p14:cNvContentPartPr/>
                <p14:nvPr/>
              </p14:nvContentPartPr>
              <p14:xfrm>
                <a:off x="11571360" y="2337251"/>
                <a:ext cx="112680" cy="7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707FC-D49A-42F6-8603-6D8CD28D4E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53720" y="2319611"/>
                  <a:ext cx="14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14:cNvPr>
                <p14:cNvContentPartPr/>
                <p14:nvPr/>
              </p14:nvContentPartPr>
              <p14:xfrm>
                <a:off x="11602320" y="2482331"/>
                <a:ext cx="36720" cy="25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5FF29A-742B-46D1-B7B5-156020FD4E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84320" y="2464331"/>
                  <a:ext cx="723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1F935D-1467-466C-A4D1-4127D13E387C}"/>
              </a:ext>
            </a:extLst>
          </p:cNvPr>
          <p:cNvGrpSpPr/>
          <p:nvPr/>
        </p:nvGrpSpPr>
        <p:grpSpPr>
          <a:xfrm>
            <a:off x="10658760" y="6198793"/>
            <a:ext cx="870120" cy="490320"/>
            <a:chOff x="10734000" y="5728091"/>
            <a:chExt cx="8701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14:cNvPr>
                <p14:cNvContentPartPr/>
                <p14:nvPr/>
              </p14:nvContentPartPr>
              <p14:xfrm>
                <a:off x="10734000" y="5919251"/>
                <a:ext cx="263880" cy="29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41751E-5172-4B5D-BC88-6D98AFEED6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16360" y="5901251"/>
                  <a:ext cx="299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14:cNvPr>
                <p14:cNvContentPartPr/>
                <p14:nvPr/>
              </p14:nvContentPartPr>
              <p14:xfrm>
                <a:off x="11075640" y="5846531"/>
                <a:ext cx="231120" cy="26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257840-E5BD-4E37-912A-5A750DEE27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8000" y="5828891"/>
                  <a:ext cx="266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14:cNvPr>
                <p14:cNvContentPartPr/>
                <p14:nvPr/>
              </p14:nvContentPartPr>
              <p14:xfrm>
                <a:off x="11450760" y="5831411"/>
                <a:ext cx="88560" cy="27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8BAAA6-098B-4777-B93D-3719365655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33120" y="5813411"/>
                  <a:ext cx="124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14:cNvPr>
                <p14:cNvContentPartPr/>
                <p14:nvPr/>
              </p14:nvContentPartPr>
              <p14:xfrm>
                <a:off x="11405040" y="5728091"/>
                <a:ext cx="178200" cy="148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D684C7-CF29-48A9-81F7-EDA80B403E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7040" y="5710091"/>
                  <a:ext cx="21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14:cNvPr>
                <p14:cNvContentPartPr/>
                <p14:nvPr/>
              </p14:nvContentPartPr>
              <p14:xfrm>
                <a:off x="11484960" y="5912411"/>
                <a:ext cx="11916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0D97CB-7362-4507-845B-8043FD5C69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67320" y="5894411"/>
                  <a:ext cx="15480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E9F86A4-AD56-4E9E-B662-27151DE2ABEB}"/>
                  </a:ext>
                </a:extLst>
              </p14:cNvPr>
              <p14:cNvContentPartPr/>
              <p14:nvPr/>
            </p14:nvContentPartPr>
            <p14:xfrm>
              <a:off x="7939320" y="4821971"/>
              <a:ext cx="6840" cy="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E9F86A4-AD56-4E9E-B662-27151DE2AB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21320" y="4803971"/>
                <a:ext cx="424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2B00501-3256-4A6E-A84D-1DC6E38EA98B}"/>
              </a:ext>
            </a:extLst>
          </p:cNvPr>
          <p:cNvGrpSpPr/>
          <p:nvPr/>
        </p:nvGrpSpPr>
        <p:grpSpPr>
          <a:xfrm>
            <a:off x="1671360" y="3979211"/>
            <a:ext cx="532800" cy="330840"/>
            <a:chOff x="1671360" y="3979211"/>
            <a:chExt cx="5328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C4C285-BB4D-4676-80BF-4ECDB3F50D8E}"/>
                    </a:ext>
                  </a:extLst>
                </p14:cNvPr>
                <p14:cNvContentPartPr/>
                <p14:nvPr/>
              </p14:nvContentPartPr>
              <p14:xfrm>
                <a:off x="1671360" y="3979211"/>
                <a:ext cx="299160" cy="25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C4C285-BB4D-4676-80BF-4ECDB3F50D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53360" y="3961211"/>
                  <a:ext cx="334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131D97-5FC4-4BAE-A022-198CCCD24A97}"/>
                    </a:ext>
                  </a:extLst>
                </p14:cNvPr>
                <p14:cNvContentPartPr/>
                <p14:nvPr/>
              </p14:nvContentPartPr>
              <p14:xfrm>
                <a:off x="2175360" y="4135451"/>
                <a:ext cx="28800" cy="174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131D97-5FC4-4BAE-A022-198CCCD24A9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57360" y="4117451"/>
                  <a:ext cx="6444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449AE6F-D0F3-43A4-BFEC-7B613EE5EE83}"/>
                  </a:ext>
                </a:extLst>
              </p14:cNvPr>
              <p14:cNvContentPartPr/>
              <p14:nvPr/>
            </p14:nvContentPartPr>
            <p14:xfrm>
              <a:off x="2465160" y="3915131"/>
              <a:ext cx="164880" cy="25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449AE6F-D0F3-43A4-BFEC-7B613EE5EE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47520" y="3897131"/>
                <a:ext cx="200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36B0FF-765D-4037-B1BE-994B84FA563C}"/>
                  </a:ext>
                </a:extLst>
              </p14:cNvPr>
              <p14:cNvContentPartPr/>
              <p14:nvPr/>
            </p14:nvContentPartPr>
            <p14:xfrm>
              <a:off x="1610880" y="3713891"/>
              <a:ext cx="235800" cy="626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36B0FF-765D-4037-B1BE-994B84FA56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93240" y="3695891"/>
                <a:ext cx="271440" cy="66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496CF703-B08C-4516-BCF7-7F8DF9340979}"/>
              </a:ext>
            </a:extLst>
          </p:cNvPr>
          <p:cNvGrpSpPr/>
          <p:nvPr/>
        </p:nvGrpSpPr>
        <p:grpSpPr>
          <a:xfrm>
            <a:off x="2923440" y="3840251"/>
            <a:ext cx="746280" cy="502560"/>
            <a:chOff x="2923440" y="3840251"/>
            <a:chExt cx="7462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0E0573-8EA2-497B-BF5F-3DEA78FE43DB}"/>
                    </a:ext>
                  </a:extLst>
                </p14:cNvPr>
                <p14:cNvContentPartPr/>
                <p14:nvPr/>
              </p14:nvContentPartPr>
              <p14:xfrm>
                <a:off x="2923440" y="3885251"/>
                <a:ext cx="278280" cy="27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0E0573-8EA2-497B-BF5F-3DEA78FE43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05800" y="3867251"/>
                  <a:ext cx="313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023261-45DC-4FDC-A84C-190067FADCEE}"/>
                    </a:ext>
                  </a:extLst>
                </p14:cNvPr>
                <p14:cNvContentPartPr/>
                <p14:nvPr/>
              </p14:nvContentPartPr>
              <p14:xfrm>
                <a:off x="3346440" y="4074971"/>
                <a:ext cx="255600" cy="23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023261-45DC-4FDC-A84C-190067FADC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28440" y="4057331"/>
                  <a:ext cx="291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3F0AF0-344A-404F-AD00-77342BE3C408}"/>
                    </a:ext>
                  </a:extLst>
                </p14:cNvPr>
                <p14:cNvContentPartPr/>
                <p14:nvPr/>
              </p14:nvContentPartPr>
              <p14:xfrm>
                <a:off x="3371280" y="3840251"/>
                <a:ext cx="298440" cy="50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3F0AF0-344A-404F-AD00-77342BE3C4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53640" y="3822611"/>
                  <a:ext cx="334080" cy="53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50EA973-D49A-4EDA-BD15-767B3C9A2819}"/>
                  </a:ext>
                </a:extLst>
              </p14:cNvPr>
              <p14:cNvContentPartPr/>
              <p14:nvPr/>
            </p14:nvContentPartPr>
            <p14:xfrm>
              <a:off x="1083120" y="4780211"/>
              <a:ext cx="228600" cy="288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50EA973-D49A-4EDA-BD15-767B3C9A281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5480" y="4762571"/>
                <a:ext cx="26424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093CC26C-79AD-48FB-AFEA-22EF1A430A96}"/>
              </a:ext>
            </a:extLst>
          </p:cNvPr>
          <p:cNvGrpSpPr/>
          <p:nvPr/>
        </p:nvGrpSpPr>
        <p:grpSpPr>
          <a:xfrm>
            <a:off x="2200200" y="4663931"/>
            <a:ext cx="1350000" cy="534960"/>
            <a:chOff x="2200200" y="4663931"/>
            <a:chExt cx="13500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FA6147-443C-4AF1-8611-08DE226234E8}"/>
                    </a:ext>
                  </a:extLst>
                </p14:cNvPr>
                <p14:cNvContentPartPr/>
                <p14:nvPr/>
              </p14:nvContentPartPr>
              <p14:xfrm>
                <a:off x="2200200" y="4827011"/>
                <a:ext cx="264240" cy="23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FA6147-443C-4AF1-8611-08DE226234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82200" y="4809011"/>
                  <a:ext cx="299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649852-9906-496A-94C8-8F9E9564FB97}"/>
                    </a:ext>
                  </a:extLst>
                </p14:cNvPr>
                <p14:cNvContentPartPr/>
                <p14:nvPr/>
              </p14:nvContentPartPr>
              <p14:xfrm>
                <a:off x="2613840" y="4961291"/>
                <a:ext cx="29520" cy="204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649852-9906-496A-94C8-8F9E9564FB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95840" y="4943651"/>
                  <a:ext cx="65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035E53-26BC-4969-9743-EB778E177A2E}"/>
                    </a:ext>
                  </a:extLst>
                </p14:cNvPr>
                <p14:cNvContentPartPr/>
                <p14:nvPr/>
              </p14:nvContentPartPr>
              <p14:xfrm>
                <a:off x="2783760" y="4783091"/>
                <a:ext cx="178200" cy="234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035E53-26BC-4969-9743-EB778E177A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65760" y="4765451"/>
                  <a:ext cx="213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14DAFF5-F41B-452B-A818-099C29F4A5D6}"/>
                    </a:ext>
                  </a:extLst>
                </p14:cNvPr>
                <p14:cNvContentPartPr/>
                <p14:nvPr/>
              </p14:nvContentPartPr>
              <p14:xfrm>
                <a:off x="3107400" y="4752491"/>
                <a:ext cx="18504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14DAFF5-F41B-452B-A818-099C29F4A5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89400" y="4734491"/>
                  <a:ext cx="220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1B1CD3D-7140-48D6-A460-7536E1AAC5AB}"/>
                    </a:ext>
                  </a:extLst>
                </p14:cNvPr>
                <p14:cNvContentPartPr/>
                <p14:nvPr/>
              </p14:nvContentPartPr>
              <p14:xfrm>
                <a:off x="3367680" y="4975691"/>
                <a:ext cx="20160" cy="15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1B1CD3D-7140-48D6-A460-7536E1AAC5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50040" y="4957691"/>
                  <a:ext cx="55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65853C-18B9-49F2-A623-24F499A2CCF8}"/>
                    </a:ext>
                  </a:extLst>
                </p14:cNvPr>
                <p14:cNvContentPartPr/>
                <p14:nvPr/>
              </p14:nvContentPartPr>
              <p14:xfrm>
                <a:off x="3363360" y="4663931"/>
                <a:ext cx="186840" cy="534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65853C-18B9-49F2-A623-24F499A2CCF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45720" y="4645931"/>
                  <a:ext cx="222480" cy="57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BB3B86-F9DC-4A54-87BB-65F26A542C68}"/>
                  </a:ext>
                </a:extLst>
              </p14:cNvPr>
              <p14:cNvContentPartPr/>
              <p14:nvPr/>
            </p14:nvContentPartPr>
            <p14:xfrm>
              <a:off x="3772680" y="4787771"/>
              <a:ext cx="173880" cy="261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BB3B86-F9DC-4A54-87BB-65F26A542C6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55040" y="4769771"/>
                <a:ext cx="20952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54382FEA-130F-4982-B8DD-1EF4CB25BF4E}"/>
              </a:ext>
            </a:extLst>
          </p:cNvPr>
          <p:cNvGrpSpPr/>
          <p:nvPr/>
        </p:nvGrpSpPr>
        <p:grpSpPr>
          <a:xfrm>
            <a:off x="5364240" y="4529291"/>
            <a:ext cx="600840" cy="527400"/>
            <a:chOff x="5364240" y="4529291"/>
            <a:chExt cx="6008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9E1257-FC58-4CE3-8600-49CFB5B27B73}"/>
                    </a:ext>
                  </a:extLst>
                </p14:cNvPr>
                <p14:cNvContentPartPr/>
                <p14:nvPr/>
              </p14:nvContentPartPr>
              <p14:xfrm>
                <a:off x="5364240" y="4671131"/>
                <a:ext cx="190440" cy="219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9E1257-FC58-4CE3-8600-49CFB5B27B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46240" y="4653491"/>
                  <a:ext cx="226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C1F69EF-AE0B-44A3-B8E6-4288419DE6C2}"/>
                    </a:ext>
                  </a:extLst>
                </p14:cNvPr>
                <p14:cNvContentPartPr/>
                <p14:nvPr/>
              </p14:nvContentPartPr>
              <p14:xfrm>
                <a:off x="5584200" y="4823771"/>
                <a:ext cx="149760" cy="23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C1F69EF-AE0B-44A3-B8E6-4288419DE6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66560" y="4806131"/>
                  <a:ext cx="185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1A0784-80CD-4D06-9390-3BFC837F66E2}"/>
                    </a:ext>
                  </a:extLst>
                </p14:cNvPr>
                <p14:cNvContentPartPr/>
                <p14:nvPr/>
              </p14:nvContentPartPr>
              <p14:xfrm>
                <a:off x="5826840" y="4529291"/>
                <a:ext cx="138240" cy="46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1A0784-80CD-4D06-9390-3BFC837F66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08840" y="4511291"/>
                  <a:ext cx="17388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405A1A2-DD90-4AD2-9B5D-5D35EF3CBA0C}"/>
              </a:ext>
            </a:extLst>
          </p:cNvPr>
          <p:cNvGrpSpPr/>
          <p:nvPr/>
        </p:nvGrpSpPr>
        <p:grpSpPr>
          <a:xfrm>
            <a:off x="6294480" y="4790651"/>
            <a:ext cx="463680" cy="65880"/>
            <a:chOff x="6294480" y="4790651"/>
            <a:chExt cx="46368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1943404-E7F0-4756-AA89-2E0EB360DAE3}"/>
                    </a:ext>
                  </a:extLst>
                </p14:cNvPr>
                <p14:cNvContentPartPr/>
                <p14:nvPr/>
              </p14:nvContentPartPr>
              <p14:xfrm>
                <a:off x="6294480" y="4829171"/>
                <a:ext cx="28800" cy="2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1943404-E7F0-4756-AA89-2E0EB360DA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76480" y="4811171"/>
                  <a:ext cx="64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6D00A6-5649-4A4F-A53C-6F9A1C48A1CB}"/>
                    </a:ext>
                  </a:extLst>
                </p14:cNvPr>
                <p14:cNvContentPartPr/>
                <p14:nvPr/>
              </p14:nvContentPartPr>
              <p14:xfrm>
                <a:off x="6510840" y="4790651"/>
                <a:ext cx="247320" cy="65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6D00A6-5649-4A4F-A53C-6F9A1C48A1C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92840" y="4772651"/>
                  <a:ext cx="2829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BCC5AA3-34BF-4481-93F4-0FD7968B4426}"/>
              </a:ext>
            </a:extLst>
          </p:cNvPr>
          <p:cNvGrpSpPr/>
          <p:nvPr/>
        </p:nvGrpSpPr>
        <p:grpSpPr>
          <a:xfrm>
            <a:off x="1695480" y="4742051"/>
            <a:ext cx="375120" cy="528120"/>
            <a:chOff x="1695480" y="4742051"/>
            <a:chExt cx="3751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C3D001-683A-4263-B04F-B823F9E02346}"/>
                    </a:ext>
                  </a:extLst>
                </p14:cNvPr>
                <p14:cNvContentPartPr/>
                <p14:nvPr/>
              </p14:nvContentPartPr>
              <p14:xfrm>
                <a:off x="1695480" y="4742051"/>
                <a:ext cx="263880" cy="52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C3D001-683A-4263-B04F-B823F9E0234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77840" y="4724411"/>
                  <a:ext cx="2995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541C8C-A067-4497-94FC-A047CC78564E}"/>
                    </a:ext>
                  </a:extLst>
                </p14:cNvPr>
                <p14:cNvContentPartPr/>
                <p14:nvPr/>
              </p14:nvContentPartPr>
              <p14:xfrm>
                <a:off x="1845600" y="4963091"/>
                <a:ext cx="225000" cy="12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541C8C-A067-4497-94FC-A047CC7856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27600" y="4945451"/>
                  <a:ext cx="2606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1E5FE-204F-4F6B-BB16-671B8C6418CF}"/>
              </a:ext>
            </a:extLst>
          </p:cNvPr>
          <p:cNvGrpSpPr/>
          <p:nvPr/>
        </p:nvGrpSpPr>
        <p:grpSpPr>
          <a:xfrm>
            <a:off x="4172280" y="4635491"/>
            <a:ext cx="988200" cy="434520"/>
            <a:chOff x="4172280" y="4635491"/>
            <a:chExt cx="9882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A0C495-5A78-4D01-B95B-2A9937BC69F9}"/>
                    </a:ext>
                  </a:extLst>
                </p14:cNvPr>
                <p14:cNvContentPartPr/>
                <p14:nvPr/>
              </p14:nvContentPartPr>
              <p14:xfrm>
                <a:off x="4172280" y="4635491"/>
                <a:ext cx="100440" cy="43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A0C495-5A78-4D01-B95B-2A9937BC69F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54640" y="4617491"/>
                  <a:ext cx="1360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30FFFB-0C65-4C84-9A85-9ECFB49B2CE7}"/>
                    </a:ext>
                  </a:extLst>
                </p14:cNvPr>
                <p14:cNvContentPartPr/>
                <p14:nvPr/>
              </p14:nvContentPartPr>
              <p14:xfrm>
                <a:off x="4695360" y="4675451"/>
                <a:ext cx="167760" cy="27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30FFFB-0C65-4C84-9A85-9ECFB49B2C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77720" y="4657451"/>
                  <a:ext cx="203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DCC7D0-AD9D-4415-829E-4EAD55B0A73B}"/>
                    </a:ext>
                  </a:extLst>
                </p14:cNvPr>
                <p14:cNvContentPartPr/>
                <p14:nvPr/>
              </p14:nvContentPartPr>
              <p14:xfrm>
                <a:off x="4978320" y="4921331"/>
                <a:ext cx="28800" cy="14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DCC7D0-AD9D-4415-829E-4EAD55B0A7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60320" y="4903331"/>
                  <a:ext cx="6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5D947E-C0B7-4DFE-B84D-6B9F93F75656}"/>
                    </a:ext>
                  </a:extLst>
                </p14:cNvPr>
                <p14:cNvContentPartPr/>
                <p14:nvPr/>
              </p14:nvContentPartPr>
              <p14:xfrm>
                <a:off x="5026200" y="4717571"/>
                <a:ext cx="134280" cy="19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5D947E-C0B7-4DFE-B84D-6B9F93F756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08560" y="4699931"/>
                  <a:ext cx="169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2B24CA-2C33-4DEF-955C-A799AAA75163}"/>
                    </a:ext>
                  </a:extLst>
                </p14:cNvPr>
                <p14:cNvContentPartPr/>
                <p14:nvPr/>
              </p14:nvContentPartPr>
              <p14:xfrm>
                <a:off x="4319160" y="4763291"/>
                <a:ext cx="280800" cy="128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2B24CA-2C33-4DEF-955C-A799AAA751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01160" y="4745651"/>
                  <a:ext cx="316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252A26-9421-4CF8-89E8-E2248C318A83}"/>
                  </a:ext>
                </a:extLst>
              </p14:cNvPr>
              <p14:cNvContentPartPr/>
              <p14:nvPr/>
            </p14:nvContentPartPr>
            <p14:xfrm>
              <a:off x="7055520" y="4419131"/>
              <a:ext cx="174600" cy="603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252A26-9421-4CF8-89E8-E2248C318A8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37880" y="4401131"/>
                <a:ext cx="21024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063DCEE-133C-406A-8F95-DA34212526EE}"/>
                  </a:ext>
                </a:extLst>
              </p14:cNvPr>
              <p14:cNvContentPartPr/>
              <p14:nvPr/>
            </p14:nvContentPartPr>
            <p14:xfrm>
              <a:off x="7157040" y="4665731"/>
              <a:ext cx="255600" cy="122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063DCEE-133C-406A-8F95-DA34212526E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139040" y="4647731"/>
                <a:ext cx="29124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81DC1C9-80C7-4B3D-83C3-D7889E95BE45}"/>
              </a:ext>
            </a:extLst>
          </p:cNvPr>
          <p:cNvGrpSpPr/>
          <p:nvPr/>
        </p:nvGrpSpPr>
        <p:grpSpPr>
          <a:xfrm>
            <a:off x="1098240" y="5519651"/>
            <a:ext cx="2562120" cy="741600"/>
            <a:chOff x="1098240" y="5519651"/>
            <a:chExt cx="256212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6661A31-1134-4057-95D4-11D5A390CB29}"/>
                    </a:ext>
                  </a:extLst>
                </p14:cNvPr>
                <p14:cNvContentPartPr/>
                <p14:nvPr/>
              </p14:nvContentPartPr>
              <p14:xfrm>
                <a:off x="1098240" y="5754731"/>
                <a:ext cx="242280" cy="34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6661A31-1134-4057-95D4-11D5A390CB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0240" y="5737091"/>
                  <a:ext cx="277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330FEE2-F903-4BDD-B760-090678416A6F}"/>
                    </a:ext>
                  </a:extLst>
                </p14:cNvPr>
                <p14:cNvContentPartPr/>
                <p14:nvPr/>
              </p14:nvContentPartPr>
              <p14:xfrm>
                <a:off x="1532400" y="5519651"/>
                <a:ext cx="162720" cy="66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330FEE2-F903-4BDD-B760-090678416A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14400" y="5501651"/>
                  <a:ext cx="19836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9EF0D3-32A9-478F-9AB9-76B1643A90BD}"/>
                    </a:ext>
                  </a:extLst>
                </p14:cNvPr>
                <p14:cNvContentPartPr/>
                <p14:nvPr/>
              </p14:nvContentPartPr>
              <p14:xfrm>
                <a:off x="2801040" y="5709371"/>
                <a:ext cx="246600" cy="24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9EF0D3-32A9-478F-9AB9-76B1643A90B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83400" y="5691371"/>
                  <a:ext cx="282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A7928D-76EF-4786-A279-FE7AB1B21535}"/>
                    </a:ext>
                  </a:extLst>
                </p14:cNvPr>
                <p14:cNvContentPartPr/>
                <p14:nvPr/>
              </p14:nvContentPartPr>
              <p14:xfrm>
                <a:off x="3171120" y="5663291"/>
                <a:ext cx="209160" cy="597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A7928D-76EF-4786-A279-FE7AB1B215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53120" y="5645651"/>
                  <a:ext cx="2448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04F4ED-6EF8-4275-A4FA-1B3A93C67B7E}"/>
                    </a:ext>
                  </a:extLst>
                </p14:cNvPr>
                <p14:cNvContentPartPr/>
                <p14:nvPr/>
              </p14:nvContentPartPr>
              <p14:xfrm>
                <a:off x="3454440" y="5810891"/>
                <a:ext cx="87120" cy="159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04F4ED-6EF8-4275-A4FA-1B3A93C67B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36800" y="5792891"/>
                  <a:ext cx="12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8F6390-7A67-4A1F-BC52-A342C7E5CA00}"/>
                    </a:ext>
                  </a:extLst>
                </p14:cNvPr>
                <p14:cNvContentPartPr/>
                <p14:nvPr/>
              </p14:nvContentPartPr>
              <p14:xfrm>
                <a:off x="3565320" y="5554571"/>
                <a:ext cx="95040" cy="452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8F6390-7A67-4A1F-BC52-A342C7E5CA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47320" y="5536931"/>
                  <a:ext cx="1306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82D58B-CD12-4880-9A5C-A856B3632A5B}"/>
                    </a:ext>
                  </a:extLst>
                </p14:cNvPr>
                <p14:cNvContentPartPr/>
                <p14:nvPr/>
              </p14:nvContentPartPr>
              <p14:xfrm>
                <a:off x="1848480" y="5750411"/>
                <a:ext cx="262440" cy="18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82D58B-CD12-4880-9A5C-A856B3632A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30480" y="5732771"/>
                  <a:ext cx="298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DE3690-8E61-4123-992B-3D7DEFB7E2B1}"/>
                    </a:ext>
                  </a:extLst>
                </p14:cNvPr>
                <p14:cNvContentPartPr/>
                <p14:nvPr/>
              </p14:nvContentPartPr>
              <p14:xfrm>
                <a:off x="2270400" y="5694611"/>
                <a:ext cx="245880" cy="259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DE3690-8E61-4123-992B-3D7DEFB7E2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52400" y="5676971"/>
                  <a:ext cx="281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172C66-8CFD-4832-9228-FCC4514225AD}"/>
                    </a:ext>
                  </a:extLst>
                </p14:cNvPr>
                <p14:cNvContentPartPr/>
                <p14:nvPr/>
              </p14:nvContentPartPr>
              <p14:xfrm>
                <a:off x="2582880" y="5925011"/>
                <a:ext cx="207720" cy="25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172C66-8CFD-4832-9228-FCC4514225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65240" y="5907371"/>
                  <a:ext cx="2433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3E4B4FD-FA96-45EE-A285-8CE74818A93B}"/>
              </a:ext>
            </a:extLst>
          </p:cNvPr>
          <p:cNvGrpSpPr/>
          <p:nvPr/>
        </p:nvGrpSpPr>
        <p:grpSpPr>
          <a:xfrm>
            <a:off x="3932880" y="5479691"/>
            <a:ext cx="2323800" cy="609840"/>
            <a:chOff x="3932880" y="5479691"/>
            <a:chExt cx="23238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5216CB7-76D1-48D8-B893-C626EF9DCD37}"/>
                    </a:ext>
                  </a:extLst>
                </p14:cNvPr>
                <p14:cNvContentPartPr/>
                <p14:nvPr/>
              </p14:nvContentPartPr>
              <p14:xfrm>
                <a:off x="3932880" y="5641691"/>
                <a:ext cx="238680" cy="299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5216CB7-76D1-48D8-B893-C626EF9DCD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14880" y="5623691"/>
                  <a:ext cx="274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EFF02B-FCDE-4493-A453-EDA881F3BEA6}"/>
                    </a:ext>
                  </a:extLst>
                </p14:cNvPr>
                <p14:cNvContentPartPr/>
                <p14:nvPr/>
              </p14:nvContentPartPr>
              <p14:xfrm>
                <a:off x="4282800" y="5536931"/>
                <a:ext cx="252000" cy="552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EFF02B-FCDE-4493-A453-EDA881F3BE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65160" y="5519291"/>
                  <a:ext cx="2876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72C983-DFE8-4FF8-80E8-4EFB2F045D2E}"/>
                    </a:ext>
                  </a:extLst>
                </p14:cNvPr>
                <p14:cNvContentPartPr/>
                <p14:nvPr/>
              </p14:nvContentPartPr>
              <p14:xfrm>
                <a:off x="4509600" y="5810171"/>
                <a:ext cx="317520" cy="10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72C983-DFE8-4FF8-80E8-4EFB2F045D2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91600" y="5792531"/>
                  <a:ext cx="353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3C176C3-F3A7-4D53-B37E-E62D5845E22F}"/>
                    </a:ext>
                  </a:extLst>
                </p14:cNvPr>
                <p14:cNvContentPartPr/>
                <p14:nvPr/>
              </p14:nvContentPartPr>
              <p14:xfrm>
                <a:off x="4891920" y="5701451"/>
                <a:ext cx="200160" cy="244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3C176C3-F3A7-4D53-B37E-E62D5845E2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74280" y="5683811"/>
                  <a:ext cx="235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75EAD8-CF11-46D0-9087-81B8589991CD}"/>
                    </a:ext>
                  </a:extLst>
                </p14:cNvPr>
                <p14:cNvContentPartPr/>
                <p14:nvPr/>
              </p14:nvContentPartPr>
              <p14:xfrm>
                <a:off x="5174880" y="5863091"/>
                <a:ext cx="182520" cy="19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75EAD8-CF11-46D0-9087-81B8589991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56880" y="5845451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B3AA6B-7AC7-46B3-8C62-FB4C974DDA87}"/>
                    </a:ext>
                  </a:extLst>
                </p14:cNvPr>
                <p14:cNvContentPartPr/>
                <p14:nvPr/>
              </p14:nvContentPartPr>
              <p14:xfrm>
                <a:off x="5424000" y="5563931"/>
                <a:ext cx="240480" cy="25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B3AA6B-7AC7-46B3-8C62-FB4C974DDA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06360" y="5546291"/>
                  <a:ext cx="276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BA6F4B-6491-42C5-9724-C785D6139EF6}"/>
                    </a:ext>
                  </a:extLst>
                </p14:cNvPr>
                <p14:cNvContentPartPr/>
                <p14:nvPr/>
              </p14:nvContentPartPr>
              <p14:xfrm>
                <a:off x="5772840" y="5574371"/>
                <a:ext cx="196200" cy="48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BA6F4B-6491-42C5-9724-C785D6139EF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55200" y="5556731"/>
                  <a:ext cx="231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E3FB18D-6F5E-4E12-9069-7AEC56D7D445}"/>
                    </a:ext>
                  </a:extLst>
                </p14:cNvPr>
                <p14:cNvContentPartPr/>
                <p14:nvPr/>
              </p14:nvContentPartPr>
              <p14:xfrm>
                <a:off x="5990280" y="5739251"/>
                <a:ext cx="196200" cy="13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E3FB18D-6F5E-4E12-9069-7AEC56D7D44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72280" y="5721611"/>
                  <a:ext cx="231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0E6722-2131-4D09-90A8-B487D513F72E}"/>
                    </a:ext>
                  </a:extLst>
                </p14:cNvPr>
                <p14:cNvContentPartPr/>
                <p14:nvPr/>
              </p14:nvContentPartPr>
              <p14:xfrm>
                <a:off x="5989200" y="5479691"/>
                <a:ext cx="267480" cy="429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0E6722-2131-4D09-90A8-B487D513F7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71200" y="5461691"/>
                  <a:ext cx="3031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C23584B-EBEE-4D5B-A0B3-C9FBDD5712CF}"/>
              </a:ext>
            </a:extLst>
          </p:cNvPr>
          <p:cNvGrpSpPr/>
          <p:nvPr/>
        </p:nvGrpSpPr>
        <p:grpSpPr>
          <a:xfrm>
            <a:off x="7463400" y="4347131"/>
            <a:ext cx="1179720" cy="681480"/>
            <a:chOff x="7463400" y="4347131"/>
            <a:chExt cx="117972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71F291-9CC8-4FD1-AA93-A42A38AC5CA5}"/>
                    </a:ext>
                  </a:extLst>
                </p14:cNvPr>
                <p14:cNvContentPartPr/>
                <p14:nvPr/>
              </p14:nvContentPartPr>
              <p14:xfrm>
                <a:off x="7463400" y="4531091"/>
                <a:ext cx="227880" cy="262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71F291-9CC8-4FD1-AA93-A42A38AC5CA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45760" y="4513451"/>
                  <a:ext cx="263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BFD3A0-4390-4467-A836-793EF23F0DCF}"/>
                    </a:ext>
                  </a:extLst>
                </p14:cNvPr>
                <p14:cNvContentPartPr/>
                <p14:nvPr/>
              </p14:nvContentPartPr>
              <p14:xfrm>
                <a:off x="7779840" y="4757891"/>
                <a:ext cx="8280" cy="13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BFD3A0-4390-4467-A836-793EF23F0D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61840" y="4739891"/>
                  <a:ext cx="43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D148069-A582-451F-A3F9-2C24D26F4090}"/>
                    </a:ext>
                  </a:extLst>
                </p14:cNvPr>
                <p14:cNvContentPartPr/>
                <p14:nvPr/>
              </p14:nvContentPartPr>
              <p14:xfrm>
                <a:off x="7853280" y="4532531"/>
                <a:ext cx="208080" cy="244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D148069-A582-451F-A3F9-2C24D26F40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35280" y="4514531"/>
                  <a:ext cx="243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CCD374A-F825-4ECB-8BAB-776908EFAE8C}"/>
                    </a:ext>
                  </a:extLst>
                </p14:cNvPr>
                <p14:cNvContentPartPr/>
                <p14:nvPr/>
              </p14:nvContentPartPr>
              <p14:xfrm>
                <a:off x="8170080" y="4524971"/>
                <a:ext cx="174600" cy="24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CCD374A-F825-4ECB-8BAB-776908EFAE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52080" y="4506971"/>
                  <a:ext cx="210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B6ECD9-4F88-4525-99FD-76A2CCDE2302}"/>
                    </a:ext>
                  </a:extLst>
                </p14:cNvPr>
                <p14:cNvContentPartPr/>
                <p14:nvPr/>
              </p14:nvContentPartPr>
              <p14:xfrm>
                <a:off x="8442960" y="4347131"/>
                <a:ext cx="200160" cy="60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B6ECD9-4F88-4525-99FD-76A2CCDE23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25320" y="4329491"/>
                  <a:ext cx="2358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0CCFF6E-AFFB-48A9-AE55-6C92037AF0FA}"/>
                    </a:ext>
                  </a:extLst>
                </p14:cNvPr>
                <p14:cNvContentPartPr/>
                <p14:nvPr/>
              </p14:nvContentPartPr>
              <p14:xfrm>
                <a:off x="8397960" y="4788851"/>
                <a:ext cx="176040" cy="23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0CCFF6E-AFFB-48A9-AE55-6C92037AF0F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80320" y="4771211"/>
                  <a:ext cx="2116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398A87C-BFE9-4729-8425-061776D672DF}"/>
              </a:ext>
            </a:extLst>
          </p:cNvPr>
          <p:cNvGrpSpPr/>
          <p:nvPr/>
        </p:nvGrpSpPr>
        <p:grpSpPr>
          <a:xfrm>
            <a:off x="6543600" y="5300411"/>
            <a:ext cx="2208240" cy="689400"/>
            <a:chOff x="6543600" y="5300411"/>
            <a:chExt cx="220824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F3FB72-D076-44CB-A453-B1DF88A78543}"/>
                    </a:ext>
                  </a:extLst>
                </p14:cNvPr>
                <p14:cNvContentPartPr/>
                <p14:nvPr/>
              </p14:nvContentPartPr>
              <p14:xfrm>
                <a:off x="6543600" y="5681291"/>
                <a:ext cx="684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F3FB72-D076-44CB-A453-B1DF88A785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25600" y="5663651"/>
                  <a:ext cx="42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19220A-742D-4030-B40E-227041079B61}"/>
                    </a:ext>
                  </a:extLst>
                </p14:cNvPr>
                <p14:cNvContentPartPr/>
                <p14:nvPr/>
              </p14:nvContentPartPr>
              <p14:xfrm>
                <a:off x="6653400" y="5641331"/>
                <a:ext cx="184680" cy="7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19220A-742D-4030-B40E-227041079B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35760" y="5623331"/>
                  <a:ext cx="220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9ED425-7C67-48A5-B1C5-F503FEC6DC69}"/>
                    </a:ext>
                  </a:extLst>
                </p14:cNvPr>
                <p14:cNvContentPartPr/>
                <p14:nvPr/>
              </p14:nvContentPartPr>
              <p14:xfrm>
                <a:off x="6952200" y="5642771"/>
                <a:ext cx="33120" cy="2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9ED425-7C67-48A5-B1C5-F503FEC6DC6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34560" y="5624771"/>
                  <a:ext cx="68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CED84C-311F-404A-AF72-3332258D9F32}"/>
                    </a:ext>
                  </a:extLst>
                </p14:cNvPr>
                <p14:cNvContentPartPr/>
                <p14:nvPr/>
              </p14:nvContentPartPr>
              <p14:xfrm>
                <a:off x="7146240" y="5401571"/>
                <a:ext cx="137880" cy="509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CED84C-311F-404A-AF72-3332258D9F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28240" y="5383931"/>
                  <a:ext cx="17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CE85DA8-0F52-4834-890B-FD6E11367291}"/>
                    </a:ext>
                  </a:extLst>
                </p14:cNvPr>
                <p14:cNvContentPartPr/>
                <p14:nvPr/>
              </p14:nvContentPartPr>
              <p14:xfrm>
                <a:off x="7287720" y="5583731"/>
                <a:ext cx="230760" cy="155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CE85DA8-0F52-4834-890B-FD6E113672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70080" y="5566091"/>
                  <a:ext cx="26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716A528-1919-4AC4-B363-D3DB70C78649}"/>
                    </a:ext>
                  </a:extLst>
                </p14:cNvPr>
                <p14:cNvContentPartPr/>
                <p14:nvPr/>
              </p14:nvContentPartPr>
              <p14:xfrm>
                <a:off x="7632600" y="5450531"/>
                <a:ext cx="213120" cy="21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716A528-1919-4AC4-B363-D3DB70C786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14960" y="5432531"/>
                  <a:ext cx="248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44066C8-22AA-4940-9075-F9A7F1C5E67A}"/>
                    </a:ext>
                  </a:extLst>
                </p14:cNvPr>
                <p14:cNvContentPartPr/>
                <p14:nvPr/>
              </p14:nvContentPartPr>
              <p14:xfrm>
                <a:off x="7803600" y="5757251"/>
                <a:ext cx="144360" cy="21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44066C8-22AA-4940-9075-F9A7F1C5E67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85960" y="5739251"/>
                  <a:ext cx="180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BEE49C-8DDE-4EB5-ACCD-A957258F2DB8}"/>
                    </a:ext>
                  </a:extLst>
                </p14:cNvPr>
                <p14:cNvContentPartPr/>
                <p14:nvPr/>
              </p14:nvContentPartPr>
              <p14:xfrm>
                <a:off x="7987200" y="5437211"/>
                <a:ext cx="210240" cy="231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BEE49C-8DDE-4EB5-ACCD-A957258F2DB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69560" y="5419571"/>
                  <a:ext cx="245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400CF9-8349-464C-A51E-9E5620A2B2FF}"/>
                    </a:ext>
                  </a:extLst>
                </p14:cNvPr>
                <p14:cNvContentPartPr/>
                <p14:nvPr/>
              </p14:nvContentPartPr>
              <p14:xfrm>
                <a:off x="8298960" y="5431811"/>
                <a:ext cx="166320" cy="422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400CF9-8349-464C-A51E-9E5620A2B2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81320" y="5413811"/>
                  <a:ext cx="201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E0719B0-7CCF-4A14-A6DE-C69CE2248B8B}"/>
                    </a:ext>
                  </a:extLst>
                </p14:cNvPr>
                <p14:cNvContentPartPr/>
                <p14:nvPr/>
              </p14:nvContentPartPr>
              <p14:xfrm>
                <a:off x="8515320" y="5300411"/>
                <a:ext cx="162720" cy="39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E0719B0-7CCF-4A14-A6DE-C69CE2248B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97680" y="5282411"/>
                  <a:ext cx="198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8F2269-00AB-41E4-8137-975330B5AADE}"/>
                    </a:ext>
                  </a:extLst>
                </p14:cNvPr>
                <p14:cNvContentPartPr/>
                <p14:nvPr/>
              </p14:nvContentPartPr>
              <p14:xfrm>
                <a:off x="8474640" y="5769491"/>
                <a:ext cx="277200" cy="22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8F2269-00AB-41E4-8137-975330B5AA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56640" y="5751491"/>
                  <a:ext cx="312840" cy="25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128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C8D8-2FA5-4A78-AF6D-23CE23ED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CNF, we can do resolution!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EC90-D693-4FAB-83F5-D51F53833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04BDCF-80CD-47DE-8C36-94AB39B1696F}"/>
                  </a:ext>
                </a:extLst>
              </p14:cNvPr>
              <p14:cNvContentPartPr/>
              <p14:nvPr/>
            </p14:nvContentPartPr>
            <p14:xfrm>
              <a:off x="1894560" y="2053571"/>
              <a:ext cx="296640" cy="51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04BDCF-80CD-47DE-8C36-94AB39B169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6920" y="2035571"/>
                <a:ext cx="332280" cy="55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72112B9-335B-4C49-B41A-512BDFD7ADC6}"/>
              </a:ext>
            </a:extLst>
          </p:cNvPr>
          <p:cNvGrpSpPr/>
          <p:nvPr/>
        </p:nvGrpSpPr>
        <p:grpSpPr>
          <a:xfrm>
            <a:off x="2390280" y="2126291"/>
            <a:ext cx="398160" cy="329400"/>
            <a:chOff x="2390280" y="2126291"/>
            <a:chExt cx="3981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4B77D0-0518-49B8-A2CB-50724CE974D6}"/>
                    </a:ext>
                  </a:extLst>
                </p14:cNvPr>
                <p14:cNvContentPartPr/>
                <p14:nvPr/>
              </p14:nvContentPartPr>
              <p14:xfrm>
                <a:off x="2390280" y="2126291"/>
                <a:ext cx="302760" cy="254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4B77D0-0518-49B8-A2CB-50724CE974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2280" y="2108651"/>
                  <a:ext cx="338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41D3A6-6E5B-4679-87A2-C2CB5FC915E3}"/>
                    </a:ext>
                  </a:extLst>
                </p14:cNvPr>
                <p14:cNvContentPartPr/>
                <p14:nvPr/>
              </p14:nvContentPartPr>
              <p14:xfrm>
                <a:off x="2768280" y="2335811"/>
                <a:ext cx="20160" cy="119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41D3A6-6E5B-4679-87A2-C2CB5FC915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0640" y="2318171"/>
                  <a:ext cx="558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40DD5D-993C-4010-AF81-3D2B01095EE9}"/>
                  </a:ext>
                </a:extLst>
              </p14:cNvPr>
              <p14:cNvContentPartPr/>
              <p14:nvPr/>
            </p14:nvContentPartPr>
            <p14:xfrm>
              <a:off x="3193800" y="2072291"/>
              <a:ext cx="252360" cy="26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40DD5D-993C-4010-AF81-3D2B01095E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5800" y="2054291"/>
                <a:ext cx="28800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1F6F299-1E80-4893-A521-3F0EB3EF5E36}"/>
              </a:ext>
            </a:extLst>
          </p:cNvPr>
          <p:cNvGrpSpPr/>
          <p:nvPr/>
        </p:nvGrpSpPr>
        <p:grpSpPr>
          <a:xfrm>
            <a:off x="3799320" y="2035931"/>
            <a:ext cx="463320" cy="392760"/>
            <a:chOff x="3799320" y="2035931"/>
            <a:chExt cx="4633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B6CFFD-3B31-4033-8429-F237D211048D}"/>
                    </a:ext>
                  </a:extLst>
                </p14:cNvPr>
                <p14:cNvContentPartPr/>
                <p14:nvPr/>
              </p14:nvContentPartPr>
              <p14:xfrm>
                <a:off x="3799320" y="2035931"/>
                <a:ext cx="201960" cy="247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B6CFFD-3B31-4033-8429-F237D21104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81680" y="2017931"/>
                  <a:ext cx="237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DC43EE-A33E-4BC2-9AAD-8CD88DC9D00F}"/>
                    </a:ext>
                  </a:extLst>
                </p14:cNvPr>
                <p14:cNvContentPartPr/>
                <p14:nvPr/>
              </p14:nvContentPartPr>
              <p14:xfrm>
                <a:off x="4128720" y="2233571"/>
                <a:ext cx="133920" cy="195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DC43EE-A33E-4BC2-9AAD-8CD88DC9D0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10720" y="2215931"/>
                  <a:ext cx="16956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012588-0866-4C42-B0E1-FB183FBBCFC3}"/>
                  </a:ext>
                </a:extLst>
              </p14:cNvPr>
              <p14:cNvContentPartPr/>
              <p14:nvPr/>
            </p14:nvContentPartPr>
            <p14:xfrm>
              <a:off x="4761960" y="2249051"/>
              <a:ext cx="252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012588-0866-4C42-B0E1-FB183FBBCF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43960" y="2231411"/>
                <a:ext cx="38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7DD7E7-5D4F-4D5F-9F03-57B4D5842FD6}"/>
                  </a:ext>
                </a:extLst>
              </p14:cNvPr>
              <p14:cNvContentPartPr/>
              <p14:nvPr/>
            </p14:nvContentPartPr>
            <p14:xfrm>
              <a:off x="5013240" y="2218451"/>
              <a:ext cx="205920" cy="19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7DD7E7-5D4F-4D5F-9F03-57B4D5842F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5240" y="2200811"/>
                <a:ext cx="241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056EC8F-C6EE-4242-A8AF-B8C6C1FAB115}"/>
                  </a:ext>
                </a:extLst>
              </p14:cNvPr>
              <p14:cNvContentPartPr/>
              <p14:nvPr/>
            </p14:nvContentPartPr>
            <p14:xfrm>
              <a:off x="5962920" y="1981931"/>
              <a:ext cx="177840" cy="203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056EC8F-C6EE-4242-A8AF-B8C6C1FAB1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5280" y="1963931"/>
                <a:ext cx="2134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496BCC7-825F-472A-A4FD-39992CDEC7C2}"/>
                  </a:ext>
                </a:extLst>
              </p14:cNvPr>
              <p14:cNvContentPartPr/>
              <p14:nvPr/>
            </p14:nvContentPartPr>
            <p14:xfrm>
              <a:off x="6359280" y="1899851"/>
              <a:ext cx="228240" cy="603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496BCC7-825F-472A-A4FD-39992CDEC7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1280" y="1882211"/>
                <a:ext cx="26388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C1056C-60A0-474A-B8AE-C5600AC2F2C6}"/>
                  </a:ext>
                </a:extLst>
              </p14:cNvPr>
              <p14:cNvContentPartPr/>
              <p14:nvPr/>
            </p14:nvContentPartPr>
            <p14:xfrm>
              <a:off x="7115280" y="1854491"/>
              <a:ext cx="211680" cy="246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C1056C-60A0-474A-B8AE-C5600AC2F2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97640" y="1836491"/>
                <a:ext cx="2473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3CFA15-CBC0-4F6A-8B71-1D868B636B4B}"/>
                  </a:ext>
                </a:extLst>
              </p14:cNvPr>
              <p14:cNvContentPartPr/>
              <p14:nvPr/>
            </p14:nvContentPartPr>
            <p14:xfrm>
              <a:off x="7796400" y="1993451"/>
              <a:ext cx="243000" cy="3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3CFA15-CBC0-4F6A-8B71-1D868B636B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78760" y="1975811"/>
                <a:ext cx="278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27828A1-1D1A-4D4C-866C-D34C823BC832}"/>
                  </a:ext>
                </a:extLst>
              </p14:cNvPr>
              <p14:cNvContentPartPr/>
              <p14:nvPr/>
            </p14:nvContentPartPr>
            <p14:xfrm>
              <a:off x="8333160" y="1929371"/>
              <a:ext cx="9000" cy="4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27828A1-1D1A-4D4C-866C-D34C823BC8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15520" y="1911731"/>
                <a:ext cx="446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3CE27-FEDD-4F86-BD58-5AF6A09419B8}"/>
              </a:ext>
            </a:extLst>
          </p:cNvPr>
          <p:cNvGrpSpPr/>
          <p:nvPr/>
        </p:nvGrpSpPr>
        <p:grpSpPr>
          <a:xfrm>
            <a:off x="8876760" y="1602491"/>
            <a:ext cx="918360" cy="518400"/>
            <a:chOff x="8876760" y="1602491"/>
            <a:chExt cx="9183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958DB8-D65A-4E3E-9276-275CCE4AE90F}"/>
                    </a:ext>
                  </a:extLst>
                </p14:cNvPr>
                <p14:cNvContentPartPr/>
                <p14:nvPr/>
              </p14:nvContentPartPr>
              <p14:xfrm>
                <a:off x="8876760" y="1704731"/>
                <a:ext cx="252360" cy="341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958DB8-D65A-4E3E-9276-275CCE4AE9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58760" y="1687091"/>
                  <a:ext cx="2880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EA077C-76CD-4552-B33E-BF46BF992D1C}"/>
                    </a:ext>
                  </a:extLst>
                </p14:cNvPr>
                <p14:cNvContentPartPr/>
                <p14:nvPr/>
              </p14:nvContentPartPr>
              <p14:xfrm>
                <a:off x="9310560" y="1884731"/>
                <a:ext cx="275400" cy="16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EA077C-76CD-4552-B33E-BF46BF992D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92560" y="1866731"/>
                  <a:ext cx="31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DBC5B7-01F5-4EC7-A382-C5E0CDCA0C51}"/>
                    </a:ext>
                  </a:extLst>
                </p14:cNvPr>
                <p14:cNvContentPartPr/>
                <p14:nvPr/>
              </p14:nvContentPartPr>
              <p14:xfrm>
                <a:off x="9582360" y="1602491"/>
                <a:ext cx="212760" cy="518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DBC5B7-01F5-4EC7-A382-C5E0CDCA0C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64720" y="1584491"/>
                  <a:ext cx="24840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CD524C-478C-4EF3-B3FE-B69897C03803}"/>
              </a:ext>
            </a:extLst>
          </p:cNvPr>
          <p:cNvGrpSpPr/>
          <p:nvPr/>
        </p:nvGrpSpPr>
        <p:grpSpPr>
          <a:xfrm>
            <a:off x="2118840" y="3082451"/>
            <a:ext cx="994320" cy="754560"/>
            <a:chOff x="2118840" y="3082451"/>
            <a:chExt cx="99432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232CF5-5DB0-4BFE-935F-7830A3ADE8BD}"/>
                    </a:ext>
                  </a:extLst>
                </p14:cNvPr>
                <p14:cNvContentPartPr/>
                <p14:nvPr/>
              </p14:nvContentPartPr>
              <p14:xfrm>
                <a:off x="2118840" y="3082451"/>
                <a:ext cx="333720" cy="68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232CF5-5DB0-4BFE-935F-7830A3ADE8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1200" y="3064451"/>
                  <a:ext cx="36936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87382A-4B8B-486A-B86D-6F7A305FA81E}"/>
                    </a:ext>
                  </a:extLst>
                </p14:cNvPr>
                <p14:cNvContentPartPr/>
                <p14:nvPr/>
              </p14:nvContentPartPr>
              <p14:xfrm>
                <a:off x="2626800" y="3250931"/>
                <a:ext cx="255960" cy="58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87382A-4B8B-486A-B86D-6F7A305FA8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08800" y="3232931"/>
                  <a:ext cx="29160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B06C6D-639F-4D52-AF3A-A1B74EC84A89}"/>
                    </a:ext>
                  </a:extLst>
                </p14:cNvPr>
                <p14:cNvContentPartPr/>
                <p14:nvPr/>
              </p14:nvContentPartPr>
              <p14:xfrm>
                <a:off x="3086520" y="3466931"/>
                <a:ext cx="26640" cy="12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B06C6D-639F-4D52-AF3A-A1B74EC84A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68880" y="3449291"/>
                  <a:ext cx="6228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592760-0522-4C8A-9A05-866E530C597D}"/>
                  </a:ext>
                </a:extLst>
              </p14:cNvPr>
              <p14:cNvContentPartPr/>
              <p14:nvPr/>
            </p14:nvContentPartPr>
            <p14:xfrm>
              <a:off x="3452280" y="3134651"/>
              <a:ext cx="224280" cy="309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592760-0522-4C8A-9A05-866E530C597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4640" y="3117011"/>
                <a:ext cx="25992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12E728E-EED9-41E5-AA76-7CD8A3B7BFFE}"/>
              </a:ext>
            </a:extLst>
          </p:cNvPr>
          <p:cNvGrpSpPr/>
          <p:nvPr/>
        </p:nvGrpSpPr>
        <p:grpSpPr>
          <a:xfrm>
            <a:off x="4047360" y="3045371"/>
            <a:ext cx="615240" cy="730800"/>
            <a:chOff x="4047360" y="3045371"/>
            <a:chExt cx="615240" cy="7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2356A7-2DC8-4AE7-A44B-F245FCC866AA}"/>
                    </a:ext>
                  </a:extLst>
                </p14:cNvPr>
                <p14:cNvContentPartPr/>
                <p14:nvPr/>
              </p14:nvContentPartPr>
              <p14:xfrm>
                <a:off x="4047360" y="3045371"/>
                <a:ext cx="315000" cy="73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2356A7-2DC8-4AE7-A44B-F245FCC866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29360" y="3027371"/>
                  <a:ext cx="35064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E32285-6E10-4DE9-BC8D-17A348F33418}"/>
                    </a:ext>
                  </a:extLst>
                </p14:cNvPr>
                <p14:cNvContentPartPr/>
                <p14:nvPr/>
              </p14:nvContentPartPr>
              <p14:xfrm>
                <a:off x="4524360" y="3356771"/>
                <a:ext cx="138240" cy="28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E32285-6E10-4DE9-BC8D-17A348F334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06720" y="3339131"/>
                  <a:ext cx="1738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F17C429-72FE-47E2-8F0A-0207B8BFB050}"/>
                  </a:ext>
                </a:extLst>
              </p14:cNvPr>
              <p14:cNvContentPartPr/>
              <p14:nvPr/>
            </p14:nvContentPartPr>
            <p14:xfrm>
              <a:off x="5086680" y="3407171"/>
              <a:ext cx="2520" cy="2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F17C429-72FE-47E2-8F0A-0207B8BFB05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9040" y="3389531"/>
                <a:ext cx="381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2EA7FD6-8808-45EA-BF00-BDBBD988CB63}"/>
              </a:ext>
            </a:extLst>
          </p:cNvPr>
          <p:cNvGrpSpPr/>
          <p:nvPr/>
        </p:nvGrpSpPr>
        <p:grpSpPr>
          <a:xfrm>
            <a:off x="5405280" y="3313211"/>
            <a:ext cx="175320" cy="82800"/>
            <a:chOff x="5405280" y="3313211"/>
            <a:chExt cx="17532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C5ED5A-AC69-4915-95BF-7524F18EE67C}"/>
                    </a:ext>
                  </a:extLst>
                </p14:cNvPr>
                <p14:cNvContentPartPr/>
                <p14:nvPr/>
              </p14:nvContentPartPr>
              <p14:xfrm>
                <a:off x="5405280" y="3367211"/>
                <a:ext cx="175320" cy="2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C5ED5A-AC69-4915-95BF-7524F18EE6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87280" y="3349571"/>
                  <a:ext cx="21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5C2819-F9DE-4AA0-967B-9C45C77EE0AA}"/>
                    </a:ext>
                  </a:extLst>
                </p14:cNvPr>
                <p14:cNvContentPartPr/>
                <p14:nvPr/>
              </p14:nvContentPartPr>
              <p14:xfrm>
                <a:off x="5571240" y="3313211"/>
                <a:ext cx="684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5C2819-F9DE-4AA0-967B-9C45C77EE0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53240" y="3295571"/>
                  <a:ext cx="424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311823B-35CE-40D8-95C6-413DA5A3C77E}"/>
                  </a:ext>
                </a:extLst>
              </p14:cNvPr>
              <p14:cNvContentPartPr/>
              <p14:nvPr/>
            </p14:nvContentPartPr>
            <p14:xfrm>
              <a:off x="5770680" y="3319331"/>
              <a:ext cx="32400" cy="19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311823B-35CE-40D8-95C6-413DA5A3C77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53040" y="3301331"/>
                <a:ext cx="68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1B01C48-4A88-44BA-8B59-21D97A4D20FC}"/>
                  </a:ext>
                </a:extLst>
              </p14:cNvPr>
              <p14:cNvContentPartPr/>
              <p14:nvPr/>
            </p14:nvContentPartPr>
            <p14:xfrm>
              <a:off x="6067320" y="3016931"/>
              <a:ext cx="229680" cy="335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1B01C48-4A88-44BA-8B59-21D97A4D20F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9320" y="2998931"/>
                <a:ext cx="265320" cy="37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A0E6D2C-6B3E-4E52-B4C1-3EDD554DDDAD}"/>
              </a:ext>
            </a:extLst>
          </p:cNvPr>
          <p:cNvGrpSpPr/>
          <p:nvPr/>
        </p:nvGrpSpPr>
        <p:grpSpPr>
          <a:xfrm>
            <a:off x="6512640" y="2938091"/>
            <a:ext cx="694440" cy="591480"/>
            <a:chOff x="6512640" y="2938091"/>
            <a:chExt cx="6944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78B9BF-0E48-465F-87BF-02A36E3A6734}"/>
                    </a:ext>
                  </a:extLst>
                </p14:cNvPr>
                <p14:cNvContentPartPr/>
                <p14:nvPr/>
              </p14:nvContentPartPr>
              <p14:xfrm>
                <a:off x="6512640" y="3048611"/>
                <a:ext cx="277920" cy="18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78B9BF-0E48-465F-87BF-02A36E3A67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95000" y="3030971"/>
                  <a:ext cx="313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6674E0-9EBD-4250-94C5-C1D73661BEE8}"/>
                    </a:ext>
                  </a:extLst>
                </p14:cNvPr>
                <p14:cNvContentPartPr/>
                <p14:nvPr/>
              </p14:nvContentPartPr>
              <p14:xfrm>
                <a:off x="6943560" y="2938091"/>
                <a:ext cx="263520" cy="59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6674E0-9EBD-4250-94C5-C1D73661BE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5560" y="2920091"/>
                  <a:ext cx="299160" cy="62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820BE42-8CAF-45E2-B5B0-9018543611F6}"/>
                  </a:ext>
                </a:extLst>
              </p14:cNvPr>
              <p14:cNvContentPartPr/>
              <p14:nvPr/>
            </p14:nvContentPartPr>
            <p14:xfrm>
              <a:off x="7441440" y="2920811"/>
              <a:ext cx="225720" cy="311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820BE42-8CAF-45E2-B5B0-9018543611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23440" y="2902811"/>
                <a:ext cx="2613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B479DF-8926-4A1F-87EA-57DCA5E216AB}"/>
                  </a:ext>
                </a:extLst>
              </p14:cNvPr>
              <p14:cNvContentPartPr/>
              <p14:nvPr/>
            </p14:nvContentPartPr>
            <p14:xfrm>
              <a:off x="8063160" y="3151571"/>
              <a:ext cx="11160" cy="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B479DF-8926-4A1F-87EA-57DCA5E216A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45160" y="3133931"/>
                <a:ext cx="46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D15BB2-F2E6-4930-8096-F38BB822B612}"/>
                  </a:ext>
                </a:extLst>
              </p14:cNvPr>
              <p14:cNvContentPartPr/>
              <p14:nvPr/>
            </p14:nvContentPartPr>
            <p14:xfrm>
              <a:off x="8346480" y="3061211"/>
              <a:ext cx="336240" cy="84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D15BB2-F2E6-4930-8096-F38BB822B61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28480" y="3043571"/>
                <a:ext cx="3718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5D8E404-5AB3-46C4-898A-FC2859A34D54}"/>
              </a:ext>
            </a:extLst>
          </p:cNvPr>
          <p:cNvGrpSpPr/>
          <p:nvPr/>
        </p:nvGrpSpPr>
        <p:grpSpPr>
          <a:xfrm>
            <a:off x="9414600" y="2514731"/>
            <a:ext cx="1278000" cy="961920"/>
            <a:chOff x="9414600" y="2514731"/>
            <a:chExt cx="127800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71554B-D5F5-4326-BFD8-C978516D52AE}"/>
                    </a:ext>
                  </a:extLst>
                </p14:cNvPr>
                <p14:cNvContentPartPr/>
                <p14:nvPr/>
              </p14:nvContentPartPr>
              <p14:xfrm>
                <a:off x="9414600" y="2793371"/>
                <a:ext cx="315000" cy="683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71554B-D5F5-4326-BFD8-C978516D52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96960" y="2775731"/>
                  <a:ext cx="35064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F347DB-A628-499D-9444-24B593C3F1F2}"/>
                    </a:ext>
                  </a:extLst>
                </p14:cNvPr>
                <p14:cNvContentPartPr/>
                <p14:nvPr/>
              </p14:nvContentPartPr>
              <p14:xfrm>
                <a:off x="9848040" y="2939891"/>
                <a:ext cx="509760" cy="18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F347DB-A628-499D-9444-24B593C3F1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30040" y="2922251"/>
                  <a:ext cx="545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189554-03D8-4DF8-88CC-D9C9B38B8705}"/>
                    </a:ext>
                  </a:extLst>
                </p14:cNvPr>
                <p14:cNvContentPartPr/>
                <p14:nvPr/>
              </p14:nvContentPartPr>
              <p14:xfrm>
                <a:off x="10379400" y="2514731"/>
                <a:ext cx="313200" cy="71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189554-03D8-4DF8-88CC-D9C9B38B87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61400" y="2496731"/>
                  <a:ext cx="348840" cy="74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BAA215B-101F-434E-93B4-49E9D7732007}"/>
                  </a:ext>
                </a:extLst>
              </p14:cNvPr>
              <p14:cNvContentPartPr/>
              <p14:nvPr/>
            </p14:nvContentPartPr>
            <p14:xfrm>
              <a:off x="692160" y="4030691"/>
              <a:ext cx="11055600" cy="285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BAA215B-101F-434E-93B4-49E9D773200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4160" y="4013051"/>
                <a:ext cx="1109124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5607A3A-2EFF-451C-84E6-5B69177DBFAC}"/>
              </a:ext>
            </a:extLst>
          </p:cNvPr>
          <p:cNvGrpSpPr/>
          <p:nvPr/>
        </p:nvGrpSpPr>
        <p:grpSpPr>
          <a:xfrm>
            <a:off x="619440" y="4820171"/>
            <a:ext cx="820440" cy="686520"/>
            <a:chOff x="619440" y="4820171"/>
            <a:chExt cx="82044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DA911B-61F2-4F87-84DC-BF0052C8975E}"/>
                    </a:ext>
                  </a:extLst>
                </p14:cNvPr>
                <p14:cNvContentPartPr/>
                <p14:nvPr/>
              </p14:nvContentPartPr>
              <p14:xfrm>
                <a:off x="619440" y="4820171"/>
                <a:ext cx="311400" cy="686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DA911B-61F2-4F87-84DC-BF0052C897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1440" y="4802531"/>
                  <a:ext cx="34704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DE1F3F-17CB-47BF-948B-FC878C159211}"/>
                    </a:ext>
                  </a:extLst>
                </p14:cNvPr>
                <p14:cNvContentPartPr/>
                <p14:nvPr/>
              </p14:nvContentPartPr>
              <p14:xfrm>
                <a:off x="1053960" y="5036171"/>
                <a:ext cx="240480" cy="32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DE1F3F-17CB-47BF-948B-FC878C1592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6320" y="5018531"/>
                  <a:ext cx="2761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ADF61B-9F54-4F0A-963A-9503524A8854}"/>
                    </a:ext>
                  </a:extLst>
                </p14:cNvPr>
                <p14:cNvContentPartPr/>
                <p14:nvPr/>
              </p14:nvContentPartPr>
              <p14:xfrm>
                <a:off x="1398120" y="5296811"/>
                <a:ext cx="41760" cy="167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ADF61B-9F54-4F0A-963A-9503524A88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0480" y="5278811"/>
                  <a:ext cx="7740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7FFF522-2267-42E4-A825-83531318090B}"/>
                  </a:ext>
                </a:extLst>
              </p14:cNvPr>
              <p14:cNvContentPartPr/>
              <p14:nvPr/>
            </p14:nvContentPartPr>
            <p14:xfrm>
              <a:off x="1726080" y="5073971"/>
              <a:ext cx="254520" cy="288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7FFF522-2267-42E4-A825-83531318090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08080" y="5055971"/>
                <a:ext cx="2901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06AB14-8D80-404F-8994-BF67D1CCF70D}"/>
                  </a:ext>
                </a:extLst>
              </p14:cNvPr>
              <p14:cNvContentPartPr/>
              <p14:nvPr/>
            </p14:nvContentPartPr>
            <p14:xfrm>
              <a:off x="2277240" y="5048051"/>
              <a:ext cx="257760" cy="254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06AB14-8D80-404F-8994-BF67D1CCF70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59240" y="5030411"/>
                <a:ext cx="29340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28211DAD-2CCB-444B-9C2F-35FC419AB022}"/>
              </a:ext>
            </a:extLst>
          </p:cNvPr>
          <p:cNvGrpSpPr/>
          <p:nvPr/>
        </p:nvGrpSpPr>
        <p:grpSpPr>
          <a:xfrm>
            <a:off x="2708160" y="4942931"/>
            <a:ext cx="597600" cy="570960"/>
            <a:chOff x="2708160" y="4942931"/>
            <a:chExt cx="59760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68D352-9142-4F12-9DAD-279C6E6A4DE6}"/>
                    </a:ext>
                  </a:extLst>
                </p14:cNvPr>
                <p14:cNvContentPartPr/>
                <p14:nvPr/>
              </p14:nvContentPartPr>
              <p14:xfrm>
                <a:off x="2708160" y="5277731"/>
                <a:ext cx="324720" cy="23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68D352-9142-4F12-9DAD-279C6E6A4D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90520" y="5259731"/>
                  <a:ext cx="360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BFDC13-AF37-4C24-9613-5F119C328479}"/>
                    </a:ext>
                  </a:extLst>
                </p14:cNvPr>
                <p14:cNvContentPartPr/>
                <p14:nvPr/>
              </p14:nvContentPartPr>
              <p14:xfrm>
                <a:off x="3127560" y="4942931"/>
                <a:ext cx="178200" cy="27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BFDC13-AF37-4C24-9613-5F119C3284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09560" y="4924931"/>
                  <a:ext cx="21384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B06CC6-2A1F-4485-B557-C1116096A605}"/>
              </a:ext>
            </a:extLst>
          </p:cNvPr>
          <p:cNvGrpSpPr/>
          <p:nvPr/>
        </p:nvGrpSpPr>
        <p:grpSpPr>
          <a:xfrm>
            <a:off x="3547680" y="5089091"/>
            <a:ext cx="394200" cy="46080"/>
            <a:chOff x="3547680" y="5089091"/>
            <a:chExt cx="394200" cy="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11BCB4-443D-4FD2-A2D2-73C5C9B08A9A}"/>
                    </a:ext>
                  </a:extLst>
                </p14:cNvPr>
                <p14:cNvContentPartPr/>
                <p14:nvPr/>
              </p14:nvContentPartPr>
              <p14:xfrm>
                <a:off x="3547680" y="5096291"/>
                <a:ext cx="196920" cy="38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11BCB4-443D-4FD2-A2D2-73C5C9B08A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30040" y="5078651"/>
                  <a:ext cx="232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59D98E-BB26-49C9-80EC-25E98BF590CA}"/>
                    </a:ext>
                  </a:extLst>
                </p14:cNvPr>
                <p14:cNvContentPartPr/>
                <p14:nvPr/>
              </p14:nvContentPartPr>
              <p14:xfrm>
                <a:off x="3935040" y="5089091"/>
                <a:ext cx="6840" cy="1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59D98E-BB26-49C9-80EC-25E98BF590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17400" y="5071451"/>
                  <a:ext cx="424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0775B1-DF05-49BC-A9D7-E8D6C5BD7C21}"/>
              </a:ext>
            </a:extLst>
          </p:cNvPr>
          <p:cNvGrpSpPr/>
          <p:nvPr/>
        </p:nvGrpSpPr>
        <p:grpSpPr>
          <a:xfrm>
            <a:off x="4623360" y="4850771"/>
            <a:ext cx="739440" cy="493920"/>
            <a:chOff x="4623360" y="4850771"/>
            <a:chExt cx="7394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4F02E1-D56F-433E-A31D-E8CD01A5EFF5}"/>
                    </a:ext>
                  </a:extLst>
                </p14:cNvPr>
                <p14:cNvContentPartPr/>
                <p14:nvPr/>
              </p14:nvContentPartPr>
              <p14:xfrm>
                <a:off x="4623360" y="4850771"/>
                <a:ext cx="305640" cy="32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4F02E1-D56F-433E-A31D-E8CD01A5EF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05720" y="4833131"/>
                  <a:ext cx="341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D91FA2-6F27-4540-9C30-9717F6221314}"/>
                    </a:ext>
                  </a:extLst>
                </p14:cNvPr>
                <p14:cNvContentPartPr/>
                <p14:nvPr/>
              </p14:nvContentPartPr>
              <p14:xfrm>
                <a:off x="5113680" y="5115731"/>
                <a:ext cx="249120" cy="22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D91FA2-6F27-4540-9C30-9717F62213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95680" y="5097731"/>
                  <a:ext cx="28476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D682783-7B31-469A-9EDB-41919B4F7BDC}"/>
                  </a:ext>
                </a:extLst>
              </p14:cNvPr>
              <p14:cNvContentPartPr/>
              <p14:nvPr/>
            </p14:nvContentPartPr>
            <p14:xfrm>
              <a:off x="5633520" y="4821971"/>
              <a:ext cx="267480" cy="306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D682783-7B31-469A-9EDB-41919B4F7BD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5520" y="4803971"/>
                <a:ext cx="30312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9C56F17-CDBA-4027-83E7-75BCC5554BD4}"/>
              </a:ext>
            </a:extLst>
          </p:cNvPr>
          <p:cNvGrpSpPr/>
          <p:nvPr/>
        </p:nvGrpSpPr>
        <p:grpSpPr>
          <a:xfrm>
            <a:off x="6250920" y="4790651"/>
            <a:ext cx="460080" cy="569880"/>
            <a:chOff x="6250920" y="4790651"/>
            <a:chExt cx="4600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F0270F-AE0E-4BA3-9D69-6579452EA313}"/>
                    </a:ext>
                  </a:extLst>
                </p14:cNvPr>
                <p14:cNvContentPartPr/>
                <p14:nvPr/>
              </p14:nvContentPartPr>
              <p14:xfrm>
                <a:off x="6250920" y="4790651"/>
                <a:ext cx="248400" cy="569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F0270F-AE0E-4BA3-9D69-6579452EA3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33280" y="4772651"/>
                  <a:ext cx="2840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BD88E4-F746-44A9-8000-A5BC565989B4}"/>
                    </a:ext>
                  </a:extLst>
                </p14:cNvPr>
                <p14:cNvContentPartPr/>
                <p14:nvPr/>
              </p14:nvContentPartPr>
              <p14:xfrm>
                <a:off x="6612360" y="4946171"/>
                <a:ext cx="98640" cy="18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BD88E4-F746-44A9-8000-A5BC565989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94360" y="4928171"/>
                  <a:ext cx="134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FCEA42-E2CE-48A1-9377-9D2F5E7C08CB}"/>
                    </a:ext>
                  </a:extLst>
                </p14:cNvPr>
                <p14:cNvContentPartPr/>
                <p14:nvPr/>
              </p14:nvContentPartPr>
              <p14:xfrm>
                <a:off x="6634680" y="5227691"/>
                <a:ext cx="3240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FCEA42-E2CE-48A1-9377-9D2F5E7C08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16680" y="5209691"/>
                  <a:ext cx="680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CAAD07A-5EB4-43C2-A833-D0B0B7DC9204}"/>
                  </a:ext>
                </a:extLst>
              </p14:cNvPr>
              <p14:cNvContentPartPr/>
              <p14:nvPr/>
            </p14:nvContentPartPr>
            <p14:xfrm>
              <a:off x="7032480" y="4612091"/>
              <a:ext cx="243000" cy="331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CAAD07A-5EB4-43C2-A833-D0B0B7DC920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14480" y="4594091"/>
                <a:ext cx="27864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E0356FA-F5DD-4542-84B9-260E23313384}"/>
              </a:ext>
            </a:extLst>
          </p:cNvPr>
          <p:cNvGrpSpPr/>
          <p:nvPr/>
        </p:nvGrpSpPr>
        <p:grpSpPr>
          <a:xfrm>
            <a:off x="7496160" y="4728011"/>
            <a:ext cx="532440" cy="527400"/>
            <a:chOff x="7496160" y="4728011"/>
            <a:chExt cx="5324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78EC1F-0021-40FF-A787-2F513BD615C3}"/>
                    </a:ext>
                  </a:extLst>
                </p14:cNvPr>
                <p14:cNvContentPartPr/>
                <p14:nvPr/>
              </p14:nvContentPartPr>
              <p14:xfrm>
                <a:off x="7496160" y="4728011"/>
                <a:ext cx="221760" cy="52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78EC1F-0021-40FF-A787-2F513BD615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78520" y="4710371"/>
                  <a:ext cx="2574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180DF9-385E-4A79-947E-FBA319352B97}"/>
                    </a:ext>
                  </a:extLst>
                </p14:cNvPr>
                <p14:cNvContentPartPr/>
                <p14:nvPr/>
              </p14:nvContentPartPr>
              <p14:xfrm>
                <a:off x="7832040" y="4993691"/>
                <a:ext cx="196560" cy="236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180DF9-385E-4A79-947E-FBA319352B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14040" y="4975691"/>
                  <a:ext cx="2322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71C38DC-5B27-426F-9CF2-12BD5500E437}"/>
                  </a:ext>
                </a:extLst>
              </p14:cNvPr>
              <p14:cNvContentPartPr/>
              <p14:nvPr/>
            </p14:nvContentPartPr>
            <p14:xfrm>
              <a:off x="8457000" y="4950131"/>
              <a:ext cx="236520" cy="58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71C38DC-5B27-426F-9CF2-12BD5500E4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39360" y="4932131"/>
                <a:ext cx="2721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74F3CDD-0846-4ACD-8906-53654B84F17C}"/>
                  </a:ext>
                </a:extLst>
              </p14:cNvPr>
              <p14:cNvContentPartPr/>
              <p14:nvPr/>
            </p14:nvContentPartPr>
            <p14:xfrm>
              <a:off x="8935080" y="4883171"/>
              <a:ext cx="307800" cy="30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74F3CDD-0846-4ACD-8906-53654B84F17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917080" y="4865171"/>
                <a:ext cx="34344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BABDB2F-7A49-4752-AFF0-A9F688F63E5C}"/>
              </a:ext>
            </a:extLst>
          </p:cNvPr>
          <p:cNvGrpSpPr/>
          <p:nvPr/>
        </p:nvGrpSpPr>
        <p:grpSpPr>
          <a:xfrm>
            <a:off x="10258080" y="4388531"/>
            <a:ext cx="1190880" cy="997200"/>
            <a:chOff x="10258080" y="4388531"/>
            <a:chExt cx="119088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D219A2-7D9D-46A2-A630-0B3AEF68733D}"/>
                    </a:ext>
                  </a:extLst>
                </p14:cNvPr>
                <p14:cNvContentPartPr/>
                <p14:nvPr/>
              </p14:nvContentPartPr>
              <p14:xfrm>
                <a:off x="10258080" y="4627931"/>
                <a:ext cx="243360" cy="757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D219A2-7D9D-46A2-A630-0B3AEF6873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40080" y="4610291"/>
                  <a:ext cx="27900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40965F-6B36-4867-9BBF-615194DB3DB3}"/>
                    </a:ext>
                  </a:extLst>
                </p14:cNvPr>
                <p14:cNvContentPartPr/>
                <p14:nvPr/>
              </p14:nvContentPartPr>
              <p14:xfrm>
                <a:off x="10645440" y="4825931"/>
                <a:ext cx="408240" cy="19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40965F-6B36-4867-9BBF-615194DB3DB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27440" y="4808291"/>
                  <a:ext cx="443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2010B3-A0F5-4E40-A7E8-2F0BBA75D91B}"/>
                    </a:ext>
                  </a:extLst>
                </p14:cNvPr>
                <p14:cNvContentPartPr/>
                <p14:nvPr/>
              </p14:nvContentPartPr>
              <p14:xfrm>
                <a:off x="11186520" y="4388531"/>
                <a:ext cx="262440" cy="690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2010B3-A0F5-4E40-A7E8-2F0BBA75D9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68520" y="4370531"/>
                  <a:ext cx="298080" cy="72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398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2A51-287C-46D7-A976-2A75E01D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of resolution: unit resolution or BCP (binary constraint propagation)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E0E805-97D1-4CC9-BEE6-16FD6C7A0C13}"/>
              </a:ext>
            </a:extLst>
          </p:cNvPr>
          <p:cNvGrpSpPr/>
          <p:nvPr/>
        </p:nvGrpSpPr>
        <p:grpSpPr>
          <a:xfrm>
            <a:off x="719880" y="1757291"/>
            <a:ext cx="7810920" cy="1715760"/>
            <a:chOff x="719880" y="1757291"/>
            <a:chExt cx="7810920" cy="171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6548DD-E647-4DFD-8FF4-D2B2CD3C21CB}"/>
                    </a:ext>
                  </a:extLst>
                </p14:cNvPr>
                <p14:cNvContentPartPr/>
                <p14:nvPr/>
              </p14:nvContentPartPr>
              <p14:xfrm>
                <a:off x="2021280" y="1757291"/>
                <a:ext cx="300240" cy="543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6548DD-E647-4DFD-8FF4-D2B2CD3C21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3640" y="1739291"/>
                  <a:ext cx="3358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B76CE7-1D54-4726-81E0-AF4C213F32C6}"/>
                    </a:ext>
                  </a:extLst>
                </p14:cNvPr>
                <p14:cNvContentPartPr/>
                <p14:nvPr/>
              </p14:nvContentPartPr>
              <p14:xfrm>
                <a:off x="924000" y="2526611"/>
                <a:ext cx="197640" cy="22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B76CE7-1D54-4726-81E0-AF4C213F32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6360" y="2508611"/>
                  <a:ext cx="233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AECAF8-2681-4FEE-8851-F59D17506319}"/>
                    </a:ext>
                  </a:extLst>
                </p14:cNvPr>
                <p14:cNvContentPartPr/>
                <p14:nvPr/>
              </p14:nvContentPartPr>
              <p14:xfrm>
                <a:off x="1538880" y="2375771"/>
                <a:ext cx="164880" cy="675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AECAF8-2681-4FEE-8851-F59D175063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0880" y="2358131"/>
                  <a:ext cx="20052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153BE59-4B8F-47BC-B361-FB340CC67CA0}"/>
                    </a:ext>
                  </a:extLst>
                </p14:cNvPr>
                <p14:cNvContentPartPr/>
                <p14:nvPr/>
              </p14:nvContentPartPr>
              <p14:xfrm>
                <a:off x="2012640" y="2565851"/>
                <a:ext cx="267120" cy="26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153BE59-4B8F-47BC-B361-FB340CC67C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5000" y="2547851"/>
                  <a:ext cx="302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3F87AC-5957-4518-9360-5A0EB148BA03}"/>
                    </a:ext>
                  </a:extLst>
                </p14:cNvPr>
                <p14:cNvContentPartPr/>
                <p14:nvPr/>
              </p14:nvContentPartPr>
              <p14:xfrm>
                <a:off x="2447880" y="2750891"/>
                <a:ext cx="80640" cy="15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3F87AC-5957-4518-9360-5A0EB148BA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9880" y="2733251"/>
                  <a:ext cx="11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A8C6A8-E156-4248-8E9F-89593E0A0152}"/>
                    </a:ext>
                  </a:extLst>
                </p14:cNvPr>
                <p14:cNvContentPartPr/>
                <p14:nvPr/>
              </p14:nvContentPartPr>
              <p14:xfrm>
                <a:off x="2833080" y="2541371"/>
                <a:ext cx="204480" cy="20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A8C6A8-E156-4248-8E9F-89593E0A01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5440" y="2523371"/>
                  <a:ext cx="240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45E4A2-22C7-4210-B6B6-A391C65DD69A}"/>
                    </a:ext>
                  </a:extLst>
                </p14:cNvPr>
                <p14:cNvContentPartPr/>
                <p14:nvPr/>
              </p14:nvContentPartPr>
              <p14:xfrm>
                <a:off x="3303240" y="2480531"/>
                <a:ext cx="285480" cy="27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45E4A2-22C7-4210-B6B6-A391C65DD6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85240" y="2462531"/>
                  <a:ext cx="321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F1B53A-F7EA-43AB-B27E-72E50F942CF7}"/>
                    </a:ext>
                  </a:extLst>
                </p14:cNvPr>
                <p14:cNvContentPartPr/>
                <p14:nvPr/>
              </p14:nvContentPartPr>
              <p14:xfrm>
                <a:off x="3709680" y="2691491"/>
                <a:ext cx="96120" cy="17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F1B53A-F7EA-43AB-B27E-72E50F942C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92040" y="2673491"/>
                  <a:ext cx="131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23DDFB-6A8E-4E48-A9C1-EED750EE39EE}"/>
                    </a:ext>
                  </a:extLst>
                </p14:cNvPr>
                <p14:cNvContentPartPr/>
                <p14:nvPr/>
              </p14:nvContentPartPr>
              <p14:xfrm>
                <a:off x="4192440" y="2632451"/>
                <a:ext cx="320760" cy="5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23DDFB-6A8E-4E48-A9C1-EED750EE39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4440" y="2614451"/>
                  <a:ext cx="356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7884FA-94E9-454E-8C03-C1DDB7D62001}"/>
                    </a:ext>
                  </a:extLst>
                </p14:cNvPr>
                <p14:cNvContentPartPr/>
                <p14:nvPr/>
              </p14:nvContentPartPr>
              <p14:xfrm>
                <a:off x="4655760" y="2587811"/>
                <a:ext cx="18000" cy="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7884FA-94E9-454E-8C03-C1DDB7D620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7760" y="2570171"/>
                  <a:ext cx="53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22FE96-06FF-4F86-9770-E8596DB8B6FA}"/>
                    </a:ext>
                  </a:extLst>
                </p14:cNvPr>
                <p14:cNvContentPartPr/>
                <p14:nvPr/>
              </p14:nvContentPartPr>
              <p14:xfrm>
                <a:off x="5333640" y="2412491"/>
                <a:ext cx="280440" cy="133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22FE96-06FF-4F86-9770-E8596DB8B6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16000" y="2394491"/>
                  <a:ext cx="316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4EFBA5-733F-4635-A21F-53770D8B087F}"/>
                    </a:ext>
                  </a:extLst>
                </p14:cNvPr>
                <p14:cNvContentPartPr/>
                <p14:nvPr/>
              </p14:nvContentPartPr>
              <p14:xfrm>
                <a:off x="4917840" y="2381891"/>
                <a:ext cx="253800" cy="27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4EFBA5-733F-4635-A21F-53770D8B08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9840" y="2363891"/>
                  <a:ext cx="289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7BCD468-DE15-4D3B-90E5-CBE0F3AC02B6}"/>
                    </a:ext>
                  </a:extLst>
                </p14:cNvPr>
                <p14:cNvContentPartPr/>
                <p14:nvPr/>
              </p14:nvContentPartPr>
              <p14:xfrm>
                <a:off x="5659800" y="2315291"/>
                <a:ext cx="265680" cy="55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7BCD468-DE15-4D3B-90E5-CBE0F3AC02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41800" y="2297291"/>
                  <a:ext cx="3013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ABFEB3-9062-4943-83BE-285EFE749507}"/>
                    </a:ext>
                  </a:extLst>
                </p14:cNvPr>
                <p14:cNvContentPartPr/>
                <p14:nvPr/>
              </p14:nvContentPartPr>
              <p14:xfrm>
                <a:off x="6231480" y="2349131"/>
                <a:ext cx="145440" cy="25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ABFEB3-9062-4943-83BE-285EFE7495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3840" y="2331131"/>
                  <a:ext cx="181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C053A8-8640-46EE-8A87-05B7863CBAE0}"/>
                    </a:ext>
                  </a:extLst>
                </p14:cNvPr>
                <p14:cNvContentPartPr/>
                <p14:nvPr/>
              </p14:nvContentPartPr>
              <p14:xfrm>
                <a:off x="6742320" y="2397011"/>
                <a:ext cx="243000" cy="3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C053A8-8640-46EE-8A87-05B7863CBA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24680" y="2379371"/>
                  <a:ext cx="27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0893E2-283E-4837-A99F-03F8B8B55F1F}"/>
                    </a:ext>
                  </a:extLst>
                </p14:cNvPr>
                <p14:cNvContentPartPr/>
                <p14:nvPr/>
              </p14:nvContentPartPr>
              <p14:xfrm>
                <a:off x="7194840" y="2385491"/>
                <a:ext cx="13320" cy="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0893E2-283E-4837-A99F-03F8B8B55F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76840" y="2367491"/>
                  <a:ext cx="48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64EF22-693D-4B3E-A88B-C47ED9C27137}"/>
                    </a:ext>
                  </a:extLst>
                </p14:cNvPr>
                <p14:cNvContentPartPr/>
                <p14:nvPr/>
              </p14:nvContentPartPr>
              <p14:xfrm>
                <a:off x="7691280" y="2194331"/>
                <a:ext cx="271080" cy="26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64EF22-693D-4B3E-A88B-C47ED9C271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73640" y="2176691"/>
                  <a:ext cx="306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9240DF-8116-455C-8F78-56A81A4DFD70}"/>
                    </a:ext>
                  </a:extLst>
                </p14:cNvPr>
                <p14:cNvContentPartPr/>
                <p14:nvPr/>
              </p14:nvContentPartPr>
              <p14:xfrm>
                <a:off x="8082240" y="2366411"/>
                <a:ext cx="243000" cy="12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9240DF-8116-455C-8F78-56A81A4DFD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64600" y="2348771"/>
                  <a:ext cx="278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187C30-04C8-412E-A042-57BBDF417D5E}"/>
                    </a:ext>
                  </a:extLst>
                </p14:cNvPr>
                <p14:cNvContentPartPr/>
                <p14:nvPr/>
              </p14:nvContentPartPr>
              <p14:xfrm>
                <a:off x="8359440" y="2047451"/>
                <a:ext cx="171360" cy="409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187C30-04C8-412E-A042-57BBDF417D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41800" y="2029451"/>
                  <a:ext cx="207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BD0505-4A2F-4718-811D-EB41B99364BB}"/>
                    </a:ext>
                  </a:extLst>
                </p14:cNvPr>
                <p14:cNvContentPartPr/>
                <p14:nvPr/>
              </p14:nvContentPartPr>
              <p14:xfrm>
                <a:off x="719880" y="2755571"/>
                <a:ext cx="7538040" cy="717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BD0505-4A2F-4718-811D-EB41B99364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240" y="2737571"/>
                  <a:ext cx="7573680" cy="75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0B0637D-B9BE-4643-9A78-4590124312EA}"/>
                  </a:ext>
                </a:extLst>
              </p14:cNvPr>
              <p14:cNvContentPartPr/>
              <p14:nvPr/>
            </p14:nvContentPartPr>
            <p14:xfrm>
              <a:off x="2166720" y="3628931"/>
              <a:ext cx="245880" cy="294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0B0637D-B9BE-4643-9A78-4590124312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48720" y="3610931"/>
                <a:ext cx="2815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22C24A-8417-425E-8DD0-663CB26C271B}"/>
                  </a:ext>
                </a:extLst>
              </p14:cNvPr>
              <p14:cNvContentPartPr/>
              <p14:nvPr/>
            </p14:nvContentPartPr>
            <p14:xfrm>
              <a:off x="2643000" y="3824771"/>
              <a:ext cx="45360" cy="243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22C24A-8417-425E-8DD0-663CB26C27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25360" y="3806771"/>
                <a:ext cx="810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E32542C-26E2-44A7-A007-A7F516F5ECC9}"/>
                  </a:ext>
                </a:extLst>
              </p14:cNvPr>
              <p14:cNvContentPartPr/>
              <p14:nvPr/>
            </p14:nvContentPartPr>
            <p14:xfrm>
              <a:off x="3042960" y="3673211"/>
              <a:ext cx="245160" cy="273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E32542C-26E2-44A7-A007-A7F516F5EC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25320" y="3655211"/>
                <a:ext cx="280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A18841D-691F-43E0-BA75-C7A49472D04D}"/>
                  </a:ext>
                </a:extLst>
              </p14:cNvPr>
              <p14:cNvContentPartPr/>
              <p14:nvPr/>
            </p14:nvContentPartPr>
            <p14:xfrm>
              <a:off x="3566760" y="3683291"/>
              <a:ext cx="179640" cy="296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A18841D-691F-43E0-BA75-C7A49472D0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9120" y="3665291"/>
                <a:ext cx="2152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33413E-E256-4386-9011-A04DE94BECDF}"/>
                  </a:ext>
                </a:extLst>
              </p14:cNvPr>
              <p14:cNvContentPartPr/>
              <p14:nvPr/>
            </p14:nvContentPartPr>
            <p14:xfrm>
              <a:off x="3944040" y="3842411"/>
              <a:ext cx="12348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33413E-E256-4386-9011-A04DE94BEC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6400" y="3824411"/>
                <a:ext cx="1591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BA0BC78-95D5-4B26-A2A3-AADC92EF2ACC}"/>
                  </a:ext>
                </a:extLst>
              </p14:cNvPr>
              <p14:cNvContentPartPr/>
              <p14:nvPr/>
            </p14:nvContentPartPr>
            <p14:xfrm>
              <a:off x="4705800" y="3819011"/>
              <a:ext cx="203760" cy="58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BA0BC78-95D5-4B26-A2A3-AADC92EF2A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88160" y="3801011"/>
                <a:ext cx="2394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11D90D9-8795-47DF-8C48-E659AA4EF86D}"/>
                  </a:ext>
                </a:extLst>
              </p14:cNvPr>
              <p14:cNvContentPartPr/>
              <p14:nvPr/>
            </p14:nvContentPartPr>
            <p14:xfrm>
              <a:off x="5169120" y="3751691"/>
              <a:ext cx="221040" cy="29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11D90D9-8795-47DF-8C48-E659AA4EF86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51120" y="3734051"/>
                <a:ext cx="2566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EA37D-2BDD-4752-9B75-87885F24DA4E}"/>
              </a:ext>
            </a:extLst>
          </p:cNvPr>
          <p:cNvGrpSpPr/>
          <p:nvPr/>
        </p:nvGrpSpPr>
        <p:grpSpPr>
          <a:xfrm>
            <a:off x="6080280" y="3468011"/>
            <a:ext cx="688680" cy="386640"/>
            <a:chOff x="6080280" y="3468011"/>
            <a:chExt cx="6886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377532-C6C5-41B6-9944-95A39BBEB9B5}"/>
                    </a:ext>
                  </a:extLst>
                </p14:cNvPr>
                <p14:cNvContentPartPr/>
                <p14:nvPr/>
              </p14:nvContentPartPr>
              <p14:xfrm>
                <a:off x="6080280" y="3468011"/>
                <a:ext cx="253080" cy="29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377532-C6C5-41B6-9944-95A39BBEB9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62280" y="3450371"/>
                  <a:ext cx="288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96E58D-EE57-4E8A-B836-418DF1490D4E}"/>
                    </a:ext>
                  </a:extLst>
                </p14:cNvPr>
                <p14:cNvContentPartPr/>
                <p14:nvPr/>
              </p14:nvContentPartPr>
              <p14:xfrm>
                <a:off x="6467640" y="3654131"/>
                <a:ext cx="301320" cy="20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96E58D-EE57-4E8A-B836-418DF1490D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9640" y="3636131"/>
                  <a:ext cx="336960" cy="23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864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8221-32DF-4F07-9AAE-FC80209F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inference rules: BCP and PLP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1990-4040-4CF4-9A10-C5C905F8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7" y="1756015"/>
            <a:ext cx="5501640" cy="37217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BCP = Binary Constraint Propagation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59728-D121-4E82-A584-4BFDBEFB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4" y="2751742"/>
            <a:ext cx="5140084" cy="173027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32B17F-04E4-459C-A203-0A4ECFED9873}"/>
              </a:ext>
            </a:extLst>
          </p:cNvPr>
          <p:cNvSpPr txBox="1">
            <a:spLocks/>
          </p:cNvSpPr>
          <p:nvPr/>
        </p:nvSpPr>
        <p:spPr>
          <a:xfrm>
            <a:off x="6703498" y="1756013"/>
            <a:ext cx="5196313" cy="37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PLP =  Pure Literal Propagation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1. If a literal occurs only positively </a:t>
            </a:r>
            <a:br>
              <a:rPr lang="en-US" dirty="0"/>
            </a:br>
            <a:r>
              <a:rPr lang="en-US" dirty="0"/>
              <a:t>set it to true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If a literal occurs only negatively set if to false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8E2A-A364-425D-8C8D-F64B5AD9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EB60A-0EAE-40D0-B6CD-93D3F3529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SAT: Given a Boolean formula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does there exist an assignment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0/1</m:t>
                    </m:r>
                  </m:oMath>
                </a14:m>
                <a:r>
                  <a:rPr lang="en-US" dirty="0"/>
                  <a:t> values of variables that leads to the formula evaluating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satisfying assignment is called a “model” for the formula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. The formula represents the set of all satisfying models.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EB60A-0EAE-40D0-B6CD-93D3F3529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03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0C0F-7E66-4904-A956-9BD7C1D4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Davis Putnam </a:t>
            </a:r>
            <a:r>
              <a:rPr lang="en-US" dirty="0" err="1"/>
              <a:t>Logeman</a:t>
            </a:r>
            <a:r>
              <a:rPr lang="en-US" dirty="0"/>
              <a:t> Loveland (DPLL) </a:t>
            </a:r>
            <a:br>
              <a:rPr lang="en-US" dirty="0"/>
            </a:br>
            <a:r>
              <a:rPr lang="en-US" dirty="0"/>
              <a:t>with PLP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47D00-E984-4B80-946C-56023C2D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61" y="1592020"/>
            <a:ext cx="6520022" cy="52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456748-91EE-43EF-ACF6-0D8C1CB7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3" y="211733"/>
            <a:ext cx="10971758" cy="64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3EF3-D157-42B2-85CE-FB83C154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02" y="252183"/>
            <a:ext cx="10515600" cy="1325563"/>
          </a:xfrm>
        </p:spPr>
        <p:txBody>
          <a:bodyPr/>
          <a:lstStyle/>
          <a:p>
            <a:r>
              <a:rPr lang="en-US" dirty="0"/>
              <a:t>Practical progress in SAT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9F8C-0508-4837-8ABF-E1BF1CB6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71" y="6278704"/>
            <a:ext cx="10271760" cy="2892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With attribution to Vijay Ganesh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ADE89-2E51-49DB-8651-44ED96E7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34" y="1336762"/>
            <a:ext cx="8824486" cy="47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293AA-48C1-4955-AE1D-17C8260F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8" y="105018"/>
            <a:ext cx="11045978" cy="65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C7BA-BC8E-400E-9D26-1E4ACB6A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 – Take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6F0C-3BBC-4520-B9CE-0F8FC04C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520" y="1762760"/>
            <a:ext cx="3383280" cy="4414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2E1A954-53FB-4EDE-A55F-EC51CF3ABC01}"/>
                  </a:ext>
                </a:extLst>
              </p14:cNvPr>
              <p14:cNvContentPartPr/>
              <p14:nvPr/>
            </p14:nvContentPartPr>
            <p14:xfrm>
              <a:off x="11926480" y="-289080"/>
              <a:ext cx="18000" cy="4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2E1A954-53FB-4EDE-A55F-EC51CF3ABC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8480" y="-307080"/>
                <a:ext cx="53640" cy="40320"/>
              </a:xfrm>
              <a:prstGeom prst="rect">
                <a:avLst/>
              </a:prstGeom>
            </p:spPr>
          </p:pic>
        </mc:Fallback>
      </mc:AlternateContent>
      <p:pic>
        <p:nvPicPr>
          <p:cNvPr id="208" name="Picture 207">
            <a:extLst>
              <a:ext uri="{FF2B5EF4-FFF2-40B4-BE49-F238E27FC236}">
                <a16:creationId xmlns:a16="http://schemas.microsoft.com/office/drawing/2014/main" id="{35773251-6962-431C-BEDF-513F4A230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657" y="1476081"/>
            <a:ext cx="6369236" cy="50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C7BA-BC8E-400E-9D26-1E4ACB6A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 – Take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6F0C-3BBC-4520-B9CE-0F8FC04C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520" y="1762760"/>
            <a:ext cx="3383280" cy="44142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2E1A954-53FB-4EDE-A55F-EC51CF3ABC01}"/>
                  </a:ext>
                </a:extLst>
              </p14:cNvPr>
              <p14:cNvContentPartPr/>
              <p14:nvPr/>
            </p14:nvContentPartPr>
            <p14:xfrm>
              <a:off x="11926480" y="-289080"/>
              <a:ext cx="18000" cy="4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2E1A954-53FB-4EDE-A55F-EC51CF3ABC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8480" y="-307080"/>
                <a:ext cx="5364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493C06D-CE41-41F1-A60B-59A97E3E6ADC}"/>
              </a:ext>
            </a:extLst>
          </p:cNvPr>
          <p:cNvSpPr txBox="1"/>
          <p:nvPr/>
        </p:nvSpPr>
        <p:spPr>
          <a:xfrm>
            <a:off x="8874760" y="1498600"/>
            <a:ext cx="2377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simple algorithm, but does not work well in practice</a:t>
            </a:r>
          </a:p>
          <a:p>
            <a:endParaRPr lang="en-US" dirty="0"/>
          </a:p>
          <a:p>
            <a:r>
              <a:rPr lang="en-US" dirty="0"/>
              <a:t>Number of splitting decisions needed tends to be exponential on the number of variables</a:t>
            </a:r>
          </a:p>
          <a:p>
            <a:endParaRPr lang="en-US" dirty="0"/>
          </a:p>
          <a:p>
            <a:r>
              <a:rPr lang="en-US" dirty="0"/>
              <a:t>Modern SAT solvers do much better by using a few simple additional ideas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E4833235-418F-49B2-BF73-E9F424AAD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657" y="1476081"/>
            <a:ext cx="6369236" cy="5016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DC8F4F8-2793-400B-BD88-4B478C832754}"/>
                  </a:ext>
                </a:extLst>
              </p14:cNvPr>
              <p14:cNvContentPartPr/>
              <p14:nvPr/>
            </p14:nvContentPartPr>
            <p14:xfrm>
              <a:off x="2259186" y="1607052"/>
              <a:ext cx="1390680" cy="594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DC8F4F8-2793-400B-BD88-4B478C8327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1186" y="1589412"/>
                <a:ext cx="142632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DA66993-DD20-46B5-B4C1-11E7701C9C4E}"/>
                  </a:ext>
                </a:extLst>
              </p14:cNvPr>
              <p14:cNvContentPartPr/>
              <p14:nvPr/>
            </p14:nvContentPartPr>
            <p14:xfrm>
              <a:off x="4102746" y="4088892"/>
              <a:ext cx="2662920" cy="731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DA66993-DD20-46B5-B4C1-11E7701C9C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5106" y="4071252"/>
                <a:ext cx="269856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F744E35-6348-48F5-B02A-61A76E2DC266}"/>
                  </a:ext>
                </a:extLst>
              </p14:cNvPr>
              <p14:cNvContentPartPr/>
              <p14:nvPr/>
            </p14:nvContentPartPr>
            <p14:xfrm>
              <a:off x="3919506" y="5293812"/>
              <a:ext cx="3204000" cy="1006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F744E35-6348-48F5-B02A-61A76E2DC2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1506" y="5276172"/>
                <a:ext cx="3239640" cy="10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42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CA28-9599-4F11-B365-A48D1E2D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SAT 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A080-FC10-430F-A0D7-FFEBB45E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convert a formula to CNF (Conjunctive Normal Form)</a:t>
            </a:r>
          </a:p>
          <a:p>
            <a:endParaRPr lang="en-US" dirty="0"/>
          </a:p>
          <a:p>
            <a:r>
              <a:rPr lang="en-US" dirty="0"/>
              <a:t>Use variant of DPLL (Davis Putnam </a:t>
            </a:r>
            <a:r>
              <a:rPr lang="en-US" dirty="0" err="1"/>
              <a:t>Logeman</a:t>
            </a:r>
            <a:r>
              <a:rPr lang="en-US" dirty="0"/>
              <a:t> Loveland procedure, from 1962,  with a few new insights)</a:t>
            </a:r>
          </a:p>
        </p:txBody>
      </p:sp>
    </p:spTree>
    <p:extLst>
      <p:ext uri="{BB962C8B-B14F-4D97-AF65-F5344CB8AC3E}">
        <p14:creationId xmlns:p14="http://schemas.microsoft.com/office/powerpoint/2010/main" val="199291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A6BB-0D2B-40E4-9586-9B55322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SAT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D41E8D8-7494-4ACA-B77E-6A4038C868E7}"/>
                  </a:ext>
                </a:extLst>
              </p:cNvPr>
              <p:cNvSpPr txBox="1"/>
              <p:nvPr/>
            </p:nvSpPr>
            <p:spPr>
              <a:xfrm>
                <a:off x="1122679" y="2392679"/>
                <a:ext cx="4351109" cy="2523768"/>
              </a:xfrm>
              <a:prstGeom prst="rect">
                <a:avLst/>
              </a:prstGeom>
              <a:noFill/>
              <a:ln>
                <a:solidFill>
                  <a:srgbClr val="004F8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⊤  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⊥  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b="0" dirty="0"/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| ~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 ¬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               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sz="2800" b="0" dirty="0"/>
                </a:br>
                <a:r>
                  <a:rPr lang="en-US" sz="2800" b="0" dirty="0"/>
                  <a:t>              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D41E8D8-7494-4ACA-B77E-6A4038C86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9" y="2392679"/>
                <a:ext cx="4351109" cy="2523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4F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23A47BC-41F6-47B1-8502-E216654DA4ED}"/>
              </a:ext>
            </a:extLst>
          </p:cNvPr>
          <p:cNvGrpSpPr/>
          <p:nvPr/>
        </p:nvGrpSpPr>
        <p:grpSpPr>
          <a:xfrm>
            <a:off x="1452277" y="975972"/>
            <a:ext cx="7580880" cy="1544040"/>
            <a:chOff x="1452277" y="975972"/>
            <a:chExt cx="7580880" cy="15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DBA310-F54E-4727-BCC4-CA62733C1F1D}"/>
                    </a:ext>
                  </a:extLst>
                </p14:cNvPr>
                <p14:cNvContentPartPr/>
                <p14:nvPr/>
              </p14:nvContentPartPr>
              <p14:xfrm>
                <a:off x="1452277" y="2184852"/>
                <a:ext cx="204120" cy="335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DBA310-F54E-4727-BCC4-CA62733C1F1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34637" y="2166852"/>
                  <a:ext cx="239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ABFCC15-1EB8-43F9-9047-97C91A2BFB3E}"/>
                    </a:ext>
                  </a:extLst>
                </p14:cNvPr>
                <p14:cNvContentPartPr/>
                <p14:nvPr/>
              </p14:nvContentPartPr>
              <p14:xfrm>
                <a:off x="1501957" y="1436772"/>
                <a:ext cx="5873040" cy="1073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ABFCC15-1EB8-43F9-9047-97C91A2BFB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84317" y="1419132"/>
                  <a:ext cx="5908680" cy="11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6415A6E-C07D-4DBA-8DE9-E5A825000A3C}"/>
                    </a:ext>
                  </a:extLst>
                </p14:cNvPr>
                <p14:cNvContentPartPr/>
                <p14:nvPr/>
              </p14:nvContentPartPr>
              <p14:xfrm>
                <a:off x="7547797" y="1127892"/>
                <a:ext cx="249120" cy="46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6415A6E-C07D-4DBA-8DE9-E5A825000A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9797" y="1110252"/>
                  <a:ext cx="284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0712723-4BE3-4ED2-8568-1750502282A5}"/>
                    </a:ext>
                  </a:extLst>
                </p14:cNvPr>
                <p14:cNvContentPartPr/>
                <p14:nvPr/>
              </p14:nvContentPartPr>
              <p14:xfrm>
                <a:off x="7638517" y="1328052"/>
                <a:ext cx="89280" cy="11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0712723-4BE3-4ED2-8568-1750502282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20877" y="1310412"/>
                  <a:ext cx="124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FC3130F-038A-406C-ABC1-2836A7C8DB07}"/>
                    </a:ext>
                  </a:extLst>
                </p14:cNvPr>
                <p14:cNvContentPartPr/>
                <p14:nvPr/>
              </p14:nvContentPartPr>
              <p14:xfrm>
                <a:off x="7924357" y="1042932"/>
                <a:ext cx="69480" cy="375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FC3130F-038A-406C-ABC1-2836A7C8DB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06717" y="1025292"/>
                  <a:ext cx="105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838B5D5-A21E-4CC5-B912-02694BA9CE1E}"/>
                    </a:ext>
                  </a:extLst>
                </p14:cNvPr>
                <p14:cNvContentPartPr/>
                <p14:nvPr/>
              </p14:nvContentPartPr>
              <p14:xfrm>
                <a:off x="7914277" y="1223292"/>
                <a:ext cx="105120" cy="126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838B5D5-A21E-4CC5-B912-02694BA9CE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96637" y="1205652"/>
                  <a:ext cx="140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49C16C5-AAFA-4315-83B0-2798BB07C215}"/>
                    </a:ext>
                  </a:extLst>
                </p14:cNvPr>
                <p14:cNvContentPartPr/>
                <p14:nvPr/>
              </p14:nvContentPartPr>
              <p14:xfrm>
                <a:off x="8145037" y="1153452"/>
                <a:ext cx="162360" cy="213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49C16C5-AAFA-4315-83B0-2798BB07C2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7037" y="1135812"/>
                  <a:ext cx="198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6769A25-A1D3-4FC5-8582-51C1021CFA4B}"/>
                    </a:ext>
                  </a:extLst>
                </p14:cNvPr>
                <p14:cNvContentPartPr/>
                <p14:nvPr/>
              </p14:nvContentPartPr>
              <p14:xfrm>
                <a:off x="8439157" y="1059492"/>
                <a:ext cx="372960" cy="225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6769A25-A1D3-4FC5-8582-51C1021CFA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21157" y="1041492"/>
                  <a:ext cx="408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BFC59F-9B4A-4B95-B4CA-EB22F0B5003F}"/>
                    </a:ext>
                  </a:extLst>
                </p14:cNvPr>
                <p14:cNvContentPartPr/>
                <p14:nvPr/>
              </p14:nvContentPartPr>
              <p14:xfrm>
                <a:off x="8905717" y="975972"/>
                <a:ext cx="127440" cy="339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BFC59F-9B4A-4B95-B4CA-EB22F0B500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88077" y="957972"/>
                  <a:ext cx="16308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8AD0CBD-96F2-458C-96EA-73C5D8AFBCEF}"/>
                  </a:ext>
                </a:extLst>
              </p14:cNvPr>
              <p14:cNvContentPartPr/>
              <p14:nvPr/>
            </p14:nvContentPartPr>
            <p14:xfrm>
              <a:off x="7323517" y="5528532"/>
              <a:ext cx="12240" cy="12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8AD0CBD-96F2-458C-96EA-73C5D8AFBC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05877" y="5510892"/>
                <a:ext cx="4788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E59416F-4E53-43D1-9420-7345F1C53B32}"/>
              </a:ext>
            </a:extLst>
          </p:cNvPr>
          <p:cNvGrpSpPr/>
          <p:nvPr/>
        </p:nvGrpSpPr>
        <p:grpSpPr>
          <a:xfrm>
            <a:off x="381277" y="2955252"/>
            <a:ext cx="3596760" cy="3623040"/>
            <a:chOff x="381277" y="2955252"/>
            <a:chExt cx="3596760" cy="36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BDDB9CC-474E-4504-BA14-3F28AD2267A6}"/>
                    </a:ext>
                  </a:extLst>
                </p14:cNvPr>
                <p14:cNvContentPartPr/>
                <p14:nvPr/>
              </p14:nvContentPartPr>
              <p14:xfrm>
                <a:off x="909757" y="2988012"/>
                <a:ext cx="369000" cy="228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BDDB9CC-474E-4504-BA14-3F28AD2267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1757" y="2970012"/>
                  <a:ext cx="404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20C8E7A-A2CE-4395-B7B3-3E025F5CE051}"/>
                    </a:ext>
                  </a:extLst>
                </p14:cNvPr>
                <p14:cNvContentPartPr/>
                <p14:nvPr/>
              </p14:nvContentPartPr>
              <p14:xfrm>
                <a:off x="491437" y="2955252"/>
                <a:ext cx="781200" cy="2699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20C8E7A-A2CE-4395-B7B3-3E025F5CE0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797" y="2937612"/>
                  <a:ext cx="816840" cy="27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E05EF1F-A907-47CA-AB34-EADD5A74759C}"/>
                    </a:ext>
                  </a:extLst>
                </p14:cNvPr>
                <p14:cNvContentPartPr/>
                <p14:nvPr/>
              </p14:nvContentPartPr>
              <p14:xfrm>
                <a:off x="381277" y="5735172"/>
                <a:ext cx="780480" cy="843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E05EF1F-A907-47CA-AB34-EADD5A7475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3637" y="5717532"/>
                  <a:ext cx="81612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14D5F1-3396-4FE8-A227-4F1D25A6CA65}"/>
                    </a:ext>
                  </a:extLst>
                </p14:cNvPr>
                <p14:cNvContentPartPr/>
                <p14:nvPr/>
              </p14:nvContentPartPr>
              <p14:xfrm>
                <a:off x="787357" y="5792772"/>
                <a:ext cx="140400" cy="18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14D5F1-3396-4FE8-A227-4F1D25A6CA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9717" y="5774772"/>
                  <a:ext cx="176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3DFFB8E-32D5-4DEB-9515-D4193765A20F}"/>
                    </a:ext>
                  </a:extLst>
                </p14:cNvPr>
                <p14:cNvContentPartPr/>
                <p14:nvPr/>
              </p14:nvContentPartPr>
              <p14:xfrm>
                <a:off x="1146997" y="5914092"/>
                <a:ext cx="102240" cy="21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3DFFB8E-32D5-4DEB-9515-D4193765A2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8997" y="5896092"/>
                  <a:ext cx="137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1CAC679-5BDE-4C6F-BEF7-C6B48BB04E04}"/>
                    </a:ext>
                  </a:extLst>
                </p14:cNvPr>
                <p14:cNvContentPartPr/>
                <p14:nvPr/>
              </p14:nvContentPartPr>
              <p14:xfrm>
                <a:off x="1370557" y="5416572"/>
                <a:ext cx="440280" cy="620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1CAC679-5BDE-4C6F-BEF7-C6B48BB04E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52917" y="5398932"/>
                  <a:ext cx="47592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7BDC17B-812A-4542-A5E7-571A546E5F59}"/>
                    </a:ext>
                  </a:extLst>
                </p14:cNvPr>
                <p14:cNvContentPartPr/>
                <p14:nvPr/>
              </p14:nvContentPartPr>
              <p14:xfrm>
                <a:off x="1340677" y="3683172"/>
                <a:ext cx="191880" cy="28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7BDC17B-812A-4542-A5E7-571A546E5F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22677" y="3665172"/>
                  <a:ext cx="227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2264560-E8F9-4042-BB92-760D7C9A2175}"/>
                    </a:ext>
                  </a:extLst>
                </p14:cNvPr>
                <p14:cNvContentPartPr/>
                <p14:nvPr/>
              </p14:nvContentPartPr>
              <p14:xfrm>
                <a:off x="1386397" y="3804852"/>
                <a:ext cx="2591640" cy="2000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2264560-E8F9-4042-BB92-760D7C9A21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68397" y="3786852"/>
                  <a:ext cx="2627280" cy="20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D53F7E6-8A92-43A6-A0B6-13310844C928}"/>
              </a:ext>
            </a:extLst>
          </p:cNvPr>
          <p:cNvGrpSpPr/>
          <p:nvPr/>
        </p:nvGrpSpPr>
        <p:grpSpPr>
          <a:xfrm>
            <a:off x="4146877" y="5472372"/>
            <a:ext cx="1844280" cy="872280"/>
            <a:chOff x="4146877" y="5472372"/>
            <a:chExt cx="184428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ADDC315-ABA6-41AB-A28B-16713C80A26E}"/>
                    </a:ext>
                  </a:extLst>
                </p14:cNvPr>
                <p14:cNvContentPartPr/>
                <p14:nvPr/>
              </p14:nvContentPartPr>
              <p14:xfrm>
                <a:off x="4160917" y="5739132"/>
                <a:ext cx="173880" cy="605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ADDC315-ABA6-41AB-A28B-16713C80A2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42917" y="5721492"/>
                  <a:ext cx="20952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CFBD8B4-A5B4-4BA8-8CB1-2ED38B544274}"/>
                    </a:ext>
                  </a:extLst>
                </p14:cNvPr>
                <p14:cNvContentPartPr/>
                <p14:nvPr/>
              </p14:nvContentPartPr>
              <p14:xfrm>
                <a:off x="4146877" y="6051612"/>
                <a:ext cx="361800" cy="275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CFBD8B4-A5B4-4BA8-8CB1-2ED38B5442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8877" y="6033972"/>
                  <a:ext cx="397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F863998-453A-44B6-93ED-98F04D824999}"/>
                    </a:ext>
                  </a:extLst>
                </p14:cNvPr>
                <p14:cNvContentPartPr/>
                <p14:nvPr/>
              </p14:nvContentPartPr>
              <p14:xfrm>
                <a:off x="4543597" y="6055932"/>
                <a:ext cx="115920" cy="128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F863998-453A-44B6-93ED-98F04D8249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25957" y="6038292"/>
                  <a:ext cx="151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9A36847-6517-4B87-9EAB-243CE78EFBDA}"/>
                    </a:ext>
                  </a:extLst>
                </p14:cNvPr>
                <p14:cNvContentPartPr/>
                <p14:nvPr/>
              </p14:nvContentPartPr>
              <p14:xfrm>
                <a:off x="4752757" y="5472372"/>
                <a:ext cx="797400" cy="653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9A36847-6517-4B87-9EAB-243CE78EFB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35117" y="5454732"/>
                  <a:ext cx="83304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213494-9446-4D7E-80D2-D35739BB434C}"/>
                    </a:ext>
                  </a:extLst>
                </p14:cNvPr>
                <p14:cNvContentPartPr/>
                <p14:nvPr/>
              </p14:nvContentPartPr>
              <p14:xfrm>
                <a:off x="5620717" y="5602692"/>
                <a:ext cx="370440" cy="237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213494-9446-4D7E-80D2-D35739BB434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02717" y="5584692"/>
                  <a:ext cx="4060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A85240D-6B52-4A5A-A827-B8F052BF685A}"/>
              </a:ext>
            </a:extLst>
          </p:cNvPr>
          <p:cNvGrpSpPr/>
          <p:nvPr/>
        </p:nvGrpSpPr>
        <p:grpSpPr>
          <a:xfrm>
            <a:off x="6771997" y="2460612"/>
            <a:ext cx="776160" cy="975600"/>
            <a:chOff x="6771997" y="2460612"/>
            <a:chExt cx="776160" cy="9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DB5DE30-57E3-4654-B903-E9B2DD60F9EF}"/>
                    </a:ext>
                  </a:extLst>
                </p14:cNvPr>
                <p14:cNvContentPartPr/>
                <p14:nvPr/>
              </p14:nvContentPartPr>
              <p14:xfrm>
                <a:off x="7218397" y="3027252"/>
                <a:ext cx="329760" cy="408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DB5DE30-57E3-4654-B903-E9B2DD60F9E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0397" y="3009252"/>
                  <a:ext cx="365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42A884A-185D-42F3-9A0B-F00F56B6D743}"/>
                    </a:ext>
                  </a:extLst>
                </p14:cNvPr>
                <p14:cNvContentPartPr/>
                <p14:nvPr/>
              </p14:nvContentPartPr>
              <p14:xfrm>
                <a:off x="6771997" y="2460612"/>
                <a:ext cx="320400" cy="677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42A884A-185D-42F3-9A0B-F00F56B6D7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53997" y="2442612"/>
                  <a:ext cx="35604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5F6B256-96D3-439A-8691-B01279BE2378}"/>
                    </a:ext>
                  </a:extLst>
                </p14:cNvPr>
                <p14:cNvContentPartPr/>
                <p14:nvPr/>
              </p14:nvContentPartPr>
              <p14:xfrm>
                <a:off x="7254757" y="2473932"/>
                <a:ext cx="31680" cy="207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5F6B256-96D3-439A-8691-B01279BE23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6757" y="2455932"/>
                  <a:ext cx="673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33678CB-C7B8-4F39-AEFD-4CB433FFD94D}"/>
                  </a:ext>
                </a:extLst>
              </p14:cNvPr>
              <p14:cNvContentPartPr/>
              <p14:nvPr/>
            </p14:nvContentPartPr>
            <p14:xfrm>
              <a:off x="9101557" y="4823292"/>
              <a:ext cx="275040" cy="4147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33678CB-C7B8-4F39-AEFD-4CB433FFD9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083917" y="4805652"/>
                <a:ext cx="3106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A36AA1A-AEB6-44CF-A57B-DA2043A9200B}"/>
                  </a:ext>
                </a:extLst>
              </p14:cNvPr>
              <p14:cNvContentPartPr/>
              <p14:nvPr/>
            </p14:nvContentPartPr>
            <p14:xfrm>
              <a:off x="9644797" y="4724652"/>
              <a:ext cx="200880" cy="8654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A36AA1A-AEB6-44CF-A57B-DA2043A9200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626797" y="4707012"/>
                <a:ext cx="2365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5DABD47-F8E3-4B74-A609-AC77CACCC333}"/>
                  </a:ext>
                </a:extLst>
              </p14:cNvPr>
              <p14:cNvContentPartPr/>
              <p14:nvPr/>
            </p14:nvContentPartPr>
            <p14:xfrm>
              <a:off x="10060597" y="4879812"/>
              <a:ext cx="226800" cy="4276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5DABD47-F8E3-4B74-A609-AC77CACCC33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42597" y="4862172"/>
                <a:ext cx="2624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BF2E908-E14E-43FA-BDB8-6663420230E0}"/>
                  </a:ext>
                </a:extLst>
              </p14:cNvPr>
              <p14:cNvContentPartPr/>
              <p14:nvPr/>
            </p14:nvContentPartPr>
            <p14:xfrm>
              <a:off x="10444717" y="4843812"/>
              <a:ext cx="250200" cy="3337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BF2E908-E14E-43FA-BDB8-6663420230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427077" y="4825812"/>
                <a:ext cx="2858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E32CF07E-003E-496F-92F1-B749C026E5ED}"/>
                  </a:ext>
                </a:extLst>
              </p14:cNvPr>
              <p14:cNvContentPartPr/>
              <p14:nvPr/>
            </p14:nvContentPartPr>
            <p14:xfrm>
              <a:off x="10951237" y="4815372"/>
              <a:ext cx="194400" cy="7502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E32CF07E-003E-496F-92F1-B749C026E5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933597" y="4797732"/>
                <a:ext cx="230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FBAB9CA-158D-4102-983A-95FF88EC969F}"/>
                  </a:ext>
                </a:extLst>
              </p14:cNvPr>
              <p14:cNvContentPartPr/>
              <p14:nvPr/>
            </p14:nvContentPartPr>
            <p14:xfrm>
              <a:off x="11365237" y="4711692"/>
              <a:ext cx="193320" cy="2692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FBAB9CA-158D-4102-983A-95FF88EC96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347237" y="4694052"/>
                <a:ext cx="2289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AF157A0-076E-48FF-88C6-3D299C39C668}"/>
                  </a:ext>
                </a:extLst>
              </p14:cNvPr>
              <p14:cNvContentPartPr/>
              <p14:nvPr/>
            </p14:nvContentPartPr>
            <p14:xfrm>
              <a:off x="11621197" y="4690452"/>
              <a:ext cx="278640" cy="6904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AF157A0-076E-48FF-88C6-3D299C39C66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603197" y="4672452"/>
                <a:ext cx="31428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EF78308-0161-452D-B47B-43DFF986A78D}"/>
                  </a:ext>
                </a:extLst>
              </p14:cNvPr>
              <p14:cNvContentPartPr/>
              <p14:nvPr/>
            </p14:nvContentPartPr>
            <p14:xfrm>
              <a:off x="11857357" y="4439172"/>
              <a:ext cx="201240" cy="6321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EF78308-0161-452D-B47B-43DFF986A78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839717" y="4421532"/>
                <a:ext cx="23688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D4A9D615-AE26-418E-A31D-616B87395F06}"/>
                  </a:ext>
                </a:extLst>
              </p14:cNvPr>
              <p14:cNvContentPartPr/>
              <p14:nvPr/>
            </p14:nvContentPartPr>
            <p14:xfrm>
              <a:off x="9413677" y="4874772"/>
              <a:ext cx="145800" cy="4017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D4A9D615-AE26-418E-A31D-616B87395F0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395677" y="4856772"/>
                <a:ext cx="1814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6A2B114-9448-4803-9431-70C4EEDC565D}"/>
                  </a:ext>
                </a:extLst>
              </p14:cNvPr>
              <p14:cNvContentPartPr/>
              <p14:nvPr/>
            </p14:nvContentPartPr>
            <p14:xfrm>
              <a:off x="7708357" y="2904852"/>
              <a:ext cx="232200" cy="4132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6A2B114-9448-4803-9431-70C4EEDC56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90717" y="2887212"/>
                <a:ext cx="267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F12A695-3804-45F5-9F98-9CA080B30EEF}"/>
                  </a:ext>
                </a:extLst>
              </p14:cNvPr>
              <p14:cNvContentPartPr/>
              <p14:nvPr/>
            </p14:nvContentPartPr>
            <p14:xfrm>
              <a:off x="8533117" y="2885772"/>
              <a:ext cx="293400" cy="8863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F12A695-3804-45F5-9F98-9CA080B30EE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15117" y="2867772"/>
                <a:ext cx="329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571885B-0252-4BC7-B8C6-84F0B66E30DF}"/>
                  </a:ext>
                </a:extLst>
              </p14:cNvPr>
              <p14:cNvContentPartPr/>
              <p14:nvPr/>
            </p14:nvContentPartPr>
            <p14:xfrm>
              <a:off x="8206597" y="3023652"/>
              <a:ext cx="273600" cy="1990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571885B-0252-4BC7-B8C6-84F0B66E30D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88957" y="3006012"/>
                <a:ext cx="30924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5E91B8F-C114-42EB-956A-04A4792F524D}"/>
              </a:ext>
            </a:extLst>
          </p:cNvPr>
          <p:cNvGrpSpPr/>
          <p:nvPr/>
        </p:nvGrpSpPr>
        <p:grpSpPr>
          <a:xfrm>
            <a:off x="9110557" y="2307612"/>
            <a:ext cx="2487600" cy="2110680"/>
            <a:chOff x="9110557" y="2307612"/>
            <a:chExt cx="2487600" cy="21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5BC8E93-09CA-4DEA-92ED-A744519446CD}"/>
                    </a:ext>
                  </a:extLst>
                </p14:cNvPr>
                <p14:cNvContentPartPr/>
                <p14:nvPr/>
              </p14:nvContentPartPr>
              <p14:xfrm>
                <a:off x="9110557" y="2820972"/>
                <a:ext cx="309960" cy="432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5BC8E93-09CA-4DEA-92ED-A744519446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92917" y="2803332"/>
                  <a:ext cx="3456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A58F531-982D-4B5F-A940-02C612168414}"/>
                    </a:ext>
                  </a:extLst>
                </p14:cNvPr>
                <p14:cNvContentPartPr/>
                <p14:nvPr/>
              </p14:nvContentPartPr>
              <p14:xfrm>
                <a:off x="9657397" y="2452332"/>
                <a:ext cx="216000" cy="811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A58F531-982D-4B5F-A940-02C6121684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39397" y="2434692"/>
                  <a:ext cx="25164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5547CA4-54AD-4F95-84B6-53A612477029}"/>
                    </a:ext>
                  </a:extLst>
                </p14:cNvPr>
                <p14:cNvContentPartPr/>
                <p14:nvPr/>
              </p14:nvContentPartPr>
              <p14:xfrm>
                <a:off x="9870517" y="2730252"/>
                <a:ext cx="319680" cy="759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5547CA4-54AD-4F95-84B6-53A6124770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52517" y="2712252"/>
                  <a:ext cx="35532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360982F-3922-43B3-B46E-F5A99FBB21BE}"/>
                    </a:ext>
                  </a:extLst>
                </p14:cNvPr>
                <p14:cNvContentPartPr/>
                <p14:nvPr/>
              </p14:nvContentPartPr>
              <p14:xfrm>
                <a:off x="10387477" y="2700012"/>
                <a:ext cx="359280" cy="40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360982F-3922-43B3-B46E-F5A99FBB21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69837" y="2682012"/>
                  <a:ext cx="394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29D39F8-589C-4FD3-AB5D-0D61165153EE}"/>
                    </a:ext>
                  </a:extLst>
                </p14:cNvPr>
                <p14:cNvContentPartPr/>
                <p14:nvPr/>
              </p14:nvContentPartPr>
              <p14:xfrm>
                <a:off x="10409797" y="2810172"/>
                <a:ext cx="346320" cy="117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29D39F8-589C-4FD3-AB5D-0D61165153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91797" y="2792172"/>
                  <a:ext cx="381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BB553A0-C269-4399-B339-0EB160F4CAD3}"/>
                    </a:ext>
                  </a:extLst>
                </p14:cNvPr>
                <p14:cNvContentPartPr/>
                <p14:nvPr/>
              </p14:nvContentPartPr>
              <p14:xfrm>
                <a:off x="10591597" y="2490852"/>
                <a:ext cx="316800" cy="612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BB553A0-C269-4399-B339-0EB160F4CA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73597" y="2473212"/>
                  <a:ext cx="35244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3BD06B9-C3F8-4477-B309-AD784982F51A}"/>
                    </a:ext>
                  </a:extLst>
                </p14:cNvPr>
                <p14:cNvContentPartPr/>
                <p14:nvPr/>
              </p14:nvContentPartPr>
              <p14:xfrm>
                <a:off x="11164717" y="2603172"/>
                <a:ext cx="327600" cy="288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3BD06B9-C3F8-4477-B309-AD784982F5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7077" y="2585532"/>
                  <a:ext cx="363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8DF64B0-62D7-4140-B200-1E09B484D425}"/>
                    </a:ext>
                  </a:extLst>
                </p14:cNvPr>
                <p14:cNvContentPartPr/>
                <p14:nvPr/>
              </p14:nvContentPartPr>
              <p14:xfrm>
                <a:off x="11402317" y="2307612"/>
                <a:ext cx="195840" cy="658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8DF64B0-62D7-4140-B200-1E09B484D4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84317" y="2289612"/>
                  <a:ext cx="23148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2DBF9A4-7A19-4122-BD36-18719723FE5E}"/>
                    </a:ext>
                  </a:extLst>
                </p14:cNvPr>
                <p14:cNvContentPartPr/>
                <p14:nvPr/>
              </p14:nvContentPartPr>
              <p14:xfrm>
                <a:off x="9127477" y="3815292"/>
                <a:ext cx="318600" cy="41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2DBF9A4-7A19-4122-BD36-18719723FE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09477" y="3797652"/>
                  <a:ext cx="354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7292896-C835-45CB-BE52-BFD56E1D1540}"/>
                    </a:ext>
                  </a:extLst>
                </p14:cNvPr>
                <p14:cNvContentPartPr/>
                <p14:nvPr/>
              </p14:nvContentPartPr>
              <p14:xfrm>
                <a:off x="9669997" y="3640332"/>
                <a:ext cx="244800" cy="777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7292896-C835-45CB-BE52-BFD56E1D15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51997" y="3622692"/>
                  <a:ext cx="28044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33025C9-8B29-4AF0-9564-4C513D880182}"/>
                    </a:ext>
                  </a:extLst>
                </p14:cNvPr>
                <p14:cNvContentPartPr/>
                <p14:nvPr/>
              </p14:nvContentPartPr>
              <p14:xfrm>
                <a:off x="10061677" y="3764892"/>
                <a:ext cx="292320" cy="351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33025C9-8B29-4AF0-9564-4C513D8801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43677" y="3747252"/>
                  <a:ext cx="3279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F96F27-F65F-4510-A83A-B4757EEE05B4}"/>
                    </a:ext>
                  </a:extLst>
                </p14:cNvPr>
                <p14:cNvContentPartPr/>
                <p14:nvPr/>
              </p14:nvContentPartPr>
              <p14:xfrm>
                <a:off x="10603837" y="3764172"/>
                <a:ext cx="312120" cy="43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F96F27-F65F-4510-A83A-B4757EEE05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85837" y="3746532"/>
                  <a:ext cx="34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4DD5D0-A6F0-46E1-9D73-1CE7EF9B3BE6}"/>
                    </a:ext>
                  </a:extLst>
                </p14:cNvPr>
                <p14:cNvContentPartPr/>
                <p14:nvPr/>
              </p14:nvContentPartPr>
              <p14:xfrm>
                <a:off x="10591237" y="3906732"/>
                <a:ext cx="369720" cy="71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4DD5D0-A6F0-46E1-9D73-1CE7EF9B3BE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73597" y="3889092"/>
                  <a:ext cx="405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F563BAB-1732-4286-80F7-1CCC5BEDCC28}"/>
                    </a:ext>
                  </a:extLst>
                </p14:cNvPr>
                <p14:cNvContentPartPr/>
                <p14:nvPr/>
              </p14:nvContentPartPr>
              <p14:xfrm>
                <a:off x="10838557" y="3535572"/>
                <a:ext cx="301320" cy="523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F563BAB-1732-4286-80F7-1CCC5BEDCC2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20557" y="3517572"/>
                  <a:ext cx="3369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9CE56FF-6F9F-4637-9C86-AD9A41F8C510}"/>
                    </a:ext>
                  </a:extLst>
                </p14:cNvPr>
                <p14:cNvContentPartPr/>
                <p14:nvPr/>
              </p14:nvContentPartPr>
              <p14:xfrm>
                <a:off x="10369117" y="3571932"/>
                <a:ext cx="286920" cy="516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9CE56FF-6F9F-4637-9C86-AD9A41F8C5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51117" y="3554292"/>
                  <a:ext cx="3225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CD31F6B-2015-44BE-B6F6-2B28C5B09BBA}"/>
                    </a:ext>
                  </a:extLst>
                </p14:cNvPr>
                <p14:cNvContentPartPr/>
                <p14:nvPr/>
              </p14:nvContentPartPr>
              <p14:xfrm>
                <a:off x="11196757" y="3601812"/>
                <a:ext cx="245160" cy="774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CD31F6B-2015-44BE-B6F6-2B28C5B09B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78757" y="3583812"/>
                  <a:ext cx="28080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8C7EA9F-B2A1-46E9-8CBF-3158AF7CF6A8}"/>
                    </a:ext>
                  </a:extLst>
                </p14:cNvPr>
                <p14:cNvContentPartPr/>
                <p14:nvPr/>
              </p14:nvContentPartPr>
              <p14:xfrm>
                <a:off x="11392237" y="3317412"/>
                <a:ext cx="203040" cy="754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8C7EA9F-B2A1-46E9-8CBF-3158AF7CF6A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74597" y="3299412"/>
                  <a:ext cx="23868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89AAC82-C2AD-45B9-9BA3-A9D693564F49}"/>
                    </a:ext>
                  </a:extLst>
                </p14:cNvPr>
                <p14:cNvContentPartPr/>
                <p14:nvPr/>
              </p14:nvContentPartPr>
              <p14:xfrm>
                <a:off x="9505837" y="3990252"/>
                <a:ext cx="153360" cy="376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89AAC82-C2AD-45B9-9BA3-A9D693564F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88197" y="3972612"/>
                  <a:ext cx="189000" cy="41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409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960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SAT Solvers</vt:lpstr>
      <vt:lpstr>SAT solvers</vt:lpstr>
      <vt:lpstr>PowerPoint Presentation</vt:lpstr>
      <vt:lpstr>Practical progress in SAT solving</vt:lpstr>
      <vt:lpstr>PowerPoint Presentation</vt:lpstr>
      <vt:lpstr>SAT solver – Take 1</vt:lpstr>
      <vt:lpstr>SAT solver – Take 1</vt:lpstr>
      <vt:lpstr>Modern SAT solvers</vt:lpstr>
      <vt:lpstr>Syntax of SAT formulas</vt:lpstr>
      <vt:lpstr>CNF: Conjunctive Normal Form</vt:lpstr>
      <vt:lpstr>Converting formulas to NNF </vt:lpstr>
      <vt:lpstr>NNF to CNF</vt:lpstr>
      <vt:lpstr>NNF to CNF</vt:lpstr>
      <vt:lpstr>NNF to CNF</vt:lpstr>
      <vt:lpstr>NNF to CNF</vt:lpstr>
      <vt:lpstr>NNF to CNF</vt:lpstr>
      <vt:lpstr>With CNF, we can do resolution!</vt:lpstr>
      <vt:lpstr>Special case of resolution: unit resolution or BCP (binary constraint propagation)</vt:lpstr>
      <vt:lpstr>Two inference rules: BCP and PLP </vt:lpstr>
      <vt:lpstr>Davis Putnam Logeman Loveland (DPLL)  with PLP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SAT/SMT solvers, and constraint-based program synthesis</dc:title>
  <dc:creator>Sriram Rajamani</dc:creator>
  <cp:lastModifiedBy>Sriram Rajamani</cp:lastModifiedBy>
  <cp:revision>62</cp:revision>
  <dcterms:created xsi:type="dcterms:W3CDTF">2019-09-16T06:35:08Z</dcterms:created>
  <dcterms:modified xsi:type="dcterms:W3CDTF">2019-12-30T09:25:47Z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sriram@microsoft.com</vt:lpwstr>
  </property>
  <property fmtid="{D5CDD505-2E9C-101B-9397-08002B2CF9AE}" pid="5" name="MSIP_Label_f42aa342-8706-4288-bd11-ebb85995028c_SetDate">
    <vt:lpwstr>2019-09-16T09:46:53.4402747Z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7add13c5-d858-49c9-a4a9-5ea74d5dcc34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