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1016" r:id="rId3"/>
    <p:sldId id="1030" r:id="rId4"/>
    <p:sldId id="1031" r:id="rId5"/>
    <p:sldId id="1036" r:id="rId6"/>
    <p:sldId id="1032" r:id="rId7"/>
    <p:sldId id="1033" r:id="rId8"/>
    <p:sldId id="1034" r:id="rId9"/>
    <p:sldId id="1035" r:id="rId10"/>
    <p:sldId id="1037" r:id="rId11"/>
    <p:sldId id="1038" r:id="rId12"/>
    <p:sldId id="1039" r:id="rId13"/>
    <p:sldId id="1041" r:id="rId14"/>
    <p:sldId id="1042" r:id="rId15"/>
    <p:sldId id="1044" r:id="rId16"/>
    <p:sldId id="1043" r:id="rId17"/>
    <p:sldId id="1045" r:id="rId18"/>
    <p:sldId id="1046" r:id="rId19"/>
    <p:sldId id="1047" r:id="rId20"/>
    <p:sldId id="1048" r:id="rId21"/>
    <p:sldId id="1049" r:id="rId22"/>
    <p:sldId id="1050" r:id="rId23"/>
    <p:sldId id="1051" r:id="rId24"/>
    <p:sldId id="1052" r:id="rId25"/>
    <p:sldId id="105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271 104 7968,'-3'-2'624,"1"1"1,-1-1-1,1 1 1,0-1 0,0 0-1,0 0 1,0 0-1,0 0 1,0-1-625,1 3 130,0-1-1,1 0 1,-1 0 0,1 1-1,-1-1 1,1 0 0,-1 0-1,1 0 1,0 0 0,-1 0-1,1 0 1,0 0 0,0 1-1,0-1 1,0 0 0,0 0-1,0 0 1,0 0 0,0 0-130,1-2 118,1-4-40,-1 0 0,0 0 0,0 0 0,-1 0 0,0 0 0,0 0-78,0 6 17,0 0-1,-1 1 1,1-1-1,0 0 1,0 1-1,0-1 1,-1 0-1,1 1 1,0-1-1,-1 0 1,1 1-1,0-1 1,-1 1-1,1-1 0,-1 1 1,1-1-1,-1 1 1,0-1-1,1 1 1,-1-1-1,0 1 1,1 0-1,-1-1 1,0 1-17,0-1 20,-1 1 1,1 0 0,-1 0 0,1 0 0,0 0 0,-1 0 0,1 0 0,-1 0-1,1 0 1,-1 0 0,1 0 0,0 1 0,-1-1-21,-4 2 21,1-1 1,-1 2-1,1-1 0,0 0 1,0 1-1,-1 0-21,-11 9 66,0 0 0,1 1 1,1 1-1,1 0 0,-6 7-66,10-9 113,0 0 0,1 0-1,0 1 1,1 0 0,-2 7-113,5-9 35,0 0 1,2 0-1,-1 0 0,2 0 0,-1 1 0,2-1 0,0 4-35,0-10 25,2 0 0,-1 0 0,1 0 0,-1 0 0,1 0 0,1 0 0,-1 0 0,1 0 0,0 0 0,0-1 0,1 1 0,0-1 0,0 1 0,1 0-25,-2-2 16,1 0 0,0 0 0,0 0 0,0-1-1,1 1 1,-1-1 0,1 1 0,0-1 0,-1 0 0,1-1-1,0 1 1,0 0 0,0-1 0,1 0 0,-1 0 0,0 0-1,0 0 1,1-1 0,0 1-16,5-1-23,0 0 0,1-1 0,-1 1 0,0-2 0,0 1 0,0-1 0,0-1 0,0 1 1,3-3 22,4-1-1911,-1-1 0,1-1 0,-2 0 0,12-8 1911,-6 3-6128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61 132 7040,'-1'0'71,"-5"0"1138,0-1 0,0-1 0,0 1 1,0-1-1,-3-1-1209,8 2 165,-1 1 1,1-1-1,0 0 0,0 1 1,-1-1-1,1 0 0,0 0 0,0 0 1,0 0-1,0 1 0,0-1 1,0-1-1,1 1 0,-1 0 1,0 0-1,1 0 0,-1 0 1,0 0-1,1-1 0,0 1 1,-1 0-1,1 0 0,0-1 1,0 1-1,0 0 0,0-1-165,-1-1 51,1-1-1,0 0 0,1 0 0,-1 0 0,1 1 1,0-1-1,0 0 0,0 1 0,1-1 0,-1 0 1,1 1-1,0 0 0,0-1 0,1 1 0,-1 0 1,1 0-1,1-1-50,0 0 5,0 0 0,1 0 0,0 1 0,0 0 1,0-1-1,5-1-5,-9 4-8,1 1 0,-1-1 0,1 1 1,-1 0-1,1-1 0,-1 1 0,1 0 0,-1-1 0,1 1 1,-1 0-1,1 0 0,-1 0 0,2 1 8,-2-1-6,0 0 0,0 0 0,0 1 0,0-1 0,0 1 0,0-1 0,-1 1 0,1-1 0,0 1 0,0-1 0,0 1 0,-1 0 0,1-1 0,0 1 0,-1 0 0,1-1 0,0 1 0,-1 0 0,1 0-1,-1 0 1,1 0 6,0 2 2,0 0 0,0 0-1,0 0 1,-1 1 0,1-1 0,-1 0-1,0 0 1,0 0 0,0 1-1,-1-1 1,1 0 0,-1 0-1,0 0-1,-2 10 63,-1 0 0,-5 7-63,6-11 7,-4 6 134,0-1 0,-1 0-1,-1 0 1,0 0 0,-2 1-141,18-22 75,0 1-1,1 0 1,0 0 0,0 1 0,3-2-75,-6 4 21,4-3-28,0 1 0,0 1 0,0 0 0,1 0 0,0 0 1,7-1 6,-11 4 1,0-1 0,0 1 0,0 0 0,0 1 1,0 0-1,0-1 0,0 2 0,0-1 0,0 1 1,0-1-1,0 1 0,2 1-1,-6-1 5,-1-1-1,0 0 1,1 1 0,-1-1-1,0 1 1,0-1 0,0 1-1,1 0 1,-1 0-1,0-1 1,0 1 0,0 0-1,0 0 1,0 0 0,0 0-1,-1 0 1,1 0-1,0 0 1,0 0 0,-1 0-1,1 0 1,-1 0 0,1 1-5,-1-1 4,0 1 1,0-1-1,0 0 1,0 1-1,0-1 1,0 1-1,0-1 1,-1 0-1,1 1 1,0-1 0,-1 0-1,0 1 1,1-1-1,-1 0 1,0 0-1,0 0 1,1 1-1,-1-1 1,0 0-1,-1 1-4,-6 5-2,0 0 0,-1 0 0,0-1-1,0 0 1,0-1 0,-7 4 2,0-2 59,0 0 1,-1-1 0,-13 4-60,22-8 9,-8 3-1897,-12 1 1888,24-5-1427,-1-1-1,0 1 0,0-1 1,-4 0 1427,-3-3-6480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513 199 7456,'-1'-5'448,"1"1"-83,-1 1-1,0-1 1,0 0-1,-1 0 1,1 1 0,-1-1-1,0 0 1,-1 0-365,-2-4 741,0 0-1,-1 1 1,0 0 0,0 0 0,-1 0-1,0 1 1,0 0 0,-9-5-741,12 8 89,-1 0 0,0 0 1,0 1-1,0 0 0,-1 0 0,1 0 1,-1 0-1,1 1 0,-1 0 1,1 0-1,-1 0 0,0 1 1,0 0-1,1 0 0,-1 0 0,-4 1-89,2 0 46,-1 1-1,1 0 0,0 0 0,0 0 0,0 1 0,-2 1-45,-11 6 81,-14 8-81,20-9 23,1 0 0,0 0-1,0 1 1,1 1-1,1 0 1,0 1-1,1 0 1,0 0 0,1 1-1,0 0 1,1 1-1,1 0 1,-2 5-23,-4 14 83,2 1-1,-8 32-82,15-42 46,1 0-1,1 0 0,1 1 0,2 18-45,2-17-28,0-1-1,2 0 0,2 0 0,6 21 29,-8-35 11,1 1-1,0-1 1,1 0-1,0 0 1,1-1-1,0 0 1,1 0-1,0 0 0,1-1 1,0 0-1,5 3-10,1 1 28,2-2-1,0 1 0,1-2 0,0 0 0,1-1 0,6 2-27,-13-7 14,0 0 0,0 0 1,1-1-1,0-1 0,0 1 0,0-2 0,0 0 0,0 0 0,0-1 0,12-1-14,-1-1 79,0-2 0,-1 0 0,1-1 0,-1-1 0,9-5-79,-18 6 66,0-1-1,0 0 1,-1-1 0,0 0 0,-1-1 0,0-1-1,0 1 1,-1-2 0,2-1-66,9-12 249,-1 0-1,-2-1 1,0-1-1,-2-1 1,6-13-249,-14 21 137,-1 0 1,0-1 0,-2 1-1,0-1 1,-2-1 0,0 1-1,0-17-137,-3 11 293,-1 0-1,-1 0 1,-1-1 0,-2 1-1,-6-21-292,4 25 202,-1 1-1,-1 0 1,-1 0-1,-1 0 0,0 1 1,-2 1-1,-1 0 1,-7-8-202,10 14 29,-1 1 1,0 0 0,-1 0 0,0 1-1,-1 1 1,0 0 0,-1 0-1,0 1 1,-1 1 0,0 0 0,0 0-1,-7-1-29,9 4-50,-1 1 0,1 0 0,0 0 0,-1 1 0,0 1 0,0 0 0,1 0 0,-5 2 50,11-1-286,0 1 0,0-1 0,1 2 0,-1-1 0,1 1 0,-1 0 0,1 0-1,-1 0 1,1 1 0,0 0 0,0 0 0,1 0 0,-1 1 0,1-1 0,0 1-1,0 0 1,-2 3 286,0 1-1354,0 0 0,1 0 0,0 1 0,0 0-1,-1 3 1355,-2 7-7810,-7 21 7810,2 1-3946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9728,'0'1'407,"0"0"0,0-1 0,1 1 0,-1 0 0,0-1 0,0 1 0,1 0 0,-1-1 0,0 1 0,1 0 0,-1-1-1,1 1 1,-1-1 0,1 1-407,11 9 1414,-2-4-1207,-1-1 0,3 1-207,29 13 480,2-2 0,29 7-480,38 6-76,-6-2 216,-78-20-116,0 1 0,23 12-24,-12 0 145,-21-12 184,8 4-329,-24-13 9,1 1 0,-1-1 0,1 0 0,-1 0 0,0 0 0,1 0 0,-1 1 0,1-1 0,-1 0 0,1 0 0,-1 0 0,1 0 0,-1 0 0,1 0 0,-1 0 0,1 0-9,-1 0-76,0 0-1,0-1 0,0 1 0,0 0 1,0 0-1,0 0 0,0 0 0,0-1 1,0 1-1,0 0 0,0 0 0,0 0 0,0 0 1,0-1-1,0 1 0,0 0 0,0 0 1,0 0-1,0 0 0,0-1 0,0 1 1,0 0-1,0 0 0,0 0 0,0 0 0,-1 0 1,1-1-1,0 1 0,0 0 0,0 0 1,0 0-1,0 0 0,-1 0 0,1 0 1,0 0-1,0-1 0,0 1 0,0 0 77,-6-4-1850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 8960,'-6'-5'1191,"1"-1"1,1 1-1,-1-1 0,1 0 1,-2-4-1192,6 9 27,0 1 1,-1 0-1,1 0 1,0 0-1,0 0 0,0 0 1,0 0-1,0-1 1,0 1-1,0 0 0,0 0 1,0 0-1,1 0 1,-1 0-1,0 0 1,0-1-1,0 1 0,0 0 1,0 0-1,0 0 1,0 0-1,0 0 0,0 0 1,0 0-1,0-1 1,0 1-1,1 0 0,-1 0 1,0 0-1,0 0 1,0 0-1,0 0 1,0 0-1,0 0 0,1 0 1,-1 0-1,0 0 1,0 0-1,0 0 0,0 0 1,0 0-1,1 0 1,-1 0-1,0 0 1,0 0-1,0 0 0,0 0 1,0 0-1,1 0 1,-1 0-1,0 0 0,0 0 1,0 0-1,0 0 1,0 0-1,1 0 0,-1 0-27,1 1 7,0 0 0,0 0-1,0 0 1,0 0-1,0 0 1,-1 0-1,1 0 1,0 1 0,-1-1-1,1 0 1,-1 0-1,1 1 1,-1-1-1,0 0 1,1 0 0,-1 1-1,0-1 1,0 0-1,0 1 1,0-1-7,-1 5 144,0 0 1,0 0-1,0-1 1,-1 2-145,-52 189 1651,31-112-1446,9-19 79,-3 38-284,7-35 100,9-63-131,-2 13-1675,-1-6-2205,1-6-3310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5824,'0'0'344,"0"-1"0,0 1 1,0-1-1,0 1 0,0-1 1,0 1-1,0 0 0,1-1 1,-1 1-1,0-1 0,0 1 1,0 0-1,0-1 0,1 1 0,-1 0 1,0-1-1,1 1 0,-1 0 1,0-1-1,1 1-344,8-4 4820,-5 3-5929,36-15 1697,-20 8-360,9-3-228,-23 10 10,25-9 17,-1 0 0,18-10-27,6-5 111,58-30 33,-91 43-119,0 0 0,0-2 0,17-15-25,-35 27-57,-2 0-3,1 1 0,-1 0 0,0 0 1,1 0-1,-1-1 0,0 1 0,0 0 0,0-1 0,0 1 0,0-1 60,-1 2-46,0 0-1,0 0 1,0-1-1,0 1 1,0 0-1,0 0 1,0 0-1,0 0 0,0 0 1,0 0-1,0 0 1,0-1-1,0 1 1,0 0-1,0 0 1,0 0-1,0 0 0,0 0 1,0 0-1,0 0 1,0 0-1,0 0 1,0-1-1,0 1 0,0 0 1,0 0-1,0 0 1,0 0-1,-1 0 1,1 0-1,0 0 1,0 0-1,0 0 0,0 0 1,0 0-1,0 0 1,0-1-1,0 1 1,-1 0-1,1 0 0,0 0 1,0 0-1,0 0 1,0 0-1,0 0 1,0 0-1,-1 0 1,1 0-1,0 0 0,0 0 1,0 0-1,0 0 47,-7 2-2272,-4 2-4154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6880,'0'0'203,"0"0"1,0-1-1,0 1 0,0-1 1,0 1-1,0 0 1,0-1-1,0 1 1,0 0-1,0-1 0,0 1 1,1-1-1,-1 1 1,0 0-1,0-1 1,0 1-1,1 0 0,-1-1-203,1 1 89,-1 0-1,0 0 0,0 0 0,1 0 0,-1 0 0,0 0 0,1 0 0,-1 0 0,0 0 0,1 0 0,-1 0 0,0 0 1,1 0-1,-1 0 0,0 0 0,1 0 0,-1 0 0,0 0 0,1 0 0,-1 0 0,0 0 0,1 0 0,-1 1 0,0-1 1,0 0-1,1 0-88,0 1 69,1 0 0,0 1 0,-1-1 0,1 0 0,-1 0 0,0 1-1,0-1 1,1 1 0,-1-1 0,0 1 0,0-1 0,-1 1 0,1 0 0,0 0-69,2 5 289,-1 1 0,2 5-289,-3-8 158,-1-2-101,30 110 1462,-17-69-962,13 25-557,-3-16-12,70 167 248,-93-219-188,8 22-5194,-5-10 2186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8224,'-14'-37'2645,"14"36"-2557,-1-1 1,1 1-1,-1 0 0,1-1 0,-1 1 1,1-1-1,-1 1 0,0 0 0,0 0 1,0-1-1,0 1 0,0 0 1,0 0-1,0 0 0,0 0 0,0 0 1,0 0-89,-4-2 344,2 0 32,0 0-1,0 1 1,-1-1-1,1 1 1,-1 0-1,0 0 0,0 0 1,1 0-1,-1 1 1,-1-1-376,4 2 40,-1 0 1,1-1-1,-1 1 1,1 0-1,-1 0 1,1 0-1,-1 0 0,1 0 1,-1 0-1,1 0 1,-1 0-1,1 1 1,-1-1-1,1 1 1,0-1-1,-1 1 1,1-1-1,0 1 1,-1 0-1,1 0 0,0 0 1,0 0-1,-1 0 1,1 0-1,0 0 1,0 0-1,0 0 1,0 0-1,0 1-40,-2 3 7,1 0 0,0 0 0,0 0 0,0 0 0,0 0 0,1 0 0,0 1 0,0-1 0,0 0 0,1 1 0,-1 2-7,2 15 49,0-1 0,2 6-49,-1-2 12,41 390 249,-21-178 1323,-21-216-1227,-1 1 1,-1 0-1,-3 15-357,-1-22 419,5-15-406,0-1 0,0 0 0,0 0 0,0 0 0,-1 1 1,1-1-1,0 0 0,0 0 0,0 0 0,0 1 0,-1-1 0,1 0 0,0 0 1,0 0-1,0 0 0,-1 0 0,1 1 0,0-1 0,0 0 0,0 0 1,-1 0-1,1 0 0,0 0 0,0 0 0,-1 0 0,1 0 0,0 0 0,0 0 1,0 0-14,-1 0 30,0-1 1,1 1 0,-1 0-1,1-1 1,-1 1 0,1-1-1,-1 1 1,1-1 0,-1 1-1,1-1 1,0 1 0,-1-1 0,1 0-1,0 1 1,-1-1 0,1 0-31,-3-5 49,1-1 1,1 1 0,-1-1-1,1 1 1,0-1-1,0-2-49,0-1 17,-6-51 31,1-40-48,8 44-5,2 0 0,2 0-1,3-1 6,-1 8-62,3 0 0,8-24 62,-14 60-16,-1 0-1,2 0 1,0 1 0,1-1-1,0 1 1,1 1 0,0 0-1,1 0 1,0 0 0,1 1-1,2-1 17,-8 8-14,0 1-1,0-1 1,1 1-1,-1 1 1,1-1-1,0 1 0,0-1 1,0 1-1,0 1 1,0-1-1,0 1 1,2-1 14,-3 2-12,0 0 1,-1 0 0,1 0-1,-1 0 1,1 1 0,0-1-1,-1 1 1,1 0 0,-1 0-1,1 0 1,-1 0 0,0 1-1,0-1 1,1 1 0,-1 0-1,0 0 1,0 0 0,1 2 11,1 1 12,0 0 1,1 0 0,-1 1-1,-1-1 1,1 1 0,-1 1-1,0-1 1,-1 1-1,0-1 1,0 1 0,0 0-1,0 0 1,-1 0 0,-1 0-1,1 1 1,-1-1 0,0 0-1,-1 1 1,0 3-13,0-2 4,-1 0 1,0 0 0,0 0-1,-1 0 1,0-1-1,-1 1 1,1-1 0,-2 1-1,1-1 1,-1 0 0,-1 0-1,1-1 1,-1 1-1,-1-1 1,-5 6-5,1-3-85,0-1 0,0-1 0,-1 0 0,-1 0 0,1-1 0,-1-1 0,0 1 0,0-2 0,-1 0-1,0-1 1,0 0 0,0 0 0,0-2 0,-1 0 0,1 0 0,-1-1 0,1-1 0,-1 0 0,-1-1 85,-5-3-2181,7-2 639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99 142 6720,'-2'-2'676,"1"0"-1,0 0 1,-1 0 0,1-1-1,0 1 1,0 0 0,1 0 0,-1-1-1,0 1 1,1 0 0,-1-1 0,1 1-1,0-1 1,0 1 0,0 0 0,0-1-1,1-1-675,-1-3 160,0 1 466,-1 4-502,1 0-1,0 0 0,0 0 1,1 0-1,-1 0 0,0 0 1,0 0-1,1 0 0,0 0 1,-1 1-1,1-1 0,0 0 1,0-1-124,6-10 328,-7 11-308,1 0 0,0 0-1,0 0 1,1 0 0,-1 0 0,0 0 0,1 0 0,-1 1-1,1-1 1,-1 0 0,1 1 0,0-1 0,0 1-1,0-1 1,0 1 0,0 0-20,2-2 0,0 1 0,0 0 1,0 1-1,0-1 0,0 1 0,0-1 0,1 1 0,-1 1 1,0-1-1,1 0 0,-1 1 0,1 0 0,-1 0 0,1 1 1,-1-1-1,0 1 0,1 0 0,-1 0 0,0 0 0,1 0 1,-1 1-1,0 0 0,0 0 0,0 0 0,-1 0 0,1 1 1,0-1-1,-1 1 0,0 0 0,1 0 0,0 2 0,-3-4 1,1 1 0,-1 0 1,0 0-1,0 0 0,0-1 0,0 1 0,0 0 0,0 0 0,-1 0 0,1 1 0,-1-1 0,1 0 0,-1 0 0,0 0 0,0 0 0,0 0 1,0 1-1,0-1 0,0 0 0,0 0 0,-1 0 0,1 0 0,-1 0 0,0 0 0,0 0 0,0 0 0,0 0 0,0 0 0,0 1-1,-6 8 18,0 1 0,-1-1 0,-1 0 0,-4 4-18,5-5-1,-7 8 31,10-11 15,0 0 0,0 0 0,-1-1 0,0 0-1,0 0 1,-1 0 0,0-1 0,-3 2-45,0-4 61,11-6-72,0 1 7,1 0 1,-1 1-1,1-1 1,-1 1-1,1-1 1,0 1-1,0 0 0,0-1 4,9-3 13,-1 0-1,1 1 1,0 0-1,0 0 1,0 1-1,0 1 1,0 0-1,10-1-12,-12 3 4,-1 0 0,0 0 1,0 0-1,0 1 0,1 0 0,-1 1 0,0 0 0,0 0 0,-1 0 0,1 1 1,0 1-1,5 3-4,-10-6 7,0 1 1,-1 0-1,0-1 1,1 1-1,-1 1 1,0-1-1,0 0 1,0 0-1,0 1 1,0-1-1,0 1 0,-1 0 1,1-1-1,-1 1 1,0 0-1,0 0 1,0 0-1,0 0 1,-1 0-1,1 0 1,-1 0-1,1 0 1,-1 0-1,0 0 1,0 0-1,-1 0 1,0 3-8,-1 4 21,0 0 1,-1-1-1,0 0 0,-1 0 1,0 0-1,-1 0 1,-4 7-22,-1-2 3,0 0 1,0 0 0,-2-2 0,0 1 0,0-1 0,-1-1-1,-7 5-3,4-5 15,1 0-1,-1-1 0,-1-1 0,0-1 0,0 0 1,-11 3-15,17-8-54,0 1 1,0-2 0,0 1 0,-9 0 53,15-3-219,0 0 0,0 0 1,1 0-1,-1 0 0,0-1 0,1 1 1,-1-1-1,1-1 0,-1 1 1,1-1-1,-5-1 219,-4-8-1195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614 655 9984,'3'-1'643,"-1"0"1,0 0-1,0 0 1,0 0-1,1 0 1,-1 0 0,2 0-644,-3 1 204,0 0 0,0 0 0,0 0 0,0 0 0,0 0 0,-1 1 0,1-1 0,0 0 0,0 0 0,0 1 0,0-1 0,-1 0 0,1 1 0,0-1 0,0 1 0,-1-1 0,1 1 0,0-1 0,-1 1 0,1 0 0,0-1-204,0 1 869,-2-1-783,-1 0-1,1 0 0,0-1 1,0 1-1,0 0 1,0-1-1,0 1 1,0-1-1,0 1 1,0-1-1,0 0 1,1 1-1,-1-1 1,0 0-1,0 0 1,0 1-1,1-1-85,-15-19-69,8 10 178,1 3-45,1 0-1,-1 1 1,0 0-1,0 0 1,-1 0 0,-2-1-64,6 5 25,0 0 0,-1 0 0,1 1 0,0 0 0,-1-1 0,1 1 0,0 0 0,-1 1 0,1-1 0,-1 1 0,0-1 0,1 1 0,-1 0 0,1 0 0,-1 1 0,1-1 0,-1 1 0,0 0-25,-4 1 26,-1 1-1,1 0 0,0 1 1,0 0-1,1 0 1,-1 1-1,1 0 0,0 0 1,0 1-1,0-1 1,0 2-26,2-2 1,0 0 1,1 0 0,-1 1 0,1-1-1,0 1 1,0 0 0,1 0 0,0 0-1,0 1 1,0-1 0,1 1 0,0-1 0,0 1-1,0 4-1,2-7 0,0 0 0,0 0 0,0 0 0,0 0 0,1-1 0,-1 1 0,1 0 0,0 0 0,0-1 0,1 1 0,-1 0 0,1-1 0,0 0 0,0 1 0,1 1 0,1 0 0,0-1 0,0 1 0,1-1 0,-1 1 0,1-1 0,0-1 0,1 1 0,-1-1 0,1 1 0,13 5 0,0-1 0,1 0 0,0-2 0,1 0 0,3 0 0,-18-5 0,0 1 0,0 0 0,0 1-1,2 0 1,-6-2 1,0 0 0,-1 0-1,1 0 1,-1 0 0,1 0-1,-1 0 1,0 0 0,1 0 0,-1 1-1,0-1 1,0 0 0,0 1-1,0-1 1,0 1 0,0-1-1,0 1 1,0 0-1,-1 0 4,0 0 1,1-1-1,0 1 0,-1 0 1,1 0-1,0 0 0,0-1 1,0 1-1,0 0 0,0-1 0,0 1 1,1-1-1,0 2-4,-1-2 5,0-1-1,0 0 1,0 1 0,0-1-1,0 0 1,0 0-1,0 1 1,0-1 0,0 0-1,0 0 1,0 0-1,0 0 1,0 0 0,-1 0-1,1-1 1,0 1-1,0 0 1,0 0 0,0-1-1,0 1 1,0-1 0,0 1-1,0-1 1,-1 1-1,1-1 1,1 0-5,5-3 26,0-1 0,0 1 1,-1-1-1,1-1 0,-1 1 1,0-1-1,-1-1 0,1 1 0,-1-1 1,-1 1-1,1-1 0,-1-1 0,1-1-26,5-13 0,0 1 0,-1-2 0,3-16 0,-4 6 5,-2 0-1,-1-1 0,-1 0 0,-3 1 1,-1-28-5,-3 30-35,-1 1 0,-2-1 0,0 1-1,-3 0 1,0 0 0,-2 1 0,-10-18 35,12 25 8,-1 2-1,-1-1 1,-1 1 0,-1 1-1,-1 0 1,0 1-1,-3-1-7,9 11 1,-1 0-1,0 1 0,0 0 1,0 0-1,-1 1 0,1 0 1,-4-1-1,5 4-12,1 0 0,-1 0 0,0 1 0,0 0 0,0 0 0,0 1 0,0 0 0,0 1 0,0-1 0,-6 2 12,0 1-25,0 0-1,1 1 1,-1 1-1,1 0 1,0 1-1,0 0 1,0 1-1,1 1 1,-9 6 25,-2 1-4,1 2 0,1 0 0,0 2 0,1 0 0,1 1 0,1 1 0,1 0 0,0 2 0,2 0 0,-6 12 3,6-7 58,1 1-1,2 0 1,0 1-1,2 0 0,1 1 1,2 0-1,1 0 1,-2 25-57,7-30 49,0 0 1,2 0 0,1 0-1,1-1 1,1 1 0,1 0-1,1-1 1,1 0 0,1-1-1,2 1 1,0-2 0,1 1-1,1-2 1,2 1 0,0-2-1,6 7-49,-3-5 33,1-1 1,1-1-1,1-1 0,1 0 0,1-2 0,0 0 0,1-2 0,1 0 1,0-2-1,1 0 0,0-2 0,1-1 0,0-1 0,16 3-33,-15-7-190,1-1-1,0-1 1,0-1-1,0-1 1,0-2-1,0-1 1,6-2 190,32-5-891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96 158 10144,'-10'-13'3258,"10"13"-3173,0 0 1,0 0-1,0-1 0,0 1 0,-1 0 0,1 0 1,0 0-1,0-1 0,0 1 0,-1 0 0,1 0 1,0 0-1,0 0 0,-1-1 0,1 1 0,0 0 1,0 0-1,-1 0 0,1 0 0,0 0 0,-1 0 1,1 0-1,0 0 0,0 0 0,-1 0 0,1 0 1,0 0-1,-1 0 0,1 0 0,0 0 0,0 0 1,-1 0-1,1 0 0,0 1 0,-1-1-85,0 1 861,3-3-75,-1 0-447,-1 1 0,1-1-1,-1 0 1,0 0-1,1 0 1,-1 0 0,0 1-1,0-1 1,0 0-1,-1-1-338,1-9 732,2 3-391,1-1-1,0 0 1,0 1 0,4-7-341,-5 12 9,0 0 0,0 1 1,1-1-1,-1 1 0,1 0 0,0 0 0,0 0 0,0 0 1,0 1-1,1-1 0,-1 1 0,1-1 0,1 0-9,0 1-9,1 0 0,-1 0-1,1 1 1,0-1 0,-1 1-1,1 0 1,0 1 0,0-1-1,0 1 1,0 0 0,-1 1-1,1-1 1,0 1 0,0 0-1,-1 1 1,1-1 9,-3 0-7,0 0 0,0 0 0,0 0 0,0 1 0,-1-1 0,1 1 0,0-1 0,-1 1 0,1 0 0,-1 0 0,0 0-1,0 0 1,1 0 0,-2 1 0,1-1 0,0 1 0,0-1 0,-1 1 0,1 0 0,-1-1 0,0 1 0,0 0 0,0 0 0,0 0 0,0 0 0,-1 0 0,1 0-1,-1 0 1,0 0 0,0 0 0,0 3 7,-2 5 4,0 0 0,0 0 0,-1 0-1,-1 0 1,-3 8-4,-28 54 13,14-34 63,-3-2 1,-14 18-77,-59 67 749,89-112-638,2-3-17,0-1-1,1 1 1,0 0 0,0 1-1,0-1 1,1 1 0,0 0 0,1 0-1,-1 3-93,4-10 20,-1 0 0,1 0 0,0 1-1,0-1 1,0 0 0,0 0 0,0 0 0,0 0 0,0 1-1,1-1 1,-1 0 0,0 0 0,0 0 0,1 0-1,-1 0 1,1 0 0,-1 0 0,1 0 0,0 0-1,-1 0 1,1 0 0,0 0 0,0 0 0,-1 0 0,1 0-1,0-1 1,0 1 0,0 0 0,0-1 0,0 1-1,0 0 1,0-1 0,0 1 0,0-1 0,0 0-1,1 1 1,-1-1 0,0 0 0,1 0-20,6 2 65,0-1 0,0 0 1,0 0-1,0-1 0,1 0-65,-8 0 0,41-2 73,0-2 0,0-2 0,36-10-73,-23 6 26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6976,'0'0'123,"1"0"0,-1 0 0,1 0 0,-1 0 0,1 0 0,-1 0 0,0 0 0,1 1 0,-1-1 0,1 0 0,-1 0 1,0 0-1,1 0 0,-1 0 0,1 1 0,-1-1 0,0 0 0,1 0 0,-1 0 0,0 1 0,1-1 0,-1 0 0,0 1 0,0-1 0,1 0 0,-1 1 0,0-1-123,1 12 3414,-1-6-2342,0-5-1044,0-1 0,0 0 1,0 0-1,0 0 1,0 0-1,0 1 0,0-1 1,0 0-1,0 0 1,0 0-1,0 0 0,0 0 1,0 0-1,0 1 1,0-1-1,0 0 0,0 0 1,1 0-1,-1 0 0,0 0 1,0 0-1,0 1 1,0-1-1,0 0 0,0 0 1,0 0-1,1 0 1,-1 0-1,0 0 0,0 0 1,0 0-1,0 0 1,0 0-1,0 0 0,1 0 1,-1 0-1,0 0 1,0 0-29,8-2 607,8-7-160,-15 8-405,10-6 51,-1-1-1,-1-1 1,1 0-1,-1 0 1,-1 0-1,3-5-92,-7 9 1,-1 0 0,0-1 0,-1 1 0,1-1 0,-1 1 0,0-1-1,-1 0 1,1 0 0,-1 0 0,0 0 0,-1 0 0,1 0 0,-1 0 0,-1 0 0,1-1-1,-1 1 1,-1-5-1,-2-9 1,-2 0-1,0 1 0,-1 0 0,-8-15 0,12 26-38,-1 1 0,0 0 0,-1 0 0,1 1 0,-1-1 0,-1 1-1,-2-3 39,8 9-3,-1 0-1,1-1 0,0 1 0,0 0 0,-1-1 0,1 1 0,0 0 0,-1-1 0,1 1 0,0 0 0,-1 0 0,1 0 0,-1-1 0,1 1 0,0 0 0,-1 0 0,1 0 0,-1 0 1,1 0-1,0 0 0,-1 0 0,1 0 0,-1 0 0,1 0 0,-1 0 0,1 0 0,0 0 0,-1 0 0,1 0 0,-1 0 0,1 0 0,0 0 0,-1 1 0,1-1 0,-1 0 1,1 0-1,0 0 0,-1 1 0,1-1 0,0 0 0,-1 1 0,1-1 0,0 0 0,0 1 0,-1-1 0,1 0 0,0 1 0,0-1 0,0 0 0,-1 1 0,1-1 0,0 1 0,0-1 1,0 0-1,0 1 0,0-1 0,0 1 0,0-1 4,-1 4-31,0 1 0,0-1 0,1 0 0,-1 1-1,1 1 32,4 115 374,-4 32-369,8 0 0,17 89-5,5-62 2166,29 85-2166,-58-261 400,-1-19 128,-1-6-357,0 0 1,-3-5-172,-2-26 30,6 14-29,0 0 1,3 0-1,1 0 0,8-30-1,-4 29-14,2 0-1,1 1 0,10-21 15,-11 37-14,0 0 0,1 0 0,1 1 0,0 1 0,2 0 0,11-12 14,-15 21-11,0 1 0,1 1 0,0-1 0,0 2 0,1-1 11,-5 5-27,1-1 0,-1 1 0,1 1 0,0-1-1,0 1 1,0 1 0,0-1 0,6 1 27,-11 1-3,0 1-1,0 0 0,0 0 1,0 0-1,0 0 0,0 1 0,1-1 1,-1 1-1,0 0 0,0 0 0,0 0 1,-1 0-1,1 0 0,0 1 1,0-1-1,-1 1 0,1 0 0,-1 0 1,1 0-1,-1 0 0,0 0 1,1 0-1,-1 1 0,-1-1 0,1 1 1,0-1-1,1 3 4,1 4-17,1 0 0,-2 0 1,1 0-1,-1 1 0,0-1 0,-1 1 1,0 0-1,0 0 17,-1 3 14,-1 0 1,0 0 0,0-1-1,-1 1 1,-1 0 0,0 0-1,-1-1 1,0 1 0,-1-1-1,0 0 1,-1 0 0,-5 9-15,4-12 6,0 0-1,0 0 1,-1-1 0,0 0 0,-1 0 0,0 0-1,0-1 1,-1-1 0,1 1 0,-1-1 0,-1-1 0,1 0-1,-1 0 1,-5 1-6,-5 2 46,0-2 1,0 0-1,0-1 0,-1-1 1,0-1-1,0 0 0,-2-2-46,7-1-23,0 0-1,0-1 1,-7-2 23,15 2-90,0-1 0,0 0 0,1 0 0,-1-1 0,1 0 1,-1 0-1,1 0 0,0-1 90,6 3-163,0 1 1,0-1 0,0 1 0,0-1-1,0 1 1,1-1 0,-1 0-1,0 1 1,0-1 0,1 0 0,-1 1-1,1-1 1,-1 0 0,0 0 0,1 0-1,-1 0 1,1 0 0,0 0-1,-1 1 1,1-1 0,0 0 0,0 0-1,-1 0 1,1 0 0,0 0-1,0 0 1,0 0 0,0 0 0,0 0-1,0 0 1,1 0 0,-1 0-1,0 0 1,0 0 0,1 0 0,-1 0-1,1 0 1,-1 0 0,1 0 0,-1 0-1,1 1 1,0-2 162,12-8-2581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5632,'0'-4'2136,"0"8"229,0-4-1330,0 0 197,0 0-406,6-6 1521,-4 1-1576,1-4-230,-3-124 1203,1 147-1766,1 0-1,0 0 1,1 0 0,1 0 0,1 2 22,5 22-60,-3-8 97,-2 1 1,0 6-38,-4-21-1668,0-1 1,-2 1-1,0 2 1668,1 1-2266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7968,'-5'-9'2944,"5"9"-2272,0 0-192,0 0 1408,5 0-1120,1 0 768,5 0-897,0 0 1,0 0-384,10-6 192,1 6-256,5-9-32,4 4-96,2-10-128,5 11 32,-5-10-2080,0 9 1153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663 371 6656,'12'-18'5152,"-10"18"-4475,-1 0-510,0 0 1,-1 0-1,1 1 0,0-1 0,-1-1 0,1 1 1,0 0-1,-1 0 0,1 0 0,0 0 0,-1 0 1,1-1-1,0 1 0,-1 0 0,1-1 0,-1 1 1,1 0-168,9-1 1933,-10 2-1863,1-1 0,0 0 0,-1 0 0,1 0 0,0 0 0,0 0 0,-1 0 0,1 0 0,0 0 0,0 0 1,-1 0-1,1 0 0,0 0 0,-1 0 0,1-1 0,0 1 0,-1 0 0,1-1 0,0 1 0,-1 0 0,1-1 1,0 1-1,-1-1 0,1 1 0,-1-1-70,1-1 57,0 0-1,0 0 1,0 0 0,0 0 0,-1 0 0,1 0 0,-1 0 0,0-1 0,0 1-1,0 0 1,0 0 0,0 0 0,0 0 0,0-1-57,-1 1 2,1 1 1,0 0-1,0 0 1,-1-1-1,1 1 1,-1 0-1,1 0 1,-1 0-1,0 0 1,1 0 0,-1 0-1,0 0 1,0 0-1,1 0 1,-1 0-1,0 0 1,0 0-1,0 0 1,0 1-1,0-1 1,-1 0-1,1 1 1,0-1-1,0 1 1,0-1-1,0 1 1,-2 0-3,-3-1-11,-1 0 0,0 1 0,1 0 1,-1 1-1,1 0 0,-1 0 0,1 0 1,-1 1-1,1-1 0,-1 2 0,-2 1 11,-7 2 35,1 1 0,0 1 0,1 1 0,-5 3-35,10-5 9,0 0 0,0 0 0,0 1 0,1 0 1,0 1-1,1 0 0,-6 8-9,10-12 11,0 0 1,0 0-1,1 1 0,0-1 1,-1 0-1,2 1 0,-1 0 1,1-1-1,0 1 0,0 0 1,0 0-1,1 0 0,0-1 1,0 1-1,0 0 0,2 3-11,-2-7 1,0 1-1,1-1 1,-1 0-1,1 0 1,0 0-1,0 0 1,0 0-1,0 0 1,0 0-1,0-1 0,0 1 1,1 0-1,-1-1 1,1 1-1,-1 0 1,1-1-1,0 0 1,-1 1-1,1-1 1,0 0-1,0 0 0,1 0 0,3 2 20,0-1 0,1-1 0,0 1 0,-1-1 0,1 0 0,2 0-20,23 4-55,-30-5 46,0 1 1,0 0-1,0 0 0,0 0 0,0 1 1,0-1-1,0 0 0,0 1 0,0-1 0,-1 1 1,1 0-1,-1-1 0,1 1 0,-1 0 1,0 0-1,1 0 0,-1 0 0,0 0 1,0 0-1,0 1 9,2 6-20,0 1-1,-1 0 1,1 0 0,-2 1 20,4 10 16,-3-12 17,1-1-1,0 1 1,3 7-33,-5-14 7,0 0 1,0 0-1,0-1 0,0 1 1,1 0-1,-1 0 1,0-1-1,1 1 1,-1 0-1,1-1 0,0 1 1,-1-1-1,1 0 1,0 0-1,0 0 1,0 0-1,2 1-7,-1-1 10,0-1 0,0 0 0,0 0 0,0 0 0,0 0-1,1-1 1,-1 1 0,0-1 0,0 1 0,0-1 0,0 0 0,2-2-10,33-16 84,-29 13-77,-1 0 1,0-1 0,0 0 0,-1 0-1,0 0 1,0-1 0,0 0 0,-1-1-1,-1 1 1,1-1 0,-1 0-1,-1 0 1,0-1 0,0 0 0,-1 1-1,0-1-7,2-9 22,-1 1-1,0-1 0,-2 0 0,0 0 0,-1 1 1,-1-1-1,0 0 0,-3-10-21,-3-2-10,-2 0 1,-1 1-1,-2 0 1,0 0-1,-3-1 10,3 7-27,-1 1 1,-1 0-1,-1 0 0,-2 1 27,9 12-15,0 1-1,0 0 0,-1 1 1,-1-1-1,1 2 0,-6-5 16,7 8-12,-1-1-1,1 1 0,-1 0 1,0 1-1,0 0 0,0 0 1,0 0-1,-1 1 0,-1 1 13,-4-1-29,0 0 0,0 1-1,-1 1 1,1 1-1,0 0 1,-12 3 29,4 0-20,0 1 1,0 1 0,-20 9 19,18-5 3,0 0 0,1 2 1,1 0-1,0 2 0,0 0 1,2 2-1,0 0 0,-11 12-3,18-14 36,0 1-1,2 0 1,0 0-1,1 1 0,0 1 1,0 2-36,-3 8 73,2-1 0,1 1 0,-5 22-73,9-23 39,0 0-1,1 1 0,2-1 0,1 1 1,1 0-1,2 18-38,0-32 19,0 0 1,2 0-1,-1 0 1,2 0-1,0 0 0,0-1 1,1 0-1,1 0 1,0 0-1,0 0 0,1-1 1,1 0-1,0 0 1,4 3-20,5 3 32,0-2 0,1 0 0,0-1 0,1-1 0,15 7-32,5 2 67,1-3-1,23 8-66,-43-19-129,1-2 1,-1 0-1,1-1 0,0-1 0,1-1 0,-1-1 1,10-1 128,15-1-614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20 341 7392,'0'0'2373,"0"5"-1134,0-5 6300,3-50-5864,-1 33-1446,-1-1 1,-1 1-1,-1-8-229,-3-19 218,-12-101-223,14 136 6,2 8-20,-1 0 1,1 0-1,0 0 1,-1 0-1,1 0 1,0-1-1,0 1 1,0 0-1,0 0 0,0 0 1,0 0-1,0 0 1,0 0-1,1-1 1,-1 1-1,0 0 1,1 0 18,0 30-182,3 61 376,11 65-194,1 1 260,-8-73-1439,-4-63 448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8320,'46'-4'12128,"32"-11"-10768,5-2-1505,59 5-2047,-139 11 1979,39 0-1286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42 240 7040,'-7'1'1706,"-14"-1"842,10-5 3416,9 2-5475,2 5 1058,3 8 924,-3-9-2449,1 1 1,-1-1-1,0 0 1,1 1-1,-1-1 0,0 0 1,1 1-1,0-1 1,-1 0-1,1 0 1,0 1-1,-1-1 1,1 0-1,0 0 1,0 0-1,0 0 1,0 0-1,0 0 1,0-1-1,0 1 0,1 0 1,-1 0-1,0-1 1,0 1-1,1-1 1,-1 1-1,1-1-22,6 3 3,0-1 0,0 0 1,0 0-1,3-1-3,-6 0 31,80 8-16,1-3-1,-1-5 0,62-7-14,-19-7 64,53-15-64,-88 13 5,249-49 84,-329 62-87,73-16 48,344-62-57,-275 57-1092,79-26 1099,-212 47-507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10624,'-9'-19'3429,"9"18"-3347,0 1 0,0 0 1,1 0-1,-1 0 0,0-1 1,0 1-1,0 0 0,0 0 1,0 0-1,0-1 0,0 1 0,1 0 1,-1 0-1,0 0 0,0 0 1,0-1-1,0 1 0,1 0 0,-1 0 1,0 0-1,0 0 0,0 0 1,1 0-1,-1 0 0,0 0 0,0 0 1,0 0-1,1-1 0,-1 1 1,0 0-1,0 0 0,1 0 0,-1 0 1,0 0-1,0 1 0,0-1 1,1 0-1,-1 0 0,0 0-82,13 0 917,-11 0-771,58 0 723,0 4 0,39 7-869,-63-4 54,-1 0-1,0 3 0,0 1 1,-1 1-1,2 3-53,-28-11 57,0 0 1,0 0-1,-1 1 0,1 0 0,1 3-56,-6-6 19,-1-1 1,0 1-1,0 0 1,0 1-1,0-1 1,0 0-1,-1 0 1,1 1-1,-1-1 1,1 1-1,-1 0 1,0-1-1,0 1 1,0 0-1,0-1 1,-1 1-1,1 0 1,-1 2-21,-1 2 11,0 0 0,-1 0 1,0 0-1,-1-1 0,1 1 0,-1-1 0,0 1 1,-1-1-1,0 0 0,-2 3-11,-7 8-80,-1-2 0,0 0 0,-15 11 80,-51 39-1669,25-21 591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500 157 11712,'1'-1'782,"0"-1"0,-1 0 0,1 1 0,0-1 1,-1 0-1,1 0 0,-1 0 0,0 1 0,0-2-782,0 3 883,1-7-219,0 6-648,0-1 0,-1 0-1,1 1 1,-1-1 0,0 0 0,1 0-1,-1 1 1,0-1 0,0 0 0,0 0-1,0 1 1,0-1 0,-1 0-1,1 0 1,0 1 0,-1-1 0,1 0-1,-1 1 1,0-1 0,0-1-16,-2-2 18,0-1 0,0 1 0,0 0 0,-1 0 0,-1-1-18,0 1 11,1 1 0,0 0-1,-1 0 1,0 1-1,0-1 1,0 1-1,0 0-10,-5-3 17,3 2 3,-1 0-1,0 1 1,0 0 0,-1 0 0,1 0-1,-1 1 1,1 0 0,-1 1-1,0 0 1,0 0 0,1 1 0,-1 0-1,0 1 1,-5 1-20,-3 0 7,1 1 0,0 1 0,0 1 0,1 0 0,0 1 0,-1 0 0,1 2-7,3-2 2,1 1 0,1 0 0,-1 0 0,1 1 0,0 1-1,1 0 1,0 0 0,0 1 0,1 0 0,-5 9-2,3-3 24,1 0 0,1 1 0,0 0 0,1 1 0,1-1 0,1 1 0,0 1-24,3-6 15,-1-1 0,2 0-1,0 1 1,0-1 0,1 1 0,1 0-1,1 9-14,-1-13 24,1-1 0,0 1-1,1-1 1,-1 0-1,2 0 1,-1 0-1,1 0 1,0 0 0,1-1-1,0 0 1,5 7-24,1-3 48,0 0 0,0-1 1,1 0-1,1-1 0,-1-1 1,1 0-1,1 0 0,0-1 1,0-1-1,8 3-48,-12-5-239,1-1 0,0 0 0,-1-1-1,1 0 1,0 0 0,0-1 0,0-1 0,0 0 0,0 0 0,0-1-1,0-1 1,0 0 0,0 0 0,0-1 0,0-1 239,27-10-1510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19 335 9152,'-15'3'4517,"11"-2"-2771,5-2-367,1-16 371,-2 12-1633,8-28 249,-2 11-229,-2 1 1,0-1-1,0-7-137,-2 1 64,3-42 343,-5 60-267,0 0-1,-1-1 1,0 1-1,0 0 0,-3-6-139,4 14 26,-1 0 0,1 0 0,-1 1 0,0-1 0,0 0-1,0 0 1,0 1 0,0-1 0,0 1 0,-1-1 0,1 1 0,0-1-1,-1 1-25,2 0 6,0 1 0,0 0 0,-1 0 0,1 0 0,0 0 0,0 0-1,0 0 1,0 0 0,0 0 0,-1 0 0,1 0 0,0 0 0,0 0-1,0 0 1,0 0 0,0 1 0,-1-1 0,1 0 0,0 0 0,0 0 0,0 0-1,0 0 1,0 0 0,0 0 0,0 0 0,-1 0 0,1 0 0,0 1-1,0-1 1,0 0 0,0 0 0,0 0 0,0 0 0,0 0 0,0 0 0,0 1-1,0-1 1,0 0 0,0 0 0,0 0 0,0 0 0,0 0 0,0 1-6,-2 5 89,-2 15 38,2-1 1,1 1-1,1 0 1,1 16-128,14 85-294,-3-24-3693,-7-69 2249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44 9728,'-17'0'3584,"17"0"-2784,-5 0-224,-1 0 2015,12 0-1535,-6 0 576,5 0-992,6-5 128,11 5-448,14-9-32,2 3-192,12-8-256,4 5 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24 8736,'-14'-17'2810,"14"17"-2745,-1-1 0,1 1 0,-1-1 0,1 1 0,-1-1 0,0 1 0,1-1 0,-1 1 0,1 0 0,-1-1 0,0 1 0,1 0 0,-1-1 0,0 1 0,1 0-1,-1 0 1,0 0 0,1 0 0,-1 0 0,0 0 0,0 0 0,1 0 0,-1 0 0,0 0-65,-1 0 292,1 0-198,0 0 0,0 0 1,1 0-1,-1 1 0,0-1 1,0 0-1,0 0 0,1 1 0,-1-1 1,0 0-1,0 1 0,1-1 0,-1 1 1,0-1-1,1 1 0,-1-1 0,1 1 1,-1 0-1,1-1 0,-1 1 1,1 0-1,-1-1 0,1 1 0,-1 0 1,1-1-1,0 1 0,0 0 0,-1 0 1,1 0-95,-2 4 187,0 1 0,0 0 0,1 0 0,-1 3-187,-1 22 252,0-1 0,2 1-1,2 15-251,10 96 180,-5-82-32,2 37-16,21 277 291,-3 2 1411,-25-367-1701,0-6-76,-1 1 1,1-1 0,-1 0-1,0 1 1,0-1-1,0 0 1,-1 1 0,1-1-1,-1 0 1,1 1-1,-1-1 1,0 0-1,0 0 1,-2 2-58,3-5 9,0 0 0,0 1 0,0-1 0,0 0 0,0 0 0,0 0 1,0 1-1,0-1 0,-1 0 0,1 0 0,0 0 0,0 0 0,0 0 0,0 0 0,-1 1 0,1-1 0,0 0 0,0 0 0,0 0 0,-1 0 1,1 0-1,0 0 0,0 0 0,0 0 0,-1 0 0,1 0 0,0 0 0,0 0 0,0 0 0,-1 0 0,1 0 0,0 0 0,0 0 0,0 0 1,-1 0-1,1 0 0,0 0 0,0 0 0,0 0 0,-1-1 0,1 1 0,0 0 0,0 0 0,0 0 0,0 0-9,-10-14 269,3 2-217,1-1 0,1-1 0,0 1 0,0-1-1,1 0 1,1 0 0,0-5-52,-3-26 123,0-28-123,3 5-30,4 0 1,6-43 29,-4 70-28,3 0-1,1 1 1,4-8 28,-7 34-30,1-1 0,0 1 0,0-1 1,2 2-1,0-1 0,0 1 0,1 0 0,1 0 0,0 1 0,4-4 30,-9 12-11,0 1 1,0-1-1,0 1 1,1 0-1,-1 0 1,1 0-1,0 0 1,-1 1-1,1 0 0,0 0 1,1 0-1,-1 1 1,0-1-1,0 1 1,1 1-1,-1-1 1,1 1-1,-1 0 1,0 0-1,1 0 0,-1 1 1,1 0-1,-1 0 1,0 0-1,0 1 1,0-1-1,0 1 1,0 1-1,0-1 0,0 1 1,0-1-1,-1 2 1,0-1-1,1 0 1,-1 1-1,0 0 1,-1-1-1,1 2 1,-1-1-1,0 0 0,0 1 1,0-1-1,0 1 1,-1 0-1,0 0 1,1 2 10,0 0 1,-1-1 1,0 0 0,-1 0 0,1 1 0,-1-1-1,0 1 1,-1 0 0,1-1 0,-2 1-1,1-1 1,0 1 0,-1-1 0,-1 1 0,1-1-1,-1 1 1,0-1 0,0 0 0,-1 0-1,1 0 1,-2 0 0,-2 4-2,-3 3 35,0-2 0,-1 1 0,0-1 0,-1-1-1,0 0 1,-1 0 0,0-1 0,-1 0 0,0-1 0,0-1 0,0 0 0,-1-1 0,-2 0-35,4-2-43,0 0 0,0-1 0,-1 0 1,1-1-1,0 0 0,-1-1 0,-7-1 43,11 0-222,0-1 1,1 0-1,-1 0 0,0-1 0,0 0 0,1-1 1,-1 0-1,1 0 0,0-1 0,-6-3 222,12 6-378,-1 0 0,1-1 1,0 1-1,0-1 0,0 1 0,0-1 0,0 0 0,0 1 1,1-1-1,-1 0 0,1 0 0,-1 0 0,1-1 378,0 3-69,1-1-1,0 1 0,0 0 1,0 0-1,0 0 0,0 0 1,0-1-1,0 1 0,0 0 1,0 0-1,0 0 0,0-1 1,1 1-1,-1 0 0,0 0 1,0 0-1,0-1 0,0 1 1,0 0-1,0 0 0,0 0 1,0 0-1,0 0 1,1-1-1,-1 1 0,0 0 1,0 0-1,0 0 0,0 0 1,1 0-1,-1 0 0,0 0 1,0-1 69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102 136 9376,'-1'-3'696,"0"0"1,1 1 0,-1-1-1,0 0 1,1 1-1,0-1 1,-1 0 0,1 0-1,0 1 1,1-4-697,0 2 474,0-1 0,0 1 0,0-1 0,0 1 0,1-1 0,1-1-474,0 0 215,0 0-1,1 1 1,0-1 0,0 1 0,0 0 0,0 0 0,1 0 0,0 1-1,3-3-214,-5 5 18,1 0 1,-1 0-1,1 0 0,-1 1 0,1 0 0,0-1 0,-1 1 0,1 0 0,0 1 0,0-1 0,0 1 0,0 0 0,-1 0 0,1 0 0,0 0 1,0 1-1,0-1 0,0 1 0,-1 0 0,1 0 0,0 1 0,-1-1 0,1 1 0,1 0-18,-2 0 0,0-1 1,0 1-1,0 0 0,0 0 1,-1 0-1,1 0 1,-1 0-1,1 1 0,-1-1 1,0 1-1,0 0 0,0 0 1,0-1-1,0 1 0,-1 0 1,1 1-1,-1-1 0,0 0 1,0 0-1,0 0 0,0 1 1,-1-1-1,1 1 0,-1-1 1,0 0-1,0 3 0,-1 0 15,-1 0 1,1 0-1,-1 0 0,0 0 1,-1 0-1,1-1 0,-1 1 1,-1-1-1,1 0 0,-1 0 1,1 0-1,-1 0 0,-1-1 1,-3 4-16,-11 9 93,-1-1 0,-1-1 1,-2 0-94,0 1 134,-73 56 314,91-69-386,0 1 0,0 0 0,1 0 0,-1 0 0,1 0 0,0 1 0,0-1 0,-1 3-62,5-6 6,0-1 0,0 0 0,-1 0 1,1 1-1,0-1 0,0 0 0,0 1 0,0-1 0,0 0 0,0 0 0,0 1 0,0-1 0,0 0 0,0 1 0,0-1 0,0 0 0,0 1 0,0-1 0,0 0 0,0 1 0,0-1 1,0 0-1,0 1 0,0-1 0,0 0 0,0 0 0,1 1 0,-1-1 0,0 0 0,0 1 0,0-1 0,1 0 0,-1 0 0,0 0 0,0 1 0,1-1 0,-1 0 0,0 0 0,0 0 1,1 1-1,-1-1 0,0 0 0,1 0 0,-1 0 0,0 0 0,1 0 0,-1 0 0,0 0 0,0 0 0,1 0 0,-1 0 0,0 0 0,1 0 0,-1 0 0,0 0 0,1 0-6,22-1 120,-21 1-109,57-7-122,106-16-364,-112 13-4091,2-2 4566,-16 5-2006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712 582 7968,'1'-7'2234,"1"8"-232,1 15 2263,-3 11 471,0-27-4730,0 0 1,0 0 0,0 0 0,0 0 0,0 1-1,0-1 1,0 0 0,0 0 0,0 0-1,0 0 1,1 0 0,-1 0 0,0 0-1,0 0 1,0 0 0,0 0 0,0 0 0,0 0-1,0 0 1,1 0 0,-1 0 0,0 0-1,0 0 1,0 0 0,0 0 0,0 0-1,0 0 1,0 0 0,1 0 0,-1 0-1,0 0 1,0 0 0,0 0 0,0 0 0,0 0-1,0 0 1,0 0 0,0 0 0,1 0-1,-1 0 1,0 0 0,0-1 0,0 1-1,0 0 1,0 0 0,0 0 0,0 0 0,0 0-8,6-4-64,-6 4 72,1-1 2,0-1 0,0 1 0,0 0-1,0 0 1,-1 0 0,1-1 0,0 1 0,-1-1-1,1 1 1,-1 0 0,0-1 0,1 1 0,-1-1-1,0 1 1,0-1 0,0 1 0,0-1 0,0 1-1,0-1 1,0 1 0,0 0 0,-1-1-1,1 1 1,-1-1 0,1 1 0,-1 0 0,0-2-9,0 0 18,-1 0 1,1 1 0,-1-1-1,0 0 1,0 1 0,0-1-1,0 1 1,0 0 0,-1 0-1,1 0 1,-2-2-19,0 2 17,0 0 1,0 1-1,0-1 1,0 1-1,0-1 0,-1 1 1,1 0-1,0 1 1,0-1-1,-1 1 0,1 0 1,0 0-1,-1 0 1,-3 1-18,-5 1 20,0 1 0,1 1 1,-1 0-1,0 1-20,-16 6 60,0 1 0,1 1 0,-20 14-60,35-19-3,1 0 1,0 1 0,0 1-1,1 0 1,0 0-1,1 1 1,0 0-1,-5 9 3,13-18 3,1 0-1,0 0 1,-1 0-1,1 0 0,0 0 1,0 1-1,1-1 0,-1 0 1,0 1-1,1-1 1,-1 0-1,1 1 0,0-1 1,0 0-1,0 1 1,0-1-1,0 1-2,1-1 3,-1 1 1,1-1-1,0 0 0,0-1 0,0 1 1,0 0-1,0 0 0,1 0 0,-1 0 1,0-1-1,1 1 0,-1-1 0,1 1 1,0-1-1,1 1-3,7 4-3,0 0 1,0-1-1,0-1 1,1 0-1,0 0 1,5 1 2,-4-2-32,40 13 89,2 5-57,-35-13 203,-1 0 0,0 2 0,0 0 0,9 8-203,-24-16 17,0-1 0,-1 1 1,1-1-1,0 0 0,0 0 0,0 0 0,0-1 0,0 1 0,0-1 0,0 0 0,1 1 0,-1-1 0,0-1 0,0 1 0,0 0 0,0-1 0,0 0 1,0 1-1,3-2-17,9-4-5,-1 1 0,1-2 1,5-3 4,-8 3-28,1 0 51,-1 0 0,0-2 0,-1 1 0,0-1 1,2-3-24,-8 8 17,2-3 7,1-1-1,-1 0 0,-1 0 0,1-1 1,-1 1-1,-1-1 0,1-1 1,-2 1-1,1-1 0,-1 0 0,1-5-23,0-5 27,0 0 0,-1 0-1,-2-1 1,0 1 0,-1-9-27,0-2-24,-2 0 0,-1 0 0,-2 0 0,-1 1 0,-1-1 0,-2 1 0,-1 0 0,-1 1 24,-3-1-81,0 1 0,-2 0 0,-2 1 0,0 1 0,-2 0 0,-18-20 81,29 39-9,0 0 0,0 0 0,0 1 0,-1 0-1,0 0 1,0 1 0,0 0 0,-1 1 0,0 0-1,0 1 1,-1 0 0,1 0 0,-1 1 0,0 0 0,0 1-1,0 1 1,0 0 0,-11 0 9,3 1-27,-1 1-1,0 1 1,1 0 0,-1 2 0,1 0-1,0 2 28,-7 2-1,1 1-1,0 1 0,0 1 0,-5 5 2,13-6-1,-1 2 0,1 0 0,1 0 1,0 2-1,1 0 0,-11 14 1,6-4-8,1 1 0,1 1 0,2 1 0,-2 6 8,2-3 39,2 1 1,2 0-1,0 1 1,2 0-1,2 1 1,1 0-1,1 0 1,2 0-1,1 1 1,2 0-1,2 16-39,1-23 37,1-1 0,2 0-1,0 0 1,2 0-1,0-1 1,11 22-37,-9-26-1,1-2 1,1 1 0,0-2-1,2 1 1,0-2-1,1 0 1,1 0 0,10 8 0,-2-5 61,1 0 1,1-2 0,0-1 0,2-1 0,-1-1-1,2-1 1,0-2 0,1-1 0,0-1 0,2-1-62,-10-3-323,-1-2 0,1 0 0,-1-1 0,1-2 1,0 0-1,0-1 0,0-1 0,0 0 0,-1-2 1,1-1-1,-1 0 0,1-2 0,-1 0 1,-1-1-1,5-3 323,26-19-4144,-6 4 1275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1 429 10144,'0'-6'2761,"0"4"-1100,0 4-627,0-1 709,2-4 1396,7-14-1888,-2 2-965,0 0 1,-1 0 0,0-1-1,-1 1 1,-1-1 0,-1-1-1,0 1 1,-1-4-287,4-20 147,-3 0 0,-1 0 1,-3 0-1,0 0 0,-3-1-147,3 28 33,0 8 9,-1 14 11,-2 21-22,0 0 0,3 0 0,1 29-31,3 2-141,8 29 141,-7-57-1261,0 20 1261,-6 5-3934,1-24 1918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91 11808,'-14'-3'3792,"14"3"-3725,0 0 0,0 0 1,0 0-1,0 0 1,0 0-1,0 0 0,0 0 1,-1 0-1,1 0 1,0 0-1,0 0 1,0 0-1,0 0 0,0 0 1,0 0-1,0 0 1,0 0-1,0 1 1,0-1-1,0 0 0,-1 0 1,1 0-1,0 0 1,0 0-1,0 0 1,0 0-1,0 0 0,0 0 1,0 0-1,0 1 1,0-1-1,0 0 1,0 0-1,0 0 0,0 0 1,0 0-1,0 0 1,0 0-1,0 0 0,0 0 1,0 1-1,0-1 1,0 0-1,0 0 1,0 0-1,0 0 0,0 0 1,0 0-1,0 0 1,0 0-1,0 0 1,0 0-1,1 1 0,-1-1 1,0 0-1,0 0 1,0 0-68,0 0 91,0 0 0,0 1 0,0-1 0,1 0 0,-1 0 0,0 1-1,0-1 1,0 0 0,0 0 0,1 1 0,-1-1 0,0 0 0,0 0 0,1 0 0,-1 1 0,0-1 0,1 0 0,-1 0 0,0 0 0,0 0 0,1 0 0,-1 0 0,0 0 0,1 0-91,13-1 584,-1-1 1,1 0-1,-1-1 1,1-1-585,-7 2 137,101-28 473,22-6-2211,-100 29-7051,29-1 8652,-31 7-4250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2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1152 6976,'-48'-32'2256,"45"30"-2164,0 0 1,0 0-1,1 0 0,-1-1 1,1 0-1,-1 1 1,1-1-1,0 0 1,0 0-1,1 0 0,-1 0 1,0 0-1,1-1 1,-1 0-93,-8-19 1068,5 13-786,1 0 1,0-1-1,0 0 0,1 1 0,1-1 0,0 0 0,0 0 0,1 0 0,1 0 1,0-10-283,0 21 6,0 0 1,0-1 0,0 1 0,0-1 0,0 1-1,0-1 1,0 1 0,0 0 0,0-1 0,0 1 0,0-1-1,0 1 1,1 0 0,-1-1 0,0 1 0,0-1-1,1 1 1,-1 0 0,0-1 0,0 1 0,1 0-1,-1-1 1,0 1 0,1 0 0,-1 0 0,0-1 0,1 1-1,-1 0-6,1 0 3,0-1 0,0 1-1,0 0 1,0 0-1,0 0 1,0 0 0,0 0-1,0 0 1,0 0-1,0 1 1,0-1 0,0 0-1,0 1-2,32 14-32,-27-11 74,2 1-35,-1 0 1,0 0-1,0 0 0,0 1 1,-1 1-1,1-1 0,0 2-7,13 17 26,6 12-26,-3-4 51,-3-7 120,35 46 629,-45-61-555,0-1 0,0 0 1,1 0-1,0-1 0,2 0-245,-10-7 50,0 0-1,0 0 0,0-1 0,0 1 0,0-1 0,1 0 0,-1 0 0,0 0 0,1-1 0,-1 1 1,1-1-1,-1 1 0,1-1 0,-1 0 0,0-1 0,1 1 0,-1-1 0,1 1 0,-1-1 0,0 0 0,1 0 1,-1 0-1,0-1 0,0 1 0,0-1 0,0 0 0,0 0 0,0 0 0,1-1-49,6-5 127,-1-1-1,0-1 1,0 1-1,-1-1 1,0-1-1,-1 1 1,3-7-127,87-152 394,-7-4 1,24-80-395,69-162-3952,-151 342-1008,-4 9 1478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2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39 609 9152,'-2'0'438,"-1"0"0,1 0 1,-1 0-1,1 1 0,0-1 1,-1 1-1,1-1 0,0 1 1,0 0-1,-2 0-438,3 0 70,0 0-1,0-1 1,0 1-1,0 0 1,1 0 0,-1 0-1,0 0 1,1 0-1,-1 0 1,1 0-1,-1 0 1,1 0 0,-1 0-1,1 0 1,-1 0-1,1 0 1,0 0-1,0 0 1,0 0 0,0 1-1,0-1 1,0 0-1,0 0 1,0 0-70,0 7 28,1 0 1,0 0 0,1 0-1,0 0 1,0-1-1,1 1 1,-1-1-1,4 5-28,7 14-43,12 17 43,-12-20 87,18 26 228,1-2-1,2-1 1,2-2-1,41 39-314,-67-73 208,1 0-1,0-1 0,0 0 0,1-1 1,9 5-208,-16-10 83,-1-1 1,1 0 0,0 0-1,0 0 1,0 0 0,0-1-1,0 0 1,0 0 0,0-1-1,0 1 1,0-1 0,1 0-1,-1 0 1,0-1 0,0 0-1,0 1 1,2-2-84,1-1 132,0-1 0,0 1-1,0-1 1,-1-1 0,0 1 0,0-1-1,0-1 1,-1 1 0,0-1-1,0 0 1,5-6-132,6-10 170,-1-1-1,-1 0 0,0-3-169,82-163 143,-26 48-280,76-118-1144,-73 132-681,6-10-640,1 2-4166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3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215 278 4736,'-4'-24'1530,"-1"13"-932,-15-17 1229,-1 1 1,-3-1-1828,-8-10 3075,0-3-3075,23 28 472,-1 0 0,-1 1 0,0 0 0,-7-5-472,12 10 162,-2 1 362,8 6-514,0 0 0,-1 0 0,1 0 0,0 1 0,0-1 0,-1 0 0,1 0 0,0 0 0,0 1-1,0-1 1,0 0 0,-1 0 0,1 1 0,0-1 0,0 0 0,0 0 0,0 1 0,0-1 0,0 0 0,0 0 0,-1 1 0,1-1 0,0 0 0,0 1 0,0-1 0,0 0 0,0 0 0,0 1 0,1-1 0,-1 0 0,0 1 0,0-1 0,0 0 0,0 0 0,0 1-10,8 68 42,34 302 29,-7-72-174,-20-132 178,22 205-11,-20-190 683,-17-158 325,0-24-1066,0 0 0,0 0 0,1 0 1,-1 0-1,0 1 0,0-1 0,0 0 0,0 0 0,0 0 0,0 0 0,0 0 0,0 0 0,0 0 0,0 0 1,0 0-1,0 0 0,0 0 0,0 0 0,0 0 0,0 1 0,0-1 0,0 0 0,0 0 0,0 0 0,0 0 1,0 0-1,-1 0 0,1 0 0,0 0 0,0 0 0,0 0 0,0 0 0,0 0 0,0 0 0,0 0 0,0 0 1,0 0-1,0 0 0,0 0 0,0 1 0,0-1 0,0 0 0,0 0 0,0 0 0,0 0 0,-1 0 0,1 0 1,0 0-1,0 0 0,0 0 0,0 0 0,0 0 0,0 0 0,0 0 0,0 0 0,0 0 0,0 0 0,0 0 1,0 0-1,0 0 0,0 0 0,-1-1 0,1 1 0,0 0 0,0 0 0,0 0 0,0 0 0,0 0 0,0 0 1,0 0-8,-5-13 236,2 1-147,-9-35 75,2-24-3,0-57-160,8 70 99,3 0 1,2 1-1,5-14-99,-5 46 6,6-44-40,3 0-1,4-1 35,-11 49 18,2 0 0,0 1 0,1 0 0,1 0 0,1 1 0,1 0 0,1 1-1,11-14-17,-18 26-5,2-1 0,-1 1 0,1 0 0,0 0 0,0 1 0,0 0 0,1 0 0,0 1 0,0 0 0,7-3 5,-9 5 2,0 0 1,1 0-1,-1 1 0,0-1 0,0 2 1,1-1-1,-1 1 0,0 0 1,1 0-1,-1 0 0,0 1 1,1 0-1,-1 0 0,0 1 0,1 0-2,2 1 4,0 1 0,-1 0-1,1 0 1,-1 1 0,0 0-1,0 0 1,-1 0 0,0 1-1,0 1 1,0-1 0,0 1 0,-1 0-1,-1 1 1,1-1 0,-1 1-1,0 0 1,-1 0 0,0 1-1,0 0 1,-1-1 0,0 1-1,0 0 1,-1 0 0,0 1-1,-1-1 1,0 0 0,-1 1-1,0-1 1,0 4-4,-1 0 27,-1-1-1,-1 1 1,1-1-1,-2 0 1,0 0-1,0 0 1,-1 0-1,-1-1 1,0 0-1,-2 3-26,-1 0 18,-2 0 0,1-1-1,-2 0 1,1-1 0,-2 0 0,0-1-1,-6 4-17,11-9-123,-1-1 0,1 0 0,-1 0 1,-1-1-1,1 0 0,-1-1 0,1 0 0,-2 0 123,0-1-874,0 0 0,-1 0 0,1-1 0,-5-1 874,0 0-1248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3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7456,'0'-6'3185,"0"8"-1218,0 16-584,0 31-1049,-7 104 720,3-81-595,2 1 1,5 12-460,2-30 352,-2-33 309,-2-19 24,0-9 326,0-11-873,1-1-1,0 1 1,2-4-138,3-15 41,-5 27-36,0 0 0,0 1 1,1-1-1,0 1 1,1 0-1,-1 0 0,2 0 1,-1 1-1,1-1 0,0 1 1,1 0-1,2-3-5,-5 7-4,0 1 0,0-1 0,0 0 1,0 1-1,0 0 0,0 0 0,1 0 0,-1 0 0,1 0 0,-1 1 0,1-1 1,0 1-1,-1 0 0,1 0 0,0 0 0,0 1 0,0 0 0,0-1 0,0 1 1,-1 0-1,1 1 0,0-1 0,0 1 0,0 0 0,0 0 0,-1 0 0,1 0 1,0 1-1,1 0 4,0 1 15,-1-1 0,1 1 1,-1 0-1,0 1 0,0-1 1,0 1-1,0 0 0,0 0 1,-1 0-1,0 0 0,1 0 0,-2 1 1,1 0-1,-1 0 0,1-1 1,-1 1-1,0 0 0,-1 1 1,0-1-1,1 0 0,-1 3-15,1 6 5,-1 0 0,-1 0 1,0 0-1,-1 0 0,0 0 0,-1 0 0,-2 8-5,0-5-41,-1 0 0,0 0 0,-1 0 0,-1-1 0,0 0-1,-4 4 42,5-9-607,-1-1-1,0 0 0,-1-1 1,0 0-1,-10 9 608,17-17-303,0 0 0,0 1 0,-1-1-1,1 0 1,-1 0 0,1 0 0,-1 0 0,1 0 0,-1 0 0,0 0 0,1-1 0,-1 1 0,0-1-1,0 1 1,0-1 0,1 1 0,-1-1 0,-1 0 303,-8 0-2581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6 121 9056,'-6'0'3360,"6"0"-2624,11-20-192,-5 5 416,5 12-640,5-17 128,11 5-256,4-14-96,2 11-64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579 443 7040,'0'0'96,"0"0"0,-1 0 0,1 0 0,0 0 0,0 1 0,0-1 0,0 0 0,0 0 0,0 0 0,0 0 1,0 0-1,0 0 0,0 0 0,0 0 0,0 0 0,0 0 0,0 1 0,0-1 0,0 0 0,0 0 0,0 0 0,0 0 0,0 0 0,0 0 1,0 0-1,0 0 0,0 0 0,0 1 0,0-1 0,1 0 0,-1 0 0,0 0 0,0 0 0,0 0 0,0 0 0,0 0 0,0 0 0,0 0 1,0 0-1,0 0 0,0 0 0,0 0 0,0 0 0,1 0 0,-1 0 0,0 0 0,0 0 0,0 0 0,0 0 0,0 0 0,0 0 0,0 0 1,0 0-1,0 0 0,1 0 0,-1 0 0,0 0 0,0 0 0,0 0-96,-8 5 2054,6-2-626,2-2-1398,0-1 0,0 0-1,0 0 1,0 0 0,0 1 0,0-1 0,0 0-1,0 0 1,0 0 0,0 1 0,0-1 0,0 0 0,0 0-1,0 0 1,0 1 0,0-1 0,0 0 0,0 0 0,0 0-1,-1 1 1,1-1 0,0 0 0,0 0 0,0 0 0,0 0-1,0 0 1,-1 1 0,1-1 0,0 0 0,0 0 0,0 0-1,0 0 1,-1 0 0,1 0 0,0 0 0,0 0-1,0 0 1,-1 1 0,1-1 0,0 0 0,0 0-30,1-1 122,0 0 1,-1-1-1,1 1 1,0 0-1,0 0 1,-1 0-1,1-1 1,-1 1-1,1 0 1,-1 0-1,0-1 1,1 1-1,-1-2-122,4-30 645,-4 27-577,0 0 0,0 0 0,-1 0 0,0 1 0,0-1 0,0 0 0,-1 0 0,1 1 0,-1-1 0,-2-3-68,3 7-1,0 1-1,-1-1 1,1 0 0,0 1-1,-1-1 1,1 1 0,-1-1-1,1 1 1,-1 0 0,0 0 0,0-1-1,1 1 1,-1 1 0,0-1-1,0 0 1,0 0 0,0 1-1,0-1 1,0 1 0,0-1-1,0 1 1,-1 0 0,1 0-1,0 0 1,0 0 0,0 0-1,0 1 1,0-1 1,-3 1-12,0 1 0,1-1 0,-1 1-1,1 0 1,-1 0 0,1 0 0,0 1 0,0 0 0,0 0 0,0 0-1,-2 2 13,-20 22-128,1 0 0,-8 15 128,16-20-26,7-10 9,1 0 1,1 1-1,-6 12 17,12-22-5,0 0-1,1 0 1,0 1-1,-1-1 1,1 0-1,0 1 1,0-1-1,1 1 0,-1 0 1,1-1-1,0 1 1,0-1-1,0 1 1,0 0-1,0-1 1,1 1-1,0-1 0,0 1 6,0-2 4,0 1 0,0-1 0,1 0 0,-1 0-1,0 0 1,1 0 0,0 0 0,-1-1 0,1 1-1,0 0 1,0-1 0,0 1 0,0-1-1,0 0 1,1 1-4,4 1-14,0-1-1,0 1 1,1-1 0,0 0 14,8 2-21,-6-1 15,-1 1-1,1 0 1,-1 1-1,0 0 1,0 0-1,-1 0 1,1 1-1,-1 1 1,0 0 0,-1 0-1,0 0 1,0 1-1,0 0 1,-1 0-1,0 0 1,-1 1-1,0 0 1,0 0-1,2 7 7,-1-1-2,14 33 34,-19-45-9,1 0 0,0 0 0,0 0 0,0 0 0,0 0 0,1 0 0,-1-1 0,1 1 0,-1-1 0,1 1 0,2 0-23,-4-2 38,1-1-1,-1 1 1,1 0-1,-1-1 1,1 0 0,-1 1-1,1-1 1,-1 0-1,1 0 1,0 1 0,-1-1-1,1-1 1,-1 1-1,1 0 1,-1 0 0,1 0-1,-1-1 1,1 1 0,-1-1-1,2 0-37,2-1 62,-1-1 1,1 0-1,-1 0 0,0 0 1,1-1-63,-1 1 51,3-4-19,1 0 1,-1-1 0,-1 0 0,1 0-1,-1-1 1,-1 1 0,0-1-1,5-9-32,4-14 240,9-32-240,-15 41 52,-1-2 0,-1 1-1,-1-1 1,-1 0 0,-1 0 0,-1 0 0,-2-22-52,-2 19-6,-1 0-1,-1 1 1,-1-1 0,-2 1 0,0 0 0,-2 1 0,-6-11 6,6 19-7,-1 0 0,-1 1 0,0 1 0,-1 0-1,-1 0 1,-7-5 7,9 9-20,-1 0-1,0 1 1,0 1-1,-2 0 0,1 0 1,-1 2-1,-9-5 21,16 9-34,0 1-1,0 0 1,-1 0 0,1 1-1,-1 0 1,0 0-1,0 1 1,1 0 0,-1 0-1,0 0 1,0 1-1,0 1 1,0-1-1,0 1 1,0 1 0,1-1-1,-1 1 1,0 1-1,1-1 1,0 1-1,-1 1 1,-5 3 34,0 2-40,1 0 0,0 1 0,0 1-1,1-1 1,1 2 0,0-1 0,0 1 0,-5 10 40,-6 13-58,1 0 0,-10 27 58,-2 12-63,3 2 0,4 1 1,3 1-1,-2 28 63,3-3 140,-7 97-140,25-159-34,1-1 0,3 0 0,1 1 0,1-1 0,3 0 0,6 25 34,-8-49 5,1-2 0,0 1 0,1 0 0,1-1 0,7 12-5,-10-19-3,1-1 0,0 1 0,0-1 0,0-1 0,0 1 0,1-1 0,0 0 0,0 0 0,0 0 0,1-1 0,0 0 0,5 3 3,0-3-113,1 0-1,-1 0 1,1-1-1,-1-1 1,1 0-1,0 0 1,9-1 113,2-1-850,-1-1 0,0-1 0,21-5 850,41-11-1551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189 299 7232,'-6'3'1149,"0"-2"-1,0 1 1,-1 0 0,1-1 0,-6 0-1149,11-1 93,0 0 0,-1 0 0,1 0 1,0 0-1,0 0 0,0 0 0,0 0 1,0 0-1,0-1 0,0 1 1,0 0-1,0-1 0,1 1 0,-1-1 1,0 1-1,0-1 0,0 1 0,0-1 1,0 0-1,1 1 0,-1-1 0,0 0 1,1 0-1,-1 1 0,0-1 0,1 0 1,-1 0-1,1 0 0,-1 0 1,1 0-1,0 0 0,-1 0 0,1 0 1,0 0-1,0 0 0,0 0 0,-1 0 1,1 0-1,0 0 0,0 0 0,1 0-93,-1-5 116,0 0-1,1 0 1,1 0-1,-1 0 1,1 0-1,-1 0 1,2 1-1,-1-1 1,1 1-1,1-4-115,9-11 272,0 1 1,4-4-273,-2 3 231,-1 2 8,1 0 0,0 1 0,8-7-239,-15 17 26,0 0-1,0 1 1,0 0 0,1 1 0,-1-1 0,2 1 0,-1 1 0,0 0-1,1 0-25,-7 3 0,0 1-1,0-1 1,0 1-1,0 0 0,0 0 1,0 0-1,-1 0 0,1 0 1,0 0-1,0 1 1,0 0-1,0-1 0,0 1 1,-1 0-1,1 1 0,0-1 1,-1 0-1,1 1 0,-1-1 1,1 1-1,-1 0 1,0 0-1,1 0 0,-1 0 1,0 0-1,-1 0 0,1 1 1,0-1 0,4 6 6,-1 1 1,1 0-1,-2 0 0,1 0 0,-1 0 1,-1 1-1,2 4-6,-2 1 11,0 0 0,0 0 1,-2 0-1,0 1 0,0-1 0,-2 0 0,0 1 0,0-1 0,-2 0 1,0 0-1,-5 14-11,-8 20 246,-2-1 1,-21 39-247,31-71 67,-7 13 134,-8 11-201,2-4 167,29-48-35,-1 0-1,2 1 1,0 0 0,0 1 0,0 0 0,10-6-132,-11 8-17,1 1-1,0 1 1,0-1 0,1 2 0,0-1-1,0 2 1,0-1 0,0 1 0,1 1-1,3-1 18,-4 2 29,1 0-1,0 1 1,0 0-1,0 1 1,0 0-1,0 1 0,0 0 1,0 1-1,0 0 1,0 0-1,-1 2 1,1-1-1,-1 1 1,0 1-1,0-1 0,-1 2 1,1-1-1,3 4-28,-10-6 17,-1-1-1,1 0 1,0 1 0,-1-1-1,0 1 1,0 0-1,0 0 1,0-1 0,0 2-1,0-1 1,-1 0-1,1 0 1,-1 0-1,0 1 1,0-1 0,0 1-1,0 0-16,-1 2 37,0-1 0,0 1 0,0-1 0,-1 0 0,1 1-1,-1-1 1,-1 0 0,1 1 0,-1-1 0,-1 4-37,-5 7 32,1 0-1,-2-1 1,0 0-1,-1 0 1,0-1-1,-4 3-31,-6 5 56,0 0 0,-2-2 0,-4 3-56,-2 0 49,0 0 0,-2-2 1,-1-1-1,0-2 0,-20 9-49,16-14-215,0 0 1,-1-3-1,0-1 1,-1-1 0,-10-1 214,39-6-402,0-1 0,0 1 0,-1-2 1,1 1-1,0-1 0,0 0 0,0-1 1,0 0-1,0 0 0,0-1 0,0 0 0,-2-1 402,-27-12-2431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1:2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8 5312,'-1'-1'193,"0"0"-1,1 1 1,-1-1 0,0 0 0,0 1 0,0-1-1,0 1 1,0-1 0,0 1 0,0 0 0,0-1 0,0 1-1,0 0 1,0 0 0,0 0 0,0 0 0,-1 0-193,-18 7 2759,14-4-2377,3-2-257,1 0 1,-1 0 0,0 0-1,1 1 1,-1 0-1,1-1 1,-1 1-1,1 0 1,0 0 0,-1 0-1,1 0 1,0 1-1,1-1 1,-1 1 0,0-1-1,1 1 1,-1 0-1,1-1 1,-1 2-126,-7 20 190,0 1 0,1 0-1,1 0 1,2 1 0,0 0 0,2 0 0,1 0 0,1 0 0,1 0 0,3 19-190,-3-39 30,1-1 1,0 0-1,0 1 1,0-1-1,1 0 1,0 0-1,0 0 1,0 0-1,1 0 1,0 0-1,0-1 1,0 1-1,0-1 1,1 0-1,-1 0 1,1 0-1,0-1 1,1 1-31,-2-2 58,0 0 0,0 0 0,1 0 0,-1 0 0,1 0 0,-1-1 0,1 0 0,-1 0 0,1 0 0,0 0 0,-1 0 0,1-1 0,0 0 0,0 0 0,0 0 0,-1 0 0,1 0 0,0-1 0,0 1 0,-1-1 0,1 0 0,0-1 0,-1 1 0,3-2-58,4-2 54,0-1 0,-1 0 0,0-1 0,-1 1 1,1-2-1,-1 1 0,-1-1 0,1-1 0,-1 1 0,-1-1 0,0 0 1,0-1-1,3-6-54,21-37 89,-6 7-115,3 2 0,1 1-1,10-10 27,-33 48-2,-1 0 0,1 0-1,0 0 1,0 1 0,0-1-1,1 1 1,0 1-1,0-1 1,0 1 0,0 0-1,0 0 1,1 1 0,-1 0-1,1 0 1,-1 0-1,1 1 1,0 0 0,0 0-1,-1 1 1,1 0 0,0 0-1,0 0 1,0 1 0,-1 0-1,1 1 1,0-1-1,5 3 3,-4-1 8,-1 0-1,0 0 0,1 1 0,-2 0 1,1 0-1,0 1 0,-1 0 0,0 0 0,0 0 1,0 1-1,-1 0 0,0 0 0,0 0 1,0 1-1,-1-1 0,0 1 0,-1 0 1,1 1-1,-1-1 0,0 0 0,-1 1 0,0 0 1,0-1-1,-1 1 0,0 0 0,0 0 1,-1 0-1,0 0 0,0 0 0,-1 0 0,-1 6-7,-1-1 30,-1 0 0,-1 0-1,0-1 1,0 0 0,-1 0-1,-8 11-29,0-3-576,0 0-1,-1-1 0,-8 6 577,-6 9-927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0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17 580 3968,'-16'6'2149,"16"-6"-1504,0 0-181,0 0 86,0 1-140,7 12-64,-1 1 0,-1-1 0,-1 1 0,0 0 0,0 0-1,0 10-345,1-1 283,1 0-1,1 3-282,69 193 2144,-75-214-2072,1 0 155,0 1-1,0-1 1,0 0-1,1 1 0,0-1 1,0 0-1,2 2-226,-5-6 64,1-1 0,0 1 0,0 0 1,0 0-1,-1-1 0,1 1 0,0 0 0,0-1 0,0 1 0,0-1 0,0 1 0,0-1 0,0 0 0,0 1 0,0-1 0,1 0 0,-1 0 0,0 0-64,0 0 77,1 0 0,0 0 0,-1-1 0,1 1 0,0-1-1,-1 1 1,1-1 0,-1 0 0,1 1 0,-1-1 0,1 0-1,-1 0 1,1 0 0,-1 0 0,1-1-77,4-4 150,0 0-1,-1-1 1,1 0 0,-1 1-1,1-5-149,8-9 121,68-104 331,-40 58-67,23-25-385,236-264 427,-70 94-2011,-198 221-1221,-10 10 800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12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37 5984,'-48'-24'3269,"30"12"3510,18 12-5950,8 7-240,10 6-346,1 0-1,0-1 0,1-1 1,4 1-243,5 3 6,15 11-6,-1 3-1,4 2 44,0-1 0,24 9-43,26 4-261,50 13 261,108 26 85,-134-52-88,1-6-1,33 0 4,50 9 194,43 11-167,-176-36 20,0-3 1,48-4-48,-103-1-37,-15 0 46,0 0-1,0 0 0,0 1 0,0-1 0,0 1 1,0-1-1,0 1 0,0-1 0,0 1 1,-1 0-1,1 0 0,0 0 0,-1 0 0,1 1 1,0-1-1,-1 0 0,1 1 0,-1-1-8,4 4-30,5 0-1044,-14-7-449,-2 2 627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1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22 7808,'-3'-3'587,"0"0"1,-1 1 0,1 0-1,-1 0 1,0 0-1,0 0 1,-2-1-588,5 3 113,0-1 0,0 1 0,-1-1 0,1 1 0,0 0 0,0 0 0,0 0 0,0-1 0,0 1 0,0 0 0,0 0-1,0 1 1,-1-1 0,1 0 0,0 0 0,0 0 0,0 1 0,0-1 0,0 1 0,0-1 0,0 1 0,0-1 0,0 1 0,0-1 0,0 1 0,0 0 0,1 0 0,-1-1 0,0 1 0,0 0 0,1 0 0,-1 0-113,1 0 35,-1 0 0,1 0 1,0-1-1,0 1 0,0 0 1,0 0-1,0-1 0,0 1 1,0 0-1,0 0 0,1-1 1,-1 1-1,0 0 1,0 0-1,1-1 0,-1 1 1,0 0-1,1-1 0,-1 1-35,2 4 97,2 2-70,-1 0 1,1-1-1,0 1 1,0-1-1,1 0 1,0 0 0,0 0-1,1-1 1,-1 1-1,4 1-27,4 5-9,16 14 278,13 8-269,-11-10 275,10 12-275,-37-33 31,0 1 0,0 0 0,-1 0 0,0 1 0,0-1 0,0 1 0,0-1 0,-1 1 0,1 0-1,-1 0 1,0 0 0,-1 0 0,1 0 0,-1 1 0,0 1-31,-1-2 43,-1 0 0,0-1 0,1 1 1,-2-1-1,1 1 0,0-1 0,-1 1 0,0-1 0,0 0 0,0 0 0,-1 0 0,1 0 0,-1 0 1,-1 1-44,-9 9 90,0 0 0,0-1 1,-3 1-91,-48 41 224,-6 0-224,67-53 13,-18 13-377,0-1 0,-22 12 364,4-7-491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1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39 7808,'-2'-1'493,"-1"-1"0,-1 1-1,1 0 1,0 0 0,0 0 0,0 0 0,-1 0 0,1 1 0,0 0-1,0 0 1,-1 0 0,-2 0-493,6 0 111,0 0 0,0 0-1,0 0 1,0 0 0,0 0-1,0 0 1,0 0 0,0 0-1,0 0 1,0 0-1,0 0 1,0 0 0,0 0-1,0 0 1,0 0 0,0 0-1,0 0-110,1-1 73,-1 1 0,1 0-1,-1 0 1,1 0 0,-1 0-1,1 0 1,0-1 0,-1 1-1,1 0 1,-1-1 0,1 1-1,-1 0 1,0-1 0,1 1-1,-1 0 1,1-1 0,-1 1-1,1-1 1,-1 1 0,0-1-1,1 1 1,-1-1 0,0 1-1,0-1 1,1 1 0,-1-1-73,-11-9 307,9 9-278,-1 0-9,0-1 1,0 1-1,-1 0 1,1 0-1,0 0 1,-1 0-1,1 1 1,-1-1-1,1 1 1,0 0-1,-1 0 0,1 0 1,-3 1-21,-6 0 18,-1 1 0,1 1 0,-2 1-18,6-2 0,0 2 0,1-1 0,-1 1 0,0 0-1,1 0 1,0 1 0,0 0 0,0 1 0,1-1 0,0 1 0,0 1 0,-8 8-35,0 1-1,2 1 1,-9 15 35,12-16-7,0 1 0,1 0 1,1 1-1,1 0 0,0 0 0,2 0 0,0 1 0,1-1 0,1 1 0,0 1 8,1 7 21,1-1 0,1 1 0,1 0 0,2-1 0,0 1 0,8 20-22,-10-38 29,1-1 0,1 0 1,-1 1-1,2-1 0,-1-1 0,1 1 0,0-1 1,0 1-1,1-2 0,0 1 0,0 0 0,5 2-29,-7-5 17,1-1 0,0 1 0,0-1 0,0 0 0,0 0 0,0-1 0,1 1 0,-1-1 0,1-1 0,0 1 0,0-1 0,-1 0-1,1 0 1,0 0 0,0-1 0,0 0 0,0 0 0,0-1 0,0 0-17,1-1 4,0 0 0,-1-1-1,1 0 1,-1 0 0,0-1 0,0 1 0,0-1-1,-1-1 1,0 1 0,5-5-4,-8 7-1,5-4-379,-1 0-1,1 0 0,-1-1 0,0 0 0,-1-1 1,0 1-1,0-1 0,0 0 0,-1 0 1,1-3 380,5-5-1536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1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107 185 6880,'-1'-2'316,"-1"0"0,0 0 0,0 1 1,1-1-1,-1 0 0,-1 1 0,1-1 0,0 1 1,0-1-1,-1 1 0,1 0 0,0 0 0,-1 0 0,1 0 1,-1 1-1,-1-1-316,2 0 263,0 0-118,0 1 0,0-1 0,0 0 0,0 0 0,0 0 0,0 0 0,1 0 0,-1 0 0,0 0 0,1 0 0,-1-1 0,1 1-1,-1-1 1,1 1 0,0-1 0,0 0 0,0 1 0,0-1 0,0 0 0,0 0 0,0 0 0,0 0 0,1 0 0,-1 0 0,1 0 0,-1 0 0,1 0 0,0 0-1,0 0 1,0 0 0,0 0 0,0 0 0,0 0 0,1-1-145,1-5 84,0 1-1,0 0 0,1 0 1,-1 0-1,2 1 0,-1-1 1,1 1-1,0 0 1,3-4-84,-4 7-2,0 0 0,-1 0 1,1 0-1,0 1 1,0-1-1,0 1 0,1 0 1,-1 0-1,1 0 1,-1 1-1,1-1 0,-1 1 1,1 0-1,0 0 1,0 0-1,-1 0 0,1 1 1,0-1-1,3 1 2,-4 0-11,0 0 1,0 0-1,0 1 0,0-1 1,0 1-1,0-1 0,0 1 0,0 0 1,0 0-1,0 1 0,-1-1 1,1 0-1,0 1 0,-1 0 0,1 0 1,-1-1-1,1 2 0,-1-1 11,1 1 5,0 1-1,-1-1 1,1 1 0,-1 0-1,0-1 1,0 1 0,-1 0-1,1 0 1,-1 1-1,0-1 1,0 0 0,0 1-5,0 7 56,0 0-1,0 0 1,-1 0 0,-1 0 0,0 0 0,-1 0 0,0 0-1,-3 11-55,1-13 57,1 1 0,-1-1-1,-1 0 1,0 0-1,0 0 1,-1 0-1,0-1 1,-1 0-1,0 0 1,-1 1-57,-18 17 272,70-70-64,-35 36-222,1 1-1,-1 0 1,2 1 0,-1 0 0,0 0-1,1 1 1,0 0 0,0 1 0,8-1 14,-14 3 13,0 2 0,1-1 0,-1 0 1,1 1-1,-1 0 0,0 1 0,0-1 0,1 1 1,-1 0-1,0 0 0,-1 0 0,1 1 0,0 0 1,-1 0-1,1 0 0,-1 0 0,0 1 0,0 0 1,0 0-1,-1 0 0,1 0-13,-3-1 5,0-1 0,1 0-1,-2 0 1,1 1 0,0-1-1,0 1 1,-1-1 0,1 1-1,-1-1 1,0 1 0,0-1 0,0 1-1,0-1 1,0 1 0,-1-1-1,1 1 1,-1-1 0,1 1 0,-1-1-1,0 0 1,0 1 0,0-1-1,0 0 1,-1 0 0,1 1 0,-1-1-5,-5 9 75,-2 0-1,1 0 1,-2-1 0,-4 4-75,3-2 21,3-3-2,-1-1 1,1 0-1,-1-1 1,0 0 0,-1 0-1,1-1 1,-2 0-1,1 0 1,0-2-1,-1 1 1,0-1-1,0-1 1,0 0 0,-1 0-1,-10 1-19,7-3-33,0-1 0,0 0 0,1-1 1,-1 0-1,0-1 0,-11-3 33,-3-6-118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4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25 487 5728,'-14'-15'1840,"14"14"-1766,-1 0 1,1 1-1,-1-1 1,1 0-1,-1 0 1,1 1-1,0-1 1,-1 0-1,1 0 1,0 0 0,0 0-1,0 0 1,0 1-1,0-1 1,0 0-1,0 0 1,0 0-1,0 0 1,0 0-1,0 1 1,1-2-75,-1-4 1123,-3-15 2574,2 18-3339,0 0 0,0 0 0,1 1 1,-1-1-1,1 0 0,0 0 0,0 0 0,0 0 0,0 0 1,0 1-1,1-2-358,0-8 821,-1 12-788,0-1 0,0 1 1,0-1-1,0 1 0,0-1 0,0 1 0,0-1 1,0 0-1,0 1 0,1-1 0,-1 1 0,0-1 0,0 1 1,0-1-1,1 1 0,-1-1 0,0 1 0,0-1 1,1 1-1,-1 0 0,0-1 0,1 1 0,-1-1 0,1 1 1,-1 0-1,0-1 0,1 1 0,-1 0 0,1-1 1,-1 1-1,1 0 0,-1 0 0,1 0 0,-1-1 1,1 1-1,0 0-33,3-1 73,-1 0 0,1 1 1,0-1-1,0 1 1,0 0-1,0 0 0,0 0 1,2 1-74,23 0 191,591-78 241,-273 46-432,21-17 0,97-16-10,-278 35-5,19-12 15,-56 11 15,-132 26 14,-9 3-59,1-1 0,-1 0 0,1-1 1,-1 0-1,0 0 0,1-2 30,19-11-3194,-24 13-170,-10 7-3235,5 4 3725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4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39 7040,'-1'0'119,"-3"0"455,0-1 0,1 0 0,-1 1 0,0-1-1,1 0 1,-1-1 0,1 1 0,-1-1 0,1 1 0,0-1 0,-2-1-574,5 3 61,0 0 0,0-1 0,0 1 0,-1 0 0,1 0 0,0-1 0,0 1 1,0 0-1,-1 0 0,1 0 0,0-1 0,0 1 0,0 0 0,0-1 0,0 1 1,0 0-1,0 0 0,0-1 0,0 1 0,0 0 0,0 0 0,0-1 0,0 1 0,0 0 1,0-1-1,0 1 0,0 0 0,0 0 0,0-1 0,0 1 0,0 0 0,0-1 1,1 1-1,-1 0 0,0 0 0,0 0 0,0-1 0,0 1 0,1 0 0,-1 0 1,0 0-1,0-1-61,1 1 58,0-1 0,0 0 0,-1 0 0,1 1 0,0-1 0,0 0 0,0 1 0,0-1 0,0 1 0,0-1 0,0 1 0,0-1-58,13-1 37,0 1 0,1 0 0,-1 1 0,0 0-1,0 1 1,12 3-37,-8-2-23,10 1 52,-1 2-1,0 1 1,18 6-29,-29-7 85,-1 1 1,0 0-1,0 1 0,0 1 0,-1 0 0,12 10-85,-24-17 23,0 1-1,0 0 1,0-1-1,0 1 1,0 0 0,-1 0-1,1 0 1,0 0-1,-1 0 1,0 1-1,1-1 1,-1 0 0,0 1-1,0-1 1,0 1-1,-1-1 1,1 1 0,0-1-1,-1 1 1,0-1-1,0 1 1,0 0-1,0-1 1,0 1 0,0-1-1,0 1 1,-1 0-1,0-1 1,1 1-1,-2 0-22,-1 3 22,0 0-1,-1-1 0,0 1 1,0-1-1,-1 0 0,0 0 1,-4 3-22,-41 31-33,34-27-9,-21 14-1001,-2-1 1,-1-1 1042,-18 10-1221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4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576 232 8128,'-4'-12'2618,"3"12"-2541,1 0 0,0 0-1,-1 0 1,1 0 0,0 0 0,-1 0-1,1 0 1,-1 0 0,1 0-1,0 0 1,-1 0 0,1 0-1,-1 0 1,1 0 0,0 0-1,-1 0 1,1 0 0,0 0 0,-1 1-1,1-1 1,0 0 0,-1 0-77,0 1-167,5-5 129,2 1 553,0-1 0,-1-1 0,0 1 0,0-1 0,3-3-515,-6 5 73,0 1-1,0 0 0,-1-1 0,1 0 0,-1 1 1,1-1-1,-1 0 0,0 0 0,0 0 0,-1 0 1,1 0-1,-1 1 0,1-1 0,-1 0 1,0-1-73,0-3 31,-1 1 1,0-1-1,0 1 1,-1 0 0,1 0-1,-1 0 1,-1 0-1,1 0 1,-1 0 0,0 0-1,0 1 1,-1-1 0,0 1-1,0 0 1,0 0-1,0 1 1,-1-1 0,0 1-1,0 0 1,0 0 0,0 0-1,-1 1 1,1 0-1,-1 0 1,0 0 0,0 1-1,0 0 1,-3-1-32,-4 1 5,-1 0 1,0 1-1,0 1 0,1 0 1,-1 1-1,0 0 1,0 1-1,0 1-5,-7 1 52,-1 2 0,2 0 0,-1 1-1,-13 8-51,17-7 57,1 1 0,-1 1 0,2 1-1,0 0 1,0 1 0,1 1 0,0 0-1,1 1 1,-6 8-57,4-2 35,1 0 0,1 1 1,1 0-1,1 1 0,1 0 1,1 0-1,1 3-35,4-13 68,0 0 1,1 0-1,1 1 0,0-1 1,1 1-1,0-1 1,1 1-1,0 0 0,1-1 1,1 6-69,-1-12 52,1 1 1,-1-1 0,2 0 0,-1 1-1,0-1 1,1 0 0,0-1 0,1 1-1,-1 0 1,1-1 0,0 0 0,0 0-1,1 0 1,0 0 0,0-1-1,0 0 1,0 0 0,0 0 0,1 0-1,4 1-52,9 4 59,0-2-1,0 0 1,1-1-1,0-1 0,0-1 1,0 0-1,0-2 0,1 0 1,-1-1-1,20-3-58,-15 1-303,-1-2 0,1-1 0,-1-1 0,0-1 0,0-1 0,-1-2 0,0 0 0,20-11 303,-10-1-2437,-5 0 763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4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16 4576,'4'-4'693,"11"-7"1720,-9 12-122,-4 10 1362,-3-1-3423,0 0-1,0 0 0,-1 1 1,0-1-1,-1-1 0,-3 10-229,-26 50 228,18-41-109,-16 27 932,-22 30-1051,34-58 362,16-23-328,1-1-1,-1 0 1,0 1-1,1-1 1,0 0 0,0 2-34,0-4 14,1-1 0,0 1 0,0-1 0,0 1 0,0-1 0,-1 1 0,1-1 0,0 1 0,0-1 1,0 1-1,0 0 0,0-1 0,0 1 0,1-1 0,-1 1 0,0-1 0,0 1 0,0-1 0,0 1 1,1-1-1,-1 1 0,0-1 0,0 1 0,1-1 0,-1 0 0,0 1 0,1-1 0,-1 1 0,0-1 0,1 0 1,-1 1-1,1-1 0,-1 0 0,1 1 0,-1-1 0,1 0 0,-1 0 0,1 0 0,-1 1 0,1-1 1,-1 0-1,1 0 0,-1 0 0,1 0 0,-1 0 0,1 0 0,0 0-14,21-2 77,0 0 1,-1-2-1,1-1 0,14-5-77,17-3-101,16-3-672,45-16 773,-75 22-422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4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20 8224,'-10'-20'3040,"10"20"-2368,-6 6-160,1-6-160,10 0-288,-10 3 960,-1 8-576,-5 2 896,6 12-768,-6-1 255,11 5-479,-11 0-256,11 4-96,0 1 0,5 5 0,-5 2-1855,6 14 1023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148 196 6976,'-10'-27'2256,"6"19"-1371,2 6-776,-14-9 240,15 11-345,1-1 0,-1 1 0,1 0-1,-1 0 1,1 0 0,-1 0 0,1 0 0,-1 1 0,1-1 0,0 0 0,-1 0 0,1 0 0,-1 0 0,1 0 0,0 1 0,-1-1 0,1 0 0,-1 0 0,1 1 0,0-1 0,-1 0 0,1 0 0,0 1 0,-1-1 0,1 0 0,0 1 0,0-1 0,-1 1 0,1-1-1,0 0 1,0 1 0,0-1 0,-1 1 0,1-1 0,0 0 0,0 1 0,0-1 0,0 1 0,0-1 0,0 1 0,0-1 0,0 1-4,-3 17 572,0 0 0,2 0 0,0 0-1,1 14-571,9 77 434,-4-46-307,12 336 481,-15-298 1712,11 56-2320,-11-135 337,-2-21-302,0-1 0,0 1-1,0-1 1,0 1 0,0-1 0,0 1-1,0-1 1,0 1 0,0 0-1,0-1 1,0 1 0,0-1 0,-1 1-1,1-1 1,0 1 0,0-1-1,-1 1 1,1-1 0,0 1-1,0-1 1,-1 1 0,1-1 0,-1 1-1,1-1 1,0 0 0,-1 1-1,1-1-34,-2-2 374,-9-29-182,3 0 0,0 0 0,-2-22-192,2 1 33,-2-19 14,0-31-47,5 27-4,4 0 1,3 0-1,8-48 4,11-2-95,-15 97 77,2 0 0,1 0 0,6-12 18,-8 24-37,1 1 0,0-1 0,1 2 0,1-1-1,0 1 1,1 0 0,2 0 37,-9 9-6,0 1-1,1 1 0,-1-1 0,1 0 1,0 1-1,0 0 0,1 0 0,-1 1 1,0 0-1,4-2 7,-5 3-7,0 1 0,0-1 0,0 0 0,0 1 0,0 0 1,0 0-1,0 0 0,0 1 0,0-1 0,0 1 0,-1 0 0,1 0 0,0 0 0,0 1 0,0-1 0,1 2 7,3 1-21,0 1-1,-1 1 0,1-1 0,-1 1 0,0 0 0,-1 1 0,0-1 0,0 1 0,0 0 0,-1 1 0,0 0 0,3 6 22,0 2 12,0 1 0,-1 0 1,-1 0-1,-1 0 0,3 19-12,-5-22 18,-2 1 0,0-1 0,-1 1 0,0 0 0,-1-1 0,-1 1 0,0-1 0,-1 1 0,0-1 0,-1 0 0,-1 0 0,0 0 0,-1-1 0,-1 0 0,0 0 0,-1-1 0,0 1 0,0-2 0,-2 1 0,1-1 0,-2-1 0,1 1 0,-1-2 0,-3 2-18,9-7 10,0 0 0,-1 0 1,0 0-1,0-1 1,0 0-1,0 0 0,0-1 1,0 0-1,-1 0 0,1 0 1,-1-1-1,0 0 0,1 0 1,-1 0-1,0-1 0,1 0 1,-5-1-11,-7-3-119,-1 0 0,1-2-1,0 0 1,0-1 0,1-1 0,0-1 119,-54-33-2117,46 26 1040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53 152 6400,'-10'-56'2858,"9"52"-2771,0 2-46,1 0-1,-1 0 0,1 1 1,0-1-1,0 0 1,-1 0-1,1 0 0,0 0 1,1 0-1,-1 0 0,0 0 1,0 1-1,1-1 1,-1 0-1,1 0 0,0 0 1,0 0-41,5-11 367,19-28 3442,-25 41-3787,0 0 0,0-1 1,0 1-1,0 0 1,0 0-1,1 0 1,-1-1-1,0 1 1,0 0-1,0 0 1,1 0-1,-1-1 1,0 1-1,0 0 0,0 0 1,1 0-1,-1 0 1,0 0-1,0 0 1,1 0-1,-1 0 1,0 0-1,0-1 1,1 1-1,-1 0 1,0 0-1,1 0 0,-1 0 1,0 1-1,0-1 1,1 0-1,-1 0 1,0 0-1,0 0 1,1 0-1,-1 0 1,0 0-1,0 0 1,0 0-1,1 1 0,-1-1-22,1 1 20,-1-1 0,1 1-1,-1 0 1,1 0-1,-1 0 1,1 0-1,-1 0 1,1 0-1,-1 0 1,0 0 0,1 0-1,-1 0 1,0 0-1,0 0-19,2 17 30,-1 0 1,0 0-1,-1 2-30,-5 37 109,-11 52-109,-19 61-513,14-76-1008,4-6 369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35 4992,'-11'-20'1824,"11"20"-1408,5-9-128,-5 4 416,6 5-448,-1 0 1024,0 5-704,1 1 160,5 8-448,0 10-96,0 5-128,-2 9 32,2 0-64,-11 15 128,5 0-96,-5 23-1024,0-3 544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84 4480,'-1'-1'24,"0"-8"757,-1 1 0,2-1 0,-1 0 0,1-5-781,0 12 228,0 0 0,1 0 1,-1 0-1,0-1 1,1 1-1,0 0 0,-1 0 1,1 0-1,0 0 0,1-1-228,-2 3 79,1-1 0,-1 0 0,1 0 0,0 1 0,-1-1 0,1 0 0,0 1 0,0-1 0,-1 1 0,1-1 0,0 1 0,0-1 0,0 1 0,0-1 0,0 1 0,0 0 0,0 0 0,0-1 0,0 1 0,0 0 0,-1 0 0,1 0 0,1 0-79,0 1 28,0 0 0,1 0 0,-1 0 0,0 0 0,0 0 0,0 0 0,0 0 0,0 1 0,0-1 0,0 1 0,0 0 0,0 0 1,-1-1-1,1 1 0,-1 0 0,1 0 0,-1 0 0,0 1 0,1 0-28,2 8 26,0 0 0,0 1-1,-1-1 1,-1 1 0,0 0 0,1 6-26,35 547 1478,-6-58-620,-29-481-743,3 37 1152,3 0 1,16 56-1268,-24-115 146,-1-4-118,0 1 1,0 0-1,0-1 0,0 1 1,0 0-1,0-1 0,1 1 1,-1 0-1,0-1 0,0 1 0,1 0 1,-1-1-1,0 1 0,1-1 1,-1 1-1,0 0 0,1-1 1,-1 1-1,1-1 0,-1 1 1,1-1-1,-1 0 0,1 1 1,-1-1-1,1 1 0,0-1 0,-1 0 1,1 0-29,-1 0 12,1 0-1,-1 0 1,1-1 0,-1 1-1,1 0 1,-1-1 0,0 1 0,1 0-1,-1-1 1,0 1 0,1-1 0,-1 1-1,0-1 1,1 1 0,-1-1 0,0 1-1,0-1 1,0 1 0,0-1 0,1 1-1,-1-1 1,0 1 0,0-1 0,0 1-1,0-1 1,0 1 0,0-1 0,0 1-1,-1-1 1,1 1 0,0-1-12,0-4 41,2-4-13,-2-1-1,1 0 1,-1 0 0,-1 0-1,0-4-27,-1-21 22,-24-201 15,-13-76-170,21 63 0,11-5 133,10 31-235,-3 219 226,0 0 0,1 1 0,-1-1 0,1 0 1,-1 1-1,1-1 0,0 1 0,0-1 0,2-1 9,-3 4-5,0 1 0,1-1 1,-1 1-1,0-1 0,1 1 1,-1-1-1,1 1 0,-1-1 1,1 1-1,-1-1 0,1 1 1,-1 0-1,1-1 0,-1 1 0,1 0 1,0-1-1,-1 1 0,1 0 1,-1 0-1,1-1 0,0 1 1,0 0 4,0 0-2,0 0 1,0 1 0,1-1 0,-1 0 0,0 1-1,0-1 1,0 1 0,1-1 0,-1 1 0,0-1-1,0 1 1,0 0 0,0-1 0,0 1 0,0 0-1,0 1 2,3 1-2,-1 1-1,0 0 0,0-1 0,0 2 0,-1-1 0,1 0 0,-1 0 0,0 1 0,0-1 0,-1 1 0,1 0 0,-1 0 1,0 0 2,3 16-59,-1 1 0,-1 9 59,1-3-53,8 108-24,-7 13 77,2 15-136,-4-120 91,46 560 37,-38-549 34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56 7392,'-9'-19'2993,"9"17"-2738,-1-1 1,0 1-1,0 0 0,0 0 0,0 0 0,0-1 0,0 1 1,-1 0-1,1 1 0,-1-1 0,1 0 0,-1 0 1,0 0-1,0 1 0,-1-2-255,-1 2 160,1 0 1,-1 1-1,1-1 0,0 1 1,-1-1-1,1 1 0,-1 0 1,1 1-1,-1-1 1,1 0-1,-1 1 0,1 0 1,-3 1-161,-5 2 122,0 1 1,0 0 0,-5 4-123,6-4 117,0 1-99,1 1-1,0 0 0,0 0 0,1 1 1,0 0-1,0 1 0,-4 6-17,-4 4 87,-6 7 79,2 1-1,0 1 0,-4 11-165,14-20 56,0 0-1,2 0 0,0 1 0,1 0 0,1 0 0,1 0 0,0 1 0,2 0 0,1 0 1,0 0-1,2 0 0,1 18-55,0-30 21,0-1 1,1-1 0,0 1-1,0 0 1,1 0 0,0-1-1,0 1 1,0-1 0,1 0-1,1 0 1,-1 0 0,1-1-1,0 1 1,3 1-22,-4-4 19,0-1 0,0 1 1,0-1-1,0 0 1,1 0-1,0-1 0,-1 1 1,1-1-1,0 0 0,0 0 1,0-1-1,0 1 0,1-1 1,-1 0-1,0-1 0,1 1 1,-1-1-1,0 0 0,1 0 1,-1-1-1,5-1-19,-4 1 7,0-1-1,-1 0 1,1 0 0,-1 0-1,1-1 1,-1 0-1,0 0 1,0-1 0,0 1-1,-1-1 1,1 0-1,-1 0 1,0 0 0,0-1-1,2-3-6,-3 5 2,-1-1 0,0 1 0,0-1 0,0 0 0,0 1 1,0-1-1,-1 0 0,1 0 0,-1 0 0,0 0 0,-1-1 0,1 1 0,-1 0 0,0 0 0,0 0 0,0-1 0,0 1 0,-1 0 0,1 0 0,-1 0 0,0 0 0,-1-3-2,0 4-20,1 1 0,-1-1 0,0 0 0,0 1 0,0-1 0,0 1 0,0 0 0,0-1 0,0 1 1,-1 0-1,1 0 0,-1 1 0,0-1 0,0 0 0,1 1 0,-1 0 0,0 0 0,0 0 0,0 0 0,0 0 0,-1 0 0,1 1 0,0-1 0,0 1 0,0 0 0,-1 0 20,-8 0-543,0 1 1,0 0-1,0 1 0,0 0 0,1 1 0,-6 1 543,-22 10-1434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481 625 7232,'-2'-1'406,"0"0"1,0 0-1,-1 0 1,1 0-1,0 0 1,-1 0-1,1 1 1,0-1-1,-3 0-406,11 0 659,-1 0 1,0-1-1,0 1 0,0-2 0,0 1 0,0 0 0,0-1 0,-1 0 0,4-3-659,-5 5 70,-1-1-1,1 0 0,-1-1 1,0 1-1,0 0 1,0-1-1,0 1 0,0-1 1,-1 1-1,1-1-69,-1 2 26,-1-1-1,0 1 0,1 0 1,-1 0-1,1-1 0,-1 1 1,0 0-1,0-1 0,0 1 1,0 0-1,0-1 1,0 1-1,0-1 0,0 1 1,-1 0-1,1-1 0,-1 1 1,1 0-1,0 0 0,-1-1 1,0 1-1,0-1-25,0 1 0,1 0-1,-1 0 1,0 0 0,0 0-1,0 0 1,-1 0 0,1 0-1,0 0 1,0 0 0,0 0-1,-1 1 1,1-1 0,0 0-1,-1 1 1,1-1 0,-1 1-1,1 0 1,-1-1-1,1 1 1,0 0 0,-1 0-1,1 0 1,-1 0 0,-3 0-16,-1 0-1,1 1 1,0 0-1,0 0 1,-1 1 16,4-2-1,-25 9-8,1 0-1,-1 2 0,2 1 0,-6 5 10,-5 1 34,10-6 103,1 2 0,1 1 0,-8 6-137,30-19-7,0-1 1,0 1-1,0 0 1,0 0-1,0 0 1,1 0-1,-1 0 0,1 0 1,-1 0-1,1 1 1,-1 0 6,2-2-1,0 0 1,0-1-1,0 1 0,0 0 1,0-1-1,-1 1 1,1 0-1,0 0 1,1-1-1,-1 1 0,0 0 1,0-1-1,0 1 1,0 0-1,0-1 1,1 1-1,-1 0 0,0-1 1,1 1-1,-1 0 1,0-1-1,1 1 1,-1-1-1,1 1 0,-1-1 1,1 1-1,-1-1 1,1 1-1,-1-1 1,1 1-1,0-1 0,-1 0 1,1 1-1,-1-1 1,1 0-1,0 0 1,-1 1-1,1-1 0,0 0 1,0 0-1,-1 0 1,1 0 0,11 3 55,1-1 0,-1-1 1,5 1-56,-5-1-43,1 0 0,0 1 0,7 2 43,-13-2 12,0 0 0,0 0 0,0 1 0,0 0 0,0 0 0,-1 1 0,1 0-1,-1 0 1,0 1 0,0-1 0,-1 1 0,1 0 0,-1 1 0,0-1 0,-1 1 0,1 0 0,0 2-12,-2-4 30,-1 0 0,1 0 0,0-1 0,0 1 0,0-1 0,0 0 0,0 1-1,1-2 1,1 2-30,-2-2 7,-1-1 0,0 0-1,1 0 1,-1 0 0,1 0-1,0-1 1,-1 1 0,1-1-1,-1 0 1,1 1 0,0-1-1,-1 0 1,1-1 0,0 1-1,-1 0 1,1-1-1,-1 1 1,2-1-7,10-4 12,-1-1-1,0 0 1,0 0-1,-1-1 1,1-1-1,-1 0 1,-1-1-1,0 0 0,0-1 1,-1 0-1,0-1 1,-1 0-1,0 0-11,-4 4 10,-2 1 0,1-1 0,-1 0 0,0 0 0,0 0 0,0 0 0,-1 0 0,-1 0 0,1-1 0,-1 1 0,0-1 0,-1 0 0,0 1 0,0-7-10,-2-5 17,-1 0 0,-1 1 0,0-1 0,-1 1-1,-3-6-16,-7-16 21,-2 1-1,-1 0 0,-3 1 0,0 1 1,-25-29-21,22 32-29,-2 1 1,-2 1 0,-11-8 28,28 29-21,-1 0 0,-1 1 0,1 0 0,-2 1 1,1 0-1,-1 1 0,-1 1 0,1 1 0,-1-1 0,-5 1 21,15 4-9,0 1 0,1 1-1,-1-1 1,0 1-1,0 0 1,0 0-1,0 0 1,0 0 0,0 1-1,0 0 1,1 0-1,-1 0 1,0 1-1,1 0 1,-1 0 0,1 0-1,-1 0 1,1 1-1,0-1 1,0 1-1,0 0 1,-1 2 9,-4 3-20,1 1 0,0 0 0,1 0 0,0 1 0,0 0 0,1 0-1,1 1 1,-3 5 20,-5 17-10,1 0-1,1 1 0,2 0 1,1 1-1,2 0 0,1 0 1,2 1-1,1 24 11,3-6 62,3 1 0,1-1 0,4-1 0,1 1-1,8 17-61,-11-47 6,1 0-1,1-1 1,1 0-1,1 0 0,1-1 1,5 6-6,-6-13 7,0 0 0,1 0 1,1-2-1,0 1 0,0-2 1,2 0-1,0 0 0,13 7-7,-12-10-108,1 0-1,0-1 1,6 2 108,53 15-262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4:5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190 321 5568,'-5'-5'1408,"4"5"-1245,1 0 0,0 0 0,-1-1 0,1 1 0,-1 0 0,1 0 0,0-1 0,-1 1 0,1 0 0,0-1 0,0 1 1,-1 0-1,1-1 0,0 1 0,0-1 0,-1 1 0,1 0 0,0-1 0,0 1 0,0-1 0,0 1 0,0-1 0,0 1 0,-1-1 0,1 1 0,0 0 0,0-1 0,1 0-163,-1-6 1781,0-10 285,0-11 464,1-1 0,3-19-2530,-3 39 24,1 0 1,1 0-1,-1 1 1,1-1-1,0 0 1,1 1-1,0 0 1,1 0-1,0 0 1,2-2-25,-3 3-7,1 1 1,0 0 0,0 0 0,1 0 0,0 1-1,0 0 1,0 0 0,1 0 0,-1 1-1,1 0 1,0 0 0,1 1 0,-1 0 0,0 0-1,1 1 1,0-1 0,-1 2 0,6-1 6,-9 1-11,0 1 0,0 0-1,-1 0 1,1 1 0,0-1 0,0 1 0,0 0 0,0 0 0,-1 0 0,1 0 0,-1 1 0,1-1-1,-1 1 1,1 0 0,-1 0 0,0 0 0,0 1 0,0-1 0,0 1 0,0 0 0,2 2 11,-1 0 1,-1 0 0,1 0 0,-1 1 0,0-1 0,0 1 0,0 0 0,-1 0 1,0 0-1,0 0 0,-1 0 0,0 0 0,0 0 0,0 4-1,0 12 15,-1 1-1,-1-1 1,-2 1 0,0-1-1,-1 0 1,-1 0 0,-7 19-15,1-12 26,0-1 0,-2-1 1,-1 0-1,-1-1 1,-13 16-27,24-37 77,0 0 1,0-1 0,0 0 0,0 0-1,-1 0 1,0 0 0,-4 2-78,48-30 165,35-15-165,-62 33-5,0 1 0,0 0 0,1 1 0,-1 0 0,1 1 0,0 1 0,0 0 0,0 1 0,2 0 5,-9 1-7,0 0 0,0 0 0,0 1-1,0 0 1,1 0 0,-1 1 0,-1-1 0,1 1 0,0 1 0,0-1 0,-1 1 0,1 0 0,-1 0 0,0 1 0,0-1 0,0 1 0,0 0 0,-1 1-1,0-1 1,1 2 7,0-1 1,-1 0 0,0 1 0,0 0 0,0 0 0,-1 0 0,0 0 0,0 1-1,0-1 1,-1 1 0,0-1 0,0 1 0,-1 2-1,-1 2 15,0 0 0,-1 0 0,0 0 0,-1 0-1,0 0 1,-1-1 0,0 1 0,0-1 0,-1 0 0,-1 0 0,0 0 0,0 0-1,-1-1 1,0 0 0,-1 0 0,1 0 0,-2-1 0,1 0 0,-7 4-15,0 0 78,-2-1 1,1 0-1,-1-1 1,-1-1-1,0-1 1,0 0-1,-16 5-78,13-7 51,0 0 0,0-2 0,0 0 0,-1-1 0,0-1 0,1-1 0,-20-2-51,6-1-264,0-2 0,-19-6 264,-31-11-3226,39 9-2598,10 7 1691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42 971 8224,'-35'-6'5343,"29"6"311,6-1-5575,1 1 1,-1-1-1,1 0 1,0 0-1,-1 1 1,1-1 0,0 0-1,0 1 1,-1-1-1,1 1 1,0-1-1,0 1 1,1-1-80,7-5 139,33-36 587,10-15-726,-22 22 64,2 2-1,34-27-63,17 0 0,75-40 0,39-26 11,-164 102-4,-1-2-1,-2-1 1,0-1 0,17-22-7,-25 23-23,3-2 104,-1-1-1,2-6-80,-12 14-98,0-1-84,1 0 0,1 1 0,1 1 0,1 1 0,2-2 182,-19 22-144,0-1-1,-1 0 0,1 1 1,-1-1-1,1 1 0,0-1 1,-1 1-1,1-1 0,0 1 1,0 0-1,-1-1 0,1 1 1,0 0-1,0 0 0,0 0 1,0-1-1,-1 1 0,1 0 1,0 0-1,0 0 145,1 5-3006,-6 6 143,-4 0-1228,2 1 1329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7 157 6464,'-1'-1'188,"0"1"1,1-1 0,-1 0-1,1 1 1,-1-1 0,1 0-1,-1 0 1,1 0 0,0 0-1,-1 1 1,1-1 0,0 0-1,0 0 1,-1 0 0,1 0-1,0 0 1,0 0-1,0 0 1,0 1 0,0-1-1,0 0 1,1 0 0,-1 0-1,0 0 1,1-1-189,12-22 2498,-5 11-1819,-6 7-505,2 1-1,-1-1 1,1 1-1,-1-1 1,1 1 0,1 0-1,-1 0 1,1 1 0,3-3-174,2 0 236,0 0 0,0 0 0,1 1 1,2 0-237,-10 4 23,0 1 0,0 0 0,0 0 0,0 0 0,0 0 0,0 0 0,0 1 0,0-1 0,0 1 0,0 0 0,1 0 0,-1 0 0,0 0 0,0 1 0,0-1 0,0 1 0,0 0 0,0 0-23,-2-1 4,0 1 0,0-1 0,0 1 0,0 0-1,0-1 1,0 1 0,0 0 0,0-1-1,-1 1 1,1 0 0,0 0 0,-1 0-1,1 0 1,0 0 0,-1 0 0,1 0-1,-1 0 1,1 0 0,-1 0 0,0 0 0,1 0-1,-1 0 1,0 0 0,0 0 0,0 0-1,0 0 1,0 1-4,0 2 11,-1 1-1,0-1 1,1 1-1,-2-1 0,1 0 1,0 1-11,-1 1 17,-6 15-168,0-1 0,0 1-1,-7 7 152,-12 25-304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222 107 7456,'0'-2'415,"0"0"0,1 0 0,-1 0 0,1 0 0,-1 0 0,1 0 0,0 0 0,0 0 0,0 0 0,0 1 1,0-1-1,1-1-415,19-21 2320,-14 17-1584,-7 6-690,3-1 90,-1 0-1,0 0 1,0 0-1,0-1 1,0 1-1,-1-1 1,1 1 0,-1-1-1,1 0 1,-1 1-1,0-1 1,0 0 0,0 0-1,-1 0 1,1-1-136,-1 4 16,0-1 1,0 1-1,0 0 1,0-1-1,-1 1 1,1 0-1,0-1 1,0 1-1,0 0 1,-1-1-1,1 1 0,0 0 1,0 0-1,-1-1 1,1 1-1,0 0 1,0 0-1,-1-1 1,1 1-1,0 0 1,-1 0-1,1 0 1,0 0-1,-1 0 1,1-1-1,0 1 1,-1 0-1,1 0 0,0 0 1,-1 0-1,1 0 1,-1 0-1,1 0 1,0 0-1,-1 0 1,1 0-1,0 1 1,-1-1-1,1 0 1,0 0-1,-1 0 1,1 0-17,-20 7 113,6-1-104,0 0 0,1 2 0,0 0 0,0 0 0,1 1 0,0 1-1,1 0 1,0 0 0,1 1 0,0 1 0,-1 2-9,-4 5 0,1 2-1,1-1 1,1 2 0,1 0-1,1 0 1,-5 17 0,11-26 18,0 0 0,1 0 0,1 1 0,0-1 0,1 1 0,0 0 0,1-1 0,1 12-18,-1-22 8,0-1 0,1 1 1,-1 0-1,1-1 0,0 1 0,0-1 0,0 1 1,0-1-1,0 1 0,0-1 0,1 1 0,-1-1 1,1 0-1,0 0 0,0 0 0,-1 0 0,1 0 1,0 0-1,1-1 0,-1 1 0,0-1 0,0 1 1,1-1-1,-1 0 0,1 0 0,-1 0 0,1 0 1,-1 0-1,1 0 0,0-1 0,-1 0 0,1 1 1,0-1-1,0 0-8,7 0 13,-1-1 0,0 0-1,0-1 1,0 0 0,-1 0 0,1 0 0,0-1 0,-1-1 0,4-1-13,96-53-704,-55 29 314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91 140 7552,'-4'-2'633,"1"0"-1,-1 0 1,0 0 0,0 1-1,0 0 1,0-1 0,0 1 0,0 1-1,-3-1-632,2 0 590,1 0 0,-1 0 0,1 0 0,0 0 0,-1-1 0,1 1-1,-2-2-589,5 2 59,1 1-1,-1 0 1,1-1-1,-1 1 1,1-1-1,-1 1 1,1-1-1,-1 1 1,1-1-1,-1 1 1,1-1-1,0 0 1,-1 1-1,1-1 1,0 1-1,0-1 1,-1 0-1,1 1 1,0-1-1,0 0 1,0 1-1,0-1 1,0 0-1,0 1 1,0-2-59,0 0 117,1 0 0,-1-1 0,1 1 0,-1 0 0,1-1 0,0 1 0,0 0 0,1-1-117,0-2 94,0 1-1,1 0 1,0 0-1,0 0 1,0 0-1,1 0 1,-1 1-1,2-1-93,3-2-31,0 0 1,1 1-1,0 0 1,0 1-1,0 0 1,0 1-1,7-2 31,-13 4-4,0 0 1,0 0-1,0 1 1,0 0-1,1-1 1,-1 1-1,0 0 1,0 1-1,0-1 1,0 0-1,0 1 1,0 0-1,0 0 1,0 0-1,0 0 1,0 0-1,-1 0 0,1 1 1,0 0-1,-1-1 1,1 1-1,-1 0 1,0 0-1,1 0 1,-1 0-1,0 1 1,0 0 3,0 0 11,-1 0 1,1 0 0,-1-1-1,0 1 1,-1 1-1,1-1 1,0 0 0,-1 0-1,1 0 1,-1 0 0,0 0-1,0 0 1,-1 1-1,1-1 1,0 0 0,-1 0-1,0 0 1,0 1-12,-3 10 24,-1-1 1,0 1-1,-4 6-24,-44 71 299,53-91-298,0 0-1,0 0 1,0 0-1,0 0 1,0 0 0,0 0-1,0 0 1,0 0-1,0 0 1,0 1 0,0-1-1,0 0 1,0 0-1,0 0 1,0 0 0,0 0-1,1 0 1,-1 0 0,0 0-1,0 0 1,0 0-1,0 0 1,0 0 0,0 0-1,0 0 1,0 1-1,0-1 1,0 0 0,0 0-1,0 0 1,0 0-1,0 0 1,0 0 0,0 0-1,0 0 1,0 0-1,1 0 1,-1 0 0,0 0-1,0 0 1,0 0-1,0 0 1,0 0 0,0 0-1,0 0 1,0 0-1,0 0 1,0 0 0,0 0-1,0 0 1,0 0-1,1 0 1,-1 0 0,0 0-1,0 0 1,0 0-1,0 0 1,0 0 0,0 0-1,0 0 1,0-1-1,9-1 30,12-6 31,-10 3-64,1 0 0,-1 1 1,1 1-1,0-1 0,0 2 0,8-1 3,-12 2 6,0 1 0,0 0 0,0 0 0,0 0 0,0 1 0,0 0 0,0 1 0,0 0 0,0 0 0,5 3-6,-11-4 4,0 0 1,0 0 0,0 0-1,0 0 1,0 1 0,0-1-1,0 1 1,0-1-1,0 1 1,-1-1 0,1 1-1,-1 0 1,1 0 0,-1 0-1,0 0 1,0 0 0,0 0-1,0 0 1,0 1 0,0-1-1,0 0 1,-1 0 0,1 1-1,-1-1 1,0 0-1,0 1 1,1-1 0,-2 0-1,1 1 1,0-1 0,-1 3-5,-2 5 18,0 0 0,-1 0 0,0 0 0,0 0 0,-1-1 0,-1 1 0,0-1 0,0-1 1,-1 1-1,-4 4-18,-9 9 5,-1-2 1,-1 0-1,-7 4-5,15-13-387,0 0-1,-1-2 1,0 1 0,-1-2-1,0 0 1,-1-1 0,1 0-1,-18 3 388,29-9-648,0 0-1,1 0 1,-1 0-1,0-1 1,0 0-1,1 0 1,-1-1-1,0 1 1,1-1-1,-1 0 649,-9-3-3210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2619 7968,'-9'0'950,"0"1"0,1 0 1,-1 1-1,1-1 0,-1 2-950,6-2 347,15 9 1173,58 32-256,-1 3 0,3 8-1264,57 37 362,16 12 103,-91-61-288,50 39 281,4-4 0,17 4-458,-59-47 279,2-2 1,28 6-280,-11-3 113,-22-8-52,57 23-74,29 4 13,116 22 67,2 1 47,90 24-194,4-15 80,-214-57 114,2-7 0,18-4-114,53-6 508,29-10-508,-41-10 237,161-29-237,-99-6 462,31-19-462,14-28 113,-113 30-125,-110 36 34,143-43 90,87-50 347,-234 81-438,-1-4 0,38-28-21,100-76 80,7-4 187,-134 91-164,34-18 487,112-88-590,-68 20 261,-39 31-133,53-32 5,75-60-68,95-121 38,-155 136-78,-74 70 129,90-110-154,-119 112 152,128-142 160,-207 235-280,89-94 105,48-70-137,-129 149 14,-2-2 1,-2-1 0,-2-1-1,-2-1 1,-2-1-1,16-48-14,-33 81-22,10-38-4,-13 46 24,0-1 1,0 1-1,0 0 1,-1-1-1,0 1 1,0 0 0,-1-5 1,1 9-77,0 0 1,-1 0 0,1 0-1,0 0 1,-1 0 0,1 0 0,-1 0-1,0 0 1,1 1 0,-1-1-1,1 0 1,-1 0 0,0 1 0,0-1-1,0 0 1,1 1 0,-1-1-1,0 1 1,0-1 0,0 1 0,0 0-1,0-1 1,0 1 0,0 0-1,0-1 1,0 1 0,0 0 0,0 0-1,-1 0 77,-4 0-783,0 0 0,0 0 1,-1 0-1,-2 1 783,2 0-555,-47 4-5333,32-5 3318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5 148 8800,'-5'-12'2842,"6"11"-2728,-1 0-1,0 1 0,1-1 0,-1 1 1,0-1-1,1 0 0,-1 1 0,0-1 1,1 1-1,-1-1 0,1 1 1,-1-1-1,1 1 0,0-1 0,-1 1 1,1 0-1,-1-1 0,1 1 0,0 0 1,-1-1-1,1 1-113,33-13 616,-1-2 0,0-1 0,5-5-616,-21 12 269,0-1 156,0 2 1,1 0-1,1 0 0,13-2-425,-27 8 77,1 1 0,-1 0-1,1 0 1,0 0 0,-1 1 0,1 0-1,0 0 1,-1 0 0,1 1 0,-1 0-1,1 0 1,-1 0 0,1 1 0,-1 0-1,0 0 1,1 0 0,-1 0 0,3 3-77,-6-3 6,1 0 0,0 0 0,-1 1 0,1-1 0,-1 1 1,0-1-1,0 1 0,0 0 0,0 0 0,0 0 0,-1 0 1,2 3-7,0 1-43,-1 1 1,0-1-1,0 1 1,0 6 42,3 24-118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37 7392,'1'-1'156,"-1"0"-2,0 0 0,1 1-1,-1-1 1,1 0 0,-1 0 0,0 0-1,0 0 1,0 1 0,1-1 0,-1 0-1,0 0 1,0 0 0,0 0 0,0 0-1,-1 0 1,1 1 0,0-1-1,0 0 1,0 0 0,-1 0 0,1 0-1,0 1 1,-1-1 0,1 0 0,-1 0-154,1 1 41,0 0 1,0 0-1,0 0 0,-1 0 1,1 0-1,0 0 1,0-1-1,0 1 0,0 0 1,0 0-1,-1 0 1,1 0-1,0 0 1,0 0-1,0 0 0,0-1 1,0 1-1,0 0 1,0 0-1,0 0 1,0 0-1,-1 0 0,1-1 1,0 1-1,0 0 1,0 0-1,0 0 1,0 0-1,0-1 0,0 1 1,0 0-1,0 0 1,0 0-1,0 0 1,0 0-1,0-1 0,0 1 1,0 0-1,1 0 1,-1 0-1,0 0 1,0-1-1,0 1 0,0 0 1,0 0-1,0 0-41,2-5 1407,-2 5-1335,0 0 0,-1-1 0,1 1 0,-1 0 0,1 0 0,0-1 0,-1 1 0,1 0 0,-1 0 0,1 0 0,-1-1 0,1 1 0,0 0 0,-1 0 0,1 0 0,-1 0 0,1 0 0,-1 0 0,1 0 0,-1 0 0,1 0 0,-1 0 0,1 0 0,0 0 0,-1 1 0,1-1 0,-1 0 0,0 0-72,-12 3 266,7 0-225,1 0 0,0 0-1,-1 0 1,1 1 0,1 0-1,-1 0 1,0 0 0,1 0-1,0 1 1,0 0 0,0 0-1,1 0 1,0 0 0,0 0-1,-1 3-40,-2 3 7,1 1-1,1 0 1,0 0 0,1 1-1,0-1 1,1 1-1,0 0-6,0 7 36,1 1-1,1-1 1,0 0 0,2 1-1,0-1 1,5 15-36,-5-24 42,1-1 0,0 1-1,1-1 1,0 0 0,0 0 0,1 0 0,1-1-1,-1 1 1,2-1 0,-1-1 0,1 1 0,1-1-1,2 2-41,-7-7 29,1 0-1,0 0 0,0 0 1,0 0-1,1-1 0,-1 0 0,1 0 1,-1 0-1,1 0 0,0-1 0,-1 1 1,1-1-1,0-1 0,0 1 0,0-1 1,0 1-1,0-1 0,0-1 0,0 1 1,0-1-29,7-2-4,1-1-1,-1 0 1,0-1 0,-1-1 0,1 1 0,-1-2 0,0 0 0,0 0-1,8-8 5,-9 6-251,-1 1-1,-1-1 1,1-1-1,-1 0 1,-1 0-1,6-10 252,10-19-875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3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173 150 6560,'-1'-2'345,"0"1"1,0 0-1,0 0 0,-1-1 1,1 1-1,0 0 1,-1 0-1,1 0 0,-1 0 1,1 0-1,-2 0-345,-11-8 4734,12 7-4510,0 1 0,0-1 0,1 0 0,-1 0 0,1 0-1,-1 0 1,1 0 0,0-1 0,0 1 0,0 0 0,0-1 0,0 1 0,0 0 0,1-1 0,-1 1 0,1-1 0,-1 1 0,1-1 0,0-2-224,1 2 59,-1 1 0,1-1 0,0 0-1,0 0 1,0 1 0,0-1 0,1 0 0,-1 1 0,1 0 0,-1-1 0,1 1 0,0 0 0,0 0 0,0-1 0,1 1-59,2-3-28,0 1 0,1 0 0,-1 1 0,1-1 0,0 1 0,0 0 0,0 1 0,1-1 0,-1 1 0,1 0 0,-1 1-1,1 0 1,-1 0 0,5 0 28,-7 1-5,0 0 0,0 0-1,0 1 1,0-1-1,0 1 1,0 0-1,0 0 1,0 0 0,0 1-1,0 0 1,-1-1-1,1 1 1,0 1 5,-2-2 7,0 1-1,-1-1 1,1 1 0,0 0-1,-1 0 1,1 0 0,-1 0-1,1 0 1,-1 0 0,0 0-1,0 1 1,0-1-1,0 0 1,0 1 0,-1-1-1,1 1 1,-1-1 0,1 1-1,-1-1 1,0 1 0,0 1-7,-1 9 8,-1 0 0,0-1 0,-1 1 0,-1-1 0,0 0 0,0 0 0,-1 0 0,-1 0 0,-2 3-8,-2 7 104,6-15-12,12-14 130,30-15 335,-18 9-360,0 2 0,16-6-197,-29 14-7,0 0-1,0 1 1,0 0-1,0 1 0,0-1 1,1 1-1,-1 1 0,0-1 1,1 1-1,4 1 8,-10-1 7,0 1 0,0-1 0,0 0 0,0 1 0,0-1 0,0 1 0,0-1 0,0 1 0,0 0 0,-1 0 0,1 0 0,0 0 0,0 0 0,-1 1 0,1-1 1,-1 0-1,1 1 0,-1-1 0,0 1 0,1 1-7,-1-1-2,0 0-1,0 1 1,0-1 0,0 0 0,-1 1 0,1-1 0,-1 1 0,0 0 0,0-1-1,0 1 1,0-1 0,0 1 0,0-1 0,-1 1 0,1-1 0,-2 2 2,-1 9 11,-2 0 0,0 0 0,0-1-1,-1 0 1,0 0 0,-1 0 0,-1-1 0,-2 2-11,-4 5 33,-1 0 0,-1-2 0,-1 0-1,-7 6-32,3-6-337,0-1-1,-1-1 0,-1-1 0,0-1 0,0-1 1,-2-1-1,-10 3 338,7-5-2853,0 0 1,0-2-1,-27 2 2853,19-4-3445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4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739 211 7712,'-3'-8'927,"0"0"0,0 0 1,-1 0-1,0 1 0,-1-1 1,1 1-1,-1 0 0,-2-1-927,-6-7 1523,9 9-1134,0 1-1,0 0 0,-1 0 0,0 1 1,0-1-1,0 1 0,-1 0 0,0 0-388,-4 0 237,0 0 0,-1 0 0,0 1 0,1 1 0,-1 0 0,0 0 0,-7 1-237,1 0 66,1 2-1,0-1 1,-1 2-1,1 0 1,-15 5-66,-1 1 7,1 2-1,-8 5-6,21-8 0,0 2 0,1 0 0,0 1 0,1 1 0,0 1 0,-13 11 0,14-8-10,0 0-1,0 0 1,2 1-1,0 1 0,1 0 1,0 1-1,1 1 1,-1 5 10,-4 10-11,2 1 0,1 1 0,2 0 0,1 5 11,2-9 10,2 1 0,1 1 0,2 7-10,2-19 16,1-1-1,1 1 0,1-1 1,1 0-1,4 14-15,1-6 30,1 0 0,2 0 0,1-1 0,1-1 0,1 0-1,1-1 1,16 20-30,-6-13 45,1-1-1,2-2 1,1-1-1,1-1 1,17 12-45,-27-25 31,1 0-1,0-1 1,1-1-1,0-2 1,1 0-1,0-1 1,1-1-1,0-1 1,0-1-1,1-2 1,0 0-31,3-1 67,-1-2-1,1-1 1,-1-1 0,1-2-1,-1 0 1,0-2 0,0-1-1,0-1 1,0-1 0,17-8-67,-18 4 108,-2-1 1,1 0-1,-2-2 0,0-1 1,0-1-1,8-9-108,-13 10 80,-1-1 0,0-1 0,-2-1 0,0 0 0,-1-1 0,0 0 0,1-6-80,-2 2 43,0-1 0,-2 0-1,-1-1 1,-1-1 0,-1 1-1,-1-1 1,1-12-43,0-4 23,-2 0 1,-2-1-1,-2 1 1,-2-1-1,-2 0-23,0-6 30,-3 0-1,-6-27-29,5 48 20,-2 0 0,-1 0 0,0 0 0,-14-25-20,13 33 22,-1 1-1,0 1 1,-1-1 0,-2 2 0,1 0 0,-2 0-1,0 1 1,-1 1 0,0 1 0,-2 0-1,1 1 1,-10-4-22,8 7-4,-1 2 0,0 0-1,0 1 1,0 1 0,-1 0-1,0 2 1,0 1 0,0 0-1,0 2 1,-1 0 0,1 1-1,-4 2 5,-8 1-449,0 2-1,1 1 0,-1 2 0,1 1 1,1 1-1,0 2 0,-10 5 450,-32 22-1392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4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 11392,'-21'-22'3674,"21"22"-3635,0 0 0,0 0-1,0 0 1,0 0 0,1 0 0,-1 0-1,0 0 1,0 0 0,0 0 0,0 0-1,0 0 1,0 0 0,1 0 0,-1 0-1,0 0 1,0 0 0,0 0 0,0 0-1,0 0 1,0 0 0,0 0 0,1 0-1,-1 0 1,0 0 0,0 0 0,0 0-1,0 0 1,0 0 0,0 0 0,0 0-1,0-1 1,1 1 0,-1 0 0,0 0-1,0 0 1,0 0 0,0 0 0,0 0-1,0 0 1,0 0 0,0-1 0,0 1-1,0 0 1,0 0 0,0 0 0,0 0-1,0 0 1,0 0 0,0 0 0,0-1-1,0 1 1,0 0 0,0 0 0,0 0-1,0 0 1,0 0 0,0 0-1,0-1 1,0 1 0,0 0 0,0 0-1,0 0 1,0 0 0,0 0 0,0 0-1,0 0 1,-1 0 0,1-1-39,10 3 656,130 53 1382,-47-16-1783,9 3-63,63 25-75,-27-21-60,-24-8 41,86 42-98,-183-72-203,0 0 1,0 2-1,-1 0 0,0 1 1,-1 0-1,11 12 203,-22-20-193,-3-3 60,0 1 1,0 0 0,0 0-1,0-1 1,0 1-1,-1 0 1,1 0 0,0 0-1,0 0 1,-1 0 0,1 0-1,0 1 1,-1-1-1,1 0 1,-1 0 0,1 0-1,-1 0 1,0 1-1,0-1 1,1 0 0,-1 0-1,0 1 1,0-1-1,0 0 133,-5 9-1551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4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15 10304,'-33'-15'3808,"33"15"-2944,-19 11-256,8-2 863,5 6-927,-10 23 480,-1 9-576,-10 31-64,11-2-224,-11 10-96,5-4-32,-5-1 32,7-8-32,-8 3-800,12-8 416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4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17 629 10624,'-17'-44'3936,"17"44"-3040,11-43-256,0 19 1247,5 4-1151,17-18 352,9 9-672,18-13-32,5 2-224,10-7-224,-4 9 0,5-15 96,-7 9 0,-4-8-96,-5 8 32,-12 2-2016,-10 13 1120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5:4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 10720,'-14'-15'3456,"14"14"-3378,0 1 0,0 0 1,0 0-1,-1 0 1,1-1-1,0 1 1,0 0-1,0 0 0,-1 0 1,1-1-1,0 1 1,0 0-1,-1 0 1,1 0-1,0 0 0,0 0 1,-1 0-1,1-1 1,0 1-1,0 0 1,-1 0-1,1 0 0,0 0 1,-1 0-1,1 0 1,0 0-1,0 0 1,-1 0-1,1 0 0,0 1 1,0-1-1,-1 0 1,1 0-1,0 0 1,-1 0-1,1 0 0,0 0 1,0 0-1,0 1 1,-1-1-1,1 0 1,0 0-1,0 0 0,0 1 1,-1-1-1,1 0 1,0 0-1,0 1 1,0-1-1,0 0 0,-1 1-78,2 1 337,-1 1 0,1-1 0,0 1 0,0-1 0,-1 0 0,2 1 0,0 1-337,5 13 393,50 166 1233,32 84-932,-35-143-549,5 12 4,-36-73-75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6:2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6 734 7648,'-1'1'639,"0"-1"-561,1 1-1,0-1 0,-1 0 1,1 1-1,0-1 0,0 0 1,-1 1-1,1-1 0,0 1 1,0-1-1,-1 0 0,1 1 1,0-1-1,0 1 0,0-1 1,0 1-1,0-1 0,0 0 1,0 1-1,0-1 1,0 1-1,0-1 0,0 1 1,0-1-1,0 1 0,0-1 1,0 0-1,0 1 0,0-1 1,1 1-1,-1-1 0,0 1 1,0-1-1,0 0 0,1 1 1,-1-1-78,3 7 71,9 25 1426,1 0 1,6 6-1498,-10-22 251,1 0 1,0-1-1,2-1 0,0 1 0,0-2 1,1 0-1,1 0 0,0-2 1,14 10-252,-23-18 45,0 0 1,0 0 0,0-1 0,1 0-1,-1 0 1,1 0 0,-1-1 0,1 1-1,0-1 1,-1-1 0,1 1 0,0-1 0,0 0-1,-1 0 1,1-1 0,0 1 0,0-1-1,-1-1 1,1 1 0,-1-1 0,1 0 0,-1 0-1,0-1 1,4-1-46,0-2-141,0 0-1,-1-1 1,0 1 0,-1-1-1,0-1 1,0 0 0,0 0-1,-1 0 1,0 0 0,0-2 141,11-20-1109</inkml:trace>
  <inkml:trace contextRef="#ctx0" brushRef="#br0" timeOffset="1">50 763 9888,'-33'-24'3648,"33"24"-2816,0-25-256,5 7 128,6 7-512,11-16-96,11 7-32</inkml:trace>
  <inkml:trace contextRef="#ctx0" brushRef="#br0" timeOffset="2">126 936 9632,'0'-15'3584,"0"15"-2784,25-20-256,-8 6-352,-1 5-224</inkml:trace>
  <inkml:trace contextRef="#ctx0" brushRef="#br0" timeOffset="3">529 883 9376,'-3'-4'937,"0"1"-1,0-1 1,0 0 0,1 0 0,-2-4-937,1 4 281,1-1 0,0 0 1,1 0-1,-1 0 0,0-2-281,-14-92 310,13 84-319,-5-17-25,1 0 1,2-1-1,2 1 0,1-2 34,2 30 6,0 1 0,0 0 0,0-1 1,0 1-1,1 0 0,0-1 0,-1 1 1,1 0-1,1-1 0,-1 1 1,1-1-7,-2 4 2,1-1 1,-1 0-1,1 1 1,-1-1-1,1 1 1,-1-1-1,1 1 1,0-1-1,-1 1 1,1-1-1,0 1 1,-1-1 0,1 1-1,0 0 1,0 0-1,-1-1 1,1 1-1,0 0 1,0 0-3,1 0 9,0 0 0,0 0 1,-1 0-1,1 0 0,0 1 1,0-1-1,-1 1 1,1-1-1,0 1 0,-1 0 1,1-1-1,0 2-9,22 13 127,0 1 0,-2 1 0,0 1 0,8 9-127,-8-8 20,-11-9-55,-1 0 0,0 1 0,2 3 35,10 20-2802,-12-11 1000</inkml:trace>
  <inkml:trace contextRef="#ctx0" brushRef="#br0" timeOffset="4">546 681 7872,'-11'-29'2944,"11"29"-2304,16-29-160,-11 11-64,6 7-320</inkml:trace>
  <inkml:trace contextRef="#ctx0" brushRef="#br0" timeOffset="5">676 418 9056,'-21'-15'3360,"21"15"-2624,5-20-192,0 6 832,6 8-864,11-12-288,9 9-160,7-16-1344,6 12 704</inkml:trace>
  <inkml:trace contextRef="#ctx0" brushRef="#br0" timeOffset="6">887 293 10048,'-11'5'3712,"11"-5"-2880,0 13-224,0-2 384,11-2-673,0 11 1,-2 3-192,2 1-160,5 5 0</inkml:trace>
  <inkml:trace contextRef="#ctx0" brushRef="#br0" timeOffset="7">1038 234 9984,'0'1'201,"-1"-1"0,1 1 0,0-1 1,0 0-1,-1 1 0,1-1 0,0 1 1,0-1-1,0 1 0,-1-1 0,1 1 1,0-1-1,0 1 0,0-1 0,0 1 0,0-1 1,0 1-1,0-1 0,0 1 0,0-1 1,0 1-1,1-1 0,-1 1 0,0-1 1,0 1-202,7 14 154,-1-4 746,1 4-680,1 0 0,1 0 0,0-1 0,1 0 0,1 0 0,5 4-220,0 2 77,-11-14-33,1 1-1,0-1 1,-1 0 0,2-1-1,-1 0 1,3 2-44,-7-6 19,0 1 1,1-1-1,-1 0 1,1 0 0,-1 0-1,1 0 1,0 0-1,-1 0 1,1-1-1,0 1 1,-1-1-1,1 0 1,0 1-1,0-1 1,-1-1-1,1 1 1,0 0 0,0-1-1,-1 1 1,1-1-1,2-1-19,9-5 75,-1-1-1,1-1 1,-1 0-1,4-4-74,-4 2-37,2 0-245,0-2-1,-1 1 1,11-14 282,-17 16-1282,1-1 0,-2 0 0,4-5 1282,5-10-2122</inkml:trace>
  <inkml:trace contextRef="#ctx0" brushRef="#br0" timeOffset="8">1049 283 11552,'-27'-25'4288,"27"25"-3361,0-15-223,0 6 576,10 6-832,1-12-96,11 1-224,5-15-1248,4 9 608</inkml:trace>
  <inkml:trace contextRef="#ctx0" brushRef="#br0" timeOffset="9">1200 322 10304,'-33'-11'3808,"33"11"-2944,0-4-256,0-1 1151,11 1-1087,0-16-288,11 5-224,5-8-1792,6 3 897</inkml:trace>
  <inkml:trace contextRef="#ctx0" brushRef="#br0" timeOffset="10">1479 0 10464,'-9'0'3872,"9"0"-3008,9 18-224,-3-12 607,-1 3-799,6 5 192,6 6-384,4-2-96,7 2-96,-7-1 32,1 1-64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6:1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10 7232,'-18'-8'2314,"17"8"-2253,1 0-1,-1 0 1,0-1-1,1 1 1,-1 0-1,0 0 1,0 0-1,1 0 1,-1 0-1,0 0 0,0 0 1,1 0-1,-1 0 1,0 0-1,0 0 1,1 0-1,-1 0 1,0 1-1,1-1 1,-1 0-1,0 1-60,-2 0 250,2-1-115,-1 0-1,1 0 1,-1 1 0,1-1-1,0 0 1,-1 1-1,1-1 1,0 1 0,0-1-1,-1 1 1,1 0-1,0 0 1,0-1 0,0 1-1,0 0 1,0 0-1,-1 1-134,3-2 5,-1 1 1,0 0-1,1-1 0,-1 1 0,1 0 0,-1-1 0,1 1 0,-1-1 1,1 1-1,0-1 0,-1 1 0,1-1 0,0 1 0,-1-1 0,1 0-5,1 2 14,14 12 166,-1 1 0,-1 0 0,0 2 0,11 17-180,86 140 1514,-19-26-634,59 63-138,-93-131-1819,8 22 1077,-63-99-1787,-6-5-2005,3 1 1083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6:2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52 308 6816,'-23'-12'2197,"16"6"-1344,0-4-358,5 7-78,0 0-1,0 0 1,1 0 0,-1-1-1,0 1 1,1 0-1,0-1-416,0 2 83,1 1 0,0-1-1,0 0 1,0 1 0,0-1-1,0 1 1,0-1 0,0 0-1,1 1 1,-1-1-1,0 1 1,1-1 0,0 1-1,-1-1 1,1 1 0,0-1-1,0 1 1,-1 0 0,2-1-83,3-3 47,0 0 1,0 0 0,0 1 0,1 0 0,-1 0 0,1 0 0,0 1 0,1 0-1,-1 0 1,0 0 0,2 1-48,7-5 44,2-1-38,0 2 0,1 0 0,0 0 0,1 2 0,9-2-6,-17 5-9,0 0 0,-1 0 0,1 1 0,0 1 1,0-1-1,0 2 0,0 0 0,0 0 0,-1 1 1,2 0 8,-7-1 6,0 0 1,0 1 0,0-1-1,0 1 1,-1 0 0,0 0-1,1 0 1,-1 0 0,0 1-1,0 0 1,-1 0 0,1 0-1,-1 0 1,0 1 0,0 0-7,0 1 18,0 0-1,0 0 1,-1 0 0,0 1 0,0-1 0,-1 1 0,1-1 0,-2 1 0,1-1-1,-1 1 1,0-1 0,0 5-18,-2 7 34,-1 0-1,-1-1 1,0 1 0,-1-1-1,-1 0 1,-6 11-34,-12 23 12,-15 21-12,27-52 72,0-1 0,-1 0 0,-1 0 0,-11 10-72,21-26 48,1 1 24,-1-1 0,1 1 0,0 0 0,0 1 1,-2 3-73,5-7 10,-1 0 1,1 0 0,-1 0 0,1 0 0,0 0 0,-1 0 0,1 1 0,0-1 0,0 0 0,0 0 0,0 0-1,0 0 1,0 0 0,0 1 0,0-1 0,0 0 0,1 0 0,-1 0 0,1 0 0,-1 0 0,0 0 0,1 0 0,0 0-1,-1 0 1,1 0 0,-1 0 0,1 0 0,1 0-11,0 2 33,1-1-1,0 0 1,0 0-1,0 0 1,0 0-1,0-1 1,0 1-1,1-1 1,-1 0-1,1 1 1,-1-2-1,2 1-32,47 6 415,-35-5-303,44 4 190,-20-3-196,1 2 0,-1 2 0,0 1 0,30 11-106,-61-15-244,-1 0 0,0 1-1,0-1 1,-1 2 0,4 1 244,23 22-5579,-19-16 3062</inkml:trace>
  <inkml:trace contextRef="#ctx0" brushRef="#br0" timeOffset="1">796 308 8320,'0'-15'2672,"1"15"-2634,-1 0 1,0 0-1,0 0 1,0 0-1,0 0 0,0 1 1,0-1-1,0 0 1,0 0-1,0 0 1,0 0-1,0 0 1,0 0-1,0 0 1,1 0-1,-1 0 0,0 0 1,0 1-1,0-1 1,0 0-1,0 0 1,0 0-1,0 0 1,0 0-1,1 0 1,-1 0-1,0 0 1,0 0-1,0 0 0,0 0 1,0 0-1,0 0 1,1 0-1,-1 0 1,0 0-1,0 0 1,0 0-1,0 0 1,0 0-1,0 0 1,0 0-1,1-1 0,-1 1 1,0 0-1,0 0 1,0 0-1,0 0 1,0 0-1,0 0 1,0 0-1,0 0 1,0 0-1,0 0 1,0-1-1,1 1 0,-1 0 1,0 0-1,0 0 1,0 0-1,0 0 1,0 0-1,0 0 1,0-1-39,5 9 457,2 9-50,-1 0 0,-1 1 1,0 1-408,6 20 266,4 7 84,2-1 0,5 6-350,-10-27 201,0 0 0,2-1 0,0-1-1,14 14-200,-26-32 60,2 0 0,-1-1 0,0 1 0,1-1 0,-1 0 0,1 0 0,0 0 0,0-1 0,0 1 0,1-1 0,1 1-60,-4-3 37,0 1-1,1-1 0,-1 1 0,0-1 1,1 0-1,-1 0 0,1 0 1,-1 0-1,0 0 0,1-1 0,-1 1 1,0-1-1,1 0 0,-1 1 1,0-1-1,0 0 0,0 0 0,0 0 1,0-1-1,0 1 0,0 0 1,0-1-1,0 1 0,0-2-36,9-7 42,0-1-1,-2-1 1,1 0 0,-1 0-1,-1-1 1,0 1-1,-1-2 1,1-3-42,10-25-1526,-1-2-1,-2-2 1527,-8 19-1985,-2 3-3518,-1 12 1861</inkml:trace>
  <inkml:trace contextRef="#ctx0" brushRef="#br0" timeOffset="2">758 381 7456,'-21'-20'2784,"21"20"-2176,0-24-160,0 9 1600,5 6-1216,6-14-192,11 8-416,10-10-192,7 10 0,-3-3-128,2 4 64,-5-1-2016,-1 6 1120</inkml:trace>
  <inkml:trace contextRef="#ctx0" brushRef="#br0" timeOffset="3">904 451 9728,'-17'6'3584,"17"-6"-2784,6-6-224,-6 3 192,11-3-544,5-8-96,11-1-64,1-3 0,4 4-32</inkml:trace>
  <inkml:trace contextRef="#ctx0" brushRef="#br0" timeOffset="4">1229 115 8544,'-6'0'3168,"6"0"-2464,0 20-192,0-11-64,6 2-352,-1 7 256,4 6-224,8 2 32,-1 1-96,0 2-64,6 5 32,-5-1 160,4 2-96,-10-6-1568,6-2 768</inkml:trace>
  <inkml:trace contextRef="#ctx0" brushRef="#br0" timeOffset="5">1223 77 7456,'6'-38'2784,"-6"38"-2176,14-24-160,-3 15-32,0 4-320,6 5-160,-1 5 0,0 4 160,1 11-32,-12 4 32,6 0-32,-16 8-64,-1 3 32,-5-2 96,0 1-64,-5-10-2912,10-1 1536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6:28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1690 97 8736,'20'-44'3232,"-20"44"-2528,49-34-192,-21 19 1056,-1 12-960,11 3-96,0 3-320,-7 12-96,2 5-32,-17 18 159,-5 5-127,-27 16 32,-1-3-64</inkml:trace>
  <inkml:trace contextRef="#ctx0" brushRef="#br0" timeOffset="1">102 1934 8736,'-10'-7'1077,"-17"-6"1750,26 12-2947,-4-1 653,0 0-1,1 1 1,-1-1-1,0 1 1,0 0-1,-4 0-532,8 1 62,0 0-1,0 0 0,0 0 1,0 0-1,0 0 1,0 1-1,0-1 1,0 0-1,0 0 1,0 1-1,0-1 0,0 0 1,0 1-1,1-1 1,-1 1-1,0 0 1,0-1-1,0 1 0,1 0 1,-1-1-1,0 1 1,0 0-1,1 0 1,-1-1-1,1 1 1,-1 0-1,1 0 0,-1 0 1,1 0-1,0 0 1,-1 0-1,1 0 1,0 0-1,0 0 0,-1 0 1,1 0-1,0 0 1,0 0-1,0 0 1,0 0-1,1 1-61,-1 4 57,1 0-1,0 1 1,1-1-1,-1 0 1,1 0-1,0 0 1,1 0-57,5 17 153,37 112 186,-35-110-313,1 0 0,2 0 0,0-1 0,4 2-26,-13-19 46,1 0 1,0-1-1,1 0 0,0 0 0,0 0 0,4 2-46,-9-7 7,-1 0 0,1-1 0,0 0 0,0 1 0,-1-1 0,1 1 0,0-1-1,0 0 1,0 0 0,-1 1 0,1-1 0,0 0 0,0 0 0,0 0 0,0 0-1,0 0 1,-1 0 0,1 0 0,0 0 0,0 0 0,0-1 0,0 1-1,-1 0 1,1 0 0,0-1 0,0 1 0,0 0 0,-1-1 0,1 1 0,0-1-1,-1 1 1,1-1 0,0 0 0,-1 1 0,1-1 0,-1 1 0,1-1-7,1-3 7,0 1 1,0 0-1,0-1 1,0 1-1,-1-1 1,1-3-8,-1 5 4,3-13 14,0 0-1,-1-1 1,-1 1-1,-1 0 0,0-1 1,-1-2-18,1-4-39,1 0 0,2-12 39,-4 31-10,1 0 0,0-1 0,0 1 1,0 0-1,0 0 0,1 0 0,-1 0 0,1 0 0,1-2 10,-2 3-18,1 1-1,-1-1 1,1 1-1,-1-1 1,1 1 0,0 0-1,-1 0 1,1 0-1,0 0 1,0 0-1,0 0 1,0 0-1,0 1 1,0-1 0,0 0-1,1 1 19,4-1-20,-1 0-1,1 1 0,-1 0 1,1 0-1,-1 1 1,0-1-1,1 1 1,0 1 20,50 15 44,-21-5 7,-29-10-37,42 13-44,31 3 30,-75-17 27,0 0 0,0-1 0,1 0 0,-1 0 0,0 0 0,2-1-27,-5 1 56,1-1 0,-1 1 0,0-1 1,0 0-1,0 1 0,0-1 0,0 0 1,0 0-1,0-1 0,-1 1 0,1 0 1,0-1-1,0 1 0,0-1-56,-1 1 51,0-1 0,0 0 1,-1 1-1,1-1 0,0 1 0,0-1 0,-1 0 0,1 0 1,-1 1-1,0-1 0,1 0 0,-1 0 0,0 0 0,0 0 1,0 1-1,0-1 0,0 0 0,-1 0 0,1 0 0,0 1 1,-1-1-1,0 0 0,1 0 0,-1 0-51,-3-7 112,0 0 0,-1 0 0,-5-7-112,8 12-7,-62-90 24,37 55-1948,1 0 0,-17-38 1931,29 42-1579</inkml:trace>
  <inkml:trace contextRef="#ctx0" brushRef="#br0" timeOffset="2">740 1717 8960,'-2'2'269,"0"-1"0,0 1 0,0 0 0,0-1 0,0 1 0,1 0 0,-1 0 0,0 0 0,1 0 0,0 1 0,-1-1 1,1 0-1,0 0 0,0 1 0,0-1 0,1 1 0,-1-1 0,1 1 0,-1-1 0,1 1 0,0-1 0,0 1 0,0 0 0,0 1-269,1 9 423,0-1 0,0 0 0,2 0 0,2 9-423,-4-17 45,0 1 0,0-1 1,1 1-1,0-1 0,0 0 0,0 0 1,1 2-46,-1-4 15,0 0 1,-1 0 0,1 0 0,0-1 0,0 1 0,0 0 0,1-1-1,-1 0 1,0 1 0,0-1 0,1 0 0,-1 0 0,1-1-1,1 2-15,2-1 65,0 0 0,1 0 0,-1 0 0,0-1 0,1 0-1,-1 0 1,0-1 0,1 1 0,-1-1 0,0-1-1,1 1 1,-1-1 0,0 0 0,0-1 0,-1 1 0,1-1-1,0 0 1,-1-1 0,0 1 0,0-1 0,0 0-1,0 0 1,0-1 0,-1 1 0,0-1 0,3-4-65,-6 7 26,0 0 0,0 0 0,0 0 1,-1 0-1,1 0 0,0 0 0,-1-1 1,1 1-1,-1 0 0,0 0 0,0 0 1,0 0-1,0-1 0,0 1 0,0 0 1,-1 0-1,1 0 0,-1 0 0,0 0 1,1-1-1,-1 1 0,0 0 0,0 0 1,0 1-1,0-1 0,-1 0 0,1 0 1,0 1-1,-2-2-26,-1-1 18,0 0 1,0 0 0,-1 0-1,1 1 1,-1 0-1,0 0 1,0 0-1,0 0 1,0 1-1,0 0 1,-2-1-19,-4 1-94,1 0 1,-1 1-1,1-1 0,-1 2 0,0 0 1,1 0-1,-10 2 94,1 6-347</inkml:trace>
  <inkml:trace contextRef="#ctx0" brushRef="#br0" timeOffset="3">1069 1603 9216,'-18'12'2981,"18"-12"-2952,-1 0 1,1 0-1,0 1 0,0-1 1,0 0-1,-1 0 0,1 0 1,0 0-1,0 0 0,0 1 1,0-1-1,-1 0 0,1 0 1,0 0-1,0 0 0,0 1 1,0-1-1,0 0 0,0 0 1,0 1-1,-1-1 0,1 0 1,0 0-1,0 0 0,0 1 1,0-1-1,0 0 0,0 0 1,0 1-1,0-1 0,0 0 1,0 0-1,0 0 0,1 1 1,-1-1-1,0 0 0,0 0 1,0 1-1,0-1 0,0 0-29,2 15 414,-2-8-132,1 1 0,0 0 1,1 0-1,0-1 0,0 1 0,0-1 1,3 5-283,2-2 115,0-1 1,0 0 0,1 0 0,0-1 0,1 0 0,0-1 0,1 1-116,2 2 503,0 1 0,-1 0-1,3 4-502,-9-7 1442,-8-9-513,-13-11-214,12 9-718,-4-4 34,0-1 0,1 1 0,0-2 0,0 1 0,1-1 0,0 0 0,0 0-1,1 0 1,0-1 0,1 0-31,-4-9-65,1-1-1,1 0 0,0 1 0,2-2 0,0 1 1,1-1-1,2 1 0,0-1 0,1 1 1,1-1-1,1 0 0,2-10 66,-2 22-74,0-1 0,1 1 0,0 0 0,0 0 1,1 0-1,0-1 74,-1 6-34,-1-1 1,1 1 0,-1 0-1,1-1 1,1 1-1,-1 1 1,1-1 0,-1 0-1,1 1 1,0 0-1,3-3 34,-6 6-4,0 0 0,-1 0 1,1-1-1,0 1 0,0 0 0,0 0 0,-1 0 0,1 0 0,0 0 0,0 0 0,-1 0 0,1 0 0,0 0 0,0 0 0,0 0 0,-1 1 0,1-1 0,0 0 0,-1 1 0,1-1 0,0 0 0,0 1 0,-1-1 0,1 1 0,-1-1 0,1 1 0,0-1 0,-1 1 0,1-1 1,-1 1-1,1 0 0,-1-1 0,0 1 0,1 0 0,-1 0 4,2 5 8,0 1 1,-1-1-1,0 1 1,-1 0-1,1 0 1,-1-1-1,0 4-8,0-9-1,-5 71-29,2-39 7,2 0 1,1 10 22,1-34 19,0 0 0,0 0 1,1 0-1,0 0 0,0 0 1,1 0-1,0 0 0,1-1 0,-1 1 1,4 2-20,-5-8 27,0 1 1,1-1-1,-1 0 1,1 1 0,0-1-1,0 0 1,0-1-1,1 1 1,-1-1-1,1 1 1,-1-1-1,1 0 1,0 0-1,0-1 1,-1 1 0,1-1-1,0 0 1,2 1-28,0-2 3,0 0 1,1-1-1,-1 1 1,0-1 0,0 0-1,0-1 1,0 1-1,0-1 1,0-1-1,0 1 1,-1-1-1,1 0-3,1-1-404,1-1-1,-1 0 0,0 0 1,-1-1-1,1 0 0,-1 0 1,0 0-1,0-2 405,17-20-1882</inkml:trace>
  <inkml:trace contextRef="#ctx0" brushRef="#br0" timeOffset="4">1420 1223 9376,'-17'-3'3488,"17"3"-2720,0 3-192,0 3 1088,6 3-1025,-1 5 289,6 6-544,0 4 256,5 5-352,-5 4-224,6 5-64,-6 2 192,5 2-96,-7-8-736,2-5 352,-6-11-3423,1-3 2047</inkml:trace>
  <inkml:trace contextRef="#ctx0" brushRef="#br0" timeOffset="5">1669 1103 8800,'-3'0'338,"1"1"0,0-1 0,0 0 1,0 0-1,0 1 0,0 0 0,0-1 0,0 1 0,0 0 1,0 0-1,0 0 0,0 0 0,0 0 0,1 0 1,-1 0-1,0 1 0,1-1 0,-2 2-338,-5 5 677,0-1-1,1 1 1,-2 3-677,-1 2 515,1 0 1,1 1-1,0 0 0,-2 5-515,6-11 128,1 0-1,0 1 1,1-1 0,-1 1-1,2 0 1,-1-1 0,1 1-1,0 5-127,1-13 21,0 1 1,0-1-1,0 1 0,0 0 0,0-1 0,0 1 0,0-1 0,0 1 0,1-1 0,-1 1 0,1-1 0,-1 1 0,1-1 0,0 0 0,0 1 0,-1-1 0,1 0 1,0 1-1,0-1 0,0 0 0,0 0 0,0 0 0,1 0 0,-1 0 0,0 0 0,0 0 0,1 0 0,-1 0 0,0-1 0,1 1 0,-1 0 0,1-1 0,-1 0 0,1 1 1,-1-1-1,1 0 0,1 1-21,5-1 89,0-1 1,0 0 0,0 0 0,0 0 0,0-1 0,-1 0-1,4-1-89,36-14 292,41-21-292,-32 12-286,67-31-5591,-68 31 2501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7 573 8384,'0'0'68,"0"0"1,0 0 0,0 0-1,0-1 1,-1 1 0,1 0-1,0 0 1,0 0 0,0 0-1,-1 0 1,1 0 0,0 0-1,0 0 1,0 0 0,-1 0-1,1 0 1,0 0 0,0 0-1,0 0 1,-1 1 0,1-1-1,0 0 1,0 0 0,0 0-1,-1 0 1,1 0 0,0 0-1,0 0 1,0 1 0,0-1-1,0 0 1,-1 0 0,1 0-1,0 0 1,0 0 0,0 1-1,0-1 1,0 0 0,0 0-1,0 0 1,0 1 0,0-1-1,0 0 1,-1 0-1,1 0 1,0 1 0,0-1-1,0 0 1,0 0 0,0 0-1,0 1 1,1-1 0,-1 0-1,0 0 1,0 0 0,0 1-1,0-1 1,0 0 0,0 0-1,0 0 1,0 0 0,0 1-1,0-1-68,2 10 245,-2-4 13,1-1 0,0 0 1,0 1-1,0-1 0,1 0 0,0 0 0,0 0 0,0 0 0,1 1-258,27 44 1375,-27-44-1249,42 59 505,14 22 174,-49-70-488,-1 1 0,0 0 0,-1 1 0,0 3-317,10 36 1027,-3 0-1,3 29-1026,-17-83 78,-1-2-6,0 0 0,0 0 0,0-1 0,1 1 0,-1 0 0,1 0 0,-1-1 0,1 1 0,-1 0 0,1-1 0,0 1 0,0 0 0,1 0-72,-2-2 14,1 0 0,-1 0 1,1 0-1,-1 0 0,0 0 1,1 0-1,-1 0 0,1 0 1,-1 0-1,1 0 0,-1 0 1,0 0-1,1-1 0,-1 1 1,0 0-1,1 0 0,-1-1 1,0 1-1,1 0 0,-1 0 1,0-1-1,1 1 0,-1 0 1,0-1-1,0 1 0,1 0 1,-1-1-1,0 1 0,0 0 1,0-1-1,1 0-14,8-16 117,-7 13-76,37-58 66,3 3 0,43-48-107,-52 67-32,174-211 181,-156 192-127,130-143 25,72-69-6705,-196 208 4794,-22 28-1421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14 879 5312,'-6'-6'1343,"6"6"-1286,0 0 1,-1 0 0,1 0 0,-1-1 0,1 1-1,-1 0 1,1 0 0,0-1 0,-1 1-1,1 0 1,-1-1 0,1 1 0,0-1 0,0 1-1,-1 0 1,1-1 0,0 1 0,0-1 0,-1 1-1,1-1 1,0 1 0,0-1 0,0 1-1,0 0 1,-1-1 0,1 1 0,0-1 0,0 1-1,0-1-57,6-7 2523,-5 6-2413,0 1 0,0 0-1,1 0 1,-1 0 0,0 0 0,1 1 0,-1-1 0,1 0-1,-1 0 1,1 1 0,-1-1 0,1 1 0,0-1-1,-1 1 1,1 0 0,-1 0 0,1 0 0,0 0-1,-1 0 1,1 0 0,0 0 0,-1 0-110,8 3 30,-8-3-25,1 0 0,-1 0 0,0 1 0,0-1 0,0 1 0,0-1 0,1 1 0,-1-1 0,0 1-1,0-1 1,0 1 0,0 0 0,0 0 0,0 0 0,-1-1 0,1 1 0,0 0 0,0 0 0,-1 0 0,1 0 0,0 0 0,-1 0 0,1 1 0,-1-1-5,13 25 111,-2-3-62,-1 1-1,6 20-48,-5-14 131,1-1-1,2 0 0,0-1 0,6 6-130,18 35 71,-31-55 181,1-1-1,0 1 1,1-1-1,1 0 1,0-1 0,0 0-252,-9-12 26,-1 0 1,0 1 0,0-1 0,0 0 0,1 0 0,-1 1-1,0-1 1,0 0 0,1 0 0,-1 1 0,0-1-1,0 0 1,1 0 0,-1 0 0,0 1 0,1-1 0,-1 0-1,0 0 1,1 0 0,-1 0 0,0 0 0,1 0 0,-1 0-1,0 0 1,1 0 0,-1 0 0,0 0 0,1 0 0,-1 0-1,1 0 1,-1 0 0,0 0 0,1 0 0,-1 0 0,0 0-1,0-1 1,1 1 0,-1 0 0,0 0 0,1-1-27,-1 1 49,1-1 1,-1 0-1,1 0 1,-1 0-1,1 0 1,-1 0 0,0 0-1,0 0 1,1 0-1,-1 0 1,0-1-1,0 1 1,0-1-50,9-17 944,-5 12-917,-1-1-1,1 1 1,0 0 0,0 0-1,1 0 1,0 1 0,0 0 0,1 0-1,4-4-26,13-16 122,-10 10-32,103-115 290,50-32-167,34-43-10,-97 95-117,63-64 84,17-14-74,-79 81-464,-94 97-190,18-17-722,-8 11-2333,-6 11 1411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30 663 6240,'-15'-7'2005,"4"8"-790,7 1-1114,6-1 220,-1-1 538,-1 0-230,4 7 171,-1-1-683,0 0 1,0 0-1,0-1 0,1 0 0,0 1 0,0-1 1,0 0-1,1-1 0,2 3-117,12 13 348,18 26 1438,7 16-1786,2 3 801,-27-38-427,-13-17-181,1 0-1,0-1 1,0 0 0,1 0-1,0-1 1,0 0-1,9 6-192,-16-14 28,0 1 0,0-1 0,0 0-1,0 1 1,0-1 0,0 0 0,-1 0 0,1 0-1,0 0 1,0 0 0,0 0 0,0 0 0,0 0 0,0 0-1,0-1 1,0 1 0,0 0 0,0-1 0,0 1 0,-1 0-1,1-1 1,0 1 0,0-1 0,0 0-28,1 0 51,0 0-1,0-1 1,-1 1 0,1-1 0,0 1 0,-1-1 0,1 0 0,-1 0-1,1-1-50,15-25 200,1 0-1,1 1 0,1 1 0,2 1 0,0 1 0,6-3-199,21-18 62,-2-3 0,-2-1 1,3-10-63,4-9-22,1-2 86,30-28-64,78-64-7,2-2 36,-115 114-99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22 5312,'-12'-10'1701,"11"10"-1581,0-1 1,0 0-1,0 1 0,0-1 1,0 1-1,0-1 0,0 1 0,0-1 1,-1 1-1,1 0 0,0-1 1,0 1-1,-1 0-120,-4-1 1961,-7-3 247,12 22-1669,-15 97 752,15-102-1158,-8 99 1717,5 35-1850,4-38 618,0-15 39,8 34-657,-3-81 939,-3 13-939,-2-59 16,-1 24 533,-2-13-105,3-11-425,0-1 0,0 0 0,-1 0 0,1 1 0,0-1 0,0 0 0,0 0 0,0 1 0,-1-1 0,1 0 0,0 0 0,0 1 0,0-1 0,-1 0 0,1 0 0,0 0 0,0 0 0,-1 1 0,1-1 0,0 0 1,-1 0-1,1 0 0,0 0 0,-1 0 0,1 0 0,0 0-19,-1 0 28,0 0-1,0 0 1,0-1 0,0 1 0,0-1 0,0 1-1,0-1 1,0 1 0,0-1 0,1 1 0,-1-1-1,0 0 1,0 1 0,1-1 0,-1 0 0,1 1-1,-1-1 1,0 0 0,1 0 0,-1 0-28,-9-19 156,9 18-132,-5-15-3,0 1 0,2-1 1,0 0-1,1 0 0,0-17-21,1-4-61,2-1 0,4-24 61,-2 48 2,0 0 0,0 1 0,2-1 0,0 0 0,1 1 0,5-10-2,-7 17-16,1 0 0,0 1 1,0-1-1,1 1 0,0 0 0,0 0 1,1 0-1,0 1 0,0 0 1,0 0-1,1 0 0,-1 1 0,1-1 1,5-1 15,-6 3-32,1 1 1,0-1 0,0 1 0,0 0-1,0 0 1,0 1 0,0 0 0,1 0-1,0 0 32,-2 1-17,-1 0 1,0 0-1,0 1 0,0 0 0,0-1 0,0 1 0,0 1 0,0-1 0,0 1 0,-1-1 0,1 1 0,0 0 0,1 2 17,-2-2-4,-1 1-1,-1-1 1,1 1-1,0-1 1,-1 1-1,1 0 1,-1 0-1,0 0 1,0 0-1,0 0 1,0 0-1,-1 0 1,1 1-1,-1-1 1,0 0-1,0 3 5,1 3 38,-1-1 0,0 0 0,-1 1-1,0-1 1,-1 0 0,0 4-38,0-5 13,0 0 1,-1-1-1,0 1 0,0 0 1,-1-1-1,0 0 0,0 1 1,-1-1-1,0 0 1,0 0-1,-1-1 0,1 1 1,-1-1-1,-1 0 0,-3 3-13,4-4 19,-1 0-1,1-1 0,-1 0 1,0 0-1,0 0 0,0 0 1,-1-1-1,1 0 0,0 0 1,-1-1-1,0 1 0,1-1 1,-1-1-1,0 1 0,0-1 1,1 0-1,-8-1-18,4 0-9,-1-1 0,0 0 1,1 0-1,0-1 0,-1 0 0,1-1 1,1 0-1,-1 0 0,-3-3 9,6 3-848,1 0 0,0-1-1,-1 1 1,-3-6 848,5 4-1546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8320,'0'0'134,"0"0"-1,0 0 1,0-1 0,0 1 0,0 0-1,-1 0 1,1 0 0,0 0 0,0-1-1,0 1 1,0 0 0,0 0 0,-1 0 0,1 0-1,0-1 1,0 1 0,0 0 0,-1 0-1,1 0 1,0 0 0,0 0 0,0 0-1,-1 0 1,1 0 0,0 0 0,0-1 0,-1 1-1,1 0-133,-2 6 1570,1 14-1265,2-15-11,-1 16 58,-1 5 455,1 0 1,2 0-1,1 0 1,1 0-1,3 5-807,-7-31 17,0 0-1,0 0 1,0 0-1,0 0 0,0 0 1,1 0-1,-1 0 0,0 1 1,0-1-1,0 0 0,0 0 1,0 0-1,0 0 0,0 0 1,1 0-1,-1 0 1,0 0-1,0 0 0,0 0 1,0 0-1,0 1 0,0-1 1,1 0-1,-1 0 0,0 0 1,0 0-1,0 0 0,0 0 1,1 0-1,-1 0 1,0 0-1,0 0 0,0 0 1,0 0-1,0 0 0,1-1 1,-1 1-1,0 0 0,0 0 1,0 0-1,0 0 1,0 0-1,0 0 0,1 0 1,-1 0-1,0 0 0,0 0 1,0 0-1,0-1-16,11-7 384,12-17-200,-22 24-178,2-3-24,6-6 1,0 0-1,1 0 1,0 1-1,1 0 1,1 0 17,-9 7-3,-1 0 1,2 0-1,-1 0 1,0 0-1,0 1 1,0 0-1,1-1 1,-1 1-1,1 0 1,-1 0 0,1 1-1,0-1 1,-1 1-1,1-1 1,0 1-1,-1 0 1,1 1-1,0-1 1,-1 0-1,1 1 1,0 0-1,3 0 3,-2 1-1,0 0-1,0 1 0,0-1 0,0 1 0,0-1 0,-1 1 1,1 1-1,-1-1 0,0 1 0,0-1 0,-1 1 1,1 0-1,-1 0 0,0 0 0,0 0 0,0 1 0,-1-1 1,0 1-1,0 0 0,1 1 2,-2-2 13,0 0-1,0 0 1,0 1 0,0-1 0,-1 0-1,0 1 1,0-1 0,0 0-1,-1 1 1,1-1 0,-1 0 0,0 0-1,-1 1 1,1-1 0,-1 0-1,0 0 1,0 0 0,0-1 0,-1 1-1,0 0 1,0-1 0,0 1-1,-1 0-12,-6 5-96,-1 0-1,0-1 0,0 0 0,-1-1 0,-1 0 0,-2 1 97,10-5-565,0-1-1,0 0 1,-1-1 0,1 1-1,0-1 1,-5 1 565,-9 1-1786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 9472,'0'-17'3520,"0"17"-2752,8-18-192,-4 6 864,5 5-896,10-11-1,3 6-351,8-2-192,3 2-32,0 1 160,0 2-64,-3 4-1919,0 1 991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401 436 8480,'0'2'7140,"0"-4"-3444,-1-8-2736,-1-5-1135,1 10 265,0 0-1,0 0 1,-1 0 0,1 0 0,-1 0 0,-1 0 0,1 0 0,-1 1 0,0-1 0,-3-2-90,4 4 32,0 1 1,0 1-1,0-1 1,0 0 0,-1 0-1,1 1 1,0-1-1,-1 1 1,0-1-1,1 1 1,-1 0 0,0 0-1,0 0 1,0 0-1,0 1 1,0-1 0,0 1-1,0-1 1,0 1-1,0 0 1,0 0 0,0 0-33,-5 1-6,1 1-1,-1-1 1,1 1 0,0 0 0,0 0 0,0 1 0,0 0 0,1 0 0,-1 0-1,1 1 1,0-1 0,-3 4 6,3-3-1,0 1 0,0 0 0,1 0 0,-1 0 0,2 0 0,-1 1 0,1 0 0,-1 0 0,2 0 0,-1 0 0,1 0 0,0 2 1,2-6 4,0 0 0,1 0-1,-1 0 1,1 0 0,0 0-1,0 0 1,-1 1-1,2-1 1,-1 0 0,0 0-1,0 0 1,1 0 0,-1 0-1,1 0 1,0 0-1,0 0 1,0 0 0,0 0-1,0 0 1,0 0 0,0 0-1,1-1 1,-1 1 0,1 0-1,0-1 1,-1 1-1,1-1 1,0 0 0,0 1-1,0-1 1,0 0 0,1 0-4,7 4 18,1-1 1,-1 0 0,1-1 0,0 0 0,-1 0 0,5-1-19,-10-1-18,2 1 14,1-1 1,-1 1 0,1 0-1,-1 1 4,-4-2 4,-1 0 0,0 0 0,0 0 0,0 0 0,0 1-1,0-1 1,0 0 0,-1 1 0,1 0 0,-1-1 0,1 1 0,-1 0 0,1-1-1,-1 1 1,1 1-4,-2-1 8,1-1-1,0 1 1,0-1 0,0 1-1,0-1 1,0 1-1,0-1 1,1 0-1,-1 1 1,0-1 0,1 0-1,-1 0 1,1 0-1,0 0 1,-1 0-1,1 0 1,0 0 0,0-1-1,-1 1 1,1 0-1,0-1 1,0 1-1,0-1 1,0 0 0,0 0-1,0 0 1,0 1-1,0-1 1,0-1-1,0 1 1,1 0-8,1-1 11,0 0 1,1-1-1,-1 1 0,0-1 0,-1 1 1,1-1-1,0 0 0,-1 0 0,1-1 1,-1 1-1,1-1 0,-1 1 0,0-1 1,-1 0-1,1 0 0,0 0 0,-1 0 1,1-2-12,2-3 21,0-1 0,0 0 1,-1 0-1,0 0 0,-1-1 1,1-4-22,2-11 38,-2 0 1,-1-1 0,-1 1 0,-2 0 0,0-1-1,-2 1 1,-1 0 0,-2 0 0,0 0 0,-2 0-1,-3-4-38,4 15 15,0 0 1,-1 0-1,-1 1 0,0-1 0,-1 2 0,-2-2-15,6 7 6,-1 1-1,1 0 1,-1 0 0,-1 0 0,1 1-1,-1-1 1,-7-2-6,9 5 0,-1 0 0,0 0-1,1 1 1,-1 0 0,0 0 0,0 1-1,0-1 1,-1 1 0,1 0 0,0 1-1,-4-1 1,1 1-10,-1 1 1,1 0-1,0 0 0,0 0 0,0 1 0,0 1 0,1-1 0,-1 1 1,1 0-1,-1 1 0,1 0 0,0 0 0,1 1 0,-1-1 1,1 1-1,0 1 0,-3 3 10,-1 1 8,0 1-1,1 0 1,0 0 0,1 1-1,1 0 1,0 0 0,1 1-1,0 0 1,1 0 0,1 1-8,-3 10 27,0 0 1,2 1 0,2-1 0,0 1-1,2 0 1,1 0 0,1 7-28,1-20 10,0 1 1,1 0-1,0-1 1,1 0-1,1 1 1,0-1 0,1 0-1,1-1 1,0 1-1,0-1 1,2 0-1,-1 0 1,1-1-1,1 0 1,5 4-11,-1-2 41,2-1 0,0 0 1,0-1-1,1-1 0,1 0 1,0-1-1,0 0 0,18 5-41,-22-9-110,1-1 1,0 0-1,-1 0 0,1-2 0,1 1 0,-1-1 0,0-1 0,0 0 1,0-1-1,4-1 110,28-4-838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5 146 9568,'-3'-14'5420,"3"14"-5274,-1-1 0,1 1 0,0-1 0,0 0 0,0 1 0,0-1 0,-1 0 0,1 1 1,0-1-1,0 0 0,0 1 0,1-1 0,-1 0 0,0 1 0,0-1 0,0 0 0,1 0-146,0-1 527,-1-1 0,1 0-1,-1 0 1,1 1 0,-1-1-1,0-2-526,0 2 138,0 1 0,0 0 0,0-1 0,0 1 0,1 0 0,-1-1 0,1 1 0,0 0 0,0 0 0,0-1 0,0 1 0,0 0-138,3-3 134,1-3-53,1 1 1,-1 0-1,7-5-81,-9 9-24,0 1 0,0-1 0,1 1 0,-1 0 0,1-1 1,0 2-1,0-1 0,0 0 0,0 1 0,2-1 24,0 0 1,0 1 0,0 0 1,0 0-1,0 0 0,1 1 0,-1 0 1,0 0-1,0 0 0,0 1 0,1-1 1,3 2-2,-7-1 6,0 0-1,0-1 1,0 1 0,-1 0 0,1 0 0,0 1 0,-1-1 0,1 0-1,-1 1 1,1 0 0,-1-1 0,0 1 0,0 0 0,0 0-1,0 0 1,0 0 0,0 0 0,-1 0 0,1 1 0,-1-1 0,1 0-1,-1 1 1,0-1 0,0 1 0,0 1-6,-1-1-7,0 0 0,1 0 0,-1 0 0,-1 0 1,1-1-1,0 1 0,-1 0 0,0 0 0,0 0 0,0 0 0,0-1 0,0 1 0,-1 2 7,-5 6-17,-1 0-1,-5 7 18,3-5 77,-35 49 526,44-61-598,1-1 1,0 0-1,0 1 1,-1-1-1,1 0 1,0 1-1,0-1 1,0 0-1,-1 1 1,1-1-1,0 1 1,0-1-1,0 0 1,0 1-1,0-1 1,0 1-1,0-1 1,0 0-1,0 1 1,0-1-1,0 1 1,0-1-6,1 0 7,-1 0 0,0 1 0,0-1 1,1 0-1,-1 0 0,0 0 0,1 0 0,-1 0 0,0 0 0,0 1 1,1-1-1,-1 0 0,0 0 0,1 0 0,-1 0 0,0 0 1,1 0-1,-1 0 0,0 0 0,1 0 0,-1-1 0,0 1 0,1 0-7,25-8 325,-17 5-237,8-1-74,-1 0 0,1 1 0,0 1 0,0 0-1,0 1 1,0 1 0,3 0-14,-10 1-11,0 0 1,-1 0-1,1 0 0,0 1 0,0 1 1,-1-1-1,0 1 0,1 1 0,-1-1 1,0 2-1,-1-1 0,8 5 11,-12-6 5,0 0 0,0 1-1,0-1 1,0 1 0,-1-1 0,0 1-1,0 0 1,0 0 0,0 1 0,-1-1-1,0 0 1,0 1 0,0-1 0,0 1-1,-1-1 1,0 1 0,0 0 0,0-1-1,-1 1 1,0 0 0,0 0 0,0 0-1,-1-1 1,0 1 0,0 0 0,0-1-1,-2 5-4,0-2 81,-1 0-1,-1 1 0,1-2 1,-1 1-1,-1 0 1,1-1-1,-1 0 0,0 0 1,-4 2-81,0 0 43,0-1 0,-1-1 0,0 1 0,0-1 0,-1-1-1,-5 2-42,-3 0 36,0-1-1,0-1 1,-1 0-1,1-1 0,-1-1 1,-1-1-1,1-1 0,-5 0-35,7-2-874,-1 0-1,-10-3 875,2 1-1083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22 203 7808,'-1'-1'510,"-6"-9"2081,6 10-2480,1-1 1,0 1 0,0 0 0,0 0 0,0 0-1,0-1 1,0 1 0,-1 0 0,1 0-1,0 0 1,0 0 0,0-1 0,0 1 0,-1 0-1,1 0 1,0 0 0,0 0 0,-1 0-1,1 0 1,0 0 0,0-1 0,0 1 0,-1 0-1,1 0 1,0 0 0,0 0 0,-1 0-1,1 0 1,0 0 0,0 0 0,-1 0 0,1 0-1,0 0 1,0 0 0,-1 0-112,-3 1 2339,2-1-1513,4 0-674,0 12 989,-2-11-1091,1 0-1,0 0 1,-1 0 0,1 1-1,0-1 1,0 0-1,0 0 1,0 0-1,0-1 1,0 1-1,0 0 1,0 0-1,0 0 1,1-1-1,-1 1 1,0 0-1,1-1 1,-1 1 0,0-1-1,1 0 1,0 1-50,6 1 64,0 0 0,1-1 1,2 0-65,-2 0 52,26 4-24,-1-1 0,1-2 0,0-1 0,9-2-28,121-14-17,58-16 17,-42 5-37,89-13 59,4 3-60,-106 17 83,229-21-84,-333 35 82,205-16 95,-192 17-607,-65 4 111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16 9376,'-3'-2'762,"-5"-8"2040,6 7-1607,4 2-632,68 18 808,-45-9-1041,11 5-330,-27-9 53,0 0-1,-1 1 0,0 0 0,0 0 1,6 5-53,-12-9 15,1 1 1,-1 0 0,0 0-1,0 0 1,0 0-1,0 0 1,-1 1-1,1-1 1,0 0 0,-1 1-1,0-1 1,0 1-1,0-1 1,0 1-1,0 0 1,-1-1 0,1 1-1,-1 0 1,0-1-1,0 1 1,0 0-1,0-1 1,0 1 0,-1 0-1,0 1-15,-1 1-10,-1 0 0,1 0 0,-1-1 1,0 1-1,-1-1 0,1 0 0,-1 1 0,0-1 0,-1-1 0,1 1 10,-13 9-772,0-1 1,-2 1 771,-4 1-1819,-1 0 0,-1-2 1,-5 2 1818,-24 10-2624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76 7712,'6'-13'2015,"-5"9"-1425,1 0-1,0 0 0,-1 0 1,0 0-1,0 0 1,0-2-590,-1 5 158,0 0 0,0-1 1,0 1-1,-1 0 0,1-1 1,0 1-1,-1 0 0,1-1 1,-1 1-1,0 0 0,1 0 1,-1-1-1,0 1 1,0 0-1,0 0 0,0 0 1,0 0-1,0 0 0,0 0 1,0 0-1,-1 0 0,1 1 1,0-1-1,-1 0 0,1 0 1,0 1-1,-1-1 0,1 1 1,-1-1-1,1 1 1,-1 0-1,1 0 0,-1-1 1,1 1-1,-1 0-158,-3 0 87,-1 0 0,1-1-1,-1 2 1,1-1 0,-1 1 0,1-1 0,0 1-1,0 1 1,-1-1 0,1 1-87,-19 7 37,1 1-1,0 1 1,1 1-1,1 1 1,0 1-1,1 0 1,-17 16-37,21-16 40,2 1 0,0 0 0,0 1 0,2 1 0,0 0 0,1 0 0,1 1 0,1 0 0,1 1 0,1-1 0,0 1 0,0 10-40,5-21 10,1 0 1,1 0-1,-1-1 1,2 1-1,-1 0 0,1 0 1,0 0-11,0-3 9,0-1 1,0 0-1,1 0 1,0 0 0,-1 0-1,1 0 1,1 0-1,-1-1 1,1 1 0,-1-1-1,1 1 1,0-1-1,2 2-9,0-2 23,-1 0 0,1 1 0,0-1-1,1-1 1,-1 1 0,0-1 0,1 0 0,0 0-1,0 0 1,-1 0 0,1-1 0,0 0-1,0 0 1,0-1 0,3 1-23,6-1 20,0-1 0,0 0 1,0 0-1,0-2 0,8-1-20,7-4-227,1 0 1,11-7 226,-42 15-6,52-16-298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26 9728,'-4'-8'1598,"-7"-7"1796,9 13-2764,4 3-188,-2 0 261,0 2 428,0 6-864,-1-1-1,0 0 1,-1 1-1,0-1 1,-3 8-267,-20 42 567,9-24-184,7-15-111,5-11-171,0-1-1,1 0 1,1 1-1,-1 0 1,1-1-1,0 1 1,0 7-101,2-14 9,0 1 0,1-1 0,-1 0 0,0 1 0,0-1 0,1 1 0,-1-1 0,1 0 0,-1 1 0,1-1 0,0 0 1,-1 0-1,1 1 0,0-1 0,0 0 0,0 0 0,0 0 0,0 0 0,1 0 0,-1 0 0,0 0 0,0 0 0,1 0 0,-1-1 0,1 1 1,-1 0-1,1-1 0,-1 1 0,1-1 0,-1 1 0,1-1 0,-1 0 0,1 0-9,8 2 29,-1-2-1,0 1 1,0-1 0,0 0-1,5-1-28,-4 0 64,19-1-1162,0-1-1,10-3 1099,-8 0-1307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9 11392,'-26'-8'4224,"26"8"-3297,-11 14-255,4-5 544,7 3-800,-4 2 608,4 3-576,0 3-320,7 3-96,1 3 32,-1 1-32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34 10304,'-13'-22'3317,"5"11"-999,8 11-2302,0 0-1,0 0 1,0 0 0,0 0-1,0 0 1,0 0 0,0 0 0,0 0-1,0 0 1,0 0 0,0 0-1,0 0 1,0 0 0,0 0 0,0 0-1,0 0 1,0 1 0,0-1-1,0 0 1,0 0 0,0 0 0,0 0-1,0 0 1,0 0 0,0 0-1,0 0 1,0 0 0,0 0 0,0 0-1,0 0 1,0 0 0,0 1-1,0-1 1,0 0 0,0 0-1,0 0 1,0 0 0,0 0 0,0 0-1,0 0 1,0 0 0,0 0-1,0 0 1,0 0 0,0 0 0,-1 0-1,1 0 1,0 0 0,0 0-1,0 0 1,0 0 0,0 0 0,0 0-1,0 0 1,0 0 0,0 0-1,0 0 1,0 0 0,-1 0 0,1 0-1,0 0 1,0 0 0,0 0-1,0 0 1,0 0 0,0 0-1,0 0-15,2 13 196,0 0 0,0 1-1,-2-1 1,0 1-196,2 24 199,19 136 598,9 0 0,15 24-797,-24-124 274,-10-40 589,-2 0 0,2 24-863,-10-52 175,-1-6-135,0 1 0,1 0 0,-1-1 0,0 1 0,0 0 0,0-1 0,0 1 0,0-1 0,0 1 0,0 0-1,0-1 1,0 1 0,0-1 0,-1 1 0,1 0 0,0-1 0,0 1 0,-1-1 0,1 1-40,-1-2 69,0 0 0,0 0 1,0 0-1,1 0 0,-1 0 1,0 0-1,1 0 0,-1 0 1,1 0-1,-1 0 0,1 0 1,0 0-1,-1-1-69,-11-39-43,2 0 1,-1-16 42,-10-122 16,19 142 1,2 0 1,1 0 0,3-6-18,-1 24 2,0 0-1,2 1 1,0-1 0,1 1-1,1 0 1,1 0 0,1 1-1,1 0 1,3-4-2,-7 13-28,0 0 1,1 0-1,0 0 1,0 1-1,1 0 1,0 0-1,0 0 1,1 1-1,0 0 1,0 1-1,1 0 1,-1 0-1,1 1 1,1 0-1,-1 0 1,1 1-1,-1 0 1,9-1 27,-13 3-20,0 1 0,0-1 1,0 1-1,0 0 0,0 0 1,3 1 19,-7-1 4,1 1 0,0-1-1,-1 1 1,1 0 0,-1 0 0,1 0 0,-1 0 0,1 0 0,-1 0 0,0 1 0,1-1 0,-1 1 0,0-1 0,0 1 0,1 1-4,0 1-2,1 0-1,-1 0 1,0 1-1,0-1 1,-1 1 0,1-1-1,-1 1 1,0 0-1,-1 0 1,1 0-1,-1 0 1,0 0-1,-1 0 1,1 1-1,-1-1 1,0 0-1,-1 0 1,1 0 0,-1 0-1,-1 0 1,0 3 2,-1 0 20,1-1 1,-2 1 0,1-1 0,-1 0 0,-1 0 0,1 0-1,-1-1 1,-1 1 0,1-1 0,-1 0 0,0-1 0,-1 1-1,0-1 1,-1 0-21,-14 9 50,-2-1 0,1-1 0,-2-1-1,0-1 1,0 0 0,-25 4-50,36-11-112,1 0-1,0-1 1,-1-1-1,-7 1 113,12-2-806,1-1 0,-1 1 0,1-1-1,-6-1 807,-4-1-1728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32 7040,'0'-1'373,"0"0"-1,-1 0 1,1 0 0,0 1 0,-1-1-1,1 0 1,0 0 0,-1 0 0,1 0-1,-1 0 1,1 0 0,-1 1 0,0-1-1,1 0 1,-1 0 0,0 1 0,0-1-1,0 0 1,0 1-373,-6-8 2736,6 7-2629,1 1 0,-1-1 0,1 1 0,-1-1-1,1 1 1,-1-1 0,0 1 0,1-1 0,-1 1 0,0-1 0,0 1-1,1 0 1,-1-1 0,0 1 0,0 0 0,0 0 0,1 0 0,-1-1-1,0 1 1,0 0 0,0 0 0,0 0 0,0 0 0,1 0 0,-1 0-1,0 0-106,-22 6 777,18-5-599,2 1-135,-1-1-1,1 0 0,0 1 1,0 0-1,0-1 0,0 1 1,0 0-1,0 0 1,1 1-1,-1-1 0,0 2-42,-4 4 53,0 0 0,-4 8-53,10-14 10,-7 10 23,1 0 0,0 1 0,1 0 1,1 0-1,0 1 0,1-1 0,1 1 1,1 0-1,0 0 0,1 0 0,0 0 0,1 0 1,2 10-34,-1-18 11,1-1-1,-1 1 1,1-1 0,0 1 0,1-1 0,-1 0 0,1 0 0,1 0 0,-1 0 0,1-1 0,0 1-1,0-1 1,0 0 0,0 0 0,6 4-11,-6-5 20,0-1 0,1 1 0,0-1 0,-1 0 0,1 0 0,0 0 0,0 0 0,0-1 0,0 1 0,0-1 0,1 0 0,-1-1 0,0 1-1,1-1 1,-1 0 0,0 0 0,1-1 0,4 0-20,-5 0 32,0 0-1,0 0 1,0-1 0,0 1-1,2-2-31,-6 2 5,1 1 0,-1-1 1,1 0-1,-1 0 0,0 0 0,1 0 0,-1 0 0,0 0 0,0 0 1,0 0-1,0 0 0,0 0 0,0-1 0,0 1 0,0 0 0,0-2-5,-1 3 5,0-1 0,1 0-1,-1 0 1,0 0 0,0 1-1,0-1 1,0 0 0,0 0-1,0 0 1,0 0 0,0 0 0,0 1-1,0-1 1,0 0 0,-1 0-1,1 0 1,0 1 0,-1-1-1,1 0 1,-1 0 0,1 1-5,-1-2 8,0 1 0,-1 0-1,1 0 1,0 0 0,-1 0 0,1 0 0,-1 0 0,1 0 0,-1 0 0,-1 0-8,-3-2 3,0 1 0,-1 1 0,1-1-1,-1 1 1,-3-1-3,2 1-95,0 0 0,0 1-1,-1 0 1,1 0 0,0 0 0,0 1-1,0 0 1,-3 1 95,6-1-552,-1 1-1,1 0 1,0 0-1,0 0 1,0 0 0,0 1-1,-4 2 553,-11 12-2122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624 415 11136,'-4'-7'7201,"5"-3"-4318,6-12-2981,-4 13 879,-2 5-695,-1 1-1,1-1 0,-1 1 1,1-1-1,-1 0 0,0 1 1,-1-1-1,1 1 0,-1-1 1,0 1-1,0-1 0,-1-2-85,1 4 13,0 1 0,0-1-1,0 1 1,0 0 0,0-1 0,0 1-1,0 0 1,-1 0 0,1 0 0,0 0-1,-1 0 1,1 0 0,-1 0-1,1 0 1,-1 1 0,1-1 0,-1 0-1,0 1 1,1-1 0,-3 1-13,0-1 2,0 0 1,0 1-1,-1-1 1,1 1-1,0 0 1,-1 0-1,-1 1-2,1-1-3,0 1 0,1 0 0,-1 1 0,0-1 0,1 1 0,0 0 0,-1 0 0,1 0 0,0 0 0,0 1 0,0-1 1,-3 4 1,2-1-10,-1 0-1,1 0 1,0 0-1,0 1 0,1 0 1,-1 0-1,1 1 12,2-3 2,0 1 0,0 0-1,0 0 1,1 0 0,0 0 0,0 0-1,0 0 1,1 0 0,-1 0 0,2 0 0,-1 0-1,0 0 1,1 0 0,0 0 0,1 0-1,-1 0 1,1-1 0,0 1 0,0 0 0,1-1-1,0 1 1,-1-1 0,2 0 0,-1 0-1,0 0 1,1 0 0,0 0 0,0 0 0,1-1-1,-1 0 1,1 0 0,-1 0 0,2 0-2,23 9 59,4 1-50,-31-12-10,1 0 1,-1 1-1,0-1 1,0 1 0,1-1-1,-1 1 1,0-1-1,-1 1 1,1 0 0,1 1 0,-2-2 11,-1-1 1,1 1 0,0-1-1,-1 0 1,1 0-1,0 1 1,0-1 0,0 0-1,-1 0 1,1 0 0,0 0-1,0 0 1,0 0 0,-1 0-1,1 0 1,0 0-1,0 0 1,-1 0 0,1-1-1,0 1 1,0 0 0,0 0-12,3-2 22,-1 0 1,1 0 0,-1-1-1,0 1 1,1 0 0,-1-1-1,-1 0 1,1 0-1,0 1 1,-1-1 0,2-3-23,1 0 23,3-4 86,-1-1 0,0 0 1,-1-1-1,0 1 0,-1-1 1,0 0-1,-1 0 0,-1 0 1,0-1-1,-1 0-109,0-1 43,-1 1 0,0-1 1,-1 1-1,-1-1 0,0 1 0,-4-13-43,1 7 110,-2-1 0,-1 1 0,0 0 0,-3-2-110,3 8 65,-1-1 0,-1 2 1,0-1-1,0 1 0,-2 0 1,0 0-1,0 1 0,-1 1-65,1 0 24,0 1 0,0 1 0,-1 0 0,0 0 0,0 1 0,-4-1-24,8 5 3,0-1 0,-1 1-1,1 1 1,-1 0 0,0 0-1,0 0 1,0 1 0,0 0-1,0 0 1,-7 1-3,2 1-15,1 0 1,-1 1-1,1 1 1,-1 0-1,1 0 1,0 1-1,-7 3 15,0 2-52,0 0 0,0 1 0,1 0 1,-5 5 51,8-3 7,0-1 1,1 2 0,1 0 0,0 1 0,1 0 0,0 1 0,1 0 0,1 0 0,1 1-1,1 1 1,0 0 0,1 1-8,1-2 2,2 0 0,0 1 0,1 0 0,0-1 0,2 1 0,0 0-1,2 1 1,0-1 0,1 0 0,1 0 0,0 0 0,5 14-2,-1-12 12,1 0-1,1-1 1,0 1 0,2-2-1,0 1 1,1-1 0,1-1 0,2 1-12,-4-5-7,1 0 1,1-1 0,0-1 0,0 0 0,1 0 0,1-1-1,0 0 1,0-1 0,1-1 0,13 5 6,-4-4-421,0-1 1,1 0-1,0-2 0,0-1 1,0-1-1,0-1 0,1 0 1,11-2 420,33-3-1734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26 154 8480,'-4'-4'507,"1"0"877,0 1 0,0-1 0,0 1-1,0-1 1,0-1-1384,3 4 263,-1 0 1,1 0-1,-1-1 1,1 1-1,-1 0 1,1-1-1,0 1 0,0 0 1,0-1-1,0 1 1,0-1-1,0 1 1,0 0-1,0-1 1,0 1-1,1 0 0,-1-1 1,1 1-1,0-1-263,2-3 152,0 0-1,1 1 0,-1 0 1,1 0-1,0 0 0,1 0 1,-1 0-1,1 1 0,0-1 1,4-1-152,5-3 91,1 1 0,0 0 0,6-2-91,-9 5 1,0 0-1,0 0 1,0 1 0,1 0 0,10 0-1,-19 2 3,-1 1-1,1-1 1,0 1 0,0 0 0,0 1 0,0-1 0,-1 1 0,1-1 0,0 1-1,0 0 1,-1 0 0,1 0 0,0 1 0,-1-1 0,0 1 0,1 0-1,-1-1 1,0 1 0,0 1 0,0-1 0,1 1-3,-3-1-1,1-1 1,-1 1-1,0 0 0,0-1 1,0 1-1,0 0 0,0 0 1,-1 0-1,1 0 0,-1 0 1,1 0-1,-1 0 1,0 0-1,1 0 0,-1 0 1,0 0-1,-1 0 0,1 0 1,0 0-1,-1 0 0,1-1 1,-1 1-1,0 0 0,0 0 1,0 1 0,-3 5 26,0-1 1,-1-1 0,0 1 0,0 0-1,-4 3-26,-6 6 50,6-8 27,2 0 1,-1 1-1,1 0 1,1 0 0,-1 1-78,7-10 9,0 1 0,-1 0 0,1-1 1,-1 1-1,1 0 0,0-1 1,0 1-1,0 0 0,-1 0 0,1-1 1,0 1-1,0 0 0,0 0 1,0-1-1,0 1 0,0 0 0,1-1 1,-1 1-1,0 0 0,0 0 0,0-1 1,1 1-1,-1 0 0,1-1 1,-1 1-1,0 0 0,1-1 0,-1 1 1,1-1-1,-1 1 0,1-1 1,0 1-1,-1-1 0,1 1 0,0-1 1,-1 1-1,1-1 0,0 0 0,0 1 1,-1-1-1,1 0 0,0 0 1,0 1-10,5 0 37,0 0 0,0 1 0,1-2 0,-1 1 0,4 0-37,0-1 29,8 2 10,0 0 1,0 1-1,0 0 1,0 1-1,0 1 1,14 6-40,-24-7-8,0-1 1,-1 1 0,0 0 0,0 0-1,0 1 1,0 0 0,-1 0 0,0 0-1,0 1 1,0 0 0,-1 0 0,0 0-1,-1 0 1,1 1 0,1 5 7,-4-8 18,0-1 0,-1 1 1,1 0-1,-1 0 0,0 0 0,-1 0 0,1 0 0,-1 0 1,0 0-1,0 0 0,-1 4-18,0-3 29,0 1 1,-1-1-1,0 0 0,0 0 1,0 0-1,-1 0 0,0-1 1,0 1-1,-1 0-29,-3 4 51,-1-1 1,0 0-1,0 0 1,-1-1 0,-1 0-1,1 0 1,-1-1-1,0 0 1,-1-1-1,0 0 1,-10 4-52,-17 4 50,-1 0 0,-31 4-50,-63 11-816,76-18 314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1718 6400,'-18'-11'3498,"17"10"-2116,1 1-422,0 0-91,0 0-309,0 0 91,0 0-145,0 0 257,8-5 1535,-7 2-2002,0 1-1,0-1 0,0 1 0,1 0 0,0 0 0,1-2-295,12-13 160,2 2 0,0-1 1,10-5-161,0 0-17,55-52 243,-41 35-96,2 2-1,9-4-129,-33 27 70,141-103 228,-114 80-231,-1-2 0,12-17-67,-2-1 250,3 2 1,50-35-251,-60 53 275,-2-1-1,29-32-274,21-37 93,-54 58-115,1 2 0,3 1 0,10-4 22,39-22-110,-47 36 221,-1-1 0,39-40-111,-60 49-6,30-30 12,14-23-6,-52 58 115,1 1-1,1 0 1,1 1 0,10-6-115,-28 24 14,-1 1 1,0-1 0,0 0 0,0 0 0,-1 1 0,1-1-1,0 0 1,-1 0 0,2-2-15,-3 3-64,-8 8-1435,-7 5-8740,-11 13 10239,15-14-2384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80 7232,'-7'-3'3475,"11"1"-686,16 0 39,-12 1-3243,-4 0 484,19-2 254,0-2-1,20-6-322,17-8 2171,58-11-2171,-116 29 30,0 1 0,0-1 1,0 1-1,0 0 0,0-1 0,0 1 0,0 0 0,0 0 1,0 1-1,0-1 0,0 0 0,0 0 0,0 1 0,0-1 1,0 1-1,-1-1 0,1 1 0,0 0 0,0 0 0,-1 0 1,1 0-1,0 0 0,-1 0 0,1 0 0,-1 0 0,1 1 1,-1-1-1,0 0 0,0 1 0,0-1 0,0 1 0,1 0-30,0 3 44,1 1 0,-2-1 0,1 0-1,0 1 1,-1-1 0,0 1-1,-1-1 1,1 1 0,-1 0 0,-1 4-44,-1 10 85,-2 0-1,-2 7-84,5-22 12,-18 69 2,-12 22-14,4-24-2958,14-26-4018,8-26 1286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7456,'-1'-2'409,"1"1"1,-1-1 0,0 1-1,0-1 1,1 1-1,-1-1 1,0 1-1,-1-1 1,1 1 0,-1-1-410,2 1 1530,0 1-426,0 0 91,0 0-480,0 1-631,1 0 0,-1-1 0,1 1 0,-1-1 0,1 1 0,0 0 0,-1-1 0,1 1 0,0-1 0,-1 0 0,1 1 0,0-1 0,0 1 0,0-1 0,-1 0 0,2 1-84,1 0 133,13 6 200,1-1 0,6 1-333,28 11 214,105 45 175,-101-42-285,1-2-1,28 4-103,122 21 422,-56-19-272,29 5-6,197 62 357,-312-74-168,0 3 1,21 12-334,-65-25 145,0 0 0,1-2 0,-1 0 0,1-1 0,3 0-145,-9-4 96,-6-3-41,-10-1-312,-7-1-1280,-19-3-4761,13 2 1029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13 7808,'0'0'99,"0"0"0,0-1 0,-1 1 0,1 0 0,0 0 1,0-1-1,0 1 0,0 0 0,0-1 0,-1 1 0,1 0 0,0-1 0,0 1 1,0 0-1,0-1 0,0 1 0,0 0 0,0-1 0,0 1 0,0 0 0,0-1 1,1 1-1,-1 0 0,0-1 0,0 1 0,0 0 0,0 0 0,0-1 0,1 1 1,-1 0-1,0-1 0,0 1 0,1 0 0,-1 0 0,0-1 0,0 1 0,1 0 1,-1 0-1,0 0 0,1 0 0,-1-1-99,2 1 234,1 0 0,-1 0 0,0 0 0,0 0 0,0 0 0,1 0 0,-1 0 0,0 1-234,21 2 490,0 1 0,0 2 0,-1 0 0,0 1 0,-1 0-1,1 2 1,-2 0 0,9 6-490,-28-14 47,3 1 74,0 0 1,0 1-1,0 0 0,0-1 0,0 2-121,-3-3 42,0 0 1,0 1-1,0-1 0,0 0 0,0 1 0,0-1 1,0 0-1,0 1 0,-1-1 0,1 1 0,-1 0 1,0-1-1,1 1 0,-1-1 0,0 1 0,0 0-42,0 4 74,-1-1 0,0 1 0,0-1 0,-1 1 0,0-1 0,0 0 0,0 0-1,-1 0 1,1 0 0,-1 0 0,-2 2-74,-9 11 124,0-1 1,-7 6-125,-21 17-2013,-38 29 2013,30-27-7944,-13 17 7944,19-15-5584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2672 7808,'-9'-9'2506,"9"10"-2387,-1-1 0,1 1 0,0 0 0,0-1-1,0 1 1,-1 0 0,1-1 0,0 1 0,0 0-1,0-1 1,0 1 0,0 0 0,0-1 0,0 1 0,1 0-1,-1-1 1,0 1 0,0 0-119,6 4 310,0-1-1,0 1 1,1-1-1,-1 0 1,5 1-310,-10-4 73,17 8 332,0-1 0,0-1 0,0 0 0,6 0-405,78 18 541,-48-12-494,32 11 52,-2 4-1,13 9-98,-57-23 198,0-1 0,1-2 0,3-1-198,35 4 308,13-1-308,270 43 121,-115-16-157,-188-31 99,227 30 285,-222-31-334,159 14-2,-166-19-88,259 14 19,105-16 326,-1-20-223,-139 9-90,82-5 130,-40-6-166,-187 12 83,211-20 298,277-57-514,-524 67 498,22-9-285,-25 5 350,15 1-350,-46 12 13,76-13 192,229-31-290,-159 20 411,-69 10-257,213-40 48,-303 54-88,195-43 141,-141 26 244,30-13-414,18-9 369,99-35-92,-161 54 24,35-5-301,58-19 40,-85 19 732,82-42-772,-114 44 176,-2-3 1,59-43-177,-35 22 64,3 2 0,14-1-64,-74 39 77,-1-2-1,-2-1 1,0-1-1,-1-2 1,-1 0-1,1-4-76,11-12 18,53-49 311,18-7-329,-95 81 43,25-18 135,-3-2 1,14-16-179,7-18 188,17-30-188,-17 20 228,8-2-228,-18 25 277,40-58-277,64-113 395,-110 152-124,14-35-271,-26 47 139,5-14-132,-13 26 62,2 2-1,3-1-68,-15 29-9,22-35-8,-31 46 16,-1 0 0,0 0-1,0 0 1,-1 0 0,0-4 1,-2-5-229,-16 27-1963,-1 5-3648,0 0 0,-2 5 5840,6-3-5898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34 301 8736,'-6'-3'1349,"-14"-6"1227,19 8-2443,1 1 0,-1 0 0,1 0 0,-1-1 0,1 1 0,0 0 0,-1-1 0,1 1 0,-1 0 0,1-1 0,0 1 0,-1-1 0,1 1 0,0 0 0,0-1 0,-1 1 0,1-1 0,0 1 0,0-1 0,0 1 0,0-1 0,0 1 0,0-1 0,0 1 0,0-1 0,0 1 0,0-1 0,0 1 0,0-1 0,0 1 0,0-1 0,0 1 0,0-1-133,2 0 129,0-1-1,0 1 0,0-1 1,0 1-1,1 0 1,-1 0-1,0 0 1,0 0-1,1 0 1,-1 0-1,1 1 0,-1-1-128,13-3 104,0-1-1,0-1 0,-1 0 1,0 0-1,0-1 0,-1-1 0,12-9-103,-4 2 204,-1-1-1,-1-1 0,0-1 0,2-4-203,55-56 699,-71 73-645,-1 1 0,1-1 0,0 1 0,0 0 0,6-3-54,-11 7 5,1-1 0,0 0 1,0 1-1,1-1 1,-1 1-1,0-1 0,0 1 1,0-1-1,0 1 1,0 0-1,1 0 0,-1-1 1,0 1-1,0 0 1,1 0-1,-1 0 0,0 0 1,0 0-1,0 0 1,1 1-1,-1-1 0,0 0 1,0 0-1,0 1 1,0-1-1,1 1 0,-1-1 1,0 1-1,0-1 1,0 1-1,0 0 0,0-1 1,0 1-1,-1 0 1,2 0-6,2 4 3,0 0 0,-1 0 0,0 0 1,0 0-1,0 0 0,0 1 0,0 1-3,12 43-4,-13-44-14,12 53-209,0 8 227,-9-30-5048,-1 13 5048,-5-5-3440,-5-6-3306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313 113 6976,'0'-5'3672,"0"-10"1497,0 10-5025,0 1 0,0 0 0,-1 0 1,0-1-1,0 1 0,0 0 0,-1 0 0,0 0 0,-1-2-144,1 3 10,-1-1-1,0 1 1,0-1-1,0 1 0,-1 0 1,1 0-1,-1 0 1,0 0-1,0 1 1,0-1-1,0 1 1,-1 0-1,1 0 1,-1 1-1,1-1 1,-1 1-1,0 0 0,1 0 1,-1 0-1,0 0 1,0 1-1,0-1 1,0 1-1,0 1 1,0-1-1,1 0 1,-1 1-1,0 0 1,0 0-1,0 0 0,-2 2-9,-3 1-16,-1 1 0,1 0-1,-1 0 1,2 1 0,-1 1-1,-6 5 17,2-1-15,1 1 0,1 0-1,-10 13 16,19-21-5,0 0 0,0 0 0,1 0 0,-1 0 0,1 0 0,1 0 0,-1 0 0,1 1 0,-1-1 0,1 1-1,1-1 1,-1 1 0,1-1 0,0 1 0,0-1 0,1 3 5,-1-3 4,1-1 0,0 0 0,0 1 0,0-1 0,1 0 0,0 0 0,-1 0 0,1 0-1,0 0 1,0 0 0,1 0 0,-1-1 0,1 1 0,0-1 0,0 1 0,-1-1 0,2 0 0,-1 0 0,0 0 0,0 0 0,1-1 0,0 1-4,4 1 17,0-1 0,0 0 0,-1 0 0,2-1 0,-1 0 0,0 0 0,0 0 0,0-1 0,1 0 0,-1-1 0,0 0-17,22-2 2,0-2 1,10-3-3,-24 5-162,-1 0 1,-1-1 0,1-1-1,-1 0 1,0-1 0,0 0 0,-1 0-1,1-2 162,8-6-3488,0 2 982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59 131 5568,'-2'-2'422,"1"1"-1,-1 0 1,0 0 0,0 0 0,0 0 0,0 0-1,0 0 1,0 0 0,-1 1 0,1-1 0,-2 0-422,2 1 222,1 0 0,-1-1 1,1 1-1,-1 0 0,1-1 1,-1 0-1,1 1 0,-1-1 0,1 0 1,0 1-1,-1-1 0,1 0 1,0 0-1,0 0 0,0 0 1,-1 0-1,1 0 0,0 0 0,1 0 1,-1-1-1,0 1 0,0 0 1,1-1-1,-1 1 0,0 0 1,1-1-1,0 1 0,-1 0 1,1-1-1,0 1 0,0-1 0,0 1 1,0 0-1,0-1-222,0-1 59,1-1 0,0 1 0,0 0 0,0 0 0,0 0 0,1 0 0,-1 0 0,1 0 0,0 0 0,0 0 0,0 1 0,1-1-1,-1 0 1,2 0-59,2-2-23,-1 1 0,1-1 0,0 1 0,0 1 0,0-1 0,1 1 0,0 0 0,0 0 23,-5 2 0,0 0 1,0 1-1,0-1 0,0 1 0,0-1 0,0 1 0,1 0 0,-1-1 0,0 1 0,0 0 0,0 0 0,0 0 1,1 1-1,-1-1 0,0 0 0,0 1 0,0-1 0,0 1 0,0 0 0,0-1 0,0 1 0,0 0 1,0 0-1,0 0 0,0 0 0,-1 1 0,1-1 0,-1 0 0,2 1 0,-2 0-2,0 0 0,0-1 1,0 1-1,0 0 0,0 0 0,-1 0 0,1 0 0,-1 0 0,1-1 0,-1 1 1,0 0-1,0 0 0,0 0 0,0 0 0,0 0 0,0 0 0,-1 0 1,1 0-1,-1 0 0,1 0 0,-1 0 0,0-1 0,0 1 0,0 0 1,0 0 1,-3 5 22,0 0 0,-1-1 0,0 0 0,0 0 0,-6 6-22,-25 22 123,36-34-124,0 0 1,0 0-1,1 0 1,-1 0 0,0 0-1,0 0 1,0 0-1,0 0 1,1 0-1,-1 0 1,0 0-1,0 0 1,0 0-1,0 1 1,0-1 0,1 0-1,-1 0 1,0 0-1,0 0 1,0 0-1,0 0 1,0 0-1,1 0 1,-1 0-1,0 1 1,0-1 0,0 0-1,0 0 1,0 0-1,0 0 1,0 0-1,0 0 1,0 1-1,0-1 1,0 0 0,0 0-1,0 0 1,0 0-1,0 1 1,0-1-1,0 0 1,0 0-1,0 0 1,0 0-1,0 0 1,0 1 0,0-1-1,0 0 1,0 0-1,0 0 1,0 0-1,0 0 1,0 0-1,0 1 1,0-1 0,-1 0-1,1 0 1,0 0-1,0 0 1,19-1 81,-1 0-1,2-1-80,-7 0-60,0 1 0,0 0-1,1 1 1,11 0 60,-13 2-32,0 0 0,1 0 0,-1 1 0,5 2 32,-16-5 8,0 0-1,0 1 1,0-1-1,0 1 1,0-1-1,0 1 1,-1-1-1,1 1 0,0-1 1,0 1-1,0 0 1,0-1-1,-1 1 1,1 0-1,0 0 1,-1 0-1,1 0-7,-1-1 6,0 1 0,0-1-1,0 1 1,1 0 0,-1-1-1,0 1 1,0-1 0,0 1-1,0 0 1,-1-1 0,1 1-1,0-1 1,0 1 0,0-1-1,0 1 1,-1-1 0,1 1-1,0-1 1,-1 1 0,1 0-6,-3 1 10,1 1 0,0-1 0,-1 0 0,1 0 0,-1 0 0,0 0 0,0-1 0,1 1 0,-3 0-10,-39 17-498,-1-1 0,0-3 0,-2 0 498,39-13-1275,1-1 0,-1 0 0,-5 1 1275,6-2-1193,-3 3-5196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61 6880,'0'-2'736,"0"1"-626,0 1-1,0 0 0,0 0 1,0 0-1,0-1 1,0 1-1,0 0 0,0 0 1,0-1-1,0 1 0,0 0 1,0 0-1,0 0 1,0-1-1,0 1 0,0 0 1,0 0-1,0 0 0,0-1 1,0 1-1,1 0 0,-1 0 1,0 0-1,0-1 1,0 1-1,0 0 0,1 0 1,-1 0-1,0 0 0,0 0 1,0 0-1,1-1 1,-1 1-1,0 0 0,0 0 1,1 0-1,-1 0 0,0 0 1,0 0-1,1 0 1,-1 0-1,0 0 0,0 0 1,1 0-1,-1 0 0,0 0 1,0 0-1,1 0 0,-1 0 1,0 0-1,0 0 1,1 0-1,-1 0-109,0 1 60,0-1 1,1 0 0,-1 0-1,0 0 1,1 0-1,-1-1 1,0 1-1,0 0 1,1 0 0,-1 0-1,0 0 1,0 0-1,0 0 1,1 0-1,-1 0 1,0 0 0,0 0-1,1-1 1,-1 1-1,0 0 1,0 0-1,0 0 1,0 0 0,1-1-1,-1 1 1,0 0-1,0 0 1,0 0-1,0-1 1,0 1 0,0 0-1,1 0 1,-1 0-1,0-1 1,0 1-1,0 0 1,0 0 0,0-1-1,0 1-60,-4-13 1018,2 11-968,1-1-1,-1 1 1,0-1 0,0 1-1,0-1 1,0 1 0,-2-2-50,0 2 11,1 0 0,-1 1 0,1-1 0,-1 1 0,1 0 1,-1 0-1,0 0 0,0 0 0,0 1 0,0-1 0,1 1 0,-1 0 0,-1 0-11,-1 1-3,0-1 1,1 1-1,-1 0 0,0 0 0,1 1 0,-1 0 0,1-1 0,-3 3 3,-2 0-9,0 2 0,0-1 0,1 1-1,0 0 1,0 1 0,1 0 0,0 0 0,-3 5 9,3-4-14,1 0 0,1 0 0,-1 1 1,2 0-1,-1 0 0,1 1 0,1-1 1,0 1-1,1 0 0,0 0 0,1 0 0,-2 9 14,4-15 7,1 1-1,-1-1 1,1 0-1,0 0 1,0 1-1,0-1 0,0 0 1,1 0-1,0 0 1,0 0-1,0 0 0,1-1 1,-1 1-1,1-1 1,0 1-1,0-1 1,0 0-1,1 0 0,-1 0 1,1 0-1,0 0 1,0-1-1,0 1-6,6 2 29,0 0-1,1 0 1,-1-1 0,1 0-1,0 0 1,0-1 0,1 0-1,-1-1 1,3 0-29,-6-1 14,0-1 0,0 0 0,0 0 1,0 0-1,0-1 0,0 0 0,0 0 1,-1-1-1,1 0 0,0 0 0,-1-1 0,1 0 1,-1 0-1,0 0 0,0-1 0,0 0 1,-1 0-1,0-1 0,0 1 0,0-1 0,0 0 1,-1-1-1,0 1 0,2-3-14,8-10-235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79 137 7136,'-7'-6'1326,"2"1"-96,-1-1-1,1 1 1,0-1 0,1 0-1,-1 0 1,0-3-1230,4 7 80,0 0 0,0 1-1,1-1 1,-1 0 0,1 0 0,-1 0 0,1 0-1,0 0 1,0 0 0,0 0 0,0 0-1,0 0 1,1 0 0,-1 0 0,1 0-1,-1 0 1,1 1 0,0-1 0,0 0 0,0 0-1,0 1 1,0-1 0,0 0 0,1 1-1,-1-1 1,1 0-80,2-2 18,0 1-1,0 0 1,0-1 0,1 1-1,-1 1 1,1-1-1,0 1 1,0-1 0,0 1-1,0 0 1,2 0-18,-4 1-19,0 0-1,0 0 1,0 1 0,0-1-1,1 1 1,-1 0 0,0 0 0,0 0-1,0 0 1,1 0 0,-1 0-1,0 1 1,0-1 0,0 1 0,0 0-1,0 0 1,0 0 0,0 0-1,0 0 1,1 2 19,-2-2 8,-1 0 1,0 0-1,0 0 0,1 0 0,-1 0 1,0 1-1,0-1 0,0 0 0,-1 1 1,1-1-1,0 1 0,0-1 0,-1 1 1,1-1-1,-1 1 0,0-1 0,1 1 0,-1 0 1,0-1-1,0 1 0,0-1 0,0 1 1,-1 0-1,1-1 0,0 1 0,-1-1 1,1 1-1,-1 0-8,-2 5 29,0 0 1,0-1 0,-1 1-1,0 0 1,-1 1-30,-9 11 185,0-1 0,-2 0 1,0 0-1,-12 8-185,27-25 17,0 0 0,0 0-1,0 0 1,0-1 0,0 1-1,1 0 1,-1 0 0,0 1-1,1-1 1,-1 0 0,1 0 0,-1 0-1,1 1-16,0-2 4,0 0 0,0 0 0,0 0-1,0 0 1,0 1 0,0-1 0,0 0-1,0 0 1,0 0 0,0 1 0,0-1-1,0 0 1,0 0 0,1 0 0,-1 0-1,0 1 1,0-1 0,0 0 0,0 0-1,0 0 1,0 0 0,1 0-1,-1 0 1,0 1 0,0-1 0,0 0-1,1 0 1,-1 0-4,11 1 41,-2-3-11,1 0 0,-1-1 0,6-2-30,-4 2 14,0 0-1,7-2-13,-9 4-14,0 0 0,-1 0 0,1 1 0,0 0 0,8 0 14,-12 1-16,0 0 0,0-1 0,-1 2 0,1-1 0,0 0 1,-1 1-1,1 0 0,-1 0 0,0 0 0,0 0 0,2 1 16,-5-2 7,0 0 0,1 0-1,-1 0 1,0 0 0,0 1 0,1-1 0,-1 0 0,0 0 0,-1 0 0,1 1-1,0-1 1,0 1 0,-1-1 0,1 0 0,0 1 0,-1-1 0,0 1 0,1 1-7,-1-1 15,0 0-1,0 0 1,-1 1 0,1-1 0,0 0 0,-1 1 0,0-1 0,0 0-1,1 0 1,-2 0 0,0 2-15,-2 2 31,0-1 0,0 1-1,-1-1 1,0 0 0,0 0 0,0 0-1,-1 0 1,-1 0-31,-4 2 32,-1-1 0,1 0-1,-1-1 1,0 0 0,0 0 0,-1-1 0,-5 1-32,-18 3-1277,1-1 0,-4-1 1277,11-1-1311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361 138 7968,'-4'-1'624,"1"-1"1,0 0-1,0-1 1,0 1 0,0 0-1,1-1 1,-1 1-1,1-1 1,-1-1-625,2 3 130,0 0-1,0 0 1,0 0 0,1 0-1,-1 0 1,0 0 0,1-1-1,-1 1 1,1 0 0,0 0-1,-1 0 1,1-1 0,0 1-1,0 0 1,0 0 0,0-1-1,0 1 1,0 0 0,0-1-130,1-2 118,1-5-40,0 0 0,0 0 0,-1-1 0,-1 1 0,0-1 0,0 1-78,0 8 17,-1 0-1,1 0 1,0 0-1,0 0 1,0 1-1,-1-1 1,1 0-1,-1 0 1,1 0-1,-1 0 1,1 0-1,-1 1 1,1-1-1,-1 0 0,0 1 1,1-1-1,-1 0 1,0 1-1,0-1 1,1 0-1,-1 1 1,0-1-1,0 1 1,-1-1-17,0 1 20,1 0 1,-1-1 0,0 1 0,0 0 0,0 0 0,0 0 0,0 0 0,0 0-1,0 0 1,1 0 0,-1 1 0,0-1 0,0 1-21,-6 1 21,1 0 1,0 1-1,-1 0 0,1 0 1,0 1-1,0 0-21,-16 12 66,1 0 0,1 2 1,1 0-1,0 1 0,-6 9-66,13-13 113,-1 1 0,2 1-1,1 0 1,0 1 0,-3 9-113,7-13 35,2 0 1,0 1-1,0 0 0,2 0 0,0 0 0,1 1 0,0 3-35,2-12 25,0 0 0,0 0 0,1-1 0,0 1 0,1 0 0,-1-1 0,1 1 0,1-1 0,0 1 0,0-1 0,0 0 0,1 0 0,0 0 0,1 1-25,-1-3 16,-1 0 0,1 0 0,0-1 0,1 1-1,-1-1 1,1 0 0,-1 0 0,1 0 0,0 0 0,1-1-1,-1 0 1,0 0 0,1 0 0,-1 0 0,1-1 0,0 0-1,-1 0 1,1 0 0,1-1-16,7 1-23,0-1 0,-1-1 0,1 0 0,0 0 0,-1-2 0,1 1 0,-1-2 0,0 1 1,4-3 22,5-2-1911,1-2 0,-2 0 0,0-1 0,15-11 1911,-8 5-6128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81 177 7040,'-1'0'71,"-7"-1"1138,0-1 0,0 0 0,0 0 1,0 0-1,-4-2-1209,10 3 165,0 0 1,1 1-1,-1-1 0,1 0 1,-1 0-1,0 0 0,1 0 0,0-1 1,-1 1-1,1 0 0,0-1 1,0 1-1,0 0 0,0-1 1,0 1-1,0-1 0,0 1 1,0-1-1,1 0 0,-1 1 1,1-1-1,-1 0 0,1 1 1,0-1-1,0 0 0,0 0-165,-1-3 51,1 0-1,1 0 0,-1 0 0,1 0 0,0 0 1,0 0-1,0 0 0,1 0 0,0 0 0,0 1 1,1-1-1,-1 1 0,1-1 0,0 1 0,0 0 1,1 0-1,1-2-50,1 1 5,0 0 0,0 0 0,0 0 0,1 1 1,0 0-1,6-3-5,-11 6-8,0 0 0,0 0 0,0 1 1,0-1-1,0 1 0,0-1 0,0 1 0,0 0 0,0-1 1,0 1-1,0 0 0,0 0 0,2 1 8,-3-1-6,0 0 0,0 1 0,1-1 0,-1 1 0,0-1 0,0 1 0,1 0 0,-1-1 0,0 1 0,0 0 0,0 0 0,0 0 0,0 0 0,0 0 0,0 0 0,-1 0 0,1 0 0,0 0 0,-1 0-1,1 0 1,0 1 6,1 2 2,-1 0 0,0 0-1,0 0 1,0 1 0,0-1 0,-1 0-1,0 0 1,0 1 0,0-1-1,-1 0 1,1 0 0,-1 0-1,0 1-1,-4 12 63,-1 0 0,-5 9-63,6-13 7,-4 6 134,0 1 0,-2-1-1,0-1 1,-1 0 0,-3 2-141,24-29 75,1 1-1,0 0 1,0 0 0,1 1 0,4-2-75,-8 5 21,5-3-28,0 0 0,0 1 0,0 0 0,1 1 0,0 0 1,10-1 6,-15 4 1,0 0 0,0 0 0,0 1 0,0 1 1,0-1-1,0 1 0,0 0 0,0 1 0,0 0 1,0 0-1,0 0 0,3 2-1,-9-3 5,0 0-1,-1 1 1,1 0 0,0-1-1,-1 1 1,1 0 0,0 0-1,-1 0 1,1 0-1,-1 0 1,1 0 0,-1 0-1,0 0 1,0 0 0,1 1-1,-1-1 1,0 0-1,0 1 1,0-1 0,-1 1-1,1-1 1,0 1 0,0 0-5,-1-1 4,0 1 1,0 0-1,0 0 1,0 0-1,0 0 1,0 0-1,-1-1 1,1 1-1,-1 0 1,1 0 0,-1 0-1,0-1 1,0 1-1,0 0 1,0-1-1,0 1 1,0-1-1,0 1 1,0-1-1,-2 2-4,-8 6-2,1 1 0,-2-1 0,0-1-1,0 0 1,0-1 0,-9 4 2,0-1 59,-1 0 1,0-2 0,-19 5-60,31-10 9,-11 3-1897,-16 2 1888,30-7-1427,1 0-1,-1 0 0,1-1 1,-7 0 1427,-2-4-6480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684 266 7456,'-1'-7'448,"0"2"-83,0 0-1,0 0 1,-1 0-1,0 0 1,0 0 0,0 0-1,0 0 1,-2-1-365,-3-4 741,0-1-1,-1 2 1,0-1 0,0 1 0,-1 0-1,-1 0 1,0 1 0,-10-7-741,14 12 89,-1-1 0,1 0 1,-1 1-1,0 0 0,0 1 0,0-1 1,0 1-1,-1 1 0,1-1 1,-1 1-1,0 0 0,1 0 1,-1 1-1,0 0 0,1 0 0,-6 1-89,2 1 46,-1 0-1,1 1 0,0 0 0,0 0 0,1 1 0,-3 1-45,-15 9 81,-18 10-81,26-13 23,0 1 0,2 1-1,0 0 1,0 2-1,2-1 1,0 2-1,1 0 1,0 1 0,2 0-1,0 0 1,2 1-1,0 1 1,-2 7-23,-6 18 83,2 1-1,-9 43-82,19-56 46,1 0-1,3 1 0,0-1 0,3 26-45,2-24-28,2 0-1,1 0 0,2-1 0,10 28 29,-12-46 11,2 0-1,-1 0 1,2 0-1,0-1 1,1 0-1,1 0 1,0-1-1,1 0 0,1-1 1,0 0-1,6 5-10,4-1 28,0 0-1,1-1 0,0-2 0,1 0 0,1 0 0,9 1-27,-18-8 14,0-1 0,1 0 1,-1-1-1,1 0 0,1-1 0,-1-1 0,0-1 0,1 0 0,-1-1 0,17-1-14,-2-2 79,-1-2 0,1-1 0,-1-1 0,0-1 0,12-5-79,-24 6 66,-1-1-1,0-1 1,0 0 0,-1-1 0,0 0 0,-1-1-1,-1-1 1,0-1 0,2-1-66,12-17 249,-1 0-1,-2-1 1,-1-2-1,-2 0 1,7-18-249,-17 28 137,-2 0 1,-1-1 0,-2 0-1,0 0 1,-2-1 0,-1 0-1,0-21-137,-3 13 293,-2 0-1,-2 1 1,-1-1 0,-2 1-1,-9-30-292,6 36 202,-1-1-1,-1 2 1,-2-1-1,-1 1 0,-2 1 1,0 0-1,-2 1 1,-10-10-202,14 18 29,-2 1 1,0 0 0,-1 1 0,0 1-1,-1 0 1,-1 1 0,0 0-1,-1 2 1,-1 0 0,1 1 0,-2 0-1,-8-2-29,11 6-50,1 0 0,-1 1 0,0 1 0,0 0 0,-1 1 0,1 1 0,0 0 0,-6 2 50,15-1-286,0 1 0,0 0 0,0 1 0,0 0 0,0 0 0,0 0 0,1 1-1,0 0 1,-1 1 0,1 0 0,1 0 0,-1 0 0,1 1 0,0 0 0,0 0-1,0 1 1,-2 3 286,-1 1-1354,1 1 0,1 0 0,0 1 0,0-1-1,0 5 1355,-5 11-7810,-9 26 7810,4 2-3946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9728,'0'1'407,"0"0"0,1 0 0,-1 0 0,0 0 0,0 0 0,1 0 0,-1 0 0,1 0 0,-1-1 0,1 1 0,-1 0-1,1 0 1,0 0 0,0 0-407,15 12 1414,-4-5-1207,1-1 0,2 0-207,41 18 480,1-2 0,39 10-480,50 6-76,-6-2 216,-106-26-116,0 1 0,32 17-24,-17-2 145,-27-14 184,10 4-329,-32-17 9,1 1 0,-1-1 0,1 0 0,-1 0 0,1 1 0,0-1 0,-1 0 0,1 0 0,-1 0 0,1 0 0,0 0 0,-1 0 0,1 0 0,-1 0 0,1 0 0,0 0-9,-1 0-76,0 0-1,0 0 0,1-1 0,-1 1 1,0 0-1,0 0 0,0 0 0,0-1 1,0 1-1,0 0 0,0 0 0,0-1 0,0 1 1,0 0-1,0 0 0,0 0 0,0-1 1,0 1-1,-1 0 0,1 0 0,0 0 1,0-1-1,0 1 0,0 0 0,0 0 0,0 0 1,-1-1-1,1 1 0,0 0 0,0 0 1,0 0-1,0 0 0,-1 0 0,1-1 1,0 1-1,0 0 0,-1 0 0,1 0 77,-7-6-1850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57 8960,'-7'-7'1191,"1"0"1,-1 0-1,1-1 0,1 0 1,-4-6-1192,9 14 27,0 0 1,0 0-1,0-1 1,0 1-1,0 0 0,0 0 1,0 0-1,0 0 1,0-1-1,0 1 0,0 0 1,0 0-1,0 0 1,0-1-1,0 1 1,0 0-1,0 0 0,0 0 1,0 0-1,1 0 1,-1-1-1,0 1 0,0 0 1,0 0-1,0 0 1,0 0-1,0 0 0,1 0 1,-1-1-1,0 1 1,0 0-1,0 0 1,0 0-1,1 0 0,-1 0 1,0 0-1,0 0 1,0 0-1,1 0 0,-1 0 1,0 0-1,0 0 1,0 0-1,0 0 1,1 0-1,-1 0 0,0 0 1,0 0-1,0 0 1,1 0-1,-1 0 0,0 0 1,0 0-1,0 0 1,1 0-1,-1 0 0,0 0-27,1 2 7,1-1 0,-1 0-1,0 1 1,1-1-1,-1 1 1,0-1-1,0 1 1,0-1 0,-1 1-1,1-1 1,0 1-1,-1 0 1,1 0-1,-1-1 1,1 1 0,-1 0-1,0-1 1,0 1-1,0 0 1,0 0-7,-1 6 144,0 0 1,-1-1-1,1 1 1,-2 1-145,-69 252 1651,42-149-1446,10-25 79,-2 51-284,9-48 100,12-83-131,-4 17-1675,0-8-2205,1-8-3310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0 343 5824,'0'-1'344,"0"1"0,0-1 1,0 1-1,0-1 0,0 0 1,0 1-1,0-1 0,1 1 1,-1-1-1,0 1 0,0-1 1,1 1-1,-1-1 0,0 1 0,1-1 1,-1 1-1,0-1 0,1 1 1,-1-1-1,1 1-344,11-5 4820,-6 3-5929,47-19 1697,-26 10-360,12-3-228,-31 12 10,32-11 17,1-1 0,23-12-27,8-7 111,77-40 33,-120 57-119,-2-1 0,0-1 0,24-21-25,-47 36-57,-2 1-3,0 1 0,0-1 0,0 1 1,0-1-1,-1 0 0,1 1 0,-1-1 0,0 0 0,1 0 0,-1-1 60,-1 3-46,0 0-1,0 0 1,0 0-1,0-1 1,0 1-1,0 0 1,1 0-1,-1 0 0,0 0 1,0 0-1,0-1 1,0 1-1,0 0 1,-1 0-1,1 0 1,0 0-1,0 0 0,0 0 1,0-1-1,0 1 1,0 0-1,0 0 1,0 0-1,0 0 0,0 0 1,0 0-1,0-1 1,-1 1-1,1 0 1,0 0-1,0 0 1,0 0-1,0 0 0,0 0 1,0 0-1,-1 0 1,1 0-1,0 0 1,0 0-1,0 0 0,0-1 1,-1 1-1,1 0 1,0 0-1,0 0 1,0 0-1,0 0 1,0 0-1,-1 0 0,1 0 1,0 1-1,0-1 47,-9 2-2272,-6 3-4154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6880,'0'0'203,"0"-1"1,0 1-1,0-1 0,0 1 1,0-1-1,0 1 1,0-1-1,0 1 1,0-1-1,1 1 0,-1-1 1,0 1-1,0-1 1,1 1-1,-1-1 1,0 1-1,1-1 0,-1 1-203,1-1 89,-1 1-1,1 0 0,-1 0 0,0 0 0,1 0 0,-1 0 0,1 0 0,-1 0 0,1 0 0,-1 0 0,1 0 0,-1 0 1,0 0-1,1 0 0,-1 0 0,1 0 0,-1 0 0,1 0 0,-1 0 0,0 1 0,1-1 0,-1 0 0,1 0 0,-1 0 1,0 1-1,1-1-88,1 1 69,0 1 0,0-1 0,0 1 0,0 0 0,0 0 0,0-1-1,-1 1 1,1 0 0,-1 0 0,1 0 0,-1 0 0,0 1 0,0-1 0,0 1-69,3 7 289,-1 0 0,1 8-289,-2-12 158,-1-2-101,38 147 1462,-21-92-962,17 33-557,-5-21-12,93 221 248,-122-289-188,10 27-5194,-8-13 2186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5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346 213 5312,'2'-1'215,"-1"0"0,0 0 0,0 0 0,0 0 0,1 0 0,-1 0 1,0 0-1,-1 0 0,1 0 0,0-1 0,0 1 0,0 0 0,-1-1 0,1 1 0,-1 0 1,1-1-1,-1 1 0,1-1-215,-2-1 729,-1 0-1,1 0 1,-1 0 0,1 0 0,-1 0 0,-1-1-729,-16-3 700,17 6-686,-1 1 0,1-1 0,0 0 0,0 1 0,0-1 0,0 0 0,0 0 0,0 0 0,1-1 0,-1 1 0,0 0 0,0-1 0,1 1 0,-2-2-14,-22-32 432,17 23-294,0 0 1,-1 1 0,-6-6-139,2 1 27,10 13-24,0-1 0,0 0 1,-1 1-1,0 0 1,0 0-1,0 0 0,0 0 1,0 0-1,0 1 1,-1 0-1,1 0 0,-5-1-3,6 2-3,1 0-1,-1 1 0,1 0 0,-1-1 0,1 1 0,-1 0 0,1 0 0,-1 0 0,1 1 0,-1-1 0,1 0 0,-1 1 0,1 0 0,-1 0 1,1 0-1,0 0 0,-1 0 0,1 0 0,0 0 0,0 1 0,0-1 0,0 1 0,0-1 0,-1 2 4,-4 5-21,0 0 1,1 1-1,0 0 0,0 0 0,1 0 0,-2 4 21,-4 12-189,-7 24 189,9-19-13,1 1-1,2 0 1,1 0 0,2 0 0,0 2 13,1 52-46,4 20 46,0-57-1,3 0 1,2 3 0,-3-31 2,0 1-1,1-1 1,2 0 0,0-1 0,1 0 0,1 2-2,-5-15 15,-1-1-1,1 1 1,0 0 0,0-1-1,1 0 1,-1 0-1,1 0 1,0-1 0,1 0-1,-1 0 1,1 0-1,0 0 1,0-1 0,0 0-1,0 0 1,0-1 0,4 1-15,-5-1 9,0-1 0,0 0 1,0-1-1,0 1 0,0-1 1,0 0-1,0 0 1,0-1-1,0 1 0,0-1 1,-1 0-1,1 0 0,0-1 1,0 0-1,-1 1 1,1-2-1,-1 1 0,1 0 1,-1-1-1,0 0 0,0 0 1,0 0-1,2-3-9,1-3-234,0 1 0,-1-1-1,0-1 1,0 1 0,-1-1 0,2-5 234,-5 11-243,13-21-759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73 378 6560,'0'0'57,"0"0"0,0 0 1,0 0-1,0 0 0,0 0 0,0 0 0,0 0 1,0 0-1,0 0 0,0 0 0,0 0 1,0 0-1,0 0 0,0 0 0,-1 0 1,1 0-1,0-1 0,0 1 0,0 0 0,0 0 1,0 0-1,0 0 0,0 0 0,0 0 1,0 0-1,0 0 0,0 0 0,0 0 1,0 0-1,0 0 0,0 0 0,0 0 1,0 0-1,0 0 0,0 0 0,0 0 0,0 0 1,-1 0-1,1 0 0,0 0 0,0 0 1,0 0-1,0 0 0,0 0 0,0 0 1,0 0-1,0 1 0,0-1 0,0 0 0,0 0 1,0 0-1,0 0 0,0 0 0,0 0 1,0 0-1,0 0 0,0 0 0,0 0 1,0 0-1,0 0 0,0 0 0,0 0 1,0 0-1,0 0-57,-5-6 957,-3-8-628,7 10-230,0 0 1,0 0-1,0 0 0,1-1 1,-1 1-1,1 0 1,0 0-1,0 0 0,1-1 1,-1 1-100,1-19 286,-3-6 50,-1 1 1,-1-1 0,-2 1-1,-7-24-336,1 7 553,2-5-553,5 27 32,5 22-32,0 1 0,0 0 0,0 0 0,0 0 0,0-1 0,0 1 0,0 0 0,0 0 0,1 0 0,-1 0 0,0-1 0,0 1 0,0 0 0,0 0 0,0 0 0,0 0 0,0 0 0,1-1 0,-1 1 0,0 0 0,0 0 0,0 0 0,0 0 0,0 0 0,1 0 0,-1 0 0,0 0 0,0-1 0,0 1 0,0 0 0,1 0 0,-1 0 0,0 0 0,0 0 0,0 0 0,1 0 0,0 0 2,0 1 0,0-1 0,0 0 0,0 1 0,0-1 0,0 1 0,0-1 0,0 1 0,0-1 0,0 1 0,-1-1 0,1 1 0,0 0 0,0 0 0,0-1 0,-1 1 0,1 0 1,-1 0-1,1 0 0,0 0 0,-1 0-2,12 23 26,-11-20-37,27 74-94,-4 0 0,13 78 105,-23-95-627,-3 1-3101,-6-37 1835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 5888,'0'14'2176,"0"-14"-1664,6 6-160,-6-6 928,0 0-768,0 0 480,5 0-544,1-11 96,10 7-320,-5-16-64,5 6-96,-1-10-128,1 4 32,1-9-5600,-1 5 3072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8544,'20'25'3168,"-20"-25"-2464,38 24-192,-21-10 352,-1 1-576,0 3 96,6 6-224,-11 14-160,5 2-32,-21 7-544,0 6 320,-23 8-3264,6 7 1920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7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223 321 5216,'-14'-4'1696,"14"3"-1600,-1 1 1,1-1 0,0 1-1,-1-1 1,1 0 0,0 1-1,-1-1 1,1 0 0,0 1-1,0-1 1,0 0 0,-1 0-1,1 1 1,0-1 0,0 0-1,0 1 1,0-1 0,0 0-1,1 0 1,-1 1 0,0-1-1,0 0-96,1-4 1074,-1-22 40,-1 0 1,-1 1 0,-2-1-1,-2-10-1114,3 29 85,-1 0 0,1 0 0,-1 1 0,-1-1 0,0 1 0,-3-4-85,0-1 45,1 1-10,-1 1-1,1 0 1,-2 0 0,1 1-1,-2 0 1,-6-5-35,15 13-1,0 0 0,-1 0 0,1 0 0,0 0 0,0 1 0,0-1 0,-1 0 0,1 1 0,0-1 0,-1 1 0,1 0 0,0-1 0,-1 1 0,1 0 0,-1 0 0,1 0 0,-1 0 0,1 0 0,0 0 0,-1 0 0,1 0 0,-1 0 0,1 1 0,0-1 0,-1 1 0,1-1 0,0 1 0,-1 0 0,1-1 0,0 1 0,0 0 0,0 0 0,0 0 0,0 0 0,0 0 0,0 0 0,-1 1 1,-2 3-16,1 0 0,-1 0 0,1 0 0,0 0 0,1 1 0,-1 0 0,1-1 0,0 2 16,-2 9-43,0 1-1,2 0 1,0-1 0,1 1 0,0 0 0,2 9 43,-1-6-3,1 47 106,7 52-103,-6-97 8,2-1 0,0 0 0,1 0 1,1 0-1,1-1 0,1 1 0,8 11-8,-13-25 3,2 0 0,-1-1 0,0 1 0,1-1 0,0 0 0,1-1 0,-1 1 0,1-1 0,0 0 0,1 0-1,-1-1 1,1 0 0,0 0 0,-1-1 0,2 0 0,-1 0 0,0 0 0,1-1 0,-1 0 0,2 0-3,5-2 43,1 0-1,-1 0 1,0-1 0,0-1-1,0 0 1,0-1 0,0-1-1,1-1-42,1 0-90,0-2 0,-1 1 0,0-2 0,0 0 0,-1-1 0,0 0 0,9-8 90,-8 4-1370,-1-1 0,0 0-1,10-13 1371,-7 6-1445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7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4 5408,'-10'-3'4795,"9"13"-1618,1-7-3944,-9 179 1323,3-91-307,3-53-144,1-16 86,0 0 0,2 0 1,0 0-1,2 0 1,2 10-192,-4-29 22,1 0 1,0 0-1,0-1 1,0 1 0,0 0-1,1-1 1,-1 1-1,1-1 1,-1 1 0,1-1-1,1 2-22,-2-3-4,0 0 1,0 0-1,1 0 0,-1-1 0,0 1 0,0 0 0,1 0 0,-1-1 1,0 1-1,1-1 0,-1 1 0,1-1 0,-1 0 0,1 1 0,-1-1 1,0 0-1,1 0 0,-1 0 0,1 0 0,-1 0 0,1 0 0,-1-1 1,2 1 3,2-2 9,1 0 0,-1 0 0,0-1 0,1 1 0,-1-1 1,0 0-1,-1-1 0,1 1 0,-1-1 0,2-1-9,11-12 71,14-18-71,-11 13-45,-2 2 59,3-2-392,-1 0-1,0-2 1,-2 0 0,-2-1 0,4-7 378,6-20-2715,-25 50 2441,-1 0 0,1 0 0,-1 0 0,1 0 0,-1 0 0,0 0 0,0 0 0,0-1 274,0 3 0,0-15-1477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4640,'6'5'1728,"-6"-5"-1344,0 19-96,0 6 800,0-7-640,0 11 672,11 6-640,0 7 32,5 7-320,-5 3-96,5 1-64,-5 0-128,0-1 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8320,'22'3'3072,"-22"-3"-2400,16 15-160,-10-6 544,5 11-672,-1 3 128,7 12-320,-12 7 96,-5 10-160,-5 7 0,-12 2-64,-4 3-3008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7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2 6656,'-14'3'4629,"6"7"-2602,7-9-1967,0 1 1,0-1 0,-1 0 0,1 0 0,0 0 0,-1 0 0,1 0 0,-1 0 0,1 0 0,-1 0-1,1 0 1,-1-1 0,1 1 0,-1-1-61,0 0 49,1 0-1,-1 0 1,1-1 0,-1 1-1,1-1 1,-1 1 0,1-1-1,0 1 1,-1-1 0,1 0 0,0 0-1,-1 1 1,1-1 0,0 0-1,0 0 1,0 0 0,-1-1-49,1 0 16,-1 1 1,1-1-1,-1 1 1,0 0 0,1 0-1,-1-1 1,0 1 0,0 0-1,0 1 1,0-1 0,0 0-1,0 0 1,0 1-1,0-1 1,0 1 0,-1 0-1,0 0-16,1 0-2,0 1 0,1-1-1,-1 1 1,0 0 0,0 0 0,1 0-1,-1 0 1,0 0 0,1 0-1,-1 0 1,1 1 0,-1-1 0,1 0-1,0 1 1,-1-1 0,1 1-1,0 0 1,0-1 0,0 1-1,0 0 1,0 1 2,-6 12-36,1 0 0,0 0-1,1 1 1,0-1-1,2 1 1,0 1 0,0 0 36,-1 24-60,1 0 1,2 10 59,2 1-3,2 0 0,4 15 3,-2-35 0,2-1 0,0 0 0,3 0 1,3 8-1,-10-31 11,1 0 0,-1-1 0,1 0 1,1 0-1,-1 0 0,1 0 0,0-1 0,1 1 1,-1-1-1,1-1 0,0 1 0,1-1 1,1 1-12,-3-3 12,0 0 0,0-1 0,0 1 1,1-1-1,-1-1 0,0 1 0,1-1 1,-1 0-1,1 0 0,0 0 0,-1-1 1,1 0-1,0 0 0,-1 0 0,1-1 0,-1 0 1,1 0-1,0 0 0,2-2-12,3-1-106,-1 0 0,1 0 0,-1-2 0,0 1 0,-1-1 0,1-1 0,-1 1 0,0-2 0,0 0 106,17-13-576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9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46 378 6144,'0'1'152,"-1"-1"1,0 1 0,1-1-1,-1 1 1,1-1 0,-1 0-1,0 1 1,0-1 0,1 0-1,-1 1 1,0-1-1,0 0 1,1 0 0,-1 0-1,0 0 1,0 0 0,0 0-1,1 0 1,-1 0-1,0 0 1,0 0 0,1 0-1,-1 0 1,0 0 0,0-1-1,1 1 1,-1 0 0,0-1-1,0 1 1,1 0-1,-1-1 1,1 1 0,-1-1-1,0 1 1,1-1 0,-1 0-1,1 1 1,-1-1 0,1 1-1,-1-1-152,-1-2 208,0 1 0,0-1 0,1 1 1,-1-1-1,1 0 0,0 1 0,-1-1 0,1 0 0,0 0 0,1 0 0,-1 0-208,0-9 291,0 0 0,1 1 0,1-8-291,1-19 237,-1 19-174,1-1 0,2 0 1,0 1-1,1 0 0,0 0 1,2 0-1,0 1 0,7-11-63,-11 23 6,0 1 0,0 0 0,1-1-1,0 1 1,0 0 0,0 1 0,0-1-1,1 1 1,0 0 0,0 0 0,0 0 0,5-2-6,-9 6-9,0-1 1,1 0-1,-1 1 1,1-1-1,-1 1 1,0-1 0,1 1-1,-1 0 1,1-1-1,-1 1 1,1 0-1,-1 0 1,1 0 0,-1 0-1,1 1 1,-1-1-1,1 0 1,-1 0-1,1 1 1,-1-1 0,1 1-1,0 0 9,0 1-3,0-1 1,0 1-1,0-1 0,0 1 0,0 0 0,0 0 0,-1 0 1,1 0-1,-1 0 0,1 1 0,-1-1 0,1 2 3,1 3 12,-1-1-1,1 1 0,-1 0 1,0 0-1,-1 0 0,0 0 1,0 0-1,-1 0 0,0 6-11,-1 1 12,-2 0 0,1 0-1,-2 0 1,0 0 0,-1 0 0,0-1 0,-6 9-12,-11 21-10,-20 25 10,11-18 55,26-40-112,5-10 55,0 0 1,0 0 0,0 0 0,0 0 0,0 0 0,0 0-1,0 0 1,0 0 0,0 0 0,0 0 0,0 1 0,0-1-1,0 0 1,0 0 0,0 0 0,0 0 0,1 0 0,-1 0-1,0 0 1,0 0 0,0 0 0,0 0 0,0 0 0,0 0-1,0 0 1,0 1 0,0-1 0,0 0 0,0 0 0,0 0-1,0 0 1,0 0 0,1 0 0,-1 0 0,0 0 0,0 0-1,0 0 1,0 0 0,0 0 0,0 0 0,0 0-1,0 0 1,0 0 0,0 0 0,1 0 0,-1 0 0,0 0-1,0 0 1,0 0 1,16-8-85,-9 4 72,16-9 59,-16 9-51,0-1 0,1 1 0,0 1-1,0-1 1,0 1 0,0 1 0,0 0 0,0 0 0,1 0 0,2 1 5,0 0-6,0 0 1,0 2 0,0-1-1,-1 1 1,1 1 0,0 0-1,0 1 1,-1-1 0,0 2-1,1 0 1,-1 0 0,-1 1-1,1 0 1,-1 1 0,6 4 5,-12-8 5,-1 0 1,1 0 0,-1 1 0,0-1 0,1 1-1,-1 0 1,-1-1 0,1 1 0,0 0-1,-1 0 1,1 0 0,-1 0 0,0 1 0,0-1-1,0 0 1,0 0 0,-1 1 0,0-1 0,1 1-1,-1-1 1,0 0 0,0 1 0,-1 1-6,-4 12 14,0 0-1,-1 0 1,-1-1 0,-1 0-1,0 0 1,-1-1 0,-3 3-14,-6 8-169,0-2 0,-1 0 0,-8 5 169,-63 59-2283,85-83 2022,-34 35-1045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5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317 423 5824,'0'0'99,"0"0"0,0-1 0,0 1 0,0-1-1,-1 1 1,1 0 0,0-1 0,0 1 0,0-1 0,0 1 0,-1 0 0,1-1 0,0 1 0,0 0 0,-1 0 0,1-1-1,0 1 1,0 0 0,-1 0 0,1-1 0,0 1 0,-1 0 0,1 0 0,0-1 0,-1 1 0,1 0 0,-1 0 0,1 0-1,0 0 1,-1 0-99,-16-3 1604,-2 0 358,15 1-1737,0 0 0,0-1 1,0 1-1,0-1 0,1 0 0,-1 0 1,1 0-1,0 0 0,-1-1 0,1 0 0,-1-2-225,-6-9 145,1 0-1,-4-10-144,-7-12 82,-5-9 3,-12-29-85,6 11-53,23 48 47,3 5-11,-1-1 0,0 1 0,-1 0 0,0 1 0,-5-6 17,11 16-2,0-1-1,1 0 1,-1 1-1,1-1 1,-1 1-1,0-1 1,0 1-1,1-1 1,-1 1-1,0-1 0,0 1 1,0 0-1,1-1 1,-1 1 2,0 0 0,1 0-1,-1 0 1,1 0 0,0 0-1,-1 0 1,1 0 0,-1 0 0,1 0-1,0 0 1,-1 1 0,1-1-1,0 0 1,-1 0 0,1 0-1,0 1 1,-1-1 0,1 0-1,0 0 1,-1 0 0,1 1 0,0-1-1,-1 1 1,0 1-3,0 0 0,0 0 0,0 0 0,0 1 0,0-1 0,0 0 0,1 1 0,-1-1 0,0 2 3,-1 10-51,1 0 0,0 1 0,1-1 0,2 13 51,9 62-101,-3-36 81,115 715 116,-116-734-309,7 35 363,1 30-150,-13-77-912,-1 0-1,-1 0 1,-1 0 0,-1 0 0,-1 0 0,-3 14 912,-4-5-4928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6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60 564 4896,'-2'2'294,"-1"1"70,-1-1 0,0 1 0,1-1 0,-1 0 0,0 0 0,0 0 0,0-1 0,-1 0 0,1 1 0,0-1 0,-4 0-364,8-1 45,-1 0 0,1 0 0,0 0 0,-1 0 0,1 0 0,0 0 0,0 0 0,-1-1 0,1 1 0,0 0 0,0 0 0,-1 0 0,1 0 0,0 0 0,0-1 0,0 1 0,-1 0 0,1 0 0,0-1 0,0 1 0,0 0 0,-1 0 0,1 0-1,0-1 1,0 1 0,0 0 0,0-1 0,0 1 0,0 0 0,0 0 0,0-1 0,0 1-45,0-14 650,7-15-189,14-20 53,2 0 1,25-38-515,-25 51 264,3 1 0,23-25-264,-16 20 875,17-28-875,-46 62 91,0-1 1,-1 0-1,0 1 1,0-1-1,0-1 0,-1 1 1,0 0-1,-1 0 1,1-1-1,-1 1 1,-1-1-1,1 1 1,-2-3-92,12 33 53,7 22-250,16 32 197,-25-60 20,0-1-1,2-1 1,-1 1-1,2-2 1,0 1-1,2 0-19,-11-13 20,-1 0 0,0 1 0,1-1 0,0 0 0,-1-1-1,1 1 1,0 0 0,0-1 0,0 0 0,0 1 0,0-1 0,0 0-1,0-1 1,0 1 0,1-1 0,-1 1 0,0-1 0,0 0 0,1 0-1,-1 0 1,0-1 0,0 1 0,1-1 0,-1 0 0,0 1 0,0-1-1,0-1 1,0 1 0,3-2-20,-1 0 61,1-1-1,-1 1 0,0-1 1,0 0-1,0-1 0,-1 1 1,0-1-1,0 0 0,0 0 1,0 0-1,-1-1 0,1 1 1,1-7-61,-3 7 24,0 1 1,-1-1-1,1 0 1,-1 0-1,-1 0 0,1 0 1,-1 0-1,1 0 1,-1 0-1,-1 0 1,1 0-1,-1 0 0,0 0 1,0 0-1,0 0 1,-1 0-1,-1-4-24,-2 0-6,1 0 1,-1 0-1,0 1 0,-1-1 0,0 1 1,0 1-1,-1-1 0,0 1 0,0 0 1,-4-2 5,6 6-9,1 0 0,0 0 0,-1 0 0,1 1 0,-1 0 0,0 0 1,0 0-1,0 0 0,0 1 0,0 0 0,0 0 0,0 0 0,-1 1 1,1-1-1,0 1 0,0 0 0,-1 1 0,1 0 0,0-1 0,-4 3 9,3-1-42,-1 0 0,0 1 0,1 0 0,0 0-1,0 1 1,0 0 0,0 0 0,0 0-1,0 2 43,-10 9-1139,2 0-1,-5 6 1140,12-13-738,-14 20-1736,9 1-3318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6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4 216 5568,'0'-1'146,"-1"0"1,1 0 0,0 1-1,-1-1 1,1 0-1,0 0 1,-1-1-1,1 1 1,0 0 0,0 0-1,0 0 1,0 0-1,0 0 1,0 0 0,0 0-1,0 0 1,1 0-1,-1 0 1,0 0-1,1 0 1,-1 0 0,0 0-1,1 0-146,17-22 2858,-17 22-2770,0-1 1,0 1-1,0 0 1,0 0-1,1 0 0,-1 0 1,1 0-1,-1 0 0,1 0 1,-1 0-1,1 0 1,-1 1-1,1-1 0,0 1 1,-1-1-1,1 1 1,1-1-89,-1 1 12,-1 1 1,1-1-1,-1 0 1,0 0-1,1 1 1,-1-1-1,0 1 1,1 0-1,-1-1 1,0 1-1,0 0 1,1 0-1,-1-1 1,0 1-1,0 0 1,0 0-1,0 0 1,0 1-1,0-1 1,-1 0-1,1 0-12,6 10 24,0 0 0,0 1 0,-2-1 0,1 1 0,-2 0 0,1 1 0,-2-1 0,0 1 0,0 0 0,-1 1-24,-2-10 5,1 0 0,-2 1-1,1-1 1,0 1 0,-1-1-1,0 1 1,0-1 0,0 0 0,0 1-1,-1-1 1,1 0 0,-1 0-1,0 0 1,-1 0 0,1-1 0,-1 1-1,0 0-4,1-2 48,-1-11-26,1 0-1,-1 1 1,2-1-1,-1 0 1,1 0-1,0 0 1,1-1-1,0 1 1,1 0-1,0-2-21,0-19-17,-1-5-370,3 0 0,1 0 1,1 0-1,6-14 387,7-11-933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7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42 188 5632,'-7'-2'791,"3"1"-358,1 0 0,-1 0 1,1 0-1,-1-1 0,1 1 0,0-1 0,-1 0-433,3 1 73,1 1 1,-1-1-1,1 1 1,-1-1-1,1 1 1,-1-1-1,1 1 1,0-1-1,-1 0 1,1 1-1,0-1 1,-1 0-1,1 1 1,0-1-1,0 0 1,0 1-1,-1-1 1,1 0-1,0 0 1,0 1-1,0-1 1,0 0-1,0 0 0,0 1 1,1-1-1,-1 0 1,0 1-1,0-1 1,0 0-1,1 1 1,-1-1-1,0 0 1,1 1-1,-1-1 1,0 0-1,1 1 1,-1-1-1,1 1 1,-1-1-1,1 1-73,1-2 95,0 0-1,-1 0 0,2 0 0,-1 1 1,0-1-1,0 0 0,0 1 1,1 0-1,-1 0 0,1 0 1,-1 0-1,1 0 0,-1 0 0,3 0-94,-4 1 13,1-1-1,0 1 0,0 0 0,-1-1 1,1 1-1,0 0 0,0 0 0,-1 0 1,1 1-1,0-1 0,0 0 0,-1 1 0,1-1 1,0 1-1,-1-1 0,1 1 0,-1 0 1,1 0-1,-1 0 0,1 0 0,-1 0 1,1 0-13,3 6 21,0 0 0,0 0 0,-1 0 0,0 0 0,0 1 0,-1 0 0,0 0 0,0 0 0,-1 0 0,0 0 0,0 1 0,-1-1 0,0 1 0,0-1 1,-1 8-22,-1 14 230,-2-1 1,0 0 0,-8 27-231,9-44 7,-1 1 0,-1-1 0,-2 6-7,5-16 139,-4-7 90,4-1-199,0 0-1,1 0 1,-1 0 0,1 0 0,1 1 0,-1-4-30,1-11 34,0 3-20,0 0-1,0-1 1,2 1-1,0 0 1,1 0 0,1 0-1,1 1 1,0 0-1,1 0 1,0 0 0,4-3-14,-9 15-7,1 1 0,0-1 0,0 0 1,0 1-1,0-1 0,1 1 0,-1 0 1,1 0-1,0 0 0,0 1 0,0-1 1,0 1-1,0 0 0,0 0 0,1 1 1,-1-1-1,1 1 0,-1 0 1,1 0-1,0 0 0,-1 1 0,1 0 1,0 0-1,-1 0 0,1 0 0,0 1 1,-1 0-1,1-1 0,-1 2 0,1-1 1,-1 1-1,1-1 0,-1 1 0,0 0 1,0 1-1,0-1 0,0 1 1,1 0 6,-4-1 5,1-1 0,-1 0 1,1 1-1,-1-1 1,1 1-1,-1-1 1,0 1-1,0 0 1,0 0-1,0-1 1,0 1-1,0 0 1,-1 0-1,1 0 1,0 0-1,-1 0 1,0 0-1,1 0 0,-1 0 1,0 0-1,0 0 1,0 0-1,0 0 1,-1 0-1,1 0 1,0 0-1,-1 0 1,1 0-1,-2 1-5,0 4 29,-1 0-1,0 0 0,0-1 1,-1 1-1,0-1 0,0 0 1,-2 1-29,-2 3 57,7-7-40,0-2-1,0 1 0,-1 0 0,1 0 0,-1 0 0,1-1 0,-1 1 0,0 0 0,0-1 0,0 0 0,0 1 0,0-1 1,-1 0-17,3-1 6,0 0 0,0 0 1,-1 1-1,1-1 1,0 0-1,0 0 1,0 0-1,-1 0 1,1 0-1,0 0 1,0 0-1,0 0 1,-1-1-1,1 1 0,0 0 1,0 0-1,0 0 1,-1 0-1,1 0 1,0 0-1,0 0 1,0 0-1,-1 0 1,1-1-1,0 1 1,0 0-1,0 0 0,0 0 1,0 0-1,-1-1 1,1 1-1,0 0 1,0 0-1,0 0 1,0 0-1,0-1 1,0 1-1,0 0 1,0 0-1,0 0 0,0-1 1,0 1-7,-1-10 46,1 9-33,1-10-2,0-1 0,0 1 0,2 0 0,-1 0 0,1 0-1,1 0 1,0 0 0,1 1 0,0 0 0,4-7-11,2-1-1,1 0 1,1 1 0,0 0-1,1 2 1,5-5 0,-11 13-18,0 0 0,0 1 1,0 0-1,0 0 0,1 1 1,0 1-1,0-1 0,1 1 1,-1 1-1,1 0 0,0 0 1,2 0 17,-8 2-7,0 1 0,1-1 0,-1 1 0,0 0 0,1 0 1,-1 0-1,0 0 0,0 1 0,1 0 0,-1 0 0,0 0 1,0 0-1,0 0 0,0 1 0,0 0 0,0 0 0,0 0 0,-1 1 1,1-1-1,-1 1 0,0 0 0,1-1 0,-1 2 0,-1-1 1,1 0-1,0 0 0,-1 1 0,1 0 0,0 2 7,-1-1-22,1 0-1,-2 1 1,1-1-1,0 0 1,-1 1-1,0-1 1,-1 1-1,1-1 1,-1 1-1,0 2 23,-1 13-1091,-1-1 0,-2 6 1091,0 2-1619,-2 16-4669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8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391 167 5888,'1'-1'232,"0"-1"0,-1 0 0,1 1 0,0-1 0,0 1 0,1-1 0,-1 1 0,0-1 0,0 1 0,1 0 0,-1-1 0,1 1 0,-1 0-232,3-2 258,-4 3-125,1-1-1,-1 1 1,1-1-1,-1 1 0,0-1 1,0 1-1,1-1 0,-1 1 1,0-1-1,0 1 1,0-1-1,1 1 0,-1-1 1,0 1-1,0-1 0,0 1 1,0-1-1,0 1 1,0-1-1,0 1 0,0-1 1,0 0-1,0 1 1,-1-1-1,1 1 0,0-1 1,0 1-1,0-1 0,-1 1 1,1-1-1,0 1-132,-1-2 136,0 1 0,0 0 0,1 0 0,-1 0 0,0 0 0,0 0 0,0 0 0,0 0 0,0 0 0,-1 0 0,1 0-136,-9-4 308,1-1 0,0 1 0,0-2-1,0 1 1,0-1 0,1 0 0,-4-6-308,7 7 8,0 1 1,0 0-1,0 0 1,-1 1-1,1 0 1,-1 0-1,0 0 1,-1 0-1,1 1 1,0 0-1,-1 0 1,0 1-1,-5-2-8,6 3-5,1 1 0,-1-1 1,1 1-1,-1 0 0,1 0 0,-1 0 0,1 1 0,0 0 0,-1 0 0,1 0 0,0 1 0,-1 0 0,1 0 0,0 0 0,0 0 0,1 1 0,-1 0 0,-1 1 5,-3 3-12,1 0 0,1 0 0,-1 0 1,1 1-1,0 1 0,1-1 0,0 1 0,0 0 0,1 0 0,0 0 0,0 3 12,-5 12 10,1 1 0,1 1 0,-3 22-10,10-44-5,-6 28-59,1 0 0,2 1 64,3-25 4,1 1 1,0-1-1,0 0 0,0 1 0,1-1 0,1 0 1,-1 0-1,1 1 0,1-1 0,1 4-4,-3-10 2,0 0 0,0 0 0,0 0 0,0 0-1,0 0 1,1-1 0,-1 1 0,0 0 0,1-1 0,0 1 0,-1-1-1,1 1 1,0-1 0,-1 0 0,1 0 0,0 0 0,0 0-1,0 0 1,0 0 0,0-1 0,0 1 0,1-1 0,-1 1 0,0-1-1,0 0 1,0 0 0,0 0 0,0 0 0,1 0 0,-1 0 0,0 0-1,0-1 1,0 1 0,0-1 0,0 0 0,2 0-2,5-3-6,-1 0 0,0 0 1,0-1-1,0 0 0,-1 0 1,0-1-1,0 0 0,3-3 6,9-12 32,-1 0-1,0-1 0,-2 0 0,-1-1 0,3-8-31,61-127 165,-69 138-150,-9 17-16,2-3-19,0 0-1,0 0 1,1 0-1,1-1 21,-5 6-7,1 0 0,0 0 1,0 0-1,-1 1 0,1-1 0,0 0 0,0 1 0,0-1 0,0 0 0,0 1 0,0-1 0,0 1 0,0-1 7,-1 1-5,1 0 0,-1 0 1,1 0-1,-1 0 0,1 0 0,-1 0 0,1 0 0,-1 0 1,1 1-1,-1-1 0,1 0 0,-1 0 0,1 0 1,-1 0-1,1 1 0,-1-1 0,1 0 0,-1 1 1,1-1-1,-1 0 0,0 1 0,1-1 0,-1 0 0,0 1 1,1-1-1,-1 1 5,1 1-3,1 0 1,-1 1-1,0-1 1,-1 0-1,1 1 1,0-1-1,-1 1 1,1-1-1,-1 1 1,0-1 0,0 1-1,0 0 1,0-1-1,0 1 1,-1 0 2,1 19-1,2-2-24,0 1-168,0 1 1,2 3 192,-3-24-145,-1 0-1,0 1 1,0-1 0,0 0-1,0 0 1,1 1 0,-1-1 0,1 0-1,-1 0 1,1 0 0,-1 1-1,1-1 1,0 0 0,0 0 0,-1 0-1,1 0 1,0 0 0,0 0-1,0 0 1,0-1 0,0 1 0,0 0-1,0 0 1,0-1 0,1 1-1,-1-1 1,0 1 0,0-1 0,1 1 145,23 0-6320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9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293 449 5824,'-2'-2'327,"1"-1"0,0 1 0,0-1-1,1 1 1,-1-1 0,0 1 0,1-1 0,-1 1 0,1-1 0,0 0 0,0-1-327,0 1 436,0-1 0,-1 1 0,1 0 1,-1 0-1,1 0 0,-2-3-436,2 5 63,-1 1 0,1-1 0,0 1 1,-1-1-1,1 0 0,0 1 0,-1-1 0,1 1 0,-1-1 0,1 1 0,-1-1 1,1 1-1,-1-1 0,0 1 0,1-1 0,-1 1 0,0 0 0,1-1 1,-1 1-1,0 0 0,1 0 0,-1 0 0,0-1-63,-1 1 101,0 0 0,0 0 0,0 0-1,0 0 1,0 0 0,0 0 0,0 0 0,-1 1-101,-5 2 253,0-1 1,0 1-1,-6 4-253,13-7 32,-12 7 38,0 1 1,1 0 0,0 1-1,0 0 1,1 0-1,0 2 1,1-1 0,0 1-1,0 1 1,-2 4-71,0 2-8,1 1-1,0 0 1,1 0-1,1 1 1,1 0 0,-4 18 8,9-27-10,1 0 1,0 1 0,0-1 0,1 1 0,1-1 0,0 1 0,2 9 9,-2-15-4,1 1-1,0-1 1,0 0 0,1 0-1,0-1 1,0 1 0,1 0 0,-1-1-1,1 1 1,0-1 0,1 0-1,-1 0 1,1 0 0,0 0 0,3 2 4,0-2 2,0 1 0,1-1 0,-1-1 1,1 1-1,0-1 0,0-1 1,1 0-1,-1 0 0,1 0 1,0-1-1,0 0 0,-1-1 1,1 0-1,0-1 0,0 1 1,0-2-1,0 1 0,0-1 0,0-1 1,0 1-1,0-2 0,-1 1 1,1-1-1,-1 0 0,0-1 1,0 0-1,0 0 0,0-1 1,-1 0-1,1-1-2,5-3 33,-1-1 1,0-1 0,0 0-1,-1 0 1,-1-1 0,0-1-1,-1 0 1,0 0 0,-1 0-1,0-1 1,-1-1 0,-1 1-1,2-8-33,-1 1-40,-2 0 0,0 0 0,-1 0 0,-1 0 0,-1-1 0,-1 0 40,-6-1 107,5 22-38,0 1-31,-5 10-92,1 15 13,2 1 0,0 0 0,1-1 0,3 19 41,-1 6 52,-1-47-51,0 1-1,0-1 1,0 1 0,1-1-1,0 0 1,-1 1-1,1-1 1,0 0-1,1 1 0,-2-3 10,1-1 1,-1 1-1,0-1 0,1 1 0,-1 0 0,1-1 0,-1 1 0,1-1 0,0 1 0,-1-1 0,1 1 0,-1-1 0,1 0 0,0 1 0,-1-1 0,1 0 0,0 1 0,0-1 0,-1 0 0,1 0 0,0 0 0,-1 0 0,1 0 0,0 0 0,0 0 0,-1 0 0,1 0 0,0 0 0,0 0 0,-1 0 0,1 0 1,0-1-1,0 1 0,-1 0 0,1 0 0,0-1 0,-1 1 0,1-1 0,-1 1 0,1-1 0,0 1 0,-1-1-10,6-2 9,-1-1 1,0 0 0,0 0-1,0-1 1,0 1 0,-1-1-1,0 0 1,0-1 0,2-3-10,6-11 62,0-2 1,-1 0-63,1-3 23,-3 7-48,-6 10 1,1 0 0,0 0 0,1 1 0,0-1 1,2-1 23,-7 8-4,1 1 0,-1 0 1,0 0-1,0 0 1,0 0-1,1-1 1,-1 1-1,0 0 1,0 0-1,0 0 1,1 0-1,-1 0 1,0-1-1,0 1 1,1 0-1,-1 0 1,0 0-1,0 0 1,1 0-1,-1 0 1,0 0-1,1 0 1,-1 0-1,0 0 1,0 0-1,1 0 1,-1 0-1,0 0 1,0 1-1,1-1 1,-1 0-1,0 0 1,0 0-1,1 0 1,-1 0-1,0 0 1,0 1-1,0-1 1,1 0-1,-1 0 1,0 0-1,0 1 1,0-1-1,0 0 1,1 0-1,-1 0 1,0 1-1,0-1 1,0 0-1,0 0 1,0 1-1,0-1 1,0 0-1,0 1 1,0-1 3,6 18-80,-6-15 81,8 35 38,-7-28-6,0-1 0,1 0 0,0 0 0,1 0 0,0 0 0,0-1 0,1 1 0,2 3-33,-5-10-2,0-1 0,0 1-1,0-1 1,0 0-1,0 0 1,1 1-1,-1-1 1,0 0-1,0 0 1,1 0-1,-1 0 1,1 0-1,-1-1 1,1 1-1,-1 0 1,1-1 0,0 1-1,-1-1 1,1 0-1,0 1 1,-1-1-1,1 0 1,0 0-1,0 0 1,-1 0-1,1 0 1,0 0-1,-1-1 1,1 1-1,0-1 1,-1 1 0,1-1-1,-1 1 1,1-1-1,-1 0 1,1 0-1,0 0 3,4-3 7,0 0 0,0-1-1,0 1 1,-1-1 0,0 0 0,0-1-1,0 0 1,1-2-7,4-5 44,-2-1 0,0 0 0,0-1-1,-1 0 1,-1 0 0,1-5-44,2-11 173,-1 0-1,2-24-172,-8 41 19,-1-1-1,0 0 1,-1 0-1,-1 0 1,-2-11-19,-5-20 34,-4-8-34,0 3 92,5 16-42,1 9 13,0-1 1,2 1-1,0-25-63,4 51-5,0-1 1,0 1 0,0-1-1,0 0 1,-1 1-1,1-1 1,0 0 0,1 1-1,-1-1 1,0 1 0,0-1-1,0 0 1,0 1-1,0-1 1,1 0 0,-1 1-1,0-1 1,0 1 0,1-1-1,-1 1 1,0-1-1,1 1 1,-1-1 0,1 0 4,0 2-11,-1 0 1,1-1 0,-1 1 0,1 0 0,0 0 0,-1-1 0,1 1 0,-1 0-1,0 0 1,1 0 0,-1 0 0,0 0 0,1 0 0,-1-1 0,0 1 0,0 0-1,0 0 11,8 41-53,-2-1 0,-2 1 0,-1 7 53,3 38 58,-3-61-21,1-1 0,1 1 0,3 7-37,-5-24 9,0-1 0,0 1 0,0-1-1,1 0 1,0 0 0,1-1 0,0 1 0,0-1-1,1 0 1,-1-1 0,5 4-9,-8-8-10,0 0 0,1-1 0,-1 1 0,1-1 0,-1 1 0,1-1 0,-1 0-1,1 0 1,0 0 0,0 0 0,-1-1 0,1 1 0,0-1 0,0 0 0,0 0 0,0 0 0,0 0 0,0 0-1,-1 0 1,1-1 0,0 0 0,0 1 0,0-1 0,-1 0 0,1 0 0,0 0 0,0-1 10,5-3-303,0 0-1,1 0 1,-2 0 0,1-1 0,-1-1 0,0 1 0,3-4 303,23-25-3488,4-3 992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9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86 355 5984,'-53'29'2208,"37"-20"-1728,0-3-128,16-6 1312,0 0-992,0-15 864,10-3-896,18-11 288,19-9-544,18-17-64,17-10-192,4-17-576,6-14 224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37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4 223 5152,'-1'-2'374,"1"0"1,-1 0-1,1 0 0,-1 0 1,1 0-1,0 0 0,0 1 1,0-1-1,0 0 0,0 0 1,0 0-1,1-1-374,5-27 3468,-4 20-3034,0 2-161,1 0-1,0 1 1,0-1-1,0 1 1,1 0-1,2-3-272,0-2 179,-1 4-176,-1 2 0,1-1 0,0 0 0,1 1 0,-1 0 0,1 0 0,0 0 0,1 1 0,-1 0 0,1 0 0,0 1 0,1 0 0,0 0-3,-4 2-1,0 0 0,0 1 0,0-1 0,0 1 0,1 0 0,-1 1 0,0-1 0,1 1 0,-1 0 0,0 0 0,5 0 1,-6 1 3,0 0-1,0-1 0,0 1 1,0 1-1,0-1 1,0 0-1,0 1 0,0-1 1,0 1-1,-1 0 1,1 0-1,-1 0 0,1 0 1,-1 1-1,0-1 0,0 0 1,0 1-3,5 6-33,-2 0-1,1 0 1,-1 1 0,-1-1-1,0 1 1,0 0 0,-1 1-1,0-1 1,-1 0 0,0 1-1,-1-1 1,0 8 33,0-4 34,-1 0-1,-1 0 1,0 0 0,-1-1 0,0 1 0,-1 0-1,-1-1 1,0 0 0,-3 6-34,-59 149 475,60-153-319,-7 15-5,2 1 1,0 0 0,2 1-1,-3 25-151,-9 154 299,17-157-187,-3-4-79,4-37 6,1-1-1,0 1 0,1-1 0,1 1 0,1 12-38,-1-21 20,1 4 8,0 1 0,1 0 0,0 0 1,0-1-1,2 5-28,-3-11 15,0 0 1,1 1-1,-1-1 0,0 0 1,1 0-1,-1 0 1,1 0-1,0 0 1,-1 0-1,1-1 1,0 1-1,0-1 0,0 1 1,0-1-1,1 0 1,-1 1-1,0-1 1,1 0-1,-1 0 1,0-1-1,2 1-15,17 3 16,0-2-1,0 0 0,0-1 1,0-2-1,2 0-15,9 0-221,30 3 221,-58-2 7,0 1 0,-1-1 0,1 1 0,0 0 0,0 0 0,0 0 0,-1 1 0,2 0-7,-4-1-1,0-1 0,0 1-1,0 0 1,0 0 0,0 0 0,0-1 0,0 1 0,0 0-1,0 1 1,0-1 0,0 0 0,-1 0 0,1 0 0,0 0-1,-1 1 1,1-1 0,-1 0 0,0 0 0,1 1 0,-1-1-1,0 0 1,0 1 0,1-1 0,-1 1 0,0-1 1,-2 8 7,0 1 0,0-1 1,-1 0-1,0 1 0,0-1 0,-1-1 1,0 1-1,-2 2-7,2-3 11,-78 154-59,49-100 151,-5 2-103,-1 2-98,4-10 116,16-29 129,-6 15-147,21-34-37,0 1 0,0-1-1,1 1 1,0 0 0,1 0 0,0 0-1,0 4 38,1-6 32,1 1 0,0 0 0,1-1 0,0 1 0,1 5-32,0 0 107,0-3-103,1 0 0,0 0 0,1-1-1,0 0 1,4 8-4,4 10 13,-6-12 22,16 34-16,-20-45-5,0-1 1,0 0-1,1 1 1,-1-1-1,1 0 1,-1-1-1,1 1 1,0 0-1,0-1 1,0 1-1,3 1-14,23 8 18,-19-8-97,1 1 1,0 0-1,2 3 79,-10-6 8,1 1 1,-1 0-1,1 1 1,-1-1-1,0 0 1,-1 1-1,1 0 1,-1 0-1,1 0 1,-1 0-1,0 0 1,0 0-1,-1 0 1,1 1-1,-1-1 1,0 0-1,0 5-8,1 4-4,-1 0 0,-1 0-1,0 1 1,-1-1-1,-1 6 5,1-7 2,-2 0-1,0 0 1,0 0-1,-1-1 1,-5 11-2,-8 12 70,-5 7-70,1-4 24,10-17-48,-2 0 1,-1-1 23,2-2-6,1-1 1,1 2-1,-1 2 6,9-15-6,-1 1 0,1-1 0,0 1 1,1 0-1,-1 0 0,1 0 0,1 0 0,-1 0 1,1 0-1,0 0 0,0 0 0,1 0 0,-1 0 1,3 6 5,-2-7 5,1 0 1,-1-1 0,1 1-1,1-1 1,-1 1 0,0-1-1,1 0 1,0 0 0,0 0 0,0 0-1,1-1 1,-1 1 0,1-1-1,0 0 1,0 0 0,0 0-1,0-1 1,1 1-6,7 3 0,1 0-1,-1-1 0,1-1 1,8 1 0,-11-2-73,-6-2 83,0 1-1,0-1 1,-1 1-1,1 0 0,0-1 1,-1 2-1,0-1 0,1 0 1,-1 1-1,0-1 0,0 1 1,-1 0-1,1 0 0,0 0 1,-1 1-1,0-1 1,1 2-10,2 5-3,0 1 0,-1-1 0,0 1-1,-1 0 1,1 7 3,-2-5 0,-1 0 0,-1 0 0,0 0 0,-1-1 0,0 1 0,-1 0 0,0 0 0,-1-1 0,-4 12 0,-29 70 1,16-46 153,1 6-154,12-33-82,4-15 62,1 0 1,0 1 0,0-1 0,0 0 0,1 1 0,0-1-1,1 1 1,-1-1 0,1 1 0,0-1 0,1 1 19,0 1 13,0 0 0,1 0 0,0 0 0,0 0 0,1 0 0,0-1 0,0 1 1,1-1-1,0 0 0,0 0 0,3 3-13,-5-7 0,1 0 0,-1-1 0,1 1 0,-1-1 0,1 0 0,0 0 0,-1 0 0,1 0 0,0 0 0,1-1 0,-1 1 0,0-1 0,0 0 0,2 0 0,0 1-2,-1 1 0,1-1 0,0 0 0,-1 1 0,3 2 2,-2-2 13,-1 0-1,1 0 1,-1 0 0,1-1-1,4 1-12,0 0 23,-3-1-38,0 0-1,0 0 1,-1 1 0,1-1 0,2 3 15,5 4 2,0-2-14,-2 1 1,11 9 11,-18-14-10,0 1 1,-1 1-1,1-1 1,-1 0-1,1 1 1,-1 0-1,-1 0 1,1 0-1,0 1 10,1 4 0,0 0-1,0 0 1,-1 0-1,0 0 1,-1 1 0,0 0-1,-1-1 1,0 1-1,-1 0 1,0 0 0,0-1-1,-1 1 1,-1 3 0,-4 9 22,0 0 1,-2-1-1,-5 13-22,-13 36 39,26-69-46,-1 1 0,1 0 0,-1 0-1,1-1 1,0 1 0,0 0 0,0 0-1,0 0 1,1-1 0,-1 1 0,1 0-1,0-1 1,0 1 0,0 0 0,0-1-1,0 2 8,4 4-2,0-1-1,0 0 0,0 0 1,3 3 2,-2-2 110,-3-6-96,0 0-1,0 0 0,0 1 1,0-2-1,0 1 0,1 0 0,-1-1 1,1 1-1,-1-1 0,1 0 0,-1 0 1,1-1-1,-1 1 0,1-1 1,0 1-1,2-1-13,1 0 9,1 1 0,-1 1 0,7 1-9,5 4-24,0 0 0,-1 1 0,0 1 0,12 8 24,-22-12-32,0 0 22,0 1 0,-1-1 1,0 1-1,1 1 10,-5-4 7,0 1-1,-1-1 1,1 1 0,-1 0-1,1 0 1,-1 0-1,0 0 1,-1 1 0,1-1-1,-1 0-6,12 40 15,-3-9-169,14 29 154,9 32 235,-31-92-234,0 0 0,0 0 0,1-1 1,-1 1-1,1-1 0,1 2-1,-2-2-23,1-1 0,-1 1 1,0 0-1,0 0 0,0 0 1,0 0-1,-1 1 0,1-1 1,-1 2 22,2 12 81,-1-1 0,-1 1 1,0-1-1,-1 3-81,1-6-20,1 0 0,1 0 0,0 0 0,0 0 0,2 0 0,-1 0 0,2-1 0,0 0 20,-5-8 14,1 0 0,0 0-1,1-1 1,-1 1 0,0-1 0,1 1 0,0-1-1,0 0 1,0 0 0,0 0 0,1-1-1,2 2-13,-5-3-7,-1-1 1,1 1-1,0-1 0,-1 1 0,1-1 0,0 1 0,-1-1 0,1 1 0,-1 0 0,1-1 0,-1 1 0,1 0 0,-1-1 0,0 1 0,1 0 0,-1 0 0,0 0 0,1-1 0,-1 1 0,0 0 0,0 0 0,0 0 7,-2 19-239,1-13-313,0 7 56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38.9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4384,'23'-9'6235,"-3"0"-4625,-20 9-1579,1-1 1,-1 1-1,1 0 1,-1-1-1,1 1 1,-1 0-1,1 0 1,-1-1-1,1 1 1,-1 0-1,1 0 1,-1-1-1,1 1 1,0 0-1,-1 0 1,1 0-1,-1 0 1,1 0-1,0 0 1,-1 0-1,1 0 1,-1 0-1,1 0 1,-1 1-1,1-1 1,-1 0-1,1 0 1,0 0-1,-1 1 1,1-1-1,-1 0 1,1 1-1,-1-1 1,0 0-1,1 1 1,-1-1-1,1 1 1,-1-1-1,0 0 1,1 1-1,-1-1 1,0 1-1,1 0-31,1 3 112,-1-1-1,0 1 1,1 1-1,-1-1 0,0 0 1,-1 0-112,3 8-39,-2-8 42,0 0 1,0 0 0,1 1-1,0-1 1,0 0-1,0 0 1,0-1-1,1 1 1,2 3-4,1 7-2160,-1-4 891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7 573 8384,'0'0'68,"0"0"1,0 0 0,0 0-1,0-1 1,-1 1 0,1 0-1,0 0 1,0 0 0,0 0-1,-1 0 1,1 0 0,0 0-1,0 0 1,0 0 0,-1 0-1,1 0 1,0 0 0,0 0-1,0 0 1,-1 1 0,1-1-1,0 0 1,0 0 0,0 0-1,-1 0 1,1 0 0,0 0-1,0 0 1,0 1 0,0-1-1,0 0 1,-1 0 0,1 0-1,0 0 1,0 0 0,0 1-1,0-1 1,0 0 0,0 0-1,0 0 1,0 1 0,0-1-1,0 0 1,-1 0-1,1 0 1,0 1 0,0-1-1,0 0 1,0 0 0,0 0-1,0 1 1,1-1 0,-1 0-1,0 0 1,0 0 0,0 1-1,0-1 1,0 0 0,0 0-1,0 0 1,0 0 0,0 1-1,0-1-68,2 10 245,-2-4 13,1-1 0,0 0 1,0 1-1,0-1 0,1 0 0,0 0 0,0 0 0,0 0 0,1 1-258,27 44 1375,-27-44-1249,42 59 505,14 22 174,-49-70-488,-1 1 0,0 0 0,-1 1 0,0 3-317,10 36 1027,-3 0-1,3 29-1026,-17-83 78,-1-2-6,0 0 0,0 0 0,0-1 0,1 1 0,-1 0 0,1 0 0,-1-1 0,1 1 0,-1 0 0,1-1 0,0 1 0,0 0 0,1 0-72,-2-2 14,1 0 0,-1 0 1,1 0-1,-1 0 0,0 0 1,1 0-1,-1 0 0,1 0 1,-1 0-1,1 0 0,-1 0 1,0 0-1,1-1 0,-1 1 1,0 0-1,1 0 0,-1-1 1,0 1-1,1 0 0,-1 0 1,0-1-1,1 1 0,-1 0 1,0-1-1,0 1 0,1 0 1,-1-1-1,0 1 0,0 0 1,0-1-1,1 0-14,8-16 117,-7 13-76,37-58 66,3 3 0,43-48-107,-52 67-32,174-211 181,-156 192-127,130-143 25,72-69-6705,-196 208 4794,-22 28-1421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14 879 5312,'-6'-6'1343,"6"6"-1286,0 0 1,-1 0 0,1 0 0,-1-1 0,1 1-1,-1 0 1,1 0 0,0-1 0,-1 1-1,1 0 1,-1-1 0,1 1 0,0-1 0,0 1-1,-1 0 1,1-1 0,0 1 0,0-1 0,-1 1-1,1-1 1,0 1 0,0-1 0,0 1-1,0 0 1,-1-1 0,1 1 0,0-1 0,0 1-1,0-1-57,6-7 2523,-5 6-2413,0 1 0,0 0-1,1 0 1,-1 0 0,0 0 0,1 1 0,-1-1 0,1 0-1,-1 0 1,1 1 0,-1-1 0,1 1 0,0-1-1,-1 1 1,1 0 0,-1 0 0,1 0 0,0 0-1,-1 0 1,1 0 0,0 0 0,-1 0-110,8 3 30,-8-3-25,1 0 0,-1 0 0,0 1 0,0-1 0,0 1 0,0-1 0,1 1 0,-1-1 0,0 1-1,0-1 1,0 1 0,0 0 0,0 0 0,0 0 0,-1-1 0,1 1 0,0 0 0,0 0 0,-1 0 0,1 0 0,0 0 0,-1 0 0,1 1 0,-1-1-5,13 25 111,-2-3-62,-1 1-1,6 20-48,-5-14 131,1-1-1,2 0 0,0-1 0,6 6-130,18 35 71,-31-55 181,1-1-1,0 1 1,1-1-1,1 0 1,0-1 0,0 0-252,-9-12 26,-1 0 1,0 1 0,0-1 0,0 0 0,1 0 0,-1 1-1,0-1 1,0 0 0,1 0 0,-1 1 0,0-1-1,0 0 1,1 0 0,-1 0 0,0 1 0,1-1 0,-1 0-1,0 0 1,1 0 0,-1 0 0,0 0 0,1 0 0,-1 0-1,0 0 1,1 0 0,-1 0 0,0 0 0,1 0 0,-1 0-1,1 0 1,-1 0 0,0 0 0,1 0 0,-1 0 0,0 0-1,0-1 1,1 1 0,-1 0 0,0 0 0,1-1-27,-1 1 49,1-1 1,-1 0-1,1 0 1,-1 0-1,1 0 1,-1 0 0,0 0-1,0 0 1,1 0-1,-1 0 1,0-1-1,0 1 1,0-1-50,9-17 944,-5 12-917,-1-1-1,1 1 1,0 0 0,0 0-1,1 0 1,0 1 0,0 0 0,1 0-1,4-4-26,13-16 122,-10 10-32,103-115 290,50-32-167,34-43-10,-97 95-117,63-64 84,17-14-74,-79 81-464,-94 97-190,18-17-722,-8 11-2333,-6 11 1411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30 663 6240,'-15'-7'2005,"4"8"-790,7 1-1114,6-1 220,-1-1 538,-1 0-230,4 7 171,-1-1-683,0 0 1,0 0-1,0-1 0,1 0 0,0 1 0,0-1 1,0 0-1,1-1 0,2 3-117,12 13 348,18 26 1438,7 16-1786,2 3 801,-27-38-427,-13-17-181,1 0-1,0-1 1,0 0 0,1 0-1,0-1 1,0 0-1,9 6-192,-16-14 28,0 1 0,0-1 0,0 0-1,0 1 1,0-1 0,0 0 0,-1 0 0,1 0-1,0 0 1,0 0 0,0 0 0,0 0 0,0 0 0,0 0-1,0-1 1,0 1 0,0 0 0,0-1 0,0 1 0,-1 0-1,1-1 1,0 1 0,0-1 0,0 0-28,1 0 51,0 0-1,0-1 1,-1 1 0,1-1 0,0 1 0,-1-1 0,1 0 0,-1 0-1,1-1-50,15-25 200,1 0-1,1 1 0,1 1 0,2 1 0,0 1 0,6-3-199,21-18 62,-2-3 0,-2-1 1,3-10-63,4-9-22,1-2 86,30-28-64,78-64-7,2-2 36,-115 114-99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22 5312,'-12'-10'1701,"11"10"-1581,0-1 1,0 0-1,0 1 0,0-1 1,0 1-1,0-1 0,0 1 0,0-1 1,-1 1-1,1 0 0,0-1 1,0 1-1,-1 0-120,-4-1 1961,-7-3 247,12 22-1669,-15 97 752,15-102-1158,-8 99 1717,5 35-1850,4-38 618,0-15 39,8 34-657,-3-81 939,-3 13-939,-2-59 16,-1 24 533,-2-13-105,3-11-425,0-1 0,0 0 0,-1 0 0,1 1 0,0-1 0,0 0 0,0 0 0,0 1 0,-1-1 0,1 0 0,0 0 0,0 1 0,0-1 0,-1 0 0,1 0 0,0 0 0,0 0 0,-1 1 0,1-1 0,0 0 1,-1 0-1,1 0 0,0 0 0,-1 0 0,1 0 0,0 0-19,-1 0 28,0 0-1,0 0 1,0-1 0,0 1 0,0-1 0,0 1-1,0-1 1,0 1 0,0-1 0,1 1 0,-1-1-1,0 0 1,0 1 0,1-1 0,-1 0 0,1 1-1,-1-1 1,0 0 0,1 0 0,-1 0-28,-9-19 156,9 18-132,-5-15-3,0 1 0,2-1 1,0 0-1,1 0 0,0-17-21,1-4-61,2-1 0,4-24 61,-2 48 2,0 0 0,0 1 0,2-1 0,0 0 0,1 1 0,5-10-2,-7 17-16,1 0 0,0 1 1,0-1-1,1 1 0,0 0 0,0 0 1,1 0-1,0 1 0,0 0 1,0 0-1,1 0 0,-1 1 0,1-1 1,5-1 15,-6 3-32,1 1 1,0-1 0,0 1 0,0 0-1,0 0 1,0 1 0,0 0 0,1 0-1,0 0 32,-2 1-17,-1 0 1,0 0-1,0 1 0,0 0 0,0-1 0,0 1 0,0 1 0,0-1 0,0 1 0,-1-1 0,1 1 0,0 0 0,1 2 17,-2-2-4,-1 1-1,-1-1 1,1 1-1,0-1 1,-1 1-1,1 0 1,-1 0-1,0 0 1,0 0-1,0 0 1,0 0-1,-1 0 1,1 1-1,-1-1 1,0 0-1,0 3 5,1 3 38,-1-1 0,0 0 0,-1 1-1,0-1 1,-1 0 0,0 4-38,0-5 13,0 0 1,-1-1-1,0 1 0,0 0 1,-1-1-1,0 0 0,0 1 1,-1-1-1,0 0 1,0 0-1,-1-1 0,1 1 1,-1-1-1,-1 0 0,-3 3-13,4-4 19,-1 0-1,1-1 0,-1 0 1,0 0-1,0 0 0,0 0 1,-1-1-1,1 0 0,0 0 1,-1-1-1,0 1 0,1-1 1,-1-1-1,0 1 0,0-1 1,1 0-1,-8-1-18,4 0-9,-1-1 0,0 0 1,1 0-1,0-1 0,-1 0 0,1-1 1,1 0-1,-1 0 0,-3-3 9,6 3-848,1 0 0,0-1-1,-1 1 1,-3-6 848,5 4-1546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8320,'0'0'134,"0"0"-1,0 0 1,0-1 0,0 1 0,0 0-1,-1 0 1,1 0 0,0 0 0,0-1-1,0 1 1,0 0 0,0 0 0,-1 0 0,1 0-1,0-1 1,0 1 0,0 0 0,-1 0-1,1 0 1,0 0 0,0 0 0,0 0-1,-1 0 1,1 0 0,0 0 0,0-1 0,-1 1-1,1 0-133,-2 6 1570,1 14-1265,2-15-11,-1 16 58,-1 5 455,1 0 1,2 0-1,1 0 1,1 0-1,3 5-807,-7-31 17,0 0-1,0 0 1,0 0-1,0 0 0,0 0 1,1 0-1,-1 0 0,0 1 1,0-1-1,0 0 0,0 0 1,0 0-1,0 0 0,0 0 1,1 0-1,-1 0 1,0 0-1,0 0 0,0 0 1,0 0-1,0 1 0,0-1 1,1 0-1,-1 0 0,0 0 1,0 0-1,0 0 0,0 0 1,1 0-1,-1 0 1,0 0-1,0 0 0,0 0 1,0 0-1,0 0 0,1-1 1,-1 1-1,0 0 0,0 0 1,0 0-1,0 0 1,0 0-1,0 0 0,1 0 1,-1 0-1,0 0 0,0 0 1,0 0-1,0-1-16,11-7 384,12-17-200,-22 24-178,2-3-24,6-6 1,0 0-1,1 0 1,0 1-1,1 0 1,1 0 17,-9 7-3,-1 0 1,2 0-1,-1 0 1,0 0-1,0 1 1,0 0-1,1-1 1,-1 1-1,1 0 1,-1 0 0,1 1-1,0-1 1,-1 1-1,1-1 1,0 1-1,-1 0 1,1 1-1,0-1 1,-1 0-1,1 1 1,0 0-1,3 0 3,-2 1-1,0 0-1,0 1 0,0-1 0,0 1 0,0-1 0,-1 1 1,1 1-1,-1-1 0,0 1 0,0-1 0,-1 1 1,1 0-1,-1 0 0,0 0 0,0 0 0,0 1 0,-1-1 1,0 1-1,0 0 0,1 1 2,-2-2 13,0 0-1,0 0 1,0 1 0,0-1 0,-1 0-1,0 1 1,0-1 0,0 0-1,-1 1 1,1-1 0,-1 0 0,0 0-1,-1 1 1,1-1 0,-1 0-1,0 0 1,0 0 0,0-1 0,-1 1-1,0 0 1,0-1 0,0 1-1,-1 0-12,-6 5-96,-1 0-1,0-1 0,0 0 0,-1-1 0,-1 0 0,-2 1 97,10-5-565,0-1-1,0 0 1,-1-1 0,1 1-1,0-1 1,-5 1 565,-9 1-1786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 9472,'0'-17'3520,"0"17"-2752,8-18-192,-4 6 864,5 5-896,10-11-1,3 6-351,8-2-192,3 2-32,0 1 160,0 2-64,-3 4-1919,0 1 991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401 436 8480,'0'2'7140,"0"-4"-3444,-1-8-2736,-1-5-1135,1 10 265,0 0-1,0 0 1,-1 0 0,1 0 0,-1 0 0,-1 0 0,1 0 0,-1 1 0,0-1 0,-3-2-90,4 4 32,0 1 1,0 1-1,0-1 1,0 0 0,-1 0-1,1 1 1,0-1-1,-1 1 1,0-1-1,1 1 1,-1 0 0,0 0-1,0 0 1,0 0-1,0 1 1,0-1 0,0 1-1,0-1 1,0 1-1,0 0 1,0 0 0,0 0-33,-5 1-6,1 1-1,-1-1 1,1 1 0,0 0 0,0 0 0,0 1 0,0 0 0,1 0 0,-1 0-1,1 1 1,0-1 0,-3 4 6,3-3-1,0 1 0,0 0 0,1 0 0,-1 0 0,2 0 0,-1 1 0,1 0 0,-1 0 0,2 0 0,-1 0 0,1 0 0,0 2 1,2-6 4,0 0 0,1 0-1,-1 0 1,1 0 0,0 0-1,0 0 1,-1 1-1,2-1 1,-1 0 0,0 0-1,0 0 1,1 0 0,-1 0-1,1 0 1,0 0-1,0 0 1,0 0 0,0 0-1,0 0 1,0 0 0,0 0-1,1-1 1,-1 1 0,1 0-1,0-1 1,-1 1-1,1-1 1,0 0 0,0 1-1,0-1 1,0 0 0,1 0-4,7 4 18,1-1 1,-1 0 0,1-1 0,0 0 0,-1 0 0,5-1-19,-10-1-18,2 1 14,1-1 1,-1 1 0,1 0-1,-1 1 4,-4-2 4,-1 0 0,0 0 0,0 0 0,0 0 0,0 1-1,0-1 1,0 0 0,-1 1 0,1 0 0,-1-1 0,1 1 0,-1 0 0,1-1-1,-1 1 1,1 1-4,-2-1 8,1-1-1,0 1 1,0-1 0,0 1-1,0-1 1,0 1-1,0-1 1,1 0-1,-1 1 1,0-1 0,1 0-1,-1 0 1,1 0-1,0 0 1,-1 0-1,1 0 1,0 0 0,0-1-1,-1 1 1,1 0-1,0-1 1,0 1-1,0-1 1,0 0 0,0 0-1,0 0 1,0 1-1,0-1 1,0-1-1,0 1 1,1 0-8,1-1 11,0 0 1,1-1-1,-1 1 0,0-1 0,-1 1 1,1-1-1,0 0 0,-1 0 0,1-1 1,-1 1-1,1-1 0,-1 1 0,0-1 1,-1 0-1,1 0 0,0 0 0,-1 0 1,1-2-12,2-3 21,0-1 0,0 0 1,-1 0-1,0 0 0,-1-1 1,1-4-22,2-11 38,-2 0 1,-1-1 0,-1 1 0,-2 0 0,0-1-1,-2 1 1,-1 0 0,-2 0 0,0 0 0,-2 0-1,-3-4-38,4 15 15,0 0 1,-1 0-1,-1 1 0,0-1 0,-1 2 0,-2-2-15,6 7 6,-1 1-1,1 0 1,-1 0 0,-1 0 0,1 1-1,-1-1 1,-7-2-6,9 5 0,-1 0 0,0 0-1,1 1 1,-1 0 0,0 0 0,0 1-1,0-1 1,-1 1 0,1 0 0,0 1-1,-4-1 1,1 1-10,-1 1 1,1 0-1,0 0 0,0 0 0,0 1 0,0 1 0,1-1 0,-1 1 1,1 0-1,-1 1 0,1 0 0,0 0 0,1 1 0,-1-1 1,1 1-1,0 1 0,-3 3 10,-1 1 8,0 1-1,1 0 1,0 0 0,1 1-1,1 0 1,0 0 0,1 1-1,0 0 1,1 0 0,1 1-8,-3 10 27,0 0 1,2 1 0,2-1 0,0 1-1,2 0 1,1 0 0,1 7-28,1-20 10,0 1 1,1 0-1,0-1 1,1 0-1,1 1 1,0-1 0,1 0-1,1-1 1,0 1-1,0-1 1,2 0-1,-1 0 1,1-1-1,1 0 1,5 4-11,-1-2 41,2-1 0,0 0 1,0-1-1,1-1 0,1 0 1,0-1-1,0 0 0,18 5-41,-22-9-110,1-1 1,0 0-1,-1 0 0,1-2 0,1 1 0,-1-1 0,0-1 0,0 0 1,0-1-1,4-1 110,28-4-838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5 146 9568,'-3'-14'5420,"3"14"-5274,-1-1 0,1 1 0,0-1 0,0 0 0,0 1 0,0-1 0,-1 0 0,1 1 1,0-1-1,0 0 0,0 1 0,1-1 0,-1 0 0,0 1 0,0-1 0,0 0 0,1 0-146,0-1 527,-1-1 0,1 0-1,-1 0 1,1 1 0,-1-1-1,0-2-526,0 2 138,0 1 0,0 0 0,0-1 0,0 1 0,1 0 0,-1-1 0,1 1 0,0 0 0,0 0 0,0-1 0,0 1 0,0 0-138,3-3 134,1-3-53,1 1 1,-1 0-1,7-5-81,-9 9-24,0 1 0,0-1 0,1 1 0,-1 0 0,1-1 1,0 2-1,0-1 0,0 0 0,0 1 0,2-1 24,0 0 1,0 1 0,0 0 1,0 0-1,0 0 0,1 1 0,-1 0 1,0 0-1,0 0 0,0 1 0,1-1 1,3 2-2,-7-1 6,0 0-1,0-1 1,0 1 0,-1 0 0,1 0 0,0 1 0,-1-1 0,1 0-1,-1 1 1,1 0 0,-1-1 0,0 1 0,0 0 0,0 0-1,0 0 1,0 0 0,0 0 0,-1 0 0,1 1 0,-1-1 0,1 0-1,-1 1 1,0-1 0,0 1 0,0 1-6,-1-1-7,0 0 0,1 0 0,-1 0 0,-1 0 1,1-1-1,0 1 0,-1 0 0,0 0 0,0 0 0,0 0 0,0-1 0,0 1 0,-1 2 7,-5 6-17,-1 0-1,-5 7 18,3-5 77,-35 49 526,44-61-598,1-1 1,0 0-1,0 1 1,-1-1-1,1 0 1,0 1-1,0-1 1,0 0-1,-1 1 1,1-1-1,0 1 1,0-1-1,0 0 1,0 1-1,0-1 1,0 1-1,0-1 1,0 0-1,0 1 1,0-1-1,0 1 1,0-1-6,1 0 7,-1 0 0,0 1 0,0-1 1,1 0-1,-1 0 0,0 0 0,1 0 0,-1 0 0,0 0 0,0 1 1,1-1-1,-1 0 0,0 0 0,1 0 0,-1 0 0,0 0 1,1 0-1,-1 0 0,0 0 0,1 0 0,-1-1 0,0 1 0,1 0-7,25-8 325,-17 5-237,8-1-74,-1 0 0,1 1 0,0 1 0,0 0-1,0 1 1,0 1 0,3 0-14,-10 1-11,0 0 1,-1 0-1,1 0 0,0 1 0,0 1 1,-1-1-1,0 1 0,1 1 0,-1-1 1,0 2-1,-1-1 0,8 5 11,-12-6 5,0 0 0,0 1-1,0-1 1,0 1 0,-1-1 0,0 1-1,0 0 1,0 0 0,0 1 0,-1-1-1,0 0 1,0 1 0,0-1 0,0 1-1,-1-1 1,0 1 0,0 0 0,0-1-1,-1 1 1,0 0 0,0 0 0,0 0-1,-1-1 1,0 1 0,0 0 0,0-1-1,-2 5-4,0-2 81,-1 0-1,-1 1 0,1-2 1,-1 1-1,-1 0 1,1-1-1,-1 0 0,0 0 1,-4 2-81,0 0 43,0-1 0,-1-1 0,0 1 0,0-1 0,-1-1-1,-5 2-42,-3 0 36,0-1-1,0-1 1,-1 0-1,1-1 0,-1-1 1,-1-1-1,1-1 0,-5 0-35,7-2-874,-1 0-1,-10-3 875,2 1-1083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22 203 7808,'-1'-1'510,"-6"-9"2081,6 10-2480,1-1 1,0 1 0,0 0 0,0 0 0,0 0-1,0-1 1,0 1 0,-1 0 0,1 0-1,0 0 1,0 0 0,0-1 0,0 1 0,-1 0-1,1 0 1,0 0 0,0 0 0,-1 0-1,1 0 1,0 0 0,0-1 0,0 1 0,-1 0-1,1 0 1,0 0 0,0 0 0,-1 0-1,1 0 1,0 0 0,0 0 0,-1 0 0,1 0-1,0 0 1,0 0 0,-1 0-112,-3 1 2339,2-1-1513,4 0-674,0 12 989,-2-11-1091,1 0-1,0 0 1,-1 0 0,1 1-1,0-1 1,0 0-1,0 0 1,0 0-1,0-1 1,0 1-1,0 0 1,0 0-1,0 0 1,1-1-1,-1 1 1,0 0-1,1-1 1,-1 1 0,0-1-1,1 0 1,0 1-50,6 1 64,0 0 0,1-1 1,2 0-65,-2 0 52,26 4-24,-1-1 0,1-2 0,0-1 0,9-2-28,121-14-17,58-16 17,-42 5-37,89-13 59,4 3-60,-106 17 83,229-21-84,-333 35 82,205-16 95,-192 17-607,-65 4 111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16 9376,'-3'-2'762,"-5"-8"2040,6 7-1607,4 2-632,68 18 808,-45-9-1041,11 5-330,-27-9 53,0 0-1,-1 1 0,0 0 0,0 0 1,6 5-53,-12-9 15,1 1 1,-1 0 0,0 0-1,0 0 1,0 0-1,0 0 1,-1 1-1,1-1 1,0 0 0,-1 1-1,0-1 1,0 1-1,0-1 1,0 1-1,0 0 1,-1-1 0,1 1-1,-1 0 1,0-1-1,0 1 1,0 0-1,0-1 1,0 1 0,-1 0-1,0 1-15,-1 1-10,-1 0 0,1 0 0,-1-1 1,0 1-1,-1-1 0,1 0 0,-1 1 0,0-1 0,-1-1 0,1 1 10,-13 9-772,0-1 1,-2 1 771,-4 1-1819,-1 0 0,-1-2 1,-5 2 1818,-24 10-2624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76 7712,'6'-13'2015,"-5"9"-1425,1 0-1,0 0 0,-1 0 1,0 0-1,0 0 1,0-2-590,-1 5 158,0 0 0,0-1 1,0 1-1,-1 0 0,1-1 1,0 1-1,-1 0 0,1-1 1,-1 1-1,0 0 0,1 0 1,-1-1-1,0 1 1,0 0-1,0 0 0,0 0 1,0 0-1,0 0 0,0 0 1,0 0-1,-1 0 0,1 1 1,0-1-1,-1 0 0,1 0 1,0 1-1,-1-1 0,1 1 1,-1-1-1,1 1 1,-1 0-1,1 0 0,-1-1 1,1 1-1,-1 0-158,-3 0 87,-1 0 0,1-1-1,-1 2 1,1-1 0,-1 1 0,1-1 0,0 1-1,0 1 1,-1-1 0,1 1-87,-19 7 37,1 1-1,0 1 1,1 1-1,1 1 1,0 1-1,1 0 1,-17 16-37,21-16 40,2 1 0,0 0 0,0 1 0,2 1 0,0 0 0,1 0 0,1 1 0,1 0 0,1 1 0,1-1 0,0 1 0,0 10-40,5-21 10,1 0 1,1 0-1,-1-1 1,2 1-1,-1 0 0,1 0 1,0 0-11,0-3 9,0-1 1,0 0-1,1 0 1,0 0 0,-1 0-1,1 0 1,1 0-1,-1-1 1,1 1 0,-1-1-1,1 1 1,0-1-1,2 2-9,0-2 23,-1 0 0,1 1 0,0-1-1,1-1 1,-1 1 0,0-1 0,1 0 0,0 0-1,0 0 1,-1 0 0,1-1 0,0 0-1,0 0 1,0-1 0,3 1-23,6-1 20,0-1 0,0 0 1,0 0-1,0-2 0,8-1-20,7-4-227,1 0 1,11-7 226,-42 15-6,52-16-298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26 9728,'-4'-8'1598,"-7"-7"1796,9 13-2764,4 3-188,-2 0 261,0 2 428,0 6-864,-1-1-1,0 0 1,-1 1-1,0-1 1,-3 8-267,-20 42 567,9-24-184,7-15-111,5-11-171,0-1-1,1 0 1,1 1-1,-1 0 1,1-1-1,0 1 1,0 7-101,2-14 9,0 1 0,1-1 0,-1 0 0,0 1 0,0-1 0,1 1 0,-1-1 0,1 0 0,-1 1 0,1-1 0,0 0 1,-1 0-1,1 1 0,0-1 0,0 0 0,0 0 0,0 0 0,0 0 0,1 0 0,-1 0 0,0 0 0,0 0 0,1 0 0,-1-1 0,1 1 1,-1 0-1,1-1 0,-1 1 0,1-1 0,-1 1 0,1-1 0,-1 0 0,1 0-9,8 2 29,-1-2-1,0 1 1,0-1 0,0 0-1,5-1-28,-4 0 64,19-1-1162,0-1-1,10-3 1099,-8 0-1307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9 11392,'-26'-8'4224,"26"8"-3297,-11 14-255,4-5 544,7 3-800,-4 2 608,4 3-576,0 3-320,7 3-96,1 3 32,-1 1-32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34 10304,'-13'-22'3317,"5"11"-999,8 11-2302,0 0-1,0 0 1,0 0 0,0 0-1,0 0 1,0 0 0,0 0 0,0 0-1,0 0 1,0 0 0,0 0-1,0 0 1,0 0 0,0 0 0,0 0-1,0 0 1,0 1 0,0-1-1,0 0 1,0 0 0,0 0 0,0 0-1,0 0 1,0 0 0,0 0-1,0 0 1,0 0 0,0 0 0,0 0-1,0 0 1,0 0 0,0 1-1,0-1 1,0 0 0,0 0-1,0 0 1,0 0 0,0 0 0,0 0-1,0 0 1,0 0 0,0 0-1,0 0 1,0 0 0,0 0 0,-1 0-1,1 0 1,0 0 0,0 0-1,0 0 1,0 0 0,0 0 0,0 0-1,0 0 1,0 0 0,0 0-1,0 0 1,0 0 0,-1 0 0,1 0-1,0 0 1,0 0 0,0 0-1,0 0 1,0 0 0,0 0-1,0 0-15,2 13 196,0 0 0,0 1-1,-2-1 1,0 1-196,2 24 199,19 136 598,9 0 0,15 24-797,-24-124 274,-10-40 589,-2 0 0,2 24-863,-10-52 175,-1-6-135,0 1 0,1 0 0,-1-1 0,0 1 0,0 0 0,0-1 0,0 1 0,0-1 0,0 1 0,0 0-1,0-1 1,0 1 0,0-1 0,-1 1 0,1 0 0,0-1 0,0 1 0,-1-1 0,1 1-40,-1-2 69,0 0 0,0 0 1,0 0-1,1 0 0,-1 0 1,0 0-1,1 0 0,-1 0 1,1 0-1,-1 0 0,1 0 1,0 0-1,-1-1-69,-11-39-43,2 0 1,-1-16 42,-10-122 16,19 142 1,2 0 1,1 0 0,3-6-18,-1 24 2,0 0-1,2 1 1,0-1 0,1 1-1,1 0 1,1 0 0,1 1-1,1 0 1,3-4-2,-7 13-28,0 0 1,1 0-1,0 0 1,0 1-1,1 0 1,0 0-1,0 0 1,1 1-1,0 0 1,0 1-1,1 0 1,-1 0-1,1 1 1,1 0-1,-1 0 1,1 1-1,-1 0 1,9-1 27,-13 3-20,0 1 0,0-1 1,0 1-1,0 0 0,0 0 1,3 1 19,-7-1 4,1 1 0,0-1-1,-1 1 1,1 0 0,-1 0 0,1 0 0,-1 0 0,1 0 0,-1 0 0,0 1 0,1-1 0,-1 1 0,0-1 0,0 1 0,1 1-4,0 1-2,1 0-1,-1 0 1,0 1-1,0-1 1,-1 1 0,1-1-1,-1 1 1,0 0-1,-1 0 1,1 0-1,-1 0 1,0 0-1,-1 0 1,1 1-1,-1-1 1,0 0-1,-1 0 1,1 0 0,-1 0-1,-1 0 1,0 3 2,-1 0 20,1-1 1,-2 1 0,1-1 0,-1 0 0,-1 0 0,1 0-1,-1-1 1,-1 1 0,1-1 0,-1 0 0,0-1 0,-1 1-1,0-1 1,-1 0-21,-14 9 50,-2-1 0,1-1 0,-2-1-1,0-1 1,0 0 0,-25 4-50,36-11-112,1 0-1,0-1 1,-1-1-1,-7 1 113,12-2-806,1-1 0,-1 1 0,1-1-1,-6-1 807,-4-1-1728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32 7040,'0'-1'373,"0"0"-1,-1 0 1,1 0 0,0 1 0,-1-1-1,1 0 1,0 0 0,-1 0 0,1 0-1,-1 0 1,1 0 0,-1 1 0,0-1-1,1 0 1,-1 0 0,0 1 0,0-1-1,0 0 1,0 1-373,-6-8 2736,6 7-2629,1 1 0,-1-1 0,1 1 0,-1-1-1,1 1 1,-1-1 0,0 1 0,1-1 0,-1 1 0,0-1 0,0 1-1,1 0 1,-1-1 0,0 1 0,0 0 0,0 0 0,1 0 0,-1-1-1,0 1 1,0 0 0,0 0 0,0 0 0,0 0 0,1 0 0,-1 0-1,0 0-106,-22 6 777,18-5-599,2 1-135,-1-1-1,1 0 0,0 1 1,0 0-1,0-1 0,0 1 1,0 0-1,0 0 1,1 1-1,-1-1 0,0 2-42,-4 4 53,0 0 0,-4 8-53,10-14 10,-7 10 23,1 0 0,0 1 0,1 0 1,1 0-1,0 1 0,1-1 0,1 1 1,1 0-1,0 0 0,1 0 0,0 0 0,1 0 1,2 10-34,-1-18 11,1-1-1,-1 1 1,1-1 0,0 1 0,1-1 0,-1 0 0,1 0 0,1 0 0,-1 0 0,1-1 0,0 1-1,0-1 1,0 0 0,0 0 0,6 4-11,-6-5 20,0-1 0,1 1 0,0-1 0,-1 0 0,1 0 0,0 0 0,0 0 0,0-1 0,0 1 0,0-1 0,1 0 0,-1-1 0,0 1-1,1-1 1,-1 0 0,0 0 0,1-1 0,4 0-20,-5 0 32,0 0-1,0 0 1,0-1 0,0 1-1,2-2-31,-6 2 5,1 1 0,-1-1 1,1 0-1,-1 0 0,0 0 0,1 0 0,-1 0 0,0 0 0,0 0 1,0 0-1,0 0 0,0 0 0,0-1 0,0 1 0,0 0 0,0-2-5,-1 3 5,0-1 0,1 0-1,-1 0 1,0 0 0,0 1-1,0-1 1,0 0 0,0 0-1,0 0 1,0 0 0,0 0 0,0 1-1,0-1 1,0 0 0,-1 0-1,1 0 1,0 1 0,-1-1-1,1 0 1,-1 0 0,1 1-5,-1-2 8,0 1 0,-1 0-1,1 0 1,0 0 0,-1 0 0,1 0 0,-1 0 0,1 0 0,-1 0 0,-1 0-8,-3-2 3,0 1 0,-1 1 0,1-1-1,-1 1 1,-3-1-3,2 1-95,0 0 0,0 1-1,-1 0 1,1 0 0,0 0 0,0 1-1,0 0 1,-3 1 95,6-1-552,-1 1-1,1 0 1,0 0-1,0 0 1,0 0 0,0 1-1,-4 2 553,-11 12-2122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624 415 11136,'-4'-7'7201,"5"-3"-4318,6-12-2981,-4 13 879,-2 5-695,-1 1-1,1-1 0,-1 1 1,1-1-1,-1 0 0,0 1 1,-1-1-1,1 1 0,-1-1 1,0 1-1,0-1 0,-1-2-85,1 4 13,0 1 0,0-1-1,0 1 1,0 0 0,0-1 0,0 1-1,0 0 1,-1 0 0,1 0 0,0 0-1,-1 0 1,1 0 0,-1 0-1,1 0 1,-1 1 0,1-1 0,-1 0-1,0 1 1,1-1 0,-3 1-13,0-1 2,0 0 1,0 1-1,-1-1 1,1 1-1,0 0 1,-1 0-1,-1 1-2,1-1-3,0 1 0,1 0 0,-1 1 0,0-1 0,1 1 0,0 0 0,-1 0 0,1 0 0,0 0 0,0 1 0,0-1 1,-3 4 1,2-1-10,-1 0-1,1 0 1,0 0-1,0 1 0,1 0 1,-1 0-1,1 1 12,2-3 2,0 1 0,0 0-1,0 0 1,1 0 0,0 0 0,0 0-1,0 0 1,1 0 0,-1 0 0,2 0 0,-1 0-1,0 0 1,1 0 0,0 0 0,1 0-1,-1 0 1,1-1 0,0 1 0,0 0 0,1-1-1,0 1 1,-1-1 0,2 0 0,-1 0-1,0 0 1,1 0 0,0 0 0,0 0 0,1-1-1,-1 0 1,1 0 0,-1 0 0,2 0-2,23 9 59,4 1-50,-31-12-10,1 0 1,-1 1-1,0-1 1,0 1 0,1-1-1,-1 1 1,0-1-1,-1 1 1,1 0 0,1 1 0,-2-2 11,-1-1 1,1 1 0,0-1-1,-1 0 1,1 0-1,0 1 1,0-1 0,0 0-1,-1 0 1,1 0 0,0 0-1,0 0 1,0 0 0,-1 0-1,1 0 1,0 0-1,0 0 1,-1 0 0,1-1-1,0 1 1,0 0 0,0 0-12,3-2 22,-1 0 1,1 0 0,-1-1-1,0 1 1,1 0 0,-1-1-1,-1 0 1,1 0-1,0 1 1,-1-1 0,2-3-23,1 0 23,3-4 86,-1-1 0,0 0 1,-1-1-1,0 1 0,-1-1 1,0 0-1,-1 0 0,-1 0 1,0-1-1,-1 0-109,0-1 43,-1 1 0,0-1 1,-1 1-1,-1-1 0,0 1 0,-4-13-43,1 7 110,-2-1 0,-1 1 0,0 0 0,-3-2-110,3 8 65,-1-1 0,-1 2 1,0-1-1,0 1 0,-2 0 1,0 0-1,0 1 0,-1 1-65,1 0 24,0 1 0,0 1 0,-1 0 0,0 0 0,0 1 0,-4-1-24,8 5 3,0-1 0,-1 1-1,1 1 1,-1 0 0,0 0-1,0 0 1,0 1 0,0 0-1,0 0 1,-7 1-3,2 1-15,1 0 1,-1 1-1,1 1 1,-1 0-1,1 0 1,0 1-1,-7 3 15,0 2-52,0 0 0,0 1 0,1 0 1,-5 5 51,8-3 7,0-1 1,1 2 0,1 0 0,0 1 0,1 0 0,0 1 0,1 0 0,1 0 0,1 1-1,1 1 1,0 0 0,1 1-8,1-2 2,2 0 0,0 1 0,1 0 0,0-1 0,2 1 0,0 0-1,2 1 1,0-1 0,1 0 0,1 0 0,0 0 0,5 14-2,-1-12 12,1 0-1,1-1 1,0 1 0,2-2-1,0 1 1,1-1 0,1-1 0,2 1-12,-4-5-7,1 0 1,1-1 0,0-1 0,0 0 0,1 0 0,1-1-1,0 0 1,0-1 0,1-1 0,13 5 6,-4-4-421,0-1 1,1 0-1,0-2 0,0-1 1,0-1-1,0-1 0,1 0 1,11-2 420,33-3-1734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26 154 8480,'-4'-4'507,"1"0"877,0 1 0,0-1 0,0 1-1,0-1 1,0-1-1384,3 4 263,-1 0 1,1 0-1,-1-1 1,1 1-1,-1 0 1,1-1-1,0 1 0,0 0 1,0-1-1,0 1 1,0-1-1,0 1 1,0 0-1,0-1 1,0 1-1,1 0 0,-1-1 1,1 1-1,0-1-263,2-3 152,0 0-1,1 1 0,-1 0 1,1 0-1,0 0 0,1 0 1,-1 0-1,1 1 0,0-1 1,4-1-152,5-3 91,1 1 0,0 0 0,6-2-91,-9 5 1,0 0-1,0 0 1,0 1 0,1 0 0,10 0-1,-19 2 3,-1 1-1,1-1 1,0 1 0,0 0 0,0 1 0,0-1 0,-1 1 0,1-1 0,0 1-1,0 0 1,-1 0 0,1 0 0,0 1 0,-1-1 0,0 1 0,1 0-1,-1-1 1,0 1 0,0 1 0,0-1 0,1 1-3,-3-1-1,1-1 1,-1 1-1,0 0 0,0-1 1,0 1-1,0 0 0,0 0 1,-1 0-1,1 0 0,-1 0 1,1 0-1,-1 0 1,0 0-1,1 0 0,-1 0 1,0 0-1,-1 0 0,1 0 1,0 0-1,-1 0 0,1-1 1,-1 1-1,0 0 0,0 0 1,0 1 0,-3 5 26,0-1 1,-1-1 0,0 1 0,0 0-1,-4 3-26,-6 6 50,6-8 27,2 0 1,-1 1-1,1 0 1,1 0 0,-1 1-78,7-10 9,0 1 0,-1 0 0,1-1 1,-1 1-1,1 0 0,0-1 1,0 1-1,0 0 0,-1 0 0,1-1 1,0 1-1,0 0 0,0 0 1,0-1-1,0 1 0,0 0 0,1-1 1,-1 1-1,0 0 0,0 0 0,0-1 1,1 1-1,-1 0 0,1-1 1,-1 1-1,0 0 0,1-1 0,-1 1 1,1-1-1,-1 1 0,1-1 1,0 1-1,-1-1 0,1 1 0,0-1 1,-1 1-1,1-1 0,0 0 0,0 1 1,-1-1-1,1 0 0,0 0 1,0 1-10,5 0 37,0 0 0,0 1 0,1-2 0,-1 1 0,4 0-37,0-1 29,8 2 10,0 0 1,0 1-1,0 0 1,0 1-1,0 1 1,14 6-40,-24-7-8,0-1 1,-1 1 0,0 0 0,0 0-1,0 1 1,0 0 0,-1 0 0,0 0-1,0 1 1,0 0 0,-1 0 0,0 0-1,-1 0 1,1 1 0,1 5 7,-4-8 18,0-1 0,-1 1 1,1 0-1,-1 0 0,0 0 0,-1 0 0,1 0 0,-1 0 1,0 0-1,0 0 0,-1 4-18,0-3 29,0 1 1,-1-1-1,0 0 0,0 0 1,0 0-1,-1 0 0,0-1 1,0 1-1,-1 0-29,-3 4 51,-1-1 1,0 0-1,0 0 1,-1-1 0,-1 0-1,1 0 1,-1-1-1,0 0 1,-1-1-1,0 0 1,-10 4-52,-17 4 50,-1 0 0,-31 4-50,-63 11-816,76-18 314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1718 6400,'-18'-11'3498,"17"10"-2116,1 1-422,0 0-91,0 0-309,0 0 91,0 0-145,0 0 257,8-5 1535,-7 2-2002,0 1-1,0-1 0,0 1 0,1 0 0,0 0 0,1-2-295,12-13 160,2 2 0,0-1 1,10-5-161,0 0-17,55-52 243,-41 35-96,2 2-1,9-4-129,-33 27 70,141-103 228,-114 80-231,-1-2 0,12-17-67,-2-1 250,3 2 1,50-35-251,-60 53 275,-2-1-1,29-32-274,21-37 93,-54 58-115,1 2 0,3 1 0,10-4 22,39-22-110,-47 36 221,-1-1 0,39-40-111,-60 49-6,30-30 12,14-23-6,-52 58 115,1 1-1,1 0 1,1 1 0,10-6-115,-28 24 14,-1 1 1,0-1 0,0 0 0,0 0 0,-1 1 0,1-1-1,0 0 1,-1 0 0,2-2-15,-3 3-64,-8 8-1435,-7 5-8740,-11 13 10239,15-14-2384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80 7232,'-7'-3'3475,"11"1"-686,16 0 39,-12 1-3243,-4 0 484,19-2 254,0-2-1,20-6-322,17-8 2171,58-11-2171,-116 29 30,0 1 0,0-1 1,0 1-1,0 0 0,0-1 0,0 1 0,0 0 0,0 0 1,0 1-1,0-1 0,0 0 0,0 0 0,0 1 0,0-1 1,0 1-1,-1-1 0,1 1 0,0 0 0,0 0 0,-1 0 1,1 0-1,0 0 0,-1 0 0,1 0 0,-1 0 0,1 1 1,-1-1-1,0 0 0,0 1 0,0-1 0,0 1 0,1 0-30,0 3 44,1 1 0,-2-1 0,1 0-1,0 1 1,-1-1 0,0 1-1,-1-1 1,1 1 0,-1 0 0,-1 4-44,-1 10 85,-2 0-1,-2 7-84,5-22 12,-18 69 2,-12 22-14,4-24-2958,14-26-4018,8-26 1286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7456,'-1'-2'409,"1"1"1,-1-1 0,0 1-1,0-1 1,1 1-1,-1-1 1,0 1-1,-1-1 1,1 1 0,-1-1-410,2 1 1530,0 1-426,0 0 91,0 0-480,0 1-631,1 0 0,-1-1 0,1 1 0,-1-1 0,1 1 0,0 0 0,-1-1 0,1 1 0,0-1 0,-1 0 0,1 1 0,0-1 0,0 1 0,0-1 0,-1 0 0,2 1-84,1 0 133,13 6 200,1-1 0,6 1-333,28 11 214,105 45 175,-101-42-285,1-2-1,28 4-103,122 21 422,-56-19-272,29 5-6,197 62 357,-312-74-168,0 3 1,21 12-334,-65-25 145,0 0 0,1-2 0,-1 0 0,1-1 0,3 0-145,-9-4 96,-6-3-41,-10-1-312,-7-1-1280,-19-3-4761,13 2 1029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13 7808,'0'0'99,"0"0"0,0-1 0,-1 1 0,1 0 0,0 0 1,0-1-1,0 1 0,0 0 0,0-1 0,-1 1 0,1 0 0,0-1 0,0 1 1,0 0-1,0-1 0,0 1 0,0 0 0,0-1 0,0 1 0,0 0 0,0-1 1,1 1-1,-1 0 0,0-1 0,0 1 0,0 0 0,0 0 0,0-1 0,1 1 1,-1 0-1,0-1 0,0 1 0,1 0 0,-1 0 0,0-1 0,0 1 0,1 0 1,-1 0-1,0 0 0,1 0 0,-1-1-99,2 1 234,1 0 0,-1 0 0,0 0 0,0 0 0,0 0 0,1 0 0,-1 0 0,0 1-234,21 2 490,0 1 0,0 2 0,-1 0 0,0 1 0,-1 0-1,1 2 1,-2 0 0,9 6-490,-28-14 47,3 1 74,0 0 1,0 1-1,0 0 0,0-1 0,0 2-121,-3-3 42,0 0 1,0 1-1,0-1 0,0 0 0,0 1 0,0-1 1,0 0-1,0 1 0,-1-1 0,1 1 0,-1 0 1,0-1-1,1 1 0,-1-1 0,0 1 0,0 0-42,0 4 74,-1-1 0,0 1 0,0-1 0,-1 1 0,0-1 0,0 0 0,0 0-1,-1 0 1,1 0 0,-1 0 0,-2 2-74,-9 11 124,0-1 1,-7 6-125,-21 17-2013,-38 29 2013,30-27-7944,-13 17 7944,19-15-5584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2672 7808,'-9'-9'2506,"9"10"-2387,-1-1 0,1 1 0,0 0 0,0-1-1,0 1 1,-1 0 0,1-1 0,0 1 0,0 0-1,0-1 1,0 1 0,0 0 0,0-1 0,0 1 0,1 0-1,-1-1 1,0 1 0,0 0-119,6 4 310,0-1-1,0 1 1,1-1-1,-1 0 1,5 1-310,-10-4 73,17 8 332,0-1 0,0-1 0,0 0 0,6 0-405,78 18 541,-48-12-494,32 11 52,-2 4-1,13 9-98,-57-23 198,0-1 0,1-2 0,3-1-198,35 4 308,13-1-308,270 43 121,-115-16-157,-188-31 99,227 30 285,-222-31-334,159 14-2,-166-19-88,259 14 19,105-16 326,-1-20-223,-139 9-90,82-5 130,-40-6-166,-187 12 83,211-20 298,277-57-514,-524 67 498,22-9-285,-25 5 350,15 1-350,-46 12 13,76-13 192,229-31-290,-159 20 411,-69 10-257,213-40 48,-303 54-88,195-43 141,-141 26 244,30-13-414,18-9 369,99-35-92,-161 54 24,35-5-301,58-19 40,-85 19 732,82-42-772,-114 44 176,-2-3 1,59-43-177,-35 22 64,3 2 0,14-1-64,-74 39 77,-1-2-1,-2-1 1,0-1-1,-1-2 1,-1 0-1,1-4-76,11-12 18,53-49 311,18-7-329,-95 81 43,25-18 135,-3-2 1,14-16-179,7-18 188,17-30-188,-17 20 228,8-2-228,-18 25 277,40-58-277,64-113 395,-110 152-124,14-35-271,-26 47 139,5-14-132,-13 26 62,2 2-1,3-1-68,-15 29-9,22-35-8,-31 46 16,-1 0 0,0 0-1,0 0 1,-1 0 0,0-4 1,-2-5-229,-16 27-1963,-1 5-3648,0 0 0,-2 5 5840,6-3-5898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34 301 8736,'-6'-3'1349,"-14"-6"1227,19 8-2443,1 1 0,-1 0 0,1 0 0,-1-1 0,1 1 0,0 0 0,-1-1 0,1 1 0,-1 0 0,1-1 0,0 1 0,-1-1 0,1 1 0,0 0 0,0-1 0,-1 1 0,1-1 0,0 1 0,0-1 0,0 1 0,0-1 0,0 1 0,0-1 0,0 1 0,0-1 0,0 1 0,0-1 0,0 1 0,0-1 0,0 1 0,0-1 0,0 1 0,0-1-133,2 0 129,0-1-1,0 1 0,0-1 1,0 1-1,1 0 1,-1 0-1,0 0 1,0 0-1,1 0 1,-1 0-1,1 1 0,-1-1-128,13-3 104,0-1-1,0-1 0,-1 0 1,0 0-1,0-1 0,-1-1 0,12-9-103,-4 2 204,-1-1-1,-1-1 0,0-1 0,2-4-203,55-56 699,-71 73-645,-1 1 0,1-1 0,0 1 0,0 0 0,6-3-54,-11 7 5,1-1 0,0 0 1,0 1-1,1-1 1,-1 1-1,0-1 0,0 1 1,0-1-1,0 1 1,0 0-1,1 0 0,-1-1 1,0 1-1,0 0 1,1 0-1,-1 0 0,0 0 1,0 0-1,0 0 1,1 1-1,-1-1 0,0 0 1,0 0-1,0 1 1,0-1-1,1 1 0,-1-1 1,0 1-1,0-1 1,0 1-1,0 0 0,0-1 1,0 1-1,-1 0 1,2 0-6,2 4 3,0 0 0,-1 0 0,0 0 1,0 0-1,0 0 0,0 1 0,0 1-3,12 43-4,-13-44-14,12 53-209,0 8 227,-9-30-5048,-1 13 5048,-5-5-3440,-5-6-3306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313 113 6976,'0'-5'3672,"0"-10"1497,0 10-5025,0 1 0,0 0 0,-1 0 1,0-1-1,0 1 0,0 0 0,-1 0 0,0 0 0,-1-2-144,1 3 10,-1-1-1,0 1 1,0-1-1,0 1 0,-1 0 1,1 0-1,-1 0 1,0 0-1,0 1 1,0-1-1,0 1 1,-1 0-1,1 0 1,-1 1-1,1-1 1,-1 1-1,0 0 0,1 0 1,-1 0-1,0 0 1,0 1-1,0-1 1,0 1-1,0 1 1,0-1-1,1 0 1,-1 1-1,0 0 1,0 0-1,0 0 0,-2 2-9,-3 1-16,-1 1 0,1 0-1,-1 0 1,2 1 0,-1 1-1,-6 5 17,2-1-15,1 1 0,1 0-1,-10 13 16,19-21-5,0 0 0,0 0 0,1 0 0,-1 0 0,1 0 0,1 0 0,-1 0 0,1 1 0,-1-1 0,1 1-1,1-1 1,-1 1 0,1-1 0,0 1 0,0-1 0,1 3 5,-1-3 4,1-1 0,0 0 0,0 1 0,0-1 0,1 0 0,0 0 0,-1 0 0,1 0-1,0 0 1,0 0 0,1 0 0,-1-1 0,1 1 0,0-1 0,0 1 0,-1-1 0,2 0 0,-1 0 0,0 0 0,0 0 0,1-1 0,0 1-4,4 1 17,0-1 0,0 0 0,-1 0 0,2-1 0,-1 0 0,0 0 0,0 0 0,0-1 0,1 0 0,-1-1 0,0 0-17,22-2 2,0-2 1,10-3-3,-24 5-162,-1 0 1,-1-1 0,1-1-1,-1 0 1,0-1 0,0 0 0,-1 0-1,1-2 162,8-6-3488,0 2 982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59 131 5568,'-2'-2'422,"1"1"-1,-1 0 1,0 0 0,0 0 0,0 0 0,0 0-1,0 0 1,0 0 0,-1 1 0,1-1 0,-2 0-422,2 1 222,1 0 0,-1-1 1,1 1-1,-1 0 0,1-1 1,-1 0-1,1 1 0,-1-1 0,1 0 1,0 1-1,-1-1 0,1 0 1,0 0-1,0 0 0,0 0 1,-1 0-1,1 0 0,0 0 0,1 0 1,-1-1-1,0 1 0,0 0 1,1-1-1,-1 1 0,0 0 1,1-1-1,0 1 0,-1 0 1,1-1-1,0 1 0,0-1 0,0 1 1,0 0-1,0-1-222,0-1 59,1-1 0,0 1 0,0 0 0,0 0 0,0 0 0,1 0 0,-1 0 0,1 0 0,0 0 0,0 0 0,0 1 0,1-1-1,-1 0 1,2 0-59,2-2-23,-1 1 0,1-1 0,0 1 0,0 1 0,0-1 0,1 1 0,0 0 0,0 0 23,-5 2 0,0 0 1,0 1-1,0-1 0,0 1 0,0-1 0,0 1 0,1 0 0,-1-1 0,0 1 0,0 0 0,0 0 0,0 0 1,1 1-1,-1-1 0,0 0 0,0 1 0,0-1 0,0 1 0,0 0 0,0-1 0,0 1 0,0 0 1,0 0-1,0 0 0,0 0 0,-1 1 0,1-1 0,-1 0 0,2 1 0,-2 0-2,0 0 0,0-1 1,0 1-1,0 0 0,0 0 0,-1 0 0,1 0 0,-1 0 0,1-1 0,-1 1 1,0 0-1,0 0 0,0 0 0,0 0 0,0 0 0,0 0 0,-1 0 1,1 0-1,-1 0 0,1 0 0,-1 0 0,0-1 0,0 1 0,0 0 1,0 0 1,-3 5 22,0 0 0,-1-1 0,0 0 0,0 0 0,-6 6-22,-25 22 123,36-34-124,0 0 1,0 0-1,1 0 1,-1 0 0,0 0-1,0 0 1,0 0-1,0 0 1,1 0-1,-1 0 1,0 0-1,0 0 1,0 0-1,0 1 1,0-1 0,1 0-1,-1 0 1,0 0-1,0 0 1,0 0-1,0 0 1,0 0-1,1 0 1,-1 0-1,0 1 1,0-1 0,0 0-1,0 0 1,0 0-1,0 0 1,0 0-1,0 0 1,0 1-1,0-1 1,0 0 0,0 0-1,0 0 1,0 0-1,0 1 1,0-1-1,0 0 1,0 0-1,0 0 1,0 0-1,0 0 1,0 1 0,0-1-1,0 0 1,0 0-1,0 0 1,0 0-1,0 0 1,0 0-1,0 1 1,0-1 0,-1 0-1,1 0 1,0 0-1,0 0 1,19-1 81,-1 0-1,2-1-80,-7 0-60,0 1 0,0 0-1,1 1 1,11 0 60,-13 2-32,0 0 0,1 0 0,-1 1 0,5 2 32,-16-5 8,0 0-1,0 1 1,0-1-1,0 1 1,0-1-1,0 1 1,-1-1-1,1 1 0,0-1 1,0 1-1,0 0 1,0-1-1,-1 1 1,1 0-1,0 0 1,-1 0-1,1 0-7,-1-1 6,0 1 0,0-1-1,0 1 1,1 0 0,-1-1-1,0 1 1,0-1 0,0 1-1,0 0 1,-1-1 0,1 1-1,0-1 1,0 1 0,0-1-1,0 1 1,-1-1 0,1 1-1,0-1 1,-1 1 0,1 0-6,-3 1 10,1 1 0,0-1 0,-1 0 0,1 0 0,-1 0 0,0 0 0,0-1 0,1 1 0,-3 0-10,-39 17-498,-1-1 0,0-3 0,-2 0 498,39-13-1275,1-1 0,-1 0 0,-5 1 1275,6-2-1193,-3 3-5196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61 6880,'0'-2'736,"0"1"-626,0 1-1,0 0 0,0 0 1,0 0-1,0-1 1,0 1-1,0 0 0,0 0 1,0-1-1,0 1 0,0 0 1,0 0-1,0 0 1,0-1-1,0 1 0,0 0 1,0 0-1,0 0 0,0-1 1,0 1-1,1 0 0,-1 0 1,0 0-1,0-1 1,0 1-1,0 0 0,1 0 1,-1 0-1,0 0 0,0 0 1,0 0-1,1-1 1,-1 1-1,0 0 0,0 0 1,1 0-1,-1 0 0,0 0 1,0 0-1,1 0 1,-1 0-1,0 0 0,0 0 1,1 0-1,-1 0 0,0 0 1,0 0-1,1 0 0,-1 0 1,0 0-1,0 0 1,1 0-1,-1 0-109,0 1 60,0-1 1,1 0 0,-1 0-1,0 0 1,1 0-1,-1-1 1,0 1-1,0 0 1,1 0 0,-1 0-1,0 0 1,0 0-1,0 0 1,1 0-1,-1 0 1,0 0 0,0 0-1,1-1 1,-1 1-1,0 0 1,0 0-1,0 0 1,0 0 0,1-1-1,-1 1 1,0 0-1,0 0 1,0 0-1,0-1 1,0 1 0,0 0-1,1 0 1,-1 0-1,0-1 1,0 1-1,0 0 1,0 0 0,0-1-1,0 1-60,-4-13 1018,2 11-968,1-1-1,-1 1 1,0-1 0,0 1-1,0-1 1,0 1 0,-2-2-50,0 2 11,1 0 0,-1 1 0,1-1 0,-1 1 0,1 0 1,-1 0-1,0 0 0,0 0 0,0 1 0,0-1 0,1 1 0,-1 0 0,-1 0-11,-1 1-3,0-1 1,1 1-1,-1 0 0,0 0 0,1 1 0,-1 0 0,1-1 0,-3 3 3,-2 0-9,0 2 0,0-1 0,1 1-1,0 0 1,0 1 0,1 0 0,0 0 0,-3 5 9,3-4-14,1 0 0,1 0 0,-1 1 1,2 0-1,-1 0 0,1 1 0,1-1 1,0 1-1,1 0 0,0 0 0,1 0 0,-2 9 14,4-15 7,1 1-1,-1-1 1,1 0-1,0 0 1,0 1-1,0-1 0,0 0 1,1 0-1,0 0 1,0 0-1,0 0 0,1-1 1,-1 1-1,1-1 1,0 1-1,0-1 1,0 0-1,1 0 0,-1 0 1,1 0-1,0 0 1,0-1-1,0 1-6,6 2 29,0 0-1,1 0 1,-1-1 0,1 0-1,0 0 1,0-1 0,1 0-1,-1-1 1,3 0-29,-6-1 14,0-1 0,0 0 0,0 0 1,0 0-1,0-1 0,0 0 0,0 0 1,-1-1-1,1 0 0,0 0 0,-1-1 0,1 0 1,-1 0-1,0 0 0,0-1 0,0 0 1,-1 0-1,0-1 0,0 1 0,0-1 0,0 0 1,-1-1-1,0 1 0,2-3-14,8-10-235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79 137 7136,'-7'-6'1326,"2"1"-96,-1-1-1,1 1 1,0-1 0,1 0-1,-1 0 1,0-3-1230,4 7 80,0 0 0,0 1-1,1-1 1,-1 0 0,1 0 0,-1 0 0,1 0-1,0 0 1,0 0 0,0 0 0,0 0-1,0 0 1,1 0 0,-1 0 0,1 0-1,-1 0 1,1 1 0,0-1 0,0 0 0,0 0-1,0 1 1,0-1 0,0 0 0,1 1-1,-1-1 1,1 0-80,2-2 18,0 1-1,0 0 1,0-1 0,1 1-1,-1 1 1,1-1-1,0 1 1,0-1 0,0 1-1,0 0 1,2 0-18,-4 1-19,0 0-1,0 0 1,0 1 0,0-1-1,1 1 1,-1 0 0,0 0 0,0 0-1,0 0 1,1 0 0,-1 0-1,0 1 1,0-1 0,0 1 0,0 0-1,0 0 1,0 0 0,0 0-1,0 0 1,1 2 19,-2-2 8,-1 0 1,0 0-1,0 0 0,1 0 0,-1 0 1,0 1-1,0-1 0,0 0 0,-1 1 1,1-1-1,0 1 0,0-1 0,-1 1 1,1-1-1,-1 1 0,0-1 0,1 1 0,-1 0 1,0-1-1,0 1 0,0-1 0,0 1 1,-1 0-1,1-1 0,0 1 0,-1-1 1,1 1-1,-1 0-8,-2 5 29,0 0 1,0-1 0,-1 1-1,0 0 1,-1 1-30,-9 11 185,0-1 0,-2 0 1,0 0-1,-12 8-185,27-25 17,0 0 0,0 0-1,0 0 1,0-1 0,0 1-1,1 0 1,-1 0 0,0 1-1,1-1 1,-1 0 0,1 0 0,-1 0-1,1 1-16,0-2 4,0 0 0,0 0 0,0 0-1,0 0 1,0 1 0,0-1 0,0 0-1,0 0 1,0 0 0,0 1 0,0-1-1,0 0 1,0 0 0,1 0 0,-1 0-1,0 1 1,0-1 0,0 0 0,0 0-1,0 0 1,0 0 0,1 0-1,-1 0 1,0 1 0,0-1 0,0 0-1,1 0 1,-1 0-4,11 1 41,-2-3-11,1 0 0,-1-1 0,6-2-30,-4 2 14,0 0-1,7-2-13,-9 4-14,0 0 0,-1 0 0,1 1 0,0 0 0,8 0 14,-12 1-16,0 0 0,0-1 0,-1 2 0,1-1 0,0 0 1,-1 1-1,1 0 0,-1 0 0,0 0 0,0 0 0,2 1 16,-5-2 7,0 0 0,1 0-1,-1 0 1,0 0 0,0 1 0,1-1 0,-1 0 0,0 0 0,-1 0 0,1 1-1,0-1 1,0 1 0,-1-1 0,1 0 0,0 1 0,-1-1 0,0 1 0,1 1-7,-1-1 15,0 0-1,0 0 1,-1 1 0,1-1 0,0 0 0,-1 1 0,0-1 0,0 0-1,1 0 1,-2 0 0,0 2-15,-2 2 31,0-1 0,0 1-1,-1-1 1,0 0 0,0 0 0,0 0-1,-1 0 1,-1 0-31,-4 2 32,-1-1 0,1 0-1,-1-1 1,0 0 0,0 0 0,-1-1 0,-5 1-32,-18 3-1277,1-1 0,-4-1 1277,11-1-1311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361 138 7968,'-4'-1'624,"1"-1"1,0 0-1,0-1 1,0 1 0,0 0-1,1-1 1,-1 1-1,1-1 1,-1-1-625,2 3 130,0 0-1,0 0 1,0 0 0,1 0-1,-1 0 1,0 0 0,1-1-1,-1 1 1,1 0 0,0 0-1,-1 0 1,1-1 0,0 1-1,0 0 1,0 0 0,0-1-1,0 1 1,0 0 0,0-1-130,1-2 118,1-5-40,0 0 0,0 0 0,-1-1 0,-1 1 0,0-1 0,0 1-78,0 8 17,-1 0-1,1 0 1,0 0-1,0 0 1,0 1-1,-1-1 1,1 0-1,-1 0 1,1 0-1,-1 0 1,1 0-1,-1 1 1,1-1-1,-1 0 0,0 1 1,1-1-1,-1 0 1,0 1-1,0-1 1,1 0-1,-1 1 1,0-1-1,0 1 1,-1-1-17,0 1 20,1 0 1,-1-1 0,0 1 0,0 0 0,0 0 0,0 0 0,0 0 0,0 0-1,0 0 1,1 0 0,-1 1 0,0-1 0,0 1-21,-6 1 21,1 0 1,0 1-1,-1 0 0,1 0 1,0 1-1,0 0-21,-16 12 66,1 0 0,1 2 1,1 0-1,0 1 0,-6 9-66,13-13 113,-1 1 0,2 1-1,1 0 1,0 1 0,-3 9-113,7-13 35,2 0 1,0 1-1,0 0 0,2 0 0,0 0 0,1 1 0,0 3-35,2-12 25,0 0 0,0 0 0,1-1 0,0 1 0,1 0 0,-1-1 0,1 1 0,1-1 0,0 1 0,0-1 0,0 0 0,1 0 0,0 0 0,1 1-25,-1-3 16,-1 0 0,1 0 0,0-1 0,1 1-1,-1-1 1,1 0 0,-1 0 0,1 0 0,0 0 0,1-1-1,-1 0 1,0 0 0,1 0 0,-1 0 0,1-1 0,0 0-1,-1 0 1,1 0 0,1-1-16,7 1-23,0-1 0,-1-1 0,1 0 0,0 0 0,-1-2 0,1 1 0,-1-2 0,0 1 1,4-3 22,5-2-1911,1-2 0,-2 0 0,0-1 0,15-11 1911,-8 5-6128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81 177 7040,'-1'0'71,"-7"-1"1138,0-1 0,0 0 0,0 0 1,0 0-1,-4-2-1209,10 3 165,0 0 1,1 1-1,-1-1 0,1 0 1,-1 0-1,0 0 0,1 0 0,0-1 1,-1 1-1,1 0 0,0-1 1,0 1-1,0 0 0,0-1 1,0 1-1,0-1 0,0 1 1,0-1-1,1 0 0,-1 1 1,1-1-1,-1 0 0,1 1 1,0-1-1,0 0 0,0 0-165,-1-3 51,1 0-1,1 0 0,-1 0 0,1 0 0,0 0 1,0 0-1,0 0 0,1 0 0,0 0 0,0 1 1,1-1-1,-1 1 0,1-1 0,0 1 0,0 0 1,1 0-1,1-2-50,1 1 5,0 0 0,0 0 0,0 0 0,1 1 1,0 0-1,6-3-5,-11 6-8,0 0 0,0 0 0,0 1 1,0-1-1,0 1 0,0-1 0,0 1 0,0 0 0,0-1 1,0 1-1,0 0 0,0 0 0,2 1 8,-3-1-6,0 0 0,0 1 0,1-1 0,-1 1 0,0-1 0,0 1 0,1 0 0,-1-1 0,0 1 0,0 0 0,0 0 0,0 0 0,0 0 0,0 0 0,0 0 0,-1 0 0,1 0 0,0 0 0,-1 0-1,1 0 1,0 1 6,1 2 2,-1 0 0,0 0-1,0 0 1,0 1 0,0-1 0,-1 0-1,0 0 1,0 1 0,0-1-1,-1 0 1,1 0 0,-1 0-1,0 1-1,-4 12 63,-1 0 0,-5 9-63,6-13 7,-4 6 134,0 1 0,-2-1-1,0-1 1,-1 0 0,-3 2-141,24-29 75,1 1-1,0 0 1,0 0 0,1 1 0,4-2-75,-8 5 21,5-3-28,0 0 0,0 1 0,0 0 0,1 1 0,0 0 1,10-1 6,-15 4 1,0 0 0,0 0 0,0 1 0,0 1 1,0-1-1,0 1 0,0 0 0,0 1 0,0 0 1,0 0-1,0 0 0,3 2-1,-9-3 5,0 0-1,-1 1 1,1 0 0,0-1-1,-1 1 1,1 0 0,0 0-1,-1 0 1,1 0-1,-1 0 1,1 0 0,-1 0-1,0 0 1,0 0 0,1 1-1,-1-1 1,0 0-1,0 1 1,0-1 0,-1 1-1,1-1 1,0 1 0,0 0-5,-1-1 4,0 1 1,0 0-1,0 0 1,0 0-1,0 0 1,0 0-1,-1-1 1,1 1-1,-1 0 1,1 0 0,-1 0-1,0-1 1,0 1-1,0 0 1,0-1-1,0 1 1,0-1-1,0 1 1,0-1-1,-2 2-4,-8 6-2,1 1 0,-2-1 0,0-1-1,0 0 1,0-1 0,-9 4 2,0-1 59,-1 0 1,0-2 0,-19 5-60,31-10 9,-11 3-1897,-16 2 1888,30-7-1427,1 0-1,-1 0 0,1-1 1,-7 0 1427,-2-4-6480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684 266 7456,'-1'-7'448,"0"2"-83,0 0-1,0 0 1,-1 0-1,0 0 1,0 0 0,0 0-1,0 0 1,-2-1-365,-3-4 741,0-1-1,-1 2 1,0-1 0,0 1 0,-1 0-1,-1 0 1,0 1 0,-10-7-741,14 12 89,-1-1 0,1 0 1,-1 1-1,0 0 0,0 1 0,0-1 1,0 1-1,-1 1 0,1-1 1,-1 1-1,0 0 0,1 0 1,-1 1-1,0 0 0,1 0 0,-6 1-89,2 1 46,-1 0-1,1 1 0,0 0 0,0 0 0,1 1 0,-3 1-45,-15 9 81,-18 10-81,26-13 23,0 1 0,2 1-1,0 0 1,0 2-1,2-1 1,0 2-1,1 0 1,0 1 0,2 0-1,0 0 1,2 1-1,0 1 1,-2 7-23,-6 18 83,2 1-1,-9 43-82,19-56 46,1 0-1,3 1 0,0-1 0,3 26-45,2-24-28,2 0-1,1 0 0,2-1 0,10 28 29,-12-46 11,2 0-1,-1 0 1,2 0-1,0-1 1,1 0-1,1 0 1,0-1-1,1 0 0,1-1 1,0 0-1,6 5-10,4-1 28,0 0-1,1-1 0,0-2 0,1 0 0,1 0 0,9 1-27,-18-8 14,0-1 0,1 0 1,-1-1-1,1 0 0,1-1 0,-1-1 0,0-1 0,1 0 0,-1-1 0,17-1-14,-2-2 79,-1-2 0,1-1 0,-1-1 0,0-1 0,12-5-79,-24 6 66,-1-1-1,0-1 1,0 0 0,-1-1 0,0 0 0,-1-1-1,-1-1 1,0-1 0,2-1-66,12-17 249,-1 0-1,-2-1 1,-1-2-1,-2 0 1,7-18-249,-17 28 137,-2 0 1,-1-1 0,-2 0-1,0 0 1,-2-1 0,-1 0-1,0-21-137,-3 13 293,-2 0-1,-2 1 1,-1-1 0,-2 1-1,-9-30-292,6 36 202,-1-1-1,-1 2 1,-2-1-1,-1 1 0,-2 1 1,0 0-1,-2 1 1,-10-10-202,14 18 29,-2 1 1,0 0 0,-1 1 0,0 1-1,-1 0 1,-1 1 0,0 0-1,-1 2 1,-1 0 0,1 1 0,-2 0-1,-8-2-29,11 6-50,1 0 0,-1 1 0,0 1 0,0 0 0,-1 1 0,1 1 0,0 0 0,-6 2 50,15-1-286,0 1 0,0 0 0,0 1 0,0 0 0,0 0 0,0 0 0,1 1-1,0 0 1,-1 1 0,1 0 0,1 0 0,-1 0 0,1 1 0,0 0 0,0 0-1,0 1 1,-2 3 286,-1 1-1354,1 1 0,1 0 0,0 1 0,0-1-1,0 5 1355,-5 11-7810,-9 26 7810,4 2-3946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9728,'0'1'407,"0"0"0,1 0 0,-1 0 0,0 0 0,0 0 0,1 0 0,-1 0 0,1 0 0,-1-1 0,1 1 0,-1 0-1,1 0 1,0 0 0,0 0-407,15 12 1414,-4-5-1207,1-1 0,2 0-207,41 18 480,1-2 0,39 10-480,50 6-76,-6-2 216,-106-26-116,0 1 0,32 17-24,-17-2 145,-27-14 184,10 4-329,-32-17 9,1 1 0,-1-1 0,1 0 0,-1 0 0,1 1 0,0-1 0,-1 0 0,1 0 0,-1 0 0,1 0 0,0 0 0,-1 0 0,1 0 0,-1 0 0,1 0 0,0 0-9,-1 0-76,0 0-1,0 0 0,1-1 0,-1 1 1,0 0-1,0 0 0,0 0 0,0-1 1,0 1-1,0 0 0,0 0 0,0-1 0,0 1 1,0 0-1,0 0 0,0 0 0,0-1 1,0 1-1,-1 0 0,1 0 0,0 0 1,0-1-1,0 1 0,0 0 0,0 0 0,0 0 1,-1-1-1,1 1 0,0 0 0,0 0 1,0 0-1,0 0 0,-1 0 0,1-1 1,0 1-1,0 0 0,-1 0 0,1 0 77,-7-6-1850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57 8960,'-7'-7'1191,"1"0"1,-1 0-1,1-1 0,1 0 1,-4-6-1192,9 14 27,0 0 1,0 0-1,0-1 1,0 1-1,0 0 0,0 0 1,0 0-1,0 0 1,0-1-1,0 1 0,0 0 1,0 0-1,0 0 1,0-1-1,0 1 1,0 0-1,0 0 0,0 0 1,0 0-1,1 0 1,-1-1-1,0 1 0,0 0 1,0 0-1,0 0 1,0 0-1,0 0 0,1 0 1,-1-1-1,0 1 1,0 0-1,0 0 1,0 0-1,1 0 0,-1 0 1,0 0-1,0 0 1,0 0-1,1 0 0,-1 0 1,0 0-1,0 0 1,0 0-1,0 0 1,1 0-1,-1 0 0,0 0 1,0 0-1,0 0 1,1 0-1,-1 0 0,0 0 1,0 0-1,0 0 1,1 0-1,-1 0 0,0 0-27,1 2 7,1-1 0,-1 0-1,0 1 1,1-1-1,-1 1 1,0-1-1,0 1 1,0-1 0,-1 1-1,1-1 1,0 1-1,-1 0 1,1 0-1,-1-1 1,1 1 0,-1 0-1,0-1 1,0 1-1,0 0 1,0 0-7,-1 6 144,0 0 1,-1-1-1,1 1 1,-2 1-145,-69 252 1651,42-149-1446,10-25 79,-2 51-284,9-48 100,12-83-131,-4 17-1675,0-8-2205,1-8-3310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0 343 5824,'0'-1'344,"0"1"0,0-1 1,0 1-1,0-1 0,0 0 1,0 1-1,0-1 0,1 1 1,-1-1-1,0 1 0,0-1 1,1 1-1,-1-1 0,0 1 0,1-1 1,-1 1-1,0-1 0,1 1 1,-1-1-1,1 1-344,11-5 4820,-6 3-5929,47-19 1697,-26 10-360,12-3-228,-31 12 10,32-11 17,1-1 0,23-12-27,8-7 111,77-40 33,-120 57-119,-2-1 0,0-1 0,24-21-25,-47 36-57,-2 1-3,0 1 0,0-1 0,0 1 1,0-1-1,-1 0 0,1 1 0,-1-1 0,0 0 0,1 0 0,-1-1 60,-1 3-46,0 0-1,0 0 1,0 0-1,0-1 1,0 1-1,0 0 1,1 0-1,-1 0 0,0 0 1,0 0-1,0-1 1,0 1-1,0 0 1,-1 0-1,1 0 1,0 0-1,0 0 0,0 0 1,0-1-1,0 1 1,0 0-1,0 0 1,0 0-1,0 0 0,0 0 1,0 0-1,0-1 1,-1 1-1,1 0 1,0 0-1,0 0 1,0 0-1,0 0 0,0 0 1,0 0-1,-1 0 1,1 0-1,0 0 1,0 0-1,0 0 0,0-1 1,-1 1-1,1 0 1,0 0-1,0 0 1,0 0-1,0 0 1,0 0-1,-1 0 0,1 0 1,0 1-1,0-1 47,-9 2-2272,-6 3-4154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6880,'0'0'203,"0"-1"1,0 1-1,0-1 0,0 1 1,0-1-1,0 1 1,0-1-1,0 1 1,0-1-1,1 1 0,-1-1 1,0 1-1,0-1 1,1 1-1,-1-1 1,0 1-1,1-1 0,-1 1-203,1-1 89,-1 1-1,1 0 0,-1 0 0,0 0 0,1 0 0,-1 0 0,1 0 0,-1 0 0,1 0 0,-1 0 0,1 0 0,-1 0 1,0 0-1,1 0 0,-1 0 0,1 0 0,-1 0 0,1 0 0,-1 0 0,0 1 0,1-1 0,-1 0 0,1 0 0,-1 0 1,0 1-1,1-1-88,1 1 69,0 1 0,0-1 0,0 1 0,0 0 0,0 0 0,0-1-1,-1 1 1,1 0 0,-1 0 0,1 0 0,-1 0 0,0 1 0,0-1 0,0 1-69,3 7 289,-1 0 0,1 8-289,-2-12 158,-1-2-101,38 147 1462,-21-92-962,17 33-557,-5-21-12,93 221 248,-122-289-188,10 27-5194,-8-13 2186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5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346 213 5312,'2'-1'215,"-1"0"0,0 0 0,0 0 0,0 0 0,1 0 0,-1 0 1,0 0-1,-1 0 0,1 0 0,0-1 0,0 1 0,0 0 0,-1-1 0,1 1 0,-1 0 1,1-1-1,-1 1 0,1-1-215,-2-1 729,-1 0-1,1 0 1,-1 0 0,1 0 0,-1 0 0,-1-1-729,-16-3 700,17 6-686,-1 1 0,1-1 0,0 0 0,0 1 0,0-1 0,0 0 0,0 0 0,0 0 0,1-1 0,-1 1 0,0 0 0,0-1 0,1 1 0,-2-2-14,-22-32 432,17 23-294,0 0 1,-1 1 0,-6-6-139,2 1 27,10 13-24,0-1 0,0 0 1,-1 1-1,0 0 1,0 0-1,0 0 0,0 0 1,0 0-1,0 1 1,-1 0-1,1 0 0,-5-1-3,6 2-3,1 0-1,-1 1 0,1 0 0,-1-1 0,1 1 0,-1 0 0,1 0 0,-1 0 0,1 1 0,-1-1 0,1 0 0,-1 1 0,1 0 0,-1 0 1,1 0-1,0 0 0,-1 0 0,1 0 0,0 0 0,0 1 0,0-1 0,0 1 0,0-1 0,-1 2 4,-4 5-21,0 0 1,1 1-1,0 0 0,0 0 0,1 0 0,-2 4 21,-4 12-189,-7 24 189,9-19-13,1 1-1,2 0 1,1 0 0,2 0 0,0 2 13,1 52-46,4 20 46,0-57-1,3 0 1,2 3 0,-3-31 2,0 1-1,1-1 1,2 0 0,0-1 0,1 0 0,1 2-2,-5-15 15,-1-1-1,1 1 1,0 0 0,0-1-1,1 0 1,-1 0-1,1 0 1,0-1 0,1 0-1,-1 0 1,1 0-1,0 0 1,0-1 0,0 0-1,0 0 1,0-1 0,4 1-15,-5-1 9,0-1 0,0 0 1,0-1-1,0 1 0,0-1 1,0 0-1,0 0 1,0-1-1,0 1 0,0-1 1,-1 0-1,1 0 0,0-1 1,0 0-1,-1 1 1,1-2-1,-1 1 0,1 0 1,-1-1-1,0 0 0,0 0 1,0 0-1,2-3-9,1-3-234,0 1 0,-1-1-1,0-1 1,0 1 0,-1-1 0,2-5 234,-5 11-243,13-21-759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73 378 6560,'0'0'57,"0"0"0,0 0 1,0 0-1,0 0 0,0 0 0,0 0 0,0 0 1,0 0-1,0 0 0,0 0 0,0 0 1,0 0-1,0 0 0,0 0 0,-1 0 1,1 0-1,0-1 0,0 1 0,0 0 0,0 0 1,0 0-1,0 0 0,0 0 0,0 0 1,0 0-1,0 0 0,0 0 0,0 0 1,0 0-1,0 0 0,0 0 0,0 0 1,0 0-1,0 0 0,0 0 0,0 0 0,0 0 1,-1 0-1,1 0 0,0 0 0,0 0 1,0 0-1,0 0 0,0 0 0,0 0 1,0 0-1,0 1 0,0-1 0,0 0 0,0 0 1,0 0-1,0 0 0,0 0 0,0 0 1,0 0-1,0 0 0,0 0 0,0 0 1,0 0-1,0 0 0,0 0 0,0 0 1,0 0-1,0 0-57,-5-6 957,-3-8-628,7 10-230,0 0 1,0 0-1,0 0 0,1-1 1,-1 1-1,1 0 1,0 0-1,0 0 0,1-1 1,-1 1-100,1-19 286,-3-6 50,-1 1 1,-1-1 0,-2 1-1,-7-24-336,1 7 553,2-5-553,5 27 32,5 22-32,0 1 0,0 0 0,0 0 0,0 0 0,0-1 0,0 1 0,0 0 0,0 0 0,1 0 0,-1 0 0,0-1 0,0 1 0,0 0 0,0 0 0,0 0 0,0 0 0,0 0 0,1-1 0,-1 1 0,0 0 0,0 0 0,0 0 0,0 0 0,0 0 0,1 0 0,-1 0 0,0 0 0,0-1 0,0 1 0,0 0 0,1 0 0,-1 0 0,0 0 0,0 0 0,0 0 0,1 0 0,0 0 2,0 1 0,0-1 0,0 0 0,0 1 0,0-1 0,0 1 0,0-1 0,0 1 0,0-1 0,0 1 0,-1-1 0,1 1 0,0 0 0,0 0 0,0-1 0,-1 1 0,1 0 1,-1 0-1,1 0 0,0 0 0,-1 0-2,12 23 26,-11-20-37,27 74-94,-4 0 0,13 78 105,-23-95-627,-3 1-3101,-6-37 1835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 5888,'0'14'2176,"0"-14"-1664,6 6-160,-6-6 928,0 0-768,0 0 480,5 0-544,1-11 96,10 7-320,-5-16-64,5 6-96,-1-10-128,1 4 32,1-9-5600,-1 5 3072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6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8544,'20'25'3168,"-20"-25"-2464,38 24-192,-21-10 352,-1 1-576,0 3 96,6 6-224,-11 14-160,5 2-32,-21 7-544,0 6 320,-23 8-3264,6 7 1920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7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223 321 5216,'-14'-4'1696,"14"3"-1600,-1 1 1,1-1 0,0 1-1,-1-1 1,1 0 0,0 1-1,-1-1 1,1 0 0,0 1-1,0-1 1,0 0 0,-1 0-1,1 1 1,0-1 0,0 0-1,0 1 1,0-1 0,0 0-1,1 0 1,-1 1 0,0-1-1,0 0-96,1-4 1074,-1-22 40,-1 0 1,-1 1 0,-2-1-1,-2-10-1114,3 29 85,-1 0 0,1 0 0,-1 1 0,-1-1 0,0 1 0,-3-4-85,0-1 45,1 1-10,-1 1-1,1 0 1,-2 0 0,1 1-1,-2 0 1,-6-5-35,15 13-1,0 0 0,-1 0 0,1 0 0,0 0 0,0 1 0,0-1 0,-1 0 0,1 1 0,0-1 0,-1 1 0,1 0 0,0-1 0,-1 1 0,1 0 0,-1 0 0,1 0 0,-1 0 0,1 0 0,0 0 0,-1 0 0,1 0 0,-1 0 0,1 1 0,0-1 0,-1 1 0,1-1 0,0 1 0,-1 0 0,1-1 0,0 1 0,0 0 0,0 0 0,0 0 0,0 0 0,0 0 0,0 0 0,-1 1 1,-2 3-16,1 0 0,-1 0 0,1 0 0,0 0 0,1 1 0,-1 0 0,1-1 0,0 2 16,-2 9-43,0 1-1,2 0 1,0-1 0,1 1 0,0 0 0,2 9 43,-1-6-3,1 47 106,7 52-103,-6-97 8,2-1 0,0 0 0,1 0 1,1 0-1,1-1 0,1 1 0,8 11-8,-13-25 3,2 0 0,-1-1 0,0 1 0,1-1 0,0 0 0,1-1 0,-1 1 0,1-1 0,0 0 0,1 0-1,-1-1 1,1 0 0,0 0 0,-1-1 0,2 0 0,-1 0 0,0 0 0,1-1 0,-1 0 0,2 0-3,5-2 43,1 0-1,-1 0 1,0-1 0,0-1-1,0 0 1,0-1 0,0-1-1,1-1-42,1 0-90,0-2 0,-1 1 0,0-2 0,0 0 0,-1-1 0,0 0 0,9-8 90,-8 4-1370,-1-1 0,0 0-1,10-13 1371,-7 6-1445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7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4 5408,'-10'-3'4795,"9"13"-1618,1-7-3944,-9 179 1323,3-91-307,3-53-144,1-16 86,0 0 0,2 0 1,0 0-1,2 0 1,2 10-192,-4-29 22,1 0 1,0 0-1,0-1 1,0 1 0,0 0-1,1-1 1,-1 1-1,1-1 1,-1 1 0,1-1-1,1 2-22,-2-3-4,0 0 1,0 0-1,1 0 0,-1-1 0,0 1 0,0 0 0,1 0 0,-1-1 1,0 1-1,1-1 0,-1 1 0,1-1 0,-1 0 0,1 1 0,-1-1 1,0 0-1,1 0 0,-1 0 0,1 0 0,-1 0 0,1 0 0,-1-1 1,2 1 3,2-2 9,1 0 0,-1 0 0,0-1 0,1 1 0,-1-1 1,0 0-1,-1-1 0,1 1 0,-1-1 0,2-1-9,11-12 71,14-18-71,-11 13-45,-2 2 59,3-2-392,-1 0-1,0-2 1,-2 0 0,-2-1 0,4-7 378,6-20-2715,-25 50 2441,-1 0 0,1 0 0,-1 0 0,1 0 0,-1 0 0,0 0 0,0 0 0,0-1 274,0 3 0,0-15-1477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4640,'6'5'1728,"-6"-5"-1344,0 19-96,0 6 800,0-7-640,0 11 672,11 6-640,0 7 32,5 7-320,-5 3-96,5 1-64,-5 0-128,0-1 64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8320,'22'3'3072,"-22"-3"-2400,16 15-160,-10-6 544,5 11-672,-1 3 128,7 12-320,-12 7 96,-5 10-160,-5 7 0,-12 2-64,-4 3-3008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8.7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2 6656,'-14'3'4629,"6"7"-2602,7-9-1967,0 1 1,0-1 0,-1 0 0,1 0 0,0 0 0,-1 0 0,1 0 0,-1 0 0,1 0 0,-1 0-1,1 0 1,-1-1 0,1 1 0,-1-1-61,0 0 49,1 0-1,-1 0 1,1-1 0,-1 1-1,1-1 1,-1 1 0,1-1-1,0 1 1,-1-1 0,1 0 0,0 0-1,-1 1 1,1-1 0,0 0-1,0 0 1,0 0 0,-1-1-49,1 0 16,-1 1 1,1-1-1,-1 1 1,0 0 0,1 0-1,-1-1 1,0 1 0,0 0-1,0 1 1,0-1 0,0 0-1,0 0 1,0 1-1,0-1 1,0 1 0,-1 0-1,0 0-16,1 0-2,0 1 0,1-1-1,-1 1 1,0 0 0,0 0 0,1 0-1,-1 0 1,0 0 0,1 0-1,-1 0 1,1 1 0,-1-1 0,1 0-1,0 1 1,-1-1 0,1 1-1,0 0 1,0-1 0,0 1-1,0 0 1,0 1 2,-6 12-36,1 0 0,0 0-1,1 1 1,0-1-1,2 1 1,0 1 0,0 0 36,-1 24-60,1 0 1,2 10 59,2 1-3,2 0 0,4 15 3,-2-35 0,2-1 0,0 0 0,3 0 1,3 8-1,-10-31 11,1 0 0,-1-1 0,1 0 1,1 0-1,-1 0 0,1 0 0,0-1 0,1 1 1,-1-1-1,1-1 0,0 1 0,1-1 1,1 1-12,-3-3 12,0 0 0,0-1 0,0 1 1,1-1-1,-1-1 0,0 1 0,1-1 1,-1 0-1,1 0 0,0 0 0,-1-1 1,1 0-1,0 0 0,-1 0 0,1-1 0,-1 0 1,1 0-1,0 0 0,2-2-12,3-1-106,-1 0 0,1 0 0,-1-2 0,0 1 0,-1-1 0,1-1 0,-1 1 0,0-2 0,0 0 106,17-13-576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29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46 378 6144,'0'1'152,"-1"-1"1,0 1 0,1-1-1,-1 1 1,1-1 0,-1 0-1,0 1 1,0-1 0,1 0-1,-1 1 1,0-1-1,0 0 1,1 0 0,-1 0-1,0 0 1,0 0 0,0 0-1,1 0 1,-1 0-1,0 0 1,0 0 0,1 0-1,-1 0 1,0 0 0,0-1-1,1 1 1,-1 0 0,0-1-1,0 1 1,1 0-1,-1-1 1,1 1 0,-1-1-1,0 1 1,1-1 0,-1 0-1,1 1 1,-1-1 0,1 1-1,-1-1-152,-1-2 208,0 1 0,0-1 0,1 1 1,-1-1-1,1 0 0,0 1 0,-1-1 0,1 0 0,0 0 0,1 0 0,-1 0-208,0-9 291,0 0 0,1 1 0,1-8-291,1-19 237,-1 19-174,1-1 0,2 0 1,0 1-1,1 0 0,0 0 1,2 0-1,0 1 0,7-11-63,-11 23 6,0 1 0,0 0 0,1-1-1,0 1 1,0 0 0,0 1 0,0-1-1,1 1 1,0 0 0,0 0 0,0 0 0,5-2-6,-9 6-9,0-1 1,1 0-1,-1 1 1,1-1-1,-1 1 1,0-1 0,1 1-1,-1 0 1,1-1-1,-1 1 1,1 0-1,-1 0 1,1 0 0,-1 0-1,1 1 1,-1-1-1,1 0 1,-1 0-1,1 1 1,-1-1 0,1 1-1,0 0 9,0 1-3,0-1 1,0 1-1,0-1 0,0 1 0,0 0 0,0 0 0,-1 0 1,1 0-1,-1 0 0,1 1 0,-1-1 0,1 2 3,1 3 12,-1-1-1,1 1 0,-1 0 1,0 0-1,-1 0 0,0 0 1,0 0-1,-1 0 0,0 6-11,-1 1 12,-2 0 0,1 0-1,-2 0 1,0 0 0,-1 0 0,0-1 0,-6 9-12,-11 21-10,-20 25 10,11-18 55,26-40-112,5-10 55,0 0 1,0 0 0,0 0 0,0 0 0,0 0 0,0 0-1,0 0 1,0 0 0,0 0 0,0 0 0,0 1 0,0-1-1,0 0 1,0 0 0,0 0 0,0 0 0,1 0 0,-1 0-1,0 0 1,0 0 0,0 0 0,0 0 0,0 0 0,0 0-1,0 0 1,0 1 0,0-1 0,0 0 0,0 0 0,0 0-1,0 0 1,0 0 0,1 0 0,-1 0 0,0 0 0,0 0-1,0 0 1,0 0 0,0 0 0,0 0 0,0 0-1,0 0 1,0 0 0,0 0 0,1 0 0,-1 0 0,0 0-1,0 0 1,0 0 1,16-8-85,-9 4 72,16-9 59,-16 9-51,0-1 0,1 1 0,0 1-1,0-1 1,0 1 0,0 1 0,0 0 0,0 0 0,1 0 0,2 1 5,0 0-6,0 0 1,0 2 0,0-1-1,-1 1 1,1 1 0,0 0-1,0 1 1,-1-1 0,0 2-1,1 0 1,-1 0 0,-1 1-1,1 0 1,-1 1 0,6 4 5,-12-8 5,-1 0 1,1 0 0,-1 1 0,0-1 0,1 1-1,-1 0 1,-1-1 0,1 1 0,0 0-1,-1 0 1,1 0 0,-1 0 0,0 1 0,0-1-1,0 0 1,0 0 0,-1 1 0,0-1 0,1 1-1,-1-1 1,0 0 0,0 1 0,-1 1-6,-4 12 14,0 0-1,-1 0 1,-1-1 0,-1 0-1,0 0 1,-1-1 0,-3 3-14,-6 8-169,0-2 0,-1 0 0,-8 5 169,-63 59-2283,85-83 2022,-34 35-1045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5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317 423 5824,'0'0'99,"0"0"0,0-1 0,0 1 0,0-1-1,-1 1 1,1 0 0,0-1 0,0 1 0,0-1 0,0 1 0,-1 0 0,1-1 0,0 1 0,0 0 0,-1 0 0,1-1-1,0 1 1,0 0 0,-1 0 0,1-1 0,0 1 0,-1 0 0,1 0 0,0-1 0,-1 1 0,1 0 0,-1 0 0,1 0-1,0 0 1,-1 0-99,-16-3 1604,-2 0 358,15 1-1737,0 0 0,0-1 1,0 1-1,0-1 0,1 0 0,-1 0 1,1 0-1,0 0 0,-1-1 0,1 0 0,-1-2-225,-6-9 145,1 0-1,-4-10-144,-7-12 82,-5-9 3,-12-29-85,6 11-53,23 48 47,3 5-11,-1-1 0,0 1 0,-1 0 0,0 1 0,-5-6 17,11 16-2,0-1-1,1 0 1,-1 1-1,1-1 1,-1 1-1,0-1 1,0 1-1,1-1 1,-1 1-1,0-1 0,0 1 1,0 0-1,1-1 1,-1 1 2,0 0 0,1 0-1,-1 0 1,1 0 0,0 0-1,-1 0 1,1 0 0,-1 0 0,1 0-1,0 0 1,-1 1 0,1-1-1,0 0 1,-1 0 0,1 0-1,0 1 1,-1-1 0,1 0-1,0 0 1,-1 0 0,1 1 0,0-1-1,-1 1 1,0 1-3,0 0 0,0 0 0,0 0 0,0 1 0,0-1 0,0 0 0,1 1 0,-1-1 0,0 2 3,-1 10-51,1 0 0,0 1 0,1-1 0,2 13 51,9 62-101,-3-36 81,115 715 116,-116-734-309,7 35 363,1 30-150,-13-77-912,-1 0-1,-1 0 1,-1 0 0,-1 0 0,-1 0 0,-3 14 912,-4-5-4928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6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60 564 4896,'-2'2'294,"-1"1"70,-1-1 0,0 1 0,1-1 0,-1 0 0,0 0 0,0 0 0,0-1 0,-1 0 0,1 1 0,0-1 0,-4 0-364,8-1 45,-1 0 0,1 0 0,0 0 0,-1 0 0,1 0 0,0 0 0,0 0 0,-1-1 0,1 1 0,0 0 0,0 0 0,-1 0 0,1 0 0,0 0 0,0-1 0,0 1 0,-1 0 0,1 0 0,0-1 0,0 1 0,0 0 0,-1 0 0,1 0-1,0-1 1,0 1 0,0 0 0,0-1 0,0 1 0,0 0 0,0 0 0,0-1 0,0 1-45,0-14 650,7-15-189,14-20 53,2 0 1,25-38-515,-25 51 264,3 1 0,23-25-264,-16 20 875,17-28-875,-46 62 91,0-1 1,-1 0-1,0 1 1,0-1-1,0-1 0,-1 1 1,0 0-1,-1 0 1,1-1-1,-1 1 1,-1-1-1,1 1 1,-2-3-92,12 33 53,7 22-250,16 32 197,-25-60 20,0-1-1,2-1 1,-1 1-1,2-2 1,0 1-1,2 0-19,-11-13 20,-1 0 0,0 1 0,1-1 0,0 0 0,-1-1-1,1 1 1,0 0 0,0-1 0,0 0 0,0 1 0,0-1 0,0 0-1,0-1 1,0 1 0,1-1 0,-1 1 0,0-1 0,0 0 0,1 0-1,-1 0 1,0-1 0,0 1 0,1-1 0,-1 0 0,0 1 0,0-1-1,0-1 1,0 1 0,3-2-20,-1 0 61,1-1-1,-1 1 0,0-1 1,0 0-1,0-1 0,-1 1 1,0-1-1,0 0 0,0 0 1,0 0-1,-1-1 0,1 1 1,1-7-61,-3 7 24,0 1 1,-1-1-1,1 0 1,-1 0-1,-1 0 0,1 0 1,-1 0-1,1 0 1,-1 0-1,-1 0 1,1 0-1,-1 0 0,0 0 1,0 0-1,0 0 1,-1 0-1,-1-4-24,-2 0-6,1 0 1,-1 0-1,0 1 0,-1-1 0,0 1 1,0 1-1,-1-1 0,0 1 0,0 0 1,-4-2 5,6 6-9,1 0 0,0 0 0,-1 0 0,1 1 0,-1 0 0,0 0 1,0 0-1,0 0 0,0 1 0,0 0 0,0 0 0,0 0 0,-1 1 1,1-1-1,0 1 0,0 0 0,-1 1 0,1 0 0,0-1 0,-4 3 9,3-1-42,-1 0 0,0 1 0,1 0 0,0 0-1,0 1 1,0 0 0,0 0 0,0 0-1,0 2 43,-10 9-1139,2 0-1,-5 6 1140,12-13-738,-14 20-1736,9 1-3318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6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4 216 5568,'0'-1'146,"-1"0"1,1 0 0,0 1-1,-1-1 1,1 0-1,0 0 1,-1-1-1,1 1 1,0 0 0,0 0-1,0 0 1,0 0-1,0 0 1,0 0 0,0 0-1,0 0 1,1 0-1,-1 0 1,0 0-1,1 0 1,-1 0 0,0 0-1,1 0-146,17-22 2858,-17 22-2770,0-1 1,0 1-1,0 0 1,0 0-1,1 0 0,-1 0 1,1 0-1,-1 0 0,1 0 1,-1 0-1,1 0 1,-1 1-1,1-1 0,0 1 1,-1-1-1,1 1 1,1-1-89,-1 1 12,-1 1 1,1-1-1,-1 0 1,0 0-1,1 1 1,-1-1-1,0 1 1,1 0-1,-1-1 1,0 1-1,0 0 1,1 0-1,-1-1 1,0 1-1,0 0 1,0 0-1,0 0 1,0 1-1,0-1 1,-1 0-1,1 0-12,6 10 24,0 0 0,0 1 0,-2-1 0,1 1 0,-2 0 0,1 1 0,-2-1 0,0 1 0,0 0 0,-1 1-24,-2-10 5,1 0 0,-2 1-1,1-1 1,0 1 0,-1-1-1,0 1 1,0-1 0,0 0 0,0 1-1,-1-1 1,1 0 0,-1 0-1,0 0 1,-1 0 0,1-1 0,-1 1-1,0 0-4,1-2 48,-1-11-26,1 0-1,-1 1 1,2-1-1,-1 0 1,1 0-1,0 0 1,1-1-1,0 1 1,1 0-1,0-2-21,0-19-17,-1-5-370,3 0 0,1 0 1,1 0-1,6-14 387,7-11-933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7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42 188 5632,'-7'-2'791,"3"1"-358,1 0 0,-1 0 1,1 0-1,-1-1 0,1 1 0,0-1 0,-1 0-433,3 1 73,1 1 1,-1-1-1,1 1 1,-1-1-1,1 1 1,-1-1-1,1 1 1,0-1-1,-1 0 1,1 1-1,0-1 1,-1 0-1,1 1 1,0-1-1,0 0 1,0 1-1,-1-1 1,1 0-1,0 0 1,0 1-1,0-1 1,0 0-1,0 0 0,0 1 1,1-1-1,-1 0 1,0 1-1,0-1 1,0 0-1,1 1 1,-1-1-1,0 0 1,1 1-1,-1-1 1,0 0-1,1 1 1,-1-1-1,1 1 1,-1-1-1,1 1-73,1-2 95,0 0-1,-1 0 0,2 0 0,-1 1 1,0-1-1,0 0 0,0 1 1,1 0-1,-1 0 0,1 0 1,-1 0-1,1 0 0,-1 0 0,3 0-94,-4 1 13,1-1-1,0 1 0,0 0 0,-1-1 1,1 1-1,0 0 0,0 0 0,-1 0 1,1 1-1,0-1 0,0 0 0,-1 1 0,1-1 1,0 1-1,-1-1 0,1 1 0,-1 0 1,1 0-1,-1 0 0,1 0 0,-1 0 1,1 0-13,3 6 21,0 0 0,0 0 0,-1 0 0,0 0 0,0 1 0,-1 0 0,0 0 0,0 0 0,-1 0 0,0 0 0,0 1 0,-1-1 0,0 1 0,0-1 1,-1 8-22,-1 14 230,-2-1 1,0 0 0,-8 27-231,9-44 7,-1 1 0,-1-1 0,-2 6-7,5-16 139,-4-7 90,4-1-199,0 0-1,1 0 1,-1 0 0,1 0 0,1 1 0,-1-4-30,1-11 34,0 3-20,0 0-1,0-1 1,2 1-1,0 0 1,1 0 0,1 0-1,1 1 1,0 0-1,1 0 1,0 0 0,4-3-14,-9 15-7,1 1 0,0-1 0,0 0 1,0 1-1,0-1 0,1 1 0,-1 0 1,1 0-1,0 0 0,0 1 0,0-1 1,0 1-1,0 0 0,0 0 0,1 1 1,-1-1-1,1 1 0,-1 0 1,1 0-1,0 0 0,-1 1 0,1 0 1,0 0-1,-1 0 0,1 0 0,0 1 1,-1 0-1,1-1 0,-1 2 0,1-1 1,-1 1-1,1-1 0,-1 1 0,0 0 1,0 1-1,0-1 0,0 1 1,1 0 6,-4-1 5,1-1 0,-1 0 1,1 1-1,-1-1 1,1 1-1,-1-1 1,0 1-1,0 0 1,0 0-1,0-1 1,0 1-1,0 0 1,-1 0-1,1 0 1,0 0-1,-1 0 1,0 0-1,1 0 0,-1 0 1,0 0-1,0 0 1,0 0-1,0 0 1,-1 0-1,1 0 1,0 0-1,-1 0 1,1 0-1,-2 1-5,0 4 29,-1 0-1,0 0 0,0-1 1,-1 1-1,0-1 0,0 0 1,-2 1-29,-2 3 57,7-7-40,0-2-1,0 1 0,-1 0 0,1 0 0,-1 0 0,1-1 0,-1 1 0,0 0 0,0-1 0,0 0 0,0 1 0,0-1 1,-1 0-17,3-1 6,0 0 0,0 0 1,-1 1-1,1-1 1,0 0-1,0 0 1,0 0-1,-1 0 1,1 0-1,0 0 1,0 0-1,0 0 1,-1-1-1,1 1 0,0 0 1,0 0-1,0 0 1,-1 0-1,1 0 1,0 0-1,0 0 1,0 0-1,-1 0 1,1-1-1,0 1 1,0 0-1,0 0 0,0 0 1,0 0-1,-1-1 1,1 1-1,0 0 1,0 0-1,0 0 1,0 0-1,0-1 1,0 1-1,0 0 1,0 0-1,0 0 0,0-1 1,0 1-7,-1-10 46,1 9-33,1-10-2,0-1 0,0 1 0,2 0 0,-1 0 0,1 0-1,1 0 1,0 0 0,1 1 0,0 0 0,4-7-11,2-1-1,1 0 1,1 1 0,0 0-1,1 2 1,5-5 0,-11 13-18,0 0 0,0 1 1,0 0-1,0 0 0,1 1 1,0 1-1,0-1 0,1 1 1,-1 1-1,1 0 0,0 0 1,2 0 17,-8 2-7,0 1 0,1-1 0,-1 1 0,0 0 0,1 0 1,-1 0-1,0 0 0,0 1 0,1 0 0,-1 0 0,0 0 1,0 0-1,0 0 0,0 1 0,0 0 0,0 0 0,0 0 0,-1 1 1,1-1-1,-1 1 0,0 0 0,1-1 0,-1 2 0,-1-1 1,1 0-1,0 0 0,-1 1 0,1 0 0,0 2 7,-1-1-22,1 0-1,-2 1 1,1-1-1,0 0 1,-1 1-1,0-1 1,-1 1-1,1-1 1,-1 1-1,0 2 23,-1 13-1091,-1-1 0,-2 6 1091,0 2-1619,-2 16-4669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8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391 167 5888,'1'-1'232,"0"-1"0,-1 0 0,1 1 0,0-1 0,0 1 0,1-1 0,-1 1 0,0-1 0,0 1 0,1 0 0,-1-1 0,1 1 0,-1 0-232,3-2 258,-4 3-125,1-1-1,-1 1 1,1-1-1,-1 1 0,0-1 1,0 1-1,1-1 0,-1 1 1,0-1-1,0 1 1,0-1-1,1 1 0,-1-1 1,0 1-1,0-1 0,0 1 1,0-1-1,0 1 1,0-1-1,0 1 0,0-1 1,0 0-1,0 1 1,-1-1-1,1 1 0,0-1 1,0 1-1,0-1 0,-1 1 1,1-1-1,0 1-132,-1-2 136,0 1 0,0 0 0,1 0 0,-1 0 0,0 0 0,0 0 0,0 0 0,0 0 0,0 0 0,-1 0 0,1 0-136,-9-4 308,1-1 0,0 1 0,0-2-1,0 1 1,0-1 0,1 0 0,-4-6-308,7 7 8,0 1 1,0 0-1,0 0 1,-1 1-1,1 0 1,-1 0-1,0 0 1,-1 0-1,1 1 1,0 0-1,-1 0 1,0 1-1,-5-2-8,6 3-5,1 1 0,-1-1 1,1 1-1,-1 0 0,1 0 0,-1 0 0,1 1 0,0 0 0,-1 0 0,1 0 0,0 1 0,-1 0 0,1 0 0,0 0 0,0 0 0,1 1 0,-1 0 0,-1 1 5,-3 3-12,1 0 0,1 0 0,-1 0 1,1 1-1,0 1 0,1-1 0,0 1 0,0 0 0,1 0 0,0 0 0,0 3 12,-5 12 10,1 1 0,1 1 0,-3 22-10,10-44-5,-6 28-59,1 0 0,2 1 64,3-25 4,1 1 1,0-1-1,0 0 0,0 1 0,1-1 0,1 0 1,-1 0-1,1 1 0,1-1 0,1 4-4,-3-10 2,0 0 0,0 0 0,0 0 0,0 0-1,0 0 1,1-1 0,-1 1 0,0 0 0,1-1 0,0 1 0,-1-1-1,1 1 1,0-1 0,-1 0 0,1 0 0,0 0 0,0 0-1,0 0 1,0 0 0,0-1 0,0 1 0,1-1 0,-1 1 0,0-1-1,0 0 1,0 0 0,0 0 0,0 0 0,1 0 0,-1 0 0,0 0-1,0-1 1,0 1 0,0-1 0,0 0 0,2 0-2,5-3-6,-1 0 0,0 0 1,0-1-1,0 0 0,-1 0 1,0-1-1,0 0 0,3-3 6,9-12 32,-1 0-1,0-1 0,-2 0 0,-1-1 0,3-8-31,61-127 165,-69 138-150,-9 17-16,2-3-19,0 0-1,0 0 1,1 0-1,1-1 21,-5 6-7,1 0 0,0 0 1,0 0-1,-1 1 0,1-1 0,0 0 0,0 1 0,0-1 0,0 0 0,0 1 0,0-1 0,0 1 0,0-1 7,-1 1-5,1 0 0,-1 0 1,1 0-1,-1 0 0,1 0 0,-1 0 0,1 0 0,-1 0 1,1 1-1,-1-1 0,1 0 0,-1 0 0,1 0 1,-1 0-1,1 1 0,-1-1 0,1 0 0,-1 1 1,1-1-1,-1 0 0,0 1 0,1-1 0,-1 0 0,0 1 1,1-1-1,-1 1 5,1 1-3,1 0 1,-1 1-1,0-1 1,-1 0-1,1 1 1,0-1-1,-1 1 1,1-1-1,-1 1 1,0-1 0,0 1-1,0 0 1,0-1-1,0 1 1,-1 0 2,1 19-1,2-2-24,0 1-168,0 1 1,2 3 192,-3-24-145,-1 0-1,0 1 1,0-1 0,0 0-1,0 0 1,1 1 0,-1-1 0,1 0-1,-1 0 1,1 0 0,-1 1-1,1-1 1,0 0 0,0 0 0,-1 0-1,1 0 1,0 0 0,0 0-1,0 0 1,0-1 0,0 1 0,0 0-1,0 0 1,0-1 0,1 1-1,-1-1 1,0 1 0,0-1 0,1 1 145,23 0-6320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9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293 449 5824,'-2'-2'327,"1"-1"0,0 1 0,0-1-1,1 1 1,-1-1 0,0 1 0,1-1 0,-1 1 0,1-1 0,0 0 0,0-1-327,0 1 436,0-1 0,-1 1 0,1 0 1,-1 0-1,1 0 0,-2-3-436,2 5 63,-1 1 0,1-1 0,0 1 1,-1-1-1,1 0 0,0 1 0,-1-1 0,1 1 0,-1-1 0,1 1 0,-1-1 1,1 1-1,-1-1 0,0 1 0,1-1 0,-1 1 0,0 0 0,1-1 1,-1 1-1,0 0 0,1 0 0,-1 0 0,0-1-63,-1 1 101,0 0 0,0 0 0,0 0-1,0 0 1,0 0 0,0 0 0,0 0 0,-1 1-101,-5 2 253,0-1 1,0 1-1,-6 4-253,13-7 32,-12 7 38,0 1 1,1 0 0,0 1-1,0 0 1,1 0-1,0 2 1,1-1 0,0 1-1,0 1 1,-2 4-71,0 2-8,1 1-1,0 0 1,1 0-1,1 1 1,1 0 0,-4 18 8,9-27-10,1 0 1,0 1 0,0-1 0,1 1 0,1-1 0,0 1 0,2 9 9,-2-15-4,1 1-1,0-1 1,0 0 0,1 0-1,0-1 1,0 1 0,1 0 0,-1-1-1,1 1 1,0-1 0,1 0-1,-1 0 1,1 0 0,0 0 0,3 2 4,0-2 2,0 1 0,1-1 0,-1-1 1,1 1-1,0-1 0,0-1 1,1 0-1,-1 0 0,1 0 1,0-1-1,0 0 0,-1-1 1,1 0-1,0-1 0,0 1 1,0-2-1,0 1 0,0-1 0,0-1 1,0 1-1,0-2 0,-1 1 1,1-1-1,-1 0 0,0-1 1,0 0-1,0 0 0,0-1 1,-1 0-1,1-1-2,5-3 33,-1-1 1,0-1 0,0 0-1,-1 0 1,-1-1 0,0-1-1,-1 0 1,0 0 0,-1 0-1,0-1 1,-1-1 0,-1 1-1,2-8-33,-1 1-40,-2 0 0,0 0 0,-1 0 0,-1 0 0,-1-1 0,-1 0 40,-6-1 107,5 22-38,0 1-31,-5 10-92,1 15 13,2 1 0,0 0 0,1-1 0,3 19 41,-1 6 52,-1-47-51,0 1-1,0-1 1,0 1 0,1-1-1,0 0 1,-1 1-1,1-1 1,0 0-1,1 1 0,-2-3 10,1-1 1,-1 1-1,0-1 0,1 1 0,-1 0 0,1-1 0,-1 1 0,1-1 0,0 1 0,-1-1 0,1 1 0,-1-1 0,1 0 0,0 1 0,-1-1 0,1 0 0,0 1 0,0-1 0,-1 0 0,1 0 0,0 0 0,-1 0 0,1 0 0,0 0 0,0 0 0,-1 0 0,1 0 0,0 0 0,0 0 0,-1 0 0,1 0 1,0-1-1,0 1 0,-1 0 0,1 0 0,0-1 0,-1 1 0,1-1 0,-1 1 0,1-1 0,0 1 0,-1-1-10,6-2 9,-1-1 1,0 0 0,0 0-1,0-1 1,0 1 0,-1-1-1,0 0 1,0-1 0,2-3-10,6-11 62,0-2 1,-1 0-63,1-3 23,-3 7-48,-6 10 1,1 0 0,0 0 0,1 1 0,0-1 1,2-1 23,-7 8-4,1 1 0,-1 0 1,0 0-1,0 0 1,0 0-1,1-1 1,-1 1-1,0 0 1,0 0-1,0 0 1,1 0-1,-1 0 1,0-1-1,0 1 1,1 0-1,-1 0 1,0 0-1,0 0 1,1 0-1,-1 0 1,0 0-1,1 0 1,-1 0-1,0 0 1,0 0-1,1 0 1,-1 0-1,0 0 1,0 1-1,1-1 1,-1 0-1,0 0 1,0 0-1,1 0 1,-1 0-1,0 0 1,0 1-1,0-1 1,1 0-1,-1 0 1,0 0-1,0 1 1,0-1-1,0 0 1,1 0-1,-1 0 1,0 1-1,0-1 1,0 0-1,0 0 1,0 1-1,0-1 1,0 0-1,0 1 1,0-1 3,6 18-80,-6-15 81,8 35 38,-7-28-6,0-1 0,1 0 0,0 0 0,1 0 0,0 0 0,0-1 0,1 1 0,2 3-33,-5-10-2,0-1 0,0 1-1,0-1 1,0 0-1,0 0 1,1 1-1,-1-1 1,0 0-1,0 0 1,1 0-1,-1 0 1,1 0-1,-1-1 1,1 1-1,-1 0 1,1-1 0,0 1-1,-1-1 1,1 0-1,0 1 1,-1-1-1,1 0 1,0 0-1,0 0 1,-1 0-1,1 0 1,0 0-1,-1-1 1,1 1-1,0-1 1,-1 1 0,1-1-1,-1 1 1,1-1-1,-1 0 1,1 0-1,0 0 3,4-3 7,0 0 0,0-1-1,0 1 1,-1-1 0,0 0 0,0-1-1,0 0 1,1-2-7,4-5 44,-2-1 0,0 0 0,0-1-1,-1 0 1,-1 0 0,1-5-44,2-11 173,-1 0-1,2-24-172,-8 41 19,-1-1-1,0 0 1,-1 0-1,-1 0 1,-2-11-19,-5-20 34,-4-8-34,0 3 92,5 16-42,1 9 13,0-1 1,2 1-1,0-25-63,4 51-5,0-1 1,0 1 0,0-1-1,0 0 1,-1 1-1,1-1 1,0 0 0,1 1-1,-1-1 1,0 1 0,0-1-1,0 0 1,0 1-1,0-1 1,1 0 0,-1 1-1,0-1 1,0 1 0,1-1-1,-1 1 1,0-1-1,1 1 1,-1-1 0,1 0 4,0 2-11,-1 0 1,1-1 0,-1 1 0,1 0 0,0 0 0,-1-1 0,1 1 0,-1 0-1,0 0 1,1 0 0,-1 0 0,0 0 0,1 0 0,-1-1 0,0 1 0,0 0-1,0 0 11,8 41-53,-2-1 0,-2 1 0,-1 7 53,3 38 58,-3-61-21,1-1 0,1 1 0,3 7-37,-5-24 9,0-1 0,0 1 0,0-1-1,1 0 1,0 0 0,1-1 0,0 1 0,0-1-1,1 0 1,-1-1 0,5 4-9,-8-8-10,0 0 0,1-1 0,-1 1 0,1-1 0,-1 1 0,1-1 0,-1 0-1,1 0 1,0 0 0,0 0 0,-1-1 0,1 1 0,0-1 0,0 0 0,0 0 0,0 0 0,0 0 0,0 0-1,-1 0 1,1-1 0,0 0 0,0 1 0,0-1 0,-1 0 0,1 0 0,0 0 0,0-1 10,5-3-303,0 0-1,1 0 1,-2 0 0,1-1 0,-1-1 0,0 1 0,3-4 303,23-25-3488,4-3 992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9:49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86 355 5984,'-53'29'2208,"37"-20"-1728,0-3-128,16-6 1312,0 0-992,0-15 864,10-3-896,18-11 288,19-9-544,18-17-64,17-10-192,4-17-576,6-14 224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26.5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20 212 5216,'-11'-21'2734,"4"11"-1943,7 9-677,0 0 0,-1-1-1,1 1 1,0-1 0,0 1 0,-1 0 0,1-1-1,0 1 1,0-1 0,1 1 0,-1 0-1,0-1 1,0 1 0,1-1 0,-1 1 0,1 0-1,-1-1 1,1 1-114,16-29 1211,-10 19-1133,1 1 0,1 1 1,-1 0-1,2 0 1,-1 1-1,1 0 0,0 0 1,1 1-1,0 1 1,0 0-1,0 0 0,1 1 1,0 0-1,0 1 1,0 1-1,1 0 0,-1 0 1,1 1-1,-1 1 1,10 0-79,-20 1 14,1 0 1,-1 0 0,1 0 0,-1 1 0,1-1 0,-1 0 0,0 1 0,1 0 0,-1 0 0,0 0 0,1 0-1,-1 0 1,0 0 0,0 0 0,0 1 0,0-1 0,0 1 0,0-1 0,0 1 0,-1 0 0,1 0 0,0 0-15,0 2 31,0 0 0,-1-1 1,1 1-1,-1 0 0,1 0 1,-1 0-1,0 0 0,-1 0 1,1 0-1,-1 0 0,1 0 1,-2 2-32,1 8 27,-1 0 0,-1 0 1,0-1-1,-1 1 1,-1-1-1,0 0 0,-4 8-27,-7 13 1,-1-1-1,-6 6 0,-2-1 181,-1-1 0,-12 12-181,30-41 25,1 1-1,0 0 0,1 0 0,0 0 1,0 1-1,1 0 0,0 0 1,1 0-1,0 0 0,1 0 1,0 1-1,1-1 0,-1 1 1,2 0-1,0-1 0,0 1 1,1-1-1,0 1 0,1-1 1,0 1-1,1-1 0,0 0 1,1 0-1,-1 0 0,4 4-24,-2-5 35,0 0 0,0-1 0,1 1-1,0-1 1,0-1 0,1 1 0,0-1 0,1 0-1,0 0 1,0-1 0,0 0 0,0-1 0,1 0-1,0 0 1,0-1 0,1 0 0,-1 0-1,1-1 1,0-1 0,0 1 0,6-1-35,51 4-19,-49-5 40,-1 0 0,1 2 0,-1-1-1,1 2 1,13 5-21,-14-3 4,-1 0 0,-1 1 1,1 1-1,-1 1 0,1 1-4,-12-7 3,0-1-1,0 1 1,-1 1 0,0-1 0,0 0 0,0 1 0,0-1-1,0 1 1,0 0 0,-1 0 0,0 0 0,0 0 0,0 1-1,0-1 1,-1 1 0,0-1 0,0 1 0,0-1 0,0 1-1,-1-1 1,1 4-3,-2 0 1,0 0-1,0 0 1,-1 1-1,0-1 1,-1 0-1,1-1 1,-2 1-1,1 0 0,-10 19-265,-9 13 265,11-22 33,-1-1 0,-1 0-1,0 0 1,-13 10-33,-65 57-2,89-83-4,-4 5 3,-1 0 0,2-1 0,-1 2 0,1-1 0,0 1 1,0 0-1,0 0 0,1 0 0,0 0 0,1 1 1,0-1-1,0 1 0,0 0 0,1 0 0,1 1 1,-1-1-1,1 0 0,0 0 0,1 5 3,0-2 18,1 1-1,1 0 0,-1-1 1,2 1-1,0-1 1,0 1-1,1-1 0,0 0 1,1-1-1,0 1 1,1-1-1,0 0 0,0 0 1,1-1-1,1 0 1,0 0-1,0 0 0,0-1 1,1 0-18,5 5 0,1-1 1,0-1-1,1 0 1,0 0-1,1-2 1,0 0 0,0-1-1,1-1 1,0 0-1,8 1 0,-21-7 3,-1 0-1,0 1 1,0-1-1,0 1 1,0 0 0,0 1-1,0-1 1,0 1-1,-1-1 1,1 1-1,-1 0 1,0 0 0,1 1-1,-2-1 1,3 3-3,-3-3 0,-1-1 0,0 0 1,1 1-1,-1-1 1,0 1-1,0-1 0,0 1 1,-1 0-1,1-1 0,-1 1 1,1 0-1,-1-1 1,0 1-1,0 0 0,0-1 1,0 1-1,-1 0 1,1 0-1,-1-1 0,0 1 1,1-1-1,-1 1 0,0-1 1,-1 1-1,0 1 0,-4 5 23,0-1-1,0-1 1,-1 1-1,-2 1-22,-11 12 6,-75 81 69,82-88-97,1 2 0,0-1 0,1 2 1,0 1 21,7-10-18,0 0 0,0 0 0,1 0 0,1 0 0,-1 0 0,1 1 0,1-1 0,0 1 0,0 0 0,0 5 18,2 1 10,0 1 0,0-1 1,2 1-1,0-1 0,1 0 0,0 0 0,1 0 0,1 0 1,0-1-1,1 0 0,4 6-10,-4-8 15,1-1 0,1 0 0,-1 0 0,2-1 1,-1 0-1,2-1 0,-1 0 0,1 0 0,0-1 0,1-1 0,0 1 0,11 3-15,-4-2-61,0-1 37,0 1-1,0 1 0,-1 0 0,1 2 25,-17-10 3,0 0-1,1-1 0,-1 1 0,0 0 0,0 0 0,0 1 0,-1-1 0,1 0 0,0 1 0,-1-1 0,1 1 0,-1-1 0,0 1 0,0 0 0,0 0 0,0-1 0,-1 1 0,1 0 0,-1 0 0,1 0 0,-1 0 0,0 0-2,0 1 8,-1-1 1,0 1-1,1-1 0,-1 1 0,-1-1 0,1 1 0,0-1 0,-1 1 0,0-1 0,1 0 0,-1 0 0,-1 0 0,1 0 0,0 0 0,-1-1 0,1 1 0,-2 1-8,-10 8 23,-16 14-83,2 1 1,-14 18 59,33-34-13,-11 11 31,2 2 0,0 0 1,-11 22-19,25-39 8,1 0 0,-1-1 0,2 1 0,-1 1 1,1-1-1,0 0 0,0 0 0,1 1 0,0-1 1,0 1-1,1 0 0,0-1 0,0 1 1,1-1-1,-1 1 0,2-1 0,0 5-8,1-5 0,0 0 0,0 1 0,1-2 0,-1 1-1,1 0 1,1-1 0,-1 0 0,1 0 0,0 0 0,6 5 0,6 3 16,1 0-1,0-1 1,3 0-16,0 1 0,0 0-1,3 5 1,-18-13-15,0-1 0,0 2 0,-1-1 0,1 0 0,-1 1 0,-1 0 0,1 0 0,1 6 15,-2-5-3,0 0-1,-1 0 0,0 0 0,0 1 1,0 4 3,-3-9-7,1 0 1,-1 0 0,0 0 0,0-1 0,0 1-1,-1 0 1,1 0 0,-1-1 0,0 1 0,0 0-1,-1-1 1,1 1 0,-1-1 0,1 1 0,-1-1 5,-12 21 23,2 1-1,0-1 0,2 2 1,1-1-1,1 1 0,1 1 1,1 0-1,2 0 0,-1 10-21,3-17 156,2-1 0,-1 1 0,2-1-1,1 1 1,0-1 0,3 7-156,-3-18 19,0-1-1,1 1 1,0-1 0,0 0 0,0 0-1,1 0 1,0 0 0,1-1 0,0 0-1,0 0 1,0 0 0,0 0 0,1-1-1,0 0 1,0 0 0,1 0 0,1 0-19,84 45-31,-34-19-61,-53-29 99,-1 1 0,0 0 0,0 0-1,0 0 1,0 0 0,-1 0 0,1 1 0,-1-1-1,0 1 1,0 0 0,0 0 0,0 0 0,-1 1 0,0-1-1,1 3-6,0 2 60,0 1-1,-1-1 0,-1 1 1,1-1-1,-2 1 0,1 0 0,-1 4-59,-1 2 91,1-8-93,0 0 0,0 0-1,0 0 1,1 0-1,1 0 1,-1 0 0,1 0-1,0 0 1,1 1 2,4 12 10,-7-18 0,1-1 0,-1 1 0,1-1 0,0 1 0,-1-1 0,1 1 0,1-1 0,-1 1 0,0-1 0,0 0 0,1 0 0,-1 0 0,1 0 0,0 0 0,0 0 0,0 1-10,49 29 47,-38-24-71,-1-1 0,0 1 0,0 1-1,-1 0 1,0 1 0,-1 0 0,10 12 24,-16-15-2,1 0 1,-1 1 0,0-1-1,0 1 1,-1 0 0,0 1-1,-1-1 1,0 0 0,0 1-1,0 7 2,1 13 265,-2 1 1,-2 16-266,1-6-32,0-36 52,0 0-1,1 0 0,-1 0 1,1 0-1,0 0 1,1 0-1,-1-1 1,1 1-1,-1 0 1,1 0-1,0-1 0,0 1 1,1-1-1,-1 0 1,1 0-1,0 0 1,2 2-20,27 29 26,-30-32-30,0 1-1,0-1 1,0 0-1,0 1 0,-1-1 1,1 1-1,-1 0 1,0-1-1,0 1 0,0 0 1,0 0-1,0 2 5,1 3-141,-1 0 0,-1 0 0,0 8 141,0-11-194,1 0-1534,4 0 465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49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587 220 5728,'-1'0'61,"1"0"0,0 0 0,0 0 0,0 0 0,-1 0 0,1 0 0,0 0 0,0 0 0,-1 0 0,1 0 0,0 0 1,0 0-1,-1 0 0,1 0 0,0 0 0,0 0 0,-1 0 0,1 0 0,0 1 0,0-1 0,0 0 0,-1 0 0,1 0 0,0 0 0,0 0 0,0 1 0,0-1 0,-1 0 0,1 0 1,0 0-1,0 1 0,0-1 0,0 0 0,0 0 0,0 0 0,0 1 0,0-1 0,-1 0 0,1 0 0,0 1 0,0-1 0,0 0 0,0 0 0,0 1 0,0-1 0,0 0 0,0 0-61,9 15 3146,-5-11-2396,-1 0 0,1 0 1,0 0-1,0-1 0,1 0 1,1 1-751,-4-2 214,1-1 0,0 0 0,0 0 0,0 0 1,-1-1-1,1 1 0,3 0-214,-5-1 37,0 0 0,0 0 1,0 0-1,0 0 0,0 0 1,0-1-1,0 1 0,0 0 1,0 0-1,0-1 0,0 1 1,0 0-1,0-1 0,0 1 1,0-1-1,0 1 0,0-1 1,0 0-1,0 1 0,-1-1 0,1 0 1,0 0-1,0 0-37,0-2 62,1 0-1,-1-1 0,1 1 1,-1-1-1,0 1 0,0-1 1,-1 1-1,1-1 1,-1 1-1,1-1 0,-1 0 1,0 1-1,-1-1 1,1 0-1,-1-2-61,-1-1 65,1-1 0,-1 1 1,0-1-1,-1 1 0,0 0 0,-3-6-65,0 3 40,-1 0-1,0 1 1,-1 0-1,0 0 1,0 0 0,0 1-1,-1 1 1,-1-1 0,1 1-1,-5-2-39,-1 1-27,0 0 0,0 0 0,-1 2 1,0 0-1,0 1 0,-12-3 27,18 6-11,1 1 1,-1 0-1,1 0 1,-1 1-1,1 0 1,-1 1 0,1 0-1,-1 1 1,1-1-1,-1 2 1,-2 0 10,0 2-4,-1 0-1,1 1 1,0 0 0,0 1 0,1 0 0,0 1 0,-5 4 4,-7 8-8,1 1 0,1 1 1,1 1-1,0 1 1,2 0-1,1 1 0,1 2 8,4-7-11,1 1 0,0 0-1,2 0 1,-3 13 11,9-25 27,0 0 0,1 1 1,0-1-1,1 1 1,0-1-1,0 1 0,1 0 1,0-1-1,1 1 0,0-1 1,1 1-1,1 4-27,1-2 28,1-1 0,0 1 0,0-1-1,1-1 1,1 1 0,0-1 0,0 0 0,1 0 0,0-1-1,1 0 1,3 2-28,5 3 45,0 0-1,1-1 0,0-1 1,1-1-1,19 9-44,-25-14 22,1-1-1,-1 0 1,1-1-1,0-1 1,0 0 0,0-1-1,0 0 1,0-1 0,15-1-22,-10-2-409,1 0 1,-1-1-1,0-1 1,0-1 0,0 0-1,16-8 409,4-1-1227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0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11 324 8544,'0'0'122,"0"0"0,0 0-1,0 0 1,0 0 0,0 0 0,0-1 0,0 1 0,0 0 0,0 0 0,0 0 0,0 0 0,0 0-1,0 0 1,0-1 0,0 1 0,0 0 0,0 0 0,0 0 0,0 0 0,0 0 0,0 0 0,1 0-1,-1-1 1,0 1 0,0 0 0,0 0 0,0 0 0,0 0 0,0 0 0,0 0 0,0 0-1,0 0 1,1 0 0,-1 0 0,0 0 0,0-1 0,0 1 0,0 0 0,0 0 0,1 0-122,-1 0 96,0 0 1,0 0-1,0 0 1,0 0-1,1 0 1,-1 0-1,0 0 1,0 0-1,0-1 1,1 1-1,-1 0 1,0 0-1,0 0 1,0 0-1,0-1 1,0 1-1,0 0 1,1 0-1,-1 0 1,0 0-1,0-1 1,0 1-1,0 0 1,0 0-1,0 0 1,0-1-1,0 1 1,0 0-1,0 0 1,0 0-1,0-1 1,0 1-1,0 0 1,0 0-1,0 0 1,0-1-1,0 1 1,0 0-1,0 0-96,10-39 1179,-1-53 1173,-1-90-2352,-7 230-67,3 1 1,2 2 66,-4-31-207,-1 1 0,-1-1 0,-1 0 0,0 0 0,-2 1 0,0 1 207,-7 21-4048,-1 0-1,-5 9 4049,3-4-2954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0.5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6 135 10304,'-6'-5'3808,"6"5"-2944,11-6-256,-5 3 863,4-3-927,12-3 544,4-2-608,1-7-64,6 9-256,10-11-96,1 5-32,3-3-480,8 4 256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0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332 129 6976,'9'-20'2256,"-2"13"-1371,6-5 1590,0 0-1,11-13-2474,-23 24 184,0-1 1,1 0-1,-1 1 0,0-1 1,0 0-1,0 0 0,0 0 0,0 0 1,0 0-1,-1 0 0,1 0 0,-1 0 1,1 0-1,-1 0-184,0 1 55,0 0 1,0 0-1,-1 0 0,1 0 1,0 0-1,-1 0 1,1 0-1,0 0 0,-1 1 1,1-1-1,-1 0 0,1 0 1,-1 0-1,1 1 1,-1-1-1,0 0 0,1 0 1,-1 1-1,0-1 1,0 1-1,0-1 0,1 1 1,-1-1-1,0 1 0,0-1 1,0 1-1,0 0 1,0-1-1,0 1 0,0 0 1,0 0-1,-1 0-55,-4-1 44,-1 0-1,0 0 0,0 1 1,0 0-1,0 0 1,0 1-1,0-1 1,-4 2-44,-14 4 169,-19 7-169,21-5 118,1 0 0,0 1 0,-14 9-118,24-11 39,1 0 0,0 1-1,0 0 1,1 1-1,0 0 1,0 1-1,-4 6-38,7-7 23,0 1 0,1-1 1,0 1-1,0 0 0,1 0 0,1 1 0,-1 0 0,2 0 0,0 0 0,0 0 0,1 0 0,0 0 0,1 1 0,0 4-23,1-6 8,1 1 0,0-1 0,0 0-1,1 0 1,0 0 0,1 0 0,0 0 0,1 0 0,0-1-1,0 1 1,1-1 0,0 0 0,1-1 0,0 1 0,0-1-1,5 3-7,-1 0 32,1-2 0,0 1 0,0-2 0,1 1 0,1-2-1,-1 1 1,1-2 0,0 0 0,1 0 0,0-1 0,0-1-1,10 2-31,-7-3-170,-1 0-1,1-1 1,-1-1 0,1 0-1,0-1 1,0-1-1,-1-1 1,1 0-1,-1-1 1,16-5 170,-22 4-1198,0 0 1,1 0 0,-2-1 0,1 0-1,0-1 1,4-4 1197,15-10-3669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1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1 247 9376,'0'-10'1533,"0"5"-578,0-1 0,0 0 0,0 1 0,1-1 0,0 1 0,0-1 0,0 1 0,1-1-955,12-35 2301,-9 24-1550,1 1 1,6-13-752,-9 23 23,0 1 1,0 0-1,0 1 0,0-1 0,1 0 1,0 1-1,0 0 0,0 0 1,1 0-1,2-1-23,-1 0-9,1 1 1,0 0-1,0 1 0,0 0 0,1 0 1,-1 1-1,1-1 0,-1 2 1,1-1-1,0 1 0,0 0 1,-1 1-1,1-1 0,0 2 0,0-1 1,5 2 8,-8-1-1,-1 0 1,1 0 0,-1 0-1,1 1 1,-1 0 0,0 0-1,0 0 1,0 0 0,0 1-1,0-1 1,0 1-1,-1 0 1,1 0 0,-1 1-1,0-1 1,0 1 0,0-1-1,-1 1 1,1 0 0,-1 0-1,0 0 1,0 1-1,0-1 1,0 0 0,-1 1-1,0-1 1,0 1 0,0 1 0,0 1 13,0 1 1,-1 0 0,0-1 0,-1 1 0,1 0 0,-1 0-1,-1-1 1,0 1 0,0-1 0,0 0 0,-2 3-14,0 1 16,-1-1 0,-1 1 1,0-1-1,0 0 1,-1-1-1,0 0 0,-3 4-16,9-12 0,0-1 0,0 1 0,0 1 0,1-1 0,-1 0-1,0 0 1,1 0 0,-1 0 0,1 0 0,-1 1 0,1-1-1,-1 0 1,1 0 0,0 2 0,0-3 4,0 1 0,0-1 0,0 1 0,0-1 0,1 1 0,-1-1 0,0 1 0,0-1 0,1 1 0,-1-1 0,0 1 0,1-1 0,-1 0 0,0 1 0,1-1 0,-1 1 0,1-1 0,-1 0 0,0 1 0,1-1 0,-1 0 0,1 0 0,-1 0 0,1 1 0,-1-1 0,1 0 0,-1 0 0,1 0 0,-1 0 0,1 0 0,0 0 0,-1 0 0,1 0 0,-1 0 0,1 0 0,-1 0 0,1 0 0,0 0-4,42-2 146,26-5-146,-42 3 159,0 1-1,1 2 1,-1 1-1,0 1 0,18 3-158,-37-3 26,0 1-1,0 0 0,0 1 1,5 1-26,-12-3 2,1 0 1,0 0 0,0-1-1,-1 1 1,1 0 0,-1 0-1,1 1 1,-1-1 0,1 0-1,-1 0 1,0 1 0,1-1-1,-1 1 1,0-1 0,0 1-1,0-1 1,0 1 0,-1 0-1,1-1 1,0 1 0,-1 0-1,1 0-2,-1 2 11,-1-1 0,1 0-1,-1 1 1,0-1 0,0 0-1,0 1 1,0-1 0,0 0-1,-1 0 1,0 0 0,1 0-1,-1 0 1,0-1 0,-1 1-1,1 0 1,-1-1-11,-6 6 11,-1 0 0,0-1 0,-1 0 0,1 0 0,-4-1-11,-60 30 63,64-32-53,-96 47-75,51-23-57,28-16-465,-1-2 1,0 0-1,-4-1 587,-47 11-7966,67-17 5682,-22 6-2089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2.4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40 568 7040,'-22'-8'2282,"21"8"-2161,0 0 0,0-1 0,0 1 0,0 0 0,0-1 0,0 1 0,0-1 1,0 1-1,0-1 0,0 1 0,1-1 0,-1 0 0,0 1 0,0-1 0,1 0 0,-1 0 0,1 1 0,-1-1 0,0 0 0,1 0-121,0 0 199,-1 0 1,1 0 0,0 1 0,0-1-1,0 0 1,0 0 0,0 1-1,1-1 1,-1 0 0,0 0 0,0 1-1,0-1 1,1 0 0,-1 1 0,0-1-200,1-1 407,-1 1-287,1 0 1,-1 0-1,1 0 0,-1 0 0,1 0 0,0 1 0,-1-1 1,1 0-1,0 0 0,0 0 0,0 1 0,-1-1 0,1 0 1,0 1-1,0-1 0,0 1 0,0-1 0,0 1 1,0-1-1,1 1-120,25-4 1019,-11 3-373,7-1-115,0 2 0,0 0 0,16 3-531,25 1 317,12-8 201,76-13-518,-9 1 138,-128 15-128,354-33 204,68 0 20,-114-3-47,-101 9-59,201-15-32,-38 10-158,-12 1 23,456-53 225,-382 37-266,27 2 296,-80 10-1776,-342 31-51,30-5-2681,-48 1-3788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6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15 5472,'-4'-12'1760,"4"12"-1743,0 0 0,0 0-1,0 0 1,0 0 0,0-1 0,0 1 0,0 0 0,-1 0 0,1 0 0,0 0 0,0 0-1,0 0 1,0 0 0,0 0 0,0-1 0,0 1 0,0 0 0,0 0 0,0 0 0,0 0-1,0 0 1,-1 0 0,1 0 0,0 0 0,0 0 0,0 0 0,0 0 0,0 0 0,0 0-1,0 0 1,-1 0 0,1 0 0,0 0 0,0 0 0,0 0 0,0 0 0,0 0 0,0 0-1,0 0 1,-1 0 0,1 0 0,0 0-17,-6 0 342,0 0 0,0 1-1,0 0 1,0 1 0,0-1 0,0 1-1,0 0 1,0 0 0,1 1 0,-1 0-1,1 0 1,0 0 0,0 0 0,-3 4-342,1-2 185,1 1 0,0 0 0,1 0 0,-1 1 0,1 0 1,1-1-1,-1 2 0,1-1 0,0 0 0,1 1 0,0 0-185,-1 4 84,0 0 1,1 0-1,0 1 0,1-1 1,0 1-1,1-1 0,0 1 0,1-1 1,1 1-1,0 0 0,2 7-84,-2-14 14,1 0 0,-1-1 0,1 1 0,0 0 0,1-1 0,-1 0 0,1 1-1,0-1 1,0 0 0,1 0 0,0-1 0,-1 1 0,2-1 0,-1 1 0,0-1 0,1-1 0,0 1 0,0-1-1,0 0 1,0 0 0,0 0 0,1 0 0,-1-1 0,1 0 0,2 0-14,3 1 46,1-1 0,0-1 0,0 0 0,0 0 0,12-2-46,4-1 276,25-5-276,-35 4 52,0-2 0,-1 0 0,1-1 0,-1 0-1,-1-1 1,1-1 0,-1-1 0,3-3-52,7-6 42,-2-1-1,0 0 1,-1-2 0,5-7-42,-16 16 12,0 1 1,7-6-13,-14 14-2,-1 0 1,0 0-1,1 1 1,0-1-1,-1 1 0,1 0 1,0 1-1,0-1 0,3 0 2,-6 2-6,0 0 0,0 0 0,0 0 0,0 0 0,1 0 0,-1 0 0,0 0 0,0 1 0,0-1-1,0 1 1,0 0 0,0 0 0,0 0 0,0 0 0,0 0 0,0 0 0,0 0 0,0 0-1,-1 1 1,1-1 0,-1 1 0,1-1 0,-1 1 0,1 0 0,-1-1 0,0 1 0,0 0-1,1 1 7,0 2-6,1 0-1,-1 0 0,0 1 0,0-1 0,0 0 0,-1 1 0,0-1 0,0 1 0,-1 0 1,1 2 5,-2 4-95,0 0 1,-1 0-1,0-1 0,0 1 0,-2-1 0,1 1 0,-2-1 0,1 0 0,-1 0 0,-1-1 0,0 0 0,-1 0 0,1 0 0,-8 6 96,2 0-960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6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7712,'-14'12'2506,"14"-12"-2469,0 1-1,0-1 0,-1 0 1,1 0-1,0 1 0,0-1 1,0 0-1,-1 1 0,1-1 1,0 0-1,0 1 0,0-1 1,0 0-1,0 1 1,-1-1-1,1 1 0,0-1 1,0 0-1,0 1 0,0-1 1,0 0-1,0 1 0,0-1 1,0 1-1,1-1 0,-1 0 1,0 1-37,7 136 3280,10-23-2580,-3-20-478,49 349 1874,-47-283-176,-16-156-1829,3 10 544,-4-17-258,1-26-56,8-21-179,3-3-142,2-7 7,-4 7-64,3 1 0,8-16 57,-14 49-30,2 1 1,0-1 0,1 1-1,0 1 1,1 0 0,2 0-1,8-11 30,-17 25-1,0 0 0,0 1 0,0-1 0,0 0 0,0 1 0,0 0 0,0-1 0,1 1 0,-1 1 0,1-1 0,0 0-1,0 1 1,-1 0 0,1 0 0,2 0 1,-4 0-6,1 1 0,0 0-1,-1 0 1,1 0 0,0 0-1,-1 1 1,1-1 0,0 1 0,-1 0-1,1 0 1,-1-1 0,1 2-1,-1-1 1,1 0 0,-1 0-1,0 1 1,0-1 0,1 1 0,-1 0-1,0 0 1,-1 0 0,3 1 6,-1 1 7,-1 0 0,1 0 0,-1 0 0,0 0 0,0 0 0,0 1 0,-1-1 0,0 1 0,1-1 0,-1 1 0,-1-1 0,1 1 0,-1 0 0,0-1 0,0 1 0,0 0 0,0-1 0,-1 1 0,0-1 0,-1 5-7,0-2 13,0 0 1,-1 1 0,0-1-1,0 0 1,-1 0 0,0 0-1,0-1 1,0 1 0,-1-1-1,0 0 1,0 0 0,-4 2-14,-4 4-21,-1-1 1,0-1-1,-1 0 0,0-1 1,-1 0-1,0-1 1,0-1 20,-5 1-143,-1-2 1,1 0 0,-1-1 0,0-1 0,-1-1-1,-11 0 143,31-3-208,0 0 0,0 0 0,-1 0 0,1 0 0,0-1 0,1 1 0,-1-1 0,0 0 0,0 0 0,0 0 0,0 0 0,0-1 0,-2-1 208,5 3-213,-1-1-1,1 1 1,-1-1-1,1 0 0,-1 1 1,1-1-1,-1 0 1,1 1-1,-1-1 0,1 0 1,0 0-1,0 1 0,-1-1 1,1 0-1,0 0 1,0 0-1,0 1 0,0-1 1,0 0-1,0 0 1,0 0-1,0 1 0,0-1 1,0 0-1,0 0 0,1 0 1,-1 1-1,0-1 1,1 0-1,-1 0 0,0 1 1,1-1-1,-1 0 1,1 1-1,-1-1 0,1 1 1,-1-1 213,15-10-3872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3:57.0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8224,'0'0'3040,"0"0"-2368,6 20-160,-6-11 1376,5 5-1120,0 1 895,12 3-959,-6 2 128,5-2-512,-5 8-192,5-3-64,-10 1 0,5 5-32,-11 0-1856,5 4 993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05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87 4640,'0'-1'10,"3"-5"660,0 0 0,-1-1 0,0 1 0,0-1 0,1-5-670,-3 11 194,0-1-1,0 1 1,1-1-1,-1 1 0,0-1 1,0 1-1,-1-1 0,1 1 1,0 0-1,0-1 0,-1 1 1,1-1-1,-1 1 0,1 0 1,-1-1-1,0 1 0,1 0 1,-1-1-1,0 1 0,0 0 1,0 0-1,0 0 0,0 0 1,0 0-1,0 0 1,0 0-1,0 0 0,-1 0 1,1 1-1,0-1 0,-2 0-193,1 0 99,0 1 0,-1-1 0,1 1 0,-1 0 0,1 0 0,0 0 0,-1 0 0,1 0 0,-1 0 0,1 1 0,0-1 0,-1 1 0,1-1 0,0 1 0,0 0 0,-1 0 0,1 0 0,0 0 0,0 1 0,0-1 0,0 1 0,0-1 0,1 1 0,-1-1 0,-1 2-99,-2 2 98,0 1-1,0-1 1,1 1-1,0 0 1,0 0-1,0 1 0,-2 5-97,3-5 14,1 1-1,-1-1 1,2 1-1,-1 0 1,1-1-1,0 1 0,0 0 1,1 0-1,1 0 1,-1-1-1,1 1 0,0 0 1,1 0-1,0-1 1,0 1-1,0-1-13,2 2-2,-1 0 0,1-1 0,1 1-1,-1-1 1,2 0 0,-1-1 0,1 1 0,0-1 0,0 0 0,1-1-1,0 1 1,0-1 0,1-1 2,-4-2 12,0 0-1,1 0 1,-1-1 0,1 1-1,0-1 1,-1 0-1,1-1 1,0 1-1,0-1 1,0 0 0,0 0-1,0-1 1,1 1-1,-1-1 1,0 0 0,0-1-1,0 1 1,0-1-1,0 0 1,0 0 0,0-1-1,0 1 1,2-2-12,16-9 31,-1-1 0,0-2 0,-1 0 0,15-14-31,-16 13-28,3-3 73,2 2 1,0 0-1,1 2 1,0 1-1,5-1-45,-20 10 12,-1 1-1,1 0 0,1 1 0,-1 0 0,0 1 0,1 0 1,-1 1-1,1 0 0,-1 1 0,1 0 0,0 1 0,-1 0 1,1 1-1,7 2-11,-13-2-4,0 0 0,-1 0 0,1 0 0,-1 1 0,0 0 0,0 0 0,0 1 0,0-1 0,-1 1 0,1 0 4,-2-1 1,0 0 1,-1 0-1,1 0 1,-1 0 0,0 1-1,0-1 1,0 1 0,0-1-1,-1 1 1,1 0-1,-1-1 1,0 1 0,0 0-1,0 0 1,0 2-2,-1 2-13,0-1 0,-1 0 0,1 1 0,-1-1 0,-1 0 0,1 1-1,-1-1 1,0 0 0,-1 0 0,0 0 0,0-1 0,-2 3 13,-7 12-481,-2 0 0,0-2 0,-2 2 481,12-17-139,-18 31-479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06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21 7872,'-5'-20'2560,"5"20"-2534,0 0 0,0 0 0,0 0 1,0 0-1,0 0 0,0 0 0,0 0 1,0 0-1,-1 0 0,1 0 0,0 0 1,0 0-1,0 1 0,0-1 0,0 0 1,0 0-1,0 0 0,0 0 0,0 0 1,0 0-1,0 0 0,-1 0 0,1 0 1,0 0-1,0 0 0,0-1 0,0 1 1,0 0-1,0 0 0,0 0 0,0 0 1,0 0-1,0 0 0,0 0 0,0 0 1,-1 0-1,1 0 0,0 0-26,-5 11 330,-1 2 174,0 0 0,1 0 0,0 1 0,1-1 0,0 1 1,-1 14-505,-1 52 1346,4 72-1346,13 85 388,1 48 1493,-12-262-1564,-1 0-1,-1 0 1,-1 2-317,0-19 217,1-8-24,-2-11 37,4 11-220,-4-22 55,0 1 1,2-1-1,1 0 0,0-1 0,3-15-65,1-10-93,1 0 1,3 0-1,4-12 93,-3 28-3,1-1 0,1 2-1,10-20 4,-15 40-21,2 0-1,-1 0 1,2 0 0,-1 1-1,2 0 1,-1 1 0,2 0-1,0 0 1,0 1-1,4-3 22,-9 9-18,1 1 0,-1 0 0,0 0 0,1 0 0,0 1 0,-1-1 0,1 1 0,0 1-1,0-1 1,1 1 0,-1 0 0,0 0 0,0 1 0,1 0 18,-3 0 0,0 0 0,-1 0 0,1 1 0,0-1 1,-1 1-1,1 0 0,-1 0 0,1 0 0,-1 1 0,0-1 0,1 1 0,-1 0 0,0 0 1,0 0-1,0 0 0,0 0 0,-1 1 0,1-1 0,-1 1 0,1 0 0,-1 0 1,0-1-1,0 2 0,0-1 0,1 3 18,-1 0 0,0 0 0,0 1-1,0-1 1,-1 1 0,0-1 0,0 1 0,-1-1 0,1 1 0,-2 0 0,1 2-18,-3 0 7,1 0 0,-2 0 0,1 0-1,-1 0 1,0-1 0,-1 1 0,-4 4-7,-8 12-64,-17 17 64,16-21 9,-1 0-1,-1-1 1,-4 1-9,15-13 12,-1 0-1,-1-1 0,0-1 1,0 1-1,0-2 1,0 1-1,-1-2 0,-1 1-11,8-4-46,0 0-1,1 0 1,-1 0-1,0 0 1,1-1-1,-4 0 47,6 0-169,0 0 0,0 0 0,0-1 0,1 1 0,-1 0 0,0-1 0,0 1-1,1-1 1,-1 0 0,0 0 0,1 1 0,-1-1 0,1 0 0,-1 0 0,1-1 0,-1 1 0,1 0 0,0 0 169,-6-9-1733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07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80 6720,'2'-5'691,"0"0"0,-1 0 0,1 0 1,-1 0-1,0-1 0,0 1 0,-1 0 0,1-1 0,-1 1 1,-1-5-692,1 9 94,1 1 0,-1-1 0,0 0 0,0 1 0,-1-1 0,1 0 0,0 1 0,0-1 0,0 0 0,0 1 0,0-1 0,-1 1 0,1-1 0,0 0 0,-1 1 0,1-1 0,0 1 0,-1-1 0,1 1 0,-1-1 0,1 1 0,-1-1 0,1 1 0,-1 0 0,1-1 0,-1 1 0,1 0 0,-1-1 0,1 1 0,-1 0 0,0 0 0,1-1 0,-1 1 0,0 0-94,0 0 65,0 0 0,0 0 0,0 0 0,0 0 1,0 0-1,0 0 0,0 1 0,1-1 0,-1 0 1,0 0-1,0 1 0,0-1 0,0 1 0,0-1 1,0 1-1,1-1 0,-1 1 0,0-1 0,0 1 1,1 0-1,-1 0-65,-10 14 164,0 0 1,1 0-1,1 1 0,1 0 1,0 0-1,-3 13-164,-2 10 320,2 1 0,-2 17-320,10-41 21,1 0 0,0 0 0,1 0 0,0 0 0,2 0 0,0 0 0,2 12-21,-1-19 9,0 0 0,0-1 0,1 1 0,0-1 0,1 0 0,-1 1 0,1-2 0,1 1 0,0 0 0,0-1 0,0 0 0,1 0-1,0 0 1,4 2-9,-5-5 21,0-1 0,0 0-1,0 0 1,0 0 0,1 0-1,-1-1 1,1 0 0,-1 0-1,1-1 1,0 1 0,0-1-1,0 0 1,0-1-1,0 1 1,0-1 0,0-1-1,2 1-20,-2-1 13,-1 0 0,1 0 0,0 0 0,-1 0 0,1-1 0,-1 0 0,0 0 0,0 0 0,0-1 0,0 0 0,0 0-1,0 0 1,-1 0 0,1-1 0,-1 0 0,0 0 0,2-3-13,-4 6 2,-1-1 0,0 0-1,0 0 1,1 1 0,-1-1 0,0 0-1,-1 0 1,1 0 0,0 0 0,-1 0-1,1 0 1,-1 0 0,1-1 0,-1 1-1,0 0 1,0 0 0,0 0 0,0-1-2,-1 1-3,1 0 1,-1 0-1,0 0 1,0 1 0,0-1-1,0 0 1,0 1-1,0-1 1,0 1 0,0-1-1,0 1 1,-1 0-1,1-1 1,-1 1 0,1 0-1,-1 0 1,0 0 2,-3-2-28,0 0 1,-1 1-1,1 0 0,-1 0 0,0 0 1,0 0-1,1 1 0,-1 0 1,0 1-1,0-1 0,0 1 1,-4 0 27,-7 2-683,-1 1 1,0 0-1,-8 3 683,13-2-1470,1 0 0,1 1-1,-4 1 1471,-25 19-3082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10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63 7232,'0'-6'644,"0"0"1,0 0-1,-1 1 0,0-1 1,0 0-1,-1-2-644,1 7 207,1-1-1,-1 1 0,1 0 0,-1 0 0,1-1 0,-1 1 1,0 0-1,0 0 0,0 0 0,0 0 0,0 0 0,0 0 1,0 0-1,0 0 0,-1-1-206,1 2 70,0 0 0,0 0-1,0-1 1,1 1 0,-1 0 0,0 0 0,0 0 0,0 0-1,0 0 1,0 0 0,0 0 0,0 1 0,0-1-1,1 0 1,-1 0 0,0 1 0,0-1 0,0 0 0,0 1-1,1-1 1,-1 1 0,0-1 0,0 1-70,-7 5 80,1 0 1,0 1 0,0 0-1,1 0 1,0 0-1,0 1 1,1 0 0,-1 0-1,2 0 1,-1 0-1,1 1 1,1 0 0,-1 0-1,2 0 1,-1 0-1,1 1 1,0-1-1,1 4-80,0-10 23,1 1 0,0-1 0,0 1 0,0-1 0,1 1 0,-1-1 0,1 0 0,0 1-1,0-1 1,0 0 0,0 0 0,0 0 0,1 1 0,-1-1 0,1 0 0,0-1-1,0 1 1,0 0 0,0-1 0,1 1 0,-1-1 0,1 1 0,-1-1 0,1 0-1,0 0 1,0-1 0,0 1 0,0 0 0,0-1 0,0 0 0,2 1-23,7 1 40,-1 0 0,1-1 0,0-1 1,-1 0-1,1 0 0,0-1 0,0-1 0,-1 0 1,1 0-1,0-1 0,-1-1 0,1 0 0,8-4-40,2-2 49,-1-1-1,0-1 1,-1-1-1,0-1 1,4-4-50,24-21 26,17-19-25,-53 47-1,0 0-1,1 0 1,0 1 0,0 1 1,-8 5-5,0 0 1,0 1-1,1-1 1,-1 1-1,0 1 1,1-1 0,0 1-1,-1 0 1,1 0-1,-1 0 1,1 1-1,2 0 5,-5 0-3,-1 1-1,1-1 0,-1 1 0,1-1 0,0 1 0,-1 0 0,1 0 0,-1 0 0,0 0 0,1 0 0,-1 1 0,0-1 0,0 1 1,0 0-1,0-1 0,0 1 0,0 0 0,0 0 0,-1 0 0,1 0 0,-1 1 0,1 0 4,0 0 5,0 1 0,-1-1-1,0 1 1,0-1 0,0 1 0,0 0-1,-1-1 1,1 1 0,-1 0-1,0-1 1,0 1 0,0 0 0,0-1-1,-1 1 1,0 0 0,0 1-5,-3 8-207,-1 1 1,-1 0 0,0-1-1,0 0 1,-2 0-1,1-1 1,-2 0 0,1 0-1,-2-1 1,-4 5 206,-4 3-933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11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14 8480,'-4'-13'2786,"3"21"-1245,0 5-1410,-3 44 1067,3 0 1,3 1-1,4 19-1198,3-3 177,3-2 1,13 40-178,3 12 327,-23-97-206,15 68 712,-5 0 0,0 49-833,-13-117 166,-1-19 77,0 0 0,-1 0 0,0 0 0,0 0 0,-1 5-243,1-13 9,-1 1 0,1-1 0,0 0 0,0 0 0,0 0 0,0 0 0,0 0 0,0 0 0,0 0 0,0 0 0,0 0 0,0 0 0,0 0 0,0 0 0,-1 0 0,1 0 0,0 0 0,0 0 0,0 0 0,0 0 0,0 0 0,0 0 1,0 0-1,0 0 0,0 0 0,-1 0 0,1 0 0,0 0 0,0 0 0,0 0 0,0 0 0,0 0 0,0 0 0,0 0 0,0 0 0,0 0 0,0 0 0,0-1 0,0 1 0,0 0 0,-1 0 0,1 0 0,0 0 0,0 0 0,0 0 0,0 0 0,0 0 0,0 0 0,0 0 0,0 0 0,0-1 0,0 1 0,0 0-9,-6-11 237,1-6-185,1 0-1,0-1 1,1-6-52,-6-35 30,3-1 1,2-38-31,4 75-19,1-1 1,2 0 0,0 1 0,1 0-1,2-1 1,0 2 0,1-1-1,5-7 19,-9 24-14,0 0 0,0 0 0,1 0 0,0 1 0,0-1 0,0 1 0,1 0 0,-1 0 0,1 1 0,0-1 0,1 1 0,-1 0 0,1 1 0,0-1 0,3-1 14,-6 4-9,1-1 1,0 1-1,0 0 0,-1 0 0,1 0 0,0 1 0,0-1 0,0 1 0,0 0 1,0 0-1,0 0 0,0 0 0,0 1 0,-1 0 0,1 0 0,0 0 0,0 0 1,-1 0-1,1 1 0,0 0 0,-1-1 0,1 1 0,-1 1 0,0-1 0,3 3 9,-5-4-4,1 0 0,-1 0 0,0 1 0,0-1 0,1 1 1,-1-1-1,0 1 0,0-1 0,-1 1 0,1 0 0,0-1 0,-1 1 0,1 0 0,0 0 0,-1-1 0,0 1 0,1 0 0,-1 0 0,0 0 0,0 0 0,0-1 0,0 1 0,-1 0 0,1 0 0,0 0 0,-1 0 0,1-1 0,-1 1 0,0 0 0,0-1 0,1 1 0,-2 0 4,0 3 7,-1 0-1,0-1 0,-1 1 1,1-1-1,-1 0 1,0 0-1,0 0 1,0 0-1,-4 1-6,-12 7-79,0 0 0,-1-2 0,-1-1 0,1-1 0,-20 5 79,29-9-352,-1-1 0,1 0 0,-1-1 0,-12 1 352,-4 0-688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11.8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17 7712,'-9'-16'2506,"8"15"-2390,1 1 0,-1 0 0,1 0 0,-1 0 0,1 0 0,-1 0 0,1 0 0,-1 0 0,1 0 0,-1 0 0,1 1 0,-1-1 0,1 0 0,-1 0 0,1 0 0,-1 1 0,1-1 0,-1 0 0,1 0 0,0 1 0,-1-1 0,1 0 0,-1 1 0,1-1-116,-1 3 153,-1 0 0,1 0 1,0 0-1,1 0 0,-1 1 0,0-1 0,1 0 0,0 0 0,0 0 0,0 1 0,0-1 0,0 0 0,1 0 0,0 3-153,0-1 92,0-1 0,0 1 0,1 0 0,0-1 0,0 1 0,0 0 0,0-1 0,1 0 0,2 4-92,-3-7 93,0 1-1,0-1 1,0 1 0,0-1-1,0 0 1,0 0 0,0 0-1,0 0 1,1 0 0,-1-1-1,0 1 1,1-1 0,-1 1-1,0-1 1,1 0 0,-1 0-1,0 0 1,1 0 0,1 0-93,9-2 287,0 1 1,-1-2 0,2 0-288,-2 0 79,0 1 0,1 0 0,-1 1 0,0 0 0,1 1 0,-1 1 0,1 0 0,-1 0 0,0 1 0,3 1-79,-11-2 4,1 1 1,-1-1 0,1 1-1,-1 0 1,0 0-1,0 0 1,0 1-1,0 0 1,0-1-1,-1 1 1,1 0-1,-1 1 1,0-1 0,0 1-1,0-1 1,0 1-1,-1 0 1,1 0-1,-1 0 1,0 0-1,0 1 1,-1-1-1,1 0 1,-1 1-1,0-1 1,0 1 0,0 0-1,-1 1-4,0 0 5,0-1 0,0 1 1,0-1-1,-1 1 0,0-1 0,0 1 0,-1-1 0,1 1 0,-1-1 0,-3 4-5,-1 5 6,-2 0 0,0-1 0,-4 5-6,4-7-252,0-1-1,-1-1 1,1 1-1,-2-1 0,1-1 1,-1 0-1,-1 0 1,0-1-1,0-1 0,0 1 1,-8 2 252,-10 5-1349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12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6 149 11296,'-5'-18'4192,"5"18"-3264,11-15-257,-1 1 193,5 8-608,18-12 128,10 7-256,12-7-288,-3 4 96,3-6-3167,-1 5 1791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45.5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480 103 5568,'1'-1'180,"0"0"-1,0 1 1,0-1 0,0 0 0,-1 0-1,1 0 1,0 0 0,-1 0 0,1 0-1,0 0 1,-1 0 0,0 0 0,1-1-1,-1 1 1,1 0 0,-1 0 0,0-1-180,10-19 4250,-9 18-3963,-1 0 0,0-1-1,1 1 1,-1 0 0,0-1-1,-1 1 1,1-1 0,-1 1-1,1 0 1,-1-1 0,0 1-1,-1-3-286,-7 0 453,5 4-384,-1 0-1,0 0 0,0 1 0,1 0 1,-1 0-1,0 0 0,0 1 0,0 0 0,0-1 1,0 2-1,-1-1-68,-16 2 111,1 1 0,-1 1-111,10-1 14,-17 3 21,1 2-1,0 2 1,0 0 0,-19 12-35,34-16 5,1 1 0,0 0 1,0 1-1,1 1 0,0 0 0,0 0 1,1 1-1,1 1 0,-1-1 0,2 1 1,-1 1-1,2 0 0,-1 0 1,2 0-1,0 1 0,-1 2-5,1 2 20,0 1-1,1 0 1,1 0-1,1 0 0,0 0 1,1 1-1,2-1 1,-1 1-1,2-1 1,1 1-1,3 15-19,-3-24 36,0 0 1,1 0-1,0 0 0,1-1 0,0 1 0,1-1 0,0 0 0,0 0 0,1-1 0,0 0 0,0 0 0,1 0 0,0-1 0,0 0 0,1 0 0,0 0 0,0-1 0,1-1 0,0 1 0,1-1-36,15 7 88,1-1 0,0-1 0,0-1 0,1-2 0,0-1-1,23 3-87,-28-6-153,1-1-1,-1 0 0,1-2 0,-1-1 0,1 0 0,-1-2 0,22-5 154,-9-3-1655,-11 0-2236,-3 4 1059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46.4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 37 6240,'0'-20'2005,"0"19"-1932,0 1 0,0-1 0,0 1 0,0-1 0,0 0 0,0 1 0,-1-1 0,1 0 0,0 1 0,0-1 0,-1 0-1,1 1 1,0-1 0,-1 1 0,1-1 0,0 1 0,-1-1 0,1 1 0,-1-1 0,1 1 0,-1-1 0,1 1 0,-1-1-73,-1-2 1101,2 5-939,0-1 1,-1 0-1,1 1 1,0-1-1,-1 0 1,1 0-1,0 1 1,-1-1-1,0 0 1,1 0-1,-1 0 0,0 0 1,1 0-1,-1 0 1,0 1-163,-14 21 824,2 0 0,-10 26-824,-13 22 544,-1-10 568,-2-1 0,-32 35-1112,68-92 53,1 0 0,-1 0-1,1 0 1,0 1 0,0-1 0,0 0 0,1 1 0,-1-1 0,1 1 0,0 0 0,0-1-1,0 4-52,1-6 20,0 0-1,0 0 1,1-1-1,-1 1 1,0 0-1,1 0 0,-1 0 1,1-1-1,-1 1 1,1 0-1,-1-1 1,1 1-1,-1-1 0,1 1 1,0 0-1,-1-1 1,1 0-1,0 1 1,-1-1-1,1 1 0,0-1 1,0 0-1,0 1 1,-1-1-1,1 0 0,0 0 1,0 0-1,0 1 1,-1-1-1,1 0 1,0 0-1,0 0 0,0-1 1,0 1-1,0 0-19,3 1 83,27 1-47,0 0 1,0-2-1,0-2 0,0-1 0,2-1-36,8-2-143,17-6 143,7-4-3823,-35 8-637,-14 7 1623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46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4 10816,'-5'-3'4000,"5"3"-3136,-6 14-224,1-5 991,5 1-1023,-6 10 320,6 9-544,-5-2-96,10 7-160,-5-1-32,0 7-32,0 2-64,0 1 32,-5 10-2720,-1-4 1472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4:48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19 658 5984,'-9'-17'1920,"9"16"-1766,-1 1 0,1-1 0,-1 0 1,1 1-1,-1-1 0,0 0 0,1 1 1,-1-1-1,0 1 0,1-1 0,-1 1 0,0-1 1,0 1-1,0 0-154,2-1 2081,7 1-865,14 2-408,1 0-1,17 4-807,-12-1 534,17 0-534,-2-5 636,41-4-636,-1 0 302,97 3 447,121-4 6,176-3-155,-22 1-602,-108 3 122,34-2-11,126-41-200,-233 19 102,-75 11 87,12-2-105,-43-8-146,72-10 300,732-40-243,-953 76 110,1353-58-22,-909 32 203,-325 17-54,-47 5-8,106-10 0,391-33-5,-305 16-231,-76 7 14,38 8 237,-199 15-168,33-6-11,29-8 31,31-3 58,324-16 11,-254 15-113,-93 8 19,23 3 25,40 10-494,-104 6-2750,-38 0 326,-4 6-3796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15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 20 8544,'-9'-15'2757,"9"14"-2688,0 1 0,0 0 0,-1 0 0,1-1 1,0 1-1,0 0 0,0 0 0,-1 0 0,1-1 0,0 1 0,0 0 0,0 0 1,-1 0-1,1-1 0,0 1 0,0 0 0,-1 0 0,1 0 0,0 0 0,0 0 1,-1 0-1,1 0 0,0-1 0,-1 1 0,1 0 0,0 0 0,0 0 0,-1 0 0,1 0 1,0 0-1,-1 0 0,1 1 0,0-1 0,0 0 0,-1 0 0,1 0 0,0 0 1,-1 0-1,1 0 0,0 0 0,0 1 0,0-1 0,-1 0 0,1 0-69,-8 9 1183,8-8-1119,-8 12 127,0 1-1,1-1 1,1 2 0,1-1 0,0 1 0,0 0 0,2 0-1,0 0 1,0 0 0,2 1 0,0-1 0,0 1-1,2-1 1,0 1 0,0-1 0,2 0 0,0 1-1,1 1-190,3 11 121,-6-19-45,2 0-1,-1 0 1,1 0 0,0-1 0,1 1-1,0-1 1,3 5-76,-7-12 20,1 0-1,0 1 1,0-1 0,0 0-1,0 0 1,0 0 0,0 0-1,0 0 1,0 0 0,1 0 0,-1 0-1,0 0 1,0 0 0,1-1-1,-1 1 1,1 0 0,-1-1-1,1 1 1,-1-1 0,1 0-1,-1 1 1,1-1 0,-1 0-1,1 0 1,-1 0 0,1 0-1,-1 0 1,1 0 0,-1-1-1,1 1 1,-1-1 0,1 1-1,-1-1 1,0 1 0,1-1-20,4-2 37,0-1 0,0 1 0,-1-1 1,0 0-1,0-1 0,0 1 0,1-2-37,36-37 37,-14 12-33,2 2 0,1 1 0,1 1 0,18-10-4,-41 31-3,1 0-1,1 1 1,-1-1-1,1 2 1,0 0-1,0 0 1,0 1-1,0 0 1,1 1-1,-1 0 0,1 1 1,0 0-1,-1 1 1,1 0-1,0 1 1,-1 1-1,1-1 1,1 2 3,-1 0 5,0 1 1,0 1 0,0 0-1,-1 0 1,0 1 0,0 0-1,0 1 1,-1 0-1,0 1 1,2 2-6,-8-6 13,1 1-1,-1 0 1,0-1-1,0 2 1,-1-1-1,1 0 1,-1 1-1,0 0 1,1 4-13,-3-6 10,1 0-1,-1 0 1,0 1 0,-1-1-1,1 1 1,-1-1-1,0 1 1,0-1 0,0 1-1,-1-1 1,1 0-1,-1 1 1,0-1 0,-1 2-10,0 0-7,0-1 0,-1 0 0,1 0 0,-1 0 0,0-1 1,0 1-1,-1-1 0,1 1 0,-1-1 0,0 0 0,-4 3 7,1-2-167,-1 0 0,1 0 0,-1 0 0,1-1 0,-1 0 0,-8 2 167,12-5-551,-1 1 0,0-1-1,0 0 1,0 0-1,0-1 1,-1 1-1,1-1 1,0 0-1,0-1 1,-4 0 551,-10 0-2965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16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 47 8960,'-15'-33'2896,"14"32"-2822,1 0 1,-1 0 0,1 1 0,-1-1 0,1 0 0,-1 0-1,0 1 1,1-1 0,-1 0 0,0 0 0,0 1 0,0-1 0,1 1-1,-1-1 1,0 1 0,0-1 0,0 1 0,0 0 0,0-1-1,0 1 1,0 0 0,0 0 0,0 0 0,0-1 0,0 1-75,0 1 87,0-1 0,1 0 0,-1 0 0,0 1 0,0-1 0,0 0 0,1 1 0,-1-1 0,0 1 0,1-1 0,-1 1 0,0-1 0,1 1 0,-1 0 0,1-1 0,-1 1 0,1 0 0,-1-1 0,1 1 0,-1 0 0,1 0 0,0 0 0,-1 0-87,-5 17 491,1-1 0,1 1 1,1 0-1,-2 15-491,2 12 621,2 17-621,7 82 1106,22 123-1106,-22-224 51,0 3 109,8 62 1094,-1 98-1254,-13-178 125,1-13 155,-1 0 0,-1 0 0,0 0 0,-1 0 0,-1 1-280,-2-4 423,5-12-416,0 0 0,0 0 0,0 0 0,0 0 0,0 0 1,0 0-1,0 0 0,-1 0 0,1 0 0,0 0 0,0 0 0,0 0 0,0 1 1,0-1-1,0 0 0,0 0 0,-1 0 0,1 0 0,0 0 0,0 0 0,0 0 1,0-1-1,0 1 0,0 0 0,-1 0 0,1 0 0,0 0 0,0 0 0,0 0 1,0 0-1,0 0 0,0 0 0,0 0 0,0 0 0,-1 0 0,1 0 0,0 0 1,0 0-1,0-1 0,0 1 0,0 0 0,0 0 0,0 0 0,0 0 0,0 0-7,-7-21 201,2-10-155,1 1 1,1 0-1,2-25-46,9-92-64,-2 91 22,2 0 1,14-51 41,-13 74-84,2 0 1,1 0-1,1 1 0,2 1 0,9-14 84,-18 36-24,-1 0-1,2 0 0,-1 1 1,1 0-1,0 1 1,1-1-1,0 1 0,0 0 25,-5 5-7,-1 0 0,1 1 0,0-1 0,0 0 0,0 1 0,0-1-1,0 1 1,0 0 0,0 0 0,0 0 0,1 1 0,-1-1 0,0 1 0,0 0-1,1 0 1,-1 0 0,0 0 0,1 0 0,-1 1 0,0 0 0,0-1 0,0 1-1,1 0 1,-1 0 0,0 1 0,0-1 0,0 1 7,0 0-2,0 0 0,0 0 0,-1 0 0,1 0 0,-1 0 0,0 1 0,1-1 0,-1 1 0,0-1 0,0 1 0,-1 0 0,1 0 0,0 0 0,-1 0 0,0 0 0,1 2 2,-1 0-7,0 0 0,0 1 0,-1-1 1,1 0-1,-1 1 0,0-1 0,-1 0 0,1 1 0,-1-1 1,0 0 5,-3 9-2,0 0-1,-1-1 0,0 0 0,-1 1 0,0-2 0,-1 1 0,-5 5 4,5-8 25,-1 0 0,0-1 0,-1 1 0,0-2 0,-1 1 0,1-1 0,-2-1 0,-8 6-25,11-8-166,1-1 0,-1 0 0,0-1 0,0 1 0,0-2 0,-1 1 0,1-1 0,-1 0 0,1-1 0,-1 0 1,0 0-1,0-1 0,-1 0 166,-11-3-1459,20 3 1279,0-1 1,1 1-1,-1 0 1,0 0-1,0-1 1,0 1-1,0 0 1,0-1 0,1 1-1,-1-1 1,0 1-1,0-1 1,1 0-1,-1 1 1,0-1-1,1 0 1,-1 1-1,1-1 1,-1 0 179,1 1-310,0-1 0,0 1 0,0 0 1,0 0-1,0-1 0,0 1 0,0 0 1,0 0-1,0-1 0,0 1 1,0 0-1,0 0 0,0-1 0,1 1 1,-1 0-1,0 0 0,0 0 1,0-1-1,0 1 0,0 0 0,1 0 1,-1 0-1,0-1 0,0 1 1,0 0-1,1 0 310,-1 0-11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16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33 338 9632,'-4'-2'829,"2"1"-629,1 0 0,0 1 0,0-1 1,0 1-1,0-1 0,0 1 0,-1-1 1,1 1-1,0 0 0,0 0 1,-1-1-1,1 1 0,0 0 0,-1 0 1,1 0-1,0 1 0,0-1 0,-1 0 1,1 0-1,0 1 0,0-1-200,0 1 950,1-1-337,1 0-507,0 0-1,0 0 1,0 0-1,0 0 1,0-1 0,0 1-1,-1 0 1,1 0 0,0-1-1,0 1 1,0 0 0,0-1-1,0 1 1,0-1 0,0 1-1,0-1-105,1-3 158,0 1 0,0 0-1,0-1 1,0 1-1,-1-1 1,0 0-1,0 0 1,0 1-1,0-1 1,0 0-1,-1-1-157,1-44 923,-2 27-725,-4-85 455,0 2-341,10 251 867,-3-100-878,3 1-1,5 24-300,5 38-431,-15-103-27,1 1 1,-2 0-1,1-1 0,0 1 0,-1-1 0,-1 1 0,-1 5 458,-7 13-1739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16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44 126 11456,'-3'-2'513,"0"0"-1,0 0 0,0 1 0,0-1-1,0 1 1,-1 0 0,1 0 0,0 0 0,-1 0 0,1 1 0,0-1-1,-1 1-511,3 0 1728,7 5 198,3-3-1509,0 0 0,0-1 0,1 0 0,2 0-417,10 1 673,-12-2-513,1 1 0,-1-2 1,0 1-1,1-2 0,-1 1 0,1-1-160,62-18 245,-58 16-198,33-10-359,131-36 1119,-127 39-3329,0 1 0,25 0 2522,-74 10-825,0 0 1,0-1-1,-1 2 0,1-1 1,0 0-1,0 0 1,-1 1-1,2 0 825,-2 0-579,1 0-1,-1 0 1,0 0-1,0 0 1,0 1 0,-1-1-1,1 1 1,0 0 579,-2-2-10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2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21 8640,'-23'-17'2784,"23"17"-2730,-1 0 0,1 0 1,0-1-1,-1 1 1,1 0-1,-1-1 0,1 1 1,0 0-1,-1 0 1,1 0-1,-1 0 0,1-1 1,-1 1-1,1 0 1,0 0-1,-1 0 0,1 0 1,-1 0-1,1 0 1,-1 0-55,-5 0 98,-1 0 466,0 0 0,0 0 0,0 1-1,-1 0-563,6-1 110,0 1-1,1-1 0,-1 1 0,0-1 1,0 1-1,1 0 0,-1-1 0,0 1 0,1 0 1,-1 0-1,0 0 0,1 1 0,0-1 1,-1 0-1,1 0 0,0 1 0,-1-1 0,0 2-109,-1 3 80,1 0-1,0 1 1,0-1-1,0 0 0,0 1 1,1-1-1,0 1 0,1-1 1,0 1-1,0-1 0,0 4-79,2 10 227,0 0-1,2 0 0,0 2-226,4 10 288,1 0 0,2-1 0,10 20-288,-17-43 103,0 1 0,1-1-1,1 0 1,-1 0-1,1-1 1,7 7-103,-11-11 34,1-1 0,-1 0-1,1 1 1,0-1 0,0 0 0,0 0 0,0 0 0,0-1 0,0 1-1,0-1 1,1 0 0,-1 0 0,0 0 0,1 0 0,-1 0-1,1-1 1,-1 0 0,1 0 0,2 0-34,1-1 44,-1-1 0,0 1 0,0-2-1,0 1 1,-1-1 0,1 0 0,0 0 0,-1 0 0,0-1-1,1 0-43,13-12 191,17-15-191,-36 31 0,63-64 53,-32 32-58,1 2 0,34-26 5,-52 46-20,1 0-1,0 0 1,0 2 0,1-1 0,5 0 20,-17 7-2,1 1 1,0-1 0,0 1-1,0 0 1,0 0 0,0 1-1,0-1 1,0 1 0,0 0-1,0 1 1,0-1 0,0 1-1,-1 0 1,1 0 0,0 0-1,0 1 1,0 0 0,-1 0-1,1 0 1,2 2 1,-5-3-1,0 1 1,0-1-1,0 1 0,0-1 0,0 1 1,0 0-1,-1 0 0,1 0 0,-1 0 1,1 0-1,-1 0 0,0 0 0,0 0 1,0 1-1,0-1 0,0 1 0,0-1 0,-1 0 1,1 1-1,-1-1 0,0 2 1,0-1-1,0 0 0,0 1-1,0-1 1,-1 0 0,1 0-1,-1 0 1,0 0-1,0 0 1,0 0 0,-1 0-1,1 0 1,-1 0 0,1 0-1,-1-1 1,0 1 0,-2 1 1,-6 7-393,-2-1 1,1 0-1,-1 0 1,0-1-1,-13 6 393,1 3-875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2.5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 9152,'-1'-2'2742,"2"9"-1096,6 25-392,3 22-6,22 86 109,0-6-837,27 191-232,-12-98-172,-11-55 1640,-5 14-1756,-30-176 63,2 8 246,-1 0 1,-1 0 0,-1 0-1,0 0 1,-2 7-310,-1-18 385,-1-7-137,-4-12-17,1-3-209,1 0-1,1 0 1,1-1-1,0 1 1,0-6-22,-9-85 15,7 26-35,4 0 0,4 0 0,2 0 0,9-30 20,-8 77-27,1 0-1,2 0 1,5-10 27,-8 28-15,1 1 0,0-1 0,1 2 0,1-1-1,0 1 1,1 0 0,0 0 0,2 0 15,-8 9-8,1 1 0,0-1 0,0 1-1,0 0 1,0 0 0,1 1 0,-1-1 0,1 1 0,-1 0 0,1 0-1,0 0 1,0 1 0,0 0 0,0 0 0,0 0 0,0 0 0,0 1 0,0 0-1,0 0 1,0 0 0,0 1 0,0 0 0,0 0 0,0 0 0,3 2 8,-3-2-10,0 1 1,0 0 0,0 0 0,-1 1 0,1-1 0,-1 1 0,1 0 0,-1 0 0,0 1 0,0-1 0,-1 1 0,1 0 0,-1 0-1,0 0 1,0 0 0,0 1 0,0-1 0,-1 1 0,0 0 0,0-1 0,0 1 0,-1 0 0,1 0 0,0 5 9,-2-2 12,0 0 1,0 0-1,0-1 1,-1 1 0,0 0-1,-1 0 1,0-1-1,0 1 1,0-1 0,-1 1-1,-1 1-12,-3 5 7,0 0-1,-1 0 0,-1-1 1,0 0-1,-2 1-6,4-6 12,-1 0 0,0-1 0,0 0 0,0 0-1,-1-1 1,0 0 0,-1 0 0,1-1 0,-1 0 0,-9 3-12,4-3-116,0-1 1,0 0 0,0 0 0,-1-2 0,1 0 0,-1-1-1,-3 0 116,10-1-376,0-1-1,0 0 0,-7-1 377,13 1-359,0 0 0,-1 0 0,1 0 0,1 0 0,-1 0-1,0 0 1,0-1 0,0 1 0,1-1 0,-1 0 0,0 0 0,0-1 359,2 3-155,1-1 0,0 1 1,-1-1-1,1 1 0,-1-1 1,1 0-1,0 1 0,0-1 1,-1 1-1,1-1 0,0 0 1,0 1-1,0-1 0,-1 1 1,1-1-1,0 0 0,0 1 1,0-1-1,0 0 0,0 0 155,1 0-525,-1 1-1,1-1 1,-1 0-1,0 0 0,1 0 1,0 1-1,-1-1 1,1 0-1,-1 1 1,1-1-1,0 1 1,0-1-1,-1 0 526,1 1-10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2.9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29 9216,'-10'-24'2981,"10"23"-2931,0 1-1,0 0 1,0 0 0,-1-1 0,1 1-1,0 0 1,0 0 0,0 0 0,0-1-1,-1 1 1,1 0 0,0 0 0,0 0-1,0 0 1,-1-1 0,1 1 0,0 0-1,0 0 1,-1 0 0,1 0 0,0 0-1,0 0 1,-1 0 0,1-1 0,0 1-1,0 0 1,-1 0 0,1 0 0,0 0-1,0 0 1,-1 0 0,1 0 0,0 1-1,-1-1 1,1 0 0,0 0 0,0 0-1,-1 0 1,1 0 0,0 0 0,0 0-1,0 1 1,-1-1 0,1 0 0,0 0-1,0 0 1,0 0 0,-1 1 0,1-1-1,0 0 1,0 0 0,0 0 0,0 1-1,-1-1 1,1 0 0,0 0 0,0 1-1,0-1 1,0 0 0,0 1 0,0-1-1,0 0 1,0 0 0,0 1 0,0-1-1,0 0 1,0 0 0,0 1 0,0-1-1,0 0-48,-1 44 1834,0-16-1555,1 0-1,1-1 1,2 1 0,1 1-280,-4-27 38,1 1 0,-1 0-1,1-1 1,0 1 0,0 0 0,0-1 0,0 1-1,1-1 1,-1 1 0,1-1 0,-1 0 0,2 1-38,-2-2 15,0 0 0,0 0 1,0-1-1,0 1 1,1 0-1,-1-1 0,0 1 1,0-1-1,1 1 0,-1-1 1,0 0-1,1 0 1,-1 0-1,1 1 0,-1-1 1,0 0-1,1-1 0,-1 1 1,0 0-1,1 0 1,-1-1-1,0 1 0,1 0 1,-1-1-1,0 1 0,1-1-15,44-20 189,-36 16-125,-1 0 0,1 0 1,0 1-1,0 1 1,0 0-1,1 0 1,-1 1-1,1 0 0,7 0-64,-7 3 58,0-1 1,0 1-1,0 1 0,0 0 0,0 1 0,-1 0 0,6 3-58,-9-4 25,0 1-1,0 1 1,-1-1 0,1 1-1,-1 1 1,0-1-1,0 1 1,0 0 0,-1 0-1,0 1 1,1 1-25,-4-4 6,0-1 0,0 1 1,0-1-1,-1 1 1,0 0-1,1-1 0,-1 1 1,0 0-1,0 0 0,-1 0 1,1 0-1,-1 0 1,1 0-1,-1 0 0,0 0 1,0 0-1,0 1-6,-1 0 10,0 0 0,0 0 1,0-1-1,0 1 0,-1 0 0,0-1 0,1 1 0,-1-1 0,0 1 1,-1-1-1,1 0 0,-1 1-10,-4 4-11,-1-1-1,0 0 1,0 0 0,-1-1-1,1 0 1,-1 0-1,0-1 1,-1-1 0,-6 3 11,-8 2-871,0-1 0,0-1-1,-1-1 1,0-1 0,0-1 0,-3-2 871,-28-3-1978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3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6 111 11456,'-5'-24'4256,"16"19"-3297,16-4-287,-5 3 1248,16-3-1184,9-2-224,13 2-320,11-5-320,-2-1 64,2 6-8287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62 7456,'-3'-8'894,"1"4"-458,1-1-1,-1 1 1,0 0-1,0-1 1,-1 1-1,1 0 1,-1 1-1,0-1 1,0 0-1,0 1 1,-2-2-436,-7 0 1825,11 5-1789,1 1 0,0-1 0,-1 0 0,1 0 0,0 0 0,0 0 1,-1 0-1,1 0 0,0 0 0,0 0 0,0 0 0,-1 1 0,1-1 0,0 0 1,0 0-1,-1 0 0,1 0 0,0 1 0,0-1 0,0 0 0,0 0 1,-1 0-1,1 1 0,0-1 0,0 0 0,0 0 0,0 1 0,0-1-36,-1 3 68,1-1 1,0 1-1,0-1 0,0 1 0,0-1 0,0 1 1,1 0-1,-1-1-68,1 6 4,40 333 1690,-12-119-726,59 424 1048,-82-606-1761,2 8 639,-2 1-1,-1 26-893,-6-70 280,0-8-94,-4-14 56,4 14-203,-6-21 159,-3-10-126,2 0-1,-3-28-71,-9-144-37,16 154-13,3-1 0,2 1 0,2 0-1,2 0 1,4-4 50,-7 43-33,1 0 0,1-1 0,0 2 0,1-1 0,0 0 0,1 1 0,0 0 0,1 0 0,0 1 0,4-4 33,-6 9-14,-1 1 0,1 0 0,0 0 0,0 0 0,1 1-1,0 0 1,-1 0 0,1 0 0,1 0 0,-1 1-1,0 0 1,1 1 0,-1-1 0,1 1 0,0 1 0,0-1-1,0 1 1,0 0 0,0 1 0,0 0 14,-3 0-5,0 0 0,0 0 0,0 1 0,0-1 0,0 1 0,0 0 0,0 0 0,0 1 1,0-1-1,0 1 0,-1 0 0,1 0 0,-1 0 0,0 0 0,1 1 0,-1 0 0,0-1 0,0 1 0,0 0 0,-1 0 0,1 1 0,-1-1 0,0 0 0,0 1 0,0-1 1,0 1-1,1 4 5,-1 1 13,1 1 1,-2 0-1,0 0 1,0 0 0,0 0-1,-1 0 1,-1 0 0,0 0-1,0 0 1,-1 0-1,0 0 1,-1 0 0,0 0-14,-4 10 41,-1 1 0,-1-1 1,-1-1-1,-1 1 1,-6 7-42,10-17 20,0-1 0,-1 0 0,0 0 0,-1 0 1,0-2-1,0 1 0,-1-1 0,1 0 0,-2-1 1,1 0-1,-1 0 0,0-1 0,0-1 0,-6 2-20,14-5-104,0-1 0,0 1 0,0-1 0,0 0 0,0 0 0,0 0 0,0 0 0,0 0 0,0-1 0,0 1 0,0-1 0,0 0 0,0 0 0,-2-1 104,-10-6-848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119 172 6464,'-4'-10'3382,"4"10"-3300,0 0-1,0 0 1,0-1 0,0 1 0,-1 0 0,1 0-1,0 0 1,0 0 0,0 0 0,0-1 0,0 1-1,0 0 1,0 0 0,0 0 0,0 0 0,0 0-1,0-1 1,-1 1 0,1 0 0,0 0 0,0 0 0,0-1-1,0 1 1,0 0 0,0 0 0,0 0 0,1 0-1,-1-1 1,0 1 0,0 0 0,0 0 0,0 0-1,0 0 1,0-1 0,0 1-82,0 0 307,1-1 1,-1 0-1,0 1 0,0-1 1,1 1-1,-1-1 1,0 1-1,0-1 0,0 0 1,0 1-1,0-1 1,0 0-1,0 1 0,0-1 1,0 0-1,0 1-307,-4-21 1767,3 18-1311,0-1-356,1-1-1,0 1 1,0 0 0,0-1-1,0 1 1,1 0-1,-1-1 1,1 1 0,0 0-1,0-1 1,1 1 0,-1 0-1,1 0 1,0 0 0,0 1-1,0-1 1,1 0-1,-1 1 1,1-1 0,0 1-1,0 0 1,0 0 0,1 0-1,-1 0 1,1 1-1,-1-1 1,1 1 0,0 0-1,0 0 1,1-1-100,0 1-26,-1 1 0,0-1 0,1 1 0,-1-1 0,1 1 0,0 1 0,-1-1 0,1 1 0,0-1 0,0 1 0,-1 1 0,1-1 0,1 1 26,-3 0 3,1 0-1,-1 0 0,0 0 1,1 0-1,-1 1 0,0-1 1,0 1-1,0 0 0,0 0 1,0 0-1,0 0 0,-1 0 1,1 1-1,-1 0 0,1-1 1,-1 1-1,0 0 0,1 1-2,-2-1 8,1 0 0,-1 0 0,0 0 0,0 0-1,0 1 1,0-1 0,-1 0 0,1 0 0,-1 1 0,0-1-1,0 0 1,0 0 0,0 1 0,0-1 0,-1 0 0,0 1-1,0-1 1,0 1-8,-3 8 26,-1 1 0,0-1 0,-6 11-26,6-15-5,-16 29 173,-2 0 0,-19 24-168,46-65-1,0 1 0,0-1 0,0 1 1,0 0-1,1 1 0,0-1 1,-1 1-1,1 0 0,0 0 0,0 0 1,0 0-1,2 1 1,2-2 28,0 1 0,0 1 0,0-1 0,0 2 0,1-1-1,-1 1 1,6 1-28,-6 0 0,1 1 0,-1 1-1,0 0 1,0 0-1,0 1 1,0 0 0,0 0-1,-1 1 1,0 0 0,0 1-1,2 1 1,-6-3 7,0-1 0,0 1-1,0 0 1,0 1-1,-1-1 1,0 1 0,0-1-1,0 1 1,1 3-7,-3-4 12,1-1-1,-1 1 1,0-1-1,-1 1 1,1 0-1,0-1 1,-1 1 0,0 0-1,0-1 1,0 1-1,-1 0 1,1-1-1,-1 1 1,0-1 0,0 1-12,-1 4 14,-2 0 0,1-1-1,-1 1 1,0-1 0,-1 0 0,0 0 0,0 0 0,0-1 0,-1 1 0,0-2 0,0 1 0,0 0 0,-1-1 0,0 0 0,0-1 0,-5 3-14,-11 5 28,-1-1 0,0-1 0,-1-1 1,-17 4-29,23-8-77,-1-1 0,1 0 1,-1-2-1,0 0 0,-14-1 77,16-2-1303,0 0 0,1-1-1,-14-4 1304,11 2-1728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735 423 8544,'1'0'159,"-1"0"0,1 0 0,-1 0 0,0 1 1,1-1-1,-1 0 0,0 1 0,1-1 0,-1 0 0,0 0 1,1 1-1,-1-1 0,0 1 0,0-1 0,1 0 0,-1 1 0,0-1 1,0 1-1,0-1 0,0 0 0,1 1 0,-1-1 0,0 1 1,0-1-1,0 1-159,1 3 581,0-3 651,-1-1-336,5 13 2367,-1 11 127,-4-22-2002,0-9-872,0 3-572,0 1 79,0-1 0,-1 1-1,1-1 1,-1 1 0,0-1 0,0 1 0,0-1 0,-1 1 0,1 0 0,-1-1 0,1 1 0,-1 0 0,0 0 0,0 0 0,-1 1 0,1-1 0,-1 0 0,1 1 0,-1 0 0,0-1-1,0 1 1,0 0 0,0 0 0,0 1 0,0-1 0,-2 0-23,-3-1 3,1 0-1,-1 1 1,1 0-1,-1 0 1,0 1-1,0 0 1,0 0-1,1 1 1,-1 0-1,0 1 1,-3 0-3,-6 2-13,0 0 1,0 2 0,1 0 0,0 1 0,0 0 0,0 1 0,1 1 0,0 1 0,0 0 0,1 1 0,1 0 0,-1 1-1,2 1 1,-1 0 0,2 1 12,7-9-10,1 0 0,0 1 0,0-1 0,1 1 0,0 0 0,-1 0 0,2-1 0,-1 1 0,0 1 0,1-1 0,0 0 0,0 5 10,0-7-2,1-1-1,0 0 0,0 0 1,1 1-1,-1-1 0,0 0 1,1 0-1,-1 0 0,1 0 1,0 1-1,-1-1 0,1 0 1,0 0-1,0 0 0,1 0 1,-1-1-1,0 1 0,1 0 1,-1 0-1,1-1 0,-1 1 1,1-1-1,0 1 0,-1-1 1,1 0-1,0 0 0,0 0 1,0 0-1,0 0 0,0 0 1,1 0 2,7 1 27,0 0 0,0-1 0,0 0 1,1-1-1,-1 0 0,0 0 0,0-1 1,0 0-1,5-2-27,3 0-13,1 1-1,4 1 14,-22 1 18,1 0 0,-1 0-1,0 0 1,1 0 0,-1 0 0,0 0-1,0 0 1,1 1 0,-1-1 0,0 0-1,0 1 1,1-1 0,-1 1-1,0 0 1,0-1 0,0 1 0,0 0-1,0 0 1,0-1 0,0 1 0,0 0-1,1 1-17,-1 0 68,0 0 0,-1 0 0,1 0-1,-1 0 1,1 0 0,-1 0 0,1 0-1,-1 0 1,0 0 0,0 0 0,0 0-1,0 0 1,-1 0 0,1 1-68,-1 2 45,1 0-1,-1 1 1,1-1 0,1 0 0,-1 0-1,1 1 1,0-1 0,0 0-1,0 0 1,1 0 0,1 2-45,-2-3 3,1-1 0,0 0 1,0 0-1,0 0 0,1 0 0,-1 0 1,1 0-1,0-1 0,0 1 0,0-1 1,0 0-1,0 0 0,0 0 0,0 0 1,1 0-1,0 0-3,6 1 6,0 0 0,-1-1 0,1 0 0,0 0-1,0-1 1,0 0 0,0-1 0,0 0 0,0 0 0,0-1 0,0 0 0,0-1 0,0-1 0,0 1 0,-1-1 0,1-1 0,-1 0-1,0 0 1,4-3-6,-2 1 53,0-1-1,0 0 0,-1 0 0,0-1 1,0-1-1,-1 1 0,0-2 0,0 1 0,-1-1 1,0 0-1,-1-1 0,0 0 0,-1 0 1,0-1-1,-1 0-52,-1 2 66,-2 1 1,1-1 0,-1 0-1,-1 0 1,0 0-1,0 0 1,-1 0-1,0 0 1,-1-4-67,-2-8 35,-1 0 0,0 1 0,-5-11-35,-1-2-32,-2 1-1,-6-13 33,9 26-20,-2 1 1,0 0-1,-1 1 0,-7-7 20,3 5-17,0 2-1,-2 0 1,0 1 0,-1 1 0,0 1 0,-1 0 0,-1 1-1,0 2 1,-7-3 17,13 9-21,0 0 0,-1 1-1,1 0 1,-1 2 0,0 0-1,0 0 1,0 2 0,-8-1 21,10 3-13,1-1 1,0 1 0,0 1 0,0 1 0,0-1 0,0 2 0,1 0 0,-1 1-1,1 0 1,0 0 0,-3 3 12,-7 4-39,-1 2 0,1 0 0,1 1 0,1 1 1,0 1-1,1 0 0,1 2 0,0 0 0,2 1 0,-6 9 39,5-4-24,0 1 1,2 0-1,1 1 0,1 1 1,2 0-1,1 0 0,0 1 1,-4 30 23,10-35-1,1-1-1,1 1 1,1 0 0,1 0 0,1 0-1,1 0 1,1 0 0,2 0 0,0-1-1,1 0 1,8 18 1,-6-20 7,2-1 0,0 0 1,1 0-1,2-1 0,0-1 0,0 0 0,2-1 0,0 0 0,1-1 0,0-1 0,2 0 1,0-2-1,0 0 0,1 0 0,1-2 0,0-1 0,0 0 0,1-2 0,0 0 0,1-1 1,19 3-8,-6-5-868,0-1 1,0-2 0,1-1 0,-1-2 0,15-3 867,13 0-1622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104 285 7872,'-2'3'786,"0"-1"1,0 1-1,1-1 0,-1 1 1,1-1-1,0 1 0,-1 0 1,1 0-787,0 0 535,0 0 1,-1 1-1,0-1 1,1 0-1,-1 0 0,-2 2-535,3-4 172,0 0-1,0 0 1,0 0-1,0 0 0,0 0 1,-1 0-1,1 0 0,0 0 1,0 0-1,-1-1 0,1 1 1,0 0-1,-1-1 0,1 1 1,-1-1-172,0 0 136,0 0 1,1 0-1,-1 0 1,1-1-1,-1 1 1,1-1-1,-1 1 1,1-1-1,-1 1 1,1-1-1,0 0 1,-1 0-1,1 0 1,0 0-1,0 0 1,0 0-1,-1 0-136,-1-2 117,0 0-1,1-1 1,-1 1-1,0-1 1,1 0 0,0 1-1,0-1 1,0 0-1,1 0 1,-1 0-1,1-1 1,0 1 0,0 0-1,0 0 1,1-1-1,-1 1 1,1 0 0,0-1-1,0 1 1,1 0-1,-1-1-116,2-9-18,0 0-1,1 1 0,1-1 0,0 1 1,1 0-1,2-6 19,-1 6-45,1 0-1,0 0 1,0 1 0,2-1 0,-1 2 0,11-11 45,-15 17-9,1 0 1,-1 1-1,1 0 1,0 0-1,0 1 1,1-1-1,-1 1 0,1 0 1,-1 1-1,1-1 1,0 1-1,0 0 1,0 1-1,0-1 1,1 1-1,-1 0 1,5 1 8,-6 0-6,-1 0-1,1 1 1,-1 0 0,0 0-1,1 0 1,-1 1 0,0-1 0,1 1-1,-1 0 1,0 0 0,0 1-1,-1-1 1,1 1 0,0 0-1,-1 0 1,0 0 0,1 0 0,-1 0-1,-1 1 1,1 0 0,0-1-1,-1 1 1,2 3 6,1 2-7,-1 0 0,0 0 1,-1 0-1,0 1 0,0-1 0,-1 1 0,0 0 0,-1 0 0,0-1 1,0 5 6,-2 0 4,0-1 0,-1 1 1,0-1-1,-1 0 0,-1 0 0,0 0 1,0 0-1,-2-1 0,-3 7-4,-12 20 74,-2-1-1,-9 8-73,6-8 92,-31 41 51,27-39 498,-4 10-641,31-46 63,-9 19 357,12-23-412,0 0 0,-1 1 1,1-1-1,0 0 1,0 1-1,0-1 0,0 0 1,0 1-1,0-1 1,0 0-1,0 1 0,0-1 1,0 0-1,0 1 1,0-1-1,0 0 0,0 1 1,0-1-1,1 0 1,-1 1-1,0-1 0,0 0 1,0 0-1,0 1 1,1-1-1,-1 0 0,0 1 1,0-1-1,1 0 1,-1 0-1,0 0 0,0 1 1,1-1-1,-1 0 1,0 0-1,0 0 0,1 0 1,-1 0-1,0 1 1,1-1-1,-1 0 0,0 0 1,1 0-1,-1 0 1,0 0-1,1 0 0,-1 0 1,0 0-1,1 0 1,-1 0-1,0 0 0,1 0 1,-1 0-1,0-1 1,1 1-1,-1 0 0,0 0 1,0 0-1,1 0 1,-1-1-9,22-3 99,-1-2 0,0-1 0,12-6-99,30-9 135,157-39-20,-69 29-3702,-146 31 3340,21-2-2831,-8 5-3213,0 4 1502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172 662 8480,'-1'0'83,"1"-1"0,0 1 0,0 0-1,-1 0 1,1 0 0,0 0 0,0-1 0,-1 1 0,1 0 0,0 0 0,-1 0 0,1 0 0,0 0 0,0 0 0,-1 0 0,1 0 0,0 0 0,-1 0-1,1 0 1,0 0 0,0 0 0,-1 0 0,1 0 0,0 0 0,-1 0 0,1 1 0,0-1 0,0 0 0,-1 0 0,1 0 0,0 0 0,0 0 0,0 1-1,-1-1 1,1 0 0,0 0 0,0 0 0,0 1 0,-1-1 0,1 0 0,0 0 0,0 1 0,0-1 0,0 0 0,0 1 0,0-1 0,-1 0 0,1 0-1,0 1 1,0-1 0,0 0 0,0 1 0,0-1 0,0 0 0,0 0 0,0 1 0,0-1-83,-3 9 1454,3 3 660,1-11-749,-1-8-455,-1-123-41,-17-112-869,13 198-24,-2-18-100,-3 1 0,-14-51 124,23 109-6,-7-19-76,8 21 79,0 1 0,-1 0 0,1-1-1,0 1 1,0 0 0,0-1 0,0 1 0,0 0 0,0 0 0,-1-1 0,1 1 0,0 0 0,0 0 0,-1-1 0,1 1 0,0 0-1,0 0 1,-1 0 0,1-1 0,0 1 0,0 0 0,-1 0 0,1 0 0,0 0 0,-1 0 0,1 0 0,0 0 0,-1-1-1,1 1 1,0 0 0,0 0 0,-1 0 0,1 0 0,0 0 0,-1 0 0,1 1 0,0-1 0,-1 0 0,1 0 0,0 0 0,-1 0-1,1 0 1,0 0 0,0 1 0,-1-1 0,1 0 0,0 0 0,0 0 0,-1 1 0,1-1 0,0 0 0,0 0 0,-1 0-1,1 1 1,0-1 0,0 0 0,0 1 0,0-1 0,0 0 0,-1 0 0,1 1 0,0-1 0,0 1 3,-3 6-5,0 0 0,0 1 0,0-1 0,1 1 0,0 0 0,1 0 0,0 0 0,0 4 5,-1 24 0,2 13 0,0-20-14,14 521-60,2-362 620,26 100-546,-36-245 115,10 45 169,5 44 920,-20-120-806,-4-17 75,-4-21-187,-7-56-259,-3-77-27,12 78-21,3 1-1,4-24 22,1 50-34,3-1 0,3-4 34,-6 40-47,1 1 1,1 0 0,1 0 0,0 1 0,2 0 0,0 0 0,0 0 0,2 1 46,-7 11-29,1 0 1,-1 0-1,1 1 0,0-1 0,0 1 1,1 0-1,0 0 0,-1 1 0,1-1 1,1 1 28,-4 2-7,0 0 1,0 0 0,0 0-1,0 0 1,0 1-1,0-1 1,0 1 0,0-1-1,0 1 1,1 0 0,-1 0-1,0 0 1,0 0 0,0 0-1,1 1 1,-1-1 0,0 1-1,0-1 1,0 1 0,0 0-1,0 0 1,0 0 0,0 0-1,0 0 1,0 0 0,-1 0-1,1 1 7,3 2-5,-1 0-1,1 1 0,-1-1 1,0 1-1,-1 0 1,1 0-1,-1 1 0,0-1 1,-1 1-1,1 0 0,-1-1 1,0 1-1,0 3 6,1 3 20,-1 0 1,0 0-1,0 0 0,-2 0 0,1 0 0,-2 3-20,1-4 7,-1-1 1,0 0-1,-1 0 0,0-1 0,0 1 0,-1 0 0,-1-1 0,1 1 0,-1-1 0,-1 0 1,0 0-1,-1 1-7,-1 0 8,0 0 1,-1-1-1,0 1 0,-1-1 1,0-1-1,0 0 1,-1 0-1,1-1 1,-2 0-1,1-1 1,-1 0-1,-4 1-8,1-1 33,0-2 0,0 1 0,0-2 0,-1 0 0,-4 0-33,11-2-305,0-1 0,1 1 0,-1-2 0,0 1 0,0-1 0,0 0 0,0 0 0,1-1 0,-1 0 0,-6-3 305,13 4-166,1 1 1,-1 0-1,1 0 1,-1-1-1,1 1 1,-1 0-1,1-1 1,-1 1-1,1 0 1,-1-1-1,1 1 1,0 0-1,-1-1 1,1 1-1,0-1 0,-1 1 1,1-1-1,0 1 1,-1-1-1,1 1 1,0-1 165,0 0-239,0 1 0,0-1 0,0 1 1,0 0-1,0-1 0,1 1 0,-1 0 0,0-1 0,0 1 1,0 0-1,1-1 0,-1 1 0,0 0 0,0-1 0,1 1 1,-1 0-1,0-1 0,1 1 0,-1 0 0,0 0 0,1 0 1,-1-1-1,0 1 0,1 0 0,-1 0 0,0 0 0,1 0 1,-1 0-1,1 0 0,-1 0 0,1-1 239,15 0-4069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7712,'0'15'4165,"0"-14"-2896,0-1-357,0 0 139,0 0-336,9-9 1252,-6 2-1801,0-1-1,0 0 1,-1 0-1,0 0 1,0 0-1,0-3-165,1-6 138,1-7 96,-1 0 0,-1 0 0,-1-1 0,-2-1-234,1 14 83,18 91 375,-8-21 91,0 48-549,-9-73-3365,-1-1 0,-2 13 3365,1-21-2250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32 115 7712,'-32'3'7744,"42"-4"-6980,-1 0 1,1 0 0,0-1 0,-1-1 0,0 1 0,1-2-765,64-25-456,-33 13 626,63-30-2740,-76 34 997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449 641 5728,'0'-1'235,"0"1"0,1 0 0,-1-1 0,0 1 0,0 0 0,0 0 0,0-1 0,0 1 0,1 0 0,-1 0 0,0 0 0,0-1 0,0 1 0,1 0 0,-1 0 0,0 0 0,0 0 0,0-1 0,1 1 1,-1 0-1,0 0 0,1 0 0,-1 0 0,0 0 0,0 0 0,1 0 0,-1 0 0,0 0 0,0 0 0,1 0 0,-1 0 0,1 0-235,12 0 2975,-7 0-954,-12-12 379,4 10-2345,1 0 1,-1 0-1,0 0 0,0 0 1,0 0-1,0 1 1,0-1-1,0 1 1,-1 0-1,1-1 0,-1 1 1,1 0-1,0 0 1,-1 1-1,0-1 1,-1 0-56,-1 0 35,0 1 0,0 0 1,0 0-1,0 0 0,0 0 0,0 1 1,0 0-1,-4 1-35,-6 3-10,0 0 0,0 1 0,1 1 1,0 0-1,-6 5 10,7-4-14,1 0 1,0 1 0,0 1 0,1-1-1,-9 12 14,17-18-3,0 0 0,0 0 0,1 0 0,-1 1 0,1-1 0,0 1 0,0 0 0,0 0 0,0 0 0,1 0 0,0 0 0,-1 0 0,2 0 0,-1 0 0,0 0 0,1 1 0,0-1 0,0 0-1,0 0 1,0 1 0,1-1 0,0 4 3,0-5 1,0-1 0,1 1-1,-1-1 1,0 0 0,1 1 0,-1-1-1,1 0 1,0 0 0,-1 0-1,1 0 1,0 0 0,0 0-1,1 0 1,0 0-1,6 3 43,0 0 0,0 0 0,4 1-43,-7-4-4,1 1-1,-1 0 0,0 0 1,0 1-1,-1-1 1,1 2-1,0-1 5,-1 2 4,-1 0-1,0 0 1,0 1 0,0-1-1,-1 1 1,0 0 0,2 5-4,-1-2 69,0-1 1,1 0 0,3 6-70,-7-14 7,2 4 41,1 0 0,0 1-1,1-1 1,-1 0 0,4 2-48,-6-5 9,0-1 1,0 1 0,0-1 0,0 0-1,1 0 1,-1 0 0,0-1 0,0 1-1,1 0 1,-1-1 0,0 1-1,1-1 1,-1 0 0,0 0 0,1 0-1,-1 0 1,0 0 0,2 0-10,6-3 19,0 1 0,0-1 0,1-1 0,-2 0 0,1 0-1,0-1 1,-1 0 0,0-1 0,0 0 0,4-4-19,8-7-38,0-1 0,-2-1 0,10-12 38,-19 20 16,-1 0 1,0-1-1,0 1 1,-1-2-1,-1 1 1,0-1-1,0-1 1,-2 1-1,1-1 1,0-5-17,-2-2 28,0-1 0,-1 1 0,-1-1 0,-1-4-28,-1-16 91,-3-29-91,-1 34-7,-1 0 1,-2 0 0,-1 0 0,-2 1 0,-2 0-1,-3-5 7,4 15 4,-2 0-1,-1 1 1,0 0 0,-2 1-1,-1 1 1,-12-13-4,20 27-7,1 1 0,-1 0 0,0 0 1,-1 0-1,-9-5 7,11 9-4,1 1 1,-1-1 0,0 1-1,1 1 1,-1-1 0,-1 1-1,1 1 1,0 0 0,-4 0 3,0 0-23,-1 1 1,0 1 0,0 0 0,1 1 0,-1 0 0,1 1 0,-1 1-1,1 0 1,0 0 0,1 1 0,-1 1 0,1 0 0,-8 6 22,7-4-5,1 1 0,0 0 0,1 1 1,0 0-1,1 0 0,0 1 1,-6 10 4,0 4 23,0 1 1,2 1-1,-1 3-23,1 3 41,0 1 0,2-1 1,2 2-1,1-1 0,2 1 0,-2 25-41,7-34 4,0 1 0,2-1 0,0 0 0,2 1 0,1-1 0,2 0 0,0 0 0,1-1 0,6 11-4,2 0 15,1-1 0,2-1 1,21 31-16,-28-49 29,1 0-1,0-1 1,1 0 0,1 0 0,0-2 0,1 0 0,1 0 0,11 6-29,-18-13-21,1-1 0,0 0 0,0 0 0,0-1 0,1 0 0,-1-1 0,1 0 0,0-1 0,0 0 0,0 0 0,0-2 1,0 1-1,0-1 0,1-1 21,2-1-864,-1-1 0,13-4 864,27-9-1270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7 453 9056,'-4'15'4933,"4"-14"-4821,-1-1 0,1 0 0,0 1 0,0-1 0,-1 1 0,1-1 0,0 1 0,0-1 0,0 1 0,0-1 0,0 0 0,-1 1 0,1-1 0,0 1 0,0-1 0,0 1 0,0-1 0,1 1 0,-1-1 0,0 1 0,0-1 0,0 1 0,0-1 0,0 1 0,1-1-112,1 3 1930,3 1-412,2-11-833,-4 0-529,0 1 0,0-1-1,-1 0 1,0 1 0,0-1 0,0 0 0,-1 0-1,0-1 1,0-4-156,-1-15-28,-2-25 28,1 26 77,-7-83 7,0-47-206,11 121-6,-3 92-79,3 191 160,2-171 108,3 0-1,7 23-60,10 23-923,-24-115-901,-1-3 544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79 8224,'-11'2'3898,"7"0"-2041,5-2 30,0 2-1362,-1 0-1,0 0 1,1 0 0,-1 0-1,1 0 1,0 0 0,-1 0-1,2 0-524,0-1 142,0 0-1,0-1 1,0 1-1,0-1 1,0 1-1,0-1 1,1 0 0,-1 0-1,0 0 1,0 0-1,0 0 1,0-1-1,0 1 1,1-1-1,-1 0-141,4 0 69,13-3 2,0-1 0,7-3-71,10-4 2,-27 10-47,184-55-1968,-148 44 711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6400,'-18'0'3509,"18"13"252,0 25-3508,0-26 122,2 61 150,-3 58 294,-2-36 66,6 57-885,5-54 70,1 74 282,-9-121 378,0-50-703,1 0-1,-1 0 0,0 0 0,1 0 0,-1 0 0,1 0 1,-1 0-1,1 0 0,-1 0 0,1 0 0,-1 0 0,1 0-26,0 0 42,0 0-1,0 0 0,-1 0 0,1 0 0,0 0 0,-1 0 0,1 0 0,-1 0 0,1 0 0,-1 0 0,0 1 0,0-1 0,1 0-41,3 58 624,-4-55-642,1-1 1,-1 1-1,1 0 0,0 0 0,0-1 0,1 1 0,-1-1 0,1 1 18,-1 0 16,1 0 1,-1-1 0,0 1-1,1 0 1,-2 0 0,1 0-1,0 0 1,-1 1-17,0-3 22,0 0 0,0 0 0,0 1 0,1-1 0,-1 0 0,1 0 0,-1 0 0,1 0 0,0 0 0,0 0 0,-1 0 0,2 0 0,-1 0 0,0 0 0,0 0 0,1 0-22,7-1-1083,-9-1 464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139 732 7232,'-1'12'1904,"1"1"0,-4 11-1904,4-20 351,-1 0 0,1 1 0,-1-1 0,1 0 1,1 0-1,-1 4-351,1 6 757,1-6 113,2-9-234,4-15 364,-5 2-587,0-1-1,-1 0 0,-1 0 0,0-7-412,-2-59 603,1 79-599,-4-44 21,-2 1-1,-2-1 1,-6-14-25,-11-61-53,17 46 85,3-15-32,-6-59-37,7 132-37,2 11 53,-1 11 84,-3 35 106,2 0 0,1 0 1,3 32-170,-1 20 212,0-57-242,-11 148 263,2-90-185,4 1 0,4 61-48,3-54 178,-1-60-42,0-40-103,0 1 0,0-1-1,0 1 1,0-1-1,1 1 1,-1-1 0,1 1-1,-1 0 1,1-1-1,-1 0 1,1 2-33,-1-3 5,1 0 0,-1 0 0,0 0 0,0 0 0,0 0 0,0 0 0,0 0-1,0 0 1,0 0 0,0 0 0,0 0 0,0 1 0,0-1 0,0 0 0,0 0 0,0 0 0,0 0 0,0 0 0,0 0 0,0 0 0,1 0-1,-1 0 1,0 0 0,0 0 0,0 0 0,0 0 0,0 0 0,0 0 0,0 0 0,0 0 0,0 0 0,0 0 0,0 0 0,0 0 0,1 0-1,-1 0 1,0 0 0,0 0 0,0 0 0,0 0 0,0 0 0,0 0 0,0-1 0,0 1 0,0 0 0,0 0 0,0 0 0,0 0-1,0 0 1,0 0 0,0 0 0,0 0 0,0 0 0,0 0 0,0 0 0,0 0 0,1 0-5,0-11 219,-2-7-153,-1 1 0,0 0 0,-3-8-66,-4-23-43,1-50-280,3 0 1,6-35 322,0 38 90,0 51-107,2-13 17,-1 40-109,1 0 0,0 1 0,1-1 0,5-12 109,-9 28-167,0 0 1,0 0-1,0 0 0,0 0 1,0 0-1,0 0 1,0 0-1,0 0 0,0 0 1,0 0-1,-1 1 1,1-1-1,0 0 1,-1 0-1,1 0 0,-1 0 1,1 0 166,-1 0-1125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30 5312,'-15'-13'1701,"14"12"-1581,0 0 1,0 0-1,0 0 0,-1 0 1,1 1-1,0-1 0,-1 0 0,1 1 1,0-1-1,-1 1 0,1 0 1,-1-1-1,1 1-120,-7-2 1961,-7-3 247,13 29-1669,-17 132 752,18-138-1158,-10 134 1717,6 47-1850,6-51 618,-1-20 39,9 45-657,-4-110 939,-1 18-939,-4-79 16,-2 33 533,-2-19-105,4-16-425,0 1 0,0-1 0,0 0 0,0 1 0,-1-1 0,1 0 0,0 1 0,0-1 0,0 0 0,-1 1 0,1-1 0,0 0 0,0 0 0,-1 1 0,1-1 0,0 0 0,-1 0 0,1 1 0,0-1 0,-1 0 1,1 0-1,0 0 0,-1 0 0,1 0 0,-1 0 0,1 1-19,-1-2 28,0 1-1,-1-1 1,1 1 0,0-1 0,0 1 0,0-1-1,0 1 1,0-1 0,0 0 0,0 0 0,0 0-1,0 1 1,0-1 0,0 0 0,1 0 0,-1 0-1,0 0 1,1 0 0,-1-1 0,0 0-28,-11-24 156,11 23-132,-7-19-3,2-1 0,0 0 1,2 0-1,0 0 0,0-23-21,2-6-61,2 0 0,5-34 61,-3 66 2,0 0 0,1 0 0,2 0 0,0 1 0,0-1 0,8-13-2,-9 24-16,0 0 0,1 0 1,0 0-1,1 1 0,0 0 0,0 0 1,0 0-1,1 1 0,1-1 1,-1 2-1,1-1 0,0 1 0,1 1 1,5-4 15,-7 5-32,1 1 1,1-1 0,-1 1 0,0 1-1,1-1 1,-1 2 0,1-1 0,0 1-1,1 0 32,-4 1-17,1 0 1,-1 0-1,0 1 0,0 0 0,0 0 0,0 0 0,0 1 0,0 0 0,-1 0 0,1 0 0,0 1 0,-1 0 0,3 2 17,-4-2-4,0 0-1,-1 0 1,0 1-1,1-1 1,-1 1-1,0 0 1,-1 0-1,1 0 1,-1 0-1,0 0 1,0 0-1,0 1 1,0-1-1,-1 1 1,0-1-1,1 5 5,0 2 38,-1 0 0,0 0 0,0 1-1,-1-1 1,-1 0 0,-1 5-38,1-7 13,0 1 1,-1-1-1,-1 0 0,0 0 1,0-1-1,-1 1 0,1-1 1,-2 1-1,1-1 1,-2 0-1,1-1 0,-1 1 1,0-1-1,0 0 0,-5 4-13,4-6 19,1 0-1,-1 0 0,0-1 1,0 0-1,0 0 0,0-1 1,-1 0-1,0 0 0,1 0 1,-1-1-1,0-1 0,0 1 1,0-1-1,0 0 0,-1-1 1,1 0-1,-7-1-18,2-1-9,0 0 0,0-1 1,1 0-1,-1-1 0,1-1 0,0 0 1,0 0-1,1-1 0,-5-3 9,8 4-848,1-1 0,-1 0-1,1 0 1,-6-7 848,7 4-1546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 8320,'0'0'134,"0"-1"-1,0 1 1,-1 0 0,1-1 0,0 1-1,0 0 1,0 0 0,0-1 0,0 1-1,-1 0 1,1 0 0,0 0 0,0-1 0,0 1-1,-1 0 1,1 0 0,0 0 0,0-1-1,-1 1 1,1 0 0,0 0 0,0 0-1,-1 0 1,1 0 0,0 0 0,0 0 0,-1 0-1,1 0-133,-3 7 1570,3 21-1265,0-22-11,0 23 58,-1 6 455,1 0 1,2 0-1,2 0 1,1 0-1,3 7-807,-7-42 17,-1 0-1,0 1 1,0-1-1,0 0 0,0 0 1,0 0-1,0 0 0,0 0 1,0 1-1,0-1 0,1 0 1,-1 0-1,0 0 0,0 0 1,0 0-1,0 0 1,1 0-1,-1 1 0,0-1 1,0 0-1,0 0 0,0 0 1,1 0-1,-1 0 0,0 0 1,0 0-1,0 0 0,0 0 1,1 0-1,-1 0 1,0 0-1,0 0 0,0 0 1,0 0-1,1 0 0,-1 0 1,0 0-1,0 0 0,0-1 1,0 1-1,1 0 1,-1 0-1,0 0 0,0 0 1,0 0-1,0 0 0,0 0 1,1-1-1,-1 1-16,13-12 384,15-21-200,-28 32-178,5-4-24,5-10 1,1 2-1,1-1 1,0 2-1,1 0 1,1-1 17,-11 11-3,1-1 1,-1 0-1,1 1 1,0 0-1,0 0 1,0 0-1,0 0 1,0 1-1,0 0 1,1-1 0,-1 1-1,0 1 1,1-1-1,-1 1 1,0 0-1,1 0 1,-1 0-1,1 0 1,-1 1-1,0 0 1,1 0-1,3 1 3,-1 1-1,-1-1-1,0 2 0,0-1 0,-1 0 0,1 1 0,-1 0 1,1 1-1,-1-1 0,0 1 0,-1 0 0,1 0 1,-1 0-1,0 1 0,-1-1 0,1 1 0,-1 0 0,0 0 1,0 1-1,-1-1 0,1 2 2,-2-2 13,1-1-1,-1 1 1,0 0 0,0 0 0,-1 0-1,0 0 1,0 0 0,0-1-1,-1 1 1,0 0 0,0 0 0,0 0-1,-1-1 1,1 1 0,-1-1-1,-1 1 1,1-1 0,-1 0 0,0 0-1,0 0 1,-1 0 0,1 0-1,-2 0-12,-8 7-96,1 0-1,-2 0 0,0-2 0,0 1 0,-1-2 0,-4 2 97,13-8-565,0 0-1,0-1 1,0 1 0,0-1-1,-1-1 1,-5 2 565,-11 1-1786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9472,'0'-24'3520,"0"24"-2752,9-24-192,-4 8 864,7 6-896,10-14-1,5 8-351,8-4-192,5 4-32,-1 1 160,1 3-64,-4 5-1919,-1 2 991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481 591 8480,'0'2'7140,"-1"-5"-3444,0-10-2736,-1-7-1135,1 13 265,0 0-1,-1 0 1,0 0 0,0 1 0,0-1 0,-1 1 0,0-1 0,0 1 0,-1 0 0,-3-4-90,5 7 32,-1 0 1,1 0-1,-1 1 1,1-1 0,-1 1-1,0 0 1,0 0-1,0 0 1,0 0-1,-1 1 1,1-1 0,0 1-1,-1 0 1,1 0-1,-1 0 1,1 0 0,-1 0-1,1 1 1,-1 0-1,0-1 1,1 2 0,-2-1-33,-4 1-6,0 1-1,1 0 1,-1 0 0,0 1 0,1 0 0,0 0 0,0 1 0,0 0 0,0 1-1,0 0 1,1 0 0,-4 4 6,4-3-1,0 0 0,0 0 0,0 1 0,1 0 0,0 1 0,1-1 0,0 1 0,0 0 0,0 0 0,1 1 0,0-1 0,0 3 1,3-9 4,1 1 0,-1 0-1,0 0 1,1 0 0,0 0-1,-1-1 1,1 1-1,0 0 1,1 0 0,-1 0-1,0 0 1,1 0 0,0 0-1,-1-1 1,1 1-1,0 0 1,1-1 0,-1 1-1,0 0 1,1-1 0,-1 0-1,1 1 1,0-1 0,0 0-1,0 0 1,0 0-1,0 0 1,0 0 0,1 0-1,-1-1 1,0 1 0,2 0-4,8 4 18,1 0 1,-1-1 0,1-1 0,0 0 0,0 0 0,5-1-19,-13-2-18,4 1 14,0 0 1,0 1 0,0 0-1,0 1 4,-6-3 4,-1 0 0,1 1 0,-1-1 0,1 1 0,-1 0-1,0 0 1,0 0 0,1 0 0,-1 0 0,-1 0 0,1 0 0,0 1 0,0-1-1,-1 0 1,1 2-4,-1-1 8,0-1-1,0 0 1,0 0 0,0 0-1,1 0 1,-1 0-1,0 0 1,1-1-1,0 1 1,-1 0 0,1-1-1,0 1 1,0-1-1,0 1 1,0-1-1,0 0 1,0 0 0,0 0-1,0 0 1,0 0-1,1-1 1,-1 1-1,0-1 1,1 1 0,-1-1-1,0 0 1,1 0-1,-1 0 1,0 0-1,1 0 1,1-1-8,1 0 11,0-1 1,0 1-1,-1-1 0,1 0 0,0-1 1,-1 1-1,1-1 0,-1 0 0,0 0 1,0 0-1,0-1 0,0 1 0,-1-1 1,1 0-1,-1 0 0,0 0 0,0-1 1,0-1-12,4-5 21,-1-1 0,-1-1 1,0 1-1,0 0 0,-1-1 1,0-7-22,3-14 38,-2 0 1,-1 0 0,-2 0 0,-1-1 0,-2 1-1,-1 0 1,-2 0 0,-1 0 0,-2 0 0,-1 1-1,-4-7-38,5 21 15,0 0 1,-2 0-1,0 1 0,-1 0 0,-1 1 0,-2-2-15,7 10 6,-1 0-1,0 1 1,0 0 0,0 0 0,-1 1-1,-1 0 1,-7-5-6,10 8 0,-1 0 0,0 1-1,0 0 1,0 0 0,0 0 0,0 1-1,-1 0 1,1 1 0,0 0 0,-1 0-1,-4 0 1,1 1-10,0 1 1,0 0-1,0 1 0,0 0 0,1 1 0,-1 0 0,0 0 0,1 1 1,0 1-1,0-1 0,1 2 0,-1-1 0,1 1 0,0 1 1,0 0-1,1 0 0,-4 5 10,-2 2 8,1 0-1,1 1 1,1 1 0,0 0-1,1 0 1,1 1 0,0 0-1,1 1 1,1 0 0,1 0-8,-4 15 27,1 0 1,2 0 0,1 1 0,2-1-1,1 1 1,2 0 0,1 9-28,1-26 10,0 0 1,2 0-1,0 0 1,0 0-1,2-1 1,0 0 0,1 1-1,0-2 1,2 1-1,0-1 1,0 0-1,1-1 1,1 1-1,1-2 1,5 6-11,0-3 41,2-1 0,0 0 1,0-2-1,1 0 0,1-1 1,0-1-1,1 0 0,21 6-41,-26-12-110,0 0 1,0-1-1,1-1 0,0 0 0,0-1 0,0-1 0,0-1 0,0 0 1,0-1-1,4-2 110,34-4-838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6 197 9568,'-4'-18'5420,"4"18"-5274,0-1 0,-1 0 0,1 0 0,0 0 0,0 0 0,0 0 0,0 1 0,-1-1 1,1 0-1,0 0 0,1 0 0,-1 0 0,0 0 0,0 0 0,0 0 0,0 1 0,1-2-146,0-2 527,0 1 0,0-1-1,-1 0 1,1 0 0,-1 1-1,0-4-526,0 3 138,0 1 0,0 0 0,0 0 0,0 0 0,1 0 0,0-1 0,-1 1 0,1 0 0,0 0 0,1 0 0,-1 1 0,1-2-138,2-3 134,2-3-53,1 0 1,0 1-1,6-7-81,-9 12-24,0 0 0,0 1 0,0 0 0,0 0 0,1 0 1,-1 0-1,1 1 0,0 0 0,0 0 0,2-1 24,0 1 1,0 0 0,1 1 1,-1 0-1,0 0 0,1 0 0,-1 1 1,1 0-1,-1 0 0,1 1 0,-1 0 1,6 2-2,-10-2 6,1 0-1,-1 0 1,0 0 0,1 0 0,-1 1 0,0-1 0,0 1 0,0 0-1,0 0 1,0 0 0,0 1 0,-1-1 0,1 1 0,-1-1-1,1 1 1,-1 0 0,0 0 0,0 0 0,0 0 0,-1 0 0,1 0-1,-1 1 1,0-1 0,0 1 0,1 1-6,-2-1-7,1 0 0,-1 0 0,0 0 0,0 0 1,-1 0-1,1 0 0,-1 0 0,0 0 0,0-1 0,0 1 0,-1 0 0,1-1 0,-2 3 7,-5 10-17,-1-1-1,-7 9 18,4-6 77,-42 66 526,53-83-598,1-1 1,0 1-1,-1-1 1,1 0-1,0 1 1,0-1-1,-1 1 1,1-1-1,0 1 1,0-1-1,0 1 1,0 0-1,0-1 1,-1 1-1,1-1 1,0 1-1,0-1 1,0 1-1,0-1 1,1 1-1,-1-1 1,0 1-6,0-1 7,0 1 0,1-1 0,-1 0 1,0 0-1,1 0 0,-1 1 0,1-1 0,-1 0 0,0 0 0,1 0 1,-1 0-1,0 0 0,1 0 0,-1 0 0,1 0 0,-1 0 1,0 0-1,1 0 0,-1 0 0,1 0 0,-1 0 0,0 0 0,1 0-7,31-11 325,-22 7-237,10-2-74,0 1 0,0 1 0,0 1 0,0 1-1,1 0 1,-1 2 0,4 0-14,-12 1-11,0 0 1,0 1-1,-1 0 0,1 0 0,0 1 1,-1 1-1,0 0 0,0 1 0,0 0 1,0 0-1,-1 1 0,9 7 11,-14-9 5,0 0 0,0 1-1,-1 0 1,0-1 0,1 1 0,-2 1-1,1-1 1,-1 1 0,1-1 0,-2 1-1,1 0 1,-1 0 0,1 0 0,-2 0-1,1 0 1,-1 1 0,0-1 0,0 1-1,-1-1 1,1 1 0,-1-1 0,-1 1-1,1-1 1,-1 0 0,-1 1 0,1-1-1,-3 6-4,0-2 81,-1-1-1,0 1 0,0-1 1,-1 0-1,-1 0 1,1 0-1,-1-1 0,-1 0 1,-4 3-81,0-1 43,0 0 0,-1-1 0,0-1 0,-1 0 0,1 0-1,-7 1-42,-4 0 36,0 0-1,-1-2 1,1-1-1,-1-1 0,0-1 1,-1-1-1,1-1 0,-6-1-35,8-2-874,-1-1-1,-13-2 875,4-1-1083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3.6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9 807 4800,'-9'-14'2592,"9"14"-1771,0 8 310,1-2-942,0 1 0,1-1 0,0 0 0,0 0 0,0 0 0,1 0 1,0 0-1,0 0 0,2 3-189,3 5 207,90 193 1387,-77-161-1193,-20-44-414,2 4 98,0 0 0,0 0 1,0 0-1,1 0 0,0-1 0,1 1-85,-5-5 38,1 0-1,0 0 0,0 0 1,0 0-1,0-1 1,0 1-1,0 0 0,0-1 1,0 1-1,0-1 1,0 1-1,0-1 0,0 1 1,0-1-1,0 0 1,1 1-1,-1-1 1,0 0-1,0 0 0,0 0 1,1 0-1,-1 0 1,0 0-1,0 0 0,0-1 1,1 1-1,-1 0 1,0-1-1,0 1 0,0-1 1,0 1-1,0-1 1,0 1-1,0-1 0,0 0 1,1 0-38,6-5 145,-1-1 0,1 0 0,-1 0 0,-1 0 0,1-1 0,-1 0 0,-1-1 0,3-4-145,8-17 293,11-28-293,-16 32 72,112-222 152,-10 25-192,87-191-528,-154 335-2538,-27 50 1306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5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55 4800,'-9'-13'1557,"8"12"-1447,0 0 0,0 0 0,1 1 0,-1-1 0,0 0 0,0 1 0,0-1 0,0 0 0,0 1 0,1-1 0,-1 1 0,0 0 0,0-1 0,0 1 0,-1 0-110,2 0 80,-1 0 0,1 0 0,0 0 0,-1 0 0,1-1 0,0 1 0,-1 0 0,1 0 0,0 0 0,-1 0 0,1 0 0,0 0 0,-1-1 0,1 1 0,0 0 0,0 0-1,-1-1 1,1 1 0,0 0 0,0 0 0,-1-1 0,1 1 0,0 0 0,0 0 0,0-1 0,0 1 0,-1 0 0,1-1 0,0 1 0,0 0 0,0-1 0,0 1 0,0 0 0,0-1 0,0 1 0,0 0 0,0-1 0,0 1 0,0 0-1,0-1 1,0 1 0,0 0 0,0-1 0,0 1 0,1 0 0,-1-1 0,0 1 0,0 0 0,0-1 0,0 1 0,1 0 0,-1-1-80,1-2 544,0 2-272,-1-1 0,0 1 1,1 0-1,-1 0 0,1 0 0,-1 0 0,1 0 1,-1 0-1,1 0 0,0 0 0,0 0 0,-1 0 1,2-1-273,-2 3 61,1-1 0,0 0 0,0 0 0,-1 0 0,1 1 0,0-1 0,-1 0 0,1 1 0,0-1 1,-1 1-1,1-1 0,0 1 0,-1-1 0,1 1 0,-1-1 0,1 1 0,-1-1 0,1 1 0,-1 0 0,0-1 1,1 1-1,-1 0 0,1 0-61,9 11 131,0 0 1,1-1-1,10 8-131,-8-10 25,0 0 0,1-1 0,0-1-1,0 0 1,1-1 0,-1 0 0,16 3-25,14 6 13,-21-7 20,73 29 179,24 15-212,-75-29 22,2-3-1,0-1 0,2-3 1,33 7-22,5-5 37,-8-3 30,-1 4-1,59 23-66,-51-12-14,2-4-1,71 11 15,183 19 42,-153-27-65,117 21-15,38-14 236,-190-22-345,44 4 96,-81-15 106,-27-1-120,78 12 65,-134-7 82,0 2 0,-1 1-1,32 14-81,-55-20-21,2 0-136,6 3-1044,-7-1-3868,-7-4 2963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6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8 7808,'-3'-1'465,"1"0"0,-1 0 0,1 0 0,-1 0 0,1 1 0,-1-1 0,1 1 0,-1-1 1,1 1-466,0 0 112,1 0 1,0 0 0,0 0 0,0 0 0,0 0 0,0 0 0,0 0 0,0 1 0,0-1 0,0 0 0,0 1 0,0-1-1,0 1 1,0-1 0,0 1 0,0-1 0,1 1 0,-1 0 0,0-1 0,0 1 0,0 0 0,1-1 0,-1 1 0,0 0-113,1 0 24,0 0 1,0 0 0,0 0 0,0 0 0,0 0-1,1-1 1,-1 1 0,0 0 0,0 0-1,0 0 1,1 0 0,-1 0 0,1-1 0,-1 1-1,0 0 1,1 0 0,-1-1 0,1 1 0,0 0-25,12 15 142,-6-11-69,0 0 1,0-1-1,0 0 1,5 2-74,14 9 229,23 13 104,20 7-333,-28-15 223,-2 2-1,31 21-222,-67-41 96,-1 0 1,1 1-1,-1-1 0,1 0 0,-1 1 0,2 2-96,-4-5 33,1 1 0,-1 0 0,1 0 0,-1 0 0,1-1 0,-1 1 0,0 0 0,1 0 0,-1 0 0,0 0-1,0-1 1,0 1 0,0 0 0,0 0 0,0 0 0,0 0 0,0 0 0,0 0 0,0 0 0,0-1-1,0 1 1,-1 0 0,1 0 0,0 0 0,-1 0 0,1-1 0,-1 1 0,1 0-33,-19 24 283,-1-1 0,-1 0 0,0-2 0,-11 7-283,-100 77-239,120-96 151,-24 21-147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8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392 188 5408,'5'-6'816,"-1"-1"0,1 1 0,-1-1 0,-1 0 0,3-7-816,8-14 3365,-14 25-3285,1 0 0,0-1 0,-1 0 0,1 1 1,-1-1-1,0 1 0,-1-1 0,1 1 0,0-1 0,-1 1 0,0-1 1,0 1-1,0-1 0,0 1 0,0 0 0,-1-1 0,0 1 0,1 0 1,-1 0-1,0 0 0,-1 0 0,1 1 0,0-1 0,-1 0 0,-1 0-80,0 0 15,-1-1 0,0 1-1,0 1 1,0-1 0,-1 1 0,1-1-1,-1 2 1,1-1 0,-1 0-1,0 1 1,0 0 0,1 1-1,-1-1 1,0 1 0,-4 0-15,-2 1 21,0 1-1,1 0 1,-1 1 0,1 0 0,0 0 0,0 1-1,0 1 1,0-1 0,1 2 0,-1 0-21,-5 5 12,1-1 1,1 2-1,0 0 1,0 1-1,1 0 1,1 1-1,0 1 0,1 0 1,0 0-1,2 1 1,0 0-1,0 1 1,2 0-1,0 0 1,-2 8-13,7-16 22,0 0 1,0 0 0,0 0 0,1 0 0,1 0 0,-1 0 0,1 0 0,1 0 0,0 0 0,1 6-23,-1-10 25,1-1 0,-1 1 0,1-1-1,-1 1 1,1-1 0,0 0 0,1 1 0,-1-1 0,1 0 0,0-1 0,0 1 0,0 0-1,1-1 1,-1 0 0,1 1 0,-1-2 0,1 1 0,0 0 0,0-1 0,1 1 0,-1-1-25,10 3 50,-1 0 1,1-1 0,0-1 0,1 0 0,-1 0-1,0-2 1,1 0 0,6 0-51,14-3-6,-1 0 0,34-8 6,-12-2-1129,-23-2-6099,-28 13 3863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8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8 144 6464,'-1'-1'321,"0"0"1,0-1 0,1 1-1,-1-1 1,0 0-1,0 1 1,1-1 0,-1 1-1,1-1 1,0 0-1,0 0 1,-1 1 0,1-1-1,0 0 1,0 0-322,1 0 54,-1 1 1,1-1-1,0 1 1,0-1-1,-1 1 1,1-1-1,0 1 1,0-1-1,0 1 1,1 0-1,-1 0 1,0-1-1,0 1 1,1 0-1,-1 0 1,2 0-55,27-22 384,-14 10-178,1 1-1,0 0 1,1 1 0,0 1 0,2 1-206,-19 8 23,0 0 0,0 1-1,1-1 1,-1 1 0,0 0 0,1-1 0,-1 1-1,1 0 1,-1 0 0,0 0 0,1 0 0,-1 0-1,0 0 1,1 0 0,-1 1 0,1-1 0,-1 0-1,0 1 1,1-1 0,-1 1 0,0 0 0,1-1-23,-1 2 38,1-1 1,-1 0-1,1 1 1,-1 0 0,0-1-1,0 1 1,0 0-1,1-1 1,-1 1 0,-1 0-1,1 0 1,0 0-1,0 2-38,2 6 139,-1 0-1,-1 0 1,0 0-1,0 0 1,-1 8-139,-1 3 245,-1 0 1,-5 20-246,-1 10-11,3-9 115,3-1 0,1 38-104,2 6 317,-1-48-2154,0-28 712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9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9 122 7872,'0'-1'343,"-1"1"-194,1-1 0,0 1 0,0 0 1,0-1-1,0 1 0,-1 0 0,1-1 0,0 1 0,0 0 0,-1 0 0,1-1 0,0 1 0,-1 0 0,1 0 0,0-1 0,-1 1 0,1 0 0,0 0 0,-1 0 0,1 0 0,0-1 0,-1 1 0,1 0 0,0 0 0,-1 0 0,0 0-149,9-4 3334,39-15-2625,30-5-394,10 0-315,-2 2-86,-14 6-1679,-43 11 736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0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62 5568,'-4'-3'895,"4"2"-750,-1 0 0,0 0 0,0 1-1,1-1 1,-1 0 0,0 1 0,0-1-1,0 1 1,0-1 0,0 1-1,0-1 1,0 1 0,0 0 0,0-1-1,0 1-144,0 0 117,1 0-1,0 1 1,-1-1-1,1 0 1,0 0-1,0 0 1,-1 1-1,1-1 1,0 0-1,-1 0 0,1 1 1,0-1-1,0 0 1,0 1-1,-1-1 1,1 0-1,0 1 1,0-1-1,0 0 1,0 1-1,-1-1 0,1 0 1,0 1-1,0-1 1,0 0-1,0 1 1,0-1-1,0 1 1,0-1-117,0 22 975,1-15-864,0 0 0,0-1 0,1 1 0,-1-1 0,1 1 0,2 1-111,-1 0 103,1-1-1,1 1 1,-1-1-1,1 0 1,0-1 0,1 1-1,0-1 1,3 3-103,-7-7 58,0-1 1,0 1-1,0-1 1,0 0-1,1 0 1,-1 1-1,0-2 1,0 1-1,1 0 1,-1 0 0,0-1-1,1 1 1,-1-1-1,0 0 1,1 0-1,-1 0 1,1 0-1,-1 0 1,1-1-1,-1 1 1,0-1-1,1 1 1,-1-1-1,0 0 1,0 0-1,1 0 1,-1 0-1,0 0 1,0 0-1,0-1 1,0 1-1,0-2-58,10-6 298,-1-1 0,-1-1 0,4-5-298,23-22 50,-20 23-52,1 1 0,0 0 0,0 2 0,2 0 0,15-7 2,-27 15-16,0 1 0,0 0 0,0 0 0,0 0 0,1 1 0,-1 0 0,1 1 0,0 0 0,-1 1 0,1-1 0,0 1 0,0 1 0,-1 0 0,1 0 0,0 1-1,4 1 17,-9-1-6,1 0-1,-1 0 0,0 0 0,1 1 0,-1 0 0,0 0 0,-1 0 0,1 0 1,0 0-1,-1 1 0,0 0 0,3 2 7,-4-3 3,0 0 1,0 0-1,0 0 0,-1 1 0,1-1 1,-1 0-1,0 1 0,0-1 1,0 1-1,0-1 0,-1 1 0,1 0 1,-1-1-1,0 1 0,0-1 1,0 1-1,-1 3-3,-1 1 3,0 0-1,0 0 1,-1 0 0,0 0-1,-1 0 1,0 0-3,2-5-333,1 0 1,-1 0-1,0 0 0,0 0 0,0-1 0,-1 1 0,1-1 1,-1 1-1,1-1 0,-1 0 0,0 0 0,0 0 1,0-1-1,0 1 0,-1 0 333,-2 1-1973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1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35 7648,'-15'-29'2453,"15"28"-2415,0 1-1,0 0 1,0 0 0,0-1 0,0 1-1,0 0 1,0 0 0,0 0-1,0-1 1,0 1 0,0 0 0,-1 0-1,1-1 1,0 1 0,0 0-1,0 0 1,0 0 0,-1 0 0,1-1-1,0 1 1,0 0 0,0 0-1,-1 0 1,1 0 0,0 0 0,0-1-1,0 1 1,-1 0 0,1 0-1,0 0 1,0 0 0,-1 0 0,1 0-1,0 0 1,0 0 0,-1 0-1,1 0 1,0 0 0,0 0-1,-1 0 1,1 0 0,0 0 0,0 0-1,-1 1 1,1-1 0,0 0-1,0 0 1,-1 0 0,1 0 0,0 0-1,0 1 1,0-1 0,0 0-1,-1 0 1,1 0-38,-6 12 379,5-12-315,-1 6 42,0 1 0,1-1 0,0 0 0,0 1 0,0-1 0,1 1 0,-1 0-106,-1 51 184,2-1 0,3 1 0,2-1 0,12 57-184,76 423 1104,-79-419 495,-13-110-862,-3-9-366,-2-17-204,3 5-88,-6-46 205,2-40-284,6 64-20,1 0 0,1 0 1,2 0-1,2-2 20,-3 20-14,1 1 1,0-1-1,1 1 0,1 0 0,0 0 0,1 0 1,1 1-1,0 1 0,5-6 14,-8 13-12,1 1 1,-1-1-1,1 2 0,0-1 0,0 1 0,0 0 1,1 0-1,0 1 0,0 0 0,0 1 0,5-2 12,-9 3-16,0 1-1,0 0 1,0 0-1,1 0 0,-1 0 1,0 1-1,0-1 1,1 1-1,-1 0 1,0 1-1,0-1 0,0 1 1,1 0-1,-1 0 1,0 0-1,0 0 0,0 1 1,0 0-1,-1 0 1,1 0-1,0 0 0,-1 0 1,1 1-1,2 2 17,-5-4 1,0 0-1,0 0 1,0 1-1,0-1 1,0 0-1,-1 1 1,1-1-1,0 1 1,-1-1-1,1 1 1,-1-1-1,1 1 1,-1-1-1,0 1 1,0 0-1,1-1 1,-1 1-1,0-1 1,-1 1-1,1 0 1,0-1-1,0 1 1,-1-1-1,1 1 0,-3 5 1,1 0 0,-1 0 0,0-1 0,-1 0 0,0 1-1,1-2-22,-4 7-74,-1 0 1,0 0-1,0-1 0,-1 0 1,-1-1-1,0 0 0,0-1 1,-1 0-1,-1 0 1,1-1-1,-1-1 0,0 0 1,-1 0-1,-13 4 96,25-10-251,-1-1-1,0 1 1,1-1-1,-1 1 1,0-1 0,0 1-1,1-1 1,-1 0-1,0 0 1,0 0 0,1 0-1,-1 0 1,0-1-1,0 1 252,-4-1-1706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1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14 7872,'-11'-14'2560,"9"15"-2371,1 0 0,-1 0 0,1 0 0,0 1 0,0-1 1,-1 0-1,1 0 0,0 1 0,0-1 0,0 1 0,0-1 0,0 1-189,0-1 109,-1 3-68,1 0 0,-1 0 0,1 0 0,-1 0 0,1 0 0,0 0 0,1 0 0,-1 1 0,1-1 0,-1 3-41,2 48 332,0-45-316,0 12 233,0 0 1,2 0-1,0 0 1,2-1 0,3 9-250,-8-29 39,0 1-1,1-1 1,-1 0 0,1 0 0,-1 0 0,1 1 0,-1-1 0,1 0 0,0 0 0,-1 0 0,1 0 0,0 0 0,0 0 0,0 0 0,0 0 0,0 0 0,0-1 0,0 1 0,0 0 0,0 0 0,0-1 0,1 1 0,-1-1 0,0 1-1,0-1 1,0 0 0,1 1 0,-1-1 0,0 0 0,1 0 0,-1 0 0,0 0 0,1 0 0,-1 0 0,0 0 0,0 0 0,1-1 0,-1 1 0,0-1 0,1 1-39,5-4 97,0 1 0,0-1 0,0-1 0,0 1 1,-1-1-1,3-3-97,10-7 189,-16 13-186,0 1-1,0-1 1,0 0-1,0 1 1,0 0-1,0 0 1,0 0-1,0 0 1,0 0-1,0 1 1,1-1-1,-1 1 1,0 0-1,0 0 1,1 0-1,-1 0 1,0 0-1,0 1 1,1 0-1,-1 0 1,0 0-1,0 0 1,0 0-1,0 0 1,0 1-1,0-1 1,-1 1-1,1 0 1,0 0-1,-1 0 1,1 0-1,-1 1 1,0-1-1,2 3-2,0-1-5,-1 0-1,0 0 0,0 0 0,0 1 0,0-1 0,-1 1 0,0-1 0,0 1 0,0 0 0,0 0 0,-1 0 0,0 0 1,0 1-1,0 3 6,-1-2 9,0 0 1,0 0 0,-1 0 0,0 0 0,-1 0-1,1 0 1,-1-1 0,0 1 0,-1 0 0,0 0-10,-7 12-11,-1-1 1,-1 0-1,0-1 0,-1 0 1,-1 0-1,-10 7 11,20-19-537,0-1-1,0 0 1,-1-1-1,1 1 1,-5 1 537,-1 4-1504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2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1 118 9376,'4'-8'3488,"-4"8"-2720,0-7-192,0-1 1088,5 8-1025,3-9 449,10 2-640,8-5 0,5 5-256,18-10-96,4 10-64,3-5-256,-2 5 128,-5-5-2719,-11 7 1567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7456,'-3'-6'894,"2"3"-458,0-1-1,-1 1 1,1 0-1,-1 0 1,0 0-1,0 0 1,-1 0-1,1 0 1,-1 1-1,1-1 1,-2 0-436,-7-1 1825,11 4-1789,0 0 0,0 0 0,-1 0 0,1 0 0,0 1 0,0-1 1,0 0-1,-1 0 0,1 0 0,0 0 0,0 0 0,0 0 0,-1 0 0,1 0 1,0 0-1,0 1 0,0-1 0,0 0 0,-1 0 0,1 0 0,0 0 1,0 1-1,0-1 0,0 0 0,0 0 0,0 0 0,0 0 0,0 1-36,-1 1 68,1-1 1,0 1-1,0 0 0,0 0 0,0 0 0,0 0 1,0 0-1,1 0-68,-1 3 4,35 247 1690,-11-88-726,49 313 1048,-67-448-1761,0 7 639,-1 0-1,-1 19-893,-4-51 280,-2-6-94,-2-11 56,3 11-203,-4-16 159,-3-7-126,1 0-1,-2-21-71,-9-106-37,15 114-13,2-1 0,2 1 0,2-1-1,1 1 1,4-4 50,-6 33-33,0-1 0,1 0 0,1 1 0,0-1 0,0 1 0,1 0 0,0 0 0,1 0 0,0 1 0,3-3 33,-5 7-14,0 0 0,0 0 0,0 0 0,0 1 0,1 0-1,-1 0 1,1 0 0,0 0 0,0 0 0,1 1-1,-1 0 1,1 0 0,-1 0 0,1 1 0,-1-1 0,1 1-1,0 1 1,0-1 0,0 1 0,0-1 14,-3 1-5,1 1 0,-1-1 0,0 0 0,1 1 0,-1-1 0,0 1 0,1 0 0,-1 0 1,0 0-1,0 0 0,0 1 0,0-1 0,0 1 0,0 0 0,-1-1 0,1 1 0,0 0 0,-1 1 0,0-1 0,0 0 0,1 0 0,-2 1 0,1-1 0,0 1 0,0 0 1,-1-1-1,2 4 5,-1 1 13,-1 0 1,1 1-1,-1-1 1,0 1 0,-1-1-1,0 0 1,-1 1 0,1-1-1,-2 1 1,1-1-1,-1 0 1,0 0 0,-1 0-14,-3 9 41,-1-1 0,0 0 1,-1-1-1,-1 0 1,-5 7-42,8-14 20,0 0 0,-1-1 0,0 1 0,0-1 1,0 0-1,-1 0 0,0-1 0,0 0 0,-1 0 1,1-1-1,-1 0 0,0-1 0,-1 1 0,-4 0-20,11-3-104,1-1 0,-1 0 0,1 1 0,-1-1 0,1 0 0,-1 0 0,1 0 0,-1-1 0,1 1 0,-1 0 0,0-1 0,1 0 0,0 1 0,-2-2 104,-9-3-848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100 127 6464,'-4'-8'3382,"4"8"-3300,0 0-1,0 0 1,0 0 0,0 0 0,0 0 0,-1 0-1,1 0 1,0 0 0,0 0 0,0-1 0,0 1-1,0 0 1,0 0 0,0 0 0,0 0 0,0 0-1,0 0 1,0-1 0,0 1 0,0 0 0,0 0 0,0 0-1,0 0 1,0 0 0,0 0 0,0-1 0,0 1-1,0 0 1,0 0 0,0 0 0,0 0 0,0 0-1,0 0 1,0-1 0,0 1-82,1 0 307,-1-1 1,0 1-1,0 0 0,0-1 1,1 1-1,-1-1 1,0 1-1,0-1 0,0 1 1,0-1-1,0 1 1,0-1-1,0 1 0,0 0 1,0-1-1,0 0-307,-4-14 1767,4 13-1311,-1-1-356,1 0-1,0-1 1,0 1 0,0 0-1,0 0 1,0 0-1,1-1 1,0 1 0,-1 0-1,1 0 1,1 0 0,-1 0-1,0 0 1,1 0 0,0 0-1,0 0 1,0 1-1,0-1 1,0 1 0,1-1-1,-1 1 1,1 0 0,0 0-1,-1 0 1,1 0-1,0 0 1,0 0 0,1 1-1,-1-1 1,2 0-100,-2 1-26,1 0 0,0-1 0,-1 1 0,1 1 0,0-1 0,0 0 0,0 1 0,0-1 0,0 1 0,0 0 0,0 1 0,0-1 0,0 0 26,-1 1 3,0 0-1,0-1 0,0 1 1,-1 0-1,1 0 0,0 0 1,-1 1-1,1-1 0,-1 1 1,1-1-1,-1 1 0,0 0 1,0-1-1,0 1 0,0 0 1,0 0-1,0 0 0,0 2-2,-1-2 8,1 0 0,-1 0 0,0 1 0,0-1-1,-1 0 1,1 1 0,-1-1 0,1 0 0,-1 1 0,0-1-1,0 1 1,0-1 0,0 1 0,0-1 0,-1 0 0,1 1-1,-1-1 1,0 1-8,-3 6 26,0 1 0,0-1 0,-6 7-26,7-10-5,-15 22 173,-1-1 0,-16 18-168,38-48-1,0 1 0,1-1 0,-1 1 1,1 0-1,0 0 0,-1 0 1,1 0-1,0 1 0,0-1 0,1 1 1,-1 0-1,1 0 1,3-1 28,0 0 0,-1 1 0,1 0 0,0 0 0,-1 1-1,1 0 1,4 1-28,-4 0 0,0 0 0,0 1-1,0 0 1,-1 1-1,1-1 1,-1 1 0,0 1-1,0-1 1,0 1 0,0 0-1,1 2 1,-4-4 7,-1 1 0,0 0-1,0 0 1,0 0-1,0 0 1,0 1 0,-1-1-1,1 0 1,0 4-7,-2-5 12,0 1-1,0-1 1,0 1-1,0 0 1,-1-1-1,0 1 1,1 0 0,-1-1-1,0 1 1,0 0-1,-1 0 1,1-1-1,-1 1 1,1 0 0,-1-1-12,-1 4 14,-1 0 0,0-1-1,0 1 1,-1-1 0,0 1 0,0-1 0,0 0 0,0-1 0,-1 1 0,0-1 0,0 1 0,-1-1 0,1-1 0,-1 1 0,0-1 0,-4 2-14,-9 4 28,-1-1 0,0 0 0,-1-2 1,-14 4-29,19-6-77,0-1 0,-1-1 1,1 0-1,-1-1 0,-11 0 77,13-1-1303,0-1 0,0-1-1,-10-2 1304,8 1-1728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614 312 8544,'0'0'159,"1"0"0,-1 0 0,0 0 0,1 1 1,-1-1-1,0 0 0,0 0 0,1 0 0,-1 1 0,0-1 1,0 0-1,1 0 0,-1 1 0,0-1 0,0 0 0,0 1 0,1-1 1,-1 0-1,0 1 0,0-1 0,0 0 0,0 1 0,0-1 1,0 0-1,0 1-159,2 2 581,-2-2 651,0-1-336,5 9 2367,-2 9 127,-3-16-2002,0-8-872,0 3-572,0 1 79,-1-1 0,1 0-1,0 1 1,-1-1 0,0 1 0,0-1 0,0 1 0,0-1 0,0 1 0,0-1 0,-1 1 0,1 0 0,-1 0 0,0 0 0,0-1 0,0 2 0,0-1 0,0 0 0,0 0 0,-1 0-1,1 1 1,-1-1 0,1 1 0,-1 0 0,0 0 0,-1-1-23,-2 0 3,0 0-1,-1 0 1,1 1-1,0-1 1,-1 2-1,1-1 1,-1 0-1,0 1 1,1 0-1,-1 0 1,-2 1-3,-5 1-13,0 1 1,0 0 0,0 1 0,1 0 0,-1 1 0,1 1 0,1-1 0,-1 2 0,1-1 0,0 2 0,1-1 0,0 2-1,0-1 1,1 1 0,0 1 12,7-7-10,1 0 0,-1 0 0,1 0 0,0 1 0,0-1 0,0 1 0,0 0 0,1-1 0,0 1 0,0 0 0,0 0 0,0 3 10,1-5-2,-1 0-1,1-1 0,1 1 1,-1 0-1,0-1 0,0 1 1,1-1-1,-1 1 0,1 0 1,-1-1-1,1 1 0,0-1 1,-1 1-1,1-1 0,0 1 1,0-1-1,0 0 0,1 1 1,-1-1-1,0 0 0,1 0 1,-1 0-1,0 0 0,1 0 1,-1 0-1,1 0 0,0 0 1,-1-1-1,1 1 0,0 0 1,0-1 2,7 2 27,-1-1 0,0 0 0,1 0 1,-1-1-1,1 0 0,-1 0 0,1-1 1,-1 0-1,4-1-27,4 0-13,0 1-1,3 0 14,-18 1 18,0-1 0,0 1-1,0 0 1,0 1 0,0-1 0,0 0-1,0 0 1,0 0 0,1 0 0,-1 1-1,0-1 1,0 0 0,0 1-1,0-1 1,0 1 0,-1-1 0,1 1-1,0 0 1,0-1 0,0 1 0,0 0-1,0 0-17,0 0 68,-1 1 0,1-1 0,-1 1-1,1-1 1,-1 1 0,1-1 0,-1 1-1,0-1 1,0 1 0,0-1 0,0 1-1,0-1 1,0 1 0,-1-1-68,1 3 45,-1 0-1,1 0 1,0 0 0,0 0 0,1 0-1,-1 0 1,1 0 0,0-1-1,0 1 1,0 0 0,2 1-45,-2-2 3,1-1 0,-1 0 1,1 1-1,0-1 0,0 0 0,0 0 1,0 0-1,1 0 0,-1 0 0,0 0 1,1-1-1,0 1 0,-1-1 0,1 0 1,0 1-1,1-1-3,4 2 6,0-1 0,0 0 0,0-1 0,0 0-1,1 0 1,-1 0 0,1-1 0,-1 0 0,0 0 0,1-1 0,-1 0 0,0 0 0,1-1 0,-1 0 0,0 0 0,0-1 0,-1 0-1,1 0 1,2-2-6,0 0 53,-1 0-1,0 0 0,0 0 0,-1-1 1,0 0-1,0-1 0,0 0 0,-1 0 0,-1 0 1,1-1-1,-1 1 0,-1-1 0,1-1 1,-1 1-1,-1-1-52,-1 1 66,-1 1 1,0 0 0,0 0-1,-1 0 1,0-1-1,0 1 1,-1-1-1,0 1 1,-1-3-67,-1-6 35,-2-1 0,0 1 0,-3-7-35,-1-2-32,-2 0-1,-5-8 33,7 18-20,-1 1 1,0 0-1,-1 0 0,-6-4 20,3 4-17,-1 0-1,0 1 1,-1 0 0,-1 1 0,-1 1 0,1 0 0,-2 1-1,0 1 1,-5-2 17,11 6-21,-1 1 0,0 0-1,0 1 1,0 0 0,0 1-1,-1 0 1,1 1 0,-7 0 21,9 1-13,0 1 1,0 0 0,0 0 0,0 1 0,0 0 0,0 1 0,1 0 0,0 0-1,-1 1 1,2 0 0,-4 2 12,-6 3-39,0 0 0,1 2 0,0 0 0,1 1 1,1 0-1,0 1 0,1 1 0,0 0 0,1 1 0,-4 7 39,4-4-24,0 1 1,1 0-1,2 1 0,0 0 1,1 1-1,2 0 0,0 1 1,-4 21 23,9-26-1,0 1-1,2 0 1,0-1 0,1 1 0,1 0-1,0-1 1,2 1 0,1-1 0,0 0-1,1 1 1,7 12 1,-5-15 7,1 0 0,0 0 1,2-1-1,0 0 0,1 0 0,0-1 0,1 0 0,1-1 0,0 0 0,1-1 0,1 0 1,-1-1-1,2 0 0,0-1 0,0-1 0,1 0 0,0-1 0,0-1 0,1 0 0,0-1 1,16 2-8,-5-3-868,1-1 1,-1-2 0,1 0 0,0-2 0,11-2 867,12 0-1622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87 211 7872,'-2'1'786,"1"1"1,-1 0-1,1 0 0,0 0 1,-1 0-1,1 0 0,0 0 1,0 0-787,0 0 535,0 1 1,0-1-1,-1 0 1,1 1-1,-1-1 0,-1 2-535,2-3 172,0-1-1,1 1 1,-1 0-1,0 0 0,0-1 1,0 1-1,0 0 0,0-1 1,0 1-1,0-1 0,0 1 1,0-1-1,-1 1 0,1-1 1,-1 1-172,1-1 136,0-1 1,-1 1-1,1 0 1,0 0-1,-1-1 1,1 1-1,0 0 1,0-1-1,0 1 1,-1-1-1,1 1 1,0-1-1,0 0 1,0 1-1,0-1 1,0 0-1,0 0-136,-1-1 117,-1-1-1,1 1 1,0-1-1,0 1 1,0-1 0,0 0-1,0 0 1,1 0-1,-1 0 1,1 0-1,0 0 1,0 0 0,0 0-1,1 0 1,-1 0-1,1-1 1,0 1 0,0 0-1,0 0 1,0 0-1,1-1-116,0-6-18,1 0-1,1 0 0,0 0 0,0 0 1,1 0-1,2-3 19,-1 3-45,1 0-1,0 1 1,0-1 0,1 2 0,0-1 0,9-7 45,-13 12-9,1 1 1,0 0-1,0 0 1,0 0-1,0 0 1,1 1-1,-1-1 0,1 1 1,0 0-1,0 1 1,0-1-1,0 1 1,0-1-1,0 1 1,0 1-1,0-1 1,5 0 8,-7 2-6,1-1-1,0 0 1,0 1 0,-1 0-1,1 0 1,0 0 0,-1 0 0,1 0-1,-1 1 1,0-1 0,1 1-1,-1 0 1,0 0 0,0 0-1,0 0 1,0 1 0,-1-1 0,1 1-1,-1-1 1,0 1 0,1 0-1,-1 0 1,1 2 6,1 1-7,-1 1 0,0 0 1,0-1-1,0 1 0,-1 0 0,0 1 0,-1-1 0,0 0 0,0 0 1,0 4 6,-2-2 4,0 1 0,0 0 1,-1 0-1,-1 0 0,0-1 0,0 1 1,-1-1-1,0 0 0,-4 5-4,-10 15 74,-1-1-1,-7 6-73,4-6 92,-26 30 51,23-28 498,-3 7-641,25-34 63,-7 14 357,10-17-412,0 0 0,0 0 1,0 1-1,0-1 1,0 0-1,-1 0 0,1 1 1,0-1-1,0 0 1,0 0-1,0 1 0,0-1 1,0 0-1,1 0 1,-1 0-1,0 1 0,0-1 1,0 0-1,0 0 1,0 1-1,0-1 0,0 0 1,0 0-1,1 0 1,-1 1-1,0-1 0,0 0 1,0 0-1,1 0 1,-1 1-1,0-1 0,0 0 1,0 0-1,1 0 1,-1 0-1,0 0 0,0 0 1,1 0-1,-1 1 1,0-1-1,0 0 0,1 0 1,-1 0-1,0 0 1,1 0-1,-1 0 0,0 0 1,0 0-1,1 0 1,-1 0-1,0 0 0,0 0 1,1 0-1,-1-1 1,0 1-1,0 0 0,1 0 1,-1 0-1,0 0 1,0 0-9,19-4 99,-2 0 0,1-1 0,9-4-99,26-8 135,131-28-20,-58 22-3702,-122 22 3340,18-2-2831,-7 5-3213,0 2 1502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 7296,'0'0'362,"0"0"0,0 0-1,0 1 1,-1-1 0,1 0 0,0 1 0,0-1 0,0 0 0,0 0 0,0 1-1,0-1 1,0 0 0,0 1 0,0-1 0,0 0 0,0 0 0,0 1-1,0-1 1,0 0 0,0 1 0,0-1 0,0 0 0,0 0 0,1 1 0,-1-1-1,0 0 1,0 1-362,3 5 3331,2 0-3713,-2-4 467,1 0 0,-1 0 0,0 0 0,1-1 0,-1 1 0,1-1 0,-1 0 0,1 0 0,-1 0 0,1 0 0,0-1-85,12 2 319,-1 0 1,3-2-320,-10 1 122,55-1 94,-1-2 0,57-9-216,335-41 0,-130 14 16,-4-5 69,-269 36-84,636-104 916,-475 75-726,-115 20-147,43-10-1687,-132 26 720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10464,'-13'-11'3370,"14"11"-3143,0-1-1,0 0 1,-1 1-1,1-1 1,0 1-1,0-1 0,0 1 1,0-1-1,0 1 1,0-1-1,0 1 1,0 0-1,1 0-226,10-2 449,0 1 0,0 1 0,0 0-1,0 0 1,11 2-449,-14-1 71,49 6 521,37 9-592,-89-15 35,12 2 113,0 1 0,9 3-148,-22-5 29,0-1-1,-1 1 1,0 0-1,1 0 1,-1 1-1,0-1 1,0 1-1,0 0 1,0 0 0,-1 0-1,3 2-28,-4-2 27,0 0 1,-1 0-1,1-1 0,-1 1 1,1 0-1,-1 0 0,0 0 0,-1 0 1,1 0-1,-1 1 0,1-1 1,-1 0-1,0 0 0,0 0 0,0 0 1,-1 0-1,0 1 0,0 0-27,-2 7 43,0-1-1,-1 0 1,0 0-1,-6 8-42,1-3-264,-2 0 0,0-1-1,0 1 1,-2-2 0,0 0 0,0 0-1,-1-1 1,-1-1 0,-15 9 264,-18 12-1494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499 182 9376,'-3'-14'6853,"5"-7"-3887,-1 18-2896,-1-1 1,1 1 0,-1-1-1,0 1 1,0-1-1,0 1 1,-1-1-1,0-1-70,0-1 93,-1 0 0,0 0 0,0 1 0,0-1 0,-1 1 0,0-1 0,0 1-1,-1 0 1,0 0 0,0 0 0,0 0 0,-3-1-93,2 1 36,0 1 0,0 1 0,0-1 1,-1 1-1,0 0 0,0 0 0,0 0 0,0 1 0,-1-1-36,-3 0 23,-1 1 0,1 1-1,-1-1 1,1 1 0,-1 1-1,1 0 1,-1 0 0,0 1-1,1 0 1,-1 0 0,1 1-1,-6 2-22,1 1 0,-1 0-1,1 1 1,1 1-1,0 0 1,0 1 0,0 0-1,1 1 1,0 1-1,1-1 1,1 2-1,0-1 1,-5 6 0,7-5 12,0 0 0,1 0-1,0 1 1,0 0 0,2 0 0,0 1 0,0 0 0,1-1 0,1 2 0,1-1 0,0 0 0,1 1 0,0 4-12,1-10 20,2 0 1,-1-1-1,1 1 1,0 0-1,1-1 1,0 1-1,0 0 0,1-1 1,0 0-1,1 1 1,-1-1-1,1-1 1,1 1-1,0 0 1,0-1-1,0 0 1,1 0-1,0 0 1,1-1-1,-1 0 1,1 0-1,0 0 1,0-1-1,1 1 0,-1-2 1,1 1-1,0-1 1,1 0-1,-1 0 1,0-1-1,5 1-20,0-1-66,0-1 0,0 0 0,0 0 0,1-1 0,11-1 66,20-3-262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51 164 8736,'-6'-5'1147,"2"3"-182,0-1 0,1 0 1,-1 0-1,1 0 0,-1-1 0,0-1-965,3 3 185,0 1-1,0-1 0,0 1 1,1-1-1,-1 0 0,1 1 0,-1-1 1,1 0-1,0 1 0,0-1 0,0 0 1,0 0-1,0 1 0,0-1 1,0 0-1,1 1 0,-1-1 0,1 0-184,2-5 159,0 0-1,0 0 0,1 1 1,0-1-1,1 1 0,0 0 1,0 0-1,0 0 0,1 1 1,-1 0-1,2 0 0,-1 0 1,0 0-1,1 1 0,0 0 1,3-1-159,-8 4 8,1 0 0,0 0 0,0 0 0,0 0 0,0 0 0,0 1 0,0-1 0,0 1 0,1 0 0,-1 0 1,0 0-1,0 0 0,0 0 0,0 0 0,0 1 0,0-1 0,1 1 0,-1 0 0,0 0-8,0 1-9,0-1 1,0 1-1,0-1 0,0 1 1,-1 0-1,1 0 0,-1 0 0,1 1 1,-1-1-1,0 0 0,0 1 1,0-1-1,0 1 0,-1 0 0,1-1 1,-1 1-1,1 1 9,0 1-1,0 1 0,-1 0 0,1-1 1,-1 1-1,0 0 0,-1 0 0,1 0 0,-1-1 0,-1 1 1,1 0-1,-2 4 1,0-2 3,0 0 0,-1 0 1,0 0-1,-1 0 0,0-1 1,0 1-1,-5 5-3,-1 0 97,-1-1 1,0-1 0,0 0-1,-1 0 1,-1-1-1,0 0 1,-1-1 0,-13 8-98,17-12 165,3-2 54,-1 1-1,1 1 1,0-1 0,1 1-1,-1 0 1,-3 4-219,11-9 30,-1 0 0,1 1 0,-1-1 0,1 0 0,-1 1-1,1-1 1,0 0 0,-1 0 0,1 0 0,0 0 0,-1 1 0,1-1 0,0 0 0,-1 0 0,1 0 0,-1 0 0,1 0 0,0 0-30,27-2 97,0-1 0,0-1 0,0-1 1,0 0-1,2-3-97,27-6-385,-11 4-1748,-4 1 559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 9792,'-9'-24'3173,"9"23"-3108,0 1 0,0 0 0,0-1 0,0 1 1,0 0-1,-1-1 0,1 1 0,0 0 0,0-1 0,0 1 0,-1 0 0,1-1 1,0 1-1,0 0 0,-1 0 0,1-1 0,0 1 0,-1 0 0,1 0-65,-2-2-45,-11-5 1703,12 7-1609,1 0 1,-1 0-1,1 0 1,0-1-1,-1 1 1,1 0-1,-1 0 1,1 0-1,-1 0 1,1 0-1,-1 0 1,1 0-1,-1 0 1,1 0-1,-1 1 1,1-1-1,0 0 1,-1 0 0,1 0-1,-1 0 1,1 0-1,0 1 1,-1-1-1,1 0 1,-1 0-1,1 1 1,0-1-1,-1 0 1,1 1-1,0-1 1,0 0-1,-1 1 1,1-1-1,0 1-49,-2 3 40,0 0 0,1 0-1,0 0 1,0 0 0,0 1 0,1-1-1,-1 0 1,1 1 0,0-1-1,1 0 1,-1 1 0,2 3-40,-1 4 30,7 45 136,9 34-166,22 59 667,-30-113-455,24 90 388,20 76-112,-32-130 795,-4 0-1,6 75-1282,-23-148 7,1 18 362,-1-18-336,0 1 0,1 0 0,-1-1 0,0 1 0,0-1 0,0 1 0,0 0 0,-1-1-1,1 1 1,0 0 0,0-1 0,0 1 0,0-1 0,-1 1 0,1-1 0,0 1 0,-1 0 0,1-1 0,0 1 0,-1 0-33,-1-4 219,-5-20-62,0 0 1,2 0-1,1 0 1,1-6-158,1 14 42,-4-45-23,3-1 1,2 1-1,7-40-19,-4 79-50,2 1 0,0-1-1,1 1 1,1-1 0,5-8 50,-7 21-26,-1 0 0,2 0 0,-1 0 0,1 1 0,0-1 1,1 1-1,0 0 0,0 1 0,1-1 0,0 1 0,0 1 1,1-1-1,-1 1 0,8-4 26,-4 4-18,1 0 1,0 0-1,0 1 0,1 1 1,-1 0-1,1 0 0,0 1 1,0 0-1,10 1 18,-13 0-4,0 1 0,0 1 1,0 0-1,0 0 0,-1 1 0,1 0 1,0 0-1,-1 1 0,0 0 0,1 0 0,-1 1 1,-1 0-1,4 2 4,-9-4 8,0 0-1,0 1 1,0-1 0,0 0 0,0 1 0,-1 0-1,1 0 1,-1-1 0,0 1 0,0 1 0,0-1-1,0 0 1,-1 0 0,1 0 0,-1 1-1,0-1 1,0 1 0,0 2-8,-1-2 5,1 1 0,-1 0 1,0 0-1,-1-1 0,1 1 0,-1 0 1,0-1-1,-1 1 0,1-1 0,-1 1 1,0-1-1,0 1 0,-1-1 0,0 1-5,-5 5 40,0 0 0,-1 0 0,0 0 0,-1-1 0,0 0 0,-1-1 0,-1 1-40,-6 3 61,0-1 0,0-1-1,-1 0 1,-6 1-61,13-6 25,0-1 0,-1 0 0,1-1 0,-1 0 0,1-1 0,-1 0 0,-9 0-25,14-2-371,-1 1 0,0-2 1,1 1-1,-1-1 0,0-1 0,1 1 0,-1-1 0,1 0 1,0-1-1,0 0 0,-6-2 371,1-3-3392,8 2 1062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23 9888,'-3'-15'3178,"3"15"-3097,0 0-1,0-1 0,0 1 1,0 0-1,0-1 0,0 1 1,0 0-1,0 0 0,0-1 1,0 1-1,0 0 0,-1 0 1,1-1-1,0 1 0,0 0 0,0-1 1,0 1-1,-1 0 0,1 0 1,0 0-1,0-1 0,-1 1 1,1 0-1,0 0 0,0 0 1,-1 0-1,1-1 0,0 1 1,-1 0-1,1 0 0,0 0 1,-1 0-1,1 0 0,0 0 1,-1 0-1,1 0 0,0 0 1,-1 0-1,1 0 0,0 0 1,-1 0-1,1 0 0,0 0-80,-9 5 1282,5-3-1220,2 1-1,-1 0 1,0 0-1,1 0 1,-1 1-62,-8 10 65,-108 120 1237,43-46-6,61-70-790,1 1 1,-3 7-507,16-26 17,1 1 1,0-1-1,-1 1 0,1 0 0,0-1 1,-1 1-1,1-1 0,0 1 0,0-1 1,0 1-1,-1 0 0,1-1 0,0 1 1,0 0-1,0-1 0,0 1 0,0-1 1,0 1-1,1 0 0,-1-1 0,0 1-17,0 0 10,1-1-1,-1 0 0,1 1 0,-1-1 0,0 1 1,1-1-1,-1 0 0,1 1 0,-1-1 0,1 0 0,-1 0 1,1 1-1,0-1 0,-1 0 0,1 0 0,-1 0 0,1 0 1,-1 0-1,2 1-9,2-1 24,1 0 0,0 0 0,0 0 1,-1 0-1,4-1-24,-7 1 9,35-6 111,0-1 1,19-7-121,1-1-156,-40 12-302,63-17-3948,-60 15 2476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12128,'-11'-6'4479,"11"6"-3455,-4 6-320,0 0 352,8 3-736,-4 7 224,7 8-320,1 8-128,3 0-64,-4 5-32,1 4 0,-1-6-1856,1-4 1024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448 306 7136,'2'4'2202,"-1"-3"-1735,-1 0 0,1 0 0,-1 0 0,1 0 0,-1-1 0,1 1 0,0 0 0,0 0-1,-1-1 1,1 1 0,0 0-467,2-1 3893,-3-5-2172,-4-5-743,1 7-868,-1 0 0,1 0 0,-1 0 0,0 1 0,0-1 0,0 1 0,0 0 0,0 0 0,-1 0-1,1 0 1,-1 1 0,0 0 0,-1-1-110,1 1-1,-1 0-1,0 0 0,1 0 1,-1 1-1,0 0 1,1 0-1,-1 0 0,0 1 1,1-1-1,-1 1 0,0 0 1,1 1-1,-1-1 1,1 1-1,-3 1 2,4-1-13,0 0 0,0 0-1,1 0 1,-1 0 0,1 1 0,-1 0 0,1-1-1,0 1 1,0 0 0,1 0 0,-1 0 0,1 1 0,-1-1-1,1 0 1,0 1 0,0-1 0,1 1 0,0 0-1,-1 0 1,1 0 13,1-1-1,-1-1-1,1 1 0,0 0 1,0-1-1,0 1 0,0 0 1,0-1-1,1 1 0,-1-1 1,1 1-1,0 0 0,0-1 1,0 1-1,0-1 0,1 0 1,-1 1-1,1-1 0,-1 0 1,1 0-1,0 0 0,0 0 1,0 0-1,0 0 0,1 0 1,-1 0-1,1-1 2,6 5 13,1-1 1,0 0-1,0 0 1,1-1-1,0 0 1,0 0-14,2-1 34,16 7-4,-27-9 2,-1 0 0,1-1 0,0 1 0,0 0 0,-1 0 0,1 0 0,-1 1 0,1-1 0,-1 0 0,1 0 0,-1 1 0,1 0-32,-2-1 39,1 1 1,-1-1-1,1 1 1,-1 0 0,1-1-1,-1 1 1,0-1-1,0 1 1,0 0 0,0-1-1,0 1 1,0-1-1,-1 1 1,1 0 0,-1 0-40,0 0 12,1-1 0,-1 0 0,1 1 0,0-1 0,-1 0 0,1 1 0,0-1 0,0 1 0,0-1 0,0 0 0,0 1 0,1-1 0,-1 0 0,0 1 0,1-1 0,-1 0 0,1 1 0,0-1 0,-1 0 0,1 0 0,0 1 0,0-1 0,0 0 0,0 0 0,0 0 0,0 0-12,1 1 10,1-1 1,-1 1-1,1-1 0,0 0 0,-1 0 1,1 0-1,0 0 0,0 0 0,0-1 0,0 1 1,0-1-1,0 1 0,0-1 0,0 0 0,0 0 1,0 0-1,0-1 0,-1 1 0,1-1 1,3 0-11,-1 0 30,0 0 1,0-1 0,0 1 0,-1-1 0,1 0 0,-1-1 0,1 1 0,-1-1-1,0 1 1,0-1 0,3-3-31,-3 2 19,0 0 1,-1 0-1,0 0 0,0-1 0,0 1 0,-1-1 0,1 1 0,-1-1 1,-1 0-1,1 0 0,-1 0 0,1-3-19,-1-2 26,0-1-1,0 0 1,-1 0-1,-1 0 1,0-2-26,-2-6 30,-2-1 1,0 1 0,-1 0 0,-2-2-31,6 18 5,-5-18-23,-2 0 1,0 1-1,-2 0 0,0 1 1,-2 0-1,0 1 1,-5-4 17,6 9 5,1 1-1,-2 0 1,0 1 0,-1 0 0,0 1-1,0 0 1,-1 1 0,-1 0 0,-6-1-5,16 7-24,0 1 0,-1 0 0,0 0 1,0 1-1,0 0 0,0 0 0,1 0 1,-1 1-1,0 0 0,0 0 0,0 0 1,0 1-1,0 0 0,0 0 0,0 1 1,0-1-1,-5 3 24,3 0-29,1 0-1,0 0 1,0 0 0,0 1 0,0 0-1,1 0 1,0 1 0,0-1 0,0 2-1,1-1 1,0 0 0,1 1 0,-2 2 29,-6 11 19,1 1 0,1 0 1,2 0-1,0 1 0,1 0 1,1 1-1,2 0 0,0 1-19,3-2 36,0 0-1,2 0 1,1 1-1,1-1 1,1 0 0,1 0-1,1 0 1,1-1-1,2 0 1,0 0-1,1 0 1,4 3-36,-5-10 26,1 1 0,1-2 0,0 1-1,1-1 1,0-1 0,2 0 0,-1 0 0,3 0-26,3 1-24,0-1 0,0 0 0,2-1 1,-1-1-1,2-1 0,2 1 24,-7-4-286,1 0 1,-1-1-1,1-1 0,0-1 1,0 0-1,14 1 286,-16-4-1115,-1 0 0,0 0 0,9-2 1115,-10 1-1950,0-1 0,0-1 1,-1 0-1,1-1 1950,37-13-5440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20 196 5568,'18'17'9434,"-17"-16"-7797,-1-9 2273,-1-9-1928,1 11-1726,0-1 0,0 1 0,0-1 1,1 0-1,0 1 0,0-1 0,1 1 1,2-6-257,0 3 27,1 1 0,0 0 0,1-1 0,0 1 0,0 1 0,1-1 0,0 1 0,1 0 0,0 1 0,0-1 0,1 1 0,5-3-27,-8 6-21,0-1 1,0 1 0,1 1 0,-1-1 0,1 1 0,0 0 0,-1 0-1,1 1 1,0-1 0,0 1 0,0 1 0,0-1 0,1 1 0,-1 0-1,0 1 1,0-1 0,0 1 0,0 0 0,6 2 20,-10-1-6,1-1 0,-1 0 0,1 1-1,-1 0 1,0 0 0,0 0 0,0 0 0,0 0 0,0 0 0,0 1 0,-1-1 0,1 1-1,-1 0 1,0-1 0,0 1 0,0 0 0,0 0 0,-1 0 0,1 1 0,-1-1-1,0 0 1,0 0 0,0 1 0,0 1 6,0 2 11,0 1 0,-1-1 0,0 1 0,0 0 0,-1-1 0,0 1 0,0 0 0,-1-1 0,0 0 0,-3 6-11,-1-1-17,0-1-1,0 0 1,-2 0 0,1 0 0,-3 1 17,-46 49 123,-146 148 1274,201-208-1379,-4 4 56,1 0 1,0 0-1,0 0 1,1 0-1,-2 3-74,4-7 11,1-1-1,0 1 1,0 0-1,-1-1 0,1 1 1,0 0-1,0 0 1,0-1-1,0 1 1,0 0-1,0-1 0,0 1 1,0 0-1,0 0 1,0-1-1,0 1 0,0 0 1,1-1-1,-1 1 1,1 0-11,-1 0 8,1-1-1,0 1 1,0 0 0,-1-1 0,1 1 0,0-1-1,0 0 1,0 1 0,0-1 0,0 0 0,0 1 0,0-1-1,0 0 1,0 0 0,0 1 0,0-1 0,0 0-1,0 0 1,0 0 0,0 0 0,0-1-8,19 0 32,0-1 0,0-1 0,19-5-32,-4 1 32,100-19 118,-10 1-2016,-40 11-3714,-48 10 2609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143 488 8480,'0'0'83,"0"0"0,0 0 0,-1 0-1,1 0 1,0 0 0,0-1 0,0 1 0,-1 0 0,1 0 0,0 0 0,0 0 0,-1 0 0,1 0 0,0 0 0,0 0 0,-1 0 0,1 0 0,0 0-1,0 0 1,-1 0 0,1 0 0,0 0 0,0 0 0,0 0 0,-1 0 0,1 0 0,0 1 0,0-1 0,-1 0 0,1 0 0,0 0 0,0 0 0,0 0-1,0 0 1,-1 1 0,1-1 0,0 0 0,0 0 0,0 0 0,0 0 0,-1 1 0,1-1 0,0 0 0,0 0 0,0 0 0,0 1 0,0-1 0,0 0-1,0 0 1,0 0 0,0 1 0,0-1 0,0 0 0,0 0 0,0 0 0,0 1 0,0-1-83,-3 7 1454,3 1 660,1-7-749,-1-6-455,-1-91-41,-14-83-869,11 147-24,-2-14-100,-2 1 0,-12-38 124,19 82-6,-6-16-76,7 17 79,0-1 0,0 1 0,0 0-1,0 0 1,-1-1 0,1 1 0,0 0 0,0 0 0,0 0 0,0-1 0,0 1 0,-1 0 0,1 0 0,0 0 0,0 0 0,0-1-1,-1 1 1,1 0 0,0 0 0,0 0 0,-1 0 0,1 0 0,0 0 0,0 0 0,-1-1 0,1 1 0,0 0 0,0 0-1,-1 0 1,1 0 0,0 0 0,0 0 0,-1 0 0,1 0 0,0 0 0,0 0 0,-1 0 0,1 1 0,0-1 0,0 0 0,-1 0-1,1 0 1,0 0 0,0 0 0,-1 0 0,1 0 0,0 1 0,0-1 0,-1 0 0,1 0 0,0 0 0,0 0 0,0 1-1,0-1 1,0 0 0,-1 0 0,1 0 0,0 1 0,0-1 0,0 0 0,0 0 0,0 0 0,0 1 3,-3 4-5,0 1 0,1-1 0,0 1 0,0-1 0,1 1 0,-1 0 0,1 0 0,1 3 5,-2 18 0,2 9 0,0-15-14,12 385-60,1-267 620,22 74-546,-30-182 115,8 34 169,5 32 920,-17-88-806,-3-12 75,-4-16-187,-6-42-259,-2-57-27,9 59-21,4 0-1,3-18 22,0 37-34,3 0 0,2-4 34,-4 30-47,1 1 1,0-1 0,0 1 0,2 0 0,0 1 0,1-1 0,0 1 0,1 0 46,-6 8-29,1 1 1,0-1-1,1 1 0,-1 0 0,1-1 1,-1 2-1,1-1 0,0 0 0,0 1 1,1-1 28,-3 2-7,-1 0 1,1 1 0,0-1-1,-1 1 1,1-1-1,0 1 1,0 0 0,0-1-1,-1 1 1,1 0 0,0 0-1,0 0 1,0 0 0,-1 0-1,1 0 1,0 1 0,0-1-1,0 1 1,-1-1 0,1 1-1,0-1 1,-1 1 0,1 0-1,0 0 1,-1 0 0,1 0-1,-1 0 7,3 2-5,0 0-1,-1 0 0,1 1 1,-1-1-1,0 1 1,0 0-1,-1 0 0,1 0 1,-1 0-1,0 0 0,0 0 1,-1 1-1,1 1 6,1 3 20,-1 0 1,-1 0-1,0 0 0,0-1 0,-1 1 0,0 3-20,0-5 7,-1 1 1,0-1-1,0 0 0,-1 1 0,0-1 0,-1 0 0,1 0 0,-2 0 0,1 0 0,-1-1 1,0 1-1,-1 0-7,-1 1 8,0-1 1,-1 0-1,1 0 0,-1-1 1,-1 1-1,0-1 1,0-1-1,0 1 1,0-1-1,-1-1 1,0 1-1,-4 0-8,2-1 33,-1 0 0,0-1 0,0-1 0,0 0 0,-4 0-33,10-1-305,-1-1 0,1 1 0,-1-1 0,0-1 0,1 1 0,-1-1 0,1 0 0,0-1 0,-1 1 0,-5-3 305,12 4-166,-1 0 1,1 0-1,-1-1 1,1 1-1,0 0 1,-1 0-1,1 0 1,-1-1-1,1 1 1,0 0-1,-1-1 1,1 1-1,0 0 1,-1-1-1,1 1 0,0 0 1,0-1-1,-1 1 1,1 0-1,0-1 1,0 0 165,0 1-239,0 0 0,0 0 0,0-1 1,0 1-1,0 0 0,0 0 0,1-1 0,-1 1 0,0 0 1,0-1-1,0 1 0,0 0 0,1 0 0,-1 0 0,0-1 1,0 1-1,1 0 0,-1 0 0,0 0 0,0-1 0,1 1 1,-1 0-1,0 0 0,1 0 0,-1 0 0,0 0 0,1 0 1,-1 0-1,0 0 0,1 0 0,-1-1 239,14 1-4069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7712,'0'11'4165,"0"-10"-2896,0-1-357,0 0 139,0 0-336,7-7 1252,-4 2-1801,-1-1-1,1 0 1,-1 0-1,0 0 1,-1 0-1,0-2-165,2-5 138,1-4 96,-2-1 0,-1 0 0,0 0 0,-1-1-234,0 10 83,15 67 375,-7-15 91,1 35-549,-8-54-3365,-2 1 0,-1 7 3365,1-14-2250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85 7712,'-27'2'7744,"35"-3"-6980,0 1 1,0-1 0,0-1 0,0 0 0,0 0 0,0 0-765,54-19-456,-28 8 626,53-20-2740,-64 23 997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375 473 5728,'0'-1'235,"0"1"0,0 0 0,0 0 0,0 0 0,1 0 0,-1-1 0,0 1 0,0 0 0,0 0 0,0 0 0,0 0 0,1-1 0,-1 1 0,0 0 0,0 0 0,0 0 0,1 0 0,-1 0 0,0 0 1,0-1-1,0 1 0,1 0 0,-1 0 0,0 0 0,0 0 0,1 0 0,-1 0 0,0 0 0,0 0 0,0 0 0,1 0 0,-1 0-235,12 0 2975,-8 0-954,-9-9 379,4 8-2345,0-1 1,-1 1-1,1-1 0,-1 1 1,0 0-1,0 0 1,1 0-1,-1 0 1,0 0-1,0 0 0,0 0 1,0 0-1,0 0 1,0 1-1,0-1 1,-2 1-56,0-1 35,0 1 0,-1 0 1,1 0-1,0 0 0,0 0 0,-1 1 1,1 0-1,-3 0-35,-5 3-10,-1 0 0,1 0 0,0 1 1,0 0-1,-5 4 10,7-3-14,-1 0 1,1 1 0,1-1 0,-1 2-1,-7 7 14,15-13-3,-1 0 0,1 1 0,0-1 0,0 1 0,0-1 0,0 1 0,1 0 0,-1 0 0,1-1 0,-1 1 0,1 0 0,1 0 0,-1 1 0,0-1 0,1 0 0,-1 0 0,1 0 0,0 0-1,0 0 1,1 0 0,-1 1 0,1 2 3,0-5 1,0 1 0,0 0-1,0 0 1,0 0 0,0-1 0,1 1-1,-1 0 1,1-1 0,-1 1-1,1-1 1,-1 1 0,1-1-1,0 0 1,1 1-1,4 2 43,1-1 0,-1 1 0,4 0-43,-5-2-4,-1 0-1,0 0 0,0 1 1,0-1-1,0 1 1,-1 0-1,1 1 5,-1 0 4,0 0-1,-1 1 1,1-1 0,-1 1-1,0 0 1,-1 0 0,2 5-4,-1-4 69,1 1 1,0 0 0,3 4-70,-7-11 7,3 5 41,0-1 0,1-1-1,-1 1 1,1 0 0,3 2-48,-5-5 9,-1 0 1,1 0 0,0-1 0,-1 1-1,1 0 1,0 0 0,0-1 0,0 1-1,0-1 1,0 1 0,0-1-1,0 0 1,0 0 0,0 0 0,0 0-1,0 0 1,0 0 0,0 0-10,7-2 19,-1 0 0,1 0 0,-1-1 0,1 0 0,-1 0-1,0 0 1,-1-1 0,1 0 0,-1-1 0,4-2-19,7-6-38,-1 0 0,-1-2 0,8-7 38,-15 14 16,-1 0 1,-1-1-1,0 0 1,0 0-1,-1 0 1,0-1-1,-1 1 1,0-1-1,-1 0 1,2-5-17,-3 0 28,1-1 0,-2 0 0,0 0 0,-1-3-28,-1-12 91,-3-21-91,0 24-7,-2 1 1,0-1 0,-2 1 0,-2 1 0,0-1-1,-4-3 7,3 11 4,0 0-1,-1 0 1,-2 1 0,0 0-1,-1 1 1,-11-10-4,19 21-7,-1 0 0,-1 0 0,0 0 1,0 0-1,-8-3 7,10 6-4,0 0 1,-1 1 0,1-1-1,-1 1 1,1 1 0,-1-1-1,0 1 1,0 0 0,-3 0 3,0 1-23,-1 0 1,0 1 0,1 0 0,-1 0 0,1 1 0,-1 0 0,1 0-1,0 1 1,0 1 0,0-1 0,1 2 0,-1-1 0,-6 5 22,7-3-5,-1 0 0,1 1 0,1 0 1,0 1-1,0 0 0,0 0 1,-4 7 4,-1 3 23,1 2 1,1-1-1,0 4-23,-1 1 41,2 1 0,1 0 1,1 0-1,1 1 0,2-1 0,-1 19-41,4-24 4,2-1 0,0 1 0,2-1 0,0 1 0,2-1 0,0 0 0,1 0 0,1 0 0,5 7-4,1 1 15,2-1 0,1-1 1,18 23-16,-24-36 29,1-1-1,0 1 1,1-1 0,0-1 0,1 0 0,1 0 0,0-1 0,9 5-29,-14-9-21,0-1 0,1-1 0,-1 1 0,0-1 0,1 0 0,0-1 0,0 0 0,0 0 0,0-1 0,0 0 0,0 0 1,1-1-1,-1 0 0,1 0 21,2-2-864,-1 0 0,10-3 864,24-7-1270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6 334 9056,'-4'11'4933,"4"-10"-4821,0-1 0,0 0 0,-1 1 0,1-1 0,0 0 0,0 1 0,0-1 0,0 0 0,0 1 0,0-1 0,-1 0 0,1 1 0,0-1 0,0 0 0,0 1 0,0-1 0,0 1 0,0-1 0,1 0 0,-1 1 0,0-1 0,0 0 0,0 1 0,0-1 0,0 0-112,2 2 1930,3 1-412,0-8-833,-2 0-529,-1 0 0,1 1-1,-1-1 1,0 0 0,-1-1 0,0 1 0,0 0-1,0 0 1,0-4-156,-1-11-28,-1-19 28,-1 20 77,-4-62 7,-1-33-206,10 87-6,-3 69-79,2 142 160,2-127 108,3-1-1,5 18-60,9 17-923,-20-85-901,-1-2 544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8224,'-10'2'3898,"7"-1"-2041,4 0 30,-1 0-1362,0 1-1,1-1 1,-1 0 0,1 1-1,-1-1 1,1 1 0,-1-1-1,1 1-524,1-2 142,0 1-1,-1-1 1,1 1-1,0-1 1,0 0-1,0 0 1,-1 1 0,1-1-1,0-1 1,0 1-1,0 0 1,0 0-1,-1 0 1,1-1-1,0 1-141,3-1 69,11-2 2,0-1 0,6-2-71,8-3 2,-23 8-47,154-41-1968,-123 32 711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6400,'-15'0'3509,"15"9"252,0 20-3508,0-21 122,1 46 150,-1 43 294,-3-27 66,6 42-885,3-39 70,2 53 282,-8-88 378,0-37-703,0 0-1,0 0 0,1-1 0,-1 1 0,0 0 0,1 0 1,-1-1-1,1 1 0,-1 0 0,1-1 0,-1 1 0,1 0-26,0-1 42,-1 1-1,1 0 0,-1-1 0,1 1 0,-1 0 0,1 0 0,-1 0 0,1-1 0,-1 1 0,0 0 0,1 0 0,-1 0 0,0 0-41,4 42 624,-4-40-642,0 0 1,1 0-1,-1-1 0,1 1 0,0 0 0,0-1 0,0 1 0,1 0 18,-1 0 16,1-1 1,-1 1 0,0 0-1,0 0 1,-1 0 0,1 0-1,-1 0 1,0 0-17,0-1 22,0-1 0,1 1 0,-1 0 0,0-1 0,0 1 0,1-1 0,-1 1 0,1-1 0,0 1 0,-1-1 0,1 1 0,0-1 0,0 1 0,0-1 0,0 0 0,1 1-22,5-1-1083,-7-1 464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116 540 7232,'0'9'1904,"-1"0"0,-2 9-1904,2-15 351,1 0 0,0 1 0,0-1 0,0 0 1,0 0-1,0 3-351,1 4 757,0-4 113,3-7-234,2-10 364,-3 0-587,-1 0-1,0 0 0,-1 0 0,0-5-412,-2-44 603,1 59-599,-3-33 21,-3 0-1,0 0 1,-6-10-25,-8-45-53,13 33 85,3-10-32,-6-44-37,7 97-37,1 9 53,0 8 84,-3 25 106,1 1 0,2-1 1,2 24-170,0 15 212,-2-42-242,-8 109 263,2-66-185,3 0 0,4 46-48,1-41 178,0-44-42,0-29-103,0 0 0,0 0-1,0 1 1,1-1-1,-1 0 1,0 0 0,1 0-1,-1 0 1,0 0-1,1 0 1,0 1-33,-1-2 5,0 0 0,0 0 0,0 0 0,0 0 0,0 0 0,0 0 0,0 0-1,0 1 1,0-1 0,0 0 0,0 0 0,0 0 0,0 0 0,0 0 0,1 0 0,-1 0 0,0 0 0,0 0 0,0 0 0,0 0 0,0 0-1,0 0 1,0 0 0,0 0 0,0 0 0,0 0 0,0 0 0,0 0 0,0 0 0,0 0 0,0 0 0,0 0 0,1 0 0,-1 0 0,0 0-1,0 0 1,0 0 0,0 0 0,0 0 0,0 0 0,0 0 0,0 0 0,0 0 0,0 0 0,0 0 0,0 0 0,0-1 0,0 1-1,0 0 1,0 0 0,0 0 0,0 0 0,0 0 0,0 0 0,0 0 0,0 0 0,0 0-5,2-8 219,-3-5-153,-1 0 0,0 1 0,-2-7-66,-3-16-43,0-37-280,3-1 1,5-24 322,0 26 90,-1 38-107,3-9 17,-1 30-109,0 0 0,1-1 0,0 1 0,4-9 109,-7 20-167,1 1 1,-1-1-1,0 0 0,0 0 1,0 1-1,0-1 1,0 0-1,0 0 0,-1 1 1,1-1-1,0 0 1,0 1-1,-1-1 1,1 0-1,0 0 0,-1 1 1,1-1 166,-1 0-1125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52 290 7296,'-8'-2'1953,"0"-1"0,1 1 0,-1-2 0,1 1 0,-6-4-1953,22 6 456,1 0 0,-1 1 0,1 0 1,2 0-457,-3 0 31,112-2-1,51 0-60,56-2-77,610-59 176,-469 31-5,-24 3-176,202-36 118,-346 32 300,-74 12-148,-101 17-161,-9 2-75,0-1-1,10-3 79,-23 5-1998,-9 2-6452,1-1 4429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7648,'-10'-12'2453,"10"12"-2385,0 0-1,0 0 1,0 0 0,0 0-1,0 0 1,0-1 0,-1 1-1,1 0 1,0 0 0,0 0 0,0 0-1,0 0 1,0 0 0,0 0-1,0 0 1,0 0 0,0-1-1,0 1 1,0 0 0,0 0-1,0 0 1,0 0 0,0 0-1,0 0 1,0 0 0,0-1-1,0 1 1,0 0 0,0 0-1,0 0 1,0 0 0,0 0 0,0 0-1,0 0 1,0-1 0,0 1-1,0 0 1,0 0 0,0 0-1,0 0 1,0 0 0,1 0-1,-1 0 1,0 0 0,0 0-1,0 0 1,0-1 0,0 1-1,0 0 1,0 0 0,0 0-1,1 0 1,-1 0-68,10 1 1366,11 5-900,-4 1-415,9 3 1,0 1 0,-1 1 1,17 11-53,-38-20 43,0 0 0,1 0 0,-1 1 0,0 0 0,-1-1 1,1 1-1,-1 0 0,0 1 0,0-1 0,0 0 1,1 4-44,-3-4 32,1 0-1,-1 0 1,0 0 0,0 0 0,-1-1 0,1 1 0,-1 0 0,0 0 0,0 0 0,-1 0 0,1 0 0,-1 0 0,0 0 0,0 0 0,-1 1-32,-3 6 46,-1 0 0,-1 0 0,0 0 0,0-1 0,-2 0 0,1 0 0,-1-1 0,-7 6-46,-18 16 69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360 193 9376,'-2'-3'1742,"2"3"548,2 0-402,-2 0-1190,0 0 251,0 0-271,1 1 15,2-1-614,-1 1 0,1 0 0,-1-1-1,1 1 1,0-1 0,-1 0 0,1 0 0,0 0 0,-1 0-1,1 0 1,0 0 0,-1 0 0,1-1 0,0 0 0,-1 1-1,1-1 1,-1 0 0,1 0 0,-1 0 0,0 0-1,2-2-77,-1 2 53,0-1 1,-1 1 0,1-1 0,-1 0 0,0 0 0,1 0 0,-1 0 0,0 0 0,-1 0 0,1 0-1,0-1 1,-1 1 0,1-1 0,-1 1 0,0-1 0,0 1 0,0-1 0,0 0 0,0-1-55,-1-2 27,0 1-1,0-1 1,-1 1 0,0-1 0,0 1 0,-1-1 0,1 1 0,-1-1 0,-1 1 0,1 0-1,-1 0 1,0 0 0,0 0 0,0 0 0,-1 1 0,0-1 0,0 1 0,-1 0 0,-1-1-27,2 1-8,-1 1 0,1-1 1,-1 1-1,0 0 0,-1 0 1,1 0-1,0 1 0,-1 0 0,0 0 1,1 0-1,-1 1 0,0-1 1,0 1-1,0 0 0,0 1 1,-1-1-1,1 1 0,0 0 1,0 1-1,-5 0 8,1 1-17,1 1-1,-1-1 1,1 2 0,0-1 0,0 1-1,-5 3 18,-3 2-81,0 1-1,-12 10 82,15-8-11,1-1-1,0 2 1,0-1 0,1 1-1,1 1 1,1 0-1,0 1 1,1-1-1,1 2 1,0-1-1,2 1 1,0 0-1,1 0 1,0 1 11,2-5-4,1 1-1,0-1 1,1 1-1,0-1 1,1 1-1,1-1 1,1 1 0,0-1-1,0 1 1,1-1-1,1 0 1,0 0-1,1 0 1,1 0 0,0-1-1,1 0 1,0 0-1,7 7 5,-8-12 21,0 0-1,1 0 0,0-1 0,0 1 0,0-2 0,0 1 0,1-1 1,0 0-1,0 0 0,0-1 0,1 0 0,0 0 0,-1-1 0,1 0 1,0 0-1,0-1 0,6 1-20,-4-1-214,-1-1 1,1 0 0,0 0-1,0-1 1,0 0-1,-1-1 1,1 0 0,0 0-1,-1-1 1,0 0-1,0-1 1,0 0 0,0 0-1,3-3 214,18-10-1355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15 271 8128,'-14'5'4469,"19"-17"1484,7-14-5800,-5-12 184,-2 12-140,2-14 167,-1-1 1,-3 0-1,-1-10-364,-2 65-148,2 0 0,1 2 148,-1 0-45,8 36 17,3 0 0,13 30 28,-11-38 2,-8-14-1681,-4 0-4028,-3-20 3366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39 8960,'-19'0'3328,"19"0"-2592,-15 2-192,8-2 1536,7 3-1249,-8-3 449,8 2-768,0-4 32,8 2-288,7-5 192,7 1-256,14-4-96,1-1-64,11-2-32,-4 4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17 7872,'-13'-14'2560,"13"14"-2540,0 0 0,0-1 1,0 1-1,0 0 0,0 0 1,0 0-1,0 0 1,0 0-1,0 0 0,0 0 1,0-1-1,0 1 0,0 0 1,0 0-1,0 0 0,0 0 1,-1 0-1,1 0 0,0 0 1,0 0-1,0 0 0,0 0 1,0 0-1,0 0 1,0-1-1,0 1 0,-1 0 1,1 0-1,0 0 0,0 0 1,0 0-1,0 0 0,0 0 1,0 0-1,-1 0 0,1 0 1,0 0-1,0 0 0,0 0 1,0 0-1,0 0 1,0 0-1,0 0 0,-1 0 1,1 0-1,0 1 0,0-1 1,0 0-1,0 0-20,-1 1 54,-1-1 0,1 1-1,0 0 1,0 0 0,0 0 0,0 0 0,0 1-1,0-1 1,0 0 0,1 0 0,-1 0-1,0 1 1,1-1 0,-1 0 0,1 1 0,-1-1-1,1 0 1,0 1 0,0 0-54,-1 6 119,0 0-1,1 1 1,0 0-119,0-1 110,2 23 197,1 0 0,2 4-307,3 27 239,20 245 699,-12-126-388,-5 23 1498,-11-203-2037,0 3 172,0 1 0,0-1 0,0 0 0,-1 1 0,0-1 0,0 2-183,1-6 12,0 0-1,0 0 1,0 0-1,0 1 1,0-1-1,-1 0 1,1 0-1,0 0 1,0 0 0,0 1-1,0-1 1,0 0-1,0 0 1,0 0-1,0 0 1,0 0-1,0 1 1,0-1-1,-1 0 1,1 0-1,0 0 1,0 0-1,0 0 1,0 0-1,0 0 1,-1 1-1,1-1 1,0 0-1,0 0 1,0 0-1,-1 0 1,1 0-1,0 0 1,0 0-1,0 0 1,0 0-1,-1 0 1,1 0-1,0 0 1,0 0-1,0 0 1,-1 0-1,1 0-11,-6-7 281,-5-18-67,9 21-185,-6-21 65,1 0-1,1-1 1,2 0-1,0-7-93,4 29-1,-4-26-40,3 0 0,1 0-1,1 1 1,3-9 41,1-4 54,8-29-54,-8 50-43,1 1 0,1-1 0,1 1 1,5-7 42,-11 23-11,0 1 0,1-1 0,-1 1 0,0 0 0,1 0 0,0 0 0,0 0 0,0 0 0,0 1 0,0-1 0,1 1 0,0 0 0,-1 0 0,1 0 0,0 0 0,4-1 11,-6 2-10,1 1 0,0-1-1,0 1 1,-1-1 0,1 1 0,0 0-1,0 0 1,0 0 0,-1 0 0,1 1-1,0-1 1,0 1 0,-1-1-1,1 1 1,0 0 0,-1 0 0,1 0-1,-1 0 1,1 0 0,-1 1-1,0-1 1,0 1 0,1-1 0,-1 1-1,0 0 1,0 0 10,1 0 4,0 1 0,0 0 0,-1 0-1,1 0 1,-1 1 0,0-1 0,0 0 0,0 1-1,-1-1 1,1 1 0,-1 0 0,0-1 0,0 1-1,0 0 1,-1 0 0,0 0 0,1-1 0,-1 1-1,-1 0 1,1 0 0,-1 0-4,-1 5 4,-1-1-1,0 1 1,-1-1-1,0 1 1,0-1-1,-1 0 1,0-1-1,-1 1 1,-6 6-4,7-9-2,0 1-1,-1-1 1,0 0 0,0-1 0,-1 1 0,1-1-1,-1 0 1,0-1 0,0 1 0,-1-1 0,1-1-1,-5 2 3,9-3-368,1 0 0,-1-1-1,1 1 1,-1-1-1,0 0 1,1 0-1,-1 0 1,0 0 0,1 0-1,-1 0 1,0 0-1,-1-1 369,1-1-6133,5 2 1776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49 105 7968,'-26'-11'4713,"9"5"-1304,17 5-3349,0 1-1,0 0 1,-1-1-1,1 1 1,0 0-1,0-1 1,0 1-1,0 0 1,0-1-1,0 1 1,0-1-1,0 1 1,0 0-1,0-1 1,0 1-1,0 0 1,0-1-1,1 1 1,-1 0-1,0-1 1,0 1-1,0 0 1,0-1-1,1 1 1,-1 0-1,0-1-59,5-6 480,0 1-325,-1 0 0,1 0 0,0 1 0,1 0 0,-1 0 0,1 0 0,0 0 0,1 1 0,-1 0 0,1 0 1,0 0-1,0 1 0,3-1-155,-8 3-5,1 0-1,-1 1 1,0-1 0,0 1 0,1-1 0,-1 1 0,0 0 0,1 0-1,-1 0 1,0 0 0,1 0 0,-1 0 0,0 0 0,1 1 0,-1-1 0,0 1-1,0 0 1,0-1 0,1 1 0,-1 0 0,0 0 0,0 0 0,0 0-1,0 1 1,-1-1 0,1 0 0,0 1 0,-1-1 0,2 2 5,-1-1-8,0 0 0,-1 1 0,1-1 0,0 0 0,-1 1 0,1 0 0,-1-1 0,0 1 0,0 0 0,0 0 0,-1-1 0,1 1 0,-1 0-1,1 0 1,-1 0 0,0 0 0,0 0 0,-1 0 0,1-1 0,-1 3 8,-2 3-3,-1 0 0,1 0 0,-2 0 0,1 0 0,-1-1 0,-1 1 0,1-1 0,-7 6 3,-10 9 195,-25 18-195,37-31 43,3-4 27,1 1 1,0-1 0,0 2-1,0-1 1,1 0 0,0 1-1,0 0 1,0 1-71,5-7 5,0-1 0,0 0-1,-1 1 1,1-1 0,0 1 0,0-1 0,0 1-1,0-1 1,0 1 0,0-1 0,0 0 0,0 1-1,0-1 1,0 1 0,0-1 0,0 1 0,0-1-1,0 1 1,0-1 0,1 1 0,-1-1 0,0 0-1,0 1 1,0-1 0,1 1 0,-1-1 0,0 0-1,1 1 1,-1-1 0,0 0 0,1 1 0,-1-1-1,1 0 1,-1 0 0,1 1 0,-1-1 0,0 0-1,1 0 1,-1 1 0,1-1 0,-1 0 0,1 0-1,0 0-4,2 1 19,0-1 0,0 0 0,1 1 0,-1-1 0,0 0 0,3-1-19,13-2 30,0 0-1,0-2 1,-1 0-1,0-1 1,13-5-30,-2 0-41,33-13-1647,-21 8-4304,-22 9 3171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476 566 9376,'0'-2'611,"0"0"-1,0 0 1,1 0 0,-1 1 0,1-1 0,-1 0-1,1 0 1,-1 1 0,1-1 0,1-1-611,12-13 2076,-5 6-1733,-9 10-314,1-1 0,-1 0 0,1 0 0,-1 1-1,1-1 1,-1 0 0,0 0 0,1 0 0,-1 0-1,0 1 1,0-1 0,0 0 0,0 0-1,0 0 1,0 0 0,0 0 0,0 0 0,0 1-1,0-1 1,-1-1-29,1 0 112,-1 1 0,0-1 0,0 0 0,0 0 1,0 0-1,-1 0 0,1 1 0,-1-1 0,1 0-112,-6-4 349,-1 0 0,1 0 0,-1 0 1,-1 1-350,9 5 0,-2-2-4,-1 1 1,0 0 0,0 0 0,1 0 0,-1 0-1,0 0 1,0 0 0,0 1 0,0-1-1,0 1 1,0 0 0,0-1 0,0 1-1,0 1 1,0-1 0,0 0 0,0 1-1,0-1 1,0 1 0,0 0 0,-1 0 3,-4 2-13,1-1 0,-1 2 1,1-1-1,-1 1 0,1 0 1,-4 4 12,8-6-3,0-1 0,1 2 0,-1-1 0,1 0 0,0 0 0,0 1 0,0-1 0,0 1 0,0-1 0,1 1 1,-1 0-1,1-1 0,0 1 0,-1 0 0,2 0 0,-1 0 0,0 2 3,1-1-6,0-1 1,0 0-1,0 1 1,0-1-1,1 0 1,0 1-1,0-1 0,0 0 1,0 1-1,1-1 1,-1 0-1,1 0 1,0 0-1,0 0 0,1 1 6,3 2 14,0 0 0,0 0 0,0 0-1,0-1 1,1 0 0,0 0-1,2 0-13,-5-2 17,0-1-1,1 0 1,-1 0-1,1 0 0,0 0 1,-1-1-1,1 1 1,0-1-1,0 0 0,0 0 1,0-1-1,0 1 1,2-1-17,-4-1 6,0 1 1,1-1 0,-1 0 0,0 0-1,0 0 1,0 0 0,1 0 0,-1 0-1,0-1 1,1-1-7,-2 2 21,-1 1 0,1-1 0,-1 0 0,1 0 0,-1-1-1,0 1 1,0 0 0,0 0 0,0 0 0,0-1 0,0 1 0,0 0 0,0-1 0,0 1 0,-1-1-1,1 1 1,-1-1 0,1 1 0,-1-1 0,1 0-21,-1 2-5,0 0 0,0 0 0,0 0 0,0 0 0,-1 0-1,1 0 1,0 0 0,0 0 0,0 0 0,0 0 0,0 0 0,0 0 0,0 0 0,0 0 0,0 0-1,0 0 1,0 0 0,0 0 0,0 0 0,0 0 0,0 0 0,0 0 0,0 0 0,0 0 0,0 0-1,0 0 1,0 0 0,0 0 0,0 0 0,0 0 0,0 0 0,0 0 0,0 0 0,0 0 0,0 0 0,0 0-1,0 0 1,0 0 0,0 0 0,0 0 0,0 0 0,0 0 0,0 0 0,-1 0 0,1 0 0,0 0 5,-2 5-124,-2 8 130,3-11-6,1 0 1,0-1-1,0 1 1,0 0-1,0 0 1,0 0-1,1 0 0,0 2 0,-1-4 4,0 1 0,0-1-1,0 0 1,0 1-1,1-1 1,-1 1-1,0-1 1,0 0-1,1 1 1,-1-1 0,0 1-1,1-1 1,-1 0-1,0 1 1,1-1-1,-1 0 1,1 0-1,-1 1 1,0-1 0,1 0-1,-1 0 1,1 1-1,-1-1 1,1 0-1,-1 0 1,1 0 0,-1 0-1,1 0 1,-1 0-1,1 0 1,-1 0-1,1 0 1,-1 0-1,1 0 1,-1 0 0,1 0-1,-1 0 1,1 0-4,5-3 43,-1 1 1,1-1 0,-1 0 0,0 0-1,0 0 1,0-1 0,4-3-44,-3 2 51,4-3 44,-1-1 1,1 0-1,-2 0 1,1-1-1,-2 0 0,1 0 1,-1-1-1,-1 1 1,4-11-96,-5 9 55,-2 1 0,1-1 0,-2 0 0,0 0 0,0 0 0,-1-9-55,0 0 9,-1 0 1,-1 0-1,-1 0 0,-2 0 0,0 0 0,-1 1 0,-5-12-9,4 16 25,-1-1 0,-1 1 0,0 0 0,-2 1 0,0 0 0,-1 0 0,0 1-1,-1 0 1,-3-2-25,7 9 8,0 0-1,0 0 1,0 0-1,-1 1 1,0 0-1,-1 1 1,1 0-1,-1 0 0,0 1 1,-1 0-1,1 0 1,-1 1-1,0 1 1,0-1-1,-2 1-7,-1 0-32,0 1-1,0 0 1,0 1 0,0 0-1,0 1 1,0 1-1,0 0 1,0 0 0,1 1-1,-1 1 1,1 0-1,0 1 1,-8 3 32,11-2-15,0 0 0,0 0-1,1 0 1,0 1 0,0 1 0,1-1 0,0 1-1,0 0 1,1 1 0,0 0 0,1 0 0,-4 7 15,-1 6-23,0 0 1,1 1-1,2 0 1,-4 20 22,5-11 2,1 0 0,2 0-1,1 0 1,2 1 0,2-1 0,1 0-1,2 0 1,2 0 0,4 14-2,-6-30 23,1 0 1,0-1-1,1 0 0,1 0 0,1 0 1,0-1-1,2 0 0,-1 0 0,2-1 1,0 0-1,10 9-23,-8-11 26,0-1 0,0 0 0,1-1 0,0-1 0,1 0 0,0 0 0,11 3-26,-12-6-17,0 0 1,0-1-1,1 0 0,-1-1 1,1-1-1,0 0 0,0-1 1,0 0-1,0-1 17,-6 0-334,0-1 0,-1 0-1,1 0 1,0-1 0,-1 0 0,1 0-1,-1-1 1,0 0 0,8-4 334,25-10-1659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22 369 9216,'-4'3'2719,"0"1"-216,4-4-2473,0 0 1,-1 0-1,1 0 1,0 0 0,0 0-1,0 0 1,0 0-1,0 0 1,0 0-1,0 0 1,0 0-1,0 0 1,0 0 0,0 0-1,0 0 1,0 0-1,0 0 1,0 1-1,0-1 1,0 0-1,0 0 1,0 0-1,0 0 1,0 0 0,0 0-1,0 0 1,0 0-1,0 0 1,0 0-1,0 0 1,0 0-1,0 0 1,0 0 0,0 0-1,0 0 1,0 0-1,0 0 1,0 0-1,0 0 1,0 0-1,0 0 1,0 0 0,0 0-1,0 0 1,0 1-1,0-1 1,0 0-1,0 0 1,0 0-1,0 0 1,0 0 0,0 0-1,0 0 1,0 0-1,0 0 1,0 0-1,0 0 1,0 0-1,0 0 1,0 0-1,0 0 1,0 0 0,0 0-1,0 0 1,0 0-1,0 0 1,1 0-31,-1 0 794,0 0-266,0 0 150,4-8 808,-3 7-1432,0 0 0,-1 1 0,1-1 0,-1 0 0,1 0 0,-1 0 0,1 0 0,-1 0 0,0 0 0,1 0-54,0-16 575,-1 0-1,0 0 0,-1-3-574,-1-6 91,-6-97-6,7 89-43,1 9-202,-2 0 0,0 1 1,-3-7 159,5 31-7,0 0 1,0 0-1,0 0 1,-1 0-1,1 0 1,0 0-1,0 0 1,0 0-1,0 0 1,0 0-1,0 0 1,0 0-1,0 0 1,0 0 0,0 0-1,0 0 1,0 0-1,0 0 1,0 0-1,0 0 1,0 0-1,0 0 1,-1 0-1,1 0 1,0 0-1,0 0 1,0 0-1,0 0 1,0 0-1,0 0 1,0 0-1,0 0 1,0 0 0,0 0-1,0 0 1,0 0-1,0 0 1,0 0-1,0 0 1,0 0 6,-1 8-125,3 81 2,1-33 75,3 1 1,11 39 47,4 41 122,-13-73-1418,-5-37 458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70 11552,'-22'-8'4288,"22"8"-3361,-10 0-223,7 0 1216,6 0-1184,-3-3 416,6 3-672,6-4-224,6 2-160,19-4-96,8 0 32,9-5 32,2 2-32,-1-3-1216,-3 4 640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3.6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9 807 4800,'-9'-14'2592,"9"14"-1771,0 8 310,1-2-942,0 1 0,1-1 0,0 0 0,0 0 0,0 0 0,1 0 1,0 0-1,0 0 0,2 3-189,3 5 207,90 193 1387,-77-161-1193,-20-44-414,2 4 98,0 0 0,0 0 1,0 0-1,1 0 0,0-1 0,1 1-85,-5-5 38,1 0-1,0 0 0,0 0 1,0 0-1,0-1 1,0 1-1,0 0 0,0-1 1,0 1-1,0-1 1,0 1-1,0-1 0,0 1 1,0-1-1,0 0 1,1 1-1,-1-1 1,0 0-1,0 0 0,0 0 1,1 0-1,-1 0 1,0 0-1,0 0 0,0-1 1,1 1-1,-1 0 1,0-1-1,0 1 0,0-1 1,0 1-1,0-1 1,0 1-1,0-1 0,0 0 1,1 0-38,6-5 145,-1-1 0,1 0 0,-1 0 0,-1 0 0,1-1 0,-1 0 0,-1-1 0,3-4-145,8-17 293,11-28-293,-16 32 72,112-222 152,-10 25-192,87-191-528,-154 335-2538,-27 50 1306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0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53 733 7136,'-8'-20'2309,"8"20"-2278,0 0 0,-1-1 0,1 1 1,0 0-1,-1-1 0,1 1 0,-1 0 0,1-1 0,0 1 0,-1 0 1,1 0-1,-1 0 0,1-1 0,-1 1 0,1 0 0,0 0 1,-1 0-1,1 0 0,-1 0 0,1 0 0,-1 0 0,1 0 0,-1 0 1,1 0-1,-1 0 0,1 0 0,-1 0 0,1 0 0,-1 0 0,1 1 1,0-1-1,-1 0 0,1 0 0,-1 0 0,1 1 0,0-1 0,-1 0 1,1 1-1,-1-1 0,1 0 0,0 1 0,0-1-31,-2 1 57,-1 0-35,1 0-1,0 1 1,-1-1-1,1 1 1,0-1-1,0 1 1,0 0-1,0 0 0,0 1-21,1-2 43,1-1 0,-1 1 0,1 0 0,0-1 0,-1 1 0,1 0 0,0 0 0,0-1 0,0 1 0,-1 0-1,1 0 1,0-1 0,0 1 0,0 0 0,0 0 0,0 0 0,0-1 0,1 1 0,-1 0 0,0 0 0,0-1-1,0 1 1,1 0 0,-1 0 0,0-1 0,1 1 0,-1 0 0,1-1 0,-1 1 0,1-1 0,-1 1 0,1 0-1,-1-1 1,1 1 0,-1-1 0,1 0 0,0 1 0,-1-1 0,1 1-43,10 8 171,-1 1 0,0 1 1,-1-1-1,0 2-171,25 26 494,-11-9 144,-20-24-437,1-1 0,-1 1 0,1-1 0,0 0-1,0 0 1,3 3-201,-5-6 62,1 0 1,-1 0-1,0 0 0,0 0 1,1 0-1,-1 0 0,0 0 1,1-1-1,-1 1 0,1-1 1,-1 0-1,1 0 0,-1 0 1,1 0-1,-1 0 0,0 0 1,1-1-1,0 0-62,10-3 138,-1 0 1,0-1-1,0-1 1,0 0-1,0 0 1,-1-1-1,0-1 1,2-2-139,-12 9 1,21-16 166,-1-1 0,0 0 0,16-21-167,48-64 390,13-20-54,12-2-336,67-81-689,-67 62-2985,-64 77-3952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54.8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33 609 5632,'-11'-8'1834,"11"8"-1783,-1 0-1,1 0 1,-1 0 0,1 0-1,0 0 1,-1-1-1,1 1 1,-1 0-1,1 0 1,-1 0-1,1 0 1,0 1-1,-1-1 1,1 0-1,-1 0 1,1 0-1,0 0 1,-1 0-1,1 0 1,-1 1-1,1-1 1,0 0-1,-1 0 1,1 1-1,0-1 1,-1 0 0,1 0-1,0 1 1,-1-1-1,1 0 1,0 1-1,0-1 1,-1 1-51,-5 10 1564,5-7-1412,0 1 1,1-1-1,0 0 0,0 0 0,0 0 0,0 1 0,1-1 0,0 0 0,-1 0 0,1 0 0,1 0 1,-1 0-1,1 0 0,-1 0 0,1-1 0,1 1 0,1 3-152,7 8 241,0 0-1,1 0 1,7 5-241,-10-10 175,1 1 62,-5-5-26,1 0 1,-1 0-1,1 0 0,1-1 0,-1 0 0,3 2-211,-7-6 59,1 0-1,-1 0 1,0 0 0,1 0-1,-1 0 1,1-1 0,0 1-1,-1-1 1,1 1 0,0-1-1,-1 0 1,1 0 0,-1 0-1,1 0 1,0-1 0,-1 1-1,1-1 1,-1 0 0,1 0-1,-1 1 1,1-1-1,-1-1-58,12-5 169,-1-2-1,0 1 1,0-2-1,-1 0 1,-1 0-1,7-8-168,-7 7 61,49-53 150,-2-2 0,42-66-211,47-54-38,-140 177-78,117-132-1445,-48 47-6121,-40 48 3474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5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55 4800,'-9'-13'1557,"8"12"-1447,0 0 0,0 0 0,1 1 0,-1-1 0,0 0 0,0 1 0,0-1 0,0 0 0,0 1 0,1-1 0,-1 1 0,0 0 0,0-1 0,0 1 0,-1 0-110,2 0 80,-1 0 0,1 0 0,0 0 0,-1 0 0,1-1 0,0 1 0,-1 0 0,1 0 0,0 0 0,-1 0 0,1 0 0,0 0 0,-1-1 0,1 1 0,0 0 0,0 0-1,-1-1 1,1 1 0,0 0 0,0 0 0,-1-1 0,1 1 0,0 0 0,0 0 0,0-1 0,0 1 0,-1 0 0,1-1 0,0 1 0,0 0 0,0-1 0,0 1 0,0 0 0,0-1 0,0 1 0,0 0 0,0-1 0,0 1 0,0 0-1,0-1 1,0 1 0,0 0 0,0-1 0,0 1 0,1 0 0,-1-1 0,0 1 0,0 0 0,0-1 0,0 1 0,1 0 0,-1-1-80,1-2 544,0 2-272,-1-1 0,0 1 1,1 0-1,-1 0 0,1 0 0,-1 0 0,1 0 1,-1 0-1,1 0 0,0 0 0,0 0 0,-1 0 1,2-1-273,-2 3 61,1-1 0,0 0 0,0 0 0,-1 0 0,1 1 0,0-1 0,-1 0 0,1 1 0,0-1 1,-1 1-1,1-1 0,0 1 0,-1-1 0,1 1 0,-1-1 0,1 1 0,-1-1 0,1 1 0,-1 0 0,0-1 1,1 1-1,-1 0 0,1 0-61,9 11 131,0 0 1,1-1-1,10 8-131,-8-10 25,0 0 0,1-1 0,0-1-1,0 0 1,1-1 0,-1 0 0,16 3-25,14 6 13,-21-7 20,73 29 179,24 15-212,-75-29 22,2-3-1,0-1 0,2-3 1,33 7-22,5-5 37,-8-3 30,-1 4-1,59 23-66,-51-12-14,2-4-1,71 11 15,183 19 42,-153-27-65,117 21-15,38-14 236,-190-22-345,44 4 96,-81-15 106,-27-1-120,78 12 65,-134-7 82,0 2 0,-1 1-1,32 14-81,-55-20-21,2 0-136,6 3-1044,-7-1-3868,-7-4 2963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6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8 7808,'-3'-1'465,"1"0"0,-1 0 0,1 0 0,-1 0 0,1 1 0,-1-1 0,1 1 0,-1-1 1,1 1-466,0 0 112,1 0 1,0 0 0,0 0 0,0 0 0,0 0 0,0 0 0,0 0 0,0 1 0,0-1 0,0 0 0,0 1 0,0-1-1,0 1 1,0-1 0,0 1 0,0-1 0,1 1 0,-1 0 0,0-1 0,0 1 0,0 0 0,1-1 0,-1 1 0,0 0-113,1 0 24,0 0 1,0 0 0,0 0 0,0 0 0,0 0-1,1-1 1,-1 1 0,0 0 0,0 0-1,0 0 1,1 0 0,-1 0 0,1-1 0,-1 1-1,0 0 1,1 0 0,-1-1 0,1 1 0,0 0-25,12 15 142,-6-11-69,0 0 1,0-1-1,0 0 1,5 2-74,14 9 229,23 13 104,20 7-333,-28-15 223,-2 2-1,31 21-222,-67-41 96,-1 0 1,1 1-1,-1-1 0,1 0 0,-1 1 0,2 2-96,-4-5 33,1 1 0,-1 0 0,1 0 0,-1 0 0,1-1 0,-1 1 0,0 0 0,1 0 0,-1 0 0,0 0-1,0-1 1,0 1 0,0 0 0,0 0 0,0 0 0,0 0 0,0 0 0,0 0 0,0 0 0,0-1-1,0 1 1,-1 0 0,1 0 0,0 0 0,-1 0 0,1-1 0,-1 1 0,1 0-33,-19 24 283,-1-1 0,-1 0 0,0-2 0,-11 7-283,-100 77-239,120-96 151,-24 21-147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8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392 188 5408,'5'-6'816,"-1"-1"0,1 1 0,-1-1 0,-1 0 0,3-7-816,8-14 3365,-14 25-3285,1 0 0,0-1 0,-1 0 0,1 1 1,-1-1-1,0 1 0,-1-1 0,1 1 0,0-1 0,-1 1 0,0-1 1,0 1-1,0-1 0,0 1 0,0 0 0,-1-1 0,0 1 0,1 0 1,-1 0-1,0 0 0,-1 0 0,1 1 0,0-1 0,-1 0 0,-1 0-80,0 0 15,-1-1 0,0 1-1,0 1 1,0-1 0,-1 1 0,1-1-1,-1 2 1,1-1 0,-1 0-1,0 1 1,0 0 0,1 1-1,-1-1 1,0 1 0,-4 0-15,-2 1 21,0 1-1,1 0 1,-1 1 0,1 0 0,0 0 0,0 1-1,0 1 1,0-1 0,1 2 0,-1 0-21,-5 5 12,1-1 1,1 2-1,0 0 1,0 1-1,1 0 1,1 1-1,0 1 0,1 0 1,0 0-1,2 1 1,0 0-1,0 1 1,2 0-1,0 0 1,-2 8-13,7-16 22,0 0 1,0 0 0,0 0 0,1 0 0,1 0 0,-1 0 0,1 0 0,1 0 0,0 0 0,1 6-23,-1-10 25,1-1 0,-1 1 0,1-1-1,-1 1 1,1-1 0,0 0 0,1 1 0,-1-1 0,1 0 0,0-1 0,0 1 0,0 0-1,1-1 1,-1 0 0,1 1 0,-1-2 0,1 1 0,0 0 0,0-1 0,1 1 0,-1-1-25,10 3 50,-1 0 1,1-1 0,0-1 0,1 0 0,-1 0-1,0-2 1,1 0 0,6 0-51,14-3-6,-1 0 0,34-8 6,-12-2-1129,-23-2-6099,-28 13 3863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8.7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8 144 6464,'-1'-1'321,"0"0"1,0-1 0,1 1-1,-1-1 1,0 0-1,0 1 1,1-1 0,-1 1-1,1-1 1,0 0-1,0 0 1,-1 1 0,1-1-1,0 0 1,0 0-322,1 0 54,-1 1 1,1-1-1,0 1 1,0-1-1,-1 1 1,1-1-1,0 1 1,0-1-1,0 1 1,1 0-1,-1 0 1,0-1-1,0 1 1,1 0-1,-1 0 1,2 0-55,27-22 384,-14 10-178,1 1-1,0 0 1,1 1 0,0 1 0,2 1-206,-19 8 23,0 0 0,0 1-1,1-1 1,-1 1 0,0 0 0,1-1 0,-1 1-1,1 0 1,-1 0 0,0 0 0,1 0 0,-1 0-1,0 0 1,1 0 0,-1 1 0,1-1 0,-1 0-1,0 1 1,1-1 0,-1 1 0,0 0 0,1-1-23,-1 2 38,1-1 1,-1 0-1,1 1 1,-1 0 0,0-1-1,0 1 1,0 0-1,1-1 1,-1 1 0,-1 0-1,1 0 1,0 0-1,0 2-38,2 6 139,-1 0-1,-1 0 1,0 0-1,0 0 1,-1 8-139,-1 3 245,-1 0 1,-5 20-246,-1 10-11,3-9 115,3-1 0,1 38-104,2 6 317,-1-48-2154,0-28 712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29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9 122 7872,'0'-1'343,"-1"1"-194,1-1 0,0 1 0,0 0 1,0-1-1,0 1 0,-1 0 0,1-1 0,0 1 0,0 0 0,-1 0 0,1-1 0,0 1 0,-1 0 0,1 0 0,0-1 0,-1 1 0,1 0 0,0 0 0,-1 0 0,1 0 0,0-1 0,-1 1 0,1 0 0,0 0 0,-1 0 0,0 0-149,9-4 3334,39-15-2625,30-5-394,10 0-315,-2 2-86,-14 6-1679,-43 11 736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0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62 5568,'-4'-3'895,"4"2"-750,-1 0 0,0 0 0,0 1-1,1-1 1,-1 0 0,0 1 0,0-1-1,0 1 1,0-1 0,0 1-1,0-1 1,0 1 0,0 0 0,0-1-1,0 1-144,0 0 117,1 0-1,0 1 1,-1-1-1,1 0 1,0 0-1,0 0 1,-1 1-1,1-1 1,0 0-1,-1 0 0,1 1 1,0-1-1,0 0 1,0 1-1,-1-1 1,1 0-1,0 1 1,0-1-1,0 0 1,0 1-1,-1-1 0,1 0 1,0 1-1,0-1 1,0 0-1,0 1 1,0-1-1,0 1 1,0-1-117,0 22 975,1-15-864,0 0 0,0-1 0,1 1 0,-1-1 0,1 1 0,2 1-111,-1 0 103,1-1-1,1 1 1,-1-1-1,1 0 1,0-1 0,1 1-1,0-1 1,3 3-103,-7-7 58,0-1 1,0 1-1,0-1 1,0 0-1,1 0 1,-1 1-1,0-2 1,0 1-1,1 0 1,-1 0 0,0-1-1,1 1 1,-1-1-1,0 0 1,1 0-1,-1 0 1,1 0-1,-1 0 1,1-1-1,-1 1 1,0-1-1,1 1 1,-1-1-1,0 0 1,0 0-1,1 0 1,-1 0-1,0 0 1,0 0-1,0-1 1,0 1-1,0-2-58,10-6 298,-1-1 0,-1-1 0,4-5-298,23-22 50,-20 23-52,1 1 0,0 0 0,0 2 0,2 0 0,15-7 2,-27 15-16,0 1 0,0 0 0,0 0 0,0 0 0,1 1 0,-1 0 0,1 1 0,0 0 0,-1 1 0,1-1 0,0 1 0,0 1 0,-1 0 0,1 0 0,0 1-1,4 1 17,-9-1-6,1 0-1,-1 0 0,0 0 0,1 1 0,-1 0 0,0 0 0,-1 0 0,1 0 1,0 0-1,-1 1 0,0 0 0,3 2 7,-4-3 3,0 0 1,0 0-1,0 0 0,-1 1 0,1-1 1,-1 0-1,0 1 0,0-1 1,0 1-1,0-1 0,-1 1 0,1 0 1,-1-1-1,0 1 0,0-1 1,0 1-1,-1 3-3,-1 1 3,0 0-1,0 0 1,-1 0 0,0 0-1,-1 0 1,0 0-3,2-5-333,1 0 1,-1 0-1,0 0 0,0 0 0,0-1 0,-1 1 0,1-1 1,-1 1-1,1-1 0,-1 0 0,0 0 0,0 0 1,0-1-1,0 1 0,-1 0 333,-2 1-1973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1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35 7648,'-15'-29'2453,"15"28"-2415,0 1-1,0 0 1,0 0 0,0-1 0,0 1-1,0 0 1,0 0 0,0 0-1,0-1 1,0 1 0,0 0 0,-1 0-1,1-1 1,0 1 0,0 0-1,0 0 1,0 0 0,-1 0 0,1-1-1,0 1 1,0 0 0,0 0-1,-1 0 1,1 0 0,0 0 0,0-1-1,0 1 1,-1 0 0,1 0-1,0 0 1,0 0 0,-1 0 0,1 0-1,0 0 1,0 0 0,-1 0-1,1 0 1,0 0 0,0 0-1,-1 0 1,1 0 0,0 0 0,0 0-1,-1 1 1,1-1 0,0 0-1,0 0 1,-1 0 0,1 0 0,0 0-1,0 1 1,0-1 0,0 0-1,-1 0 1,1 0-38,-6 12 379,5-12-315,-1 6 42,0 1 0,1-1 0,0 0 0,0 1 0,0-1 0,1 1 0,-1 0-106,-1 51 184,2-1 0,3 1 0,2-1 0,12 57-184,76 423 1104,-79-419 495,-13-110-862,-3-9-366,-2-17-204,3 5-88,-6-46 205,2-40-284,6 64-20,1 0 0,1 0 1,2 0-1,2-2 20,-3 20-14,1 1 1,0-1-1,1 1 0,1 0 0,0 0 0,1 0 1,1 1-1,0 1 0,5-6 14,-8 13-12,1 1 1,-1-1-1,1 2 0,0-1 0,0 1 0,0 0 1,1 0-1,0 1 0,0 0 0,0 1 0,5-2 12,-9 3-16,0 1-1,0 0 1,0 0-1,1 0 0,-1 0 1,0 1-1,0-1 1,1 1-1,-1 0 1,0 1-1,0-1 0,0 1 1,1 0-1,-1 0 1,0 0-1,0 0 0,0 1 1,0 0-1,-1 0 1,1 0-1,0 0 0,-1 0 1,1 1-1,2 2 17,-5-4 1,0 0-1,0 0 1,0 1-1,0-1 1,0 0-1,-1 1 1,1-1-1,0 1 1,-1-1-1,1 1 1,-1-1-1,1 1 1,-1-1-1,0 1 1,0 0-1,1-1 1,-1 1-1,0-1 1,-1 1-1,1 0 1,0-1-1,0 1 1,-1-1-1,1 1 0,-3 5 1,1 0 0,-1 0 0,0-1 0,-1 0 0,0 1-1,1-2-22,-4 7-74,-1 0 1,0 0-1,0-1 0,-1 0 1,-1-1-1,0 0 0,0-1 1,-1 0-1,-1 0 1,1-1-1,-1-1 0,0 0 1,-1 0-1,-13 4 96,25-10-251,-1-1-1,0 1 1,1-1-1,-1 1 1,0-1 0,0 1-1,1-1 1,-1 0-1,0 0 1,0 0 0,1 0-1,-1 0 1,0-1-1,0 1 252,-4-1-1706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1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14 7872,'-11'-14'2560,"9"15"-2371,1 0 0,-1 0 0,1 0 0,0 1 0,0-1 1,-1 0-1,1 0 0,0 1 0,0-1 0,0 1 0,0-1 0,0 1-189,0-1 109,-1 3-68,1 0 0,-1 0 0,1 0 0,-1 0 0,1 0 0,0 0 0,1 0 0,-1 1 0,1-1 0,-1 3-41,2 48 332,0-45-316,0 12 233,0 0 1,2 0-1,0 0 1,2-1 0,3 9-250,-8-29 39,0 1-1,1-1 1,-1 0 0,1 0 0,-1 0 0,1 1 0,-1-1 0,1 0 0,0 0 0,-1 0 0,1 0 0,0 0 0,0 0 0,0 0 0,0 0 0,0 0 0,0-1 0,0 1 0,0 0 0,0 0 0,0-1 0,1 1 0,-1-1 0,0 1-1,0-1 1,0 0 0,1 1 0,-1-1 0,0 0 0,1 0 0,-1 0 0,0 0 0,1 0 0,-1 0 0,0 0 0,0 0 0,1-1 0,-1 1 0,0-1 0,1 1-39,5-4 97,0 1 0,0-1 0,0-1 0,0 1 1,-1-1-1,3-3-97,10-7 189,-16 13-186,0 1-1,0-1 1,0 0-1,0 1 1,0 0-1,0 0 1,0 0-1,0 0 1,0 0-1,0 1 1,1-1-1,-1 1 1,0 0-1,0 0 1,1 0-1,-1 0 1,0 0-1,0 1 1,1 0-1,-1 0 1,0 0-1,0 0 1,0 0-1,0 0 1,0 1-1,0-1 1,-1 1-1,1 0 1,0 0-1,-1 0 1,1 0-1,-1 1 1,0-1-1,2 3-2,0-1-5,-1 0-1,0 0 0,0 0 0,0 1 0,0-1 0,-1 1 0,0-1 0,0 1 0,0 0 0,0 0 0,-1 0 0,0 0 1,0 1-1,0 3 6,-1-2 9,0 0 1,0 0 0,-1 0 0,0 0 0,-1 0-1,1 0 1,-1-1 0,0 1 0,-1 0 0,0 0-10,-7 12-11,-1-1 1,-1 0-1,0-1 0,-1 0 1,-1 0-1,-10 7 11,20-19-537,0-1-1,0 0 1,-1-1-1,1 1 1,-5 1 537,-1 4-1504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32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1 118 9376,'4'-8'3488,"-4"8"-2720,0-7-192,0-1 1088,5 8-1025,3-9 449,10 2-640,8-5 0,5 5-256,18-10-96,4 10-64,3-5-256,-2 5 128,-5-5-2719,-11 7 1567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3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5 600 4064,'-4'-39'2605,"3"11"4086,61 29-4025,24-4-2191,0-3-1,64-15-474,165-42 70,-129 23-92,220-41 33,-3 9 80,-85 27-64,-262 38-28,72-10-17,115-14 330,51-22-312,-168 20 190,-79 20-274,-42 13 78,1-1-76,0-1 1,1 1 0,-1-1-1,0 1 1,0-1 0,0 0-1,3-3 82,-6 5-74,-1 0-1,1-1 1,-1 1-1,1 0 0,-1-1 1,0 1-1,1 0 1,-1-1-1,1 1 0,-1-1 1,0 1-1,0-1 1,1 1-1,-1-1 0,0 1 1,0-1-1,1 1 1,-1-1-1,0 1 0,0-1 1,0 1-1,0-1 0,0 1 1,0-1-1,0 1 1,0-1-1,0 0 0,0 1 1,0-1-1,0 1 1,0-1-1,-1 0 75,1 0-324,-1 0 0,0 0 0,1 0 0,-1 0 0,0 1 0,0-1 0,0 0 0,1 0 0,-1 0 0,0 1 0,0-1 0,0 1 0,0-1 0,0 0 0,-1 1 324,-11-4-2176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4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25 7232,'0'-1'141,"-1"1"1,1-1 0,0 0 0,0 1-1,-1-1 1,1 1 0,0-1-1,0 1 1,0-1 0,-1 0 0,1 1-1,0-1 1,0 1 0,0-1-1,0 0 1,0 1 0,0-1-1,0 0 1,1 1 0,-1-1 0,0 1-1,0-1 1,0 1 0,1-1-1,-1 0 1,0 1 0,1-1 0,-1 1-1,0-1 1,1 1 0,-1-1-1,0 1 1,1 0 0,-1-1-1,1 1 1,0-1-142,2 0 119,0 0 0,0 1 0,0-1 0,0 1 0,0 0 0,0 0 0,0 0 0,1 0-119,9 0 58,0 1 0,0 1 1,1 0-1,-1 1 0,0 0 0,-1 1 0,1 1 1,-1 0-1,0 1 0,0 0 0,0 0 1,5 6-59,-11-8-7,0 1 1,0 0 0,-1 0 0,0 0-1,3 4 7,-6-7 2,-1 0-1,1 0 0,-1 1 0,0-1 0,0 0 1,1 1-1,-2-1 0,1 1 0,0-1 0,0 1 1,-1-1-1,1 1 0,-1-1 0,0 1 0,0 0 1,0-1-1,0 3-1,-1-1 9,-1 0 0,1 1 1,-1-1-1,0 0 0,0 0 0,0 0 0,-1 0 1,1 0-1,-1-1 0,0 1 0,0-1 0,-2 2-9,-9 8-113,0-1-1,-6 4 114,-24 16-160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4.9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 63 3712,'1'-2'422,"1"-1"0,-1 1 0,-1 0 0,1-1 0,0 1 0,0-1 0,-1 1 0,0-1 0,1 1 0,-1-1-1,0 0 1,0 1 0,0-1 0,-1 0-422,1 1 98,0 1-1,0 0 0,0 0 0,-1 0 0,1 0 0,0 0 0,-1 0 1,1 0-1,-1 0 0,1 0 0,-1 0 0,0 0 0,1 0 0,-1 0 1,0 1-1,0-1 0,1 0 0,-1 0 0,0 1 0,0-1 0,0 0 1,0 1-1,0-1 0,0 1 0,0-1 0,0 1 0,0 0 0,0-1 1,0 1-1,0 0 0,-1 0 0,1 0 0,0 0 0,0 0-97,-8 0 63,-1 0-1,1 1 1,0 1-1,0-1 1,0 1-1,0 1 1,0 0-1,1 0 1,-1 1-1,1 0 1,0 0-1,0 1 1,0 0-1,1 0 1,-3 3-63,0 1 22,1 0 0,1 0 0,-1 1 0,2 0 0,-1 1 0,1 0 0,1 0 0,0 0 0,1 1 0,-4 11-22,4-9 75,1-1 1,0 1 0,1 0 0,1 0-1,0 0 1,1 0 0,0 0 0,1 1-1,2 11-75,-2-21 49,1-1 1,0 1-1,0 0 0,1 0 0,-1-1 0,1 1 0,0-1 0,0 1 1,0-1-1,1 0 0,-1 0 0,1 0 0,0 0 0,0 0 0,1-1 0,-1 1 1,1-1-1,0 0 0,-1 0 0,1 0 0,1-1 0,-1 1 0,0-1 1,1 0-1,-1 0 0,1-1 0,-1 1 0,1-1 0,4 0-49,0 1 29,0-2 0,0 1 0,0-1-1,0 0 1,0-1 0,0 0 0,0-1 0,0 0-1,-1 0 1,1-1 0,-1 0 0,1 0 0,3-3-29,5-3-895,-1 0 0,8-6 895,28-23-6115,-38 29 3443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5.3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8 7232,'-7'-8'1849,"7"8"-1828,0 0 1,0 0-1,0 0 0,0 0 0,0 0 1,0 0-1,0 0 0,0 1 1,0-1-1,0 0 0,1 0 1,-1 0-1,0 0 0,0 0 1,0 0-1,0 0 0,0 0 1,0 0-1,0 0 0,0 0 1,0 0-1,0 0 0,0 0 0,0 0 1,0 0-1,0 0 0,0 0 1,0 0-1,0 1 0,0-1 1,0 0-1,0 0 0,0 0 1,-1 0-1,1 0 0,0 0 1,0 0-1,0 0 0,0 0 1,0 0-1,0 0 0,0 0 1,0 0-1,0 0 0,0 0 0,0 0 1,0 0-1,0 0 0,0 0 1,0 0-1,0 0 0,0 0 1,0 0-1,0 0 0,0 0 1,0 0-1,0 0 0,0 0 1,-1 0-1,1 0 0,0 0 1,0 0-1,0 0 0,0 0 1,0 0-1,0 0 0,0 0 0,0 0-21,7 19 1648,-2-5-1544,16 51 488,-20-63-530,-1 0-1,1 0 1,-1 0-1,1-1 1,0 1-1,0 0 1,0-1-1,0 1 1,0 0-1,0-1 1,0 1-1,1-1 1,-1 0 0,1 1-62,-2-2 37,1 1 0,0-1 0,0 1 1,0-1-1,0 1 0,0-1 0,0 0 1,0 1-1,0-1 0,0 0 1,0 0-1,1 0 0,-1 0 0,0 0 1,0 0-1,0 0 0,0 0 0,1-1-37,3-1 110,1 0-1,0 0 1,0-1-1,-1 0 0,0-1 1,0 1-1,3-3-109,19-11 86,-23 15-68,1 0 1,-1 0-1,1 1 0,0 0 0,0 0 0,0 0 0,0 0 0,-1 1 1,5 0-19,-6 0 4,0 0 0,0 0 0,-1 1-1,1-1 1,0 1 0,-1 0 0,1 0 0,0 0 0,-1 0 0,1 0 0,-1 0 0,0 1 0,1-1 0,-1 1 0,0-1 0,0 1 0,0 0 0,0 0-4,2 3 28,-1 0 1,1-1-1,-2 1 0,1 0 1,0 1-1,-1-1 1,0 0-1,0 1 1,-1-1-1,1 1 0,-1 0 1,0-1-1,-1 1 1,1 0-1,-1 0 0,0-1 1,-1 1-1,0 6-28,-1-5 18,1 0 0,-1 0 0,0 0 0,-1 0 0,0 0 0,0-1 0,0 1 0,-1-1 0,0 0 0,0 0 0,-1 0 0,0 0 0,0-1-1,-5 5-16,-9 3-801,5 3 192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45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23 194 7456,'-18'-17'2784,"18"17"-2176,-4-11-160,4 3 1600,4 4-1216,5-8 640,5 9-864,8-9 31,5 3-383,11-6-160,2 3-64,14-11-32,2 6 0,2-2-576,0 7 320,-6 0-3967,-8 5 2303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51.5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38 7392,'-21'-34'3989,"20"34"-3895,0-1 1,0 1-1,1-1 1,-1 1-1,0 0 1,0 0-1,1-1 1,-1 1-1,0 0 1,0 0-1,0 0 0,0 0 1,1 0-1,-1 0 1,0 0-1,0 0 1,0 0-1,1 0 1,-1 1-1,0-1 1,0 0-1,0 0 0,1 1 1,-1-1-1,0 1 1,1-1-1,-1 0 1,0 1-1,1-1 1,-1 1-1,0 0 0,1-1 1,-1 1-1,1-1 1,-1 1-1,1 0 1,0 0-1,-1-1-94,0 7 84,0-1-1,0 0 1,1 1-1,0-1 1,0 0-1,0 1 1,1-1-1,0 0 1,0 1-84,1 4 112,13 87 1342,12 24-1454,-4-13 263,73 320 1471,-83-371-998,-2 1 0,0 32-736,-10-36 832,-20-107-171,9 27-645,2-1 0,1-1-1,1 1 1,2-1 0,-1-10-16,0-34-58,2-38 58,3 68 9,2-1 0,2 1-1,7-34-8,-6 56-21,0-1 0,1 2 0,0-1-1,2 1 1,0 0 0,1 0 0,1 1-1,1 0 1,3-2 21,-10 13-25,1 0 1,0 0-1,0 1 1,1 0-1,-1 0 1,1 0-1,0 1 1,1 0-1,-1 0 1,1 1-1,0 0 1,-1 0-1,1 0 1,7-1 24,-8 3-16,0 0 1,0 0 0,0 1-1,1 0 1,-1 0 0,0 0 0,0 1-1,1 0 1,-1 0 0,0 0-1,0 1 1,0 0 0,0 0-1,-1 1 1,1 0 0,-1 0 0,1 0-1,0 1 16,1 1 14,1 0 0,-1 1 1,-1 0-1,1 0 0,-1 1 0,0-1 0,0 2-14,-4-5 9,0-1 0,0 1-1,0 0 1,0 1 0,-1-1 0,0 0 0,1 0 0,-1 1-1,-1-1 1,1 1 0,0-1 0,-1 1 0,1-1 0,-1 1 0,0-1-1,-1 1 1,1-1 0,0 1 0,-1 0-9,-2 5 1,0 0 1,0 0-1,-1-1 0,0 1 1,0-1-1,-1 0 0,0 0 1,-1-1-1,1 0 0,-5 4-1,0-1 39,0 0 1,-1-1-1,1-1 0,-2 0 0,1 0 1,-1-1-1,-1 0-39,6-4 8,0 0-1,0 0 1,0-1 0,0 0-1,-1 0 1,1-1-1,-1 0 1,0 0 0,1-1-1,-1 0 1,0 0 0,1-1-1,-7 0-7,-2-3-633,-1 0 0,1-1 0,0-1 0,0 0-1,-10-6 634,6 3-1152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53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206 270 6400,'-3'7'7021,"-5"0"-5294,6-7-1681,1 1 0,-1 0 0,0 0 0,0-1 0,0 1 0,0-1 0,1 1 0,-1-1 0,-1 0-46,1-1 111,0 0 0,1 0 0,-1 0 0,1 0 0,-1 0 0,1 0 0,0-1-1,-1 1 1,1 0 0,-1-1-111,0-1 171,-21-17 451,6 5-125,1-1 0,-3-3-497,11 9 119,0 1 0,-1 0 0,0 1 1,-1 0-1,0 1 0,-6-4-119,16 11 4,-1 0 1,0-1-1,0 1 1,1-1 0,-1 1-1,0-1 1,0 1-1,1-1 1,-1 1-1,0-1 1,1 1-1,-1-1 1,1 0-1,-1 1 1,1-1 0,-1 0-1,1 0-4,0 1 2,0 0 0,0-1-1,0 1 1,0 0 0,0-1 0,1 1-1,-1 0 1,0 0 0,0-1-1,0 1 1,0 0 0,0 0 0,1-1-1,-1 1 1,0 0 0,0 0 0,1-1-1,-1 1 1,0 0 0,0 0 0,1 0-1,-1 0 1,0 0 0,0-1-1,1 1 1,-1 0 0,0 0 0,1 0-1,-1 0 1,0 0-2,34-5 28,-23 4-47,3-3 6,0 0 0,0 0 0,-1-1 0,11-6 13,1 0 31,-10 5-12,0-1-1,-1-1 1,2-1-19,-11 6 15,-1 0 0,0 0-1,0 0 1,0 0 0,0-1 0,-1 0 0,1 0-1,-1 0 1,0 0 0,0 0 0,1-4-15,-3 5 502,-2 5-155,-5 11 9,-8 23-143,-3 42-71,3 2-1,0 40-141,3-41-197,-12 37 197,23-112-211,-1 0 1,0-1-1,0 1 1,0 0 0,0-1-1,-1 1 1,0-1-1,1 0 1,-1 1 0,-1-1-1,0 2 211,-11 10-1195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5:53.5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9 125 11456,'-9'-16'4256,"9"16"-3297,5-11-287,-1 2 768,5 9-928,5-7 0,6 2-320,11-7-192,1 5-32,17-12 32,-2 7 0,11-4 0,-5 5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05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2309 5984,'0'-2'111,"-1"1"1,0 0 0,0 0-1,1-1 1,-1 1 0,0 0-1,0 0 1,0 0-1,-1 0 1,1 0 0,0 0-1,0 0 1,0 1 0,-1-1-1,1 0 1,0 1 0,-1-1-1,1 1 1,-1-1-1,1 1 1,-1-1 0,1 1-1,-1 0 1,1 0 0,-1 0-1,1 0 1,0 0-1,-1 0 1,0 0-112,1 0 565,6-7 955,9-6-1241,1 1 0,0 0 0,8-3-279,11-8 139,47-31 1710,33-14-1849,-36 22 578,28-12-94,-31 17-307,10-1-139,1 3 0,60-16-38,-1 0 154,132-50-15,19-7-54,595-216-37,-177 93 362,-251 83-506,120-13 528,125 16 40,-603 129-389,293-53-28,242-50 50,-551 103-100,548-109 134,-64 50 138,116 31-122,-71 38-65,-451 11-150,185 9 275,-263-3-83,239 24 272,-238-18-440,0 4 0,50 17 36,-113-25 9,1 1-1,-1 1 1,-1 1-1,0 2 1,0 1-9,95 51 85,17 2-85,-88-48 3,0-1-1,2-3 1,0-2 0,8-1-3,-20-6 165,-40-7-163,1 0 0,-1 0 0,0 0 0,0 0 1,0 0-1,1 0 0,-1 0 0,0 0 0,0 0 0,0 0 0,1 1 0,-1-1 0,0 0 0,0 0 1,0 0-1,0 0 0,1 0 0,-1 1 0,0-1 0,0 0 0,0 0 0,0 0 0,0 1 0,0-1 1,0 0-1,0 0 0,0 0 0,1 1 0,-1-1 0,0 0 0,0 0 0,0 0 0,0 1 0,0-1 1,0 0-1,0 0 0,0 0 0,0 1 0,-1-1 0,1 0 0,0 0 0,0 1 0,0-1 0,0 0 1,0 0-1,0 0 0,0 0 0,0 1 0,-1-1 0,1 0 0,0 0 0,0 0 0,0 0 0,0 1 1,-1-1-3,-6 7-127,-50 18-4102,31-14 2443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06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18 7968,'-1'-2'399,"0"0"0,-1 1 1,1-1-1,-1 1 0,1 0 0,-1-1 1,0 1-1,1 0 0,-1 0 0,0 0 1,-1 0-400,2 1 110,1-1 1,-1 1-1,0 0 1,0 0-1,0-1 0,1 1 1,-1 0-1,0 0 1,0 0-1,0 0 1,1 0-1,-1 0 1,0 0-1,0 0 1,0 1-1,1-1 0,-1 0 1,0 0-1,0 1 1,1-1-1,-1 0 1,0 1-1,0-1 1,1 1-1,-1-1 1,0 1-111,1 3 79,1 0 0,-1 0 1,0 0-1,1 1 1,0-1-1,0 0 1,0 0-1,1-1 1,-1 1-1,3 3-79,5 7 40,1-1-1,0 0 1,1 0-1,1-1 1,10 8-40,8 6-140,-9-9 289,-1 1 1,-1 1-1,0 1 1,-1 1-1,-1 0-149,-15-18 58,-1 0-1,1 0 1,-1 0-1,1 0 0,-1 0 1,0 0-1,0 0 0,0 0 1,-1 1-1,1-1 1,-1 0-1,1 0 0,-1 1 1,0-1-1,-1 0 0,1 1 1,0-1-1,-1 0 0,0 0 1,0 1-1,0-1 1,0 0-1,0 0 0,-1 0 1,1 0-1,-2 2-57,-6 7 102,0 0-1,0-1 1,-1 0 0,-1-1 0,-7 6-102,-5 6 10,-87 78 209,59-54-731,15-11 202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08.7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3086 4800,'0'-2'178,"-1"1"1,1 0-1,0-1 0,0 1 1,-1 0-1,1 0 1,0-1-1,1 1 0,-1 0 1,0-1-1,0 1 1,0 0-1,1 0 0,-1-1 1,1 1-1,-1 0 1,1 0-1,-1 0 0,1 0 1,0 0-1,-1 0 0,1 0 1,0 0-1,0 0 1,0 0-1,0 0-178,5-5 762,1 1-1,-1 0 1,1 0-1,1 0-761,14-10 684,1-7 387,-1-1 0,3-7-1071,-7 9 235,1 1 0,0 0 1,12-7-236,17-8 319,2 2 0,2 2 0,15-4-319,42-25 136,96-66-179,2 2 25,80-50 628,-22 15 382,-184 110-765,-2-3-1,0-5-226,-69 49-17,135-98 34,95-50-17,-93 70-32,37-34 32,66-65 176,228-171 896,-394 297-1017,-3-5 1,-3-3-1,22-27-55,-54 48-2,3 3-1,51-36 3,-1 12 239,16-4-239,-65 41 50,10-11-50,-41 27 37,-1 0 0,-1-2 0,0 0 0,6-9-37,-16 15 4,0 0 1,0 0 0,-1 0-1,0-1 1,-1 1 0,-1-1-1,1-1 1,1-8-5,-6 18 5,1-1 1,-1 1-1,0-1 0,0 1 0,0 0 1,0-1-1,0 1 0,0-1 0,-1 1 1,1-1-1,-1 1 0,0-2-5,0 3-100,1 0-1,0 0 0,-1 0 0,1 0 1,-1 1-1,1-1 0,0 0 0,-1 1 1,0-1-1,1 0 0,-1 1 1,1-1-1,-1 1 0,0-1 0,1 0 1,-1 1-1,0 0 0,0-1 0,1 1 1,-1-1-1,0 1 0,0 0 0,0 0 1,0-1-1,1 1 0,-1 0 1,0 0-1,0 0 0,0 0 0,0 0 1,0 0-1,0 0 0,1 0 0,-1 1 1,0-1-1,0 0 0,0 1 101,-4 2-1354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09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5 218 6816,'-4'-23'2197,"4"23"-2170,0-1-1,0 1 1,-1 0 0,1-1-1,0 1 1,0 0 0,0 0-1,0-1 1,0 1 0,0 0-1,0-1 1,0 1 0,0 0-1,1 0 1,-1-1 0,0 1-1,0 0 1,0-1 0,0 1-1,0 0 1,0 0 0,1-1-1,-1 1 1,0 0 0,0 0-1,0 0 1,1-1 0,-1 1-1,0 0 1,0 0 0,0 0-1,1-1-26,10-10 856,2 0 0,-1 1 0,1 1 0,11-7-856,43-17 2113,31-9-2113,-60 28 453,1 1 0,0 3 0,22-3-453,-55 12 53,1 0-1,-1 0 0,0 1 1,1 0-1,-1 0 0,1 1 1,2 0-53,-7-1 10,0 1 0,-1-1 0,1 0 0,-1 1 0,1 0 0,-1-1 0,1 1 0,-1 0 0,1 0 0,-1 0 0,1 0 0,-1 0 0,0 0 0,0 0 0,1 0 0,-1 0 0,0 1 0,0-1 0,0 0 0,0 1 0,-1-1 0,1 1 0,0-1 0,-1 1 0,1-1 0,-1 1 0,1-1 0,-1 1 0,1 0 0,-1 0-10,0 4 22,0-1 0,0 0-1,-1 0 1,1 0 0,-1 0 0,0 1 0,-1-1 0,1 0 0,-1 0-22,-21 44 167,13-30-131,-19 36 76,2 1-38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0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2640 7872,'-16'14'5268,"11"-11"-4008,6-7 622,12-22-687,0-1 0,-1 0-1,4-21-1194,-6 21 448,36-85 1093,10-30-1039,23-66-342,-55 152-96,7-17 133,2-17-197,42-159 549,-29 43 342,-8-4-891,6-51 101,-27 160-82,4 1 0,9-15-19,7-30-111,-24 93 88,41-241 104,-54 290-82,2-7-46,1-10-271,-1 1 1,0-13 317,-2 32-27,0 0 1,0 0 0,0 0-1,0 0 1,0 0 0,0 0-1,0 0 1,0 0 0,0 0-1,0 0 1,0 0 0,0 0-1,0 0 1,0 1 0,0-1-1,0 0 1,0 0 0,0 0-1,0 0 1,0 0 0,0 0-1,-1 0 1,1 0 0,0 0-1,0 0 1,0 0 0,0 0-1,0 0 1,0 0 0,0 0-1,0 0 1,0 0 0,0 0-1,0 0 1,0 0 0,0 0-1,0 0 1,0 0 0,-1 0-1,1 0 1,0 0 0,0 0-1,0 0 1,0 0 0,0 0-1,0 0 1,0 0 0,0 0-1,0 0 1,0 0 0,0 0-1,0 0 1,0 0 0,0 0-1,0 0 1,0 0 0,-1 0 26,-1 4-777,-2 3-993,0 3 564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0.4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44 364 7648,'-4'-1'543,"0"0"0,1 1 0,-1-1-1,0 1 1,0 0 0,0 1 0,0-1 0,0 1 0,0-1 0,0 1-543,4-1 57,0 0 0,0 0 1,0 0-1,0 0 0,0 0 0,0 0 1,0 0-1,0 0 0,0 0 0,0 0 1,0 0-1,0 0 0,0 0 0,0 0 1,0 0-1,0 0 0,0 0 0,0 0 1,0 0-1,0 0 0,0 0 0,0 0 0,0 0 1,0 0-1,0 0 0,0 0 0,-1 0 1,1 0-1,0 0 0,0 0 0,0 0 1,0 0-1,0 0 0,0 0-57,6-6 986,14-10-457,-10 7-172,39-36 563,-3-2-1,1-6-919,53-52 1644,-35 41-647,-63 62-988,-1 1 0,1-1-1,0 1 1,0-1-1,0 1 1,0-1 0,0 1-1,0 0 1,0 0 0,0 0-1,0 0 1,1 0-1,-1 1 1,0-1 0,0 1-1,1-1 1,-1 1 0,0 0-1,1 0 1,-1 0 0,1 0-1,-1 1 1,0-1-1,1 0 1,-1 1 0,0 0-1,0-1 1,1 1 0,-1 0-1,0 0 1,0 1-1,0-1 1,0 0 0,2 2-9,-1 1 9,1-1 0,-1 1 0,0 0 0,0 0 1,0 1-1,-1-1 0,0 0 0,1 1 0,-1 2-9,15 46 66,-14-41-92,4 17-1125,-1-1-1,1 24 1152,-5-29-2534,-1-1 1,-2 8 2533,0 16-2677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2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349 278 3712,'-10'-52'1685,"-17"-74"3835,15 57-2693,12 68-2765,-1-1 0,1 1 1,-1-1-1,1 1 1,-1-1-1,0 1 1,1 0-1,-1-1 1,0 1-1,0 0 1,0 0-1,0-1 0,0 1 1,0 0-1,0 0 1,0 0-1,-1 0 1,1 0-1,0 1 1,-1-1-1,1 0 1,0 1-1,-1-1 0,1 0 1,-2 1-63,0-1 60,-1 1 0,0-1 0,1 1 0,-1 0 0,0 0 0,1 0 0,-1 1 0,0-1 0,-1 2-60,0-1 10,0 0 0,1 1 0,-1-1 0,1 1 0,0 1 1,-1-1-1,1 0 0,0 1 0,-3 3-10,-3 3-39,0 0-1,-7 10 40,11-11-7,-8 9-27,0 1 0,2 0 0,0 1-1,1 1 1,1 0 0,-3 9 34,-1 6-53,2 1 1,2 1 0,-3 19 52,9-35 8,1 1 1,1 1 0,1-1-1,2 22-8,0-30 12,1 1 0,0 0 0,1-1-1,0 1 1,2-1 0,-1 0 0,8 13-12,-9-21 14,1 0 0,-1 0 0,1 0 0,1-1-1,-1 0 1,1 1 0,0-1 0,0-1 0,1 1 0,-1-1 0,1 0 0,0 0 0,0-1 0,1 0 0,-1 0 0,1 0 0,-1-1 0,7 2-14,-1-2 24,-1-1 0,1 0 1,0 0-1,-1-2 1,1 1-1,0-1 1,-1-1-1,1 0 0,4-2-24,2-1 23,1-1-1,-1 0 0,0-2 0,-1 0 0,6-4-22,-16 7-99,0 1-1,0-1 1,0 0-1,-1 0 0,0-1 1,4-4 99,8-7-357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2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26 7808,'-3'-16'2506,"3"16"-2449,-1-1-1,1 1 0,0-1 0,0 1 0,0-1 0,0 1 0,0 0 1,0-1-1,-1 1 0,1-1 0,0 1 0,0 0 0,-1-1 1,1 1-1,0 0 0,-1-1 0,1 1 0,0 0 0,-1-1 1,1 1-1,-1 0 0,1-1 0,0 1 0,-1 0 0,1 0 0,-1 0 1,1 0-1,-1-1 0,1 1 0,0 0 0,-1 0 0,1 0 1,-1 0-1,1 0 0,-1 0 0,1 0 0,-1 0 0,1 0 1,-1 0-1,1 1 0,0-1 0,-1 0 0,1 0 0,-1 0-56,-15 10 879,9-3-746,-1 1 0,1 0 0,1 1 0,0 0 0,0 0 0,0 0 0,-2 7-133,-2 6 46,1 0 1,-6 20-47,10-23 11,1 0 0,0 0 1,1 0-1,2 1 0,0-1 1,0 1-1,2 5-11,0-14 21,0-1 0,1 0 0,-1 1 0,2-1 0,0 0 0,0-1 0,1 1 0,0 0 0,0-1 0,1 0 0,1 0 0,-1 0 0,1-1 0,3 4-21,-6-10 31,0 1 1,-1 0-1,1-1 0,0 1 1,0-1-1,0 0 1,1 0-1,-1 0 0,1-1 1,-1 1-1,1-1 0,-1 1 1,1-1-1,0-1 1,-1 1-1,1 0 0,0-1 1,0 0-1,-1 0 0,1 0 1,0 0-1,0 0 1,0-1-1,-1 0 0,1 0 1,0 0-1,-1 0 0,1 0 1,-1-1-1,1 0 1,-1 1-1,0-1 0,0-1 1,1 1-1,-2 0 1,1-1-1,0 1 0,0-1 1,-1 0-1,1 0 0,-1 0 1,0 0-1,1-2-31,-1 1 41,-1 0-1,1 0 1,-1 0-1,0 0 1,0 0-1,0 0 0,0-1 1,0 1-1,-1 0 1,0-1-1,0 1 1,0 0-1,-1 0 1,0-1-1,1 1 1,-1 0-1,-1-1-40,2 3 7,-1 0 0,0 0-1,0 0 1,0 0 0,0 0-1,0 0 1,0 0 0,0 0-1,-1 0 1,1 0 0,-1 1 0,1-1-1,-1 1 1,0-1 0,0 1-1,1-1 1,-1 1 0,0 0-1,0 0 1,0 0 0,-1 0 0,1 0-1,0 1 1,-2-1-7,0 0-7,-1 0 1,0 1-1,0 0 1,0-1 0,1 2-1,-1-1 1,0 1-1,0-1 1,1 2-1,-4 0 7,-2 1-446,0 1-1,0 0 1,1 1-1,0 0 1,0 0-1,0 1 1,-5 5 446,-22 23-1845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3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45 5728,'-2'-3'287,"0"0"0,0 0 0,0 0 0,-1 0 0,1 0 0,-1 1 0,0-1 0,0 1 0,0 0 0,0 0 0,0 0 0,0 0 0,-1 0 0,1 1 0,0-1 0,-1 1-287,-5-1 881,4 1-550,1 0-1,0 0 1,0 1-1,0-1 1,0 1 0,0 0-1,-3 0-330,5 1 31,0 0 0,0-1-1,0 1 1,1 0 0,-1 0-1,0 0 1,0 0 0,0 0-1,1 0 1,-1 0 0,0 1 0,1-1-1,-1 1 1,1-1 0,0 1-1,-1-1 1,0 3-31,-3 4 26,0 1 1,0 0-1,1 0 0,0 1 1,1-1-1,0 1 0,0 0 1,0 4-27,-2 19 56,-2 28-56,6-39 63,0 0 1,2-1-1,0 1 1,1-1 0,5 18-64,-6-30 24,2 0 1,-1 0-1,1-1 1,1 1-1,-1-1 1,1 0-1,1 0 1,0 0-1,0 0 1,0-1-1,1 0 1,0 0-1,0 0 1,7 4-25,-4-4 16,0-1 0,1 0 0,0-1 0,0 0 0,0 0 0,1-1 0,-1 0 1,8 1-17,-9-4 44,-1 1 1,1-1-1,0 0 1,-1 0-1,1-1 1,0-1-1,-1 1 1,1-2-1,-1 1 1,1-1 0,4-1-45,-11 2 16,0 1-5,-1-1 0,0 1 1,1 0-1,-1-1 1,1 0-1,-1 1 1,0-1-1,1 0 1,-1 1-1,0-1 1,0 0-1,0 0 1,0 0-1,1 0 1,-1 0-1,-1 0 0,1-1 1,0 1-1,0 0 1,0-1-12,-1 2 2,0-1 0,1 1 0,-1 0 1,0-1-1,0 1 0,0 0 0,0-1 0,0 1 1,0-1-1,0 1 0,0 0 0,0-1 0,0 1 1,0-1-1,0 1 0,0 0 0,0-1 0,0 1 1,0-1-1,0 1 0,0 0 0,0-1 0,-1 1 1,1 0-1,0-1 0,0 1 0,0 0 0,-1-1 1,1 1-1,0 0 0,-1 0 0,1-1 0,0 1 0,0 0 1,-1 0-1,1-1-2,-2 1 5,0-1 0,1 0-1,-1 0 1,0 1 0,0-1 0,0 1 0,0 0 0,0 0 0,0-1-5,-5 1 5,0 0 0,-1 0 1,1 1-1,-2 0-5,-5 2 9,0 1 0,0 1 0,-6 3-9,20-8 0,-32 15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3.9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3 6400,'-9'-1'742,"7"0"-580,0 1 1,0 0 0,0 0 0,0 0 0,0 0 0,0 0-1,1 0 1,-1 0 0,0 1 0,0-1 0,0 1 0,0-1-1,-1 2-162,-8 1 134,-40 16 1365,45-16-1346,1-1-1,0 1 0,0 0 0,0 1 0,0-1 0,1 1 1,0 0-1,-1 0 0,1 1-152,-4 5 103,2 1 0,-1-1 0,1 1 0,1 1 0,0-1 0,0 1 0,1 0 0,1 0-1,0 0 1,0 3-103,-2 13 296,2 1 0,2-1 0,0 0 0,2 2-296,0-4 165,1 0 0,1 0 0,1-1 0,1 1 0,5 11-165,-7-27 22,1-1 0,-1 1 0,2-1 1,-1 0-1,1 0 0,1-1 0,0 1 0,0-1 1,0-1-1,1 1 0,0-1 0,1 0 0,0 0 0,0-1 1,5 3-23,4 0 75,1-1 0,0-1 1,0 0-1,0-2 1,1 0-1,-1-1 1,8 1-76,23 2 224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4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29 6560,'1'-5'759,"2"-13"1700,-3 18-2399,0 0 0,0-1 0,0 1 0,0 0 0,0 0 0,0-1 0,0 1 0,0 0 0,0 0 0,0-1 0,0 1 0,-1 0 0,1 0 0,0-1 0,0 1 0,0 0 0,0 0 0,-1 0 0,1-1 0,0 1 0,0 0 0,0 0 0,-1 0 0,1 0 0,0 0 0,0-1 0,-1 1 0,1 0 0,0 0 0,0 0 0,-1 0 0,1 0 0,0 0 0,0 0 0,-1 0 0,1 0 0,0 0 0,0 0 0,-1 0 0,1 0 0,0 0 0,0 0 0,-1 0 0,1 0 0,0 1 0,0-1 0,-1 0 0,1 0 0,0 0 0,0 0 0,0 0 0,-1 1 0,1-1 0,0 0-60,-5 1 158,1 1 1,0 0-1,0 0 0,-1 0 0,1 1 1,0 0-1,1-1 0,-1 1 0,0 0 0,1 1 1,0-1-1,0 1 0,0-1 0,0 1 1,-2 4-159,-6 10 78,1 1 0,1 1 0,0-1 0,2 1 1,0 1-1,1-1 0,1 1 0,1 0 1,1 0-1,1 1 0,1-1 0,1 0 0,0 1 1,2-1-1,2 8-78,-3-21 9,1 0-1,1 0 1,-1-1 0,1 1 0,0-1-1,1 0 1,-1 0 0,2 0 0,-1-1 0,1 1-1,0-1 1,0 0 0,0 0 0,1-1-1,2 2-8,-4-4 44,0 0 0,0 0 0,1 0 0,-1-1 0,1 0 0,0 0 0,0 0 0,0 0 0,0-1-1,0 1 1,0-1 0,0-1 0,0 1 0,1-1 0,-1 0 0,0 0 0,0 0 0,1-1 0,-1 0-1,0 0 1,0 0 0,0 0 0,0-1-44,-1 1 72,-1-1-1,0 1 1,1-1-1,-1 0 1,0 0 0,0 0-1,-1 0 1,1 0-1,0-1 1,-1 1-1,1-1 1,1-2-72,-2 3 21,-1 0 0,0 0-1,0 0 1,0 0 0,0-1 0,-1 1 0,1 0-1,0 0 1,-1 0 0,0-1 0,1 1 0,-1 0 0,0 0-1,0-1 1,0 1 0,-1 0 0,1-1 0,0 1-1,-1 0 1,1 0 0,-1-1-21,-1-1-2,0 0 0,0 0 0,0 0 0,0 1 0,-1-1 0,1 1 0,-1-1 0,0 1 0,0 0 0,0 0 0,-1 0 0,1 1 0,-1-1 0,1 1 0,-1 0 0,0 0 1,0 0-1,0 0 0,0 1 0,0-1 0,0 1 0,0 0 0,-1 1 0,1-1 0,0 1 0,-1-1 0,0 1 2,-1 1-144,0 0 0,1 0 0,-1 0 0,0 1 0,1-1 0,-1 1 1,1 1-1,0-1 0,-3 2 144,5-1-636,-1-1 1,0 1-1,0 0 1,1 0-1,-1 0 0,1 1 1,-3 3 635,-8 16-2837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5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290 64 5216,'0'-3'236,"0"0"0,0 0 1,0 0-1,0 0 0,-1 0 1,0 0-1,1 0 0,-1 0 0,0 0 1,-1-2-237,0 3 233,1 0 1,0 1 0,-1-1-1,1 1 1,-1 0 0,1-1-1,-1 1 1,0 0 0,1 0-1,-1 0 1,0 0-1,0 0 1,0 0 0,0 1-1,0-1 1,-1 0-234,-4-1 414,-1 0 0,1 1 1,-1-1-1,0 2 0,1-1 0,-1 1 1,0 0-1,1 0 0,-1 1 0,0 0 1,1 1-415,1-1 30,0 1 0,0 0 1,0 1-1,1-1 0,-1 1 1,1 0-1,-1 0 0,1 1 1,0 0-1,1 0 0,-1 0 1,1 0-1,0 1 0,-2 1-30,-4 9 23,0 0 0,0 1 1,2 0-1,0 0 0,1 1 0,0 0 0,1 1 0,1-1 0,1 1 0,1 0 0,0 0 0,2 1 1,0-1-1,0 0 0,2 8-23,1-14 31,0-1 0,1 1 0,0-1 0,1 0 1,0 0-1,1 0 0,0 0 0,1-1 0,0 0 0,0 0 0,1 0 1,0-1-1,1 0 0,8 7-31,-6-6-271,1-1 1,0-1-1,0 0 1,1-1-1,0 0 1,0-1-1,1 0 0,-1-1 1,1 0-1,0-1 1,1 0-1,9 0 271,15 1-7050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5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13 7968,'-1'-10'1901,"-1"8"-280,-8 18-221,0 6-894,2 0 0,0 0 0,1 1 0,1 0 0,2 1 0,0-1-506,2-14 68,-1 8 82,0 1-1,1-1 0,0 1 1,2 0-1,1 14-149,-1-27 13,1-1 1,-1 1-1,1 0 1,0 0-1,1-1 1,-1 1-1,1-1 0,0 1 1,0-1-1,1 0 1,-1 0-1,1 0 1,0 0-1,0 0 1,0-1-1,0 1 0,1-1 1,-1 0-1,1 0 1,0 0-1,0 0 1,0-1-1,4 2-13,0 0 35,0-2 0,0 1 0,0-1-1,0 0 1,1-1 0,-1 0 0,1 0 0,-1 0-1,1-1 1,-1-1 0,0 0 0,1 0 0,-1 0-1,0-1 1,1 0 0,-1-1 0,0 0 0,-1 0-1,7-4-34,-6 0 106,-8 7-103,0 0 0,0 0 0,0 0 0,0-1 0,0 1 0,0 0 0,0 0 0,0 0 0,0-1 1,0 1-1,0 0 0,0 0 0,0 0 0,0 0 0,0-1 0,0 1 0,0 0 0,0 0 0,0 0 0,0 0 0,-1-1 0,1 1 0,0 0 0,0 0 0,0 0 0,0 0 0,0 0 0,0 0 0,-1-1 0,1 1 0,0 0 0,0 0-3,-2-1 7,1 1 1,-1-1 0,1 1-1,-1-1 1,1 1-1,-1 0 1,1 0-1,-1 0 1,0-1 0,1 1-1,-1 1 1,0-1-8,-30 4-375,1 1 0,-1 1 1,1 2-1,-27 11 375,54-17-514,0-1 0,0 1 0,0-1 0,1 1 0,-1 0-1,1 0 1,-1 1 0,1-1 0,0 1 0,0 0 0,0 0 0,0 0 0,1 0 0,-1 0-1,1 1 515,-5 12-4954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6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17 8960,'-1'-10'2261,"0"4"2639,4 11-2835,0-1-1985,-1 0-1,1 0 1,0 0 0,0 0-1,0 0 1,1 0 0,0-1-1,0 1-79,34 25 399,-30-23-358,181 122 224,30 21-66,-186-122-323,8 9 124,3 7-2841,-39-35-209,-4-7 954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6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336 0 10048,'-18'5'3712,"5"14"-2880,1 17-224,-1-8 384,-9 6-673,-1 6 417,6 3-416,-1 5-96,0 2-128,0 8-96,2 9 32,2-1 160,-3 1-96,-6-12-256,1-7 96,0-5-3295,-5-8 1823,5-4-5824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6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5 521 9888,'-5'-26'3648,"10"14"-2816,8-4-256,0 5 480,8-10-704,19-2-1,18-9-223,3 1 64,6 5-128,-5 2-1631,-6 0 831,-7 5-6336</inkml:trace>
  <inkml:trace contextRef="#ctx0" brushRef="#br0" timeOffset="1">459 13 9152,'-27'-12'3360,"18"12"-2592,4 7-224,1 5 1376,-5 4-1153,0 8 609,0 0-800,0 2-32,1 6-352,-1 11-96,4 9-64,1 5-128,4 6 64,0 1-2080,0-10 1153,0-11-6753,4 0 4288,-4-23 224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7.5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1 168 6656,'0'-1'183,"0"0"0,0-1 0,0 1 0,0 0 0,0-1-1,0 1 1,1 0 0,-1 0 0,0-1 0,1 1 0,-1 0 0,1 0 0,-1-1 0,1 1 0,0 0 0,0 0 0,-1 0 0,1 0 0,0 0 0,0 0 0,0 0 0,0 0 0,1 0-183,1 0 439,0-1 1,0 1 0,0 0-1,0 0 1,0 1 0,0-1-1,0 1 1,0-1 0,2 1-440,80-7 2005,3-1-1258,11 4-747,-20 2 346,74-12-346,74-23 187,-147 24-139,19-7-620,-80 15-1043,0-1 0,3-3 1615,-15 3-4688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7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8896,'0'0'90,"0"0"0,0 0 0,-1 0 0,1 0 0,0 0 0,0 0 0,-1 0 0,1 0 0,0 0 0,0 0 0,-1 0 0,1 0 0,0 0 0,0 0 0,-1 0 0,1 0 0,0 0 0,0 0 0,0 0 0,-1 1 0,1-1 0,0 0 0,0 0 0,0 0 0,-1 0 0,1 0 0,0 0 1,0 1-1,0-1 0,0 0 0,-1 0 0,1 0 0,0 1 0,0-1 0,0 0 0,0 0 0,0 0 0,0 1 0,0-1 0,0 0-90,-4 16 962,2 25 48,3-20-508,0 0 1,2 1 0,0-1-1,3 4-502,25 85 1000,-5-21-677,18 111-87,-6 18-236,-29-161 9,-1 2-546,-2 1 537,-1 19-4365,-4-72 3598,2 28-1883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6:19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1083 271 6720,'0'-2'139,"1"-15"1498,-2 1-1,0-1 0,-1 1 1,-2-8-1637,3 19 258,0 0 1,-1-1 0,0 1-1,-1 0 1,1 0 0,-1 0-1,0 1 1,0-1 0,0 1-1,-1-1 1,1 1 0,-1 0-1,0 0 1,0 1 0,-1-1-259,-14-9 92,0 0 1,0 2-1,-2 0 1,1 1 0,-1 1-1,-1 1 1,1 1-1,-1 0 1,-1 2-1,1 1 1,-1 1-1,0 1 1,0 0-1,1 2 1,-1 1 0,0 0-1,-20 5-92,9 0 40,0 2 1,1 0-1,-6 5-40,20-7 10,1 2 0,0 0 0,1 1 0,0 1 0,0 1 0,-7 6-10,2 2-11,2 0 0,0 1 0,1 1-1,-5 8 12,-18 28 56,-2 10-56,19-29 10,3 1-1,1 2 1,2 0 0,-13 41-10,22-49-24,2 0 1,0 1 0,3-1-1,1 1 1,1 1 0,2 26 23,2-34-17,1 0 1,2-1-1,1 1 1,1-1 0,8 24 16,-1-15 16,2 0 1,0-2-1,3 0 1,2 3-17,12 14 81,1-1 1,10 8-82,-25-36 15,1 0 1,0-1-1,1-2 0,1 0 1,22 15-16,-14-16 7,1-2 0,0 0 1,1-2-1,0-1 0,1-2 1,1-1-1,-1-2 0,7 0-7,-12-4 43,-1 0-1,1-3 0,-1 0 0,1-1 0,-1-2 0,1-1 0,-1-1 0,0-1 1,-1-1-1,13-5-42,24-13 83,0-3 1,-2-2-1,28-21-83,-67 39 89,-2-1 1,1-1-1,-2 0 0,0-1 0,-1-2 0,0 1 0,-1-2 0,-1 0 0,-1-1 0,7-12-89,4-14 88,-1 0 0,-3-1 0,-1-1 0,-2-2-1,-3 1 1,-2-2 0,-1-4-88,-1-7 30,-3 0-1,-2 0 1,-3-1-1,-3 0 1,-5-40-30,2 72 35,-1-1 1,-2 1-1,-5-19-35,7 36 43,0 1-1,-1 0 1,-1 0 0,0 0-1,0 1 1,-1 0 0,-1 0 0,0 0-1,-5-4-42,0 3 32,0 0 1,0 1-1,-1 0 0,-1 1 0,1 0 0,-2 2 0,1 0 0,-1 0 1,-1 2-1,-13-5-32,-12 0-38,-1 1 0,-1 2 0,-31-2 38,12 4-749,0 3 0,1 3-1,-1 2 1,-13 5 749,61-5-965,0 0 1,-1 1-1,1 1 0,0 0 1,0 1-1,1 0 0,0 2 0,0-1 1,-2 3 964,1 1-2952,1 1 0,-5 6 2952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0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10 7968,'-8'-9'2165,"8"9"-2116,0-1-1,-1 1 1,1 0-1,0 0 1,0 0-1,0 1 1,-1-1-1,1 0 1,0 0-1,0 0 0,0 0 1,0 0-1,-1 0 1,1 0-1,0 0 1,0 0-1,0 0 1,0 0-1,0 0 1,-1 1-1,1-1 1,0 0-1,0 0 1,0 0-1,0 0 0,0 0 1,0 1-1,0-1 1,0 0-1,-1 0 1,1 0-1,0 0 1,0 1-1,0-1 1,0 0-1,0 0 1,0 0-49,0 3 233,-1 1 1,1-1 0,-1 0-1,1 0 1,0 0 0,1 1-1,-1 0-233,5 146 1958,25 103-1068,5-48-216,-19-123 29,-3 1 0,-2 18-703,-6 1 1259,-5-99-955,-1-6-128,-1-15-96,0 0 1,1 1 0,0-1-1,3-17-80,-1-4-34,-1 35 29,-1-29-6,2 0 0,2 1 0,3-11 11,-4 25-4,5-24 6,1 1 0,8-19-2,-13 48-23,2 0 0,-1 1 0,2-1 1,-1 1-1,2 0 0,-1 0 0,2 0 0,-1 1 0,1 0 0,6-4 23,-10 10-13,0 0 0,0 1-1,1 0 1,0 0 0,-1 0 0,1 0-1,0 1 1,0 0 0,1 0 0,-1 0 0,0 0-1,1 1 1,0 0 13,-3 0-8,1 1 0,-1 0 0,0 0 0,1 0 0,-1 0 0,0 1 0,0 0 1,1-1-1,-1 1 0,0 0 0,0 0 0,0 1 0,0-1 0,0 1 0,0-1 0,0 1 0,-1 0 0,1 0 0,-1 0 0,1 0 0,-1 1 0,2 1 8,0 1 7,-1-1 0,0 1-1,0 0 1,0 0 0,0 0-1,-1 0 1,0 1 0,0-1-1,0 1 1,-1-1-1,0 1 1,0 0 0,0-1-1,-1 1 1,0 0 0,0 0-1,0-1 1,-1 1 0,1 0-1,-2-1 1,1 1-1,-1 0 1,1-1 0,-1 0-1,-1 1 1,0 0-7,-4 7 16,0 1 1,-1-1-1,-1-1 1,0 1-1,-1-2 0,0 1 1,-1-1-1,0-1 0,-4 3-16,3-3-106,0-1 0,-1 0 0,0-1 0,0 0 0,0-1 0,-1 0 0,0-1 0,-1-1 0,-12 3 106,9-6-1721,18-2 1581,-1 0-1,1 0 1,0 0 0,-1 1 0,1-1 0,0 0 0,0 0 0,-1 0 0,1 0 0,0-1-1,-1 1 1,1 0 0,0 0 0,0 0 0,-1 0 0,1 0 0,0 0 0,0 0 0,-1 0-1,1-1 1,0 1 0,0 0 0,-1 0 0,1 0 0,0 0 0,0-1 0,0 1 0,-1 0 0,1 0-1,0-1 1,0 1 0,0 0 0,0 0 0,0-1 0,-1 1 0,1 0 0,0 0 0,0-1-1,0 1 1,0 0 0,0-1 0,0 1 0,0 0 0,0 0 0,0-1 0,0 1 0,0 0-1,0-1 1,0 1 140,4-4-3290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1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1 157 5728,'9'-4'6452,"0"3"-4175,-8 1-2223,0 0 0,0 0-1,0 0 1,0-1 0,1 1-1,-1 0 1,0 0-1,0-1 1,0 1 0,0-1-1,0 1 1,0-1 0,0 1-1,0-1 1,0 1-1,0-1 1,0 0 0,0 0-1,0 0 1,-1 1 0,1-2-54,5-8 203,0 0 1,-1 0 0,-1-1 0,0 0 0,0 0 0,-1 0 0,0-1 0,-1-4-204,7-22 747,-9 58-557,1 1 0,0-1 0,2 4-190,1 20 198,2 115 26,-6-131-299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1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19 100 7552,'-11'-8'2659,"11"8"-2529,0 0 0,-1-1-1,1 1 1,-1 0 0,1 0 0,0 0-1,-1-1 1,1 1 0,-1 0 0,1-1 0,0 1-1,-1 0 1,1-1 0,0 1 0,0 0-1,-1-1 1,1 1 0,0 0 0,0-1 0,-1 1-1,1-1 1,0 1 0,0-1 0,0 1 0,0 0-1,0-1 1,0 1 0,0-1 0,0 1-1,0-1 1,0 1 0,0-1 0,0 1 0,0 0-1,0-1 1,0 1 0,0-1 0,1 1-1,-1-1 1,0 1-130,1-2 167,0 0 0,1 0 0,-1 0 0,0 1 0,1-1 0,-1 1-1,1-1 1,0 1 0,-1-1 0,1 1 0,0 0 0,0 0 0,0 0 0,0 0-1,0 0 1,0 0 0,0 1 0,0-1 0,1 0-167,11-2 470,0 0 0,10-1-470,-14 2 92,168-31-828,-136 28 234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3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646 533 7712,'-1'-7'3600,"-3"12"-1338,3-4-2086,1-1-1,0 1 0,0-1 1,-1 1-1,1-1 1,0 1-1,0-1 1,-1 1-1,1 0 1,0-1-1,0 1 1,0-1-1,0 1 0,0 0 1,0-1-1,0 1 1,0-1-1,0 1 1,0 0-1,1-1 1,-1 1-1,0 0-175,2-1 58,-1 0 0,1 0 0,0 0 0,-1 0 0,1 0 0,0-1 0,-1 1 0,1 0 0,0-1 0,-1 1 0,1-1 0,-1 0 0,1 1-1,-1-1 1,1 0 0,-1 0 0,1 0 0,-1 0 0,0 0 0,0 0 0,1-1 0,-1 1 0,0 0 0,0-1 0,0 1 0,0 0 0,-1-1 0,1 1 0,0-1 0,0 0-58,0-4 17,0 0 0,0 0 0,0 0 0,-1 0 0,0 0 0,0 0 0,0 0 0,-1-2-17,-9-47 77,9 50-42,-1-1-1,1 1 0,-1 0 1,0 0-1,-3-5-34,4 8 13,0 1 1,0-1-1,0 1 0,-1-1 0,1 1 0,0 0 0,-1-1 0,1 1 0,-1 0 0,1 0 1,-1 0-1,0 0 0,0 0 0,1 0 0,-1 1 0,0-1 0,0 0 0,0 1 0,0 0-13,-4-1-3,1 0-1,-1 1 1,0 0-1,0 1 1,0-1-1,1 1 1,-1 0-1,0 1 1,1-1-1,-1 1 1,1 0-1,-1 1 1,-1 0 3,-14 9 14,0 0 0,-12 10-14,28-19 1,-3 3-11,-20 13-36,-15 15 46,36-29 8,0 1 1,1 0-1,0 1 1,1 0-1,-1 0 0,1 0 1,1 0-1,-4 8-8,7-14 1,0 1 0,0-1 0,0 1 0,1-1 0,-1 1 0,1-1 0,-1 1 0,1 0 0,0-1 0,0 1 0,0-1 0,-1 1 0,2 0 0,-1-1 0,0 1 1,0 0-1,0-1 0,1 1 0,-1 0 0,1-1 0,-1 1 0,1-1 0,0 1 0,-1-1 0,1 1 0,0-1 0,0 0 0,0 1 0,0-1 0,0 0 0,1 0 0,-1 0 0,0 0 0,0 0 0,1 0 0,-1 0 0,1 0 0,-1 0 0,1-1 0,-1 1 0,1 0 0,0-1-1,10 4 12,-1-2 0,0 1 0,1-1 0,-1-1 0,11 0-12,-4 0 25,-12 0-31,0-1 1,0 1-1,0 0 1,0 1-1,0 0 0,0 0 1,0 0-1,0 0 6,-4 0-16,0-1 0,0 1 1,1 0-1,-1-1 0,0 1 0,-1 0 0,1 0 0,0 0 0,0 1 0,-1-1 0,0 0 1,1 1-1,-1-1 0,0 0 0,0 1 0,0 0 0,0-1 0,-1 1 0,1 0 16,1 9 15,-1 0 0,0 1 0,-1 0-1,0-1 1,-1 1-15,0 15 22,1-8-3,-1-9 7,1 0 0,0 0 1,1 0-1,1 0 0,0 2-26,-2-12 5,0 0-1,0 0 1,1 0 0,-1 0 0,0 0 0,1-1 0,-1 1 0,0 0 0,1 0 0,-1-1-1,1 1 1,-1 0 0,1 0 0,-1-1 0,1 1 0,0-1 0,-1 1 0,1 0-1,0-1 1,-1 1 0,1-1 0,0 0 0,0 1 0,0-1 0,-1 0 0,1 1 0,0-1-1,0 0 1,0 0 0,0 0 0,0 1 0,-1-1 0,1 0 0,0 0 0,0-1-1,0 1 1,0 0 0,0 0 0,0 0 0,-1 0 0,1-1 0,0 1 0,0 0-1,0-1 1,0 1-5,3-3 7,0 1-1,1-1 1,-1 0 0,0 0-1,0-1 1,-1 1-1,1-1 1,0 0-7,6-8 27,0-1 0,0 0 0,-1-1 0,-1 0 0,0 0 1,-1-1-1,-1 0 0,0 0 0,-1 0 0,-1-1 0,2-8-27,-3-8 12,-2 0-1,-1 0 1,-1 0 0,-1 1-1,-2-1 1,-3-3-12,1 1 28,-1 1 0,-11-26-28,11 39-6,-1 1 0,-2-1 0,0 1 0,-1 1 0,0 0 6,-2 0 12,0 2-1,-1 0 0,-1 0 0,0 2 0,-1-1 1,-1 2-1,0 0 0,-16-7-11,19 11-11,0 1-1,-1 1 1,0 1-1,-1 0 1,1 1-1,-1 0 1,0 1-1,0 1 1,-1 1-1,1 0 1,0 1-1,-1 1 12,9 0-22,-1 0-1,1 1 0,0 0 1,0 0-1,0 1 0,0 0 1,0 1-1,0-1 0,0 2 1,1-1-1,-1 1 0,-5 4 23,3 0 10,0 1-1,0 1 1,1 0-1,0 0 0,1 1 1,0 0-1,0 0 1,1 1-1,1 0 0,0 0 1,1 1-1,-3 9-9,0 4 36,1 0 1,1 0-1,1 1 0,1 0 1,2 0-1,0 1-36,3 4 50,1 1 0,2-1-1,1 0 1,1 0 0,2 0 0,1-1-1,1 0 1,2-1 0,12 22-50,-13-32 23,0 0 0,2-1 0,0-1 0,1 0 0,1-1-1,0 0 1,1-1 0,1-1 0,0-1 0,2 0 0,12 7-23,-8-7-120,1-1 0,0-1 0,1-2 1,1 0-1,0-1 0,0-2 0,0 0 0,1-2 0,12 1 120,-23-5-912,-1-1 0,8 0 912,26-4-1280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4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1 382 7392,'0'-11'8142,"0"-1"-4501,0 8-3524,0 0 0,1-1 0,-1 1 0,1 0 0,0 0 0,0-1-117,3-12 134,-1 0 0,0 0-1,-2-1 1,0 1 0,-1-1 0,-2-13-134,1-16 141,1-100 259,4 281-315,15 78-85,-18-198-168,14 89 659,-10-84-2946,0 0 0,4 10 2455,-4-20-4181,4-1 1307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4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0 7296,'0'0'304,"-1"1"1,1-1-1,-1 0 1,0 1-1,1-1 1,-1 1-1,1-1 0,-1 0 1,1 1-1,-1-1 1,1 1-1,0 0 1,-1-1-1,1 1 1,-1-1-1,1 1 1,0-1-1,0 1 0,-1 0 1,1-1-1,0 1 1,0 0-1,0 0-304,5 14 4608,-3-13-4496,-1-1 0,1 1 0,0-1 0,0 1 1,0-1-1,1 0 0,-1 1 0,0-1 0,0 0 0,1 0 0,-1-1 0,0 1 0,1-1 0,-1 1 0,1-1 1,-1 1-1,0-1 0,1 0 0,-1 0 0,3-1-112,10 0 80,-1-1 1,1 0-1,3-2-80,3-1 77,80-17 78,-48 13-81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1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29 118 5728,'-2'-12'704,"-1"-16"1162,3 19-1063,-1 0 0,0 1-1,0-1 1,-1 1 0,0-1-1,-1 1 1,0 0 0,-1-1-803,0 20 800,2 8-606,2 0 0,0 0 0,1 0 0,4 18-194,-1 6 103,44 736 1492,-44-548 768,-4-225-2095,-2-6 88,-2-15 308,4 14-656,-11-48 84,2 0 1,3-1-1,1-12-92,2-16-136,8-76 136,-4 136-3,-1 11 25,9-105 79,-6 86-150,1 0-1,2 1 0,4-13 50,-6 27-26,0-1 0,1 1-1,0 0 1,1 0-1,0 0 1,1 1-1,0 0 1,1-1 26,-2 5-8,0 0 1,0 0 0,1 0-1,0 1 1,0 0 0,0 0 0,1 0-1,-1 1 1,1 1 0,0-1-1,0 1 1,3 0 7,-4 1-28,0 0 0,0 1 0,0 0 0,0 0 0,0 1 0,1 0 0,-1 0 0,0 1 0,6 0 28,-9 0-3,0 0 0,0 0 0,0 0 0,-1 1-1,1-1 1,0 1 0,-1-1 0,1 1 0,-1 1-1,0-1 1,0 0 0,0 1 0,0-1 0,0 1-1,0 0 1,-1 0 0,1 0 0,1 3 3,-3-3 3,0 0 0,0-1-1,0 1 1,0 0 0,0 0 0,-1 0 0,1-1 0,-1 1 0,0 0 0,0 0 0,0 0 0,0 0 0,0 0-1,-1 0 1,1-1 0,-1 1 0,0 0 0,0 0 0,0-1 0,0 1 0,0 0 0,-1-1 0,1 1 0,-1-1-1,0 0-2,-5 9 22,-1-2 0,0 1 0,-1-1-1,0 0 1,-2 1-22,-7 6 23,-1-1 1,0-1-1,-1-1 1,-8 4-24,20-12-206,-1-1 1,1 0 0,-1-1 0,1 0 0,-1 0 0,0-1 0,0 0 0,0-1-1,-1 0 1,1 0 0,0-1 0,-7 0 205,1-1-1115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2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14 200 6240,'-5'-9'1215,"4"8"-780,0 0 0,0 0 0,0-1 0,0 1 0,0 0 0,1-1 0,-1 1 0,0-1 0,1 1 0,0-1 0,-1 1-435,2-2 521,-1 1 1,1-1 0,-1 1-1,0-1 1,0 1 0,0-1-1,0 1 1,0 0-1,0-1-521,0-13 1529,2 5-830,-2 6-600,1 0 0,0 0 1,0 0-1,0 0 0,1 0 0,0 0 0,0 1 0,0-1 0,1 0 0,-1 1 0,1 0 0,0-1-99,-2 4-2,6-7 11,0 0 1,0 0-1,0 1 0,1 0 0,0 0-9,-6 5-6,0 1 0,1-1 1,-1 1-1,0 0 0,1 0 0,-1-1 0,0 2 0,1-1 1,-1 0-1,1 0 0,-1 1 0,1-1 0,0 1 0,-1 0 0,1 0 1,-1 0-1,1 0 0,0 1 0,-1-1 0,1 0 0,-1 1 1,1 0-1,0 0 6,1 1 0,-1-1 0,1 1 0,-1 0 0,0 1 0,0-1 0,0 0 0,0 1-1,0 0 1,0 0 0,-1 0 0,1 0 0,-1 0 0,0 0 0,0 1 0,0-1 0,0 1 0,-1-1 0,1 1 0,-1 0 0,0-1 0,0 1 0,0 0 0,-1 0 0,1 0 0,-1 0 0,0 5 14,0 0 0,0 0 0,-1 0 0,0-1 0,0 1 0,-1 0 0,0-1 0,-1 1-1,0-1 1,-4 8-14,4-9-1,-2 3 11,1-1 0,-1 0 0,-1 1 0,0-2 0,0 1 0,-6 6-10,5-6 76,7-9-76,0 0 0,0 0 0,0 0 0,0 1 0,0-1 0,0 0 0,0 0 0,0 0 0,0 0-1,0 0 1,0 0 0,0 1 0,0-1 0,0 0 0,0 0 0,0 0 0,0 0 0,0 0 0,0 0 0,0 0 0,1 1 0,-1-1 0,0 0 0,0 0 0,0 0 0,0 0 0,0 0 0,0 0 0,0 0 0,1 0 0,-1 0 0,0 0-1,0 0 1,0 0 0,0 0 0,0 0 0,0 0 0,1 0 0,-1 0 0,0 0 0,22-2-74,-8 0 95,13 0-21,0 2 0,-1 0 0,4 2 0,-23-1 0,0 0 0,0 0 0,0 0 0,0 1 0,0 0 0,-1 0 0,1 1 0,0 0 0,-1 0 0,0 1 0,0 0 0,0 0 0,0 0 0,1 2 0,-6-5 5,0 0-1,-1 0 1,1 0 0,0 0-1,0 0 1,0 1-1,-1-1 1,1 0-1,-1 1 1,1-1-1,-1 0 1,0 1-1,1-1 1,-1 1 0,0-1-1,0 0 1,0 1-1,0-1 1,0 1-1,0-1 1,0 1-1,-1-1 1,1 0-1,0 1 1,-1-1 0,1 0-1,-1 1 1,0-1-1,1 0 1,-1 0-1,0 1 1,0-1-5,-4 6 43,0 0-1,0-1 1,-1 0-1,0 0 1,-1 0-43,6-5 4,-17 15 72,1-1 1,-2 0-1,0-2 0,-1 0 0,-9 3-76,22-12-169,0-1 0,-1 1 0,1-2 0,-1 1 1,0-1-1,0 0 0,0 0 0,0-1 0,0 0 0,0-1 0,0 0 0,0 0 0,0-1 0,0 0 0,0 0 0,0-1 0,-1 0 169,-8-6-2097,16 8 1557,0-1 0,0 0 1,0 1-1,0-1 0,0 0 0,1 0 0,-1 0 0,0 1 0,0-1 0,1 0 1,-1 0-1,0-1 540,0-6-4368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3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459 783 9568,'15'-14'3066,"-14"14"-2978,-1 0 0,0-1-1,1 1 1,-1 0 0,0-1-1,1 1 1,-1-1 0,0 1 0,0 0-1,1-1 1,-1 1 0,0-1-1,0 1 1,0-1 0,0 1-1,0-1 1,0 1 0,1 0-1,-1-1 1,0 1 0,0-1-1,0 1 1,-1-1 0,1 1 0,0-1-1,0 1 1,0-1 0,0 1-1,0-1 1,0 1 0,-1-1-1,1 1 1,0 0 0,0-1-1,-1 1 1,1 0 0,0-1 0,-1 1-88,-14-13 2874,13 12-2692,-7-3 57,0 0 0,-1 1 0,1 0 0,-1 1 0,1 0-1,-6-1-238,10 2 45,-7-1-26,0 1 0,0-1 0,0 2 1,-1 0-1,1 0 0,0 1 0,0 1 0,-2 0-19,10-1-6,1 0 0,0 0-1,-1 0 1,1 1 0,0-1-1,-1 1 1,1 0-1,0 0 1,0 0 0,1 0-1,-1 0 1,0 1 0,0 0 6,1-1-5,1 1-1,-1-1 1,1 1 0,0-1 0,-1 1 0,1 0 0,0-1 0,0 1 0,1 0-1,-1 0 1,1 0 0,-1 0 0,1-1 0,0 1 0,0 0 0,0 0 0,0 0-1,1 1 6,0 1-3,0 0-1,0 0 1,0 0-1,1 0 1,-1 0-1,1 0 0,1 0 1,-1-1-1,1 1 1,-1-1-1,1 1 1,1-1-1,-1 0 0,1 0 1,-1-1-1,1 1 1,0-1-1,4 3 4,7 4-6,1-1 0,1 0-1,0-1 1,13 3 6,-11-3-3,1 1-1,12 8 4,-28-15 28,0 1 0,1-1-1,-1 0 1,1 0-1,-1-1 1,1 1-1,0-1 1,0 0-1,0 0 1,-1-1 0,1 1-1,0-1 1,0 0-1,4-1-27,-6 0 8,0 1 0,0-1 0,0 0 0,1 0 0,-1 0 0,-1-1 1,1 1-1,0-1 0,0 1 0,0-1 0,-1 0 0,1 0 0,-1 0 0,0-1 0,1 1 0,-1 0 0,0-1 0,0 0 0,-1 1 0,1-1 0,-1 0 0,1 0 0,-1 0-8,5-12 4,-1-1 0,-1 1 0,0-1 0,-1 1-1,-1-1 1,-1 0 0,0 0 0,-1 0 0,0 0 0,-2 0 0,0-4-4,0 12-1,1 0 0,-1 1 1,0-1-1,-3-5 1,4 10-2,0 1 0,0 0 0,0 0 0,0 0 0,0 0 0,-1 0-1,1 0 1,0 0 0,-1 1 0,0-1 0,1 0 0,-1 1 0,0-1 0,0 1-1,0 0 1,0 0 0,0 0 0,0 0 0,0-1 2,0 2-13,1 0 0,0 0 0,0 0 0,-1 0 0,1-1 0,0 2-1,0-1 1,-1 0 0,1 0 0,0 0 0,0 0 0,-1 1 0,1-1 0,0 1 0,0-1 0,0 1 0,0-1-1,-1 1 14,-1 1-6,1 0 0,0 0 0,-1 0-1,1 1 1,0-1 0,0 0-1,-2 3 7,-1 3-22,0 1 0,1-1 0,-1 1 0,-1 6 22,5-10-2,-1 1 0,1-1 0,-1 0 0,2 0-1,-1 1 1,0-1 0,1 0 0,0 1 0,1-1 0,-1 0 0,1 1-1,0-1 1,0 0 0,0 0 0,1 0 0,2 5 2,-1-4-1,0 1 0,1-1-1,-1-1 1,1 1 0,1 0 0,-1-1 0,1 0 0,0 0 0,0-1-1,1 1 1,-1-1 0,6 3 1,-8-5 19,-1-1 1,1 1-1,0-1 1,0 0-1,-1 0 1,1 0-1,0 0 0,0-1 1,0 1-1,0-1 1,0 0-1,0 0 0,0 0 1,0 0-1,0 0 1,3-1-20,-2 0 34,0 0 0,0-1 0,-1 1 0,1-1 0,0 0 0,-1 0 0,1 0 1,-1-1-1,0 1 0,0-1 0,0 0 0,3-2-34,0-3 92,1-1 0,-1 1 0,-1-1 1,1 0-1,-2 0 0,1-1 0,-1 1 0,-1-1 0,1 0 0,-2 0 1,1 0-93,2-18 72,-1 1 1,-2-1 0,0-12-73,-2 9 6,-1 0 0,-1 1 1,-2-1-1,-1 1 0,-1-1 0,-6-14-6,-1-1 15,-3 1 0,-1 0-1,-2 1 1,-24-40-15,36 71 12,-1 0 1,-1 1-1,0 0 0,0 0 0,-1 1 1,-1 0-1,0 1 0,0 1 0,-1-1 1,-1 2-13,6 3-14,0 1 1,0 0 0,-1 1-1,0-1 1,0 2 0,0-1-1,0 1 1,0 0 0,0 1-1,-1 0 1,1 0 0,0 1-1,-1 0 1,1 0 0,-1 1-1,1 0 1,0 0 0,0 1-1,0 0 1,0 1 0,0 0-1,0 0 1,0 1 0,-4 2 13,0 2-4,-1 0 1,1 1 0,1 0-1,-1 1 1,2 0-1,-1 1 1,-2 4 3,-4 6 3,1 1-1,0 1 1,-6 14-3,7-8-11,2 1 1,1 0 0,1 1 0,1 0-1,2 1 1,1 0 0,1 0 0,2 9 10,1-3-3,1 1-1,2-1 1,2 1 0,2-1 0,1 1-1,9 27 4,-8-43 19,1 0-1,1-1 1,2 0-1,0 0 1,1-1-1,1 0 1,0-1-1,2-1 1,14 16-20,-16-22 9,0 1-1,2-2 1,-1 0-1,2-1 1,-1 0-1,2-1 1,-1 0-1,1-2 1,1 0-1,-1 0 1,1-2-1,15 4-7,-19-7-158,-1-1 0,1 0 0,0-1-1,-1 0 1,1-1 0,0 0 0,-1-1 0,1-1-1,10-2 159,41-11-848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5.7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71 110 8384,'-29'-47'6101,"29"46"-6022,-1 1 0,0-1 1,1 0-1,-1 0 0,1 0 0,-1 0 1,1 0-1,0 0 0,-1 1 0,1-1 1,0 0-1,-1 0 0,1 0 0,0 0 0,0 0 1,0 0-1,0 0 0,0 0 0,0 0 1,0 0-1,0 0 0,1 0 0,-1 0 1,0 0-1,1 0 0,-1 0 0,0 0 1,1 0-1,-1 0 0,1 0 0,0 0 1,-1 1-1,1-1 0,0 0 0,-1 0 1,1 1-1,0-1 0,0 0 0,-1 1 0,1-1 1,0 1-1,0-1-79,4-2 4,0 1 1,0-1-1,0 1 1,0 0-1,1 1 0,3-2-4,3 0-31,0 1 0,0 0 0,1 1 0,5 0 31,-14 0-9,1 2 1,-1-1 0,0 0 0,1 1-1,-1 0 1,0 0 0,1 0 0,-1 1 0,0-1-1,0 1 1,0 0 0,0 0 0,-1 1-1,2 0 9,-3-2-1,-1 0 0,0 1 0,0-1-1,1 0 1,-1 1 0,0-1-1,0 1 1,0-1 0,0 1 0,-1 0-1,1-1 1,0 1 0,-1 0-1,1-1 1,-1 1 0,0 0-1,1 0 1,-1 0 0,0-1 0,0 1-1,0 0 1,0 0 0,0 0-1,-1 1 2,-1 5-17,0-1 0,0 0-1,-1 0 1,0 0 0,-1 2 17,-1 1-11,-8 18 144,-2-1-1,-1 0 1,-1-2-1,-2 0 1,0-1-1,-20 19-132,35-38 35,-37 43 247,37-43-240,0 1-1,0-1 1,1 1 0,0 0 0,0 0-1,1 0 1,-1 0 0,1 1-42,2-6 15,0-1 0,-1 1 0,1 0 0,0 0 0,0 0 0,0 0 0,0 0 0,0 0 0,0 0 0,0 0-1,0 0 1,0-1 0,1 1 0,-1 0 0,0 0 0,0 0 0,1 0 0,-1 0 0,1-1 0,-1 1 0,1 0 0,-1 0 0,1 0 0,-1-1 0,1 1 0,0 0 0,-1-1 0,1 1 0,0-1 0,0 1 0,-1-1 0,1 1 0,0-1 0,0 0 0,0 1 0,0-1 0,-1 0 0,1 1 0,0-1-15,5 1 55,0 0 1,0-1-1,0 1 1,0-1 0,0 0-1,0-1-55,17-1 88,-1-1 1,0-1-1,0 0 1,10-5-89,87-33-2498,-74 25 1032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6.1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20 404 8544,'-4'-10'1197,"3"8"-892,0 0 0,1 0-1,-1 0 1,0 0 0,0 0 0,-1 1-1,1-1 1,0 0 0,-1 1-1,1-1 1,-1 1-305,2 0 79,0 1-1,0 0 1,-1 0 0,1-1 0,0 1-1,0 0 1,0 0 0,0-1 0,0 1-1,0 0 1,-1-1 0,1 1 0,0 0-1,0-1 1,0 1 0,0 0 0,0 0-1,0-1 1,0 1 0,0 0-1,0-1 1,0 1 0,1 0 0,-1-1-1,0 1 1,0 0 0,0 0 0,0-1-1,0 1 1,0 0 0,1-1 0,-1 1-1,0 0 1,0 0 0,0 0 0,1-1-1,-1 1 1,0 0 0,0 0 0,1 0-1,-1-1 1,0 1 0,0 0-1,1 0 1,-1 0 0,0 0 0,1 0-1,-1 0 1,0 0 0,1 0 0,-1 0-79,24-9 1397,-12 6-1290,73-24 967,77-14-1074,-58 16 168,31-5 363,7 5-531,-84 15 77,754-113 665,-686 105-812,100-23-1412,-218 40 1053,-7 1 265,0 0-1,-1 0 1,1 0-1,0 0 1,0 0-1,-1-1 1,1 1-1,0 0 1,-1 0-1,1-1 1,0 1-1,-1 0 1,1-1-1,0 1 1,-1 0 0,1-1-1,-1 1 1,1-1-1,-1 1 1,1-1-1,0 0 165,-1 0-1786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6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42 10304,'-3'-5'610,"2"3"-124,0 1 1,1-1 0,-1 1-1,0-1 1,1 1 0,-1-1-1,1 0 1,0 0 0,-1 1-1,1-1-486,1 1 131,-1 1-1,0-1 1,0 0 0,1 1-1,-1-1 1,0 0-1,1 1 1,-1-1-1,1 0 1,-1 1 0,0-1-1,1 1 1,0-1-1,-1 1 1,1-1 0,-1 1-1,1 0 1,0-1-1,-1 1 1,1 0-1,-1-1 1,1 1 0,0 0-1,0 0 1,0-1-131,4 0 63,0 0 0,0 0 0,1 0 0,-1 0 1,1 1-1,-1 0 0,0 0 0,1 0 0,-1 1 1,1 0-1,2 1-63,8 0 51,11 2 106,0 2-1,0 0 0,-1 2 0,1 1 0,-2 1 1,1 1-1,6 5-156,-27-13 57,0 0 0,0-1 0,-1 2 0,1-1 0,-1 0 1,1 1-1,-1 0 0,0 0 0,0 2-57,-3-5 18,0 1 0,0-1 1,0 1-1,-1 0 0,1-1 0,-1 1 0,1-1 1,-1 1-1,0 0 0,0 0 0,1-1 0,-1 1 1,0 0-1,-1-1 0,1 1 0,0 0 0,0-1 1,-1 1-1,1 0 0,-1-1 0,1 1 0,-1-1 1,0 1-1,0 0 0,1-1 0,-1 0 0,0 1 1,-1-1-19,-2 6-56,-2 0 0,1-1 0,-1 0 0,0 0 0,0-1 0,-1 1 1,0-1-1,0-1 0,0 1 0,-4 1 56,-3 2-167,-134 78-3865,70-43 1985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8.3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55 10880,'-22'-36'3509,"21"34"-3275,0 0 1,-1 0-1,1 1 0,-1-1 1,1 0-1,-1 0 0,0 1 1,0-2-235,2 3 32,-1 0 0,1 0-1,0 0 1,0 0 0,-1-1 0,1 1 0,0 0 0,-1 0 0,1 0 0,0 0 0,0 0 0,-1 0-1,1 0 1,0 0 0,-1 0 0,1 0 0,0 0 0,0 0 0,-1 0 0,1 0 0,0 0 0,-1 0-1,1 0 1,0 0 0,0 0 0,-1 0 0,1 1 0,0-1 0,0 0 0,-1 0 0,1 0 0,0 0-1,0 1-31,-1 0 64,0 1-1,0 0 0,0 0 0,0 0 0,1 0 1,-1 0-1,1 0 0,0 0 0,-1 0 1,1 0-1,0 0 0,0 0 0,0 1-63,5 85 277,3-1-1,9 35-276,9 73 130,-22-152-277,14 188 320,-13-76-4071,-5-123 2389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8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0 192 5984,'0'-46'1920,"0"45"-1858,0 0 0,0 0 0,0 0 1,0 0-1,0 0 0,0-1 0,1 1 1,-1 0-1,0 0 0,0 0 0,1 0 0,0 0-62,4-12 1322,1 0-1,1 1 0,0 0 1,5-6-1322,-7 12 111,0 1 0,1-1 0,-1 1 0,1 1 1,0-1-1,0 1 0,0 0 0,1 0 0,-1 1 1,1-1-1,0 2 0,0-1 0,0 1 0,1 0 1,-1 0-1,0 1 0,1 0 0,-1 0 0,1 1 1,-1 0-1,1 0 0,-1 1 0,0 0 1,1 0-1,-1 1 0,0 0 0,1 0-111,0 2 6,1-1 0,0 1 0,-1 0 0,0 1-1,0 0 1,0 1 0,-1-1 0,1 2 0,-2-1 0,7 7-6,-11-11 25,1 0 1,-1 0-1,-1 1 1,1-1-1,0 0 1,0 1-1,-1-1 1,0 1 0,1 0-1,-1-1 1,0 1-1,0 0 1,0 0-1,-1-1 1,1 1-1,-1 0 1,0 0-1,1 0 1,-1 0-1,0 0 1,-1 0-1,1 0 1,-1 0-1,1 0 1,-1-1-1,0 1 1,0 0-1,0 0-25,-3 3 26,0 0 0,0-1 0,0 1 0,-1-1 0,0 0 0,0 0 0,0 0 0,0-1 0,-1 0 0,0 0-26,-20 13 231,-20 8-231,24-14-11,-1-1 1,0-2-1,0 0 0,-5-1 11,-40 13-1967,40-12 847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9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191 16 9888,'-3'-12'3178,"3"12"-3114,-1-1-1,1 1 0,0 0 1,0 0-1,-1-1 0,1 1 1,0 0-1,0 0 0,-1 0 1,1-1-1,0 1 0,0 0 1,-1 0-1,1 0 0,0 0 1,-1 0-1,1-1 0,0 1 1,-1 0-1,1 0 0,0 0 1,-1 0-1,1 0 0,0 0 1,-1 0-1,1 0 0,0 0 1,-1 0-1,1 1 0,0-1 1,-1 0-1,1 0 0,-1 0-63,-8 4 668,5 1-324,0 1 1,0-1-1,-1 0 1,-4 4-345,-11 13 99,-16 30 1041,-9 21-1140,41-67 38,-2 3 138,1 1-1,0 0 0,0 0 0,1 0 1,1 0-1,-3 11-175,5-19 36,1 1 1,-1-1-1,1 1 1,0-1-1,0 1 1,0-1-1,0 1 1,0-1-1,1 1 1,-1-1-1,1 1 1,-1-1-1,1 1 1,0-1-1,0 0 1,0 1-1,0-1 1,0 0-1,1 0 1,-1 0-1,1 0 1,0 0-1,-1 0 1,1 0-1,0-1 1,0 1-1,0-1 1,0 1-1,0-1 1,0 0-1,1 1 1,-1-1-1,1 0-36,7 2 61,0 0-1,0 0 0,0-1 0,1 0 1,-1-1-1,1 0 0,0 0 0,6-2-60,9 0-187,-1-1-1,24-6 188,-9 0-235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9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15 11136,'-13'-15'4128,"13"15"-3200,-9 3-289,4 2 1217,5 2-1152,-4 9 416,8 4-640,-4 3-224,5 1-160,-1 3 64,1 4-96,-1 2-736,1-2 384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0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487 611 9216,'0'-7'1270,"-1"-17"1597,1 23-2719,-1 0 0,1 0-1,0 0 1,-1 0 0,1 0 0,0 0 0,-1 0 0,1 0 0,-1 0 0,0 0-1,1 0 1,-1 1 0,0-1 0,1 0 0,-1 0 0,0 1 0,0-1 0,0 0-1,0 1 1,0-1 0,0 1-148,-9-6 1098,7 4-941,0 1 0,0-1-1,1 1 1,-1 0 0,0 0-1,0 0 1,0 0 0,0 0-1,0 1 1,-1-1-1,-1 1-156,-3 0 74,0 1 0,0 0 0,0 0 0,0 1 0,0 0-1,1 0 1,-1 0 0,1 1 0,-1 1 0,1 0-74,3-3-5,1 1 0,0 0 0,0 0 1,0 0-1,0 0 0,1 0 0,-1 1 1,1 0-1,-1-1 0,1 1 0,0 0 1,0 0-1,0 0 0,0 0 0,1 0 0,-1 0 1,1 1-1,0-1 0,0 1 0,0-1 1,0 1-1,1-1 0,-1 1 0,1 0 5,0-1 4,1 0-1,-1 0 0,1 0 1,-1 0-1,1-1 0,0 1 0,0 0 1,0 0-1,0-1 0,1 1 1,-1-1-1,1 1 0,0-1 1,-1 0-1,1 0 0,2 2-3,0 0 2,0 0-1,1-1 0,-1 1 1,1-1-1,0 0 1,0 0-1,0-1 0,1 1-1,-6-3 7,0 0 0,0 0 0,1 0 0,-1 0 0,0 0 0,0 0-1,0 0 1,0 0 0,0 0 0,1 0 0,-1 0 0,0 0-1,0 0 1,0 0 0,0 0 0,0 0 0,1 0 0,-1 0 0,0 0-1,0 0 1,0 0 0,0 0 0,0 1 0,0-1 0,0 0 0,0 0-1,1 0 1,-1 0 0,0 0 0,0 0 0,0 0 0,0 1-1,0-1 1,0 0 0,0 0 0,0 0 0,0 0 0,0 0 0,0 1-1,0-1 1,0 0 0,0 0 0,0 0 0,0 0 0,0 0 0,0 1-7,-8 1 679,-7 3-474,14-4-197,-1 0 0,0 0-1,1 0 1,-1 0 0,1 1-1,-1-1 1,1 0 0,0 1-1,-1 0-7,2-2 1,0 0 0,0 0-1,0 1 1,-1-1-1,1 0 1,0 1-1,0-1 1,0 0 0,0 1-1,0-1 1,0 0-1,0 1 1,0-1 0,0 1-1,0-1 1,0 0-1,0 1 1,0-1-1,0 0 1,0 1 0,0-1-1,0 1 0,1-1 0,-1 1 0,0-1 0,1 1 0,-1-1 0,1 1 0,-1-1-1,1 0 1,-1 1 0,1-1 0,0 0 0,-1 1 0,1-1 0,-1 0 0,1 0 0,0 1-1,-1-1 1,2 0 0,6 2-6,1-1-1,-1 0 0,1 0 0,-1-1 0,1 0 0,2-1 7,51-6-71,-54 5 82,19-3 32,-25 4-40,-1 1-1,0 0 0,1-1 0,-1 1 1,0-1-1,0 1 0,0-1 0,1 0 0,-1 0 1,0 1-1,0-1 0,0 0 0,0 0 1,1-1-3,-2 2 0,-1 0 1,1 0-1,0 0 1,0 0-1,0 0 1,0 0-1,0 0 1,0 0-1,0 0 1,0 0-1,0 0 1,0 0-1,0 0 1,0 0-1,0 1 1,0-1-1,0 0 1,0 0-1,0 0 1,0 0 0,-1 0-1,1 0 1,0 0-1,0-1 1,0 1-1,0 0 1,0 0-1,0 0 1,0 0-1,0 0 1,0 0-1,0 0 1,0 0-1,0 0 1,0 0-1,0 0 1,0 0-1,0 0 1,0 0-1,0 0 1,0 0-1,-1 0 1,1 0-1,0 0 1,0 0-1,0 0 1,0 0-1,0 0 1,0 0-1,0 0 1,0-1 0,0 1-1,0 0 1,0 0-1,0 0 1,0 0-1,0 0 1,0 0-1,0 0 1,0 0-1,0 0 1,0 0-1,-8 0 21,0 0 0,0 1 0,-7 2-21,13-3-8,-1 0 0,1 1-1,0 0 1,-1-1 0,1 1-1,0 0 1,0 0 0,0 1-1,0-1 1,0 0 0,0 1 0,0-1-1,0 1 1,0 0 0,1-1-1,-2 2 9,3-3-1,0 1 0,0-1 0,-1 0 0,1 1 0,0-1 0,0 1-1,0-1 1,-1 1 0,1-1 0,0 0 0,0 1 0,0-1 0,0 1-1,0-1 1,0 1 0,0-1 0,0 0 0,0 1 0,0-1 0,0 1-1,0-1 1,0 1 0,0-1 0,1 0 0,-1 1 0,0-1 0,0 1 0,0-1 1,1 1 3,0 0 1,0-1 0,-1 1-1,1-1 1,0 1 0,0 0 0,-1-1-1,1 0 1,0 1 0,0-1-1,0 1 1,0-1 0,0 0-4,4 1 32,1 1 0,-1-2 0,0 1-1,1-1 1,0 0-32,6 0 43,0-1-1,-1 0 0,1-1 0,-1 0 1,0-1-1,0 0 0,6-3-42,-10 3 10,0 0 0,0 0 0,-1-1 0,0 0 0,0 0 0,0 0 0,0-1 0,0 0 0,-1 0 0,0 0 0,0-1 0,4-5-10,-3 0 24,0 1 0,-1-1 0,-1 0 0,1 0 0,-2-1-1,1 1 1,-1-5-24,1-5 60,-1 1 0,-1-1 0,-1-16-60,-1 15-2,-1 1 0,-1 0 0,-1 0 0,-1 0 0,-1 1 0,-1-1 0,-1 1 0,0 0 1,-1 1-1,-2 0 0,-3-6 2,-2-1-54,0 1 1,-2 1 0,-1 1-1,0 0 1,-2 2 0,-1 0-1,-20-16 54,32 30-8,0 0 0,-1 1 0,0 0 0,0 1 0,-1 0 0,0 0-1,-1 1 9,5 2-12,-1 0-1,1 1 0,0 0 0,0 0 1,-1 1-1,1-1 0,0 2 0,-1-1 1,1 1-1,0 0 0,-7 2 13,1 1-12,1 0-1,0 0 1,1 1 0,-1 1 0,1 0-1,0 0 1,0 1 0,1 0 0,0 1-1,0 1 13,-4 4 22,1 2-1,1 0 0,0 0 0,1 1 1,1 1-1,-5 10-21,1 0 21,2 1 1,1 0-1,-8 29-21,12-25 34,0 0-1,2 1 1,2-1-1,0 1 1,3 0-1,0 0 1,3-1-1,0 1 1,2-1-1,2 0 1,0 0-1,3 0 1,0-1-1,2-1 1,1 0-1,2 0 1,0-2-1,10 12-33,-15-24-18,1-1-1,0 0 1,1-1 0,1 0 0,0-1-1,1-1 1,0 0 0,1-1-1,0 0 1,1-1 0,0-1 0,0-1-1,1 0 1,12 3 18,-10-5-520,0-1 0,0-1 0,1-1 0,0-1 0,-1 0 1,17-2 519,-16-1-2174,0-1 1,0-1-1,-1 0 1,3-2 2173,50-14-5557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0.6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9 181 11712,'-2'-5'1394,"0"0"1,1 1-1,0-1 0,0-1 1,0 1-1,0-5-1394,1 7 195,1-1 0,-1 0 0,1 0 0,0 1 0,-1-1 0,2 0 0,-1 1 0,0-1-1,1 1 1,0 0 0,0-1 0,0 1 0,0 0 0,0 0 0,1-1-195,4-5 55,0 1-1,1-1 1,0 1-1,0 1 1,1-1-1,0 2 1,0-1-1,2 0-54,-7 5-5,1-1 0,-1 2 0,1-1 0,-1 0 0,1 1 0,0 0 0,-1 0 0,1 0 0,0 0 0,0 1 0,0 0 0,0 0 0,0 0 0,-1 1 0,1 0 0,0 0 0,0 0 0,-1 0 0,1 1 0,1 0 5,-2 0-2,0-1-1,-1 1 1,1 0 0,-1 0-1,0 1 1,1-1 0,-1 1-1,0 0 1,0-1 0,0 1-1,-1 0 1,1 1 0,-1-1-1,0 0 1,0 1-1,0 0 1,0-1 0,0 1-1,-1 0 1,0 0 0,0 0-1,0 0 1,0 0 0,0 0-1,-1 0 1,0 0 0,0 0-1,0 1 3,-1 5 15,0 0-1,0-1 0,-1 1 0,-1-1 0,1 0 1,-2 0-1,1 0 0,-1 0 0,0 0 0,-1-1 1,-4 7-15,-45 55 217,30-40 245,1 1 0,-1 6-462,22-34 21,0 0 0,0 0 1,1 0-1,-1 0 0,1 0 1,0 0-1,0 0 0,0 0 0,0 0 1,1 1-1,-1-1 0,1 0 0,0 1 1,0-1-1,0 0 0,0 1 1,1-1-1,-1 0 0,1 1 0,0-1 1,0 1-22,1-2 23,0 1 1,0 0 0,0 0-1,0-1 1,1 1 0,-1-1-1,1 0 1,-1 1 0,1-1-1,0-1 1,0 1 0,0 0-1,0-1 1,0 1 0,0-1-1,1 0 1,-1 0 0,0 0 0,1-1-1,-1 1 1,2-1-24,36 4 182,1-2-1,-1-2 1,29-4-182,-59 4 10,134-11-2730,-86 10 1066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3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4 420 5568,'-4'-21'2754,"5"16"-923,3 16 272,10 41-1201,-4-14-435,2-1 1,1 0 0,2-1 0,4 5-468,-16-36 170,0 0-1,0 0 1,0-1 0,1 1-1,0-1 1,3 3-170,-6-6 51,0 1 0,0-1-1,1 0 1,-1 0 0,0-1 0,1 1 0,-1 0-1,1 0 1,-1-1 0,1 1 0,-1-1-1,1 1 1,0-1 0,-1 0 0,1 1 0,0-1-1,-1 0 1,1 0 0,0 0 0,-1-1 0,1 1-1,0 0 1,-1 0 0,1-1 0,-1 1-51,5-4 106,-1 1 0,0 0 0,0-1 0,0 0 0,-1 0 0,1-1 0,-1 1 0,3-6-106,111-137 608,-77 100-581,45-54-417,24-40 390,0-11-3840,-61 90 1686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7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5 326 6048,'-3'-18'2485,"2"12"464,0 18-533,3 4-2140,-1-1-1,2 0 0,0-1 1,1 1-1,1 0 0,0-1 1,1 0-1,2 4-275,-4-10 160,1 0 1,-1 0 0,2-1-1,-1 0 1,3 2-161,-6-6 90,0-1 0,0 1-1,1-1 1,0 0 0,-1 0-1,1 0 1,0 0 0,0 0 0,0 0-1,0-1 1,0 0 0,0 0 0,1 0-1,-1 0 1,3 1-90,-1-2 121,0 0 0,-1 0 0,1-1 0,-1 0 0,1 1 0,0-1 0,-1-1-1,1 1 1,-1-1 0,0 0 0,3-1-121,6-4 299,0-1 0,10-8-299,-20 13 51,100-76 615,66-68-666,2-22-1056,-90 86 416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50.1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29 502 6144,'0'-1'77,"0"1"0,0-1-1,-1 1 1,1 0 0,0-1 0,-1 1 0,1 0 0,0-1 0,-1 1 0,1 0-1,0 0 1,-1-1 0,1 1 0,-1 0 0,1 0 0,0 0 0,-1-1 0,1 1 0,-1 0-1,1 0 1,-1 0 0,1 0 0,-1 0 0,1 0 0,-1 0 0,1 0 0,-1 0-1,1 0 1,0 0 0,-1 0 0,1 1 0,-1-1 0,1 0 0,-1 0 0,1 0 0,0 0-1,-1 1 1,0-1-77,0 1 100,0 1-1,0-1 1,0 0-1,1 0 1,-1 1-1,0-1 1,0 1-1,1-1 1,-1 1-1,1-1 1,-1 1-1,1-1 1,0 1-1,-1-1-99,0 8 206,0-1-1,1 1 0,0-1 0,0 1 0,1-1 0,0 1 0,0-1 1,2 4-206,2 4 322,0 1 0,1-1 0,6 11-322,-11-23 116,1 0-1,0 0 1,1 0-1,-1-1 0,1 1 1,-1-1-1,1 1 1,0-1-1,1 0 1,-1 0-1,0 0 0,1-1 1,0 1-1,2 1-115,-1-2 149,-1-1-1,1 1 1,-1-1 0,1 0-1,0 0 1,-1-1-1,1 1 1,0-1-1,0 0 1,-1 0-1,1-1 1,0 1 0,-1-1-1,2 0-148,14-4 249,-1-1 0,1-1 1,-1 0-1,0-1 0,-1-1 0,0-1 0,0-1 0,-1-1 0,15-12-249,19-20 347,-2-3-1,14-19-346,-36 37 41,-1 3-113,318-340-2117,-291 311 840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8:22:37.2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17 108 4896,'3'-7'1095,"-1"0"0,0-1 0,0 1 0,-1-1 0,0 0 0,0 1 0,-1-1 0,0 0 0,0 0-1095,0 3 715,-21 46 384,19-31-1100,0-1 0,0 1 0,1-1 0,0 1 0,1 0 0,0-1 1,1 5 0,3 14-9,5 22 9,-6-36-22,-2-8 21,1-1 1,0 1 0,0-1 0,0 1 0,0-1 0,1 0-1,-1 0 1,2 0 0,-1 0 0,0-1 0,1 1 0,0-1 0,0 0-1,0 0 1,0 0 0,1 0 0,0-1 0,0 0 0,0 0 0,0 0 0,1 0 6,0-1 0,1 1 0,-1-2 0,0 1 0,1-1 0,-1 0 0,1 0 1,-1 0-1,1-1 0,-1 0 0,1-1 0,0 1 0,-1-1 0,0 0 1,1-1-1,-1 0 0,4-1-6,6-4 108,0-1 0,-1 0 0,0-1 0,14-10-108,-17 9 123,1 0-1,-1-1 1,-1 0 0,9-11-123,36-52 209,-35 45-202,2 0 0,3-1-7,-16 20-19,-1 0 0,2 1 0,-1 0 0,3 0 19,-11 7-1,1 0 0,0 1 1,0-1-1,-1 1 0,1-1 1,0 1-1,0 0 0,0 0 0,0 0 1,1 1-1,-1-1 0,0 1 1,0 0-1,0 0 0,0 0 1,1 0-1,-1 0 0,0 1 0,0-1 1,1 1 0,-1 1 14,-1-1-1,1 0 1,-1 1 0,1 0 0,-1 0 0,0-1-1,1 1 1,-1 1 0,0-1 0,0 0 0,0 0-1,-1 1 1,1-1 0,-1 1 0,2 2-14,0 2 5,1 0 1,-1 1-1,-1 0 1,0-1-1,1 1-5,0 10 20,-1-1 1,0 1-1,-1 0 0,-1 0 0,-1-1 0,0 1 0,-4 14-20,-5 18-1845,-17 48 1845,22-83-690,1-12-4105,3-3 1361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666 219 5888,'1'0'176,"0"-1"-1,1 1 1,-1-1 0,0 1 0,0 0 0,1 0 0,-1 0 0,0 0-1,1 0 1,-1 0 0,0 0 0,1 0 0,-1 0 0,0 0-1,1 1-175,8 0 648,-4 3 2925,-5-4-33,-1-4-2216,0-4-1238,0-5-44,0 1 0,-1-1 1,-1 0-43,2 8-6,-2 1 1,1-1 0,0 1 0,-1-1-1,0 1 1,0-1 0,0 1 0,-1 0-1,-2-3 6,-2-4 3,-1 1 1,-1 1-1,1-1 0,-2 1 0,1 1 0,-1 0 0,-7-4-3,9 7 15,-1 0 0,0 1 0,0 0-1,0 0 1,0 1 0,0 0 0,-1 1 0,0 0 0,1 0 0,-6 1-15,-3 0-1,0 1 0,0 1 1,0 1-1,0 0 0,0 1 0,1 1 0,-1 1 0,1 0 0,0 1 1,1 1-1,-14 8 1,8-3-3,0 2 0,1 0 0,1 1 0,0 2 1,1 0-1,1 0 0,0 2 0,0 3 3,6-7 11,1 0 0,1 1 1,1 0-1,1 0 0,0 1 0,0 0 0,2 1 0,0 0 1,0 8-12,2-10-7,1 0 0,1 1 0,1-1 0,0 1 0,1-1 0,1 1 1,0-1-1,1 1 0,1-1 0,4 11 7,-4-17 6,1 1 0,1-2-1,0 1 1,0 0 0,1-1-1,0 0 1,1-1 0,0 1-1,0-1 1,1 0 0,0-1 0,0 0-1,1 0 1,-1-1 0,2 0-1,3 2-5,12 5 1,1-1 0,1-1 0,-1-1 0,2-1 0,15 3-1,-6-3 88,1-1 1,0-2-1,8-1-88,-31-4-1,0-1-1,0-1 0,0 0 1,0 0-1,0-2 1,0 0-1,-1 0 0,0-2 1,11-3 1,-20 6-305,-1 0 0,0-1 0,0 1 0,0-1 0,0 0 0,0 0 1,0 0-1,0 0 0,-1 0 0,0-1 0,0 0 0,2-2 305,0-3-1946,0 0-1,0-1 0,-1 0 1,0 0-1,-1-1 1947,4-12-3173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39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151 234 5312,'-2'-10'974,"1"6"-428,0 1 0,0-1 0,0 1 0,0 0 0,0-1 0,-1 1-546,-1-8 1761,3 11-1688,0-1 0,-1 0 0,1 1 0,0-1 0,0 0 0,0 1 0,-1-1 0,1 0 0,0 1 0,-1-1 0,1 0 0,0 1 0,-1-1 0,1 1 0,-1-1 0,1 1 0,-1-1 0,1 1 0,-1-1 0,1 1 0,-1 0 0,0-1 0,0 1-73,-8-7 343,0 2 0,0-1 0,-1 1-1,0 1 1,0-1 0,0 2 0,-1-1-1,1 2 1,-1-1 0,0 1 0,-4 1-343,12 1-43,16-1 155,72-14-40,-1-4 0,51-19-72,-88 21 5,-15 5 177,1 2-1,22-4-181,-52 13 41,0 1 0,0-1 0,0 1 1,0 0-1,-1 0 0,1 0 0,0 0 0,2 1-41,-4-1 11,0 0 0,0 1 0,0-1 0,0 1 1,-1-1-1,1 1 0,0-1 0,0 1 0,0-1 0,-1 1 0,1 0 0,0-1 0,-1 1 1,1 0-1,-1 0 0,1 0 0,-1-1 0,1 1 0,-1 0 0,1 0 0,-1 0 0,0 0 1,0 0-1,1 0 0,-1 0 0,0 0 0,0 0 0,0 0-11,0 14 48,0-1 0,-1 1 0,-1 0 0,0-1 0,-1 1 0,-1-1 0,-2 7-48,3-10 27,-41 143-59,23-88-2933,10-33 1269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12 162 9632,'-11'-18'3584,"16"9"-2784,17-2-256,-6 7 512,17-7-704,16 2 191,9 4-287,2-4-96,6 0-96,-3-6-64,3 1 32,5-6-831,-13 5 447,-4 2-8352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50 8224,'0'-2'338,"0"-1"0,0 0 1,0 1-1,1-1 0,-1 0 0,1 1 1,-1-1-1,1 0 0,0 1 0,1-2-338,-1 2 73,0 1-1,0 0 1,0 0 0,0 0-1,0 0 1,0 0-1,0 0 1,0 0-1,1 0 1,-1 0 0,0 0-1,1 1 1,-1-1-1,0 1 1,1-1-1,-1 1 1,1-1 0,-1 1-1,1 0 1,-1 0-1,1 0-72,7-2 106,1 1-1,-1 1 1,1 0-1,0 0 0,-1 1 1,1 0-1,-1 1 1,1 0-1,-1 0 1,0 1-1,0 1 0,0-1 1,6 4-106,-14-6 23,-1-1 0,1 0 0,0 1 0,0-1 1,-1 1-1,1-1 0,0 1 0,-1 0 0,1-1 0,-1 1 1,1-1-1,-1 1 0,1 0 0,-1 0 0,1-1 0,-1 1 0,1 0 1,-1 0-1,0-1 0,0 1 0,1 0 0,-1 0 0,0 0 0,0 0 1,0 0-1,0-1 0,0 2-23,0-1 37,-1 1 0,0 0-1,1-1 1,-1 0 0,0 1 0,0-1 0,0 1-1,1-1 1,-2 0 0,1 1 0,0-1 0,0 0-1,0 0 1,-1 0-37,-6 5 153,0 0 0,-1 0 1,0-1-1,-4 2-153,11-6 23,-3 1 36,-14 8 236,0-1 0,-20 6-295,34-13 67,0 0 0,0-1 0,0 0 0,-1 0 1,1 0-1,0-1 0,0 0 0,0 0 0,-1 0 0,1-1 1,0 1-1,0-1 0,0-1 0,-3 0-67,6 1 9,1 1-1,0-1 1,0 1-1,-1-1 1,1 0-1,0 0 0,0 0 1,0 0-1,0 0 1,0 0-1,0 0 1,0 0-1,0 0 1,0 0-1,1-1 1,-1 1-1,0 0 1,1-1-1,-1 1 1,1 0-1,0-1 1,-1 1-1,1 0 1,0-1-1,0 1 1,0-1-1,0 1 1,0-2-9,0 1-83,0 1 0,0-1 0,1 0 0,-1 0 0,1 0 0,0 0 0,-1 0 0,1 1 0,0-1 0,0 0 0,0 1 0,0-1 1,0 0-1,0 1 0,1 0 0,-1-1 0,1 1 0,-1 0 0,0-1 0,1 1 0,1 0 83,0-1-326,0 1 0,0-1 0,0 1 0,0 0 0,1 1 0,-1-1 0,1 0 326,27 0-7232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0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61 135 8480,'-16'-9'2261,"10"6"-1516,1 1 1,0-1 0,1-1-1,-1 1 1,-1-2-746,6 5 86,-1-1 1,1 1 0,-1-1-1,1 1 1,0-1 0,-1 1-1,1-1 1,0 1-1,-1-1 1,1 1 0,0-1-1,0 0 1,0 1-1,-1-1 1,1 1 0,0-1-1,0 0 1,0 1-1,0-1 1,0 1 0,0-1-1,0 0 1,1 1-1,-1-1 1,0 0 0,0 1-87,1-2 68,0 0 0,-1 1 0,1-1 0,0 1 0,0 0 0,0-1 0,1 1 0,-1 0 1,0 0-1,1-1-68,2-1 10,1-1 1,0 1 0,-1 0 0,1 0-1,0 1 1,2-1-11,-2 1 14,0 0 0,1 1 0,-1 0 0,1 0 0,-1 0 0,1 0 0,-1 1 0,1 0 0,0 0 0,-1 1 1,1-1-1,-1 1 0,1 0 0,-1 1 0,1 0 0,-1-1 0,0 2 0,0-1 0,4 3-14,-8-5-5,0 1 1,0-1 0,-1 1-1,1 0 1,0-1-1,-1 1 1,1 0-1,0-1 1,-1 1-1,1 0 1,-1 0 0,1-1-1,-1 1 1,0 0-1,1 0 1,-1 0-1,0 0 1,0 0 0,1 0-1,-1-1 1,0 1-1,0 0 1,0 1 4,0-1 10,-1 0 1,1 1-1,-1-1 0,1 1 1,-1-1-1,1 0 0,-1 1 1,0-1-1,1 0 0,-1 1 1,0-1-1,0 0 1,-1 1-11,-3 2 112,1 1 1,-1-1 0,0-1 0,-1 1-1,1-1 1,-4 2-113,-1 0 224,0 0 0,0-1 0,-1-1-1,-5 2-223,13-4 53,-1 0 0,-1-1-1,1 1 1,0-1-1,0 1 1,0-1-1,0-1 1,0 1-1,0 0 1,0-1 0,0 0-1,0 0 1,-3-1-53,6 1-2,0 1 0,0 0 0,0-1 0,1 1 0,-1-1 0,0 0 0,0 1 0,0-1 0,1 0 1,-1 1-1,0-1 0,1 0 0,-1 0 0,1 1 0,-1-1 0,1 0 0,-1 0 0,1 0 0,-1 0 0,1 0 0,0 0 1,0 0-1,-1 0 0,1 0 2,0-1-67,0 0 1,1 0-1,-1 0 1,0-1-1,1 1 1,-1 0-1,1 0 1,0 0-1,-1 0 1,1 0-1,1 0 67,3-7-1482,1 0 0,0 1-1,0 0 1,4-3 1482,-9 10-125,24-26-3790,-2-4-1359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1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18 104 5888,'-2'2'251,"0"1"1,0-1 0,1 0-1,-1 1 1,1-1 0,0 1-1,0-1 1,0 1-1,0 0 1,0-1 0,0 1-1,1 0 1,-1 0 0,1-1-1,0 1 1,0 0-1,0 2-251,1 7 1125,0 0 0,1 0 0,3 8-1125,-1-4 865,0 1-81,2 1 0,0-1 0,1-1 0,7 14-784,-10-23 180,0-1 1,0 0-1,0 1 0,1-2 1,0 1-1,0-1 1,0 1-1,1-1 0,-1-1 1,1 1-1,1-1 1,3 2-181,-6-4 63,0 0 1,0 0-1,-1-1 1,1 0-1,0 1 1,1-1 0,-1-1-1,0 1 1,0-1-1,0 1 1,1-1-1,-1 0 1,0-1-1,0 1 1,0-1-1,0 0 1,1 0 0,-1 0-1,0 0 1,-1-1-1,1 1 1,0-1-1,1-1-63,4-4 84,0 0 0,0 0-1,-1-1 1,0 0-1,0-1 1,5-8-84,-7 9 32,68-90 118,-50 62-145,3 1 0,1 2 0,1 0 0,10-6-5,-32 33-17,0 0-1,1 1 1,0 0-1,0 0 0,0 0 1,0 1-1,1 1 1,0-1 17,-5 3-15,-1 0 1,1 0 0,0 0 0,-1 0-1,1 1 1,0-1 0,0 1-1,-1 0 1,1 0 0,0 1-1,0-1 1,0 1 0,-1 0 0,1 0-1,0 0 1,-1 0 0,1 1-1,-1-1 1,1 1 0,0 1 14,0 0 4,1 0 1,-1 0-1,0 1 1,0 0-1,-1-1 1,1 2 0,-1-1-1,1 0 1,-1 1-1,-1-1 1,1 1-1,-1 0 1,0 0-1,0 0 1,0 0-1,0 0 1,-1 0 0,0 1-1,0-1 1,-1 1-1,1-1 1,-1 0-1,-1 1 1,1-1-1,-1 1 1,1-1 0,-1 0-1,-1 0 1,1 1-1,-1-1 1,0 0-1,0 0 1,-1 0-1,-2 4-4,-8 13-2,-1-1 0,-11 14 2,16-25-319,1 0-1,-2 0 1,1-1 0,-1 0 0,-1 0-1,-1 0 320,-7-1-2010,11-8-684,8-1 2422,0 1 0,0-1 0,0 1-1,0 0 1,0-1 0,0 1 0,0-1 0,0 1 0,0 0-1,0-1 1,0 1 0,0-1 0,0 1 0,0 0-1,0-1 1,0 1 0,1 0 0,-1-1 0,0 1-1,0 0 1,1-1 0,-1 1 0,0 0 0,0-1-1,1 1 273,18-26-4469,11-13 1792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4 8800,'0'-1'103,"-1"1"1,0 0-1,1-1 1,-1 1-1,0 0 1,0-1-1,1 1 1,-1 0-1,0 0 1,0-1 0,1 1-1,-1 0 1,0 0-1,0 0 1,1 0-1,-1 0 1,0 0-1,0 0 1,0 0-1,1 1 1,-1-1-1,0 0 1,0 0-1,1 1 1,-1-1-1,0 0 1,1 1 0,-1-1-1,0 1 1,1-1-1,-1 1 1,1-1-1,-1 1 1,1-1-1,-1 1-103,0 2 125,0 0-1,-1 1 0,2-1 1,-1 1-1,0-1 1,1 0-1,0 1 0,-1 0-124,-3 64 2640,3 63-2640,13 67 274,-8-139 23,24 237 503,1 39 693,-24-267-1198,0-19 635,-3 0 0,-4 39-930,-3-61 601,5-27-589,0 0-1,0 0 1,0 0-1,0 1 0,0-1 1,0 0-1,0 0 1,-1 0-1,1 1 0,0-1 1,0 0-1,0 0 1,0 0-1,0 0 1,0 1-1,0-1 0,-1 0 1,1 0-1,0 0 1,0 0-1,0 0 0,0 0 1,0 1-1,-1-1 1,1 0-1,0 0 1,0 0-1,0 0 0,-1 0 1,1 0-1,0 0 1,0 0-1,0 0 0,-1 0 1,1 0-12,-5-12 279,0-19-205,0 0 1,3 0-1,0 0 0,2-16-74,5-29 60,5-20-60,1 21-6,17-65 6,-16 96-65,2 1-1,2 0 0,17-31 66,-23 53-28,1 2-1,1-1 1,3-3 28,-10 16-5,1 0 0,0 1 1,0 0-1,0 0 0,1 0 0,0 1 1,0-1-1,0 2 0,6-4 5,-11 7-5,0 0 0,1 0-1,-1 0 1,1 0 0,-1 0-1,1 0 1,0 1 0,-1-1 0,1 1-1,0 0 1,-1 0 0,1 0-1,0 0 1,0 0 0,-1 1-1,1-1 1,-1 1 0,1-1-1,0 2 6,0-1-12,0 1-1,0-1 0,0 1 0,-1 0 0,1 0 1,0 0-1,-1 1 0,0-1 0,0 1 0,0-1 1,0 1-1,0 0 0,0 0 0,0 0 13,2 5-6,-1 0-1,1 1 0,-1 0 1,-1-1-1,0 1 0,0 0 1,0 0-1,-1 0 0,-1 1 1,0 7 6,-1-8 6,0 0 0,-1 0 0,0 0 0,0 0 1,-1-1-1,0 1 0,-1-1 0,0 0 0,0 0 1,-1 0-1,0-1 0,0 1 0,-1-1 0,0 0 0,-3 3-6,-14 11 9,-1 0-1,-1-1 0,-20 11-8,44-30 0,-28 19 111,0-2 1,-12 4-112,29-16-308,0 0 1,-1-1-1,1-1 0,-1 0 1,0-1-1,0 0 0,-10 0 308,3-3-1781,20 0 1696,-1 0 0,1 0-1,0 0 1,0 0 0,0 0 0,0 0 0,-1 0-1,1 0 1,0 0 0,0 0 0,0 0 0,0 0-1,-1 0 1,1 0 0,0 0 0,0 0 0,0 0-1,0 0 1,-1 0 0,1 0 0,0 0 0,0 0-1,0 0 1,0 0 0,0-1 0,-1 1 0,1 0-1,0 0 1,0 0 0,0 0 0,0 0 0,0 0-1,0-1 1,0 1 0,0 0 0,0 0-1,-1 0 1,1 0 0,0-1 0,0 1 0,0 0-1,0 0 1,0 0 85,8-5-2522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16 352 9568,'-16'-19'5018,"22"13"-3183,0 0-1748,0 0-1,-1-1 1,0 0 0,0 0 0,0 0 0,-1 0 0,0-1-1,-1 0 1,0 0 0,0 0 0,0 0 0,-1 0 0,0 0-1,0-8-86,2-17 323,-2 0 0,-2 0 0,-1-9-323,1-3 728,-1 25-419,0 19-234,0 4-37,-2 33-44,6 6 102,1-1 0,2 0 1,2 0-1,4 7-96,2 14-2476,-1 12 2476,-3 2-7354,-9-46 1690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2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28 159 10976,'-28'-38'4064,"28"23"-3168,6-3-257,5 9 929,10-2-992,7 2-160,10 0-256,4-2-64,1-3-64,6 4-512,0 1 256,-1 4-4703,6 5 2719,-5 5-4448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3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8480,'-1'-4'478,"-2"-9"1895,2 26-723,1-8-1271,0 0 0,1 0-1,0 0 1,0 0 0,0-1 0,1 1 0,0 0-1,0-1 1,1 4-379,26 38 1075,-22-36-882,42 55 263,3-2 1,19 15-457,-56-61 84,183 185 717,-137-141 36,-60-60-789,0 1 1,0-1-1,1 0 1,-1 0-1,0 0 1,1 0 0,-1 0-1,1-1 1,-1 1-1,1 0 1,-1-1-1,1 1 1,-1-1-1,1 1 1,1-1-49,-2 0 31,0 0-1,0 0 1,0 0-1,0-1 1,0 1-1,-1 0 1,1-1-1,0 1 1,0-1 0,0 1-1,0-1 1,-1 1-1,1-1 1,0 1-1,-1-1 1,1 0 0,0 1-1,-1-1 1,1 0-1,-1 0 1,1 0-1,-1 1 1,1-1-1,-1 0 1,1 0 0,-1 0-1,0 0 1,0 0-31,5-14 81,-2 1 1,0 0-1,-1-1 1,-1 1 0,0-1-1,0-1-81,1-21 60,3-24-91,11-122-696,-8 124-1926,2 1 0,4-3 2653,2 5-2154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22 6144,'-2'-1'367,"0"0"1,0 0-1,-1 0 0,1 0 1,0 0-1,1-1 1,-1 1-1,0-1 0,-1 0-367,2 1 1067,-4 12 480,-3 6-804,3-7-80,1 1-1,0 0 0,-3 11-662,6-17 119,-3 12 356,1 0 0,0 13-475,2-26 25,1 0 0,0 0 1,0 0-1,1 1 0,-1-1 0,1 0 1,0 0-1,0 0 0,0 0 1,0 0-1,1 0 0,0-1 1,1 4-26,-1-5 27,-1 0 1,1 0 0,0-1 0,0 1 0,-1-1-1,1 1 1,0-1 0,0 0 0,1 0 0,-1 0-1,0 0 1,0 0 0,0 0 0,1 0 0,-1-1 0,0 1-1,1-1 1,-1 0 0,0 0 0,1 0 0,-1 0-1,0 0 1,1 0 0,-1 0 0,1-1 0,0 0-28,8-2 91,1 0 1,0-1 0,-1 0 0,6-4-92,-15 8 8,93-43 184,36-25-192,-86 42 96,6-4-43,3 2-53,-46 25-18,-1-1-1,1 2 1,-1-1-1,1 1 1,0 0-1,0 1 1,0 0-1,1 0 19,-7 1-6,0-1 0,0 1 0,0 0 0,0 1 0,0-1 0,0 0 0,1 1 0,-1-1 0,0 1 0,0-1 0,0 1 0,0 0 0,0 0 0,-1 0 0,1 0 0,0 0 0,0 0 0,0 1 0,-1-1 0,1 1-1,-1-1 1,1 1 0,-1 0 0,0-1 0,0 1 0,0 0 0,0 0 0,0 0 0,0 0 0,0 0 0,0 0 0,-1 0 6,1 1-20,0 0 0,-1 0 0,0 0 0,0 0 0,0 0 0,0 0 0,0 0 0,-1 0 0,1-1 0,-1 1 0,0 0 0,0 0 0,0 0 0,0 0 20,-4 8-672,0-1 0,-7 10 672,2-4-813,10-15 730,-6 9-1356,0 0 0,1 1-1,1 0 1,-1 3 1439,-2 15-4885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5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0 7968,'-4'76'3487,"3"-64"-3390,-5 175 1567,12-18-279,10 24-1385,-1-25 593,-12-132-441,5 123 425,-8-131-130,-1 1 0,-2-1 0,-1 0 0,-4 14-447,7-37 161,-1 0 0,1 0-1,-2 1 1,1-1 0,0 0-1,-1-1 1,0 1 0,0 0-1,-3 2-160,5-6 38,0 0 0,0 0 0,0 0 0,0 0 0,0 0 0,0 0 0,0 0 0,0-1 0,0 1 0,0 0 0,-1-1 0,1 1 0,0-1 0,0 1 0,-1-1 0,1 0 0,0 0 0,-1 1 0,1-1 0,0 0 0,-1 0 0,1 0 0,0 0 0,-1-1 0,1 1-1,0 0 1,0 0 0,-1-1 0,1 1 0,0-1 0,0 1 0,-1-1 0,1 0 0,0 1 0,0-1 0,0 0 0,0 0 0,0 0 0,0 0 0,0 0 0,-1 0-38,-1-4 40,-1 0 0,1 0-1,-1 0 1,1 0 0,1 0 0,-1-1-1,1 1 1,0-1 0,0 0 0,0 0-1,1-2-39,-4-15 40,1 0-1,2 0 0,0 0 0,1-12-39,3-8-41,1 1 0,2-3 41,0 17-83,1 0 1,1 0-1,1 1 0,1 0 0,2 0 0,1 1 1,12-20 82,-11 25-67,-1 2-1,2-1 1,1 2 0,0 0 0,1 1 0,1 0-1,1 2 1,0 0 0,14-8 67,-25 18-18,0 1 0,0 0 0,1 1 0,-1 0 0,1 0 0,0 0 0,0 1 0,0 1 0,0-1 0,0 1 0,0 0 0,1 1 0,0 0 18,-4 0-10,0 1 0,0 0-1,-1-1 1,1 1-1,0 1 1,-1-1-1,1 1 1,-1 0-1,0 0 1,1 0-1,-1 1 1,0-1-1,0 1 1,0 0-1,-1 0 1,1 0-1,-1 1 1,0-1-1,0 1 1,0 0-1,0 0 1,0 0-1,-1 0 11,0-1 1,-1 0-1,1 0 1,-1 0-1,0 0 1,0 0-1,0 0 1,0 0-1,-1 0 1,1 0-1,-1 0 1,0 0-1,0 1 1,0-1-1,0 0 1,0 0-1,-1 0 1,0 0-1,1 0 0,-1 0 1,0 0-1,-1 0 1,1 0-1,0 0 1,-1 0-1,1 0 1,-1-1-1,0 1 1,0-1-1,-1 1 0,-2 2 16,0 0-1,-1 0 0,1-1 0,-1 1 1,0-1-1,-1-1 0,1 1 1,-1-1-1,1 0 0,-1-1 0,0 0 1,-4 1-16,-13 2 19,-1-2 0,0-1 0,0-1 1,0-1-1,-3-1-19,-11 0-2406,-26 4 2406,62-3-381,0 0 0,0 0 0,0 1-1,0-1 1,0 1 0,1 0-1,-1 0 1,0 0 0,0 0-1,1 0 1,-1 0 0,0 1-1,1 0 1,-1 0 381,-5 12-2517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16 6976,'-1'-1'156,"1"0"1,0 0-1,-1 0 1,0 0-1,1 0 1,-1 0 0,0 0-1,1 0 1,-1 0-1,0 0 1,0 0-1,0 1 1,0-1-1,1 0 1,-1 1-1,-1-1-156,1 1 92,0 0-1,1 1 0,-1-1 1,0 0-1,0 1 1,1-1-1,-1 1 0,0-1 1,1 1-1,-1-1 0,0 1 1,1-1-1,-1 1 0,1-1 1,-1 1-1,1 0 0,-1-1 1,1 1-1,-1 0 1,1 0-1,0-1 0,-1 1 1,1 0-1,0 0 0,0 0 1,0 0-92,-2 5 203,0 1 1,1-1-1,0 1 0,0-1 1,1 1-1,-1 0 1,1-1-1,2 8-203,-2 6 101,0 70 1653,0-90-1729,0 0 1,0 1-1,0-1 0,0 0 0,0 0 0,0 1 1,0-1-1,0 0 0,0 0 0,0 1 0,0-1 1,0 0-1,0 0 0,0 1 0,0-1 0,0 0 1,0 0-1,0 1 0,0-1 0,0 0 1,0 0-1,0 0 0,1 1 0,-1-1 0,0 0 1,0 0-1,0 0 0,0 1 0,1-1 0,-1 0 1,0 0-1,0 0 0,0 0 0,1 1 0,-1-1 1,0 0-1,0 0 0,0 0 0,1 0 0,-1 0 1,0 0-1,0 0 0,1 0 0,-1 0 0,0 0 1,0 0-1,1 0 0,-1 0 0,0 0 1,0 0-1,1 0 0,-1 0 0,0 0 0,0 0 1,1 0-1,-1 0 0,0 0 0,0-1 0,1 1 1,-1 0-1,0 0 0,0 0-25,17-14 569,-9 7-418,6-4-36,0 1 0,1 1 0,0 0 0,1 1 0,0 0 0,2 1-115,-10 4 0,0 1 0,0-1-1,0 2 1,1-1 0,-1 1 0,0 1 0,1 0 0,-1 0 0,0 0-1,1 1 1,-1 0 0,0 1 0,0 0 0,0 0 0,-1 0 0,-1 1-1,1-1 1,-1 1 0,0 1 0,0-1-1,0 1 1,-1 0 0,1 0 0,-1 1 0,0-1-1,0 1 1,-1 1 0,1-1 0,-1 0 0,0 1-1,-1 0 1,1 0 0,-1 0 0,0 1 0,-1-1-1,1 1 1,-1-1 0,-1 1 0,1 0-1,-1 3 1,0-2 14,-1-1-1,0 0 0,0 0 0,-1 0 0,0 0 0,0 0 1,0 0-1,-1 0 0,0 0 0,-1 0 0,0-1 0,0 1 0,0-1 1,-1 0-1,1 0 0,-2 0 0,1 0 0,0-1 0,-1 0 1,-1 1-14,-14 13 17,-1 0 0,-1-2 1,-1 0-1,-10 5-17,27-18-18,-8 6-288,6-4-85,-1-1 0,0 1-1,-5 1 392,12-6-336,-1 0-1,1 0 1,0 0-1,-1 0 1,1-1-1,-1 1 1,1-1-1,-1 0 1,1 1-1,-1-1 1,1-1-1,-1 1 1,1 0-1,-1 0 1,1-1-1,-1 0 337,-9-3-6186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35:46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20 144 8064,'-3'-4'377,"1"2"387,0-1 0,0 0 0,0 0 0,0 0 0,0 0 0,1 0 0,0 0 0,-2-3-764,3 5 187,0 0 0,0 1 0,0-1 0,0 0 0,0 0 0,0 1 0,0-1 1,0 0-1,0 1 0,1-1 0,-1 0 0,0 1 0,0-1 0,1 0 0,-1 1 0,0-1 0,1 0 0,-1 0-187,2 0 169,-1 0-1,0 0 1,0 0 0,0 0 0,1 0 0,-1 0 0,0 0 0,1 1-1,-1-1 1,1 1 0,-1-1 0,1 0-169,33-8 998,0 1-1,23-2-997,-48 8 53,170-19 274,3 0-2446,-125 12-692,-7 4-6132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0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10 7968,'-8'-9'2165,"8"9"-2116,0-1-1,-1 1 1,1 0-1,0 0 1,0 0-1,0 1 1,-1-1-1,1 0 1,0 0-1,0 0 0,0 0 1,0 0-1,-1 0 1,1 0-1,0 0 1,0 0-1,0 0 1,0 0-1,0 0 1,-1 1-1,1-1 1,0 0-1,0 0 1,0 0-1,0 0 0,0 0 1,0 1-1,0-1 1,0 0-1,-1 0 1,1 0-1,0 0 1,0 1-1,0-1 1,0 0-1,0 0 1,0 0-49,0 3 233,-1 1 1,1-1 0,-1 0-1,1 0 1,0 0 0,1 1-1,-1 0-233,5 146 1958,25 103-1068,5-48-216,-19-123 29,-3 1 0,-2 18-703,-6 1 1259,-5-99-955,-1-6-128,-1-15-96,0 0 1,1 1 0,0-1-1,3-17-80,-1-4-34,-1 35 29,-1-29-6,2 0 0,2 1 0,3-11 11,-4 25-4,5-24 6,1 1 0,8-19-2,-13 48-23,2 0 0,-1 1 0,2-1 1,-1 1-1,2 0 0,-1 0 0,2 0 0,-1 1 0,1 0 0,6-4 23,-10 10-13,0 0 0,0 1-1,1 0 1,0 0 0,-1 0 0,1 0-1,0 1 1,0 0 0,1 0 0,-1 0 0,0 0-1,1 1 1,0 0 13,-3 0-8,1 1 0,-1 0 0,0 0 0,1 0 0,-1 0 0,0 1 0,0 0 1,1-1-1,-1 1 0,0 0 0,0 0 0,0 1 0,0-1 0,0 1 0,0-1 0,0 1 0,-1 0 0,1 0 0,-1 0 0,1 0 0,-1 1 0,2 1 8,0 1 7,-1-1 0,0 1-1,0 0 1,0 0 0,0 0-1,-1 0 1,0 1 0,0-1-1,0 1 1,-1-1-1,0 1 1,0 0 0,0-1-1,-1 1 1,0 0 0,0 0-1,0-1 1,-1 1 0,1 0-1,-2-1 1,1 1-1,-1 0 1,1-1 0,-1 0-1,-1 1 1,0 0-7,-4 7 16,0 1 1,-1-1-1,-1-1 1,0 1-1,-1-2 0,0 1 1,-1-1-1,0-1 0,-4 3-16,3-3-106,0-1 0,-1 0 0,0-1 0,0 0 0,0-1 0,-1 0 0,0-1 0,-1-1 0,-12 3 106,9-6-1721,18-2 1581,-1 0-1,1 0 1,0 0 0,-1 1 0,1-1 0,0 0 0,0 0 0,-1 0 0,1 0 0,0-1-1,-1 1 1,1 0 0,0 0 0,0 0 0,-1 0 0,1 0 0,0 0 0,0 0 0,-1 0-1,1-1 1,0 1 0,0 0 0,-1 0 0,1 0 0,0 0 0,0-1 0,0 1 0,-1 0 0,1 0-1,0-1 1,0 1 0,0 0 0,0 0 0,0-1 0,-1 1 0,1 0 0,0 0 0,0-1-1,0 1 1,0 0 0,0-1 0,0 1 0,0 0 0,0 0 0,0-1 0,0 1 0,0 0-1,0-1 1,0 1 140,4-4-3290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1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1 157 5728,'9'-4'6452,"0"3"-4175,-8 1-2223,0 0 0,0 0-1,0 0 1,0-1 0,1 1-1,-1 0 1,0 0-1,0-1 1,0 1 0,0-1-1,0 1 1,0-1 0,0 1-1,0-1 1,0 1-1,0-1 1,0 0 0,0 0-1,0 0 1,-1 1 0,1-2-54,5-8 203,0 0 1,-1 0 0,-1-1 0,0 0 0,0 0 0,-1 0 0,0-1 0,-1-4-204,7-22 747,-9 58-557,1 1 0,0-1 0,2 4-190,1 20 198,2 115 26,-6-131-299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1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19 100 7552,'-11'-8'2659,"11"8"-2529,0 0 0,-1-1-1,1 1 1,-1 0 0,1 0 0,0 0-1,-1-1 1,1 1 0,-1 0 0,1-1 0,0 1-1,-1 0 1,1-1 0,0 1 0,0 0-1,-1-1 1,1 1 0,0 0 0,0-1 0,-1 1-1,1-1 1,0 1 0,0-1 0,0 1 0,0 0-1,0-1 1,0 1 0,0-1 0,0 1-1,0-1 1,0 1 0,0-1 0,0 1 0,0 0-1,0-1 1,0 1 0,0-1 0,1 1-1,-1-1 1,0 1-130,1-2 167,0 0 0,1 0 0,-1 0 0,0 1 0,1-1 0,-1 1-1,1-1 1,0 1 0,-1-1 0,1 1 0,0 0 0,0 0 0,0 0 0,0 0-1,0 0 1,0 0 0,0 1 0,0-1 0,1 0-167,11-2 470,0 0 0,10-1-470,-14 2 92,168-31-828,-136 28 234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3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646 533 7712,'-1'-7'3600,"-3"12"-1338,3-4-2086,1-1-1,0 1 0,0-1 1,-1 1-1,1-1 1,0 1-1,0-1 1,-1 1-1,1 0 1,0-1-1,0 1 1,0-1-1,0 1 0,0 0 1,0-1-1,0 1 1,0-1-1,0 1 1,0 0-1,1-1 1,-1 1-1,0 0-175,2-1 58,-1 0 0,1 0 0,0 0 0,-1 0 0,1 0 0,0-1 0,-1 1 0,1 0 0,0-1 0,-1 1 0,1-1 0,-1 0 0,1 1-1,-1-1 1,1 0 0,-1 0 0,1 0 0,-1 0 0,0 0 0,0 0 0,1-1 0,-1 1 0,0 0 0,0-1 0,0 1 0,0 0 0,-1-1 0,1 1 0,0-1 0,0 0-58,0-4 17,0 0 0,0 0 0,0 0 0,-1 0 0,0 0 0,0 0 0,0 0 0,-1-2-17,-9-47 77,9 50-42,-1-1-1,1 1 0,-1 0 1,0 0-1,-3-5-34,4 8 13,0 1 1,0-1-1,0 1 0,-1-1 0,1 1 0,0 0 0,-1-1 0,1 1 0,-1 0 0,1 0 1,-1 0-1,0 0 0,0 0 0,1 0 0,-1 1 0,0-1 0,0 0 0,0 1 0,0 0-13,-4-1-3,1 0-1,-1 1 1,0 0-1,0 1 1,0-1-1,1 1 1,-1 0-1,0 1 1,1-1-1,-1 1 1,1 0-1,-1 1 1,-1 0 3,-14 9 14,0 0 0,-12 10-14,28-19 1,-3 3-11,-20 13-36,-15 15 46,36-29 8,0 1 1,1 0-1,0 1 1,1 0-1,-1 0 0,1 0 1,1 0-1,-4 8-8,7-14 1,0 1 0,0-1 0,0 1 0,1-1 0,-1 1 0,1-1 0,-1 1 0,1 0 0,0-1 0,0 1 0,0-1 0,-1 1 0,2 0 0,-1-1 0,0 1 1,0 0-1,0-1 0,1 1 0,-1 0 0,1-1 0,-1 1 0,1-1 0,0 1 0,-1-1 0,1 1 0,0-1 0,0 0 0,0 1 0,0-1 0,0 0 0,1 0 0,-1 0 0,0 0 0,0 0 0,1 0 0,-1 0 0,1 0 0,-1 0 0,1-1 0,-1 1 0,1 0 0,0-1-1,10 4 12,-1-2 0,0 1 0,1-1 0,-1-1 0,11 0-12,-4 0 25,-12 0-31,0-1 1,0 1-1,0 0 1,0 1-1,0 0 0,0 0 1,0 0-1,0 0 6,-4 0-16,0-1 0,0 1 1,1 0-1,-1-1 0,0 1 0,-1 0 0,1 0 0,0 0 0,0 1 0,-1-1 0,0 0 1,1 1-1,-1-1 0,0 0 0,0 1 0,0 0 0,0-1 0,-1 1 0,1 0 16,1 9 15,-1 0 0,0 1 0,-1 0-1,0-1 1,-1 1-15,0 15 22,1-8-3,-1-9 7,1 0 0,0 0 1,1 0-1,1 0 0,0 2-26,-2-12 5,0 0-1,0 0 1,1 0 0,-1 0 0,0 0 0,1-1 0,-1 1 0,0 0 0,1 0 0,-1-1-1,1 1 1,-1 0 0,1 0 0,-1-1 0,1 1 0,0-1 0,-1 1 0,1 0-1,0-1 1,-1 1 0,1-1 0,0 0 0,0 1 0,0-1 0,-1 0 0,1 1 0,0-1-1,0 0 1,0 0 0,0 0 0,0 1 0,-1-1 0,1 0 0,0 0 0,0-1-1,0 1 1,0 0 0,0 0 0,0 0 0,-1 0 0,1-1 0,0 1 0,0 0-1,0-1 1,0 1-5,3-3 7,0 1-1,1-1 1,-1 0 0,0 0-1,0-1 1,-1 1-1,1-1 1,0 0-7,6-8 27,0-1 0,0 0 0,-1-1 0,-1 0 0,0 0 1,-1-1-1,-1 0 0,0 0 0,-1 0 0,-1-1 0,2-8-27,-3-8 12,-2 0-1,-1 0 1,-1 0 0,-1 1-1,-2-1 1,-3-3-12,1 1 28,-1 1 0,-11-26-28,11 39-6,-1 1 0,-2-1 0,0 1 0,-1 1 0,0 0 6,-2 0 12,0 2-1,-1 0 0,-1 0 0,0 2 0,-1-1 1,-1 2-1,0 0 0,-16-7-11,19 11-11,0 1-1,-1 1 1,0 1-1,-1 0 1,1 1-1,-1 0 1,0 1-1,0 1 1,-1 1-1,1 0 1,0 1-1,-1 1 12,9 0-22,-1 0-1,1 1 0,0 0 1,0 0-1,0 1 0,0 0 1,0 1-1,0-1 0,0 2 1,1-1-1,-1 1 0,-5 4 23,3 0 10,0 1-1,0 1 1,1 0-1,0 0 0,1 1 1,0 0-1,0 0 1,1 1-1,1 0 0,0 0 1,1 1-1,-3 9-9,0 4 36,1 0 1,1 0-1,1 1 0,1 0 1,2 0-1,0 1-36,3 4 50,1 1 0,2-1-1,1 0 1,1 0 0,2 0 0,1-1-1,1 0 1,2-1 0,12 22-50,-13-32 23,0 0 0,2-1 0,0-1 0,1 0 0,1-1-1,0 0 1,1-1 0,1-1 0,0-1 0,2 0 0,12 7-23,-8-7-120,1-1 0,0-1 0,1-2 1,1 0-1,0-1 0,0-2 0,0 0 0,1-2 0,12 1 120,-23-5-912,-1-1 0,8 0 912,26-4-1280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4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1 382 7392,'0'-11'8142,"0"-1"-4501,0 8-3524,0 0 0,1-1 0,-1 1 0,1 0 0,0 0 0,0-1-117,3-12 134,-1 0 0,0 0-1,-2-1 1,0 1 0,-1-1 0,-2-13-134,1-16 141,1-100 259,4 281-315,15 78-85,-18-198-168,14 89 659,-10-84-2946,0 0 0,4 10 2455,-4-20-4181,4-1 1307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24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0 7296,'0'0'304,"-1"1"1,1-1-1,-1 0 1,0 1-1,1-1 1,-1 1-1,1-1 0,-1 0 1,1 1-1,-1-1 1,1 1-1,0 0 1,-1-1-1,1 1 1,-1-1-1,1 1 1,0-1-1,0 1 0,-1 0 1,1-1-1,0 1 1,0 0-1,0 0-304,5 14 4608,-3-13-4496,-1-1 0,1 1 0,0-1 0,0 1 1,0-1-1,1 0 0,-1 1 0,0-1 0,0 0 0,1 0 0,-1-1 0,0 1 0,1-1 0,-1 1 0,1-1 1,-1 1-1,0-1 0,1 0 0,-1 0 0,3-1-112,10 0 80,-1-1 1,1 0-1,3-2-80,3-1 77,80-17 78,-48 13-81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1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29 118 5728,'-2'-12'704,"-1"-16"1162,3 19-1063,-1 0 0,0 1-1,0-1 1,-1 1 0,0-1-1,-1 1 1,0 0 0,-1-1-803,0 20 800,2 8-606,2 0 0,0 0 0,1 0 0,4 18-194,-1 6 103,44 736 1492,-44-548 768,-4-225-2095,-2-6 88,-2-15 308,4 14-656,-11-48 84,2 0 1,3-1-1,1-12-92,2-16-136,8-76 136,-4 136-3,-1 11 25,9-105 79,-6 86-150,1 0-1,2 1 0,4-13 50,-6 27-26,0-1 0,1 1-1,0 0 1,1 0-1,0 0 1,1 1-1,0 0 1,1-1 26,-2 5-8,0 0 1,0 0 0,1 0-1,0 1 1,0 0 0,0 0 0,1 0-1,-1 1 1,1 1 0,0-1-1,0 1 1,3 0 7,-4 1-28,0 0 0,0 1 0,0 0 0,0 0 0,0 1 0,1 0 0,-1 0 0,0 1 0,6 0 28,-9 0-3,0 0 0,0 0 0,0 0 0,-1 1-1,1-1 1,0 1 0,-1-1 0,1 1 0,-1 1-1,0-1 1,0 0 0,0 1 0,0-1 0,0 1-1,0 0 1,-1 0 0,1 0 0,1 3 3,-3-3 3,0 0 0,0-1-1,0 1 1,0 0 0,0 0 0,-1 0 0,1-1 0,-1 1 0,0 0 0,0 0 0,0 0 0,0 0 0,0 0-1,-1 0 1,1-1 0,-1 1 0,0 0 0,0 0 0,0-1 0,0 1 0,0 0 0,-1-1 0,1 1 0,-1-1-1,0 0-2,-5 9 22,-1-2 0,0 1 0,-1-1-1,0 0 1,-2 1-22,-7 6 23,-1-1 1,0-1-1,-1-1 1,-8 4-24,20-12-206,-1-1 1,1 0 0,-1-1 0,1 0 0,-1 0 0,0-1 0,0 0 0,0-1-1,-1 0 1,1 0 0,0-1 0,-7 0 205,1-1-1115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2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14 200 6240,'-5'-9'1215,"4"8"-780,0 0 0,0 0 0,0-1 0,0 1 0,0 0 0,1-1 0,-1 1 0,0-1 0,1 1 0,0-1 0,-1 1-435,2-2 521,-1 1 1,1-1 0,-1 1-1,0-1 1,0 1 0,0-1-1,0 1 1,0 0-1,0-1-521,0-13 1529,2 5-830,-2 6-600,1 0 0,0 0 1,0 0-1,0 0 0,1 0 0,0 0 0,0 1 0,0-1 0,1 0 0,-1 1 0,1 0 0,0-1-99,-2 4-2,6-7 11,0 0 1,0 0-1,0 1 0,1 0 0,0 0-9,-6 5-6,0 1 0,1-1 1,-1 1-1,0 0 0,1 0 0,-1-1 0,0 2 0,1-1 1,-1 0-1,1 0 0,-1 1 0,1-1 0,0 1 0,-1 0 0,1 0 1,-1 0-1,1 0 0,0 1 0,-1-1 0,1 0 0,-1 1 1,1 0-1,0 0 6,1 1 0,-1-1 0,1 1 0,-1 0 0,0 1 0,0-1 0,0 0 0,0 1-1,0 0 1,0 0 0,-1 0 0,1 0 0,-1 0 0,0 0 0,0 1 0,0-1 0,0 1 0,-1-1 0,1 1 0,-1 0 0,0-1 0,0 1 0,0 0 0,-1 0 0,1 0 0,-1 0 0,0 5 14,0 0 0,0 0 0,-1 0 0,0-1 0,0 1 0,-1 0 0,0-1 0,-1 1-1,0-1 1,-4 8-14,4-9-1,-2 3 11,1-1 0,-1 0 0,-1 1 0,0-2 0,0 1 0,-6 6-10,5-6 76,7-9-76,0 0 0,0 0 0,0 0 0,0 1 0,0-1 0,0 0 0,0 0 0,0 0 0,0 0-1,0 0 1,0 0 0,0 1 0,0-1 0,0 0 0,0 0 0,0 0 0,0 0 0,0 0 0,0 0 0,0 0 0,1 1 0,-1-1 0,0 0 0,0 0 0,0 0 0,0 0 0,0 0 0,0 0 0,0 0 0,1 0 0,-1 0 0,0 0-1,0 0 1,0 0 0,0 0 0,0 0 0,0 0 0,1 0 0,-1 0 0,0 0 0,22-2-74,-8 0 95,13 0-21,0 2 0,-1 0 0,4 2 0,-23-1 0,0 0 0,0 0 0,0 0 0,0 1 0,0 0 0,-1 0 0,1 1 0,0 0 0,-1 0 0,0 1 0,0 0 0,0 0 0,0 0 0,1 2 0,-6-5 5,0 0-1,-1 0 1,1 0 0,0 0-1,0 0 1,0 1-1,-1-1 1,1 0-1,-1 1 1,1-1-1,-1 0 1,0 1-1,1-1 1,-1 1 0,0-1-1,0 0 1,0 1-1,0-1 1,0 1-1,0-1 1,0 1-1,-1-1 1,1 0-1,0 1 1,-1-1 0,1 0-1,-1 1 1,0-1-1,1 0 1,-1 0-1,0 1 1,0-1-5,-4 6 43,0 0-1,0-1 1,-1 0-1,0 0 1,-1 0-43,6-5 4,-17 15 72,1-1 1,-2 0-1,0-2 0,-1 0 0,-9 3-76,22-12-169,0-1 0,-1 1 0,1-2 0,-1 1 1,0-1-1,0 0 0,0 0 0,0-1 0,0 0 0,0-1 0,0 0 0,0 0 0,0-1 0,0 0 0,0 0 0,0-1 0,-1 0 169,-8-6-2097,16 8 1557,0-1 0,0 0 1,0 1-1,0-1 0,0 0 0,1 0 0,-1 0 0,0 1 0,0-1 0,1 0 1,-1 0-1,0-1 540,0-6-4368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3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459 783 9568,'15'-14'3066,"-14"14"-2978,-1 0 0,0-1-1,1 1 1,-1 0 0,0-1-1,1 1 1,-1-1 0,0 1 0,0 0-1,1-1 1,-1 1 0,0-1-1,0 1 1,0-1 0,0 1-1,0-1 1,0 1 0,1 0-1,-1-1 1,0 1 0,0-1-1,0 1 1,-1-1 0,1 1 0,0-1-1,0 1 1,0-1 0,0 1-1,0-1 1,0 1 0,-1-1-1,1 1 1,0 0 0,0-1-1,-1 1 1,1 0 0,0-1 0,-1 1-88,-14-13 2874,13 12-2692,-7-3 57,0 0 0,-1 1 0,1 0 0,-1 1 0,1 0-1,-6-1-238,10 2 45,-7-1-26,0 1 0,0-1 0,0 2 1,-1 0-1,1 0 0,0 1 0,0 1 0,-2 0-19,10-1-6,1 0 0,0 0-1,-1 0 1,1 1 0,0-1-1,-1 1 1,1 0-1,0 0 1,0 0 0,1 0-1,-1 0 1,0 1 0,0 0 6,1-1-5,1 1-1,-1-1 1,1 1 0,0-1 0,-1 1 0,1 0 0,0-1 0,0 1 0,1 0-1,-1 0 1,1 0 0,-1 0 0,1-1 0,0 1 0,0 0 0,0 0 0,0 0-1,1 1 6,0 1-3,0 0-1,0 0 1,0 0-1,1 0 1,-1 0-1,1 0 0,1 0 1,-1-1-1,1 1 1,-1-1-1,1 1 1,1-1-1,-1 0 0,1 0 1,-1-1-1,1 1 1,0-1-1,4 3 4,7 4-6,1-1 0,1 0-1,0-1 1,13 3 6,-11-3-3,1 1-1,12 8 4,-28-15 28,0 1 0,1-1-1,-1 0 1,1 0-1,-1-1 1,1 1-1,0-1 1,0 0-1,0 0 1,-1-1 0,1 1-1,0-1 1,0 0-1,4-1-27,-6 0 8,0 1 0,0-1 0,0 0 0,1 0 0,-1 0 0,-1-1 1,1 1-1,0-1 0,0 1 0,0-1 0,-1 0 0,1 0 0,-1 0 0,0-1 0,1 1 0,-1 0 0,0-1 0,0 0 0,-1 1 0,1-1 0,-1 0 0,1 0 0,-1 0-8,5-12 4,-1-1 0,-1 1 0,0-1 0,-1 1-1,-1-1 1,-1 0 0,0 0 0,-1 0 0,0 0 0,-2 0 0,0-4-4,0 12-1,1 0 0,-1 1 1,0-1-1,-3-5 1,4 10-2,0 1 0,0 0 0,0 0 0,0 0 0,0 0 0,-1 0-1,1 0 1,0 0 0,-1 1 0,0-1 0,1 0 0,-1 1 0,0-1 0,0 1-1,0 0 1,0 0 0,0 0 0,0 0 0,0-1 2,0 2-13,1 0 0,0 0 0,0 0 0,-1 0 0,1-1 0,0 2-1,0-1 1,-1 0 0,1 0 0,0 0 0,0 0 0,-1 1 0,1-1 0,0 1 0,0-1 0,0 1 0,0-1-1,-1 1 14,-1 1-6,1 0 0,0 0 0,-1 0-1,1 1 1,0-1 0,0 0-1,-2 3 7,-1 3-22,0 1 0,1-1 0,-1 1 0,-1 6 22,5-10-2,-1 1 0,1-1 0,-1 0 0,2 0-1,-1 1 1,0-1 0,1 0 0,0 1 0,1-1 0,-1 0 0,1 1-1,0-1 1,0 0 0,0 0 0,1 0 0,2 5 2,-1-4-1,0 1 0,1-1-1,-1-1 1,1 1 0,1 0 0,-1-1 0,1 0 0,0 0 0,0-1-1,1 1 1,-1-1 0,6 3 1,-8-5 19,-1-1 1,1 1-1,0-1 1,0 0-1,-1 0 1,1 0-1,0 0 0,0-1 1,0 1-1,0-1 1,0 0-1,0 0 0,0 0 1,0 0-1,0 0 1,3-1-20,-2 0 34,0 0 0,0-1 0,-1 1 0,1-1 0,0 0 0,-1 0 0,1 0 1,-1-1-1,0 1 0,0-1 0,0 0 0,3-2-34,0-3 92,1-1 0,-1 1 0,-1-1 1,1 0-1,-2 0 0,1-1 0,-1 1 0,-1-1 0,1 0 0,-2 0 1,1 0-93,2-18 72,-1 1 1,-2-1 0,0-12-73,-2 9 6,-1 0 0,-1 1 1,-2-1-1,-1 1 0,-1-1 0,-6-14-6,-1-1 15,-3 1 0,-1 0-1,-2 1 1,-24-40-15,36 71 12,-1 0 1,-1 1-1,0 0 0,0 0 0,-1 1 1,-1 0-1,0 1 0,0 1 0,-1-1 1,-1 2-13,6 3-14,0 1 1,0 0 0,-1 1-1,0-1 1,0 2 0,0-1-1,0 1 1,0 0 0,0 1-1,-1 0 1,1 0 0,0 1-1,-1 0 1,1 0 0,-1 1-1,1 0 1,0 0 0,0 1-1,0 0 1,0 1 0,0 0-1,0 0 1,0 1 0,-4 2 13,0 2-4,-1 0 1,1 1 0,1 0-1,-1 1 1,2 0-1,-1 1 1,-2 4 3,-4 6 3,1 1-1,0 1 1,-6 14-3,7-8-11,2 1 1,1 0 0,1 1 0,1 0-1,2 1 1,1 0 0,1 0 0,2 9 10,1-3-3,1 1-1,2-1 1,2 1 0,2-1 0,1 1-1,9 27 4,-8-43 19,1 0-1,1-1 1,2 0-1,0 0 1,1-1-1,1 0 1,0-1-1,2-1 1,14 16-20,-16-22 9,0 1-1,2-2 1,-1 0-1,2-1 1,-1 0-1,2-1 1,-1 0-1,1-2 1,1 0-1,-1 0 1,1-2-1,15 4-7,-19-7-158,-1-1 0,1 0 0,0-1-1,-1 0 1,1-1 0,0 0 0,-1-1 0,1-1-1,10-2 159,41-11-848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5.7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71 110 8384,'-29'-47'6101,"29"46"-6022,-1 1 0,0-1 1,1 0-1,-1 0 0,1 0 0,-1 0 1,1 0-1,0 0 0,-1 1 0,1-1 1,0 0-1,-1 0 0,1 0 0,0 0 0,0 0 1,0 0-1,0 0 0,0 0 0,0 0 1,0 0-1,0 0 0,1 0 0,-1 0 1,0 0-1,1 0 0,-1 0 0,0 0 1,1 0-1,-1 0 0,1 0 0,0 0 1,-1 1-1,1-1 0,0 0 0,-1 0 1,1 1-1,0-1 0,0 0 0,-1 1 0,1-1 1,0 1-1,0-1-79,4-2 4,0 1 1,0-1-1,0 1 1,0 0-1,1 1 0,3-2-4,3 0-31,0 1 0,0 0 0,1 1 0,5 0 31,-14 0-9,1 2 1,-1-1 0,0 0 0,1 1-1,-1 0 1,0 0 0,1 0 0,-1 1 0,0-1-1,0 1 1,0 0 0,0 0 0,-1 1-1,2 0 9,-3-2-1,-1 0 0,0 1 0,0-1-1,1 0 1,-1 1 0,0-1-1,0 1 1,0-1 0,0 1 0,-1 0-1,1-1 1,0 1 0,-1 0-1,1-1 1,-1 1 0,0 0-1,1 0 1,-1 0 0,0-1 0,0 1-1,0 0 1,0 0 0,0 0-1,-1 1 2,-1 5-17,0-1 0,0 0-1,-1 0 1,0 0 0,-1 2 17,-1 1-11,-8 18 144,-2-1-1,-1 0 1,-1-2-1,-2 0 1,0-1-1,-20 19-132,35-38 35,-37 43 247,37-43-240,0 1-1,0-1 1,1 1 0,0 0 0,0 0-1,1 0 1,-1 0 0,1 1-42,2-6 15,0-1 0,-1 1 0,1 0 0,0 0 0,0 0 0,0 0 0,0 0 0,0 0 0,0 0 0,0 0-1,0 0 1,0-1 0,1 1 0,-1 0 0,0 0 0,0 0 0,1 0 0,-1 0 0,1-1 0,-1 1 0,1 0 0,-1 0 0,1 0 0,-1-1 0,1 1 0,0 0 0,-1-1 0,1 1 0,0-1 0,0 1 0,-1-1 0,1 1 0,0-1 0,0 0 0,0 1 0,0-1 0,-1 0 0,1 1 0,0-1-15,5 1 55,0 0 1,0-1-1,0 1 1,0-1 0,0 0-1,0-1-55,17-1 88,-1-1 1,0-1-1,0 0 1,10-5-89,87-33-2498,-74 25 1032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6.1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20 404 8544,'-4'-10'1197,"3"8"-892,0 0 0,1 0-1,-1 0 1,0 0 0,0 0 0,-1 1-1,1-1 1,0 0 0,-1 1-1,1-1 1,-1 1-305,2 0 79,0 1-1,0 0 1,-1 0 0,1-1 0,0 1-1,0 0 1,0 0 0,0-1 0,0 1-1,0 0 1,-1-1 0,1 1 0,0 0-1,0-1 1,0 1 0,0 0 0,0 0-1,0-1 1,0 1 0,0 0-1,0-1 1,0 1 0,1 0 0,-1-1-1,0 1 1,0 0 0,0 0 0,0-1-1,0 1 1,0 0 0,1-1 0,-1 1-1,0 0 1,0 0 0,0 0 0,1-1-1,-1 1 1,0 0 0,0 0 0,1 0-1,-1-1 1,0 1 0,0 0-1,1 0 1,-1 0 0,0 0 0,1 0-1,-1 0 1,0 0 0,1 0 0,-1 0-79,24-9 1397,-12 6-1290,73-24 967,77-14-1074,-58 16 168,31-5 363,7 5-531,-84 15 77,754-113 665,-686 105-812,100-23-1412,-218 40 1053,-7 1 265,0 0-1,-1 0 1,1 0-1,0 0 1,0 0-1,-1-1 1,1 1-1,0 0 1,-1 0-1,1-1 1,0 1-1,-1 0 1,1-1-1,0 1 1,-1 0 0,1-1-1,-1 1 1,1-1-1,-1 1 1,1-1-1,0 0 165,-1 0-1786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6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42 10304,'-3'-5'610,"2"3"-124,0 1 1,1-1 0,-1 1-1,0-1 1,1 1 0,-1-1-1,1 0 1,0 0 0,-1 1-1,1-1-486,1 1 131,-1 1-1,0-1 1,0 0 0,1 1-1,-1-1 1,0 0-1,1 1 1,-1-1-1,1 0 1,-1 1 0,0-1-1,1 1 1,0-1-1,-1 1 1,1-1 0,-1 1-1,1 0 1,0-1-1,-1 1 1,1 0-1,-1-1 1,1 1 0,0 0-1,0 0 1,0-1-131,4 0 63,0 0 0,0 0 0,1 0 0,-1 0 1,1 1-1,-1 0 0,0 0 0,1 0 0,-1 1 1,1 0-1,2 1-63,8 0 51,11 2 106,0 2-1,0 0 0,-1 2 0,1 1 0,-2 1 1,1 1-1,6 5-156,-27-13 57,0 0 0,0-1 0,-1 2 0,1-1 0,-1 0 1,1 1-1,-1 0 0,0 0 0,0 2-57,-3-5 18,0 1 0,0-1 1,0 1-1,-1 0 0,1-1 0,-1 1 0,1-1 1,-1 1-1,0 0 0,0 0 0,1-1 0,-1 1 1,0 0-1,-1-1 0,1 1 0,0 0 0,0-1 1,-1 1-1,1 0 0,-1-1 0,1 1 0,-1-1 1,0 1-1,0 0 0,1-1 0,-1 0 0,0 1 1,-1-1-19,-2 6-56,-2 0 0,1-1 0,-1 0 0,0 0 0,0-1 0,-1 1 1,0-1-1,0-1 0,0 1 0,-4 1 56,-3 2-167,-134 78-3865,70-43 1985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8.3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55 10880,'-22'-36'3509,"21"34"-3275,0 0 1,-1 0-1,1 1 0,-1-1 1,1 0-1,-1 0 0,0 1 1,0-2-235,2 3 32,-1 0 0,1 0-1,0 0 1,0 0 0,-1-1 0,1 1 0,0 0 0,-1 0 0,1 0 0,0 0 0,0 0 0,-1 0-1,1 0 1,0 0 0,-1 0 0,1 0 0,0 0 0,0 0 0,-1 0 0,1 0 0,0 0 0,-1 0-1,1 0 1,0 0 0,0 0 0,-1 0 0,1 1 0,0-1 0,0 0 0,-1 0 0,1 0 0,0 0-1,0 1-31,-1 0 64,0 1-1,0 0 0,0 0 0,0 0 0,1 0 1,-1 0-1,1 0 0,0 0 0,-1 0 1,1 0-1,0 0 0,0 0 0,0 1-63,5 85 277,3-1-1,9 35-276,9 73 130,-22-152-277,14 188 320,-13-76-4071,-5-123 2389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8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0 192 5984,'0'-46'1920,"0"45"-1858,0 0 0,0 0 0,0 0 1,0 0-1,0 0 0,0-1 0,1 1 1,-1 0-1,0 0 0,0 0 0,1 0 0,0 0-62,4-12 1322,1 0-1,1 1 0,0 0 1,5-6-1322,-7 12 111,0 1 0,1-1 0,-1 1 0,1 1 1,0-1-1,0 1 0,0 0 0,1 0 0,-1 1 1,1-1-1,0 2 0,0-1 0,0 1 0,1 0 1,-1 0-1,0 1 0,1 0 0,-1 0 0,1 1 1,-1 0-1,1 0 0,-1 1 0,0 0 1,1 0-1,-1 1 0,0 0 0,1 0-111,0 2 6,1-1 0,0 1 0,-1 0 0,0 1-1,0 0 1,0 1 0,-1-1 0,1 2 0,-2-1 0,7 7-6,-11-11 25,1 0 1,-1 0-1,-1 1 1,1-1-1,0 0 1,0 1-1,-1-1 1,0 1 0,1 0-1,-1-1 1,0 1-1,0 0 1,0 0-1,-1-1 1,1 1-1,-1 0 1,0 0-1,1 0 1,-1 0-1,0 0 1,-1 0-1,1 0 1,-1 0-1,1 0 1,-1-1-1,0 1 1,0 0-1,0 0-25,-3 3 26,0 0 0,0-1 0,0 1 0,-1-1 0,0 0 0,0 0 0,0 0 0,0-1 0,-1 0 0,0 0-26,-20 13 231,-20 8-231,24-14-11,-1-1 1,0-2-1,0 0 0,-5-1 11,-40 13-1967,40-12 847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9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191 16 9888,'-3'-12'3178,"3"12"-3114,-1-1-1,1 1 0,0 0 1,0 0-1,-1-1 0,1 1 1,0 0-1,0 0 0,-1 0 1,1-1-1,0 1 0,0 0 1,-1 0-1,1 0 0,0 0 1,-1 0-1,1-1 0,0 1 1,-1 0-1,1 0 0,0 0 1,-1 0-1,1 0 0,0 0 1,-1 0-1,1 0 0,0 0 1,-1 0-1,1 1 0,0-1 1,-1 0-1,1 0 0,-1 0-63,-8 4 668,5 1-324,0 1 1,0-1-1,-1 0 1,-4 4-345,-11 13 99,-16 30 1041,-9 21-1140,41-67 38,-2 3 138,1 1-1,0 0 0,0 0 0,1 0 1,1 0-1,-3 11-175,5-19 36,1 1 1,-1-1-1,1 1 1,0-1-1,0 1 1,0-1-1,0 1 1,0-1-1,1 1 1,-1-1-1,1 1 1,-1-1-1,1 1 1,0-1-1,0 0 1,0 1-1,0-1 1,0 0-1,1 0 1,-1 0-1,1 0 1,0 0-1,-1 0 1,1 0-1,0-1 1,0 1-1,0-1 1,0 1-1,0-1 1,0 0-1,1 1 1,-1-1-1,1 0-36,7 2 61,0 0-1,0 0 0,0-1 0,1 0 1,-1-1-1,1 0 0,0 0 0,6-2-60,9 0-187,-1-1-1,24-6 188,-9 0-235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39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15 11136,'-13'-15'4128,"13"15"-3200,-9 3-289,4 2 1217,5 2-1152,-4 9 416,8 4-640,-4 3-224,5 1-160,-1 3 64,1 4-96,-1 2-736,1-2 384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0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487 611 9216,'0'-7'1270,"-1"-17"1597,1 23-2719,-1 0 0,1 0-1,0 0 1,-1 0 0,1 0 0,0 0 0,-1 0 0,1 0 0,-1 0 0,0 0-1,1 0 1,-1 1 0,0-1 0,1 0 0,-1 0 0,0 1 0,0-1 0,0 0-1,0 1 1,0-1 0,0 1-148,-9-6 1098,7 4-941,0 1 0,0-1-1,1 1 1,-1 0 0,0 0-1,0 0 1,0 0 0,0 0-1,0 1 1,-1-1-1,-1 1-156,-3 0 74,0 1 0,0 0 0,0 0 0,0 1 0,0 0-1,1 0 1,-1 0 0,1 1 0,-1 1 0,1 0-74,3-3-5,1 1 0,0 0 0,0 0 1,0 0-1,0 0 0,1 0 0,-1 1 1,1 0-1,-1-1 0,1 1 0,0 0 1,0 0-1,0 0 0,0 0 0,1 0 0,-1 0 1,1 1-1,0-1 0,0 1 0,0-1 1,0 1-1,1-1 0,-1 1 0,1 0 5,0-1 4,1 0-1,-1 0 0,1 0 1,-1 0-1,1-1 0,0 1 0,0 0 1,0 0-1,0-1 0,1 1 1,-1-1-1,1 1 0,0-1 1,-1 0-1,1 0 0,2 2-3,0 0 2,0 0-1,1-1 0,-1 1 1,1-1-1,0 0 1,0 0-1,0-1 0,1 1-1,-6-3 7,0 0 0,0 0 0,1 0 0,-1 0 0,0 0 0,0 0-1,0 0 1,0 0 0,0 0 0,1 0 0,-1 0 0,0 0-1,0 0 1,0 0 0,0 0 0,0 0 0,1 0 0,-1 0 0,0 0-1,0 0 1,0 0 0,0 0 0,0 1 0,0-1 0,0 0 0,0 0-1,1 0 1,-1 0 0,0 0 0,0 0 0,0 0 0,0 1-1,0-1 1,0 0 0,0 0 0,0 0 0,0 0 0,0 0 0,0 1-1,0-1 1,0 0 0,0 0 0,0 0 0,0 0 0,0 0 0,0 1-7,-8 1 679,-7 3-474,14-4-197,-1 0 0,0 0-1,1 0 1,-1 0 0,1 1-1,-1-1 1,1 0 0,0 1-1,-1 0-7,2-2 1,0 0 0,0 0-1,0 1 1,-1-1-1,1 0 1,0 1-1,0-1 1,0 0 0,0 1-1,0-1 1,0 0-1,0 1 1,0-1 0,0 1-1,0-1 1,0 0-1,0 1 1,0-1-1,0 0 1,0 1 0,0-1-1,0 1 0,1-1 0,-1 1 0,0-1 0,1 1 0,-1-1 0,1 1 0,-1-1-1,1 0 1,-1 1 0,1-1 0,0 0 0,-1 1 0,1-1 0,-1 0 0,1 0 0,0 1-1,-1-1 1,2 0 0,6 2-6,1-1-1,-1 0 0,1 0 0,-1-1 0,1 0 0,2-1 7,51-6-71,-54 5 82,19-3 32,-25 4-40,-1 1-1,0 0 0,1-1 0,-1 1 1,0-1-1,0 1 0,0-1 0,1 0 0,-1 0 1,0 1-1,0-1 0,0 0 0,0 0 1,1-1-3,-2 2 0,-1 0 1,1 0-1,0 0 1,0 0-1,0 0 1,0 0-1,0 0 1,0 0-1,0 0 1,0 0-1,0 0 1,0 0-1,0 0 1,0 0-1,0 1 1,0-1-1,0 0 1,0 0-1,0 0 1,0 0 0,-1 0-1,1 0 1,0 0-1,0-1 1,0 1-1,0 0 1,0 0-1,0 0 1,0 0-1,0 0 1,0 0-1,0 0 1,0 0-1,0 0 1,0 0-1,0 0 1,0 0-1,0 0 1,0 0-1,0 0 1,0 0-1,-1 0 1,1 0-1,0 0 1,0 0-1,0 0 1,0 0-1,0 0 1,0 0-1,0 0 1,0-1 0,0 1-1,0 0 1,0 0-1,0 0 1,0 0-1,0 0 1,0 0-1,0 0 1,0 0-1,0 0 1,0 0-1,-8 0 21,0 0 0,0 1 0,-7 2-21,13-3-8,-1 0 0,1 1-1,0 0 1,-1-1 0,1 1-1,0 0 1,0 0 0,0 1-1,0-1 1,0 0 0,0 1 0,0-1-1,0 1 1,0 0 0,1-1-1,-2 2 9,3-3-1,0 1 0,0-1 0,-1 0 0,1 1 0,0-1 0,0 1-1,0-1 1,-1 1 0,1-1 0,0 0 0,0 1 0,0-1 0,0 1-1,0-1 1,0 1 0,0-1 0,0 0 0,0 1 0,0-1 0,0 1-1,0-1 1,0 1 0,0-1 0,1 0 0,-1 1 0,0-1 0,0 1 0,0-1 1,1 1 3,0 0 1,0-1 0,-1 1-1,1-1 1,0 1 0,0 0 0,-1-1-1,1 0 1,0 1 0,0-1-1,0 1 1,0-1 0,0 0-4,4 1 32,1 1 0,-1-2 0,0 1-1,1-1 1,0 0-32,6 0 43,0-1-1,-1 0 0,1-1 0,-1 0 1,0-1-1,0 0 0,6-3-42,-10 3 10,0 0 0,0 0 0,-1-1 0,0 0 0,0 0 0,0 0 0,0-1 0,0 0 0,-1 0 0,0 0 0,0-1 0,4-5-10,-3 0 24,0 1 0,-1-1 0,-1 0 0,1 0 0,-2-1-1,1 1 1,-1-5-24,1-5 60,-1 1 0,-1-1 0,-1-16-60,-1 15-2,-1 1 0,-1 0 0,-1 0 0,-1 0 0,-1 1 0,-1-1 0,-1 1 0,0 0 1,-1 1-1,-2 0 0,-3-6 2,-2-1-54,0 1 1,-2 1 0,-1 1-1,0 0 1,-2 2 0,-1 0-1,-20-16 54,32 30-8,0 0 0,-1 1 0,0 0 0,0 1 0,-1 0 0,0 0-1,-1 1 9,5 2-12,-1 0-1,1 1 0,0 0 0,0 0 1,-1 1-1,1-1 0,0 2 0,-1-1 1,1 1-1,0 0 0,-7 2 13,1 1-12,1 0-1,0 0 1,1 1 0,-1 1 0,1 0-1,0 0 1,0 1 0,1 0 0,0 1-1,0 1 13,-4 4 22,1 2-1,1 0 0,0 0 0,1 1 1,1 1-1,-5 10-21,1 0 21,2 1 1,1 0-1,-8 29-21,12-25 34,0 0-1,2 1 1,2-1-1,0 1 1,3 0-1,0 0 1,3-1-1,0 1 1,2-1-1,2 0 1,0 0-1,3 0 1,0-1-1,2-1 1,1 0-1,2 0 1,0-2-1,10 12-33,-15-24-18,1-1-1,0 0 1,1-1 0,1 0 0,0-1-1,1-1 1,0 0 0,1-1-1,0 0 1,1-1 0,0-1 0,0-1-1,1 0 1,12 3 18,-10-5-520,0-1 0,0-1 0,1-1 0,0-1 0,-1 0 1,17-2 519,-16-1-2174,0-1 1,0-1-1,-1 0 1,3-2 2173,50-14-5557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0.6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9 181 11712,'-2'-5'1394,"0"0"1,1 1-1,0-1 0,0-1 1,0 1-1,0-5-1394,1 7 195,1-1 0,-1 0 0,1 0 0,0 1 0,-1-1 0,2 0 0,-1 1 0,0-1-1,1 1 1,0 0 0,0-1 0,0 1 0,0 0 0,0 0 0,1-1-195,4-5 55,0 1-1,1-1 1,0 1-1,0 1 1,1-1-1,0 2 1,0-1-1,2 0-54,-7 5-5,1-1 0,-1 2 0,1-1 0,-1 0 0,1 1 0,0 0 0,-1 0 0,1 0 0,0 0 0,0 1 0,0 0 0,0 0 0,0 0 0,-1 1 0,1 0 0,0 0 0,0 0 0,-1 0 0,1 1 0,1 0 5,-2 0-2,0-1-1,-1 1 1,1 0 0,-1 0-1,0 1 1,1-1 0,-1 1-1,0 0 1,0-1 0,0 1-1,-1 0 1,1 1 0,-1-1-1,0 0 1,0 1-1,0 0 1,0-1 0,0 1-1,-1 0 1,0 0 0,0 0-1,0 0 1,0 0 0,0 0-1,-1 0 1,0 0 0,0 0-1,0 1 3,-1 5 15,0 0-1,0-1 0,-1 1 0,-1-1 0,1 0 1,-2 0-1,1 0 0,-1 0 0,0 0 0,-1-1 1,-4 7-15,-45 55 217,30-40 245,1 1 0,-1 6-462,22-34 21,0 0 0,0 0 1,1 0-1,-1 0 0,1 0 1,0 0-1,0 0 0,0 0 0,0 0 1,1 1-1,-1-1 0,1 0 0,0 1 1,0-1-1,0 0 0,0 1 1,1-1-1,-1 0 0,1 1 0,0-1 1,0 1-22,1-2 23,0 1 1,0 0 0,0 0-1,0-1 1,1 1 0,-1-1-1,1 0 1,-1 1 0,1-1-1,0-1 1,0 1 0,0 0-1,0-1 1,0 1 0,0-1-1,1 0 1,-1 0 0,0 0 0,1-1-1,-1 1 1,2-1-24,36 4 182,1-2-1,-1-2 1,29-4-182,-59 4 10,134-11-2730,-86 10 1066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3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4 420 5568,'-4'-21'2754,"5"16"-923,3 16 272,10 41-1201,-4-14-435,2-1 1,1 0 0,2-1 0,4 5-468,-16-36 170,0 0-1,0 0 1,0-1 0,1 1-1,0-1 1,3 3-170,-6-6 51,0 1 0,0-1-1,1 0 1,-1 0 0,0-1 0,1 1 0,-1 0-1,1 0 1,-1-1 0,1 1 0,-1-1-1,1 1 1,0-1 0,-1 0 0,1 1 0,0-1-1,-1 0 1,1 0 0,0 0 0,-1-1 0,1 1-1,0 0 1,-1 0 0,1-1 0,-1 1-51,5-4 106,-1 1 0,0 0 0,0-1 0,0 0 0,-1 0 0,1-1 0,-1 1 0,3-6-106,111-137 608,-77 100-581,45-54-417,24-40 390,0-11-3840,-61 90 1686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47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5 326 6048,'-3'-18'2485,"2"12"464,0 18-533,3 4-2140,-1-1-1,2 0 0,0-1 1,1 1-1,1 0 0,0-1 1,1 0-1,2 4-275,-4-10 160,1 0 1,-1 0 0,2-1-1,-1 0 1,3 2-161,-6-6 90,0-1 0,0 1-1,1-1 1,0 0 0,-1 0-1,1 0 1,0 0 0,0 0 0,0 0-1,0-1 1,0 0 0,0 0 0,1 0-1,-1 0 1,3 1-90,-1-2 121,0 0 0,-1 0 0,1-1 0,-1 0 0,1 1 0,0-1 0,-1-1-1,1 1 1,-1-1 0,0 0 0,3-1-121,6-4 299,0-1 0,10-8-299,-20 13 51,100-76 615,66-68-666,2-22-1056,-90 86 416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49:50.1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29 502 6144,'0'-1'77,"0"1"0,0-1-1,-1 1 1,1 0 0,0-1 0,-1 1 0,1 0 0,0-1 0,-1 1 0,1 0-1,0 0 1,-1-1 0,1 1 0,-1 0 0,1 0 0,0 0 0,-1-1 0,1 1 0,-1 0-1,1 0 1,-1 0 0,1 0 0,-1 0 0,1 0 0,-1 0 0,1 0 0,-1 0-1,1 0 1,0 0 0,-1 0 0,1 1 0,-1-1 0,1 0 0,-1 0 0,1 0 0,0 0-1,-1 1 1,0-1-77,0 1 100,0 1-1,0-1 1,0 0-1,1 0 1,-1 1-1,0-1 1,0 1-1,1-1 1,-1 1-1,1-1 1,-1 1-1,1-1 1,0 1-1,-1-1-99,0 8 206,0-1-1,1 1 0,0-1 0,0 1 0,1-1 0,0 1 0,0-1 1,2 4-206,2 4 322,0 1 0,1-1 0,6 11-322,-11-23 116,1 0-1,0 0 1,1 0-1,-1-1 0,1 1 1,-1-1-1,1 1 1,0-1-1,1 0 1,-1 0-1,0 0 0,1-1 1,0 1-1,2 1-115,-1-2 149,-1-1-1,1 1 1,-1-1 0,1 0-1,0 0 1,-1-1-1,1 1 1,0-1-1,0 0 1,-1 0-1,1-1 1,0 1 0,-1-1-1,2 0-148,14-4 249,-1-1 0,1-1 1,-1 0-1,0-1 0,-1-1 0,0-1 0,0-1 0,-1-1 0,15-12-249,19-20 347,-2-3-1,14-19-346,-36 37 41,-1 3-113,318-340-2117,-291 311 840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06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20 6240,'-21'-17'2005,"21"17"-1987,-1 0 1,1 0-1,0 0 0,0 0 0,0 0 0,0-1 1,0 1-1,0 0 0,-1 0 0,1 0 1,0 0-1,0 0 0,0 0 0,0-1 1,0 1-1,-1 0 0,1 0 0,0 0 0,0 0 1,0 0-1,-1 0 0,1 0 0,0 0 1,0 0-1,0 0 0,-1 0 0,1 0 1,0 0-1,0 0 0,0 0 0,0 0 1,-1 0-1,1 0 0,0 0 0,0 0 0,0 0 1,-1 1-1,1-1 0,0 0 0,0 0 1,0 0-1,0 0 0,-1 0-18,-1 2 104,0-1-1,0 1 1,0 0 0,0 0 0,0 0-1,0 0 1,0 0 0,0 1-1,1-1 1,-1 0 0,1 1-1,0-1 1,0 1 0,0-1 0,0 1-1,0 0 1,0-1 0,1 2-104,-5 27 563,1 1 0,2-1 0,1 1 0,3 29-563,-1 4 281,1 116 1746,24 177-2027,-6-222 704,-5-51 224,-5 0-1,-1 55-927,-12-111 550,3-28-513,0 0 0,0 0 0,0 0 0,-1 0-1,1 0 1,0 0 0,-1 0 0,1 0 0,-1 0-1,1 0 1,-1 0 0,1 0 0,-1 0 0,0-1 0,1 1-1,-1 0 1,0 0 0,0-1 0,0 1 0,1-1 0,-1 1-1,-1 0-36,2-1 11,-1 0-1,1 0 0,0 0 0,-1 0 0,1 0 0,-1 0 0,1 0 0,0 0 0,-1 0 1,1 0-1,0 0 0,-1 0 0,1 0 0,0 0 0,-1-1 0,1 1 0,0 0 0,-1 0 1,1 0-1,0 0 0,-1-1 0,1 1 0,0 0 0,0 0 0,-1-1 0,1 1 1,0 0-1,0-1 0,0 1-10,-4-6 36,0 1 1,0-1-1,1 0 1,0 0 0,0-1-1,1 1 1,-2-7-37,-10-36 50,3 0 1,-1-19-51,6 19-13,2 0-1,2-1 1,2 0-1,3-5 14,1 16-23,1 0 0,2 1-1,2-1 1,1 2-1,8-18 24,-9 33 11,1 1 0,0 1 0,1 0 0,9-11-11,-11 19 0,0 0 0,0 1 0,1 0-1,1 0 1,0 1 0,0 1 0,12-7 0,-21 14-6,0 0 0,0 1 1,1 0-1,-1 0 0,0-1 0,1 1 0,-1 0 0,1 1 0,-1-1 1,1 0-1,0 1 0,-1 0 0,1-1 0,0 1 0,-1 0 1,1 0-1,0 1 0,-1-1 0,1 1 0,0-1 0,-1 1 1,1 0-1,-1 0 0,1 0 0,-1 0 0,1 0 0,-1 0 1,0 1-1,0-1 0,0 1 0,1 0 0,-2 0 0,1 0 0,0 0 1,0 0-1,-1 0 0,1 0 0,-1 0 0,1 1 0,-1-1 1,0 0-1,1 3 6,2 6-3,-1 0-1,0 0 1,0 1 0,-2-1 0,1 1 0,-1-1-1,-1 1 1,0-1 0,-1 1 0,0-1 0,0 1-1,-1-1 1,-1 0 0,0 0 0,-1 0 0,0 0-1,0 0 1,-1-1 0,-1 1 0,-1 2 3,-2-1 40,0 1-1,-1-1 1,0-1 0,-1 0 0,0-1 0,-1 0 0,-10 7-40,13-11-7,-1 0 1,1 0-1,-1-1 1,-1-1-1,1 0 1,0 0-1,-1-1 1,0 0 0,0-1-1,0 0 1,-4 0 6,-18-4-1302,9-5 342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08.9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77 640,'-9'-29'256,"6"18"-192,3-9-32,0 8-160,8 8 64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09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148 9 8384,'0'-1'95,"0"1"0,0 0 0,1 0-1,-1-1 1,0 1 0,0 0 0,0 0 0,0-1 0,0 1 0,0 0 0,0-1 0,0 1 0,0 0 0,0 0 0,0-1 0,0 1 0,0 0 0,0 0-1,-1-1 1,1 1 0,0 0 0,0 0 0,0-1 0,0 1 0,0 0 0,0 0 0,-1 0 0,1-1 0,0 1 0,0 0 0,0 0 0,-1 0 0,1-1-1,0 1-94,-7 8 2762,1 1-1685,-30 38 1275,9-13-1430,1 1 1,-15 31-923,41-66 10,-1 0-1,1 0 1,0 0-1,0 0 1,0 0-1,0 1 0,0-1 1,-1 0-1,1 0 1,0 0-1,0 0 1,0 1-1,0-1 1,0 0-1,0 0 0,0 0 1,0 1-1,0-1 1,0 0-1,0 0 1,0 0-1,0 1 1,0-1-1,0 0 0,0 0 1,0 0-1,0 0 1,0 1-1,0-1 1,0 0-1,0 0 1,0 0-1,0 1 0,0-1 1,1 0-1,-1 0 1,0 0-1,0 0 1,0 0-1,0 1 1,0-1-10,10-2 234,17-11-36,-23 11-164,6-2-9,0 0 0,0 0 0,0 1 1,1 1-1,-1 0 0,0 0 0,1 1 0,0 0 1,-1 1-1,11 1-25,-12-1 3,-1 1-1,1 0 1,0 1 0,-1 0 0,0 1-1,1 0 1,-1 0 0,0 0 0,0 1-1,0 0 1,-1 1 0,0 0 0,2 1-3,-7-5 14,-1 1 0,0-1 0,0 0 0,0 1 0,0-1 0,0 1 0,0-1 0,0 1 0,0-1 1,-1 1-1,1-1 0,-1 1 0,1 0 0,-1-1 0,1 1 0,-1 0 0,0 0 0,0-1 0,0 1 0,0 0 1,0-1-1,0 1 0,-1 0 0,1 0 0,0-1 0,-1 1 0,1 0 0,-1-1 0,0 1 0,0-1 0,1 1 0,-1-1 1,-1 2-15,-4 5 10,0 1 0,0-1 0,-1 0 0,0-1 0,-2 2-10,3-3-19,-8 8-261,0-2 1,-1 1 0,0-2-1,-1 0 1,0-1 0,0 0-1,-1-2 1,-9 4 279,-7 4-1451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09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1 189 12288,'13'-19'4575,"-13"19"-3583,23-16-256,-10 4 320,5 5-736,11-13-64,11-1-160,5-5-224,-1 6 64,4-8-3008,-4 9 1697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0.3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641 576 10880,'-13'-20'3509,"12"19"-3336,0 0 1,0-1 0,-1 1-1,1 0 1,0 0-1,0 0 1,-1 0-1,1 0 1,-1 1 0,1-1-1,-1 0 1,1 1-1,-1-1 1,1 1-1,-1-1 1,0 1 0,1 0-1,-1 0 1,0-1-1,1 1 1,-1 0-1,1 1 1,-1-1 0,0 0-1,1 0 1,-1 1-1,-1 0-173,-11 0 812,-3-3-446,8 0-358,0 1 0,0 1 0,0-1 0,0 2 0,-6 0-8,1 1-6,1 1 1,0 1 0,0 1-1,0 0 1,0 0 0,0 1-1,1 1 1,0 0 0,1 0-1,-1 1 1,2 1 0,-2 1 5,8-6 11,0 0 1,0 1 0,0-1 0,1 1-1,-1 0 1,0 2-12,3-6 3,1 0-1,-1 0 1,0 1-1,0-1 1,1 0-1,-1 1 1,1-1-1,-1 1 1,1-1-1,0 0 1,0 1-1,-1-1 1,1 1-1,0-1 1,0 1 0,0-1-1,1 1 1,-1-1-1,0 1 1,1-1-1,-1 1 1,0-1-1,1 0 1,0 1-1,-1-1 1,1 0-1,0 1-2,2 0 14,-1 1-1,0-1 1,1 0-1,0 0 1,0-1-1,-1 1 1,1-1-1,0 1 1,0-1 0,0 0-1,1 0 1,-1 0-1,0-1 1,3 1-14,8 1 19,1-1 1,12-1-20,5 1 11,-24-1-10,0 1 0,0 0-1,0 1 1,-1-1 0,1 1-1,3 2 0,-9-3 24,1 0-1,-1 0 1,0 1-1,0-1 1,0 0-1,0 1 1,0-1-1,-1 1 1,1-1-1,0 1 1,-1 0-1,1 0 1,-1 0-1,1 0 0,-1 0 1,0 0-1,0 0 1,0 0-1,0 1 1,0-1-1,-1 0 1,1 0-1,-1 2-23,4 37 395,-4-40-394,0 0-1,1 1 1,-1-1-1,0 0 1,0 0 0,1 0-1,-1 1 1,1-1-1,-1 0 1,1 0 0,0 0-1,-1 0 1,1 0-1,0 0 1,0 0-1,-1 0 1,1 0 0,0 0-1,0-1 1,0 1-1,0 0 1,0 0 0,0-1-1,1 1 1,-1-1-1,0 1 1,0-1 0,0 0-1,1 1 1,-1-1-1,1 0 0,3 1 18,0 0-1,-1 0 0,1-1 0,0 0 0,0 0 0,0 0 1,2-1-18,4-1 12,-1-1 0,1 0 0,0-1 0,-1 0 0,0 0 0,0-1 1,0 0-1,0-1 0,-1 0 0,0-1 0,3-3-12,-6 5 5,-1 0 0,1-1 0,-2 0 0,1 0 0,0 0 0,-1 0 0,0-1 0,-1 0 0,1 0 0,-1 0-1,2-7-4,-1-1 15,-1 0 0,0 0 0,-1 0-1,0 0 1,-1-7-15,-1-8 38,-1 0 0,-2 1 0,-1-1-1,-1 1 1,-1 0 0,-2 0 0,-1 1-38,-6-15-6,-3 1 0,-1 1-1,-1 1 1,-6-4 6,17 28 11,-1 1-1,0 1 1,-2 0 0,1 0-1,-2 1 1,1 1 0,-8-5-11,14 12 9,-1 0 1,1 0 0,-1 1 0,0 0-1,-1 0 1,1 1 0,-1 0 0,0 0-1,1 0 1,-1 1 0,0 1 0,-1-1-1,1 1 1,0 1 0,0-1-1,0 2 1,0-1 0,-1 1 0,1 0-1,0 0 1,0 1 0,0 1 0,-5 1-10,-5 2 10,0 2 0,0 0 0,1 0 0,0 2 0,1 0 0,0 1 0,0 0 0,-3 5-10,0 3 57,2 0 1,0 1-1,1 0 1,1 2-1,-6 11-57,3-2 88,2 1-1,1 0 0,-9 30-87,14-30 47,1 1 1,2 0-1,1 0 1,2 1-1,1 0 1,1 0-1,2 4-47,1-14 32,1 0 0,1 0 0,2-1 0,0 0-1,1 0 1,1 0 0,1-1 0,1 0 0,1 0 0,7 9-32,-4-10 43,1-1-1,0-1 1,2 0 0,0-1 0,1 0 0,0-2 0,6 3-43,-9-8-25,1 0 0,0-1 1,1-1-1,0 0 0,1-1 1,0-1-1,0-1 0,0 0 1,1-1-1,0-1 25,7 0-947,0-2 1,20 0 946,49-1-1414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1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1 241 8224,'9'-10'2386,"-8"10"-2018,0-1 1,0 1-1,0-1 0,0 0 0,-1 0 1,1 0-1,0 1 0,0-1 1,-1 0-1,1 0 0,0 0 1,-1 0-1,1 0 0,-1 0 0,0 0 1,1 0-1,-1 0 0,0 0 1,0-1-1,1 1 0,-1 0 1,0 0-1,0 0 0,0 0 0,0 0 1,-1 0-1,1-1-368,-6-22 1897,5 21-1823,0 0-1,0-1 1,0 0 0,0 1-1,0-1 1,1 0 0,0 1-1,0-1 1,0 0-1,0 1 1,0-1 0,1 0-1,0 1 1,0-1-1,0 1 1,0-1 0,0 1-1,0-1 1,1 1-74,3-5 5,0 0 1,1 0-1,0 1 0,0-1 0,0 1 1,1 1-1,0 0 0,0 0 0,1 0 1,0 0-1,0 1 0,0 1 1,0 0-1,1 0 0,5-2-5,-9 4-12,0 0 0,1 1 0,-1-1-1,0 1 1,1 0 0,-1 1 0,1-1-1,0 1 1,-1 0 0,1 1 0,-1-1 0,1 1-1,-1 0 1,1 1 0,-1-1 0,0 1-1,0 0 1,1 0 0,-1 1 0,-1-1 0,1 1-1,0 0 1,-1 0 0,1 1 0,-1 0 0,0-1-1,1 3 13,0 0 6,0 1 0,0 0 0,-1 0 0,0 1 0,-1-1 0,1 1 0,-1 0 0,-1 0 0,0 0 0,0 0 0,0 0 0,-1 0 0,0 1 0,-1-1 0,0 0 0,0 1 0,-1 1-6,-1 12 73,-2 0 1,0 0-1,-1-1 1,-2 0 0,-7 19-74,13-38 29,-1 3 29,1-1 1,-1 1-1,1-1 1,0 1-1,0 2-58,1-6 9,0-1 1,0 1-1,0 0 1,0-1-1,0 1 0,0 0 1,0-1-1,0 1 1,0 0-1,0-1 0,0 1 1,0 0-1,1-1 1,-1 1-1,0 0 0,1-1 1,-1 1-1,0 0 1,1-1-1,-1 1 0,1-1 1,-1 1-1,1-1 1,-1 1-1,1-1 0,-1 1 1,1-1-1,-1 0 1,1 1-1,0-1 0,-1 0 1,1 1-1,-1-1 1,1 0-1,0 0 0,0 0 1,-1 0-1,1 0 1,0 1-10,131 4 133,-105-3-241,1 2-1,9 4 109,-27-6-1,0 1 0,0 0 0,-1 1 1,1 0-1,-1 0 0,0 1 0,0 0 0,0 1 1,-8-5 1,1 1 1,0-1-1,0 0 1,-1 1-1,1 0 1,-1-1-1,1 1 1,-1 0-1,0-1 1,1 1-1,-1 0 1,0 0-1,0 0 1,-1 0-1,1 0 1,0 0-1,-1 1 1,1-1-1,-1 2-1,0-2 1,0 1-1,0-1 1,-1 1 0,1-1-1,-1 1 1,0-1 0,1 1-1,-1-1 1,0 0-1,-1 0 1,1 1 0,0-1-1,-1 0 1,1 0 0,-1 0-1,-7 8-1,-1-1 1,0 1 0,0-2-1,-1 1 1,-10 5 0,11-8 1,-15 12 7,-1-1-1,-1-1 1,0-2-1,-1-1 1,-5 2-8,0-5-886,0-1 1,-10 1 885,-27 1-4880,22-6 1574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6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71 361 6048,'-14'-10'1952,"13"10"-1899,0-1 1,1 1-1,-1 0 0,0-1 1,0 1-1,1 0 1,-1-1-1,0 1 0,0 0 1,1 0-1,-1 0 1,0 0-1,0 0 0,1 0 1,-1 0-1,0 0 1,0 0-1,0 0 0,1 0 1,-1 0-1,0 1-53,-2-1 260,-6 1 1168,7-1-1112,0 0 0,1 0 0,-1 0-1,0 0 1,1 0 0,-1 0 0,0 0 0,1 0-1,-1-1 1,0 1 0,1 0 0,-1-1 0,1 0-1,-1 1 1,0-1-316,42 0 2704,147-6-2407,74-17-297,-133 11 12,293-31 47,72-10 37,76-11 160,-430 49-269,248-27 79,156-3-274,-511 45 182,-17 0-471,0 1-1,0-2 1,0 0-1,6-2 498,-21 4-63,0 0-1,0 0 0,1 0 1,-1 0-1,0 0 0,0 0 0,1 0 1,-1 0-1,0-1 0,0 1 1,1 0-1,-1 0 0,0 0 0,0 0 1,0 0-1,1 0 0,-1-1 1,0 1-1,0 0 0,0 0 0,1 0 1,-1-1-1,0 1 0,0 0 0,0 0 1,0 0-1,0-1 0,1 1 1,-1 0-1,0 0 0,0-1 0,0 1 1,0 0 63,-6-6-2227,-12 0-1274,18 5 3438,-19-3-2571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6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 7552,'7'-13'2448,"-2"9"-1499,-4 3-938,1 0 124,1 0 1,0 0-1,0 0 1,-1 0-1,1 1 1,0-1 0,0 1-1,0 0 1,0-1-1,0 1 1,0 1-1,0-1-135,18 2 310,-1 1-1,0 1 0,-1 0 0,1 2 0,14 6-309,-29-10 20,0 0 0,-1 0 0,0 1 0,1-1 0,-1 1 0,0 0-1,0 0 1,0 1 0,-1-1 0,1 1 0,-1 0 0,0 0 0,0 0-1,0 0 1,-1 1 0,1-1 0,-1 1 0,0-1 0,-1 1 0,1 0-1,-1 0 1,1 0 0,-2-1 0,1 1 0,0 4-20,-1-1 22,0 0-1,-1 0 1,0 0-1,0-1 1,-1 1 0,0 0-1,0-1 1,-1 1 0,0-1-1,0 0 1,-1 0 0,-3 5-22,-4 6-16,-1-2 0,-1 1 1,-1-2-1,-2 3 16,-29 30-74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7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467 53 7808,'-10'-26'2506,"10"25"-2463,0 1 0,0 0 0,0-1 0,-1 1 0,1-1 0,0 1 0,0 0 0,0-1-1,0 1 1,-1 0 0,1-1 0,0 1 0,0 0 0,-1 0 0,1-1 0,0 1 0,0 0 0,-1 0-1,1-1 1,0 1 0,-1 0 0,1 0 0,-1 0-43,-5-4 176,3 2 69,-1 0 1,1 0-1,0 0 0,-1 1 1,1 0-1,-1-1 0,1 1 1,-1 1-1,0-1 0,0 0 1,-3 1-246,-2 0 213,-1 0 1,1 1 0,-1 1 0,1-1 0,0 2-1,0-1 1,0 1 0,0 1 0,0-1 0,1 1-1,-2 1-213,-17 11 145,0 0 0,1 2 0,1 1 0,-22 21-145,34-27 22,0 0-1,1 1 1,0 1-1,1 0 1,1 0-1,1 1 1,0 0-1,1 1 1,-1 4-22,2-5 90,2 1-1,0 0 1,1 0 0,0 1 0,2-1-1,0 1 1,1 10-90,1-20 25,0-1 0,1 0 0,0 0 0,1 0-1,0 0 1,0 0 0,0-1 0,1 1 0,1 2-25,-2-5 24,1 1 0,0-1 1,0 1-1,0-1 0,1 0 1,-1-1-1,1 1 0,0 0 1,0-1-1,1 0 0,-1 0 0,0 0 1,3 0-25,3 1 21,-1 0 1,1 0-1,0-2 1,0 1 0,0-1-1,0 0 1,0-1-1,0-1 1,0 1-22,24-2 12,0 0-1,0-3-11,-28 4 1,21-3-514,0-1-1,-1-1 0,7-3 514,13-4-922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7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11 7552,'-3'-10'1718,"3"10"-1687,0 0-1,0 0 0,0 0 0,0 0 1,0 0-1,0 0 0,0 0 0,0 0 1,0 0-1,0 0 0,0 0 0,0 0 1,0 0-1,0 0 0,0 0 0,0 0 0,-1 0 1,1 0-1,0 0 0,0 0 0,0 0 1,0 0-1,0 0 0,0 0 0,0 0 1,0 0-1,0 0 0,0 0 0,0 0 1,0 0-1,0 0 0,0 0 0,0 0 1,0 0-1,0 0 0,0 0 0,0 0 0,0 0 1,0 0-1,0 0 0,0 0 0,0 0 1,0 0-1,0 0 0,0 0 0,0 0 1,-1 0-1,1 0 0,0 0 0,0 0 1,0 0-1,0 0 0,0 0 0,0 0 1,0 0-1,0 0-30,0 17 2596,0 3-2210,-4 11 454,-1 0 0,-1-1 0,-2 1 0,-7 18-840,13-45 75,-6 19 763,-4 17-838,11-33 86,-1 0 0,1-1 0,1 1 0,-1 0 0,1 0-1,0 0 1,1-1 0,0 6-86,0-10 17,-1 0 0,1 1 0,0-1 1,0 0-1,1 0 0,-1 0 0,0 0 0,1 0 0,-1 0 0,1 0 1,-1 0-1,1-1 0,0 1 0,0 0 0,0-1 0,0 0 0,0 1 1,0-1-1,0 0 0,0 0 0,1 0 0,-1-1 0,0 1 0,1 0 0,1 0-17,8 1-19,0 0 0,0-1 0,1-1 0,6 0 19,-19 0 0,46-1-1499,43-7 1499,-44 3-992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7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12 9888,'-13'-12'3648,"13"12"-2816,-5 12-256,1-4 896,4 1-929,-9 6 417,4 4-576,-8 5-192,4 7-128,-9 0-352,9 4 160,-8 8-3903,3 5 2207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19.4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50 6720,'-11'-31'2170,"3"15"-1334,8 16-796,0 0 0,0 0 0,-1 0 0,1-1 0,0 1 1,0 0-1,0 0 0,-1 0 0,1 0 0,0-1 0,0 1 1,0 0-1,-1 0 0,1 0 0,0 0 0,0 0 0,-1 0 1,1 0-1,0 0 0,0 0 0,-1 0 0,1 0 0,0 0 1,0 0-1,-1 0 0,1 0 0,0 0 0,0 0 0,-1 0 0,1 0-40,-1 1 92,1 0-1,-1-1 0,0 1 0,1 0 0,-1 0 0,1 0 0,-1 0 0,1 0 1,-1 0-1,1 0 0,-1 0 0,1 0 0,0 0 0,0 0 0,0 0 0,0 0 1,-1 1-92,0 28 222,1-1 1,1 1 0,1-1-1,2 5-222,-1-3 160,19 208 187,21 187 1600,-34-335-1190,-3-29 661,6 15-1418,-6-54 772,-3-19-262,-4-15 16,-18-86-46,0-6-442,12 47 15,2 1 0,3-51-53,3 84-16,1-1-1,1 1 1,0 0-1,4-6 17,-3 14-4,0 1 0,1-1 0,1 1-1,0 0 1,1 1 0,1-1-1,4-5 5,-2 5-26,0 1 0,1 0 0,0 1 0,1 1 0,0 0 0,0 0 0,1 1 0,1 0 26,-8 5-22,1 0 1,0 1 0,0 0-1,0 0 1,0 0 0,0 1 0,0 0-1,1 1 1,-1-1 0,1 1-1,0 1 1,-1 0 0,1 0 0,-1 0-1,1 1 1,-1 0 0,7 2 21,-9-1-2,0 0 0,-1 0 1,1 1-1,-1 0 1,1 0-1,-1 0 0,0 0 1,-1 1-1,1-1 0,0 1 1,-1 0-1,0 0 1,0 1-1,0-1 0,0 0 1,-1 1-1,0 0 1,0 0-1,0-1 0,-1 1 1,1 0-1,-1 1 0,0-1 2,0 5 3,-1-1 0,0 1 0,-1 0 0,0 0 0,0 0 0,-1-1 0,0 1 0,-1-1 0,0 1 0,-1-1 0,0 0-1,0 0 1,0 0 0,-2-1 0,1 0 0,-1 0 0,0 0 0,0-1 0,-3 2-3,2-1 17,0-1-1,0 0 1,-1-1 0,0 0 0,0 0 0,-1-1-1,0 0 1,0 0 0,0-1 0,0 0-1,-1-1 1,0 0 0,1 0 0,-1-1-1,0 0 1,0-1 0,0 0 0,-10-1-17,13 0-287,1-1 0,0 0 0,0 0 1,0 0-1,0-1 0,0 0 0,1 0 1,-1 0-1,1-1 0,-1 0 0,1 0 1,0-1-1,-2 0 287,-7-13-1509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20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244 87 7040,'11'-20'3898,"-5"11"-463,-5 9-3278,0-1 0,0 0 1,-1 0-1,1 0 0,0 0 0,-1 0 0,1 0 0,-1 0 0,1 0 0,-1 0 0,1-1-157,-1 1 126,0-1-1,1 1 1,-1-1 0,0 1-1,1-1 1,-1 1 0,0-1 0,0 1-1,0-1 1,-1 1 0,1-1 0,0 1-1,0 0 1,-1-1 0,1 1 0,-1-1-1,1 1 1,-1 0 0,0-1-1,0 1 1,1 0 0,-1 0 0,0-1-1,0 1 1,0 0 0,0 0 0,0 0-1,-1 0-125,0 0 49,-1 0-1,1 0 0,0 0 0,0 0 1,-1 1-1,1-1 0,0 1 0,-1 0 1,1 0-1,0 0 0,-1 0 0,1 0 1,-1 0-1,1 1 0,0-1 0,0 1 1,-1-1-1,1 1 0,0 0-48,-14 6 60,0 0 0,0 1-1,1 1 1,1 0 0,-1 1-1,2 0 1,-1 2 0,1-1 0,1 1-1,-10 13-59,17-18 10,0 0 1,0 0-1,1 0 0,-1 0 0,2 1 0,-1 0 0,1 0 0,0 0 0,1 0 0,-1 2-10,2-5 12,1 1 0,-1-1-1,1 1 1,0-1 0,0 1-1,1-1 1,-1 0 0,1 1-1,0-1 1,1 0 0,-1 1 0,1-1-1,0 0 1,1 0 0,-1 0-1,2 1-11,1 1 5,-1-1-1,1 0 0,1 0 0,-1-1 1,1 1-1,0-1 0,0 0 0,1-1 1,-1 1-1,1-2 0,0 1 0,0-1 1,1 1-1,1-1-4,-3-1 22,0 0 1,1 0-1,-1-1 1,0 0-1,1 0 1,-1 0 0,0-1-1,1 0 1,-1 0-1,1-1 1,-1 0-1,0 0 1,1 0-1,-1-1 1,0 0-1,0 0 1,4-2-23,-8 3 5,0 0 0,-1-1-1,1 1 1,0 0 0,0-1 0,-1 1 0,1-1-1,-1 1 1,1-1 0,-1 0 0,0 0 0,0 1-1,0-1 1,0 0 0,0 0 0,0 0 0,0-2-5,0 3-6,-1 0 1,0 0-1,0 0 1,0 0-1,0 0 1,0 0 0,0 0-1,0 0 1,0 0-1,-1 0 1,1 0 0,0 0-1,-1 0 1,1 0-1,0 0 1,-1 0-1,0 0 6,0-1-5,0 1-1,0 0 0,-1-1 0,1 1 1,0 0-1,-1 0 0,1 0 0,-1 0 1,1 0-1,-1 0 0,0 1 0,1-1 1,-2 0 5,-5-1-63,0 0 0,0 1 1,-1 0-1,1 0 0,0 0 1,-1 1-1,1 1 0,0-1 1,-1 1-1,1 1 0,0 0 1,0 0-1,0 0 0,0 1 1,0 0-1,0 1 0,1 0 1,0 0-1,0 0 0,0 1 1,0 0-1,0 1 0,1-1 1,-1 3 62,-8 15-886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20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637 412 7968,'0'-1'153,"0"1"0,0-1 1,0 1-1,0 0 0,0-1 1,0 1-1,0-1 0,0 1 1,0-1-1,0 1 0,0-1 1,-1 1-1,1 0 0,0-1 1,0 1-1,0-1 0,-1 1 1,1 0-1,0-1 0,0 1 1,-1 0-1,1-1 0,0 1 1,-1 0-1,1-1 0,-1 1 0,1 0 1,-1 0-154,-12-1 3931,5 1-3739,-16 0 789,5-1-684,1 1 0,0 1 0,-9 2-297,23-3-5,0 1 0,-1 0 0,1 0 0,0 1 0,0-1 0,0 1 0,0 0 0,0 0 0,0 0 0,0 0 0,1 1 0,-1-1 0,1 1 0,0 0-1,0 0 1,-2 3 5,4-5-3,0 1-1,0 0 1,0 0-1,0 0 1,0 0-1,0 0 1,1 0-1,-1 0 1,1 0-1,-1 0 1,1 0-1,0 0 1,0 0-1,0 0 1,0 0-1,0 1 4,2 5 14,-1 0 1,1 0-1,2 6-14,-2-8 89,0 0 0,0 0 0,-1 0 0,0 1 0,0 3-89,-1-10 1,0 1-1,0-1 1,1 1-1,-1-1 0,0 1 1,0-1-1,1 0 1,-1 1-1,0-1 0,0 1 1,1-1-1,-1 0 1,0 1-1,1-1 0,-1 0 1,0 1-1,1-1 1,-1 0-1,1 0 0,-1 1 1,1-1-1,-1 0 1,0 0-1,1 0 0,-1 0 1,1 0-1,14 4 185,-14-4-173,30 4 7,0-2-1,1-2 1,-1-1-1,9-2-18,-23 2 28,-14 1 13,-1 0 0,0 0 0,1 0 0,-1-1 1,1 1-1,-1-1 0,0 0 0,1 0 0,-1 1 0,0-1 1,0-1-1,0 1-41,-1 0 36,0 0 0,0 0 0,0 0 1,0 0-1,-1 0 0,1 0 1,-1 0-1,1 0 0,0 0 0,-1 0 1,0-1-1,1 1 0,-1 0 0,0 0 1,1-1-1,-1 1 0,0 0 0,0 0 1,0-1-1,0 1 0,0 0 0,-1-1 1,1 0-37,-1-16 53,1-1 0,1 0 0,1 1 0,0-1 0,5-14-53,-2 9 31,-1-1-1,-2 1 1,0-10-31,-2 19 1,-1 1-1,-1-1 0,0 0 1,-2 1-1,1 0 1,-1 0-1,-1 0 1,-1 0-1,0 1 1,0-1-1,-3-1 0,3 6 1,1 1-1,-2 0 1,1 1-1,-1 0 0,0 0 1,0 0-1,-1 1 1,-3-3-1,0 2-7,-1 0 0,0 1 0,0 1 1,-1 0-1,0 0 0,-1 1 7,-7-1-44,0 1-1,0 0 1,0 2-1,0 1 1,-1 0-1,1 2 1,0 0-1,-1 1 1,-9 3 44,18-1-13,0 0 1,0 0-1,0 1 0,1 0 1,0 1-1,0 1 0,1 0 1,-1 1-1,2 0 0,-1 0 1,1 1-1,-4 5 13,-1 2 11,0 1 0,1 1 0,1 1 0,1-1 1,0 2-1,-6 16-11,10-18 6,1 1 0,1 0 0,1 1 0,0-1 1,1 1-1,2 0 0,0 0 0,1 0 0,0 0 1,2 0-1,1 0 0,0 0 0,5 19-6,1-8 19,1-1 1,1 0-1,2 0 0,1-1 1,1-1-1,1 0 0,2-1 0,7 9-19,-13-21-4,1 0 0,0 0 0,1-1 0,0-1 0,1 0 0,1-1 0,0 0 0,1-2-1,0 1 1,1-2 0,-1 0 0,2-1 0,12 3 4,-1-2-773,28 4 773,28 4-550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21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0 290 7296,'4'-69'11585,"-1"51"-9855,0 0 0,4-13-1730,-4 20 5,1 0 0,0 1 1,0 0-1,1-1 0,1 2 1,-1-1-1,1 1 0,1 0 1,0 0-1,0 0 0,1 1-5,-3 4 0,-1 0 0,0 1 0,1-1 0,0 1 0,0 0 0,0 1 0,0-1 0,0 1 0,1 0 0,-1 0 0,1 1 0,-1-1 0,1 1 0,-1 1-1,1-1 1,0 1 0,0 0 0,5 0 0,-7 1-9,0-1-1,-1 1 1,1 0 0,0 0-1,-1 1 1,1-1-1,0 1 1,-1-1-1,0 1 1,1 0-1,-1 1 1,0-1 0,0 0-1,0 1 1,0 0-1,-1 0 1,1 0-1,-1 0 1,0 0-1,0 0 1,0 0 0,0 1-1,0-1 1,-1 1-1,1 0 1,-1-1-1,1 5 10,-1-1-4,0 1 0,0-1 0,0 1 0,-1-1 0,0 1-1,-1 0 1,0-1 0,0 1 0,0-1 0,-1 0 0,0 1 0,-1-1 0,-1 3 4,-7 15 57,-1-1 0,-2 0 0,-3 3-57,2-1 21,-11 21-21,26-47 3,-1 1 1,1 0-1,0-1 1,-1 1-1,1 0 0,0-1 1,0 1-1,-1 0 1,1 0-1,0-1 0,0 1 1,0 0-1,0 0 1,0-1-1,0 1 0,0 0 1,0 0-1,0 0 1,0-1-1,1 1 0,-1 0 1,0 0-1,0-1 0,1 1 1,-1 0-1,0-1 1,1 1-1,-1 0 0,1-1 1,-1 1-1,1-1 1,-1 1-1,1-1 0,-1 1 1,1-1-1,0 1 1,0-1-4,3 2 11,-1 0 0,1-1-1,0 0 1,0 0 0,0 0 0,0 0 0,0-1-11,3 1-5,71 10-56,-53-9 65,0 1 0,0 2-1,0 0 1,-1 2 0,23 8-4,-43-13 1,0 0 0,0 0 1,1 0-1,-1 0 1,0 1-1,-1-1 1,1 1-1,0 0 0,-1 1 1,0-1-1,0 0 1,0 1-1,0 0 1,0 0-1,0 0-1,-2-2 6,0 0-1,0 0 1,-1 0-1,1 0 1,0 0-1,-1 0 1,0 0-1,1 0 1,-1 0 0,0 0-1,0 0 1,0 1-1,0-1 1,0 0-1,-1 0 1,1 0 0,-1 0-1,1 0 1,-1 0-1,0 0 1,1 0-1,-1 0 1,0-1-1,-1 1 1,1 0 0,0 0-6,-4 4 16,0 0-1,-1 0 1,1-1 0,-1 1 0,0-1 0,-1-1 0,-2 3-16,-25 13 14,-2-2 0,0-1 0,-1-2-1,0-1 1,-5-1-14,-38 11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22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35 643 7296,'-1'0'247,"-1"-1"0,0 1 1,1 0-1,-1 0 0,0-1 1,1 1-1,-1 0 0,0 0 0,0 1 1,1-1-1,-1 0 0,0 0 1,0 1-248,2-1 48,-1 1 0,0-1 0,0 1 0,1 0 0,-1-1 0,0 1 0,1-1 0,-1 1 0,1 0 0,-1 0 0,1-1 0,-1 1 0,1 0 0,0 0 0,-1-1 0,1 1 0,0 0 0,-1 0 0,1 0 0,0 0 0,0 0 0,0-1 0,0 1 1,0 0-1,0 0 0,0 0 0,0 0-48,4 69 2960,-3-57-2599,1 0 0,0 0 0,1 0 0,1 0 0,0 0 0,1-1 0,0 0 0,1 0 0,0 0 0,3 3-361,-9-14 82,1 0 0,0 0 1,0 0-1,0-1 0,0 1 0,-1 0 0,1 0 1,1-1-1,-1 1 0,0-1 0,0 1 0,0-1 1,0 1-1,0-1 0,0 1 0,1-1 0,-1 0 0,0 0 1,0 0-1,0 0 0,1 0 0,-1 0 0,0 0 1,0 0-1,1 0 0,-1 0 0,0-1 0,0 1 1,0 0-1,0-1 0,0 1 0,1-1 0,-1 0-82,6-3 215,0 0-1,0-1 0,0 0 0,-1 0 0,1 0-214,5-6 68,35-29 21,-1-2 0,-3-2 1,-1-2-1,-1-4-89,120-134-224,60-45 224,-126 130-1961,-35 31-3166,-24 28 2109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6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16 8480,'-3'-13'2730,"2"11"-1658,1 2-394,0 0 452,0 4-10,1 25-705,1 0 0,2 0 0,5 21-415,27 87 76,-25-97-26,3 10-140,15 55 52,-4 8 38,-15-60-80,91 424 197,-87-425-143,93 350 180,26 106-8,-94-358-25,-34-130-213,10 38 610,5 47-518,-18-86-368,0-1 0,-1 1 0,-1 0 0,-1 0 0,0 0 0,-2 0 1,-3 12 367,2-7-1168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6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 8384,'0'-37'4437,"17"62"-1446,5 5-3251,-3 1 327,1-1 0,2 0 0,1-2 0,0 0 1,21 16-68,-24-27 188,96 88 1890,29 39-2078,-137-136 184,-1 0-1,1-1 1,1 0-1,-1 0 1,8 4-184,-14-10 45,-1 0 0,1 0 0,0 0 0,0 0 0,0 0 0,0 0 0,0 0 0,0-1 0,0 1 0,0-1 0,0 0 0,0 1 0,1-1 1,-1 0-1,0 0 0,0-1 0,0 1 0,0 0 0,0-1 0,0 1 0,0-1 0,0 0 0,0 1 0,0-1 0,0 0 0,0 0 0,0 0 1,0-1-1,-1 1 0,1 0 0,1-2-45,4-4 93,-1-1 0,0 0 0,-1 0 0,1-1 0,2-6-93,20-46 148,-17 33-339,52-132-547,-48 116-7597,1-17 8335,-7 31-3818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7.6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329 168 6240,'9'-14'1920,"-6"10"-1232,0 0 0,0-1 0,-1 1 0,0-1 0,1 1 0,-2-1 0,1 0 0,0-2-688,-1 4 126,-1-1-1,1 1 1,-1-1 0,0 1 0,0 0 0,-1-1 0,1 1 0,-1-1 0,1 1 0,-1-1 0,0 1 0,-1 0 0,1 0 0,0-1 0,-1 1 0,0 0 0,1 0 0,-1 1 0,-1-1-1,1 0 1,0 1 0,-1-1 0,1 1 0,-1-1 0,0 1 0,-1-1-126,-1 0 23,0-1-1,0 1 1,-1 0-1,1 1 1,-1-1-1,1 1 1,-1 0-1,0 1 1,0-1-1,0 1 1,0 0-1,0 1 1,-1-1-1,1 1 1,0 0-1,0 1 1,0-1-1,0 1 1,0 1-1,0-1 1,0 1 0,0 0-1,1 0 1,-1 1-1,0 0 1,1 0-1,-5 3-22,-2 3 15,-1 1-1,1 0 0,1 1 1,0 0-1,0 1 1,1 0-1,1 1 0,0 0 1,1 0-1,-2 4-14,3-4 22,1 0-1,0 0 1,1 0 0,0 1-1,1 0 1,-3 13-22,7-22 8,-1 0 1,0 0-1,1 0 1,0 0-1,0 0 0,1 0 1,-1 0-1,1 0 1,0 0-1,1 0 0,-1 0 1,1-1-1,0 1 1,0 0-1,0-1 0,1 0 1,-1 1-1,1-1 1,0 0-1,0 0 0,1-1 1,0 1-9,2 2 30,1-1 0,-1 0 0,1-1 0,1 0 0,-1 0 0,0 0 0,1-1-1,0 0 1,0-1 0,0 1 0,0-2 0,0 1-30,8 0-361,0 0 0,1-1 0,-1 0 0,0-2 0,11-1 361,13-3-1039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8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18 163 8384,'-2'-3'261,"-1"-2"658,1 1 1,-1-1-1,1 0 1,0 0-1,-1-3-919,3 6 185,0 1 0,0-1-1,-1 0 1,1 1 0,0-1-1,1 0 1,-1 1 0,0-1 0,0 0-1,1 1 1,-1-1 0,1 0-1,-1 1 1,1-1 0,-1 1-1,1-1 1,0 1 0,0-1-1,0 1-184,4-6 191,0 1 0,1 1-1,0-1 1,0 1-1,0 0 1,0 0-1,1 1 1,-1-1-1,3 1-190,11-7 399,0 2-1,15-5-398,-29 12 16,0 0 0,-1 1 0,1 0 0,0-1 0,0 2 0,1-1-16,-5 1-4,-1 0 0,1 0 0,0 0 0,0 0 0,-1 0 0,1 1 0,0-1 0,0 0 0,-1 1 0,1 0 0,-1-1 0,1 1 0,0 0 0,-1 0 0,1 0 0,-1 0 0,0 0 0,1 0 0,-1 0 0,0 0 0,0 1 0,1-1 0,-1 0 0,0 1 4,-1-1 2,1 1 0,-1-1 0,1 0 0,-1 0 0,0 1 0,0-1 0,0 0-1,1 1 1,-1-1 0,-1 0 0,1 1 0,0-1 0,0 0 0,0 1 0,-1-1-1,1 0 1,0 0 0,-1 1 0,1-1 0,-1 0 0,0 0 0,0 1-2,-21 29 20,13-19-18,-14 17 23,16-22-10,1 0 0,0 1 1,1 0-1,0 0 1,-1 3-16,6-10 2,-1-1 1,1 1-1,0 0 1,0-1 0,-1 1-1,1 0 1,0 0-1,0-1 1,0 1-1,0 0 1,0 0 0,0-1-1,0 1 1,0 0-1,1 0 1,-1-1-1,0 1 1,0 0 0,1 0-1,-1-1 1,0 1-1,1 0 1,-1-1-1,0 1 1,1-1 0,-1 1-1,1 0 1,-1-1-1,1 1 1,0-1-1,-1 1 1,1-1 0,-1 0-1,1 1 1,0-1-1,-1 0 1,1 1-1,0-1-2,5 2 9,-1 1-1,1-1 0,-1-1 0,6 2-8,-5-2-2,7 2 26,27 7 38,34 14-62,-63-20-7,0 1-1,0 0 1,-1 0-1,1 1 1,-1 1-1,-1 0 1,1 0-1,6 8 8,-15-14 14,1 1-1,-1-1 1,0 1-1,1-1 0,-1 1 1,0 0-1,0-1 1,-1 1-1,1 0 0,0 0 1,0 0-1,-1 0 1,1-1-1,-1 1 0,0 0 1,1 0-1,-1 0 1,0 0-1,0 0 0,0 0 1,-1 0-1,1 0 1,0 0-1,-1 0 0,1 0 1,-1 0-1,0-1 1,0 1-1,1 0 0,-1 0 1,0-1-1,0 1 1,-1 0-1,1-1 0,0 1 1,-1-1-1,1 0 1,0 1-1,-2 0-13,-9 7 47,-1 0 0,0-1 0,0 0 0,-1-1 1,1-1-1,-2 0 0,-2 0-47,-21 7 51,0-2 0,-10 0-51,32-8-204,0 0-1,0-2 1,-1 0-1,-5 0 205,11-2-2415,0 0 0,0 0-1,-10-4 2416,1 0-3930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9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24 8960,'-16'-19'2896,"15"18"-2836,0 0 1,1 1-1,-1 0 1,0-1-1,0 1 1,1-1-1,-1 1 1,0 0-1,0 0 1,0-1-1,1 1 1,-1 0-1,0 0 1,0 0-1,0 0 1,0 0-1,0 0 1,1 0-1,-1 0 1,0 1-1,0-1 1,0 0-1,0 0 1,1 1 0,-1-1-1,0 0 1,0 1-1,1-1 1,-1 1-1,0-1 1,1 1-1,-1-1 1,0 1-61,-1 1 43,1-1-1,-1 1 1,0 0 0,1-1 0,-1 1 0,1 0 0,0 0 0,0 0 0,0 0 0,0 0 0,-1 2-43,-1 10 53,1 1-1,0 0 1,2-1 0,-1 1 0,2 0-1,0 7-52,1 4 143,3 43 386,14 63-529,-5-49 153,23 129 243,-13-87 1411,7 118-1807,-30-233 273,-1 0 0,0 0-1,0-1 1,-1 1 0,0 0 0,-1 0-273,2-10 10,0 0 0,0 0-1,0 0 1,0 0 0,0 0 0,0 1 0,0-1-1,0 0 1,0 0 0,0 0 0,0 0-1,0 0 1,0 0 0,0 0 0,0 0 0,0 1-1,0-1 1,0 0 0,-1 0 0,1 0-1,0 0 1,0 0 0,0 0 0,0 0 0,0 0-1,0 0 1,0 0 0,0 0 0,-1 0-1,1 0 1,0 1 0,0-1 0,0 0-1,0 0 1,0 0 0,0 0 0,0 0 0,-1 0-1,1 0 1,0 0 0,0 0 0,0 0-1,0 0 1,0-1 0,0 1 0,0 0 0,0 0-1,-1 0 1,1 0 0,0 0 0,0 0-1,0 0 1,0 0 0,0 0 0,0 0 0,0 0-1,0 0 1,0 0 0,-1-1 0,1 1-1,0 0 1,0 0 0,0 0 0,0 0 0,0 0-1,0 0 1,0 0-10,0 0 22,-2-4 18,1 0 0,-1 1 0,1-1-1,0 0 1,0 0 0,0 0 0,1 0-1,-1 0 1,1 1 0,0-1 0,0 0-1,1-4-39,-1-2 41,1-51-14,2 1 1,2-1 0,4 1-1,6-19-27,-9 53-51,1 0-1,1 0 0,2 1 1,1 0-1,0 0 1,2 1-1,1 1 1,1 0-1,0 1 0,18-18 52,-29 36-14,0 0 0,0 0-1,0 1 1,1-1-1,-1 1 1,1 0-1,0 0 1,0 0 0,0 1-1,1-1 1,-1 1-1,3 0 15,-5 1-8,0 1-1,0 0 1,0-1-1,0 1 1,0 0-1,0 1 0,0-1 1,0 0-1,-1 1 1,1 0-1,0-1 1,0 1-1,0 0 0,-1 1 1,1-1-1,0 0 1,-1 1-1,1 0 1,-1-1-1,0 1 0,1 0 1,-1 0-1,0 0 1,0 1 8,0-1 1,0 0 0,0 0 0,-1 0 0,1 0 0,-1 0 0,0 0 0,1 0 0,-1 1 0,0-1 0,0 0 0,0 1 0,-1-1 0,1 1 0,-1-1 0,1 1 0,-1-1 0,0 1 0,0 0 0,0-1 0,0 1 0,0-1 0,-1 1 0,1-1 0,-1 1 0,0-1 0,1 1 0,-1-1 0,0 1 0,-1-1 0,1 0 0,0 0 0,-1 0 0,0 1-1,-4 5 9,-1 0 0,0 0 0,-1-1 0,0-1 0,0 1 0,0-1 0,-7 4-9,-11 4-157,0-1 1,0 0-1,-2-2 1,1-1 0,-1-2-1,-7 1 157,29-7-529,3-2 212,1 0 1,0 1-1,-1-1 1,1 1-1,0 0 1,0 0 0,0 0-1,0 0 1,-1 0-1,1 0 1,1 1-1,-1-1 1,0 1-1,-1 0 317,1 9-7258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39.5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24 143 8960,'-15'-21'2896,"14"19"-2754,0 0 0,0 1 1,0-1-1,0 0 0,0 1 0,1-1 1,-1 0-1,1 0 0,-1 0 1,1 0-1,0 0 0,0 0 1,0 1-1,0-1 0,0 0 1,0 0-1,0 0 0,1 0 0,-1 0 1,1 0-1,-1 1 0,1-1 1,0 0-1,-1 0 0,1 1 1,0-1-1,0 0 0,0 1 1,1-1-1,-1 0-142,4-3 78,-1 0 0,1 0 0,0 1 0,0 0 0,0 0 0,1 0 0,3-2-78,0 1 17,1 1 0,-1-1 0,1 2-1,0-1 1,0 2 0,6-2-17,-13 3-4,1 1 1,0-1 0,-1 1 0,1 0 0,0 0 0,0 1 0,-1-1 0,1 1-1,1 0 4,-3 0-12,0-1 0,0 1 0,-1 0-1,1 0 1,-1-1 0,1 1-1,-1 1 1,1-1 0,-1 0 0,1 0-1,-1 0 1,0 1 0,0-1-1,1 1 1,-1-1 0,0 1-1,0-1 1,0 2 12,0 0 0,0-1 0,0 1 0,-1-1 0,1 0 0,-1 1 0,0-1 0,1 1 0,-1-1 0,0 1 0,-1-1 0,1 1 0,0-1 0,-1 1 0,1-1 0,-1 1 0,0-1 0,-2 7 52,-1 0 0,0 0-1,-4 5-51,5-8 5,-43 69 287,31-53 21,1 0 0,1 2 0,1-1-1,1 1 1,1 2-313,9-24 26,0 0 1,0 0-1,1 0 0,-1 0 1,1 0-1,0 0 0,0 1 1,0-1-1,0 0 0,0 0 0,0 0 1,0 0-1,1 1 0,-1-1 1,1 0-1,-1 0 0,1 0 1,0 0-1,0 0 0,1 1-26,-1-1 23,1 0-1,0-1 1,0 1 0,0 0-1,0-1 1,0 1-1,0-1 1,0 0 0,0 0-1,1 0 1,-1 0 0,0 0-1,1 0 1,-1-1 0,1 1-1,-1-1 1,1 0-1,0 0-22,19 2 20,0-2 0,0-1 0,0 0 0,0-2 0,0-1 0,-1 0 0,1-2 0,10-4-20,-13 3-431,0 0 0,17-11 431,-19 8-1791,1-1 0,-2-1 0,0 0 0,11-11 1791,5-5-6261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40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488 612 9792,'0'0'141,"0"0"0,-1-1 0,1 1 0,0 0 1,0 0-1,-1 0 0,1-1 0,0 1 0,0 0 1,-1 0-1,1 0 0,0-1 0,0 1 0,-1 0 0,1 0 1,0 0-1,-1 0 0,1 0 0,0 0 0,-1 0 1,1 0-1,0 0 0,-1 0 0,1 0 0,0 0 1,-1 0-1,1 0 0,0 0 0,-1 0 0,1 0 0,0 0 1,-1 0-142,-12 8 2344,-12 16-828,24-22-1388,0-1-94,-1 0-1,1 1 1,0-1 0,0 1-1,0-1 1,0 1 0,1 0-1,-1-1 1,0 1-1,1 0 1,-1 0 0,0 1-34,1-3 4,0 1-1,0 0 1,0-1 0,1 1 0,-1-1 0,0 1 0,0-1 0,0 1-1,0-1 1,1 1 0,-1-1 0,0 1 0,0-1 0,1 1 0,-1-1-1,0 1 1,1-1 0,-1 0 0,1 1 0,-1-1 0,0 1-1,1-1 1,-1 0 0,1 1 0,-1-1 0,1 0 0,-1 0 0,1 0-1,-1 1 1,1-1 0,0 0 0,-1 0 0,1 0 0,-1 0-1,1 0 1,-1 0 0,1 0 0,-1 0 0,1 0 0,0 0 0,-1 0-1,1 0-3,3-1 35,1 1 0,-1-1-1,0 0 1,0 0-1,0 0 1,0-1-1,0 1 1,0-1-1,1-1-34,-3 2 17,1 0 0,-1 0 0,1-1 0,-1 0 0,0 1 1,0-1-1,0 0 0,0 0 0,0 0 0,0 0 0,-1 0 0,1-1 0,0 1 0,-1-1-17,0 2 22,-1 1 0,0-1 0,0 1 0,0-1 0,0 0 0,0 1 0,0-1 0,0 1 0,0-1 0,0 0 0,0 1 0,0-1 0,0 1-1,0-1 1,-1 1 0,1-1 0,0 1 0,0-1 0,-1 1 0,1-1 0,0 1 0,-1-1 0,1 1 0,0-1 0,-1 1 0,1-1 0,-1 1 0,1 0 0,0-1 0,-1 1 0,1 0 0,-1 0 0,0-1-22,-17-6 251,10 6-241,0 0 0,0 0 0,-1 1 1,1 0-1,0 1 0,0 0 1,0 0-1,0 1 0,0 0 0,0 0 1,1 1-1,-1 0 0,-1 1-10,7-3-1,0 0-1,0 0 0,0 0 1,-1 0-1,2 0 1,-1 1-1,0-1 1,0 1-1,-1 0 2,3-1 2,0-1-1,-1 1 0,1-1 1,0 1-1,0 0 1,-1-1-1,1 1 0,0-1 1,0 1-1,0 0 1,0-1-1,-1 1 0,1-1 1,0 1-1,0 0 0,0-1 1,1 1-1,-1 0 1,0-1-1,0 1 0,0-1 1,0 1-1,0 0 0,1-1 1,-1 1-1,0-1 1,1 1-1,-1-1 0,0 1 1,1-1-1,-1 1 0,0-1 1,1 1-1,-1-1 1,1 0-1,-1 1 0,1-1-1,6 6-10,0-1 0,0-1 1,0 1-1,0-1 0,0 0 0,1-1 0,0 0 0,2 0 10,17 6 21,22 3-21,-38-9 26,4 0 12,-1 1-1,1-2 0,0 0 1,0-1-1,0 0 0,3-2-37,-17 1 7,-1 0-1,1 0 1,0 0-1,-1 0 1,1 0-1,0 0 0,-1-1 1,1 1-1,-1 0 1,1-1-1,-1 1 1,1 0-1,0-1 1,-1 1-1,1-1 0,-1 1 1,1-1-1,-1 1 1,0-1-1,1 1 1,-1-1-1,1 1 1,-1-1-1,0 1 0,0-1 1,1 0-1,-1 1 1,0-1-7,1-20 54,0 7-49,1-1 26,2-1 0,0 1 0,4-8-31,10-37 89,-10 21-64,-2-1 0,-2 0 1,-1-38-26,-3 51 13,-2-1 0,-1 1 0,-1 0 0,-1 1 0,-1-1 0,-4-6-13,7 22-8,-1 1 0,-1 0 0,0 0 0,0 0 0,-1 0 0,0 1 0,-1 0 0,0 0 0,0 1 0,-1 0 1,0 0-1,-6-3 8,6 5-4,0 1 0,0 0 0,-1 0 0,1 1 0,-1 0 1,0 0-1,0 1 0,-1 1 0,1-1 0,-1 2 0,1-1 1,-1 1-1,0 1 0,-1-1 4,-6 2 39,0 1 0,0 0 0,0 1 0,0 0 0,0 2 0,1 0 0,0 0 0,0 2 0,0 0 0,1 1 0,0 0 0,0 2 0,1-1 0,1 2 0,-1 0 0,2 0 0,0 1 0,0 1 0,-4 5-39,-2 7 32,1 0 0,1 2 0,1-1 0,1 2 0,1 0 0,0 5-32,5-11 18,1 1 1,2 0 0,0-1 0,1 1-1,2 1 1,0-1 0,1 0 0,2 18-19,3-3 38,1 1 1,2-1 0,2-1 0,1 0 0,3 1-39,-5-15 8,1-2 1,1 1-1,1-1 0,1-1 1,0 0-1,2 0 1,0-2-1,16 17-8,-6-13-222,1-2 0,1 0-1,0-2 1,1 0 0,1-2 0,1-1-1,0-2 1,1 0 0,28 6 222,-37-13-704,1-1 0,-1-1 0,1-1 0,7-1 704,25 0-9098,14-4 9098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4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305 292 6880,'-10'-8'3979,"8"7"-3214,1 0 0,0 0 0,-1 0 0,1-1 0,0 1 0,0 0 0,0-1 0,0 1 0,-1-1-765,-1-13 1018,4-1-553,0 0 0,1 0 0,0 1 0,1-1-1,1 1 1,0-1 0,6-11-465,-6 18 13,0 0-1,0 1 1,1-1 0,0 1-1,0 0 1,1 1 0,0 0-1,0 0 1,1 0 0,0 0-1,0 1 1,1 0 0,6-3-13,-12 7-13,1 1 1,-1-1-1,1 1 1,-1 0-1,1 0 1,0 0-1,0 0 1,0 1-1,-1-1 1,1 1 0,0 0-1,0-1 1,0 1-1,0 1 1,0-1-1,0 0 1,-1 1-1,1-1 1,0 1 12,0 0-18,0 1 1,0-1-1,-1 1 1,1-1 0,-1 1-1,1 0 1,-1 0-1,1 0 1,-1 0-1,0 1 1,0-1 0,0 1-1,0-1 1,-1 1-1,1 0 1,-1-1-1,1 3 18,2 4-5,-1-1-1,0 1 0,-1 0 0,0 0 1,0 0-1,-1 0 0,0 0 0,-1 1 1,0-1-1,0 0 0,-1 0 0,0 0 1,-1 0-1,0 0 0,-2 4 6,-2 7 46,-1-1-1,-1-1 1,-1 1-1,0-2 1,-2 1-1,-5 7-45,-7 13-37,23-38 42,-1 1-1,1-1 1,0 0 0,0 0 0,0 1 0,-1-1 0,1 0 0,0 0 0,0 1 0,0-1-1,0 0 1,0 0 0,0 1 0,-1-1 0,1 0 0,0 1 0,0-1 0,0 0 0,0 0 0,0 1-1,0-1 1,0 0 0,0 1 0,0-1 0,1 0 0,-1 1 0,0-1 0,0 0 0,0 0-1,0 1 1,0-1 0,0 0 0,1 0 0,-1 1 0,0-1 0,0 0 0,0 0 0,1 1-1,-1-1 1,0 0 0,0 0 0,1 0 0,-1 0 0,0 1 0,0-1 0,1 0 0,-1 0 0,0 0-1,0 0 1,1 0 0,-1 0-5,19 1 141,-13-1-105,44 1 17,39 5-53,-70-4-46,-1 2 0,0-1-1,0 2 1,0 1 0,0 0 0,7 4 46,-22-9-6,-1 1 0,1-1-1,-1 1 1,0-1 0,1 1-1,-1 0 1,0 0 0,0 0-1,0 0 1,1 1 6,-3-2 2,1 0 1,-1 0-1,1 0 0,-1 0 0,0 0 1,0 0-1,1 0 0,-1 0 1,0 0-1,0 0 0,0 0 0,0 0 1,0 0-1,0 0 0,0 0 0,0 0 1,-1 0-1,1 0 0,0 0 0,-1 0 1,1 0-1,-1-1 0,1 1 0,-1 0 1,1 0-1,-1 0 0,1 0 1,-1 0-1,0-1 0,1 1 0,-1 0 1,0-1-1,0 1 0,0-1 0,0 1-2,-13 9 54,-1-1-1,0-1 0,0 0 1,0-1-1,-8 2-53,7-2 16,-22 9-25,1-1 1,-2-2-1,0-2 1,0-2-1,-13 1 9,-62 1-5537,-26-4 5537,108-5-1300,-51 2-6822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41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136 545 7232,'-8'-24'2314,"9"24"-2293,-1 0-1,0 0 1,0-1-1,-1 1 0,1 0 1,0 0-1,0 0 0,0-1 1,0 1-1,0 0 1,0 0-1,0 0 0,0 0 1,0-1-1,0 1 1,0 0-1,0 0 0,-1 0 1,1 0-1,0 0 0,0-1 1,0 1-1,0 0 1,0 0-1,-1 0 0,1 0 1,0 0-1,0 0 1,0 0-1,-1 0 0,1-1 1,0 1-1,0 0 0,0 0 1,-1 0-1,1 0 1,0 0-1,0 0 0,0 0 1,0 0-1,-1 0 1,1 0-1,0 0 0,0 0 1,0 1-21,-7-2 81,1 2 0,-1-1 0,1 1 0,-1 0 1,1 0-1,0 1 0,-1 0 0,0 1-81,3-2 89,1 1 0,-1 0-1,1 0 1,0 0 0,0 0 0,0 1-1,0-1 1,0 1 0,1 0-1,-1 0 1,1 0 0,-1 0 0,1 0-1,0 1 1,0-1 0,0 2-89,-1 4 252,0 0 1,0 0-1,1 0 0,0 0 1,0 0-1,1 0 0,0 1 1,1 7-253,2 15 578,4 30-578,-6-59 38,3 25 285,5 32 408,-6-52-465,0-1 0,0 0 0,0 0 0,1 0 0,0 0 1,0-1-1,1 1-266,-2-5 77,-1 0 1,1 0-1,0 0 0,0-1 1,-1 1-1,1 0 0,0-1 1,1 0-1,-1 1 0,0-1 1,0 0-1,0 0 1,1 0-1,-1-1 0,1 1 1,-1 0-1,0-1 0,1 0 1,-1 1-1,1-1 0,-1 0 1,1 0-1,-1-1 1,1 1-1,1-1-77,7 0 174,0-2-1,0 1 1,0-2 0,9-4-174,-2 1 138,-1-1 0,0 0-1,-1-2 1,8-5-138,13-13 417,7-8-417,-20 15 99,75-62 368,84-71-129,-73 62-434,64-71 96,-98 85-922,80-77-5622,-93 105 3296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47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3 6720,'0'-1'212,"-1"1"-1,1 0 1,0 0 0,0 0 0,-1-1 0,1 1 0,0 0 0,-1 0-1,1 0 1,0 0 0,-1 0 0,1 0 0,0 0 0,-1 0-1,1 0 1,0 0 0,-1 0 0,1 0 0,0 0 0,-1 0-1,1 0 1,0 0 0,-1 0 0,1 0 0,-1 0-212,-5 8 1855,0 15-1465,5-19 223,-5 21 39,0-4-160,1 1 0,0 17-492,4-33 55,1 0 1,0-1 0,0 1 0,0 0-1,1 0 1,0-1 0,0 1-1,0 0 1,1-1 0,0 1-1,0-1 1,3 5-56,-4-7 34,1-1 0,0 1 0,0-1 0,0 0 1,1 0-1,-1 0 0,0 0 0,1 0 0,-1 0 0,1 0 0,0-1 0,0 0 0,0 1 0,-1-1 0,1 0 0,0 0 0,0-1 1,0 1-1,1-1 0,-1 1 0,0-1 0,0 0 0,0 0 0,1 0-34,6-1 72,0 0 0,-1-1 0,1 1 0,0-2 1,-1 0-1,0 0 0,1-1-72,18-9 105,0-2 1,-2-1 0,0-1-1,0-1 1,0-2-106,11-9-64,25-12 64,-51 35-24,14-9-65,22-10 89,-40 22 5,-1 1 0,1-1 0,0 1-1,0 0 1,0 1 0,0 0 0,0 0 0,0 0-1,7 1-4,-12 0-4,1 0 0,0 0 1,-1 1-1,1-1 0,-1 1 0,0 0 0,1 0 0,-1 0 0,1 0 0,-1 0 0,0 0 0,0 1 0,0-1 0,0 1 0,0-1 0,0 1 0,1 1 4,-2-2-28,0 1-1,-1-1 1,1 1-1,0-1 1,0 1 0,-1-1-1,1 1 1,-1 0 0,1-1-1,-1 1 1,0 0-1,0-1 1,0 1 0,0 0-1,0-1 1,0 1 0,0 0-1,0-1 1,-1 1-1,1 0 1,-1-1 0,1 1-1,-1 0 1,1-1 0,-1 1-1,0 0 29,-18 28-2288,-10 5 630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55.9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4287 78 6720,'8'-14'2544,"0"-1"0,-1 0 0,0-2-2544,-6 16 49,-1 1 1,0-1 0,0 1-1,0 0 1,0-1 0,0 1-1,1-1 1,-1 1 0,0-1-1,0 1 1,0-1 0,0 1-1,0 0 1,0-1 0,0 1-1,0-1 1,-1 1 0,1-1-1,0 1 1,0 0 0,0-1 0,0 1-1,-1-1 1,1 1 0,0 0-1,0-1 1,-1 1 0,1 0-1,0-1 1,-1 1 0,1 0-1,0-1 1,-1 1 0,1 0-1,0 0 1,-1-1 0,1 1-1,0 0 1,-1 0 0,1 0-1,-1 0 1,1-1 0,-1 1-1,1 0 1,0 0 0,-1 0-1,1 0 1,-1 0 0,1 0-50,-3 0 70,1 0-1,-1 0 1,1 0-1,-1 0 1,1 1 0,0-1-1,-1 1 1,1 0 0,-1 0-70,-14 6 55,1 1 1,0 1-1,1 0 0,0 1 1,-12 10-56,-14 17 81,-10 11-81,26-23 68,-24 25-86,-36 32 106,-109 73 207,96-81-222,-28 33-73,25-14 64,-65 43-64,91-79-45,-151 119-70,188-143 112,-221 183 107,-39 21 19,27-4-38,0 1-389,49-48 411,1 4 127,218-187-233,-310 264 62,270-235-57,-1-3-1,-1-1 0,-2-3 1,0-1-1,-27 8-5,-46 22 110,69-30-81,16-7-58,2 3 0,1 1 0,-20 16 29,3-2 76,33-23-86,1 1 1,0 1-1,-4 6 10,-20 18 61,7-7-17,23-21-80,-1 0 0,0-1 1,0 0-1,-1-1 0,-1 0 0,-1 0 36,-124 60-5146,113-57 3461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0:56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53 5632,'16'-35'3242,"-13"21"671,-3 10-2115,-2 10-1695,-5 18 182,0-2 0,-2 1 0,-3 4-285,-9 22 409,-6 25 53,-39 98 334,53-141-323,-3 15-473,12-34 139,1 0 0,1 0 0,0 0 0,0 0 0,1 8-139,1-18 30,0-1 0,0 1 0,0-1 0,0 1 1,0-1-1,1 1 0,-1-1 0,0 1 0,1-1 0,-1 1 0,1-1 0,0 0 0,-1 1 0,1-1 0,0 0 0,0 1 1,0-1-1,0 0 0,0 0 0,0 0 0,0 0 0,0 0 0,1 0 0,-1 0 0,0 0 0,1 0 0,-1-1 0,0 1 1,1-1-1,-1 1 0,1-1 0,-1 1 0,1-1 0,-1 0 0,1 1 0,-1-1-30,8 0 129,0 0 1,-1 0-1,1-1 0,0 0 1,-1 0-1,1-1-129,2 0 50,10-1 0,248-48-190,-220 43-90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07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36 263 7712,'-14'-19'2506,"13"18"-2380,1 0 1,-1 1-1,1-1 0,-1 0 0,0 0 0,0 0 0,0 1 0,1-1 0,-1 1 1,0-1-1,0 0 0,-1 1-126,2 0 53,0-1-1,0 1 1,-1 0 0,1 0 0,0 0-1,0 0 1,-1 0 0,1 0 0,0 0-1,-1 0 1,1 0 0,0 0 0,0 1-1,-1-1 1,1 0 0,0 0 0,0 0-1,-1 0 1,1 0 0,0 0 0,0 0 0,-1 1-1,1-1 1,0 0 0,0 0 0,0 0-1,-1 1-52,1-1 92,-1 1-1,1 0 0,0 0 1,-1 0-1,1-1 0,-1 1 1,1 0-1,0 0 0,0 0 1,0 0-1,0 0 0,-1 0 1,1 0-1,0-1 0,0 1 1,1 0-1,-1 0-91,2 9 264,3 12 194,0-1 0,9 20-458,-12-35 75,1-1 1,-1 0 0,1 0 0,-1-1-1,2 1 1,-1-1 0,0 1 0,1-1-1,0 0 1,0 0 0,0-1-1,0 1 1,0-1 0,3 2-76,-3-4 103,-1 1 1,1-1-1,-1 0 1,1-1 0,0 1-1,-1 0 1,1-1-1,0 0 1,0 0-1,-1 0 1,1 0-1,0-1 1,-1 1-1,1-1-103,10-2 319,0-1 0,-1 0-1,2-2-318,3-1 134,-1-1 1,0-1-1,-1-1 0,0 0 0,0-1 0,4-5-134,10-10 46,-1-1-1,11-16-45,92-112-91,-69 77 27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09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12 812 4800,'-4'-20'1557,"4"19"-1431,0 0 0,0-1 0,-1 1 0,1 0 0,1-1 0,-1 1 0,0 0 0,0-1 0,0 1-1,1 0 1,-1-1 0,1 1-126,1-10 2020,1 0 410,-2 12-1203,-2 7-762,-5 21 697,-1 18-1162,7-39 144,-1 0 0,1 0 0,0 1 0,1-1 1,-1 0-1,2 0 0,-1 0 0,2 3-144,-3-9 39,1-1 1,-1 1 0,1-1-1,-1 0 1,1 1 0,0-1-1,0 0 1,-1 1 0,1-1-1,0 0 1,0 0 0,0 0-1,0 0 1,1 0 0,-1 0-1,0 0 1,0 0 0,0 0-1,1 0 1,-1-1 0,1 1-1,-1-1 1,0 1 0,1-1-1,-1 1 1,1-1 0,-1 0-1,1 0 1,-1 0 0,1 1-1,0-2-39,3 1 81,0-1 0,0 0 0,-1 0 0,1-1 0,0 1 0,0-1-1,-1 0 1,1-1 0,0 1-81,65-37 239,-1-2 0,-3-4 0,-1-2 0,-3-3 0,11-14-239,-5-3 49,88-81-24,41-18-479,27-24-4366,-146 121-2609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6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733 122 8064,'2'-8'926,"-2"7"-719,0-1 0,0 0 0,1 1 0,-1-1 0,1 1 0,-1-1-1,1 1 1,0-1 0,-1 1 0,1 0 0,0-1 0,0 1 0,1-1-207,0 0 22,-1 1 75,-1 1 1,1-1 0,-1 1-1,0-1 1,1 1 0,-1-1-1,1 1 1,-1-1-1,0 0 1,1 1 0,-1-1-1,0 1 1,0-1 0,0 0-1,1 1 1,-1-1-1,0 0 1,0 1 0,0-1-1,0 0 1,0 1 0,0-1-1,0 0 1,0 1 0,0-1-1,-1 0 1,1 1-1,0-1 1,0 1 0,0-1-1,-1 0 1,1 1 0,0-1-1,-1 1 1,1-1-1,-1 1 1,1-1 0,-1 1-1,1-1 1,-1 1 0,1-1-1,-1 1-97,-6-7 226,1 2 0,-1-1 0,-1 1 0,1 0 0,-1 1 0,0 0 0,0 0 0,0 1 0,0-1 0,-1 2 0,1-1 0,-4 1-226,-8-2 92,-1 1 1,1 0-1,-1 2 0,0 1 0,-3 0-92,-3 2 85,-1 0 0,-8 3-85,28-3 3,-1 0-1,1 0 1,-1 0-1,1 1 1,0 1-1,0-1 0,1 1 1,-1 1-1,-6 4-2,9-5-14,0 0-1,1 1 0,-1-1 0,1 1 0,0 0 0,0 1 1,1-1-1,0 1 0,-1 0 0,2-1 0,-1 1 0,1 0 1,0 1-1,0-1 0,1 0 0,-1 1 0,1-1 0,1 0 0,-1 1 1,1-1-1,1 1 0,-1-1 0,1 3 15,1 4 2,1-1 1,1 0-1,0 1 0,0-1 0,1-1 1,0 1-1,1-1 0,7 10-2,10 12-2,2-1 0,5 4 2,23 30-185,-48-60 199,-1 0 0,0 0-1,0 1 1,0 0-1,1 4-13,-4-8 4,0-1-1,-1 1 1,1-1-1,-1 1 1,1-1 0,-1 1-1,0 0 1,0-1-1,0 1 1,0 0-1,0-1 1,-1 1-1,1-1 1,-1 1-1,0-1 1,0 1-1,-1 2-3,-2 2 41,0 0-1,-1 0 1,0 0-1,0-1 1,-1 1-1,1-1 0,-4 2-40,-14 12 372,-12 6-372,8-6 151,3-1-91,-1-2 0,0-1 0,-16 6-60,24-13 45,0-2 0,-1 0 0,0-1 0,-1 0 0,-18 2-45,30-7 7,-1 0-1,0-1 1,1 0-1,-1 0 1,0-1-1,-2 0-6,6 1-27,1-1-1,0 0 0,-1 0 1,1 0-1,0 0 1,0 0-1,0-1 1,0 1-1,0-1 1,1 0-1,-1 0 0,0 0 1,1 0-1,-3-2 28,-5-11-192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6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23 851 11296,'-10'-11'5214,"9"10"-5118,0 0 0,0 0 1,0 0-1,0 0 0,1 0 0,-1-1 0,0 1 0,0 0 0,1 0 0,-1-1 0,1 1 0,-1 0 0,1 0 0,-1-1 0,1 1 0,0-1-96,-1-6 222,1 1-1,0-1 1,0 1-1,1 0 0,0-1 1,0 1-1,2-3-221,17-53 807,-15 48-694,13-36 318,-2 7-279,-2-1 1,3-21-153,-2-17 50,19-81 5,-26 132-54,2 1-1,1 0 0,1 0 0,4-1 0,-7 11-45,-8 16 39,1 1-1,0 0 0,0 0 1,0-1-1,0 1 0,1 1 0,0-1 1,0 0-1,0 1 0,2-3 7,-4 6-3,0-1 0,-1 1-1,1 0 1,0 0-1,-1-1 1,1 1 0,0 0-1,0 0 1,-1 0-1,1 0 1,0 0 0,0 0-1,-1 0 1,1 0-1,0 0 1,0 1 0,-1-1-1,1 0 1,0 0-1,-1 1 1,1-1 0,0 0-1,-1 1 1,1-1-1,0 1 1,-1-1 0,1 0-1,-1 1 1,1 0 0,-1-1-1,1 1 1,-1-1-1,1 1 1,-1 0 0,1-1-1,-1 1 4,4 4-29,-1 1-1,1-1 1,-1 0-1,2 6 30,37 98-217,-18-45 226,-8-23 15,25 65 64,-3 7-88,-31-90-177,-1 0 1,-1 1-1,1 22 177,-5-39-458,0-1 1,-1 1-1,0-1 1,-1 1-1,0 0 1,0-1-1,0 1 1,-1-1-1,1 1 1,-2-1-1,1 0 1,-1 0-1,0 0 1,0 0-1,0-1 1,-4 5 457,-22 17-6949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6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9 142 9792,'-9'-31'3648,"9"31"-2848,0-27-224,5 11 1024,4 8-993,13-11-287,5 7-256,11-4-288,7 4 128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7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1 161 10624,'4'-39'3936,"5"24"-3040,16-13-256,-2 16 959,17 0-991,13-3-384,8 3-160,10 4-96,-5 0 32,-4 1-640,-9 2 352,-5 5-4607,-17 12 2687</inkml:trace>
  <inkml:trace contextRef="#ctx0" brushRef="#br0" timeOffset="1">332 79 12064,'0'4'4447,"0"8"-3455,0 0-288,0-1 608,0 9-864,0 11 32,-5 15-288,1 6 96,-1 3-192,5 3-32,0-3-32,0 0 32,0 0-32,0 0-2208,-4 4 1184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7.5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69 8544,'7'-11'935,"2"-4"954,-1 0 1,1-5-1890,-8 12 4083,-4 17-3073,1 13-766,2 1 0,1-1 0,0 0 0,5 17-244,0 21 406,4 232 347,-7-164-552,-1-22-20,19 359 198,-19-433-527,0-4-794,1 1 0,4 12 942,-4-37-2906,-2-6-5563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51:18.0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0 102 9984,'3'-19'5503,"-4"18"-5321,1 0 0,0 0 0,0-1 0,0 1 0,0 0 0,0 0 0,1-1-1,-1 1 1,0 0 0,0 0 0,1-1 0,-1 1 0,1 0 0,-1 0 0,1 0-1,0 0 1,-1 0 0,1 0 0,0 0 0,0 0 0,-1 0 0,1 0 0,0 0 0,0 0-1,0 1 1,0-1 0,0 0 0,1 1 0,-1-1-182,16-7 492,0 1 0,0 1 0,1 1 1,17-3-493,-11 3 244,-12 2-185,0 1-1,0 0 1,0 1 0,1 0-1,-1 1 1,1 1-1,-1 0 1,2 1-59,-9-1-4,0 0 1,-1 0 0,1 1 0,0-1-1,-1 1 1,0 0 0,1 1 0,-1-1-1,0 1 1,2 1 3,-4-2-7,0 0 0,0 0 1,0 0-1,0 1 0,0-1 0,0 1 0,0 0 1,-1-1-1,1 1 0,-1 0 0,0 0 0,0 0 1,0 0-1,0 0 0,-1 0 0,1 0 0,-1 0 7,0 1 9,0 0-1,-1-1 0,1 1 1,-1-1-1,0 1 0,0-1 1,0 1-1,0-1 1,-1 0-1,1 1 0,-1-1 1,0 0-1,0 0 0,0 0 1,0 0-1,-1-1 0,1 1 1,-1 0-1,1-1 1,-1 0-1,-3 2-8,0 1 31,0-1 1,0 0-1,0 0 1,-1-1-1,0 1 1,0-2-1,0 1 1,0-1-1,0 0 1,-3 0-32,4-1 48,-1-1 0,1 1 0,-1-2 0,0 1 0,1-1 0,-1 0 1,1 0-1,0-1 0,-1 0 0,1 0 0,0 0 0,0-1 0,-2-1-48,3 1-75,0 0 0,1 0 0,-1 0 0,1 0 0,-1-1-1,1 0 1,0 0 0,0 0 0,1-1 0,-1 1 0,1-1 0,0 0 0,1 1 0,-1-1 0,-1-5 75,2 3-847,0 0 1,0-1-1,1 0 1,0 1-1,0-1 1,1 0-1,0-7 847,4-13-3119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8:22:28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41 5568,'0'0'155,"0"-1"0,0 0 0,0 1-1,0-1 1,0 0 0,-1 1 0,1-1 0,0 1 0,0-1 0,-1 0 0,1 1 0,-1-1-1,1 1 1,0-1 0,-1 1 0,1-1 0,-1 1 0,1-1 0,-1 1 0,1 0 0,-1-1-1,0 1 1,1 0 0,-1-1 0,1 1 0,-1 0-155,0-1 195,0 1 0,0-1 0,0 1 0,0-1 0,0 1 0,0-1 0,1 0 0,-1 1 0,0-1 0,0 0 0,1 0-1,-1 0 1,1 1 0,-1-1 0,0 0 0,1 0-195,-9-13 2155,9 14-2125,0 0 1,0 0-1,0 0 0,0 0 1,0 0-1,0 0 0,0-1 1,0 1-1,0 0 0,0 0 1,0 0-1,0 0 0,0 0 1,0 0-1,-1 0 0,1 0 1,0 0-1,0 0 0,0-1 1,0 1-1,0 0 0,0 0 1,0 0-1,-1 0 0,1 0 1,0 0-1,0 0 0,0 0 1,0 0-1,0 0 0,0 0 1,-1 0-1,1 0 0,0 0 1,0 0-1,0 0 0,0 0 1,0 0-1,0 0 0,0 0 1,-1 0-1,1 1 0,0-1 1,0 0-1,0 0 0,0 0 1,0 0-1,0 0 0,0 0-30,-12 7 674,9-4-620,0-1 0,1 1 0,-1-1 0,0 1 0,1 0 0,0 0 0,0 0 0,-2 4-54,-1 4 37,0 1 1,0-1 0,2 1 0,-1 0-1,2 1 1,-1-1 0,2 1-1,0-1 1,0 1 0,1-1-1,0 1 1,2-1 0,-1 1-1,1-1 1,1 2-38,-1-9 0,-1-1 0,1 0-1,0 1 1,0-1 0,0 0 0,1 0-1,-1 0 1,1 0 0,0-1-1,0 1 1,0-1 0,1 0 0,-1 0-1,1 0 1,0 0 0,3 2 0,1-1 25,-1 0 0,1-1 0,0 0 1,0 0-1,0-1 0,0 0 0,0 0 0,8 0-25,-1 0 99,0-1-1,0-1 0,0 0 0,0-1 0,0-1-98,-2 1 40,-2-1 0,1-1-1,0 0 1,0-1 0,-1 0 0,0 0 0,0-2-1,0 1 1,0-1 0,-1-1 0,0 0 0,0 0-1,2-3-39,13-13-9,28-26 86,3 2-1,26-15-76,-70 54 0,0 1-1,0 0 1,1 0-1,0 1 0,0 0 1,0 2-1,1-1 1,0 2-1,9-2 1,-13 4 58,-1 0 0,1 0 0,0 1 0,-1 0 0,1 1 0,-1 0 0,1 1 0,-1 0 0,5 2-58,-9-3-9,0 1 0,-1 0-1,1 0 1,-1 1 0,1-1 0,-1 1 0,0 0 0,0 0 0,0 0-1,0 1 1,-1 0 0,1-1 0,-1 1 0,0 0 0,0 1 0,-1-1 0,1 0-1,1 5 10,0 2 42,0 0 0,0 1-1,-1 0 1,-1-1 0,0 1-1,-1 0 1,0 0-1,-1 9-41,-1-2 39,-1 0 0,0-1 0,-2 0 0,0 1 0,-3 5-39,3-14-103,0 0 0,-1 0 0,0 0 0,0 0-1,-3 1 104,7-8-38,-12 22-272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23:41.0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91 616 4224,'-6'-9'2712,"4"7"-2302,4 5 260,-1-2 82,-11 3 629,6-1-1333,0 0 1,0 1-1,1 0 0,-1-1 1,1 1-1,-1 1 0,1-1 1,1 0-1,-1 1 0,1-1 1,-1 1-1,1 0 0,-1 4-48,-6 11 364,-5-7 173,6-7 195,13-22-385,7-1-174,1 0 1,0 1-1,1 1 1,13-11-174,19-21 95,-8 7 79,32-24-174,-22 21-46,2-7 46,60-57-58,-81 75 59,-1-2 0,4-7-1,-2 1 232,11-9-232,-21 22-39,-18 22 42,1 1-1,1-1 1,-1 1-1,1 0 1,3-4-3,-3 6 24,-4 3 111,-5 6 144,2-4-333,3 2 54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49 5888,'0'0'364,"0"1"1,0 0 0,0-1-1,0 1 1,0-1-1,0 1 1,0 0-1,1-1 1,-1 1 0,0-1-1,0 1 1,0-1-1,1 1 1,-1 0-1,0-1 1,1 1 0,-1-1-1,0 0 1,1 1-1,-1-1 1,1 1-1,-1-1 1,1 1 0,-1-1-1,1 1-364,10 1 3068,-11-2-3033,0 0 1,1 0-1,-1 0 0,0 0 1,0 0-1,0-1 1,1 1-1,-1 0 0,0 0 1,0 0-1,0 0 1,1 0-1,-1 0 0,0 0 1,0 0-1,0-1 1,0 1-1,1 0 0,-1 0 1,0 0-1,0 0 0,0 0 1,0-1-1,0 1 1,1 0-1,-1 0 0,0 0 1,0-1-1,0 1 1,0 0-1,0 0 0,0-1 1,0 1-1,0 0 1,0 0-1,0 0 0,0-1 1,0 1-1,0 0 1,0 0-1,0-1 0,0 1 1,0 0-1,0 0 0,0 0 1,0-1-1,0 1 1,0 0-1,-1 0 0,1 0-35,0-3 35,-1 0-1,0 0 1,0 1-1,0-1 1,0 1-1,0-1 1,0 1-1,-1-1 1,1 1-1,-1 0 1,1 0-1,-1 0 1,0 0-1,0 0 1,-2-2-35,0 2 4,-1-1 1,0 1-1,0 0 1,0 0 0,0 1-1,0-1 1,-2 1-5,1 0-34,-1 1 1,1-1-1,-1 1 1,1 1-1,-1-1 0,-5 2 34,-3 2 16,0 0-1,-3 2-15,5-2-19,1 2 0,-1-1 0,1 2 1,0-1-1,1 2 0,0 0 0,0 0 0,-4 5 19,9-8-21,1 1 0,0-1 0,0 1 0,1 0 1,0 0-1,-1 1 0,2-1 0,-1 1 0,1 0 0,0 0 0,1 0 0,-1 1 0,2-1 1,-1 1-1,1-1 0,-1 3 21,2 0 22,-1 0 0,2 0 0,-1 0 0,1 0 0,1 0 0,0 2-22,-1-8 6,0 0 1,0 0-1,0 1 1,1-1-1,0 0 1,0 0-1,0-1 1,0 1-1,1 0 1,-1-1-1,1 1 1,0-1-1,0 0 1,0 0-1,1 1-6,3 0 15,-1 0 0,1 0 0,-1-1 0,1 0 0,0-1 0,0 1 0,0-1 0,6 1-15,1-1 29,1 0 1,-1-1-1,15-1-29,-21-1-458,0 0 1,0 0-1,0 0 0,0-1 0,-1 0 0,7-3 458,2-2-1423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7232,'0'0'248,"0"0"0,0-1 1,0 1-1,0 0 0,0 0 1,-1 0-1,1 0 0,0 0 1,0-1-1,0 1 0,0 0 1,0 0-1,0 0 0,0 0 1,0-1-1,0 1 0,0 0 1,0 0-1,0 0 0,0 0 0,0-1 1,0 1-1,0 0 0,0 0 1,0 0-1,0 0 0,1 0 1,-1-1-1,0 1 0,0 0 1,0 0-1,0 0 0,0 0 1,0 0-1,0-1-248,6-7 844,2-2-444,-5 3-289,-1-1 0,1 0-1,-1 0 1,0 0 0,-1 0-1,0 0 1,0-1 0,-1 0-111,0 9 0,0 0 0,0 0 0,0 0-1,0 0 1,0 0 0,0 0 0,0 0 0,0 0 0,0 0 0,0 0 0,0-1 0,0 1 0,0 0 0,0 0 0,0 0 0,0 0 0,0 0-1,0 0 1,0 0 0,0 0 0,0 0 0,0-1 0,0 1 0,0 0 0,0 0 0,0 0 0,0 0 0,0 0 0,0 0 0,0 0 0,0 0-1,0 0 1,1 0 0,-1 0 0,0 0 0,0-1 0,0 1 0,0 0 0,0 0 0,0 0 0,0 0 0,0 0 0,0 0 0,0 0 0,0 0-1,1 0 1,-1 0 0,0 0 0,0 0 0,0 0 0,0 0 0,0 0 0,0 0 0,0 0 0,0 0 0,0 0 0,1 0 0,-1 0 0,0 0-1,0 0 1,0 0 0,0 0 0,0 0 0,4 6-17,-2 1 9,-1 0-1,0-1 0,0 1 1,0 0-1,-1 0 0,0 0 1,-1 4 8,1 8 7,0-5-196,1 0-1,3 12 190,-2-16-976,0-2 129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9152,'-7'-5'3360,"7"5"-2592,0 0-224,0 0 1184,0 0-1056,0-2-1,3 2-415,-1-2-160,5 2-64,2-4 96,0 2-64,3-4-96,4-1 0,2-3-1439,2 4 767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7040,'-1'-1'274,"1"0"0,0 0-1,0 0 1,1 0 0,-1 0 0,0 1 0,0-1 0,0 0 0,1 0-1,-1 0 1,0 0 0,1 0 0,-1 0 0,1 0 0,-1 0 0,1 1-1,-1-1 1,1 0 0,0 0 0,-1 1 0,1-1 0,0 0 0,0 0-274,2 0 174,-1 0 0,1 0 1,-1 0-1,1 0 1,0 0-1,-1 1 0,2-1-174,2 0 70,-6 1-57,1 0 0,0 0 0,0-1 0,0 1 0,0 0 0,0 0 0,0 0 0,0 0 0,0 1 0,-1-1 0,1 0 0,0 0 0,0 0 0,0 1 0,0-1 0,0 0 1,-1 1-1,2 0-13,-2-1 5,0 0 0,0 0 1,0 0-1,0 1 0,0-1 1,0 0-1,0 0 0,0 0 1,-1 0-1,1 0 0,0 0 1,0 1-1,0-1 0,0 0 1,0 0-1,0 0 0,0 0 1,0 0-1,0 0 0,0 0 1,-1 0-1,1 0 0,0 1 1,0-1-1,0 0 0,0 0 1,0 0-1,0 0 0,-1 0 1,1 0-1,0 0-5,-6 2 74,5-1-47,-3 1 15,-1-1 0,1 1 0,0-1 0,-1 0 0,0 0-42,3 0-8,0-1-1,1 0 1,-1 0 0,0 0-1,0 0 1,0 0 0,1 0-1,-1-1 1,0 1 0,0-1-1,1 1 1,-1-1 0,-1 0 8,2 0-87,-1 0 69,3 1 68,3 1-4150,0-1 1727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6976,'-7'-11'3754,"8"10"-1430,3 2-1512,7 4-92,-10-4-669,1 0-1,0 0 1,-1 1-1,1-1 1,-1 0-1,0 1 1,2 1-51,-3-3 18,0 1 0,0-1 0,1 1 0,-1-1 0,0 0 0,0 1 0,0-1 0,0 1 0,1-1 1,-1 1-1,0-1 0,0 1 0,0-1 0,0 1 0,0-1 0,0 1 0,0-1 0,0 1 0,0-1 0,0 0 1,-1 1-1,1-1 0,0 1 0,0-1 0,0 1 0,0-1 0,-1 1 0,1-1 0,0 0 0,0 1 0,-1-1 1,1 0-1,0 1 0,-1-1 0,1 1-18,-8 4 584,8-5-574,0 0 0,0 0 0,0 0 0,0 0 1,0 0-1,0 0 0,-1 0 0,1 0 0,0 0 0,0 0 0,0 0 1,0 0-1,-1 0 0,1 0 0,0 0 0,0 0 0,0 0 0,0 0 1,0 0-1,-1 0 0,1 0 0,0 0 0,0 0 0,0 0 0,0 0 1,0 0-1,-1 0 0,1-1 0,0 1 0,0 0 0,0 0 0,0 0 1,0 0-1,0 0 0,0 0 0,0 0 0,0-1 0,-1 1 0,1 0 1,0 0-1,0 0 0,0 0 0,0-1 0,0 1 0,0 0 0,0 0 1,0 0-1,0 0 0,0 0 0,0-1 0,0 1 0,0 0 0,0 0 1,0 0-1,0 0 0,0-1-10,2-1 42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7552,'-4'-15'2448,"4"13"-1238,1 3-871,0 2-219,25 113 483,43 228 138,-44-198 2550,-24-142-2111,-1-11-774,-1-11-233,0-3-149,1-21-24,1 10 51,0 7-59,1 0 0,2-1 0,0 1 0,3-4 8,-5 20-23,1 2 0,-1-1 1,1 0-1,1 0 0,-1 1 0,1 0 0,1 0 0,0-2 23,-3 7-19,0-1-1,1 0 1,-1 1 0,0-1-1,1 1 1,0 0 0,-1 0-1,1 0 1,0 0-1,0 0 1,0 1 0,0-1-1,0 1 1,1 0-1,-1 0 1,0 0 0,1 1-1,-1-1 1,0 1-1,2-1 20,-3 1-6,-1 0 0,1 0-1,-1 1 1,1-1 0,-1 0-1,1 0 1,-1 1 0,1-1-1,-1 1 1,1-1 0,-1 1-1,1 0 1,-1 0 0,0-1-1,1 1 1,-1 0 0,0 0-1,0 0 1,0 0 0,0 1-1,1-1 1,-2 0 0,1 0-1,0 1 1,0-1 0,0 1-1,-1-1 1,1 1 0,0-1-1,-1 1 1,1-1 6,-1 3 12,1 0 1,-1 0-1,1-1 0,-1 1 1,0 0-1,0 0 1,-1-1-1,1 1 0,-1 0 1,1 0-1,-1-1 0,-1 4-12,-1-2 12,1 1-1,-1-1 0,0 0 0,0 0 1,0 0-1,-1 0 0,0-1 0,0 1 1,0-1-1,0 0 0,-1 0 0,1-1 0,-1 1 1,0-1-1,0 0 0,0 0 0,-1-1 1,1 0-1,-1 1-11,2-2 5,0-1 1,0 1-1,0-1 1,1 0-1,-1 0 1,0 0 0,0 0-1,0-1 1,0 0-1,1 1 1,-1-2-1,0 1 1,1 0-1,-4-2-5,4 1-357,1 1 0,-1-1 0,1 1 0,-1-1 0,1 0 1,0 0-1,-1-1 357,0-2-1200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8480,'2'-5'3136,"-2"5"-2432,3 9-224,-3-5 608,2 0-704,0 4 480,0 0-512,1 3 32,-1-1-224,0 4-96,0-2-32,-2 1 96,0 1-64,0 0-96,3-1 0,-3-3-2944,2-2 1632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6656,'0'-9'2144,"4"16"1072,-3-4-3028,1-1 0,-1 0 0,1 1 0,-1-1 0,1 0 0,0 0 0,0 0 0,0 0-188,6 7 362,1 2 142,0 1-1,-1 0 1,4 9-504,18 41 568,-16-33-183,-11-22-114,1 0-1,0-1 1,0 0 0,3 4-271,-7-10 31,0 0-1,1 1 1,-1-1 0,0 0 0,0 1 0,1-1-1,-1 0 1,0 0 0,1 1 0,-1-1 0,0 0-1,1 0 1,-1 1 0,0-1 0,1 0 0,-1 0-1,1 0 1,-1 0 0,0 0 0,1 0 0,-1 1-1,1-1 1,-1 0 0,0 0 0,1 0 0,-1 0-1,1-1 1,-1 1 0,1 0 0,-1 0 0,0 0-1,1 0 1,-1 0 0,0 0 0,1-1 0,-1 1-1,1 0 1,-1 0 0,0-1 0,0 1 0,1 0-1,-1-1 1,0 1 0,1 0 0,-1-1 0,0 1-1,0 0 1,0-1 0,1 1 0,-1 0-31,1-3 74,1 0 1,-1 0 0,0-1-1,0 1 1,1-2-75,-2 4 1,5-21 71,-1 0 0,0-9-72,0-2 48,12-64-1098,-14 84 548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7456,'-2'-7'2421,"1"5"-1477,1 2-368,1 11 965,6 36-1197,3 24 112,1 78 419,14 129-214,-23-257-246,0-9 535,-1 0 0,0 4-950,0-85 2181,0 36-2170,2-1 0,7-27-11,-7 47-33,0 0 0,1 1 1,1 0-1,0 0 0,1 0 0,0 1 1,1 0-1,2-3 33,-7 11-25,1 1 0,0-1 0,1 0 0,-1 1 0,0 0 0,1 0 0,0 0 0,0 0 0,1 0 25,-4 2-4,1 0-1,-1 1 1,1-1 0,-1 0-1,1 1 1,-1-1 0,1 1-1,-1 0 1,1-1 0,0 1-1,-1 0 1,1 0 0,-1 0-1,1 0 1,0 0 0,-1 1-1,1-1 1,-1 0-1,1 1 1,-1-1 0,1 1-1,-1-1 1,1 1 0,-1 0-1,1 0 1,-1 0 0,0 0-1,1 0 5,-1 0-10,1 1-1,-1-1 1,0 0 0,0 1-1,1-1 1,-1 0-1,0 1 1,-1 0-1,1-1 1,0 1-1,0-1 1,0 2 10,-1-1-6,0-1 1,0 0 0,0 0 0,0 0 0,0 0 0,0 0-1,0 0 1,0 0 0,-1 0 0,1 0 0,0 0-1,-1 0 1,1 0 0,0 0 0,-1 0 0,0 0 0,1 0-1,-1 0 1,1 0 0,-1 0 0,0 0 5,-9 9 58,0 0 0,0-1 0,-5 3-58,10-8 60,2-2-23,1 0 0,-1 0-1,1-1 1,-1 1-1,0-1 1,1 1-1,-1-1 1,0 0 0,0 0-1,-2 0-36,3-1-69,0 0 0,1 0 0,-1 0 0,0 0 0,1 0 0,-1 0 1,1 0-1,-1-1 0,0 1 0,1-1 0,-1 1 0,1-1 0,-1 0 0,1 1 0,-1-1 0,1 0 0,0 0 0,-1 0 0,1 0 0,0-1 69,-2-1-699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7296,'-2'-3'1382,"1"2"-904,1 0 1,-1 0 0,1 1 0,-1-1 0,1 0 0,-1 0 0,1 0 0,0 1-1,-1-1 1,1 0-479,3-18 2710,-1 15-2503,0 0 0,0 0 0,0 0 0,0 0 0,1 0 0,0 0 0,0 1 0,2-3-207,-3 4 10,0 0 0,1 0-1,-1 0 1,1 0-1,-1 0 1,1 0-1,0 1 1,-1 0 0,1-1-1,0 1 1,0 0-1,0 0 1,1 1-10,-3-1-7,0 1 0,0 0 0,0 0 0,0 0 0,0 0 0,1 1 1,-1-1-1,0 0 0,0 0 0,0 1 0,0-1 0,0 1 0,0-1 0,0 1 1,0-1-1,0 1 0,0 0 0,0-1 0,0 1 0,0 0 0,0 0 0,-1 0 0,1-1 1,0 1-1,-1 0 0,1 0 0,0 0 0,-1 0 0,1 1 0,-1-1 0,0 0 0,1 0 7,0 3-15,0-1 0,0 1 0,0 0 0,-1-1-1,0 1 1,1 0 0,-1-1 0,0 1-1,-1 3 16,0 0 26,-1 1-1,0-1 0,-1 0 0,1 0 0,-1 0 0,0 0 0,-1-1 0,-3 7-25,1-4 230,-1 0 0,0 0-1,0-1 1,-1 0 0,-6 5-230,13-12 12,-1 1 96,0-1-1,0 1 1,0 0-1,0 0 1,1 0-1,-2 1-107,3-3 29,0 1 0,0-1 0,-1 1 0,1-1 0,0 0 0,0 1 0,0-1 0,0 1-1,0-1 1,0 0 0,0 1 0,0-1 0,0 1 0,0-1 0,0 1 0,0-1 0,0 0 0,0 1 0,0-1 0,0 1-1,0-1 1,0 0 0,0 1 0,1-1 0,-1 1 0,0-1 0,0 0 0,0 1 0,1-1 0,-1 0 0,0 1 0,1-1-1,-1 0 1,0 0 0,0 1 0,1-1 0,-1 0 0,1 0 0,-1 1 0,0-1 0,1 0 0,-1 0-29,1 1 24,1-1 0,-1 0 1,0 1-1,1-1 1,-1 0-1,0 0 0,1 0 1,-1 0-1,0 0 1,1 0-25,0 0 12,12-1 2,0 0 1,0-1-1,2-2-14,15-1-1,-26 4-177,40-4-990,-15 5-4616,-16 1 2771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95 8128,'0'0'235,"0"-1"1,0 1-1,-1 0 1,1 0-1,0 0 1,0 0-1,-1-1 1,1 1-1,0 0 1,-1 0-1,1 0 0,0 0 1,0 0-1,-1 0 1,1 0-1,0 0 1,-1 0-1,1 0 1,0 0-1,-1 0-235,0-1 3943,-1-3-2612,0-3-1131,-1 1 0,0 0 0,0-1 0,0 1 0,-1 0 0,0 0-200,2 3 25,-1-1 0,0 1-1,0-1 1,-1 1 0,1 0-1,0 1 1,-1-1 0,0 0-1,0 1 1,1 0 0,-1 0-1,0 0 1,-1 1 0,1-1-1,0 1 1,0 0 0,-1 0-1,1 0 1,-5 1-25,3-1-24,0 1 0,0 1-1,0-1 1,0 1 0,0 0 0,0 0 0,0 1 0,0 0 0,0 0-1,1 0 1,-1 1 0,1 0 0,-5 3 24,3-1-1,1 0 0,0 0 0,1 1-1,-1 0 1,1 0 0,0 1 0,1-1 0,0 1 0,0 0-1,-2 4 2,1 0 1,0 1-1,1 0 0,0 0 0,1 1 0,0-1 0,1 5 0,1-11 16,0 0 0,1 0-1,0-1 1,0 1 0,1 0 0,0 0-1,0-1 1,0 1 0,0 0-1,1-1 1,1 5-16,-1-6 20,0-1 0,0 1 1,0 0-1,0-1 0,1 0 0,-1 1 1,1-1-1,0 0 0,0 0 0,0-1 0,0 1 1,0-1-1,1 0 0,-1 1 0,1-2 0,1 2-20,0-1 31,0 0 0,-1-1-1,1 1 1,0-1-1,0 0 1,0-1-1,0 1 1,0-1 0,-1 0-1,1 0 1,0-1-1,0 0 1,0 1-1,0-2 1,0 1-31,2-1-303,1-1 0,0 0-1,-1-1 1,0 1 0,1-1 0,-1-1-1,4-3 304,0 0-6511,-7 5 3407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37 122 6976,'-1'-1'953,"-1"-1"0,0 0 0,1 0 0,-1 1 0,1-1 1,-1 0-1,0-2-953,2 3 269,-1 0 1,1-1-1,0 1 1,-1 0-1,1-1 1,0 1-1,0 0 1,0-1-1,-1 1 1,1 0-1,1-1 1,-1 1-1,0-2-269,1-12 1196,-1 12-1103,1 0 0,-1 0 0,0 0 1,1 0-1,-1 0 0,1 0 1,0 1-1,0-1 0,0 0 0,0 0 1,0 1-1,1-1-93,0 0 6,-1 1 1,1 0-1,-1-1 1,1 1-1,0 0 0,0 0 1,0 1-1,0-1 1,1 0-1,-1 1 0,0-1 1,0 1-1,1 0 1,-1 0-1,2 0-6,-1-1-16,1 1 0,0 0 0,0 1 0,-1-1 0,1 1 0,0-1 0,0 1 0,2 1 16,-5-1-8,1 0 1,-1 0-1,1 1 0,0-1 0,-1 1 1,1-1-1,-1 1 0,1-1 1,0 1-1,-1 0 0,0 0 0,1 0 1,-1 0-1,0 0 0,1 0 0,-1 1 1,0-1-1,0 0 0,0 1 0,1 0 8,-1 0-4,0 1-1,0 0 0,0-1 1,0 1-1,0 0 0,0-1 1,-1 1-1,1 0 1,-1 0-1,0 0 0,0-1 1,0 1-1,0 0 0,0 0 1,-1 0-1,1 0 0,-1-1 1,1 1-1,-1 0 0,0 0 1,-1 1 4,-3 7 26,-1-1 1,0 0-1,0 0 1,-5 6-27,4-7 66,-11 15 97,-1-1-1,-13 12-162,27-30 88,2-2 83,-1 0 0,1 0 1,1 1-1,-1 0 0,-2 2-171,5-6 9,0 0-1,0 0 1,0 0-1,0 1 1,0-1 0,0 0-1,0 0 1,0 0-1,0 0 1,0 0-1,0 0 1,0 0-1,0 0 1,0 0-1,0 0 1,0 0-1,1 0 1,-1 0-1,0 0 1,0 0-1,0 1 1,0-1 0,0 0-1,0 0 1,0 0-1,0 0 1,0 0-1,0 0 1,0 0-1,0 0 1,0 0-1,0 0 1,0 0-1,0 0 1,0 0-1,0 0 1,0 0-1,1 0 1,-1 0-1,0 0 1,0 0 0,0 0-1,0 0 1,0 0-1,0 0 1,0 0-1,0 0 1,0 0-1,0 0 1,0 0-1,0 0 1,0 0-1,0 0-8,5-1 71,-4 1-18,34-5-3,0-3 0,0-1 0,12-5-50,-37 10-728,1 0 0,-1-1 728,4 0-886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7232,'-1'-4'1234,"1"4"-1047,0-1 1,0 1-1,0-1 0,0 1 0,0 0 0,0-1 0,0 1 0,0-1 0,0 1 0,0-1 0,0 1 0,0-1 1,0 1-1,0-1 0,0 1 0,1 0 0,-1-1 0,0 1 0,0-1 0,0 1 0,1 0 0,-1-1 0,0 1 1,0 0-1,1-1 0,-1 1 0,0 0 0,1-1 0,-1 1 0,1 0 0,-1-1-187,2 1 90,0-1-1,0 0 0,-1 0 1,1 1-1,0-1 1,0 1-1,0-1 0,0 1 1,0 0-1,0 0 1,0 0-1,0 0 0,0 0 1,0 1-1,0-1 1,0 0-1,0 1 0,0 0 1,0-1-1,0 1 1,1 1-90,-3-2 3,0 0 0,1 1 0,-1-1 0,0 1 1,1-1-1,-1 0 0,0 1 0,1-1 1,-1 1-1,0-1 0,0 1 0,1-1 1,-1 1-1,0-1 0,0 1 0,0-1 1,0 1-1,0-1 0,0 1 0,0-1 1,0 1-1,0 0 0,0-1 0,0 1 1,0-1-1,0 1 0,0-1 0,0 1 1,-1-1-1,1 1 0,0-1 0,0 1 0,-1-1 1,1 1-1,0-1 0,-1 1-3,0 1 2,-1 0 0,1 1 0,-1-1 0,0 0 0,0 0 0,-1 1-2,-1 0 27,0 0 0,0 0 1,0 0-1,0 0 1,0-1-1,-5 2-27,8-3 18,0-1 1,0 0-1,0 1 0,0-1 0,0 0 0,-1 1 1,1-1-1,0 0 0,0 0 0,0 0 0,-1 0 0,1 0 1,0 0-1,0 0 0,0-1 0,0 1 0,-1 0 1,1-1-1,0 1 0,0-1 0,0 1 0,0-1 0,0 1 1,0-1-1,0 0 0,0 0 0,0 1 0,0-1 1,1 0-1,-1 0 0,0 0 0,0 0-18,0-1 27,0 1-1,1-1 1,-1 0 0,1 1-1,-1-1 1,1 0-1,-1 1 1,1-1 0,0 0-1,0 0 1,-1 1 0,1-1-1,1 0 1,-1 0-1,0 1 1,0-1 0,1 0-1,-1 0 1,1 1-1,-1-1 1,1 0 0,0-1-27,0 2-109,0 0 0,0-1 0,-1 1 0,1 0 1,0-1-1,1 1 0,-1 0 0,0 0 0,0 0 0,0 0 1,2-1 108,-2 1-354,0 1 1,0-1 0,1 1 0,-1-1-1,1 1 1,-1-1 0,0 1 0,1 0-1,-1 0 1,1-1 0,-1 1-1,0 0 1,1 1 0,0-1 353,8 2-2405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6656,'-3'-4'2523,"3"4"-2361,0 0 1,0 0-1,0 0 0,0 0 1,-1 0-1,1-1 0,0 1 1,0 0-1,0 0 1,0 0-1,0 0 0,0 0 1,0-1-1,0 1 0,0 0 1,-1 0-1,1 0 0,0 0 1,0-1-1,0 1 0,0 0 1,0 0-1,0 0 0,0 0 1,0-1-1,0 1 0,0 0-162,0 0 118,1 0 1,-1 0-1,0-1 0,0 1 0,0 0 0,0 0 0,0 0 0,0 0 0,0-1 1,0 1-1,0 0 0,1 0 0,-1 0 0,0-1 0,0 1 0,0 0 0,0 0 1,0 0-1,0-1 0,0 1 0,0 0 0,0 0 0,0 0 0,-1-1-118,1 1 20,0 0-1,0 0 0,0 0 0,0 0 0,0 0 0,0-1 0,0 1 0,0 0 1,0 0-1,0 0 0,0 0 0,0 0 0,0 0 0,0-1 0,0 1 1,1 0-1,-1 0 0,0 0 0,0 0 0,0 0 0,0 0 0,0-1 1,0 1-1,0 0 0,0 0 0,0 0 0,0 0 0,0 0 0,1 0 0,-1 0 1,0 0-1,0 0 0,0 0 0,0 0 0,0 0 0,0-1 0,1 1 1,-1 0-1,0 0 0,0 0 0,0 0 0,0 0 0,0 0 0,0 0 0,1 0 1,-1 0-1,0 0 0,0 0 0,0 0 0,0 1-19,3-2 218,5 0 117,0-1 1,1 2 0,6-1-336,-13 1 2,0 0 0,0 0 1,0 1-1,1-1 0,-1 1 1,0-1-1,0 1 0,0 0 1,0 0-1,0 0 0,0 0 1,0 0-1,0 0 0,-1 0 0,1 1 1,0-1-1,0 1-2,-2-1 2,1 0-1,0-1 1,-1 1-1,1 0 1,-1 0-1,1 0 1,-1 0 0,0 0-1,1 0 1,-1 0-1,0 0 1,1 0-1,-1 1 1,0-1-1,0 0 1,0 0 0,0 0-1,0 0 1,0 0-1,0 0 1,-1 0-1,1 0 1,0 0 0,0 0-1,-1 0 1,1 0-1,-1 0 1,1 0-1,-1 0 1,1 0-2,-2 2 35,1-1 0,-1 1 0,0-1 0,0 0 0,0 0 0,0 0 0,0 0 0,0-1 0,0 1 0,-1 0 0,0 0-35,2-2 18,1 1 0,-1-1 1,0 0-1,0 1 0,1-1 0,-1 0 0,0 0 0,0 1 0,0-1 1,0 0-1,1 0 0,-1 0 0,0 0 0,0 0 0,0 0 1,0 0-1,1 0 0,-1-1 0,0 1 0,0 0 0,0 0 0,1-1 1,-1 1-1,0-1 0,1 1 0,-1 0 0,0-1 0,0 0 1,1 1-1,-1-1 0,1 1 0,-1-1 0,1 0 0,-1 1 0,1-1 1,-1 0-1,1 1 0,-1-1 0,1 0 0,0 0 0,-1 0 1,1 1-1,0-1 0,0 0 0,0 0 0,0 0 0,-1 0 0,1 0 1,0 1-1,0-1 0,1 0 0,-1-1-18,0 0-153,1 0 1,-1-1-1,1 1 0,-1 0 0,1-1 1,0 1-1,0 0 0,0 0 0,0 0 0,0 0 1,1 0-1,-1 0 0,1 0 0,0 0 153,3-3-1216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9312,'-6'-15'2981,"6"24"-942,1 10-2222,31 142 1221,-15-80-689,9 31 200,1 11 885,-26-118-1236,0 1 277,1 1-1,0-1 1,0 1-475,-2-6 503,0-3-257,-3-6 34,0-3-230,0 1 0,1-1 1,0 0-1,0 1 0,1-1 0,1 0 0,0 0 0,1-5-50,0 1 34,1 0-1,0 0 1,2 1 0,-1-1-1,2 1 1,0 0-34,-1 1-45,2 1 1,0 1 0,0-1-1,2 0 45,-6 8-17,0 0 0,1 1-1,-1 0 1,1-1-1,0 1 1,0 0-1,0 1 1,1-1 0,-1 1-1,1-1 1,-1 1-1,1 0 1,0 0-1,2 0 18,-5 1-4,1 1-1,-1 0 1,1-1 0,-1 1-1,1 0 1,-1 0-1,1 0 1,-1 0-1,1 0 1,-1 0-1,1 0 1,-1 1-1,1-1 1,-1 1 0,0-1-1,1 1 1,-1-1-1,1 1 1,-1 0-1,0 0 1,0-1-1,1 1 1,-1 0-1,0 0 1,0 1 0,0-1-1,0 0 1,0 0-1,0 0 1,0 1-1,0-1 5,0 2-6,0-1-1,0 1 0,0 0 0,0 0 1,0-1-1,0 1 0,-1 0 1,0 0-1,1 0 0,-1 0 1,0 0-1,0 0 0,0 0 0,-1 0 1,1-1-1,-1 2 7,0 0 9,-1 0 0,1 0 0,-1 0 0,0 0 0,0 0 0,0-1 1,-1 1-1,1-1 0,-1 0 0,-2 3-9,2-3 19,-1 0 0,1 0 0,-1 0 0,0-1 0,0 1 0,0-1 0,0 0 0,-1 0 0,1 0 0,-1-1 0,0 1-19,4-2 4,-4 2 1,0-1 0,0 0 0,0 0 0,0 0 0,0 0 0,0-1 0,0 0 0,0 0 0,-1 0 0,1-1 0,0 0-1,0 0 1,0 0 0,-3-1-5,8 1-111,-1 1 0,0 0 0,0-1 0,1 1 0,-1 0 0,1-1 0,-1 1 0,0-1 0,1 1 0,-1-1 0,1 0 0,-1 1 0,1-1 0,-1 1 0,1-1 0,-1 0 0,1 0-1,-1 0 112,1 0-352,0 1-1,0-1 0,0 1 1,0-1-1,0 1 0,0-1 1,0 1-1,0-1 0,0 0 0,0 1 1,0-1-1,0 1 0,1-1 1,-1 1-1,0-1 0,0 1 1,0-1-1,1 1 0,-1-1 0,0 1 1,1-1-1,-1 1 0,0-1 1,1 1 352,5-5-4064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8384,'-3'-11'6853,"6"0"-3909,-1 8-2793,1 0 1,0 0 0,-1 1-1,1-1 1,0 1 0,0-1-1,0 1 1,1 0-152,-1 0 29,0 0-26,0 0-1,1 0 1,-1 1 0,1-1-1,0 1 1,0 0-1,-1 0 1,1 0-1,0 1 1,0-1-1,0 1 1,2 0-3,-4 0-9,0 0 0,0 1 0,0-1 1,1 1-1,-1-1 0,0 1 0,0 0 1,0-1-1,0 1 0,1 1 9,-2-1-6,0 0-1,1 0 1,-1 0-1,0 0 1,0 0 0,0 0-1,0 0 1,0 0-1,-1 1 1,1-1-1,0 0 1,0 1 0,-1-1-1,1 0 1,-1 1-1,1 0 7,-1-1-2,0 0-1,0 1 1,0-1-1,0 0 1,0 1-1,0-1 1,0 0-1,0 0 0,0 1 1,-1-1-1,1 0 1,-1 0-1,1 1 1,-1-1-1,1 0 1,-1 0-1,1 0 1,-1 0-1,0 0 0,0 1 3,-4 3 41,1 0 0,-1-1 0,-3 4-41,2-3 46,-21 20 87,26-24-78,1-1 145,1-1-134,1-1 1,0 1-1,0 0 0,0 0 1,2-1-67,3 0 4,0 1 1,1-1 0,-1 1-1,1 1 1,-1 0 0,1 0-1,0 0 1,0 1-5,-4 0-14,0-1 0,0 2 0,-1-1 1,1 0-1,0 1 0,0-1 0,-1 1 0,1 0 0,-1 1 0,1-1 0,0 2 14,-2-3-8,-1 0-1,1 1 0,-1-1 1,1 1-1,-1-1 0,0 1 1,1 0-1,-1 0 0,0-1 1,0 1-1,0 0 0,0 0 1,-1 0-1,1 0 0,0 0 1,-1 0-1,0 1 0,1-1 1,-1 0-1,0 0 0,0 0 1,0 0-1,0 1 9,-1 0 25,0 1-1,0 0 1,0 0-1,0 0 1,0-1-1,-1 1 1,0-1-1,0 1 1,0-1-1,-1 1-24,0 1 10,-1 0-1,0-1 1,-1 0 0,1 0 0,0 0-1,-4 2-9,-2 0 37,-1 1-1,0-2 1,-1 1 0,1-2-1,-1 1 1,-2-1-37,8-2 59,-1-1 1,1 0-1,-1 0 1,1 0-1,-2-1-59,4 0-117,1 0 0,0 0-1,0-1 1,-1 1 0,1-1 0,0 0 0,0 0-1,-1 0 1,1 0 0,0-1 0,0 1 117,-5-6-694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8896,'-1'-8'3585,"1"8"-1817,1 4 377,2 2-1749,0-1 1,0 1-1,0-1 0,3 4-396,0 1 207,3 2 145,8 9-352,4 8 133,70 121 1638,-90-149-1687,-1 0-1,1 0 1,-1 0-1,1 0 1,0-1-1,-1 1 1,1 0-1,0-1 1,-1 1-1,1-1 1,0 1-1,0-1 1,0 1-84,-1-1 26,1 0 0,-1 0 1,0 0-1,1 1 0,-1-1 1,0 0-1,1 0 0,-1 0 1,0 0-1,1-1 0,-1 1 1,0 0-1,0 0 0,1 0 1,-1 0-1,0 0 0,1 0 1,-1 0-1,0-1 0,1 1 0,-1 0 1,0 0-1,0 0 0,1-1 1,-1 1-1,0 0 0,0 0 1,0-1-1,1 1 0,-1 0 1,0 0-1,0-1 0,0 1 1,0 0-1,0-1 0,1 1 1,-1 0-1,0-1 0,0 1 1,0 0-27,3-12 283,0 1 0,0-1 0,1-10-283,1-39 7,-3 35 38,3-16-2946,2-7 2901,-3 33-1318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9056,'-2'-12'2922,"2"12"-2892,0 0 0,0 0-1,0 0 1,0 0-1,0 0 1,0 0 0,0 0-1,0 0 1,0 0-1,0 0 1,-1 0 0,1 0-1,0 0 1,0 0-1,0 0 1,0 0 0,0 0-1,0-1 1,0 1 0,0 0-1,0 0 1,0 0-1,0 0 1,0 0 0,0 0-1,0 0 1,0 0-1,0 0 1,0 0 0,0 0-1,0 0 1,0 0-1,0 0 1,0 0 0,0 0-1,1 0 1,-1 0-1,0-1 1,0 1 0,0 0-1,0 0 1,0 0 0,0 0-1,0 0 1,0 0-1,0 0 1,0 0 0,0 0-1,0 0 1,0 0-1,0 0 1,0 0 0,0 0-1,0 0 1,0 0-1,0 0 1,0 0 0,0 0-1,1 0 1,-1 0-30,1 2 709,1 7-516,-1-1 1,0 1-1,0-1 1,-1 1-194,2 14 106,8 51 350,4 42 410,-8-27-370,14 137 928,-11-154-213,-8-65-473,-3-8-222,0-10 150,3-46-58,-1 31-629,1 0 1,1 0-1,2 0 0,0 0 1,1 0-1,2 1 1,2-5 20,-6 22-26,0 0 0,0 1 1,1 0-1,0 0 0,0 0 1,1 0-1,0 1 0,0-1 26,-1 4-32,-1-1 0,1 1 0,0 0-1,0 0 1,0 0 0,0 0 0,1 1 0,-1-1-1,1 1 1,-1 1 0,1-1 0,0 1 0,2-1 32,-4 1-21,1 1-1,-1-1 1,1 1 0,-1 0 0,1 0 0,0 1 0,-1-1 0,1 1-1,-1 0 1,3 0 21,-5 0-6,0-1-1,0 0 1,0 1 0,0 0-1,0-1 1,0 1 0,0 0-1,0-1 1,0 1-1,0 0 1,0 0 0,0 0-1,0 0 1,0 0-1,-1 0 1,1 0 0,0 0-1,-1 0 1,1 0-1,-1 0 1,1 1 0,-1-1-1,0 0 1,1 0-1,-1 1 1,0-1 0,0 0-1,0 0 1,0 1-1,0-1 1,0 0 0,0 1 6,0 1 11,-1 0 0,0 0 0,0 0 0,0 0 1,0 0-1,0-1 0,-1 1 0,1 0 0,-1-1 1,1 1-1,-1-1 0,0 1 0,-1 0-11,-2 3 36,-1-1-1,1 0 1,-1-1 0,-5 4-36,2-2 56,0-1-1,0-1 1,0 1 0,0-2 0,-10 4-56,14-6-151,1 0 0,-1 0 0,0 0-1,0 0 1,1-1 0,-1 0 0,0 0 0,0-1 0,0 1 0,1-1 0,-1 0 0,0 0-1,0-1 152,4 2-279,1 0 0,-1-1-1,0 1 1,1-1-1,-1 1 1,0 0-1,1-1 1,-1 1-1,1-1 1,-1 0 0,1 1-1,-1-1 1,1 1 279,-2-2-1013,0 0-1157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9056,'0'0'83,"0"0"0,0 0 0,0 0 0,0-1 0,0 1 0,0 0 0,0 0 1,0 0-1,0 0 0,0 0 0,0 0 0,0 0 0,0 0 0,0 0 0,0 0 0,0 0 1,0 0-1,0 0 0,0 0 0,0 0 0,0 0 0,0 0 0,0 0 0,0-1 0,0 1 1,1 0-1,-1 0 0,0 0 0,0 0 0,0 0 0,0 0 0,0 0 0,0 0 0,0 0 1,0 0-1,0 0 0,0 0 0,0 0 0,0 0 0,0 0 0,0 0 0,0 0 0,0 0 1,1 0-1,-1 0 0,0 0 0,0 0 0,0 0 0,0 0 0,0 0 0,0 1 0,0-1 1,0 0-1,0 0 0,0 0 0,0 0 0,0 0 0,0 0 0,0 0 0,0 0-83,2 6 1416,-2 10-1173,0-4-10,0 1 0,-1-1 0,-1 1 0,0-1 1,-1 0-1,0 0 0,-2 6-233,-36 82 2261,40-100-2249,1 0 1,0 1-1,0-1 0,0 0 0,0 1 0,0-1 1,-1 1-1,1-1 0,0 1 0,0-1 1,0 0-1,0 1 0,0-1 0,0 1 0,0-1 1,0 0-1,1 1 0,-1-1 0,0 1 1,0-1-1,0 0 0,0 1 0,1-1 0,-1 1 1,0-1-1,0 0 0,0 1 0,1-1 1,-1 0-1,0 1 0,1-1 0,-1 0 0,0 0 1,1 1-1,-1-1 0,0 0 0,1 0 1,-1 0-1,0 1 0,1-1 0,-1 0 0,1 0 1,-1 0-1,0 0 0,1 0-12,2 1 47,1-1 1,-1 0-1,1 0 0,-1 0 1,2 0-48,1 0 24,88-2-557,-55 0-4385,-28 2 2636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11296,'-4'-8'4192,"4"8"-3264,-3 4-257,1 0 257,4 2-640,-2 4 384,3 3-384,-3 2 64,2 1-224,-2 2-64,2 3-32,0 4 96,3-1-64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299 173 9568,'-10'3'3956,"10"-3"-3896,-1 0-1,1 0 1,0 0-1,-1 1 1,1-1 0,0 0-1,0 0 1,-1 0-1,1 1 1,0-1-1,-1 0 1,1 0-1,0 1 1,0-1-1,0 0 1,-1 1 0,1-1-1,0 0 1,0 0-1,0 1 1,0-1-1,-1 1 1,1-1-1,0 0 1,0 1-60,0-1 38,0 0 0,0 0 0,0 0 0,0 0-1,0 0 1,0 0 0,1 0 0,-1 1 0,0-1 0,0 0 0,0 0 0,0 0 0,0 0 0,0 0 0,0 0-1,0 0 1,0 0 0,0 0 0,0 0 0,0 0 0,0 0 0,1 0 0,-1 0 0,0 0 0,0 0 0,0 0-1,0 0 1,0 0 0,0 0 0,0 0 0,0 0 0,0 0 0,0 0 0,0 0 0,1 0 0,-1 0 0,0 0-1,0 0 1,0 0 0,0 0 0,0 0 0,0 0-38,4-2 584,-3 1-465,1 0-1,-1 0 1,0-1 0,1 1-1,-1 0 1,0-1 0,0 1 0,0-1-1,0 1 1,0-1 0,0 0 0,-1 1-1,1-1 1,0 0 0,-1 0-1,1 1 1,-1-1 0,0 0 0,0 0-1,0 0 1,1 0 0,-2-1-119,1-1 118,0-1 1,-1 0 0,0 1-1,0-1 1,0 1 0,-1-1-1,1 1 1,-1 0 0,0-1-119,-5-7 115,0 0 1,0 1-1,-6-6-115,9 12-1,0 1-1,0 0 1,0 0-1,0 1 1,-1-1-1,1 1 0,-1 0 1,0 0-1,0 1 1,0-1-1,0 1 1,-2-1 1,3 2-13,0 0 0,-1 1 0,1-1 0,0 1 0,0-1 1,0 1-1,-1 1 0,1-1 0,0 0 0,0 1 0,0 0 1,0 0-1,0 0 0,0 1 0,0 0 0,-2 1 13,-8 5-23,1 1 0,0 0 0,-10 11 23,17-14-9,0 1 1,0-1-1,0 1 0,1 1 0,0-1 1,1 1-1,0 0 0,0 0 0,0 0 1,1 0-1,0 3 9,1-4-8,0 1 1,0 0-1,0-1 1,1 1-1,1 0 1,-1 0-1,1 0 1,1 0-1,-1 0 0,1 0 1,0 0-1,2 4 8,-1-7 12,-1-1-1,1 1 1,0-1-1,0 0 0,1 1 1,-1-1-1,1-1 1,0 1-1,0 0 0,0-1 1,1 1-1,-1-1 1,1 0-1,-1 0 0,1-1 1,0 1-1,0-1 1,0 0-1,1 0 0,-1 0 1,0 0-1,1-1 1,-1 0-1,1 0 0,-1 0 1,1-1-1,0 1 1,-1-1-1,5-1-11,16-3-299,0-3 43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83 111 7712,'-1'0'74,"-7"-1"5009,7 1-4953,1-1 1,0 1-1,0 0 1,0 0-1,-1 0 1,1 0-1,0 0 1,0-1-1,0 1 1,0 0-1,0 0 1,-1 0-1,1-1 1,0 1 0,0 0-1,0 0 1,0 0-1,0-1 1,0 1-1,0 0 1,0 0-1,0-1 1,0 1-1,0 0 1,0 0-1,0 0 1,0-1-1,0 1 1,0 0-1,0 0 1,0-1-1,0 1 1,0 0-1,0 0 1,0 0-1,0-1-130,1-20 2288,1 15-2079,0-1-1,0 1 1,1 0-1,0 0 1,0 1-1,0-1 1,0 0-1,1 1 1,0 0-1,0 0 1,3-3-209,-6 7-7,1 0 0,-1 0 1,0 0-1,1 0 1,-1 1-1,1-1 0,-1 0 1,1 1-1,-1-1 1,1 1-1,-1-1 0,1 1 1,-1 0-1,2-1 7,-2 1-2,0 0 0,0 0 1,0 0-1,0 1 0,0-1 0,0 0 0,0 0 0,0 1 1,0-1-1,0 0 0,0 1 0,0-1 0,0 1 0,-1-1 0,1 1 1,0 0-1,0-1 0,0 1 0,-1 0 0,1 0 0,0-1 1,-1 1-1,1 0 0,-1 0 0,1 0 2,0 2-6,1 0 1,-1 0-1,0 0 0,0 1 0,-1-1 1,1 0-1,0 1 0,-1-1 0,0 1 1,0-1-1,0 1 0,0-1 1,0 0-1,-1 3 6,-1 3-11,0 0 1,-1 1-1,0-1 0,-3 6 11,5-13 12,-7 18 93,-6 7-105,11-22 42,0 0 0,0 1 0,-1-1 0,0-1 0,0 1 0,0-1 0,-1 1-42,12-7-8,0-1 0,0 1-1,3-1 9,-4 2-2,3-2-6,1 1-1,0 1 0,0 0 1,8 0 8,-11 1-14,-1 0 1,1 1 0,-1 0-1,1 0 1,-1 0 0,0 1-1,5 2 14,-9-3 4,0 0 0,0 0 0,0 0 0,0 0 0,0 0 0,-1 1 0,1-1 0,0 0 1,-1 1-1,1 0 0,-1-1 0,0 1 0,1 0 0,-1 1-4,0-1-2,0-1 1,-1 1-1,1-1 1,-1 1-1,1 0 1,-1-1-1,0 1 1,1 0-1,-1-1 1,0 1-1,0 0 1,0-1-1,-1 1 1,1 0-1,0-1 1,-1 1-1,1 0 1,0-1-1,-1 1 1,0 0 1,-3 6 33,0 0 0,-1 0 0,0-1 0,0 0-1,0 0 1,-5 4-33,1-2 45,-1 0 0,1-1 0,-1 0 0,-1-1 0,1 0 0,-1-1 0,-6 3-45,13-7 18,1 0 1,-1-1-1,0 1 1,-1-1-1,1 1 1,0-1-1,0 0 1,0-1-1,-1 1 1,1-1-1,0 0 1,-1 0-1,-3-1-18,3 0-157,0 0-1,0-1 1,-1 0 0,1 0 0,0 0-1,1 0 1,-1-1 0,0 0-1,-1-1 158,2 1-1452,0-1 0,0 1 0,1-1 0,-1 1 0,1-1 0,-2-2 1452,0-5-3866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8064,'0'0'314,"0"-1"0,-1 0 1,1 0-1,0 0 0,0 0 1,0 0-1,0 1 0,0-1 1,0 0-1,0 0 0,0 0 1,0 0-1,0 0 0,0 1 1,0-1-1,1 0 0,-1 0 1,0 0-1,1 0 0,-1 1 1,0-1-1,1 0 0,-1 0 1,1 0-315,0 1 85,0-1 0,0 1 0,-1-1 1,1 1-1,0 0 0,0-1 0,0 1 0,0 0 1,0 0-1,0-1 0,0 1 0,-1 0 0,1 0 1,0 0-1,0 0 0,0 1 0,0-1 1,0 0-1,0 0 0,0 0 0,0 1 0,-1-1 1,1 0-1,0 1-85,1 0 36,0 0 0,0 0 0,0 0 0,-1 0 1,1 0-1,-1 0 0,1 1 0,-1-1 0,1 1 0,-1-1 0,0 1 1,1 0-1,-1-1 0,0 1 0,0 0 0,0 0 0,-1 0 1,1 0-1,0 0 0,-1 0 0,1 0 0,-1 0 0,1 1-36,-1 0 18,0-1-1,1 1 0,-1 0 0,-1 0 1,1-1-1,0 1 0,-1 0 1,1 0-1,-1-1 0,0 1 0,1-1 1,-1 1-1,-1 0 0,1-1 1,0 0-1,0 1 0,-2 1-17,1-2 50,-1 1 1,1-1-1,-1 1 0,0-1 1,1 0-1,-1 0 0,0 0 0,0-1 1,0 1-1,-1-1 0,1 1 0,0-1 1,0 0-1,-3 0-50,5-1 18,1 0-1,-1 1 1,0-1-1,0 0 1,0 0-1,1 0 1,-1 0-1,0-1 1,0 1 0,1 0-1,-1 0 1,0 0-1,0-1 1,1 1-1,-1 0 1,0-1-1,0 1 1,1-1 0,-1 1-1,0-1 1,1 1-1,-1-1 1,1 1-1,-1-1 1,1 0-1,-1 1 1,1-1 0,-1 0-1,1 1 1,0-1-1,-1 0 1,1 0-1,0 1 1,-1-1-1,1 0 1,0 0 0,0 0-19,0-1-22,-1-1-1,1 1 0,0-1 1,0 1-1,0 0 0,1-1 1,-1 1-1,0-1 0,1 1 0,0 0 1,-1-1-1,1 1 0,0-1 24,6-8-1210,4 2 324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8384,'0'-1'420,"-2"-10"3742,2 11-3986,0-1 0,0 1 0,0-1 1,0 1-1,0-1 0,1 1 0,-1 0 0,0-1 0,0 1 1,0-1-1,0 1 0,1 0 0,-1-1 0,0 1 1,0 0-1,1-1 0,-1 1 0,0 0 0,0-1 1,1 1-1,-1 0 0,0 0 0,1-1-176,0 0 56,1 1 1,-1-1-1,1 0 0,-1 0 1,1 1-1,0-1 0,-1 1 1,1-1-1,0 1 0,-1 0 1,1 0-1,0-1 0,0 1 1,-1 1-1,1-1 0,0 0 1,0 0-1,-1 1 0,1-1 1,0 1-1,-1-1 0,1 1 1,-1 0-1,1 0 0,-1-1 1,1 1-1,-1 0 0,1 0 1,-1 1-1,0-1 0,0 0 1,1 1-57,0 0 24,0 0 1,-1 0-1,1 0 1,-1 0-1,1 0 1,-1 0-1,0 0 1,0 0-1,0 1 1,0-1-1,0 1-24,-1-1 15,1 0 0,-1-1 1,0 1-1,0 0 0,0-1 0,0 1 0,0 0 0,-1-1 1,1 1-1,0 0 0,-1-1 0,1 1 0,-1-1 0,1 1 1,-1-1-1,-1 2-15,1 0 16,-1 0 0,0-1 0,0 1 0,-1-1 0,1 1 0,-3 1-16,5-4 3,-1 1 0,1-1 0,-1 0 0,0 1 0,0-1 0,1 0 0,-1 1 0,0-1 0,0 0 0,1 0 0,-1 0 0,0 0 0,0 1 0,0-1 0,1 0 0,-1-1 0,0 1 0,0 0 0,1 0 0,-1 0 0,0 0 0,0-1 1,1 1-1,-1 0 0,0-1 0,0 1 0,1 0 0,-1-1 0,1 1 0,-1-1 0,0 1 0,1-1 0,-1 0 0,1 1 0,-1-1 0,1 0 0,-1 1 0,1-1 0,0 0 0,-1 1 0,1-1 0,0 0 0,-1 0 0,1 1 0,0-1 0,0 0 0,0 0 0,0 0 0,0 1 0,0-1 0,0-1-3,0-4-571,0 0 0,1 1 0,0-3 571,3-7-5150,0 5 2062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11296,'-7'-5'3648,"7"5"-3627,0 0 0,0 0 1,0 0-1,0 1 0,0-1 1,0 0-1,0 0 0,0 0 1,0 0-1,0 0 0,0 0 1,0 0-1,0 0 0,0 0 1,0 0-1,0 0 0,0 0 1,0 0-1,0 0 0,0 0 1,0 0-1,0 0 0,0 0 1,0 0-1,0 0 0,0 0 1,-1 0-1,1 0 0,0 0 1,0 0-1,0 0 0,0 0 1,0 1-1,0-1 0,0 0 1,0 0-1,0 0 0,0 0 1,0 0-1,0 0 0,0 0 1,0 0-1,0 0 0,0 0 0,0 0 1,0 0-1,0 0 0,0 0 1,0-1-1,0 1 0,0 0 1,-1 0-1,1 0 0,0 0 1,0 0-1,0 0 0,0 0 1,0 0-1,0 0 0,0 0 1,0 0-1,0 0 0,0 0 1,0 0-1,0 0 0,0 0 1,0 0-22,-2 9 160,1 0 0,0 0 1,1 0-1,0 0 0,1 9-160,2 11 83,3 4-83,-6-33 6,15 76 258,-4-21-90,13 68 1383,18 42-1557,-27-107 619,-10-33 258,2-1 0,7 18-877,-11-36 555,-3-6-545,0 0-1,0 0 1,0 0-1,0 0 0,0 0 1,1 0-1,-1 0 1,0 0-1,0 0 0,0 0 1,0 0-1,0 0 1,0 0-1,0 0 1,0 0-1,0 0 0,0 0 1,0 0-1,0 0 1,0 0-1,0 0 0,0 0 1,1 0-1,-1 0 1,0 0-1,0 0 0,0 0 1,0 0-1,0 0 1,0 0-1,0 0 0,0 0 1,0 0-1,0 0 1,0 0-1,0-1 1,0 1-1,0 0 0,0 0 1,0 0-1,0 0 1,0 0-1,0 0 0,0 0 1,0 0-10,1-1 57,-1 0-1,0 0 1,0 0 0,1 0 0,-1 0 0,0 0 0,0 0-1,0 0 1,0 0 0,-1 0-57,-10-73 683,6 33-694,0-29 11,4 36-21,2 1-1,1-1 1,3-10 21,-4 38-40,0 0 1,1-1-1,-1 1 1,1 1-1,1-1 1,-1 0-1,1 0 1,0 1-1,0 0 1,3-4 39,-4 6-18,1 0 1,-1 0-1,1 1 1,-1 0-1,1-1 1,0 1-1,0 0 1,0 0 0,0 0-1,0 1 1,0-1-1,1 1 1,-1 0-1,0 0 1,1 0 0,-1 0-1,1 1 1,1-1 17,-1 1-11,0 0 0,0 1 1,0-1-1,1 1 0,-1 0 0,0 0 1,0 0-1,0 0 0,-1 1 1,1 0-1,0 0 0,2 1 11,-4-1 1,0-1 0,1 1 0,-1-1 1,0 1-1,-1 0 0,1 0 0,0 0 0,0 0 0,-1 0 0,1 0 0,-1 0 0,1 1 0,-1-1 0,0 0 1,0 1-1,0 0 0,-1-1 0,1 1 0,0-1 0,-1 2-1,0-1 13,0-1 0,0 1-1,0-1 1,-1 1 0,1-1 0,-1 1 0,0-1-1,1 1 1,-1-1 0,0 0 0,0 0 0,-1 1-1,1-1 1,0 0 0,-1 0 0,1 0 0,-1 0-13,-4 4 1,1 0 1,-1-1-1,0 0 1,-5 3-2,5-3 21,0-1 1,0 0-1,0-1 0,-1 0 1,1 0-1,-1 0 0,0-1 1,1 1-1,-1-2 0,0 1 1,-5-1-22,7 0-237,0-1 1,0 0-1,-1-1 1,1 1-1,0-1 1,0 0 0,0-1-1,0 1 1,0-1 236,-5-4-918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6976,'2'-7'1416,"0"-1"801,-1 3 2768,-2 6-4656,0-1 0,0 0-1,0 1 1,0-1-1,0 0 1,0 1 0,0 0-1,0-1-328,-5 5 219,0 1-1,0 0 0,0 0 1,1 0-1,0 1-218,2-4 76,-8 11 141,2-1 0,-1 2-1,-6 14-216,10-18-10,2 0-1,-1 0 1,2 0-1,-1 0 1,1 1-1,0 2 11,3-11 11,-1 1-1,1-1 1,0 1 0,0 0 0,0-1-1,1 1 1,-1-1 0,1 1-1,-1-1 1,1 1 0,2 2-11,-2-3 19,0-1-1,0 0 1,0 1-1,1-1 1,-1 0 0,1 0-1,-1 0 1,1 0 0,0-1-1,0 1 1,0 0 0,0-1-1,0 1 1,0-1-1,0 0 1,3 1-19,-1 0 29,1 0 0,-1-1 0,1 1 0,0-1 0,0-1 0,3 1-29,-6 0 7,1-1 0,-1 0 0,0 0 1,0-1-1,1 1 0,-1 0 1,0-1-1,0 1 0,1-1 0,-1 0 1,0 0-1,0 0 0,0 0 0,0 0 1,1-1-8,-3 2 24,1-1-1,-1 1 1,1-1 0,-1 1 0,1 0 0,-1-1 0,0 1-1,1-1 1,-1 1 0,0-1 0,1 1 0,-1-1 0,0 0 0,1 1-1,-1-1 1,0 1 0,0-1 0,0 1 0,0-1 0,0 0-1,0 0-23,0 1 28,0-1 0,0 1 0,0-1 0,0 0 0,-1 1 0,1-1 0,0 1 0,0-1-1,-1 1 1,1-1 0,0 1 0,-1-1 0,1 1 0,-1 0 0,1-1 0,0 1 0,-1-1-1,0 1-27,-1-2 57,-1 1-1,0-1 1,1 1-1,-1 0 0,0 0 1,0 0-1,-1 0-56,-1 0-128,1 0 1,-1 0-1,0 1 1,0-1-1,0 1 0,0 1 1,0-1-1,0 1 1,0-1-1,1 2 1,-1-1-1,0 0 0,-3 3 128,-6 3-960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10400,'-2'-9'3344,"1"8"-2030,0 3-760,1 4 282,1-1-570,1 5 7,1-1 0,-1 1 0,2 0 0,-1-1 0,2 2-273,-4-9 23,15 31 136,1-1 1,6 5-160,-2-4 1104,-21-33-1049,0 0 0,1 1 0,-1-1 0,0 1 0,0-1 0,1 0 0,-1 1 0,0-1 0,0 0 0,1 1 0,-1-1 0,0 0 0,1 1 0,-1-1 0,0 0 0,1 0 0,-1 0 0,1 1 0,-1-1 0,0 0-1,1 0 1,-1 0 0,1 0 0,-1 0 0,1 0-55,-1 0 58,1 0-1,-1 0 0,1-1 0,-1 1 1,1 0-1,-1 0 0,0-1 0,1 1 0,-1 0 1,0-1-1,1 1 0,-1-1 0,0 1 1,1 0-1,-1-1 0,0 1 0,0-1 1,0 1-1,1-1-57,0-2 189,0-1 1,0 0 0,0 0-1,0 0 1,0 1 0,-1-2-190,1-22 281,-1-23-281,-1-14-116,2 41 109,-1 5-1462,1-1 1,2-8 1468,0 15-3083,3 5 924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9632,'-7'-10'3120,"7"10"-3077,0 0 0,-1 0 0,1 0 0,0 0 0,0 0 0,0 0 0,0 0 0,0-1 0,0 1 0,0 0 0,0 0 0,0 0 0,0 0 0,0 0 0,0 0 0,0 0 0,0 0 0,-1 0 0,1 0 0,0-1 0,0 1 0,0 0 0,0 0 0,0 0 0,0 0 0,0 0 0,-1 0 0,1 0 0,0 0 0,0 0 0,0 0 0,0 0 0,0 0 0,0 0 0,0 0 1,-1 0-1,1 0 0,0 0 0,0 0 0,0 0 0,0 0 0,0 0 0,0 0 0,0 0 0,0 1 0,-1-1 0,1 0 0,0 0 0,0 0 0,0 0 0,0 0 0,0 0 0,0 0 0,0 0 0,0 0-43,-2 6 133,2-5-51,0 7 1,-1 1 0,1-1 0,1 1 0,0 6-83,1 2 52,19 224 12,-18-197 111,13 111 247,-13-133 922,-1-1 0,-1 13-1344,-1-34 54,0 1-1,0-1 0,0 1 1,0-1-1,0 1 1,0-1-1,0 0 0,0 1 1,0-1-1,0 1 1,0-1-1,-1 1 1,1-1-1,0 1-53,0-1 23,0 0 0,0 0 0,0 0 0,-1 0 0,1 0 1,0 0-1,0 0 0,0 0 0,0 0 0,0 0 0,0 0 0,0 0 0,0 0 0,0 0 0,-1 0 1,1 0-1,0 0 0,0 0 0,0 0 0,0 0 0,0 0 0,0 0 0,0 0 0,0 0 0,0 0 1,-1 0-1,1 0 0,0 0 0,0-1 0,0 1 0,0 0 0,0 0 0,0 0 0,0 0 0,0 0 1,0 0-1,0 0 0,0 0-23,-1-2 80,0 1 0,0-1 0,0 1 0,0-1 0,1 1 0,-1-1 1,0 0-1,1-1-80,-5-17 112,2 1-1,0-2 1,1 1 0,1-13-112,2 4 16,0 0 0,2 1 1,2-4-17,-2 17-73,0 1 0,1-1 0,4-10 73,-5 18-37,0 0 1,1 0-1,-1 0 0,1 1 1,0 0-1,1 0 0,-1 0 1,4-2 36,-6 6-10,0 0 1,0 0-1,0 0 0,0 1 1,0-1-1,0 1 1,1 0-1,-1 0 1,1 0-1,-1 0 0,1 0 1,-1 0-1,1 1 1,0-1-1,-1 1 1,1 0-1,0-1 0,-1 1 1,1 1-1,0-1 1,-1 0-1,1 1 1,0-1-1,-1 1 0,1 0 1,-1 0-1,1 0 1,-1 0-1,0 0 1,1 1-1,-1-1 1,0 1-1,0 0 0,1 1 10,0-1-6,0 1-1,0 0 0,-1 1 1,1-1-1,-1 0 0,0 1 1,0-1-1,0 1 1,0 0-1,1 3 7,-3-5 6,1 0 0,-1 0 1,1 1-1,-1-1 0,0 0 0,0 0 1,0 0-1,0 1 0,0-1 0,0 0 1,-1 0-1,1 1 0,-1-1 0,1 0 1,-1 0-1,0 0 0,0 0 1,0 0-1,0 0 0,-1 2-6,-1-1 11,0 1-1,-1 0 1,1-1-1,-1 0 1,1 1-1,-1-2 1,0 1 0,0 0-1,0-1 1,-1 0-1,1 0 1,-1 0-11,-4 2 37,1-2 1,-1 1 0,0-1-1,0 0 1,-8-1-38,11 0-202,1-1 1,0 0 0,0 0-1,-1 0 1,1-1 0,0 0-1,0 0 1,-2-1 201,1 0-683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9376,'-8'-2'3034,"8"2"-2960,0 0-1,0 0 1,-1 0-1,1 0 1,0 0-1,0 0 1,0 1-1,-1-1 0,1 0 1,0 0-1,0 0 1,0 0-1,0 0 1,-1 0-1,1 0 1,0 1-1,0-1 1,0 0-1,0 0 1,0 0-1,-1 0 1,1 1-1,0-1 0,0 0 1,0 0-1,0 0 1,0 1-1,0-1 1,0 0-74,-2 6 426,2-6-348,0 4-26,-1 0 1,1-1 0,1 1-1,-1-1 1,0 1-1,1-1 1,0 1-1,0-1 1,0 0 0,0 1-1,0-1 1,1 0-1,-1 0 1,2 2-53,-3-5 59,0 1 0,0-1 0,1 0 0,-1 1 0,0-1 0,0 0 0,1 1 0,-1-1 0,0 0 0,1 0 0,-1 1 0,0-1 0,1 0 0,-1 0 0,0 0 0,1 1 0,-1-1 0,0 0 0,1 0 0,-1 0 0,0 0 0,1 0 0,-1 0 0,1 0 0,-1 0 0,0 0 0,1 0 0,-1 0 0,1 0-59,0 0 173,1-1 0,0 0-1,0 1 1,-1-1 0,1 0 0,0 0-173,-1 0 59,1 0-1,0 0 0,0 0 1,-1 1-1,1-1 0,1 0-58,0 1 7,-1 0 0,1 0-1,-1 0 1,1 0-1,-1 0 1,1 1-1,-1-1 1,1 1-1,-1 0 1,1-1 0,-1 1-1,0 1 1,1-1-1,-1 0 1,0 0-1,0 1 1,0-1 0,0 1-1,0 0 1,0 0-1,0 0 1,-1 0-1,1 0-6,0 1 23,0 0-1,0 0 0,0 0 0,-1 0 0,1 0 0,-1 1 1,0-1-1,0 0 0,0 1 0,0-1 0,0 0 1,-1 1-1,0-1 0,0 1 0,0 0 0,0-1 0,0 1-22,-1 1 19,0-1-1,0 1 0,0-1 1,-1 0-1,0 1 0,1-1 1,-2 0-1,1 0 0,0 0 0,-3 2-18,0 1-183,-1 0 0,0 0 0,-1-1 0,-5 5 183,0-1-491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10560,'-5'-13'3904,"5"13"-3040,2-7-224,1 2 1471,-1 3-1279,7-4-416,0 2-288,4-3-128,2 3 0,3-2-1056,0 5 576,-4-2-5439,-1 6 3263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10816,'-2'-3'1765,"1"2"76,1 1-219,8 10 669,-7-7-2191,11 10 239,-2 1-1,0 1 0,6 10-338,8 26 319,-15-29-11,2-1 0,0 0 0,5 5-308,-6-15 475,-10-11-424,1 1 0,-1-1 0,0 0 0,1 1 0,-1-1 0,1 1 0,0-1 0,-1 0 0,1 0 0,-1 1 0,1-1 0,-1 0 0,1 0 0,0 0 0,-1 0 0,1 0 0,-1 0 0,1 1 0,0-1 0,-1-1 0,1 1-51,0 0 86,0-1 0,0 1-1,0-1 1,-1 1 0,1-1-1,0 1 1,0-1 0,-1 0-1,1 0 1,0 1 0,-1-1-1,1 0 1,-1 0 0,1 0-1,-1 0 1,1 0-1,-1 0 1,1 0-86,1-5 138,-1 1 1,0-1-1,1-1-138,-1 2 118,12-73 239,1-22-2373,-10 80 864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11648,'-11'-12'3733,"11"12"-3685,0 0 0,-1 0 0,1 0 0,0 0 0,0-1 0,0 1 0,0 0 0,-1 0 0,1 0 0,0 0 0,0 0 0,0 0 0,-1 0 0,1 0 0,0 0 0,0 0 0,0-1 0,-1 1 0,1 0 0,0 0 0,0 0 0,-1 1 0,1-1 0,0 0 0,0 0 0,0 0 0,-1 0 0,1 0 0,0 0 0,0 0 0,0 0 0,-1 0 0,1 0 0,0 0 0,0 1 0,0-1 0,0 0 0,-1 0 0,1 0 0,0 0 0,0 1 0,0-1 0,0 0 0,0 0 0,0 0 0,0 1 0,-1-1 0,1 0 0,0 0 0,0 1-48,0 1 1,0 1-1,-1 0 1,1-1 0,0 1 0,1 0-1,-1 0 1,0-1 0,1 2-1,0 3-12,2 13-11,1-1-1,1 1 24,1 6 149,0 2-149,2 30 553,-1 39-553,-4 62 775,-1-80-50,4-1 0,6 29-725,-9-87 1115,-3-19-1101,0-1 0,0 0 0,0 0-1,0 0 1,0 0 0,0 0 0,0 0 0,0 0 0,0 0-1,0 0 1,0 0 0,0 0 0,0 0 0,0 0 0,0 0-1,0 0 1,0 0 0,0 1 0,0-1 0,0 0 0,0 0-1,0 0 1,-1 0 0,1 0 0,0 0 0,0 0 0,0 0-1,0 0 1,0 0 0,0 0 0,0 0 0,0 0 0,0 0-1,0 0 1,0 0 0,0 0 0,0 0 0,0 0 0,0 0 0,0 0-1,0 0 1,0 0 0,0 0 0,0 0 0,-1 0 0,1 0-1,0 0 1,0 0 0,0 0 0,0 0 0,0 0 0,0 0-1,0 0 1,0 0 0,0 0 0,0 0 0,0 0 0,0 0-1,0 0 1,0 0 0,0 0 0,0 0-14,-5-5 300,-5-9-66,4 2 107,0 0 1,1-1-1,0-1-341,0-2 40,1 0 0,1-1 0,0 1 0,1-1 0,1 1 0,1-1 0,0 1 0,1-1 0,1 0 0,0 1 0,1 0 0,4-13-40,2 1-63,1 0 0,8-15 63,-12 31-88,1-1-1,0 2 1,1-1 0,0 1-1,0 0 1,8-6 88,-15 15-9,1 0 1,0 1-1,0-1 0,0 1 1,-1 0-1,1-1 0,1 1 1,-1 0-1,0 0 0,0 0 1,0 0-1,0 1 0,1-1 1,-1 1-1,0-1 0,1 1 1,-1 0-1,0 0 0,1 0 1,-1 0-1,0 0 0,1 1 9,0 0 0,0 0-1,0 0 0,-1 0 0,1 0 1,0 1-1,-1-1 0,1 1 0,-1 0 1,0 0-1,1 0 0,-1 0 0,0 0 1,0 0-1,0 1 0,0-1 0,1 3 1,-1-2 2,-1 0 0,1 0 0,-1 0 0,1 0 0,-1 0 0,0 0 0,0 0 0,0 1 0,-1-1 0,1 0 0,-1 1 0,1-1 0,-1 1 0,0-1 0,-1 1 0,1-1 0,0 0 0,-1 1 0,0-1 0,0 0 0,0 0 0,0 1 0,0-1 0,-1 0 0,1 0 0,-1 0 0,0 0 0,0-1 0,0 1 0,0 0 0,0-1 0,0 1 0,-1-1 0,1 0 0,-3 1-2,1 0-72,-1 0 1,0-1 0,0 0-1,0 0 1,0 0 0,0 0-1,0-1 1,-1 0 0,1 0-1,0 0 1,-1-1 0,1 0-1,0 0 1,-1-1 0,1 1-1,-5-2 72,10 2-199,0 0-1,-1 0 1,1 0-1,-1-1 0,1 1 1,-1 0-1,1 0 1,0 0-1,-1-1 1,1 1-1,-1 0 0,1-1 1,0 1-1,-1 0 1,1-1-1,0 1 1,0 0-1,-1-1 0,1 1 200,0-1-1824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9568,'-1'-1'798,"-8"-6"2456,9 7-3126,0 0 0,0 0 0,0 0 0,-1 0 0,1-1 0,0 1 0,0 0 0,0 0 0,-1 0 0,1 0 0,0-1 0,0 1 0,0 0 0,0 0 0,0-1 0,-1 1 0,1 0 1,0 0-1,0 0 0,0-1 0,0 1 0,0 0 0,0 0 0,0-1-128,1 0 417,0 0 1,-1 0-1,1 0 1,0-1-1,-1 1 0,1 0 1,0-1-418,4-9 1398,-2 8-1286,-1 0 0,1 0 0,0 0 1,0 0-1,0 1 0,0 0 1,1-1-1,-1 1 0,1 0 0,-1 0 1,1 1-1,2-1-112,-5 1-12,1 1-1,0-1 1,0 1-1,0-1 1,-1 1 0,1 0-1,0 0 1,0 0 0,0 0-1,0 0 1,0 1 0,-1-1-1,1 1 1,0-1-1,0 1 1,0 0 0,-1-1-1,1 1 1,-1 0 0,1 0-1,0 0 1,-1 0-1,1 1 1,-1-1 0,0 0-1,1 1 1,0 0 12,-1 0-9,0 0 1,0 0-1,0-1 1,0 1-1,-1 0 1,1 0-1,0 0 1,-1 1-1,1-1 1,-1 0-1,0 0 1,0 0-1,0 0 1,0 0-1,0 0 1,0 0-1,0 1 1,-1-1-1,1 0 1,-1 0-1,0 0 1,0 1 8,-1 3 29,-1 0 0,1-1 0,-1 0 0,0 0 0,0 0 0,-1 0 0,-3 3-29,-5 5 110,0-1 0,-6 3-110,2-1 735,-4 4-735,16-13 155,-6 4 47,10-9-183,-1 1-1,1-1 1,-1 1-1,1-1 0,-1 1 1,1-1-1,0 1 1,-1 0-1,1-1 1,0 1-1,0 0 1,0-1-1,-1 1 1,1 0-1,0 0-18,0-1 7,0 0 0,0 0 0,0 1 0,0-1-1,0 0 1,0 0 0,1 0 0,-1 1 0,0-1 0,0 0 0,0 0-1,0 1 1,0-1 0,0 0 0,1 0 0,-1 0 0,0 1-1,0-1 1,0 0 0,0 0 0,1 0 0,-1 0 0,0 0-1,0 1 1,0-1 0,1 0 0,-1 0-7,8 2 175,-7-2-135,6 1 23,-1 0-1,1-1 1,-1 0-1,0 0 1,2-1-63,32-5 112,-25 4-67,45-9-819,-33 7 278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69 8224,'1'-1'853,"0"-1"0,0 1 0,1 0 1,-1-1-1,0 1 0,1 0 0,-1 0 0,1 0 0,-1 0-853,1 0 427,-1 0-1,1 0 0,-1 0 0,0 0 1,1 0-1,-1 0 0,0 0 0,0-1 0,1 0-426,-2 2 68,0-1 0,0 0-1,1 0 1,-1 1-1,0-1 1,0 0 0,0 0-1,0 1 1,0-1 0,0 0-1,0 0 1,0 0-1,0 1 1,0-1 0,0 0-1,-1 0 1,1 1-1,0-1 1,0 0 0,-1 0-1,1 1 1,-1-1-1,1 0 1,0 1 0,-1-1-68,0-1 83,0 0 0,-1 1 0,1-1 0,-1 1 0,1-1 0,-1 1 0,1 0 0,-1-1 0,0 1 1,1 0-1,-1 0 0,-2-1-83,1 1 28,-1 0-1,0-1 1,0 2 0,0-1 0,0 0 0,-2 1-28,-4-1-38,0 1 0,1 1 1,-1 0-1,1 1 1,-2 0 37,4-1-22,0 2 0,1-1 0,-1 1-1,1 0 1,-1 0 0,1 0 0,0 1 0,0 0 0,0 1 0,1-1 0,-1 1 0,1 0 0,0 0 0,1 1 0,-1 0 0,1 0 0,-4 6 22,5-7 4,0 1-1,1 0 1,-1 0 0,1 0 0,0 0 0,1 0 0,-1 0-1,1 1 1,0-1 0,1 0 0,-1 1 0,1-1-1,1 1 1,-1-1 0,1 0 0,0 1 0,0-1-1,1 0 1,0 0 0,1 4-4,-1-7 2,-1 1 1,1-1-1,0 0 0,0 0 1,0 0-1,1 0 1,-1 0-1,1 0 0,-1-1 1,1 1-1,1 0-2,1 0 4,-1 0-1,1 0 1,-1-1 0,1 0-1,0 0 1,0 0-1,3 0-3,3 1 24,0-1 0,-1-1 0,1 0 0,0-1 0,0 0 0,0 0 0,4-2-24,-9 1-311,1 0 1,0 0-1,-1 0 1,1-1 0,4-2 310,7-5-934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8384,'0'0'80,"0"0"1,0 0 0,0 0-1,-1 0 1,1 0 0,0 0-1,0-1 1,0 1 0,0 0 0,0 0-1,-1 0 1,1 0 0,0 0-1,0 0 1,0 0 0,0 0-1,0 0 1,-1 0 0,1 0-1,0 0 1,0 0 0,0 0-1,0 0 1,-1 0 0,1 0-1,0 0 1,0 0 0,0 0-1,0 1 1,0-1 0,-1 0-1,1 0 1,0 0 0,0 0-1,0 0 1,0 0 0,0 0 0,0 1-1,0-1 1,-1 0 0,1 0-1,0 0 1,0 0 0,0 0-1,0 1 1,0-1 0,0 0-1,0 0 1,0 0 0,0 0-1,0 0 1,0 1 0,0-1-1,0 0 1,0 0-81,-1 2-27,1 0 346,-1 1 0,1-1-1,-1 0 1,1 1-1,0-1 1,0 2-319,0 6 232,-2-1 142,0 1-1,-1-1 1,0 0-1,0 0 1,-1 0-1,0 1-373,-1 1 553,1-1-1,0 1 1,-2 8-553,6-18 28,0 0 0,0 0 0,-1 0 0,1 0-1,0 1 1,0-1 0,0 0 0,0 0 0,0 0 0,1 1 0,-1-1 0,0 0 0,0 0 0,1 0 0,-1 0 0,1 0 0,-1 0 0,1 0 0,-1 0 0,1 0-1,0 0-27,0 0 33,0 0 0,0 0 0,0 0 0,0 0 0,1 0 0,-1-1 0,0 1 0,0 0 0,1-1 0,-1 1 0,0-1 0,1 1 0,-1-1 0,0 0 0,1 0 0,0 0-33,14 1 33,-1-2-1,9 0-32,-2-1-433,-5 0-3969,10-1 4402,-14 1-3272,2 1 547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10208,'-12'-3'3776,"12"3"-2912,-6 7-256,1-1 735,3 2-863,-3 9 160,5 1-384,0 6-160,3 3-64,-1 2 32,2-2-32,-1-2-1440,-1-3 801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7552,'1'-1'345,"-1"0"0,1-1 0,0 1 1,0 0-1,0 0 0,0 0 0,0 0 0,0 1 0,0-1 1,0 0-1,0 0 0,1 1 0,-1-1 0,0 1 1,0-1-1,1 1 0,-1-1 0,0 1-345,4-2 1680,-5 2-1675,2 0 368,-1-1 0,1 1 0,-1-1 0,1 1 0,0 0 1,-1-1-1,1 1 0,1 0-373,-3 0 45,1 0-1,-1 0 1,0 0 0,1 1 0,-1-1 0,0 0 0,1 0 0,-1 0 0,0 0 0,0 0-1,1 1 1,-1-1 0,0 0 0,0 0 0,1 1 0,-1-1 0,0 0 0,0 0 0,1 1-45,-1-1 17,0 1 0,1 0 0,-1 0 0,0-1 1,0 1-1,0 0 0,0 0 0,1 0 0,-1-1 1,0 1-1,0 1-17,-1-1 2,1 1 1,0 0 0,-1 0-1,1-1 1,-1 1 0,1-1-1,-1 1 1,0 0-1,1-1 1,-1 1 0,0-1-1,0 1 1,0-1 0,-1 1-3,-1 1 34,0 1 1,0-1 0,0 0 0,-3 2-35,5-5 17,0 1-1,0 0 1,0-1 0,0 1 0,-1-1 0,1 1 0,0-1 0,0 1 0,0-1-1,0 0 1,0 0 0,-1 0 0,1 0 0,-1 0-17,2 0 3,-1 0 0,1 0 0,0 0 1,-1 0-1,1 0 0,0 0 0,-1 0 0,1 0 0,0-1 1,0 1-1,-1 0 0,1 0 0,0 0 0,0 0 0,-1-1 0,1 1 1,0 0-1,0 0 0,-1-1 0,1 1 0,0 0 0,0-1-3,0 1 1,0-1-1,-1 1 1,1-1 0,0 0-1,0 1 1,0-1-1,0 0 1,0 1-1,0-1 1,0 1 0,0-1-1,0 0 1,0 1-1,1-1 1,-1 0-1,0 1 0,1-3-170,0 1-1,0 0 1,0 0 0,0 0-1,1 0 1,-1 0-1,1-1 171,8-6-4476,-4 5 1826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7968,'0'0'192,"0"1"-1,0-1 1,0 1 0,-1-1 0,1 0-1,0 1 1,0-1 0,0 1 0,0-1-1,0 0 1,1 1 0,-1-1 0,0 0-1,0 1 1,0-1 0,0 1 0,0-1-1,0 0 1,1 1 0,-1-1 0,0 0-1,0 1 1,1-1-192,7 11 1273,-2-3-743,-2 1 315,-5-6 33,-3-5 497,3 2-1335,1 0-1,-1-1 1,1 1-1,-1-1 0,1 1 1,0-1-1,-1 1 0,1 0 1,0-1-1,0 1 1,-1-1-1,1 0 0,0 1 1,0-1-1,0 1 0,-1-1 1,1 1-1,0-1 0,0 1 1,0-1-1,0 0 1,0 1-1,0-1 0,0 0-39,0 0-58,1-1 0,-1 0 0,0 1 0,1-1 0,-1 0 0,1 1 0,-1-1-1,1 0 59,3-4-352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11232,'-4'-7'3594,"4"7"-3544,0 0 1,0 0-1,0 0 0,0 0 0,0 0 0,0 0 1,0 0-1,-1 0 0,1 0 0,0 0 0,0 0 0,0 0 1,0 0-1,0 0 0,0 0 0,0 0 0,0 0 1,0 0-1,-1 0 0,1 0 0,0 0 0,0 1 0,0-1 1,0 0-1,0 0 0,0 0 0,0 0 0,0 0 1,0 0-1,0 0 0,0 0 0,0 0 0,0 0 0,0 0 1,0 1-1,-1-1 0,1 0 0,0 0-50,-2 3 152,2-2-126,-1 0-1,1 0 1,0 0 0,-1 0 0,1 0-1,0 0 1,0 0 0,0 0 0,0 1-1,0-1 1,0 0-26,-1 4 21,0 22 128,1 0 0,1 1 1,2 1-150,4 92 208,22 156 2165,-25-245-917,-4-32-1441,0 0 1,0 0-1,0 0 0,0 0 1,0 0-1,0 0 0,0-1 1,0 1-1,-1 0 0,1 0 1,0 0-1,0 0 0,0 0 0,0 0 1,0 0-1,0 0 0,0 0 1,0 0-1,0 0 0,0 0 1,0 0-1,0 0 0,0 0 1,0 0-1,0 0 0,0 0 1,0 0-1,0 0 0,0 0 1,0 0-1,0 0 0,0 0 1,0 0-1,-1 0 0,1 0 1,0 0-1,0 0 0,0 0 0,0 0 1,0 0-1,0 0 0,0 0 1,0 0-1,0 0 0,0 0 1,0 0-1,0 0 0,0 0 1,0 1-1,0-1 0,0 0 1,0 0-1,0 0 0,0 0 1,0 0-16,-2-8 170,0 0 1,1 0 0,0 0-1,1-4-170,0-32 144,1 13-149,1 0 0,6-23 5,-6 40-30,1 0 0,1 0 0,0 0 0,1 1 0,5-9 30,-7 16-34,0 0 0,0 1 0,1-1 0,0 1 0,0 0 1,2-1 33,-3 3-35,0 0 0,0 0 0,1 1 0,-1-1 0,1 1 1,-1 0-1,1 0 0,0 0 0,3 0 35,-4 1-6,-1 0-1,0 1 1,0 0 0,1-1-1,-1 1 1,0 0 0,1 0-1,-1 1 1,0-1-1,0 0 1,1 1 0,-1-1-1,0 1 1,0 0 0,0 0-1,0 0 1,1 0 0,-1 0-1,-1 0 1,1 1 0,0-1-1,0 1 1,0-1 0,-1 1-1,1 0 1,-1-1 0,1 1-1,-1 0 1,0 0 0,1 0-1,-1 0 1,0 1-1,0-1 1,-1 0 0,1 0-1,0 1 1,-1-1 0,1 0-1,-1 1 1,0-1 0,0 0-1,0 2 7,0 2 5,-1 0 0,-1 0 0,1 0-1,-1 0 1,0 0 0,0-1 0,-1 1 0,1-1-1,-1 0 1,0 1 0,-1-1 0,1-1-1,-1 2-4,0-1 24,-1-1-1,1 1 0,-1-1 0,0 1 1,0-1-1,0-1 0,-1 1 1,1-1-1,-1 0 0,1 0 0,-1-1 1,-1 1-24,3-2 4,-1 0 1,1-1 0,-1 1 0,1-1-1,-1 0 1,1 0 0,-1 0 0,1 0 0,-1-1-1,1 0 1,-3-1-5,4 1-132,0 0 0,0 0 0,0 0 0,1 0 0,-1-1 0,0 1 0,1-1 0,-1 0 0,1 0 0,-1 0 0,1 0 0,0 0 0,0-1 0,0 1 0,0-1 0,0 1 0,-1-3 132,3 4-285,-1 0-1,1-1 1,-1 1 0,1-1 0,0 1 0,-1 0 0,1-1 0,0 1 0,0-1 0,0 1-1,0-1 1,0 1 0,0-1 285,2-4-1738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10208,'1'15'5266,"0"-3"-5124,4 10-142,-4-18 38,-1-1 0,2 1 0,-1-1 0,0 0 0,1 0 0,-1 0 0,1 1 1,0-1-39,-1-2 111,-1 0 0,1 0 1,0 0-1,0 0 1,0 0-1,0 0 1,1-1-1,-1 1 1,0 0-1,0 0 0,0-1 1,0 1-1,1-1 1,-1 1-1,0-1 1,1 0-1,-1 1 0,0-1 1,1 0-1,-1 0 1,1 0-112,21-1 983,-17 0-940,-1 0-1,0 1 0,0 0 1,1 0-1,-1 1 1,0 0-1,0 0 1,1 0-1,3 1-42,-6 0-6,0-1 0,1 1 0,-1 0-1,0 0 1,0 0 0,0 0 0,0 1 0,0-1-1,0 1 7,-2-2 5,-1 0 0,1 0 0,0 0 0,0 0 1,0 0-1,-1 1 0,1-1 0,-1 0 0,1 0 0,-1 0 0,1 1 0,-1-1 0,0 0 0,1 1 0,-1-1 0,0 0 0,0 1 0,0-1 0,0 1 0,0-1 0,0 0 0,-1 1 0,1-1 0,0 0 0,-1 0 0,1 2-5,-2 0 30,0 1 0,0 0 0,-1-1 1,1 0-1,-1 1 0,1-1 0,-1 0 1,0 0-1,0-1 0,0 1 0,-2 1-30,-7 4-774,0-1 0,-8 4 774,-12 3-6661,20-8 3253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10208,'-3'-13'3776,"3"13"-2912,7-8-256,-2 2 863,4 4-927,4-6-288,4 3-192,6-2 0,1 0-32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10208,'-1'-7'2480,"1"7"-2444,0 0 0,0-1 0,0 1 0,0 0 0,0 0 0,0 0 0,0 0 1,0 0-1,0 0 0,0 0 0,0 0 0,0 0 0,0 0 0,0 0 0,0 0 1,0 0-1,0 0 0,0 0 0,0 0 0,0 0 0,0 0 0,0 0 0,0 0 1,0 0-1,1 0 0,-1 0 0,0 0 0,0 0 0,0 0 0,0 0 0,0 0 1,0 0-1,0 0 0,0 0 0,0 0 0,0 0 0,0 0 0,0 0 0,0 0 1,0 0-1,0 0 0,0 0 0,0 0 0,0 0 0,0 0 0,0 0 0,0 0 1,0 0-1,0 0 0,0 0 0,0 0 0,1 0 0,-1 0 0,0 0 0,0 0 1,0 0-1,0 0 0,0 0 0,0 0 0,0 0 0,0 0 0,0 0 0,0 0-36,1 1 273,-1 0-1,1 1 0,0-1 0,0 0 0,-1 1 0,1-1 1,-1 0-1,1 1 0,-1-1-272,4 10 329,0 0 0,0 0 0,2 0 0,-1-1 0,2 2-329,35 49 288,-39-56-296,59 79 440,-56-76-75,-3-3-2,0-1 0,1 0 1,-1 0-1,1 0 0,0 0-355,-4-4 39,0 0 1,1 0-1,-1 0 0,0 1 0,0-1 0,1 0 0,-1 0 1,0 0-1,1 0 0,-1 0 0,0 1 0,1-1 0,-1 0 0,0 0 1,1 0-1,-1 0 0,0 0 0,0 0 0,1 0 0,-1 0 1,0 0-1,1 0 0,-1 0 0,0 0 0,1 0 0,-1-1 1,0 1-1,1 0 0,-1 0 0,0 0 0,0 0 0,1-1 0,-1 1 1,0 0-1,0 0 0,1 0 0,-1-1 0,0 1 0,0 0 1,1 0-1,-1-1 0,0 1 0,0 0 0,0-1 0,0 1 0,0 0 1,0-1-1,1 1 0,-1-1-39,1-1 110,0-1 1,-1 0-1,1 1 1,0-1-1,-1 0 1,0-2-111,3-102 432,-1 80-484,3-58-868,2 30-3095,-3 37 2196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10208,'0'0'150,"0"-1"-1,0 1 1,-1 0 0,1-1 0,0 1 0,0-1 0,-1 1 0,1 0 0,0-1 0,0 1 0,-1 0-1,1 0 1,0-1 0,-1 1 0,1 0 0,0 0 0,-1-1 0,1 1 0,-1 0 0,1 0-1,0 0 1,-1 0 0,1 0 0,-1-1 0,1 1 0,-1 0-150,1 1 89,-1-1-1,1 1 1,-1 0-1,0-1 1,1 1 0,-1-1-1,1 1 1,0 0-1,-1 0 1,1-1 0,-1 1-1,1 0 1,0 0 0,0-1-1,-1 1-88,0 4 140,-1 0 1,1 1-1,-1-1 0,1 0 0,0 5-140,0 29 137,1-30-73,2 38 327,7 39-391,-2-24 110,9 105 188,-14-140-244,5 47 1127,-4 0 0,-3 6-1181,-1-73 82,2-4 90,-2 1 0,1 0-1,0 0 1,-1 0-1,1 0 1,-1-1 0,0 1-1,-1 0 1,0 2-172,2-6 22,0 0 1,0 0-1,0 0 1,0 0-1,0 1 0,0-1 1,0 0-1,-1 0 1,1 0-1,0 0 0,0 1 1,0-1-1,0 0 1,0 0-1,-1 0 0,1 0 1,0 0-1,0 0 1,0 0-1,0 0 0,-1 0 1,1 1-1,0-1 1,0 0-1,0 0 0,-1 0 1,1 0-1,0 0 1,0 0-1,0 0 0,0 0 1,-1 0-1,1 0 1,0 0-1,0-1 0,0 1 1,-1 0-1,1 0 1,0 0-1,0 0 0,0 0 1,0 0-1,-1 0 1,1 0-23,-5-7 404,4 7-397,-1-4 46,0 1-1,1-1 1,-1 1-1,1-1 1,-1 0-1,1 0 1,0 0-1,0 1 1,0-4-53,-1-4 55,-3-21 28,0-1 0,3-2-83,1 13 3,0-1 1,2 1-1,3-20-3,-1 22-26,0 0 0,1 0 0,0 0 0,2 0 0,6-14 26,-9 27-22,1-1 1,-1 1-1,1 0 0,1 1 0,-1-1 0,1 1 0,0 0 0,0 0 0,1 1 1,0-1-1,0 1 0,0 1 0,0-1 0,1 1 0,-1 0 0,4-1 22,-6 3-23,-1 1-1,1 0 1,0 0-1,-1 0 0,1 0 1,0 0-1,0 1 1,-1 0-1,1 0 0,0 0 1,0 0-1,0 0 1,2 2 23,-3-2 0,-1 1-1,0 0 1,0 0 0,0 0 0,0 0 0,0 0 0,-1 0 0,1 0 0,0 1 0,0-1-1,-1 1 1,1-1 0,-1 1 0,1 0 0,-1-1 0,0 1 0,0 0 0,1 0 0,-1 0-1,-1 0 1,1 0 0,0 1 0,0-1 0,-1 1 0,1 0 2,0 1 0,0-1 0,-1 1 1,0-1-1,0 1 0,0-1 0,0 1 0,0-1 0,-1 1 0,1-1 0,-1 1 1,0-1-1,-1 3-2,0-2-6,0 1 1,0-1 0,0 0-1,-1 0 1,1 0 0,-1-1-1,0 1 1,0-1 0,-3 3 5,-1 0 32,0-1 1,-1 1-1,1-1 1,-1-1-1,0 1 1,-1-1-1,1-1 0,-1 0 1,-8 2-33,9-3 39,0 0 0,0-1 0,0 0 0,-7-1-39,11 0-336,0 0 0,0 0 1,1-1-1,-1 0 1,0 1-1,1-2 0,-1 1 1,0 0-1,1-1 1,-1 1-1,1-1 336,2 1-241,1 1 0,-1 0 0,1 0 0,-1-1 0,1 1 0,0 0-1,-1-1 1,1 1 0,-1 0 0,1-1 0,0 1 0,-1-1 0,1 1 0,0-1 0,0 1 0,-1-1 0,1 1-1,0-1 1,0 1 0,0-1 0,0 1 0,0-1 0,-1 1 0,1-1 0,0 1 0,0-1 0,0 1 0,0-1-1,0 1 1,1-1 0,-1 1 0,0-1 0,0 1 0,0-1 241,1 0-443,-1 0 0,0 1-1,1-1 1,0 0 0,-1 1 0,1-1-1,-1 0 1,1 1 0,0-1 443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 11296,'-2'-8'3648,"2"7"-3571,-1 1 0,1 0 0,0 0 0,0 0 0,0 0 0,0-1 1,-1 1-1,1 0 0,0 0 0,0 0 0,0 0 0,-1 0 0,1 0 1,0 0-1,0 0 0,-1 0 0,1 0 0,0 0 0,0 0 0,0-1 1,-1 2-1,1-1 0,0 0 0,0 0 0,-1 0 0,1 0 0,0 0 1,0 0-78,0 0 42,-5 0 243,0 1 0,0-1-1,0 1 1,1 1 0,-1-1-1,1 0 1,-1 1 0,1 0-1,-4 2-284,1 0 110,0 1-1,0 0 1,0 0-1,1 0 0,-2 2-109,3-1 61,-1 1 0,1-1 0,0 1-1,1 0 1,-1 1 0,1-1 0,1 1-1,-3 6-60,3-4 46,-1 0 1,1 1-1,1-1 0,0 1 0,1 0 0,-1 5-46,2-12 17,0 0 0,0 0 0,1 0-1,-1 0 1,1 0 0,-1-1 0,1 1 0,1 0 0,-1 0 0,0-1-1,1 1 1,0-1 0,-1 1 0,1-1 0,1 0 0,-1 0 0,0 0-1,1 0 1,0 0 0,-1 0 0,1-1 0,0 1 0,0-1 0,0 0 0,1 0-1,-1 0 1,1 0 0,-1-1 0,1 0 0,-1 1 0,2-1-17,1 1 39,0-1 0,0 0-1,0 0 1,1-1 0,-1 0 0,0 0 0,1 0 0,-1-1 0,0 1 0,5-3-39,-9 3 17,0-1 0,0 1-1,0-1 1,1 0 0,-1 1 0,0-1-1,0 0 1,0-1 0,0 1 0,0 0-1,0-1 1,-1 1 0,1-1 0,0 0-17,-1 1 23,0 1 0,-1-1 1,1 0-1,-1 1 1,1-1-1,-1 0 1,1 0-1,-1 1 0,1-1 1,-1 0-1,0 0 1,1 0-1,-1 0 0,0 0 1,0 1-1,0-1 1,0 0-1,0 0 1,0 0-1,0 0 0,0 0 1,0 0-1,0 0 1,0 0-1,0 1 0,0-1 1,-1 0-1,1 0 1,0 0-1,-1 0 0,1 1 1,-1-1-1,1 0 1,-1 0-1,1 1 1,-1-1-1,0 0 0,1 1 1,-1-1-1,1 1 1,-1-1-24,-1-1 7,-1 1 1,1-1-1,0 1 1,0 0-1,-1 0 0,1 0 1,-1 0-1,1 0 1,-1 0-1,-1 0-7,-5 0-13,0 0 0,-5 0 13,-9 1-6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95 6560,'10'-11'2368,"-8"9"-1696,-1 1-1,1-1 1,-1 0-1,1 0 0,-1 0 1,0 0-1,1 1 1,-1-2-1,0 1 1,0 0-1,0-2-671,0 2 249,-1-1 0,0 1 0,1-1-1,-1 1 1,0-1 0,-1 1 0,1-1 0,0 1-1,-1 0 1,1-1 0,-1 1 0,0 0 0,0-2-249,0 3 37,1-1 1,-1 1-1,0-1 1,0 1-1,0 0 0,0-1 1,-1 1-1,1 0 1,0 0-1,0 0 1,-1 0-1,1 0 1,0 0-1,-1 0 1,1 1-1,-1-1 1,1 0-1,-1 1 0,0-1 1,1 1-1,-2 0-37,-5-1 26,0 0 0,0 0 0,0 2 0,0-1 0,1 1 0,-1 0 0,0 0 0,0 1-1,0 0 1,1 1 0,-1-1 0,1 2 0,0-1 0,-5 4-26,5-3-16,-1 1-1,1 0 1,0 1-1,1 0 1,-1 0 0,1 0-1,0 1 1,0 0-1,1 0 1,0 1 0,0 0-1,1 0 1,-2 4 16,4-6-1,0 0 1,0 0-1,1 0 1,-1 0-1,2 0 1,-1 0-1,1 0 1,-1 0-1,2 1 1,-1-1-1,1 1 1,-1-4 6,1-1 0,-1 1 0,1-1 0,0 0 0,-1 1 0,1-1 0,0 0 0,0 0 0,1 1 0,-1-1 0,0 0 0,1 0 0,-1-1 0,2 2-6,-1-1 14,1 1 0,-1-1 0,1 0 1,0-1-1,0 1 0,0 0 0,0-1 0,0 0 0,3 1-14,1 0-34,0 0 0,1-1-1,-1 0 1,1-1-1,0 1 1,-1-2 0,1 1-1,5-2 35,-1 0-761,0-1-1,0 0 0,0-1 1,0-1 761,26-11-7604,-18 6 3695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10560,'-8'-2'3397,"8"2"-3370,0 0 0,0 0 1,0 0-1,0 0 0,0 0 0,0 0 0,0 0 1,0 0-1,0 0 0,0 0 0,0 0 0,0 0 1,0 0-1,0 0 0,0 0 0,-1 0 0,1 0 1,0 0-1,0 0 0,0 0 0,0 0 1,0 0-1,0 0 0,0 0 0,0 0 0,0 0 1,0 0-1,0 1 0,0-1 0,0 0 0,0 0 1,0 0-1,0 0 0,0 0 0,-1 0 0,1 0 1,0 0-1,0 0 0,0 0 0,0 0 1,0 0-1,0 0 0,0 0 0,0 0 0,0 0 1,0 1-1,0-1 0,0 0 0,0 0-27,-2 4 350,1-2-235,0 0-1,0 1 1,0-1-1,0 0 1,1 1 0,-1-1-1,1 1-114,-2 17 224,1 0 0,0 0 0,3 18-224,-2-36 162,0 0-1,1 0 1,-1 0 0,1 0-1,-1 0 1,1 0-1,0 0 1,-1 0-1,1-1 1,0 1-162,0-1 38,-1-1 0,0 0 0,0 0-1,0 0 1,1 0 0,-1 0 0,0 0 0,0 0 0,1 0-1,-1 0 1,0 0 0,0 0 0,0 0 0,1 0 0,-1 0-1,0 0 1,0 0 0,1 0 0,-1 0 0,0 0 0,0 0-1,0 0 1,1 0 0,-1 0 0,0 0 0,0-1-1,0 1 1,0 0 0,1 0 0,-1 0 0,0 0-38,6-6 317,-5 6-207,2-3-34,0 0 1,0 1-1,0 0 1,0 0-1,0 0 0,1 0 1,-1 0-1,2 0-76,-3 2-2,0-1 0,0 0-1,0 1 1,0 0 0,1 0-1,-1 0 1,0 0-1,0 0 1,0 0 0,1 0-1,-1 1 1,0-1 0,0 1-1,0-1 1,1 2 2,1-1-8,-1 1 0,0 0 0,1 0 0,-1 0 0,0 1 0,0-1 0,-1 1 0,1-1 0,0 1 0,-1 0-1,0 0 1,1 1 0,-1-1 0,0 0 0,-1 1 0,1-1 0,0 1 0,-1 1 8,0-3 17,0 1-1,0 0 0,-1-1 1,1 1-1,-1 0 1,0 0-1,0-1 1,0 1-1,0 0 1,0 0-1,0-1 0,-1 1 1,1 0-1,-1-1 1,0 1-1,0 0 1,0-1-1,0 1 1,0-1-1,-1 1 0,1-1 1,-1 0-1,1 0 1,-1 0-1,0 0 1,-1 2-17,-9 5-683,0 0 0,0-1 1,-1 0-1,-4 1 683,2-3-4416,3-1 1286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11136,'-5'-19'4128,"5"19"-3200,5-10-289,-1 4 385,3 2-704,10-5-128,3 3-128,7-2-992,2 4 512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8128,'0'0'261,"0"-1"0,1 0 1,-1 0-1,0 1 0,1-1 1,-1 0-1,1 0 0,-1 1 1,1-1-1,-1 1 0,1-1 1,-1 0-1,1 1 0,-1-1 1,1 1-1,0-1 0,0 1 1,-1 0-1,1-1 0,0 1 1,-1 0-1,1-1 0,0 1 1,0 0-1,0 0 0,0 0-261,1-1 143,0 1-1,0 0 1,0 0 0,0 0-1,0 0 1,0 0-1,0 1 1,0-1 0,0 1-1,0-1 1,0 1-1,1 0-142,-2 0 8,-1-1 0,1 0-1,-1 0 1,1 1-1,-1-1 1,1 0 0,-1 1-1,1-1 1,-1 0-1,0 1 1,1-1 0,-1 1-1,0-1 1,1 1-1,-1-1 1,0 1 0,1-1-1,-1 1 1,0-1-1,0 1 1,0-1 0,1 1-1,-1 0 1,0-1-1,0 1 1,0-1 0,0 1-1,0-1 1,0 1-1,0 0 1,0-1 0,0 1-1,-1-1 1,1 1-1,0-1 1,0 1 0,0-1-1,-1 1 1,1 0-1,0-1 1,0 1 0,-1-1-1,1 0 1,0 1-1,-1-1-7,0 2 23,0 0 0,-1-1 0,1 1 0,-1-1 0,1 1 0,-1-1 0,0 0 0,1 1 0,-1-1 0,0 0 0,0 0 0,0-1 0,0 1 0,0 0-1,0-1 1,0 1 0,0-1 0,0 1 0,0-1 0,0 0-23,1 0 28,0 0 0,1 0-1,-1 0 1,1 0 0,-1-1 0,1 1-1,-1 0 1,1 0 0,-1 0 0,0-1-1,1 1 1,-1 0 0,1-1-1,0 1 1,-1 0 0,1-1 0,-1 1-1,1-1 1,-1 1 0,1 0 0,0-1-1,-1 1 1,1-1 0,0 0 0,0 1-1,-1-1 1,1 1 0,0-1 0,0 1-1,0-1 1,0 1 0,0-1-1,-1 0 1,1 1 0,0-1 0,0 1-1,1-1-27,-1-2-12,0 1-1,0-1 0,0 1 1,0-1-1,1 1 0,0 0 1,-1-1-1,1 1 0,0 0 13,0-1-409,0 1-1,0 0 0,0 0 1,1 0-1,-1 1 1,1-1-1,-1 0 0,1 0 1,-1 1-1,1-1 1,0 1-1,0-1 0,0 1 1,0 0-1,1-1 410,11-3-2858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7872,'0'-1'241,"-1"0"1,0 1 0,1-1 0,-1 0-1,0 1 1,1-1 0,-1 0-1,1 0 1,-1 1 0,1-1-1,-1 0 1,1 0 0,-1 0-1,1 0 1,0 0 0,0 0 0,-1 0-1,1 0 1,0 0 0,0 0-1,0 0 1,0 0 0,0 0-1,0 0 1,0 1 0,1-1-1,-1 0 1,0 0 0,0 0-1,1 0 1,-1 0 0,1 0 0,-1 0-1,0 0 1,1 0-242,0 0 71,1-1 0,-1 1 0,0 0 0,0 0 0,1 0 0,-1-1 0,0 2 0,1-1 0,-1 0 0,1 0 0,-1 0 0,1 1 0,0-1 0,-1 1 0,1-1 0,0 1 0,-1 0-1,1-1 1,1 1-71,-2 0-3,1 0-1,-1 0 1,0 0-1,0 1 1,0-1-1,1 0 0,-1 0 1,0 1-1,0-1 1,0 1-1,0-1 0,0 1 1,0-1-1,0 1 1,0 0-1,0 0 0,0 0 4,0-1 7,-1 1 0,1-1 0,-1 1-1,0-1 1,1 1 0,-1 0 0,0-1-1,0 1 1,1 0 0,-1-1 0,0 1-1,0 0 1,0 0 0,0-1 0,0 1-1,0 0 1,0-1 0,0 1 0,0 0-1,0 0 1,0-1 0,0 1 0,-1 0-1,1-1 1,0 1 0,0 0 0,-1-1-1,1 1-6,-1 1 9,0 0-1,-1 0 1,1-1-1,0 1 0,-1 0 1,1-1-1,-1 1 1,1-1-1,-3 1-8,-1 2 151,1-1 0,-1 0-1,-1-1-150,6-1 16,-1-1-1,0 0 1,1 1 0,-1-1-1,0 0 1,1 0-1,-1 0 1,0 0-1,1 0 1,-1 0-1,0 0 1,0 0-1,1 0 1,-1 0-16,1 0-49,-1 0 1,1 0-1,0 0 0,0-1 1,-1 1-1,1 0 0,0 0 1,-1 0-1,1 0 1,0-1-1,0 1 0,0 0 1,-1 0-1,1-1 0,0 1 1,0 0-1,0 0 1,-1-1-1,1 1 0,0 0 1,0-1-1,0 1 0,0 0 1,0 0-1,0-1 1,0 1-1,0 0 0,0-1 1,0 1-1,0 0 0,0-1 1,0 1 48,1-6-997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7456,'-3'-6'763,"2"3"-329,0 0-1,0 0 1,0 0 0,0-1-1,0 1 1,0-3-434,1 5 372,0-1-1,-1 1 1,0-1-1,1 1 1,-1-1 0,0 1-1,1-1 1,-1 1-372,-2-4 1267,5 22-782,8 54-496,5 37 492,-4-27-188,9 50 384,-16-113-479,0 0 333,-1-1 1,0 1-1,0 17-531,-3-34 83,0-1-1,0 1 1,0 0-1,0 0 0,0 0 1,0-1-1,-1 1 1,1 0-1,0 0 1,0 0-1,-1-1 1,1 1-1,0 0-82,-1-1 37,1 1 0,0-1 0,0 0-1,-1 0 1,1 0 0,0 0 0,-1 0 0,1 0-1,0 0 1,0 0 0,-1 1 0,1-1 0,0 0-1,-1 0 1,1 0 0,0-1 0,-1 1 0,1 0-1,0 0 1,0 0 0,-1 0 0,1 0-1,0 0 1,-1 0 0,1 0 0,0-1 0,0 1-1,-1 0 1,1 0 0,0 0-37,-3-2 39,1 0-1,0 1 1,0-1 0,-1 0-1,1 0 1,0 0-1,0 0 1,1-1 0,-1 1-1,0-1 1,0-1-39,-1-1 43,0-1 0,1 0 0,0 0 0,-2-5-43,1-4 94,0 0 0,1 0 0,0 0 0,1 0 0,1-6-94,-1 9-36,2-1 1,-1 1 0,2-1-1,0 1 1,0-1 0,2-4 35,-2 9-12,1 0 0,0 1 0,1-1 0,-1 1 0,1-1 0,1 1 1,-1 0-1,1 1 0,0-1 0,3-1 12,-1 1-54,-1 1-1,1 1 1,1-1-1,-1 1 1,1 0-1,0 1 1,2-1 54,-5 2-17,0 1 0,0 0 0,1 1-1,-1-1 1,0 1 0,1 0 0,-1 0 0,1 1 0,0 0 0,-1 0 0,1 0-1,0 1 18,-3-1-11,-1 1-1,0 0 1,1-1-1,-1 1 0,0 0 1,1 0-1,-1 1 0,0-1 1,0 0-1,0 1 1,0-1-1,0 1 0,0 0 1,0 0-1,0 0 12,-1-1-9,0 1 1,-1-1-1,1 0 0,0 0 0,-1 0 0,1 1 0,-1-1 1,1 0-1,-1 1 0,0-1 0,1 0 0,-1 1 0,0-1 1,0 1-1,0-1 0,0 0 0,0 1 0,0-1 0,0 1 1,-1-1-1,1 0 0,0 1 0,-1-1 0,1 0 1,-1 1-1,1-1 0,-1 0 0,0 1 9,-4 4 36,1-1 0,-1 0 0,0 0-1,0 0 1,-1-1 0,-3 3-36,6-5-7,-11 8-84,0-2 0,0 1 0,0-2 0,-1 0 0,-9 3 91,10-5-3966,-15 2 3966,22-6-4928,4-1 1451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7872,'1'0'475,"-1"1"0,1-1 0,-1 0 0,1 1 0,-1-1 0,1 0 0,-1 0 0,1 1 1,0-1-1,-1 0 0,1 0 0,0 0 0,-1 0 0,1 0 0,-1 0 0,1 0-475,14-2 2718,-4-1-2888,-1-1 0,2-1 170,-3 2 602,-4 0-615,49-19 218,-44 17-14,0-1-1,-1 0 1,1 0-1,1-2-190,11-14 278,-22 21-278,0 1 1,0 0-1,1 0 1,-1 0 0,0 0-1,0 0 1,0-1-1,0 1 1,0 0 0,0 0-1,0 0 1,0 0-1,1 0 1,-1 0-1,0 0 1,0 0 0,0 0-1,0-1 1,0 1-1,0 0 1,1 0 0,-1 0-1,0 0 1,0 0-1,0 0 1,0 0 0,0 0-1,1 0 1,-1 0-1,0 0 1,0 0-1,0 0 1,0 0 0,0 0-1,1 0 1,-1 0-1,0 0 1,0 1 0,0-1-1,0 0 1,0 0-1,1 0 0,-1 2-24,-1 11-55,-1 0 0,0 0 0,0 0-1,-1 0 1,-1 0 79,-5 23-26,-24 107 458,33-143-443,0 3-132,-1 0 1,0 0-1,0 0 1,-1 2 142,1-3-491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9984,'-6'-3'3205,"3"1"-1260,5 1-1043,2 0-427,14 1 209,0-2 0,3-1-684,17-2 248,-20 3-158,0-2-1,0 0 0,1-1-89,8-2-17,27-11-2788,-41 16 1344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9152,'-18'-12'2928,"18"12"-2891,-1 0 1,1 0-1,0 0 1,0 0-1,0-1 1,0 1-1,0 0 1,-1 0-1,1 0 1,0 0-1,0 0 1,0 0-1,-1 0 1,1 0-1,0-1 1,0 1-1,0 0 1,-1 0-1,1 0 1,0 0-1,0 0 1,0 0-1,-1 0 1,1 0-1,0 0 1,0 1-1,0-1 1,-1 0-1,1 0 1,0 0-1,0 0-37,-2 1 55,0 0 0,0 0 0,0 0 0,1 0 0,-1 0 0,0 0 0,1 1 0,-1-1 0,1 1 0,-1-1 0,1 1 0,0 0 0,-2 1-55,1 2-1,0-1 0,0 0-1,0 1 1,1-1 0,-1 1 0,1 0 0,0-1 0,0 5 1,0 5 23,0 1 0,1 7-23,2 19 579,5 25-579,10 43 422,-5-37 615,1 41-1037,-12-100 251,0 0 0,-1 0 1,-1-1-1,0 1 1,-1 0-1,0 0 0,-1 0-251,3-12 66,0 0 0,-1 0 0,1 1 0,0-1 0,-1 0 0,1 0 0,-1 0 0,1 0 0,-1 0 0,1 0 0,-1 0 0,0-1 0,0 1 0,1 0 0,-1 0 0,0 0 0,0-1 0,0 1 0,-1 0-66,2-1 29,0 0 1,-1 1 0,1-1-1,0 0 1,-1 0 0,1 0-1,-1 0 1,1 0-1,0 0 1,-1 1 0,1-1-1,-1 0 1,1 0-1,-1-1 1,1 1 0,0 0-1,-1 0 1,1 0 0,-1 0-1,1 0 1,0 0-1,-1 0 1,1-1-30,-1 1 30,0-1 0,0 0 0,0 1 1,1-1-1,-1 0 0,0 0 0,1 0 0,-1 1 0,0-1 0,1 0-30,-2-4 57,0 1-1,0 0 0,0 0 0,1-2-56,1 6 9,-4-15 54,0 0 0,2 0 0,0 0 0,0 0 0,1-7-63,1-5 16,1 0-1,4-16-15,-3 29-47,0 0 0,2 0-1,-1 1 1,2-1-1,5-11 48,-6 17-23,0-1 0,1 1 0,0-1 0,0 2 0,1-1 0,0 0 0,1 1 0,5-5 23,-9 9-29,1 0 0,0 1-1,-1-1 1,1 1 0,0 0 0,0 0 0,1 0 0,-1 0-1,3 0 30,-5 1-10,1 1-1,-1 0 1,0-1-1,0 1 0,1 0 1,-1 0-1,0 0 1,1 1-1,-1-1 0,0 0 1,0 1-1,0 0 1,0-1-1,1 1 0,-1 0 1,0 0-1,0 0 1,0 0-1,0 1 0,0-1 11,1 2-11,0 1-1,1-1 1,-1 1-1,-1 0 1,1 0-1,0 0 0,-1 0 1,0 0-1,0 1 1,0-1-1,1 4 12,-2-4 1,1 1 0,-1 0 0,0 0 0,0 0 0,-1 0 0,1 0-1,-1 0 1,0 0 0,-1 0 0,1 0 0,-1 1-1,1-4 10,-1 1 0,0 0 1,0-1-1,0 1 0,0-1 0,0 1 0,-1-1 1,1 0-1,-1 1 0,0-1 0,1 0 1,-1 0-1,0 0 0,0 0 0,0-1 0,0 1 1,0 0-1,-1-1 0,1 0 0,0 1 0,-1-1 1,1 0-1,-3 0-10,-7 3 18,1-1 1,-1-1 0,-1 0-1,1 0 1,0-1 0,0-1-1,-1 0 1,-8-2-19,18 2-218,0-1 1,-1 0-1,1 1 0,0-1 1,0 0-1,1 0 0,-1-1 1,0 1-1,0-1 0,0 1 0,1-1 218,2 2-120,-1 0 0,1-1 0,0 1 0,0 0 0,0 0 0,0 0 0,-1 0 0,1-1 0,0 1 0,0 0 0,0 0 0,0-1 0,0 1 0,0 0 0,-1 0 0,1-1-1,0 1 1,0 0 0,0 0 0,0-1 0,0 1 0,0 0 0,0 0 0,0-1 0,0 1 0,0 0 0,0 0 0,0-1 0,0 1 0,1 0 0,-1 0 0,0-1 0,0 1-1,0 0 1,0 0 0,0-1 0,0 1 0,1 0 0,-1 0 0,0 0 0,0-1 0,0 1 0,0 0 120,6-3-2405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9632,'-8'0'3120,"8"0"-3087,0 0 0,0 0 0,0 0 0,0 0 0,0 0 0,0 0 0,-1 0 0,1 0 0,0 0 0,0 0 0,0 0 0,0 0 0,0 0 0,0 0 0,0 0 0,0 0 0,0 1 0,0-1 0,0 0 0,0 0 0,-1 0 0,1 0 0,0 0 0,0 0 0,0 0 0,0 0 0,0 0 0,0 0 0,0 0 0,0 0 0,0 0 0,0 0 0,0 0 0,0 1 0,0-1 0,0 0 0,0 0-33,-1 1 74,1-1-29,-1 1 1,1 0 0,-1 0 0,1 0 0,0 0 0,-1 0 0,1 0 0,0 0 0,0 0 0,0 0 0,-1 0 0,1 0 0,0 0 0,0 1 0,1-1-46,0 5 2,0 0 1,0 0 0,1 2-3,-1-7 34,-1 0 0,1 1 0,-1-1 0,1 0 0,0 0 0,-1 1 0,1-1 0,0 0 0,0 0 0,0 0 0,0 0 0,0 0 0,0 0 0,0 0 0,0 0 0,0-1 0,0 1-34,0-1 69,0 1 0,0-1 0,-1 0-1,1 0 1,0 0 0,0 0 0,-1 0 0,1 0-1,0 0 1,0-1 0,0 1 0,-1 0 0,1 0-1,0 0 1,0-1-69,14-7 570,-5 3-396,-4 2-152,-1 1 0,1 1 0,-1-1 0,1 1 0,0 0 0,0 0 0,0 1-1,-1 0 1,1 0 0,0 0-22,-3 0 3,-1 1-1,0-1 1,1 0-1,-1 1 1,0 0 0,0 0-1,1 0 1,-1 0-1,0 0 1,0 0-1,0 0 1,0 1-1,0-1 1,0 1-1,0-1 1,-1 1-1,1 0 1,-1 0 0,1 0-1,-1 0 1,1 0-1,-1 0 1,0 0-1,0 1 1,0 1-3,0-3 11,0 1 0,-1 0 0,0 0 0,1 0 0,-1-1 0,0 1 0,0 0 0,0 0 0,0 0 1,0 0-1,-1 0 0,1 1-11,-1 0 23,-1 1 0,1-1 1,0 0-1,-1 0 0,1 0 1,-3 3-24,0 0-2,0 0 0,-1 0 0,0-1 0,-1 1 0,1-1 0,-2 0 2,-9 8-75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8128,'0'-8'3008,"0"8"-2336,9-5-160,-2 2 256,2 1-512,9-4-96,2-3-96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9376,'-9'-15'3034,"9"14"-2917,-1 1 0,1-1 0,-1 1-1,1-1 1,0 1 0,0-1 0,-1 1-1,1-1 1,0 1 0,0-1 0,0 1-1,-1-1 1,1 0 0,0 0-117,0 0 296,0 1-271,0 0 0,0 0 0,0 0 0,0 0 0,1 0 0,-1 0 0,0 0-1,0 0 1,0 0 0,0 0 0,0 0 0,0 0 0,0 0 0,0 0 0,0 0 0,0 0 0,0 0 0,0 0 0,0 0 0,1 0 0,-1 0 0,0 0 0,0 0 0,0 0 0,0 0 0,0 0 0,0 0 0,0 0-1,0 0 1,0-1 0,0 1 0,0 0 0,0 0 0,0 0 0,0 0 0,0 0 0,0 0 0,1 0 0,-1 0 0,0 0 0,0 0 0,0 0 0,0 0 0,0 0 0,0 0 0,0-1 0,0 1 0,0 0-1,0 0 1,0 0 0,0 0 0,0 0 0,0 0 0,0 0 0,0 0 0,0 0 0,0 0 0,0 0 0,0 0 0,0-1 0,0 1 0,-1 0 0,1 0 0,0 0 0,0 0 0,0 0 0,0 0 0,0 0-1,0 0-24,5 3 207,-5-2-183,5 4 28,1 2 1,-1-1-1,-1 0 1,1 1-1,-1 0 1,0 1-53,5 8 197,26 44 275,-17-28 124,0-1 1,3-1-1,7 8-596,-27-37 108,0 0 1,0 0-1,0 0 0,0 0 0,0 0 1,0-1-1,0 1 0,0 0 0,0-1 1,2 1-109,-3 0 54,1-1 1,-1 0 0,1 0 0,-1 0 0,1 0 0,-1 0 0,1 0-1,-1 0 1,1 0 0,-1 0 0,1 0 0,-1 0 0,1 0 0,-1 0-1,1-1 1,-1 1 0,1 0 0,-1 0 0,0 0 0,1-1 0,-1 1 0,1 0-1,-1-1 1,1 1 0,-1 0 0,0-1 0,1 1 0,-1-1-55,1-1 94,1 0 0,-1 0 0,0 0 1,0 0-1,-1-1 0,1 1 0,0 0 0,-1-1 1,1 0-95,16-114 581,-2 5-1056,-8 85 171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8064,'5'-6'2976,"-5"3"-2304,-2 2-192,-1-2 1056,1 3-928,-2-2 544,-1 2-672,-3 0-352,-1 2-96,-5 1 32,3 3-32,-7 0-4160,2 2 2240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7872,'-2'-7'2944,"2"7"-2304,-2-2-160,-1 0 1056,6 4-928,-3-2 416,0 0-640,0-2 448,2 2-513,0-2 289,4 0-352,3-2 0,2 2-160,5-2-192,2 2 32,2-3 160,-2 5-32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55 7232,'-1'-5'1918,"-1"-1"-1,1 1 1,-1 0 0,-2-5-1918,4 8 165,-1 1 0,0-1-1,1 1 1,-1 0 0,0-1-1,0 1 1,0 0 0,0 0-1,0 0 1,0 0 0,0 0-1,0 0 1,0 0 0,-1 0-1,1 0 1,0 1 0,-1-1-1,1 0 1,0 1 0,-2-1-165,-3 0 61,1 1 1,-1-1-1,1 1 1,-1 0 0,0 1-1,1-1 1,-3 2-62,-2 0-11,0 1 1,0 0 0,-5 3 10,6-2-10,0 1 0,1 0-1,-1 1 1,1 0 0,0 0 0,0 0 0,1 1 0,-1 1 0,2-1 0,-1 1-1,0 2 11,0-1-4,1 0-1,1 1 0,-1 0 0,2 0 0,-1 1 0,1-1 0,1 1 1,0 0-1,0 0 0,1 1 5,1-8 1,1 1-1,-1 0 1,1-1 0,0 1 0,0-1 0,1 1 0,-1-1 0,1 1-1,0-1 1,1 2-1,-1-3 6,0-1 1,0 1-1,1 0 0,-1 0 0,1-1 0,0 1 1,0-1-1,0 1 0,0-1 0,0 0 0,0 0 1,0 0-1,1 0 0,-1 0 0,2 0-6,4 3 29,-1-2 1,1 1-1,0-1 0,0 0 1,0-1-1,1 0 0,2 0-29,5 1-768,0-2-1,0 0 0,7-1 769,3 0-1269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 7040,'2'-2'996,"-1"1"-587,0 0 0,0 0 0,0 0 1,0 0-1,0 0 0,-1 0 0,1 0 0,0 0 0,-1 0 1,1-1-410,-1 2 81,0 0 1,0 0-1,0-1 1,0 1 0,0 0-1,0 0 1,0-1-1,0 1 1,0 0-1,0 0 1,0-1 0,0 1-1,-1 0 1,1 0-1,0-1 1,0 1-1,0 0 1,0 0 0,0 0-1,-1 0 1,1-1-1,0 1 1,0 0 0,0 0-1,-1 0 1,1 0-1,0 0 1,0-1-1,-1 1 1,1 0 0,0 0-1,0 0 1,0 0-1,-1 0 1,1 0 0,0 0-1,0 0 1,-1 0-1,1 0 1,0 0-1,0 0 1,-1 0 0,1 0-1,0 0 1,0 0-1,-1 0 1,1 1-1,0-1 1,0 0-82,-12 5 680,2 1-525,1 1 0,-1-1 0,1 1-1,1 1 1,-1 0 0,-3 6-155,7-9-7,1 1 0,0-1-1,1 1 1,-1 0-1,1 1 1,0-1-1,1 1 1,-1-1 0,1 1-1,1 0 1,-1 1 7,1-1-3,0-1 1,0 1 0,1-1-1,0 1 1,1-1-1,-1 1 1,1 0-1,0-1 1,0 0 0,1 1-1,0-1 1,0 0-1,1 2 3,-1-4 17,1 0 0,-1 1 0,1-1 0,-1 0 0,1 0 0,0-1 0,1 1 0,-1 0 0,1-1-1,-1 0 1,1 0 0,0 0 0,0-1 0,0 1 0,0-1 0,1 0 0,2 1-17,-2-1 42,1-1 1,-1 1 0,0-1-1,0-1 1,1 1-1,2-1-42,-6 1 14,-1-1-1,1-1 0,0 1 1,-1 0-1,1 0 0,0-1 1,-1 1-1,1 0 0,-1-1 1,1 0-1,-1 1 1,1-1-1,-1 0 0,1 0 1,-1 0-1,0 0 0,1 0 1,-1 0-1,0 0 0,0-1 1,0 1-1,1-1-13,-2 1 7,1 1-1,-1-1 1,0 0 0,1 0 0,-1 0-1,0 0 1,1 0 0,-1 0-1,0 0 1,0 0 0,0 0-1,0 0 1,0 0 0,0 1-1,0-1 1,0 0 0,0 0-1,0 0 1,0 0 0,-1 0 0,1 0-1,0 0 1,-1 0 0,1 0-1,-1 0-6,0-1 4,0 1-1,0-1 0,-1 1 0,1-1 0,0 1 1,-1 0-1,1 0 0,-1-1 0,1 1 1,-1 0-1,-1 0-3,0-1 1,-1 1 1,0 0-1,1 0 1,-1 0-1,0 0 1,0 0-1,0 1 1,0 0-1,1 0 1,-1 0 0,-3 1-2,-2 0-38,1 1 0,-1 0 1,1 0-1,-6 3 38,13-4-55,-2 0 47,0 0 0,0 1 0,0-1 0,-2 2 8,4-2-103,0-1-1,1 1 0,-1-1 0,0 1 0,1-1 0,-1 1 0,1-1 0,-1 1 0,1 0 0,-1-1 0,1 1 0,0 0 0,-1-1 0,1 1 1,0 0-1,-1 0 0,1-1 0,0 1 0,0 0 0,0 0 0,0 0 0,0-1 0,0 1 0,0 1 104,3 8-1354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7552,'-1'-5'979,"0"-1"2934,2 5-2484,2 4-1308,5 4-47,-6-5-74,0-1 0,0 1 0,0 0 0,0 0 0,0 0 0,0 0 1,-1 0-1,1 0 0,-1 1 0,0-1 0,2 3 0,-3-4 7,0 0 1,0 0-1,0-1 1,1 1-1,-1 0 0,0 0 1,0 0-1,0 0 1,0 0-1,-1 0 1,1 0-1,0 0 0,0 0 1,-1 0-1,1 0 1,0 0-1,-1 0-7,0 1 15,0 0 1,0-1-1,0 1 0,0-1 0,-1 1 0,1-1 1,-1 0-1,1 1 0,-1-1-15,0 1 76,0-1 1,0 1-1,-1-1 0,1 1 0,-1-1 1,1 0-1,-1 0 0,0 0 1,1-1-1,-1 1 0,0 0 1,-1-1-77,3 0 18,1 0 1,0 0-1,-1 0 1,1 0 0,-1 0-1,1 0 1,-1 0 0,1 0-1,-1 0 1,1 0-1,-1 0 1,1 0 0,-1-1-1,1 1 1,0 0 0,-1 0-1,1-1 1,-1 1-1,1 0 1,0 0 0,-1-1-1,1 1 1,0-1 0,-1 1-1,1 0 1,0-1-1,0 1 1,-1-1 0,1 1-1,0 0 1,0-1 0,0 1-1,-1-1 1,1 1 0,0-1-1,0 1 1,0-1-1,0 1 1,0-1 0,0 1-1,0-1 1,0 1 0,0-1-1,0 1 1,0-1-1,1 1 1,-1 0 0,0-1-1,0 1 1,0-1-19,1-2 9,0 1 1,0 0 0,0-1-1,0 1 1,1 0-1,-1-1 1,0 1 0,2-1-10,2-2-1124,0 1 0,0 0 0,1-2 1124,-5 6-148,12-8-1964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8960,'0'0'234,"0"-1"1,0 1-1,1-1 0,-1 1 1,0-1-1,1 1 1,-1-1-1,0 1 1,1-1-1,-1 1 0,1-1 1,-1 1-1,1 0 1,-1-1-1,1 1 1,-1 0-1,1 0 0,-1-1 1,1 1-1,0 0 1,-1 0-1,1 0 1,-1 0-1,1-1-234,1 2 121,-1-1 0,0 0 0,0 0 0,0 0 0,0 1 0,0-1 0,1 0-1,-1 1 1,0-1 0,0 1 0,0 0 0,0 0-121,2 0-2,-1 1 0,0 0 0,1 0 0,-1 0-1,0 0 1,0 1 0,-1-1 0,1 1 0,0-1 0,0 3 2,-1-4 17,-1 0 1,1 0 0,-1 0 0,0 0 0,0 0-1,0 1 1,0-1 0,1 0 0,-1 0 0,-1 0-1,1 0 1,0 1 0,0-1 0,0 0 0,0 0-1,-1 0 1,0 1-18,1 0 30,-1 0-1,0 0 1,-1-1-1,1 1 1,0 0-1,0-1 0,-1 1 1,1-1-1,-2 2-29,0-1 56,0 1-1,0-1 1,0 0-1,0-1 1,0 1 0,-1 0-1,1-1 1,0 0-1,-1 0 1,1 0-1,-3 0-55,4-1 138,0 0 0,-1 1 0,1-2 0,0 1 0,0 0-1,-3-1-137,5 1-7,-1 0 0,1 0 0,0 0 0,-1 0 0,1-1 0,-1 1 0,1 0 0,0 0 0,-1 0 0,1-1 0,-1 1 0,1 0 0,0-1 0,-1 1 0,1 0 0,0-1 0,-1 1 0,1 0 0,0-1 0,0 1 0,-1-1 0,1 1 0,0 0 0,0-1 0,0 1 0,0-1-1,0 1 1,-1-1 0,1 1 0,0-1 0,0 1 0,0-1 0,0 1 0,0-1 0,0 1 0,1-1 0,-1 1 0,0-1 7,4-13-1221,2-1 336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7648,'0'0'107,"0"0"-1,0 0 1,0 0 0,0 0 0,0 0-1,0 0 1,-1 0 0,1 0 0,0-1 0,0 1-1,0 0 1,0 0 0,-1 0 0,1 0 0,0 0-1,0 0 1,0 0 0,0 0 0,0 0-1,-1 0 1,1 0 0,0 0 0,0 0 0,0 0-1,0 0 1,-1 0 0,1 1 0,0-1-1,0 0 1,0 0 0,0 0-107,-4 5 747,0 12-655,3-10-5,0 1 0,1 0-1,1 7-86,-1-4 76,8 94 404,13 62-480,-12-104 107,0-9 581,2 15 1488,-11-65-1781,1 1 1,-1 0-1,0 0 1,0 0-1,-1 0 1,0 3-396,1-8 18,0 0 1,0-1-1,0 1 1,0 0-1,0 0 1,0 0-1,0 0 0,0 0 1,0 0-1,0 0 1,0 0-1,0 0 1,0 0-1,-1 0 1,1 0-1,0 0 1,0 0-1,0 0 0,0 0 1,0 0-1,0 0 1,0 0-1,0 0 1,0 0-1,0 0 1,0 0-1,-1 0 1,1 0-1,0 0 0,0 0 1,0 0-1,0 0 1,0 0-1,0 0 1,0 0-1,0 0 1,0 0-1,0 0 1,0 0-1,0 0 1,0 0-1,-1 0 0,1 0 1,0 0-1,0 0 1,0 0-1,0 0 1,0 0-1,0 1 1,0-1-1,0 0 1,0 0-1,0 0 0,0 0 1,0 0-1,0 0 1,0 0-1,0 0 1,0 0-1,0 0-18,-2-5 258,1-4-103,1-20-85,2 0 0,1 0 0,1 0 0,2-3-70,-3 17-19,0 1-1,2 0 1,0 1 0,0-1 0,1 1-1,1 0 1,0 0 0,1 1-1,4-5 20,-9 13-26,0 0 0,0 0 0,1 1-1,0 0 1,0 0 0,0 0 0,0 0-1,0 1 1,0-1 0,5-1 26,-8 4-5,1-1 0,0 1 1,-1-1-1,1 1 0,0-1 0,0 1 0,-1 0 1,1 0-1,0 0 0,0 0 0,-1 0 1,1 1-1,0-1 0,-1 0 0,1 1 0,0-1 1,-1 1-1,1 0 0,0 0 0,-1-1 1,1 1-1,-1 0 0,1 0 0,-1 1 0,0-1 1,1 0-1,-1 0 0,0 1 0,0-1 1,0 0-1,1 2 5,-2-2-2,1 0 0,0 0 0,-1 1 0,1-1 0,0 0 1,-1 1-1,1-1 0,-1 0 0,0 1 0,0-1 0,1 1 1,-1-1-1,0 0 0,0 1 0,0-1 0,0 1 0,0-1 0,-1 2 2,0-1 6,1 0-1,-1 0 1,0 1-1,0-1 1,0 0-1,0 0 1,-1 0-1,1 0 0,0-1 1,-1 1-1,0 0-5,-2 2 4,0 0 1,0-1-1,0 0 0,-1 0 0,1 0 0,-1 0 0,0-1 1,1 0-1,-6 2-4,3-3 6,-1 1-1,1-1 1,0 0 0,-1 0 0,-4-1-6,-12-1-436,-1-2 436,16 2-361,3 0-1298,5 1 465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6560,'-9'-2'2117,"9"2"-2044,0 0 1,0 0-1,0 0 1,0 0-1,0 0 1,0 0-1,0 0 0,0 0 1,0 0-1,0 0 1,0 0-1,0 0 0,0 1 1,0-1-1,0 0 1,0 0-1,0 0 0,0 0 1,0 0-1,0 0 1,0 0-1,0 0 0,0 0 1,0 0-1,0 0 1,0 0-1,0 0 1,0 0-1,0 0 0,0 0 1,0 0-1,0 0 1,0 0-1,0 0-73,7-4 1024,-6 4-931,1 0-1,-1-1 1,0 0 0,0 1-1,0-1 1,0 0 0,0 1-1,1-2-92,1-1 268,-1 0 0,0 0 0,0-1 0,0 1 0,0 0 0,0-1 0,0 0 0,-1 0-268,3-7 659,-1 0 0,-1-2-659,0 4 256,-2 9-266,0 0 0,0-1 1,0 1-1,0 0 0,0 0 1,0 0-1,0 0 0,0-1 1,0 1-1,0 0 1,0 0-1,1 0 0,-1-1 1,0 1-1,0 0 0,0 0 1,0 0-1,0 0 0,0-1 1,0 1-1,0 0 1,1 0-1,-1 0 0,0 0 1,0 0-1,0 0 0,0-1 1,0 1-1,1 0 0,-1 0 1,0 0-1,0 0 10,4 5-109,0 11 239,1 15-244,0 15 114,-1-11 177,-2-1-2448,0-20 847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7392,'-9'-4'2720,"9"4"-2080,0-2-224,0 0 1216,5 4-992,1-4 160,3 2-480,5-4-128,6 2-128,4-4-64,1 1 32,-3 1-384,1-2 192,-6 2-7680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7712,'0'-14'2506,"0"14"-2446,0-1-1,0 1 0,0 0 0,0 0 1,0-1-1,0 1 0,0 0 0,0 0 1,0-1-1,1 1 0,-1 0 0,0 0 1,0 0-1,0-1 0,0 1 0,0 0 1,0 0-1,0-1 0,1 1 0,-1 0 1,0 0-1,0 0 0,0 0 1,0-1-1,1 1 0,-1 0 0,0 0 1,0 0-1,0 0 0,1 0 0,-1 0 1,0-1-1,0 1 0,0 0 0,1 0 1,-1 0-1,0 0 0,0 0 0,1 0 1,-1 0-1,0 0 0,0 0 0,1 0 1,-1 0-1,0 0-59,10 12 364,0-1 0,-1 1 0,6 11-364,22 43 454,-3-6 384,-33-59-827,12 20 1135,1 0 1,8 9-1147,-21-29 107,0 0 0,0 0 1,0 0-1,0 0 0,0 0 1,0 0-1,0-1 0,0 1 0,1 0 1,-1-1-1,0 1 0,0 0-107,0-1 65,0 0 1,0 0-1,0 0 0,0 0 0,-1 0 0,1 0 0,0 0 1,0 0-1,0 0 0,-1-1 0,1 1 0,0 0 0,0 0 1,-1-1-1,1 1 0,0-1 0,0 1 0,-1 0 0,1-1 1,0 0-1,-1 1-65,5-4 144,-1 0 0,0-1 1,0 0-1,0 1 0,0-1 1,-1-1-1,0 1 1,0 0-1,0-1 0,0-2-144,5-14 104,-1 0-1,1-4-103,-2 4 120,9-32-865,4-11-5629,-13 49 3782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3:5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34 5728,'3'-5'867,"-3"4"-634,1 1 0,-1-1-1,1 0 1,-1 0 0,0 0 0,0 0 0,1 1-1,-1-1 1,0 0 0,0 0 0,0 0-1,0 0 1,0-1-233,0 2 198,-1-1 1,1 0-1,0 1 0,-1-1 0,1 0 1,0 0-1,-1 1 0,1-1 0,-1 1 1,1-1-1,-1 0 0,1 1 1,-1-1-1,0 1 0,1-1 0,-1 1 1,0 0-199,-1-2 144,2 1-107,0 1 1,-1 0-1,1 0 0,0-1 1,-1 1-1,1 0 0,0 0 1,-1-1-1,1 1 0,0 0 0,-1 0 1,1 0-1,-1 0 0,1-1 1,0 1-1,-1 0 0,1 0 1,-1 0-1,1 0 0,-1 0 1,1 0-1,0 0 0,-1 0 1,1 0-38,-8 1 166,7-1-148,0 0 1,0 0 0,0 0-1,0 0 1,0 0-1,0 0 1,0 0 0,0 1-1,0-1 1,1 0 0,-1 1-1,0-1 1,0 1-1,0-1 1,0 0 0,1 1-1,-1 0 1,0-1-19,-7 6 97,6-4-85,0 0 1,0 0 0,0 0-1,-1 0 1,1 0-13,-11 14 25,8-9-29,-1 0 1,1 0-1,-2 3 4,6-7-9,-1 0 0,1 0 0,0 0 0,0 0 0,0 0 0,0 0 0,0 0 0,1 0 0,-1 1 0,1-1 0,0 2 9,0 2 7,1 0 1,-1 0-1,1 0 1,1 0-1,-1 0 1,1 0-1,0 0 1,1 0-8,-2-4 2,0 0 1,1 0-1,-1-1 1,1 1 0,-1 0-1,1-1 1,0 0-1,0 1 1,0-1 0,0 0-1,0 0 1,1 0-1,-1 0 1,1 0 0,-1-1-1,1 1 1,-1-1-1,1 0 1,0 0 0,1 1-3,-1-2 8,0 1 0,-1-1 0,1 0 0,0 0 1,-1 0-1,1 0 0,2-1-8,-3 1 5,0 0 0,-1-1 0,1 1 0,-1-1 0,1 1 0,0-1 0,-1 0 0,1 0 0,-1 0 0,1 0 0,-1 0 0,0 0 0,1-1-5,2-1 64,-1-1-1,0 0 0,0 0 1,-1 0-1,1-1 0,-1 1 1,0-1-1,1 0-63,3-10 30,1 0 0,1 0 0,0 1 0,1 0-1,2-3-29,-5 10 26,-1 1-1,1-1 0,-1 1 0,2 0 0,-1 1 1,1 0-1,-1 0 0,1 0 0,1 1 0,-1 0 1,3 0-26,-8 3 4,0 0 1,1 1-1,0 0 1,-1-1-1,1 1 1,-1 0 0,1 0-1,-1 0 1,1 1-1,-1-1 1,1 1 0,-1-1-1,1 1 1,-1 0-1,0 0 1,1 0 0,-1 0-5,2 1 2,-1 0 1,1 0 0,-1 1 0,0-1 0,0 1 0,0-1 0,0 1-1,0 0 1,-1 0 0,3 3-3,-4-5 15,-1 1 0,1-1-1,0 1 1,-1-1 0,1 1-1,-1 0 1,1-1 0,-1 1-1,0 0 1,0-1 0,0 1-1,0 0 1,0-1 0,0 1-1,0 0-14,-1 4-40,0 0 0,-1 0 0,-1 3 40,1 0-478,-9 22-2573,8-16 1510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7040,'0'-1'323,"-1"0"1,1 0-1,-1 0 0,1 0 1,-1 0-1,1 0 1,-1 1-1,1-1 0,-1 0 1,0 0-1,0 1 1,1-1-1,-1 0 0,0 1 1,0-1-1,0 1 1,0-1-1,1 1 0,-1 0 1,0-1-1,0 1 1,0 0-1,0 0 0,0-1 1,-1 1-324,0 0 221,0-1 0,0 0 0,0 0-1,1 0 1,-1 0 0,0 0 0,0 0 0,1-1 0,-1 1 0,0-1-221,0 0 112,0 0 1,0 1 0,0 0-1,0-1 1,0 1-1,0 0 1,0 0-113,0 0 33,-1 1 0,1-1 0,0 1 0,0 0 0,0 0-1,0 0 1,0 0 0,-1 1 0,1-1 0,0 0 0,0 1 0,0 0 0,0-1 0,0 1-1,0 0 1,0 0 0,0 0 0,0 0 0,1 1 0,-1-1 0,0 0 0,1 1 0,-1-1-1,1 1 1,-1 0 0,1 0 0,0-1 0,0 1 0,-1 0 0,1 0 0,0 0 0,1 0-1,-1 0 1,0 0 0,1 1 0,-1-1-33,0 4-2,1 0-1,-1 0 1,1 0-1,1 0 1,-1 0-1,1 0 1,0 0-1,0 2 3,0-6-5,0 0 1,-1 0-1,1 0 0,0 0 0,0 0 1,0 0-1,0 0 0,1 0 0,-1-1 1,0 1-1,1-1 0,-1 1 0,1-1 1,-1 1-1,1-1 0,0 0 0,0 0 1,-1 0-1,1 0 0,0 0 0,0 0 1,0-1-1,0 1 0,0 0 0,1-1 5,4 1 19,0 0-1,0 0 0,0-1 0,-1 0 1,1 0-1,0-1 0,0 0 0,-1 0 0,1-1 1,0 0-1,-1 0 0,5-2-18,23-14 32,20-13-32,-43 23 0,1 1 0,1 1 0,-1 0 0,1 1 0,0 1 0,2-1 0,-9 3 12,-1 1 0,0 1-1,0-1 1,1 1 0,-1-1 0,1 2-12,-2-1 6,-1 0 1,0 1 0,0 0 0,0 0 0,0 0-1,0 0 1,0 0 0,0 0 0,0 1 0,2 1-7,-1 0 12,-1-1 0,1 1 0,-1 0 0,0 0 0,0 0 0,0 0-1,1 2-11,-3-3-16,1 1-1,-1-1 0,0 0 1,0 0-1,0 1 0,0-1 1,0 1-1,-1-1 0,1 1 1,-1-1-1,0 1 0,1-1 0,-1 3 17,-1 0-485,1 1 0,-1-1-1,0 0 1,0 1 0,-1-1-1,0 0 1,0 2 485,-4 6-1658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5824,'0'-1'262,"0"1"0,0 0 0,0 0 0,0-1 0,0 1 0,0 0 0,0-1 0,0 1 0,0 0 0,0 0 0,0-1 0,-1 1 0,1 0 0,0 0 0,0-1 0,0 1 0,0 0 0,0 0 0,0-1 0,-1 1 0,1 0 0,0 0 0,0-1 0,0 1 0,-1 0 0,1 0 0,0 0 0,0 0 0,-1-1-262,-3 1 4001,0 2-5264,2-1 1345,0 1 0,0 0 1,0 0-1,1 1 1,-1-1-1,1 0 1,-2 2-83,-2 4 249,4-6-209,0 0 0,-1 1-1,1-1 1,0 1 0,0-1-1,0 1 1,1 0 0,-1-1 0,1 1-1,-1 0-39,0 5 42,1 1-1,-1 4-41,2-8-28,-1 1-1,1 0 0,-1 0 1,1 0-1,1 0 0,-1-1 1,1 1-1,0 0 1,1-1-1,0 2 29,-2-5 6,0 0 1,1 0-1,-1 0 0,1 0 0,-1 0 1,1 0-1,0-1 0,-1 1 1,1-1-1,0 1 0,2 0-6,-2-1 11,-1 0-1,1-1 1,0 1-1,0-1 1,-1 1-1,1-1 1,0 0 0,0 1-1,0-1 1,0 0-1,-1 0 1,1 0-1,0-1 1,0 1 0,0 0-1,0-1-10,4-1 83,-1 0 0,0-1 0,1 1 0,-1-1 0,-1 0 0,1-1 0,0 1 0,0-2-83,11-8 364,6-10-364,-21 22 1,57-55-10,-55 53 8,3-3 14,0 1 0,1 0 1,0 0-1,0 1 0,0-1 1,1 2-1,-1-1 0,1 1 0,1 0-13,-5 1 4,0 1 0,1 1 0,-1-1 0,0 1 0,0-1 0,0 1 0,0 1-1,0-1 1,0 1-4,-1-1-17,0 1 0,0 0-1,0 0 1,0 0 0,0 0-1,0 1 1,-1-1 0,1 1-1,0-1 1,-1 1 0,1 0-1,1 2 18,-3-2-197,1-1 0,-1 1-1,0-1 1,0 1 0,0 0-1,1 1 198,4 11-879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5984,'-7'2'4074,"-2"9"-1754,6-6-2202,0 0-1,0 1 0,1-1 1,0 1-1,0-1 0,0 1 1,0 0-1,1-1 0,0 1 1,0 0-1,0 6-117,1-1 107,1 0-1,0 1 1,0-1 0,1 0-1,3 10-106,-5-20 62,0 0 0,0 0 0,1-1 0,-1 1 0,1 0 0,-1 0 0,1 0 0,-1 0 0,1-1 0,-1 1 0,1 0 0,0 0-62,-1-1 18,1 1 1,-1-1-1,0 0 0,1 0 0,-1 0 0,1 1 1,-1-1-1,0 0 0,1 0 0,-1 0 1,0 0-1,1 0 0,-1 0 0,1 0 0,-1 0 1,0 0-1,1 0 0,-1 0 0,1 0 1,-1 0-1,1 0 0,-1 0 0,0 0 1,1 0-1,-1 0 0,0-1 0,1 1 0,-1 0 1,0 0-1,1-1-18,2-2 120,0 0 1,0-1 0,0 1-1,0-1 1,-1 0 0,1 0-1,-1 0 1,0-1-121,-2 5 6,25-55 159,-20 45-126,1 0 0,0 0 1,0 1-1,1 0 0,3-4-39,-6 9-5,1 0 0,-1 0 0,0 0-1,1 1 1,0-1 0,0 1 0,0 0-1,0 0 1,0 1 0,1 0 0,0-1 5,-4 3 5,-1 0 1,0-1 0,1 1-1,-1 0 1,0 0 0,1 0-1,-1 0 1,0 0 0,0 1-1,1-1 1,-1 0 0,0 0-1,1 1 1,-1-1 0,0 1-1,0-1 1,0 1 0,1 0-1,-1 0 1,0-1 0,0 1-1,0 0 1,0 0 0,0 0-1,0 0 1,0 0 0,-1 0-1,1 0 1,0 0 0,-1 1 0,2 0-7,-2 1-4,1 0 0,-1 0 0,1 0 0,-1-1 0,0 1 0,0 0 0,0 0 0,0 0 0,-1 2 5,-1 4-76,0 1 0,-1 1 76,1-7-53,0 4-834,-1 0 0,-2 3 887,1-1-1341,-3 10-461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5408,'0'0'1728,"0"0"-1046,0 0-159,0 0 565,0 0-304,0 0 37,-3 5 1003,1-2-1708,1-1-1,0 1 0,0-1 1,0 1-1,0-1 0,1 1 1,-1 0-1,1 0 0,-1-1 1,1 1-1,0 0 0,0 0 1,0-1-1,1 1 0,-1 0 1,0 0-116,2 7 110,1 1 1,0 0 0,0-1 0,1 1 0,0 0-111,-3-8 38,1 0-1,-1-1 0,1 1 1,0 0-1,-1-1 0,1 1 1,0-1-1,0 0 0,1 1 1,-1-1-1,0 0 0,2 0-37,-3-1 29,0-1 0,0 1 0,1 0 0,-1-1 0,0 1 0,0-1 0,1 0 0,-1 0 0,0 1 0,1-1 0,-1 0 0,1 0 0,-1 0 0,0 0 0,1-1 0,-1 1-1,0 0 1,1-1 0,-1 1 0,0-1 0,1 1 0,-1-1 0,0 1 0,0-1 0,0 0 0,0 0 0,1 0 0,-1 0-29,3-2 53,0-1 0,0 0 1,0 0-1,0-1 0,2-4-53,15-26 72,-14 23-82,0 1 1,1 0-1,2-3 10,-4 7 41,0 0 0,1 0 0,-1 1 0,7-4-41,-9 7 8,-1 1 1,1 0-1,0 0 0,0 0 1,0 0-1,0 1 1,0 0-1,1 0 0,-1 0 1,0 0-1,1 0-8,-2 1 10,0 0-1,0 0 0,0 0 1,0 1-1,0-1 0,0 1 1,0 0-1,0-1 0,0 1 1,-1 1-1,1-1 1,0 0-1,0 1 0,-1-1 1,1 1-1,0 1-9,-1-1 10,0-1 0,-1 0 0,0 1 0,1 0 0,-1-1 0,0 1 0,0 0 0,0 0 0,0 0 0,0 0 0,0 0 0,0 0 0,-1 0 0,1 0 0,-1 0 0,1 0 0,-1 0 0,0 0 0,0 0 0,0 0 0,0 1-1,0-1 1,0 0 0,-1 1-10,-1 3-110,1 0-1,-1 0 0,-2 4 111,2-7-52,-4 14-140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50 6304,'-7'-3'4090,"6"3"-2682,0 0-1236,0 0-1,0 1 0,-1-1 0,1 1 1,0-1-1,0 1 0,0-1 1,0 1-1,0 0 0,0-1 0,0 1 1,0 0-1,0 0 0,0 0 1,0 0-1,0 0 0,0 0 0,1 0 1,-1 0-1,0 0 0,1 1 1,-1 0-172,-1 1 28,0 1 1,1 0-1,0 0 1,-1 0-1,1 0 1,0 1-1,1 0-28,-1 4-1,0 0 0,1 0 0,0 0 0,1-1 0,0 1 0,2 7 1,-2-11 4,0-1 0,1 1-1,-1 0 1,1-1 0,0 0 0,0 1-1,1-1 1,-1 0 0,1 0 0,0 0-1,0-1 1,0 1 0,1 0-4,-2-3 48,-1 0 1,0 1-1,1-1 1,0 0-1,-1 0 1,1 0-1,0-1 1,-1 1-1,1 0 1,0-1-1,0 1 1,0-1-1,0 1 1,-1-1-1,1 0 0,0 0 1,0 0-1,0 0-48,1 0 31,-1-1-1,1 1 0,-1-1 0,1 0 0,-1 0 0,0 0 0,1 0 0,-1 0 0,0-1 0,0 1 1,0-1-1,0 1 0,1-1-30,3-5 11,-1 1 0,1-1 0,-1 0 0,0 0 0,-1 0 0,1-1 0,-1 0-11,5-8 8,8-15 43,14-23 26,-25 45-54,0 0-1,1 0 1,0 1 0,6-5-23,-11 11 17,1 0 1,-1 0-1,0 0 0,0 1 1,1 0-1,-1-1 0,1 1 1,-1 0-1,1 0 0,0 0 1,2 0-18,-4 1 6,0 0 1,0-1 0,0 1-1,1 1 1,-1-1 0,0 0-1,0 0 1,0 0 0,0 0-1,0 1 1,0-1 0,1 1-1,-1-1 1,0 1 0,0-1-1,0 1 1,0-1 0,-1 1-1,1 0 1,0 0 0,0-1-1,0 1 1,0 0 0,-1 0-1,1 0 1,0 0-1,-1 0 1,1 0 0,-1 1-7,2 1-11,-1 1 0,0 0 0,0 0 1,0 0-1,0-1 0,-1 1 0,1 0 0,-1 4 11,0 2-20,1 10-39,-1 2-5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7232,'-13'-10'2314,"13"10"-2283,0 0 0,0-1-1,-1 1 1,1 0-1,0 0 1,0 0-1,0 0 1,0 0 0,0 0-1,-1-1 1,1 1-1,0 0 1,0 0-1,0 0 1,0 0 0,-1 0-1,1 0 1,0 0-1,0 0 1,0 0-1,-1 0 1,1 0 0,0 0-1,0 0 1,0 0-1,-1 0 1,1 0 0,0 0-1,0 0 1,0 0-31,-3 1 69,2-1 30,-1 1 0,0-1 0,0 1 0,0-1 0,1 1 0,-1 0 0,0 0 0,1-1 0,-1 1 1,1 1-1,-1-1 0,1 0 0,0 0 0,-2 1-99,1 2 23,0-1 1,0 1-1,0-1 1,0 1-1,0 0 1,1-1-1,-1 1 1,1 0-1,0 0 1,0 0 0,1 1-24,-2 10-17,0 0 0,2 6 17,0-14 15,0 70 183,5 20-198,0-31 2852,-5 61-2852,0-127 23,0 4 183,0-1-1,0 0 0,-1 0 1,1 0-1,-1 0 1,1 0-1,-1 0 1,0 0-1,0 0 0,-1 0 1,1 0-206,1-3 21,0 1 0,0-1 1,0 0-1,-1 0 0,1 0 1,0 0-1,0 0 0,0 1 1,0-1-1,0 0 0,0 0 1,0 0-1,0 0 0,-1 0 1,1 0-1,0 0 0,0 1 1,0-1-1,0 0 0,0 0 1,-1 0-1,1 0 0,0 0 1,0 0-1,0 0 0,0 0 1,0 0-1,-1 0 0,1 0 1,0 0-1,0 0 0,0 0 1,0 0-1,-1 0 0,1 0 1,0 0-1,0 0 0,0 0 1,0 0-1,0 0 0,-1-1-21,1 1 48,-1-1 0,1 1 0,-1-1 0,1 0 0,-1 1 0,1-1 0,0 0 0,-1 1 0,1-1 0,0 0-48,-6-17 358,5 0-313,0 1 0,1 0 1,1 0-1,0-2-45,4-14 36,0 1-1,2 1 1,7-19-36,-10 36-48,0 1 0,2-1 0,2-5 48,-5 12-30,1 0 0,0 1 1,0 0-1,1 0 0,0 0 0,0 0 1,1 0 29,-4 4-17,0 0 1,0 0 0,1 0 0,-1 1-1,0-1 1,1 1 0,-1 0 0,1 0-1,-1 0 1,1 0 0,0 0-1,-1 1 1,1-1 0,0 1 0,0 0-1,-1-1 1,2 1 16,-1 1-8,-1-1 0,0 0 0,0 1 0,0-1 0,0 1 0,0 0 0,0 0 0,0 0 0,0 0 0,0 0 0,0 0 0,-1 1 0,1-1 0,0 0 0,-1 1 0,1-1 0,-1 1 0,0 0 0,1 0-1,-1-1 1,0 1 0,0 1 8,1 0 5,-1 0 0,1 1-1,-1-1 1,0 1 0,0-1-1,-1 1 1,1 0 0,-1-1-1,1 1 1,-1 0 0,0-1-1,0 1 1,-1 0 0,1-1 0,-1 1-1,0-1 1,0 1 0,0-1-1,0 1 1,-2 2-5,1-1 9,0-1 1,-1 0-1,1 0 1,-1 0-1,0-1 1,0 1-1,0-1 1,0 1-1,0-1 1,-1 0-1,0 0 1,1-1-1,-1 1 1,0-1-1,0 0 1,-1 0-10,-1 1-128,-1 0 0,0-1 0,0 0 0,0-1 0,0 0 0,0 0 0,-1 0 0,-6-1 128,7 0-694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7232,'-13'-2'2314,"12"2"-2293,1 0 0,0 0 0,0 0 0,0 0 0,0-1-1,0 1 1,0 0 0,0 0 0,0 0 0,-1 0 0,1 0 0,0 0-1,0 0 1,0 0 0,0 0 0,0 0 0,0 0 0,0 0-1,0 0 1,-1 1 0,1-1 0,0 0 0,0 0 0,0 0 0,0 0-1,0 0 1,0 0 0,0 0 0,0 0 0,0 0 0,0 0 0,-1 0-1,1 0 1,0 0 0,0 1 0,0-1 0,0 0 0,0 0-1,0 0 1,0 0 0,0 0 0,0 0 0,0 0 0,0 0-21,-2 4 153,1-2-106,0 1-1,-1-1 1,1 1 0,0 0 0,0-1 0,1 1 0,-1 0 0,0 0 0,1 0 0,0 0 0,-1 0-1,1 0 1,1 1-47,-1-2-109,0 0 395,0 0 0,1 0 0,-1 0 0,1 0 1,0 2-287,-1-4 54,1 1 0,-1-1 0,0 0 0,0 0 1,0 1-1,0-1 0,1 0 0,-1 1 0,0-1 0,0 0 1,0 0-1,1 1 0,-1-1 0,0 0 0,0 0 1,1 0-1,-1 0 0,0 1 0,1-1 0,-1 0 1,0 0-1,1 0 0,-1 0 0,0 0 0,1 0 0,-1 0 1,0 0-1,1 0 0,-1 0 0,0 0 0,1 0 1,-1 0-1,0 0 0,0 0 0,1 0 0,-1 0 1,0 0-1,1 0 0,-1-1-54,6-2 158,1 1 1,-1-1-1,1 1 1,-1 0-1,1 1 1,0-1-1,4 1-158,-8 1-11,1 0 0,-1 0-1,1 0 1,-1 1-1,1 0 1,-1-1 0,0 1-1,1 0 1,-1 1 0,0-1-1,0 1 1,1-1-1,-1 1 1,-1 0 0,3 2 11,6 7-38,-10-11 43,-1 1 1,0 0-1,1-1 0,-1 1 1,1-1-1,-1 1 0,0 0 1,0 0-1,1-1 0,-1 1 1,0 0-1,0-1 0,0 1 1,0 0-1,0 0 0,0-1 1,0 1-1,0 0 1,0 0-6,-1 2 1,0-1 0,0 1 1,0-1-1,0 0 1,0 0-1,-1 1 1,1-1-1,-1 0 1,1 0-1,-1 0 1,0 0-2,-6 5 98,0 0 0,-2 1-98,-2 1 102,-20 15-1584,19-14 554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8480,'3'-9'3136,"-3"9"-2432,11-6-224,-4 2 192,2 4-480,6-6-224,5 2 0,5-2 128,-1 1-32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7872,'0'0'113,"0"-1"0,0 1 0,0 0 0,0 0 0,0 0 0,0 0 0,0 0 1,0 0-1,0-1 0,0 1 0,0 0 0,0 0 0,0 0 0,0 0 0,0 0 0,0 0 1,0 0-1,0-1 0,0 1 0,1 0 0,-1 0 0,0 0 0,0 0 0,0 0 0,0 0 0,0 0 1,0 0-1,0-1 0,0 1 0,0 0-113,3 2 889,3 8-755,-2-2 87,0-1 0,1 1 0,2 2-221,6 9 355,9 15 181,29 45 353,-41-66-291,0-1 1,1 0-1,0-1 1,12 9-599,-22-19 114,0 0 1,0 0 0,0 0-1,0 0 1,1-1-1,-1 1 1,0 0-1,1-1 1,-1 1 0,0-1-1,2 1-114,-2-1 30,-1 0 1,1 0-1,-1-1 0,1 1 0,-1 0 0,1 0 0,-1 0 0,1 0 1,0 0-1,-1-1 0,1 1 0,-1 0 0,0 0 0,1-1 1,-1 1-1,1 0 0,-1-1 0,1 1 0,-1-1 0,0 1 1,1-1-1,-1 1 0,0 0 0,1-1 0,-1 1 0,0-1 1,0 0-1,1 1 0,-1-1 0,0 1-30,4-12 107,-1 1 1,0-1-1,-1 1 0,0-1 1,-1-2-108,4-19 156,8-57-433,-6 59 122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8640,'-4'-17'2784,"4"17"-2726,0-1 0,0 1 1,0 0-1,0 0 1,0 0-1,0-1 0,0 1 1,0 0-1,0 0 1,-1-1-1,1 1 0,0 0 1,0 0-1,1-1 1,-1 1-1,0 0 0,0 0 1,0 0-1,0-1 1,0 1-1,0 0 0,0 0 1,0 0-1,0-1 1,0 1-1,0 0 0,1 0 1,-1 0-1,0-1-58,0 1 10,0 0 0,0 0-1,0 0 1,1 0 0,-1 0 0,0 0 0,0 0-1,0 0 1,0 0 0,0 0 0,0 1-1,1-1 1,-1 0 0,0 0 0,0 0-1,0 0 1,0 0 0,0 0 0,0 0 0,0 0-1,1 0 1,-1 0 0,0 0 0,0 1-1,0-1 1,0 0 0,0 0-10,1 3-29,1 0 1,-1 1-1,0-1 1,0 1-1,0-1 1,0 1-1,-1-1 1,0 3 28,1 0-28,16 158 485,-7 10-457,1 8 1079,-10-162-534,1 0 3176,-1 3-3721,-3-47 1046,1-17-848,0 11-84,2 0 0,2-15-114,0 22-35,0 0 0,2 0-1,3-9 36,-5 24-23,0 0 0,0 0 0,1 0-1,0 1 1,1-1 23,-2 3-18,0 1 0,0 0 0,1 0-1,-1 0 1,1 0 0,0 1 0,0 0-1,3-2 19,-5 3-19,0 1-1,0 0 0,0 0 0,0 1 0,1-1 0,-1 0 1,0 1-1,0 0 0,1-1 0,-1 1 0,0 0 0,1 0 0,-1 0 20,2 0-15,-1 1-1,1-1 0,-1 1 0,0 0 0,0 0 0,1 0 0,-1 1 1,0-1-1,1 1 16,-2 0-1,0-1 0,0 0 0,0 1 0,0 0 0,0-1 1,0 1-1,-1 0 0,1 0 0,-1 0 0,1 0 0,-1 0 0,1 1 1,-1-1 8,-1 0 0,1-1 0,0 1-1,-1 0 1,0-1 0,1 1-1,-1 0 1,0 0 0,0-1 0,0 1-1,0 0 1,0 0 0,0 0 0,0-1-1,-1 1 1,1 0 0,-1-1-1,0 2-7,-1 1-4,0 0-1,0 1 0,-1-2 0,1 1 0,-1 0 0,0 0 1,0-1-1,-1 0 0,-2 3 5,-6 4-2,0-1-1,-5 2 3,12-8-13,-10 7 55,0 0 0,-1-2-42,11-6 11,0 0 0,0 0 0,0 0 1,0-1-1,0 1 0,0-2 0,-1 1 0,-4 0-11,8-1-309,-1 0-1,0 0 0,1-1 0,-1 1 0,1-1 1,-1 0-1,0 1 0,1-1 0,-1 0 0,1 0 0,-1-1 310,3 2-104,0 0 0,0 0-1,-1 0 1,1 0 0,0 0-1,0 0 1,0 0-1,0-1 1,0 1 0,0 0-1,0 0 1,0 0-1,-1 0 1,1 0 0,0 0-1,0 0 1,0 0-1,0 0 1,0-1 0,0 1-1,0 0 1,0 0 0,0 0-1,0 0 1,0 0-1,0 0 1,0-1 0,0 1-1,0 0 1,0 0-1,0 0 1,0 0 0,0 0-1,0 0 1,0-1-1,0 1 1,0 0 0,0 0-1,0 0 1,0 0 0,0 0-1,0 0 1,0-1-1,0 1 1,0 0 0,0 0-1,0 0 1,0 0-1,1 0 1,-1 0 0,0 0-1,0 0 1,0 0-1,0-1 1,0 1 0,0 0-1,0 0 1,0 0 0,1 0-1,-1 0 1,0 0-1,0 0 1,0 0 0,0 0-1,0 0 1,0 0-1,1 0 1,-1 0 104,9-2-5141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35 143 9056,'-4'-1'2662,"0"-1"-569,4 2-2060,0-1 0,0 1 0,1 0 0,-1 0 1,0 0-1,0 0 0,0-1 0,0 1 1,0 0-1,0 0 0,0 0 0,1 0 0,-1 0 1,0-1-1,0 1 0,0 0 0,0 0 0,1 0 1,-1 0-1,0 0 0,0 0 0,0 0 0,1 0 1,-1 0-34,0-1 31,1 1 0,-1-1 0,1 1 0,-1-1 1,1 0-1,-1 1 0,0-1 0,1 0 1,-1 1-1,0-1 0,1 0 0,-1 1 1,0-1-1,0 0 0,0 1 0,0-1 1,0 0-1,0 0 0,0 1 0,0-1 0,0 0 1,0 0-1,0 0-31,-3-19 918,3 19-864,-1-4 26,0-1-1,-1 1 1,1-1-1,-1 1 1,0 0-1,-1-1 1,1 1 0,-1 0-1,0 1 1,0-1-1,-1 0 1,-2-2-80,10 12 27,-3-4-14,0 0 0,0 0 0,0-1 0,0 1-1,0 0 1,0 0 0,0 0 0,0-1 0,0 1 0,0 0-1,1-1 1,-1 1-13,3 0-10,1 1-1,0-1 1,-1 0 0,1 0 0,0 0-1,-1-1 1,1 0 0,4 0 10,-1-1 7,0 0 0,1-1 0,-1 0 1,6-2-8,-9 2 31,1 0 0,-1-1 0,1 1 0,4-4-31,-8 5 32,-1-1 0,1 1 0,0 0-1,-1-1 1,1 1 0,-1-1 0,1 1 0,-1-1 0,0 0 0,1 1 0,-1-1 0,0 0 0,0 0 0,0 0-1,0-1-31,-5 7 338,-1 6-356,-7 17 47,2 1-1,-4 17-28,-11 60-30,21-79 92,-2 8-126,-1-12-4243,5-18-2930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8640,'-7'-10'3200,"7"8"-2496,3 0-192,-1 2 1504,5 0-1216,2 0-193,2 0-383,4 0-32,3-2-128,4-2-96,5 0 0,2 0 160,-2 2-64,-3 0-6015,-4 2 3263,-6-3-2272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4384,'0'-1'204,"0"1"-1,0-1 1,0 1 0,-1-1-1,1 0 1,0 1 0,-1-1-1,1 1 1,0-1 0,-1 1-1,1-1 1,-1 1 0,1-1 0,0 1-1,-1 0 1,1-1 0,-1 1-1,1 0 1,-1-1 0,0 1-1,1 0 1,-1 0 0,1-1-1,-1 1 1,1 0 0,-1 0 0,0 0-1,1 0 1,-1 0 0,1 0-1,-1 0-203,1 0 124,0 0 0,-1 0 0,1 0 0,0 0 0,0 0-1,-1 0 1,1 0 0,0 0 0,0 0 0,-1 0 0,1-1-1,0 1 1,0 0 0,-1 0 0,1 0 0,0 0 0,0 0-1,0 0 1,-1-1-124,-3-1 687,0 2-561,1 0 1,0 1-1,-1-1 0,1 0 0,-1 1 1,1 0-1,0 0 0,0 0 0,-1 0 0,1 1 1,0-1-1,-1 2-126,3-3 10,0 1-1,0 0 1,0-1 0,0 1 0,0 0 0,0 0 0,1 0-1,-1 0 1,0 0 0,0 0 0,1 0 0,-1 0-1,1 0 1,-1 0 0,1 0 0,-1 0 0,1 1 0,-1-1-1,1 0 1,0 0 0,0 1 0,0-1 0,-1 0-1,1 0 1,1 2-10,-1 1 58,0 1 0,0-1-1,1 1 1,0-1 0,0 1-1,0-1 1,1 0 0,-1 1-1,1-1 1,0 0 0,1 1-58,-3-4 22,1-1 0,-1 1 0,1 0 0,0-1 0,-1 1 0,1 0 0,0-1 0,-1 1 0,1-1 0,0 0 0,0 1 1,0-1-1,-1 1 0,1-1 0,0 0 0,0 0 0,0 0 0,0 1 0,0-1 0,-1 0 0,1 0 0,0 0 0,0 0 0,0 0 0,0-1 0,0 1 0,-1 0 0,1 0 1,0-1-1,0 1 0,0 0 0,0-1 0,-1 1 0,1-1 0,0 1-22,2-2 28,0 0 1,-1 0 0,1 0-1,-1 0 1,1 0-1,-1-1 1,1 1 0,-1-1-1,1-1-28,-3 3 6,4-4-17,0-1 0,0 1 0,2-2 11,-5 6 2,0 0-1,0-1 0,1 1 1,-1 0-1,0 0 0,1 0 1,-1 0-1,1 1 0,-1-1 1,1 0-1,-1 1 0,1-1 1,-1 1-1,1-1 0,0 1 1,1 0-2,-3 0 3,1 0 1,-1 0 0,1 0-1,-1 0 1,1 0-1,0 0 1,-1 1-1,1-1 1,-1 0 0,1 0-1,-1 1 1,1-1-1,-1 0 1,1 1 0,-1-1-1,1 0 1,-1 1-1,1-1 1,-1 1-1,0-1 1,1 1 0,-1-1-1,0 1 1,1-1-1,-1 1 1,0-1 0,0 1-1,1 0-3,0 2 4,-1 0-1,1 0 1,-1 0 0,1 0-1,-1 1-3,1 0 4,-1 4 13,0 0-1,0 0 0,0 0 0,-1 0 0,0 2-16,-3 13-938,-2 2 938,-1 7-3788,6-19 1778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4320,'-6'-2'1784,"-6"-4"235,12 6-1917,0 0 1,-1 0-1,1-1 1,-1 1 0,1 0-1,0 0 1,0 0-1,-1-1 1,1 1 0,0 0-1,-1-1 1,1 1-1,0 0 1,0-1 0,-1 1-1,1 0 1,0-1-1,0 1 1,0-1-1,0 1 1,0 0-103,-1-1 455,-2 3-158,1 0-141,0 0 0,0 1 0,0-1 0,0 0 0,0 1 0,1-1 0,-1 1 0,1-1 0,-1 1 1,1 0-1,0 0 0,0-1 0,1 1 0,-1 0 0,0 0 0,1 0 0,0 0 0,-1 3-156,2 1 40,-1 0 0,1 0 0,0 1-1,0-1 1,1 0 0,-1 0 0,2 1-40,-2-6 29,-1 0 0,1-1 1,0 1-1,-1 0 0,1 0 0,0-1 1,0 1-1,0 0 0,1-1 0,-1 1 1,0-1-1,1 0 0,-1 1 0,0-1 1,1 0-1,0 0 0,-1 0 0,1 0 1,-1 0-1,1 0 0,0 0 0,0-1 1,0 1-1,-1-1 0,1 1 0,0-1 1,0 0-1,0 0 0,0 1 0,0-2 1,1 1-30,0 0 25,0-1 0,0 0 1,0 0-1,0 0 0,0 0 0,-1-1 1,1 1-1,0-1 0,-1 1 1,1-1-1,-1 0 0,0 0 1,0 0-1,1 0 0,0-2-25,3-5 163,1 0 0,-1-1-1,3-7-162,5-6 333,10-13-30,-24 35-298,1 1 0,-1-1-1,1 1 1,-1-1 0,1 1-1,-1-1 1,1 1 0,-1-1-1,1 1 1,-1-1-1,1 1 1,-1 0 0,1-1-1,0 1 1,-1 0 0,1 0-1,0-1 1,-1 1 0,1 0-1,0 0 1,-1 0-1,1 0 1,0 0 0,0 0-1,-1 0 1,1 0 0,0 0-1,-1 0 1,1 0-1,0 1 1,-1-1 0,1 0-1,0 0-4,0 1 7,1 0 0,-1 0-1,0 0 1,0 0-1,1 0 1,-1 1 0,0-1-1,0 0 1,0 0-1,0 1 1,0-1 0,-1 1-1,1-1 1,0 2-7,2 4 5,-1 0 0,-1 0 1,1 0-1,-1 0 0,0 0 1,-1 0-1,0 6-5,2 15 112,1-15-139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49 5888,'0'0'364,"0"1"1,0 0 0,0-1-1,0 1 1,0-1-1,0 1 1,0 0-1,1-1 1,-1 1 0,0-1-1,0 1 1,0-1-1,1 1 1,-1 0-1,0-1 1,1 1 0,-1-1-1,0 0 1,1 1-1,-1-1 1,1 1-1,-1-1 1,1 1 0,-1-1-1,1 1-364,10 1 3068,-11-2-3033,0 0 1,1 0-1,-1 0 0,0 0 1,0 0-1,0-1 1,1 1-1,-1 0 0,0 0 1,0 0-1,0 0 1,1 0-1,-1 0 0,0 0 1,0 0-1,0-1 1,0 1-1,1 0 0,-1 0 1,0 0-1,0 0 0,0 0 1,0-1-1,0 1 1,1 0-1,-1 0 0,0 0 1,0-1-1,0 1 1,0 0-1,0 0 0,0-1 1,0 1-1,0 0 1,0 0-1,0 0 0,0-1 1,0 1-1,0 0 1,0 0-1,0-1 0,0 1 1,0 0-1,0 0 0,0 0 1,0-1-1,0 1 1,0 0-1,-1 0 0,1 0-35,0-3 35,-1 0-1,0 0 1,0 1-1,0-1 1,0 1-1,0-1 1,0 1-1,-1-1 1,1 1-1,-1 0 1,1 0-1,-1 0 1,0 0-1,0 0 1,-2-2-35,0 2 4,-1-1 1,0 1-1,0 0 1,0 0 0,0 1-1,0-1 1,-2 1-5,1 0-34,-1 1 1,1-1-1,-1 1 1,1 1-1,-1-1 0,-5 2 34,-3 2 16,0 0-1,-3 2-15,5-2-19,1 2 0,-1-1 0,1 2 1,0-1-1,1 2 0,0 0 0,0 0 0,-4 5 19,9-8-21,1 1 0,0-1 0,0 1 0,1 0 1,0 0-1,-1 1 0,2-1 0,-1 1 0,1 0 0,0 0 0,1 0 0,-1 1 0,2-1 1,-1 1-1,1-1 0,-1 3 21,2 0 22,-1 0 0,2 0 0,-1 0 0,1 0 0,1 0 0,0 2-22,-1-8 6,0 0 1,0 0-1,0 1 1,1-1-1,0 0 1,0 0-1,0-1 1,0 1-1,1 0 1,-1-1-1,1 1 1,0-1-1,0 0 1,0 0-1,1 1-6,3 0 15,-1 0 0,1 0 0,-1-1 0,1 0 0,0-1 0,0 1 0,0-1 0,6 1-15,1-1 29,1 0 1,-1-1-1,15-1-29,-21-1-458,0 0 1,0 0-1,0 0 0,0-1 0,-1 0 0,7-3 458,2-2-1423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7232,'0'0'248,"0"0"0,0-1 1,0 1-1,0 0 0,0 0 1,-1 0-1,1 0 0,0 0 1,0-1-1,0 1 0,0 0 1,0 0-1,0 0 0,0 0 1,0-1-1,0 1 0,0 0 1,0 0-1,0 0 0,0 0 0,0-1 1,0 1-1,0 0 0,0 0 1,0 0-1,0 0 0,1 0 1,-1-1-1,0 1 0,0 0 1,0 0-1,0 0 0,0 0 1,0 0-1,0-1-248,6-7 844,2-2-444,-5 3-289,-1-1 0,1 0-1,-1 0 1,0 0 0,-1 0-1,0 0 1,0-1 0,-1 0-111,0 9 0,0 0 0,0 0 0,0 0-1,0 0 1,0 0 0,0 0 0,0 0 0,0 0 0,0 0 0,0 0 0,0-1 0,0 1 0,0 0 0,0 0 0,0 0 0,0 0 0,0 0-1,0 0 1,0 0 0,0 0 0,0 0 0,0-1 0,0 1 0,0 0 0,0 0 0,0 0 0,0 0 0,0 0 0,0 0 0,0 0 0,0 0-1,0 0 1,1 0 0,-1 0 0,0 0 0,0-1 0,0 1 0,0 0 0,0 0 0,0 0 0,0 0 0,0 0 0,0 0 0,0 0 0,0 0-1,1 0 1,-1 0 0,0 0 0,0 0 0,0 0 0,0 0 0,0 0 0,0 0 0,0 0 0,0 0 0,0 0 0,1 0 0,-1 0 0,0 0-1,0 0 1,0 0 0,0 0 0,0 0 0,4 6-17,-2 1 9,-1 0-1,0-1 0,0 1 1,0 0-1,-1 0 0,0 0 1,-1 4 8,1 8 7,0-5-196,1 0-1,3 12 190,-2-16-976,0-2 129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9152,'-7'-5'3360,"7"5"-2592,0 0-224,0 0 1184,0 0-1056,0-2-1,3 2-415,-1-2-160,5 2-64,2-4 96,0 2-64,3-4-96,4-1 0,2-3-1439,2 4 767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7040,'-1'-1'274,"1"0"0,0 0-1,0 0 1,1 0 0,-1 0 0,0 1 0,0-1 0,0 0 0,1 0-1,-1 0 1,0 0 0,1 0 0,-1 0 0,1 0 0,-1 0 0,1 1-1,-1-1 1,1 0 0,0 0 0,-1 1 0,1-1 0,0 0 0,0 0-274,2 0 174,-1 0 0,1 0 1,-1 0-1,1 0 1,0 0-1,-1 1 0,2-1-174,2 0 70,-6 1-57,1 0 0,0 0 0,0-1 0,0 1 0,0 0 0,0 0 0,0 0 0,0 0 0,0 1 0,-1-1 0,1 0 0,0 0 0,0 0 0,0 1 0,0-1 0,0 0 1,-1 1-1,2 0-13,-2-1 5,0 0 0,0 0 1,0 0-1,0 1 0,0-1 1,0 0-1,0 0 0,0 0 1,-1 0-1,1 0 0,0 0 1,0 1-1,0-1 0,0 0 1,0 0-1,0 0 0,0 0 1,0 0-1,0 0 0,0 0 1,-1 0-1,1 0 0,0 1 1,0-1-1,0 0 0,0 0 1,0 0-1,0 0 0,-1 0 1,1 0-1,0 0-5,-6 2 74,5-1-47,-3 1 15,-1-1 0,1 1 0,0-1 0,-1 0 0,0 0-42,3 0-8,0-1-1,1 0 1,-1 0 0,0 0-1,0 0 1,0 0 0,1 0-1,-1-1 1,0 1 0,0-1-1,1 1 1,-1-1 0,-1 0 8,2 0-87,-1 0 69,3 1 68,3 1-4150,0-1 1727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6976,'-7'-11'3754,"8"10"-1430,3 2-1512,7 4-92,-10-4-669,1 0-1,0 0 1,-1 1-1,1-1 1,-1 0-1,0 1 1,2 1-51,-3-3 18,0 1 0,0-1 0,1 1 0,-1-1 0,0 0 0,0 1 0,0-1 0,0 1 0,1-1 1,-1 1-1,0-1 0,0 1 0,0-1 0,0 1 0,0-1 0,0 1 0,0-1 0,0 1 0,0-1 0,0 0 1,-1 1-1,1-1 0,0 1 0,0-1 0,0 1 0,0-1 0,-1 1 0,1-1 0,0 0 0,0 1 0,-1-1 1,1 0-1,0 1 0,-1-1 0,1 1-18,-8 4 584,8-5-574,0 0 0,0 0 0,0 0 0,0 0 1,0 0-1,0 0 0,-1 0 0,1 0 0,0 0 0,0 0 0,0 0 1,0 0-1,-1 0 0,1 0 0,0 0 0,0 0 0,0 0 0,0 0 1,0 0-1,-1 0 0,1 0 0,0 0 0,0 0 0,0 0 0,0 0 1,0 0-1,-1 0 0,1-1 0,0 1 0,0 0 0,0 0 0,0 0 1,0 0-1,0 0 0,0 0 0,0 0 0,0-1 0,-1 1 0,1 0 1,0 0-1,0 0 0,0 0 0,0-1 0,0 1 0,0 0 0,0 0 1,0 0-1,0 0 0,0 0 0,0-1 0,0 1 0,0 0 0,0 0 1,0 0-1,0 0 0,0-1-10,2-1 42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7552,'-4'-15'2448,"4"13"-1238,1 3-871,0 2-219,25 113 483,43 228 138,-44-198 2550,-24-142-2111,-1-11-774,-1-11-233,0-3-149,1-21-24,1 10 51,0 7-59,1 0 0,2-1 0,0 1 0,3-4 8,-5 20-23,1 2 0,-1-1 1,1 0-1,1 0 0,-1 1 0,1 0 0,1 0 0,0-2 23,-3 7-19,0-1-1,1 0 1,-1 1 0,0-1-1,1 1 1,0 0 0,-1 0-1,1 0 1,0 0-1,0 0 1,0 1 0,0-1-1,0 1 1,1 0-1,-1 0 1,0 0 0,1 1-1,-1-1 1,0 1-1,2-1 20,-3 1-6,-1 0 0,1 0-1,-1 1 1,1-1 0,-1 0-1,1 0 1,-1 1 0,1-1-1,-1 1 1,1-1 0,-1 1-1,1 0 1,-1 0 0,0-1-1,1 1 1,-1 0 0,0 0-1,0 0 1,0 0 0,0 1-1,1-1 1,-2 0 0,1 0-1,0 1 1,0-1 0,0 1-1,-1-1 1,1 1 0,0-1-1,-1 1 1,1-1 6,-1 3 12,1 0 1,-1 0-1,1-1 0,-1 1 1,0 0-1,0 0 1,-1-1-1,1 1 0,-1 0 1,1 0-1,-1-1 0,-1 4-12,-1-2 12,1 1-1,-1-1 0,0 0 0,0 0 1,0 0-1,-1 0 0,0-1 0,0 1 1,0-1-1,0 0 0,-1 0 0,1-1 0,-1 1 1,0-1-1,0 0 0,0 0 0,-1-1 1,1 0-1,-1 1-11,2-2 5,0-1 1,0 1-1,0-1 1,1 0-1,-1 0 1,0 0 0,0 0-1,0-1 1,0 0-1,1 1 1,-1-2-1,0 1 1,1 0-1,-4-2-5,4 1-357,1 1 0,-1-1 0,1 1 0,-1-1 0,1 0 1,0 0-1,-1-1 357,0-2-1200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8480,'2'-5'3136,"-2"5"-2432,3 9-224,-3-5 608,2 0-704,0 4 480,0 0-512,1 3 32,-1-1-224,0 4-96,0-2-32,-2 1 96,0 1-64,0 0-96,3-1 0,-3-3-2944,2-2 1632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6656,'0'-9'2144,"4"16"1072,-3-4-3028,1-1 0,-1 0 0,1 1 0,-1-1 0,1 0 0,0 0 0,0 0 0,0 0-188,6 7 362,1 2 142,0 1-1,-1 0 1,4 9-504,18 41 568,-16-33-183,-11-22-114,1 0-1,0-1 1,0 0 0,3 4-271,-7-10 31,0 0-1,1 1 1,-1-1 0,0 0 0,0 1 0,1-1-1,-1 0 1,0 0 0,1 1 0,-1-1 0,0 0-1,1 0 1,-1 1 0,0-1 0,1 0 0,-1 0-1,1 0 1,-1 0 0,0 0 0,1 0 0,-1 1-1,1-1 1,-1 0 0,0 0 0,1 0 0,-1 0-1,1-1 1,-1 1 0,1 0 0,-1 0 0,0 0-1,1 0 1,-1 0 0,0 0 0,1-1 0,-1 1-1,1 0 1,-1 0 0,0-1 0,0 1 0,1 0-1,-1-1 1,0 1 0,1 0 0,-1-1 0,0 1-1,0 0 1,0-1 0,1 1 0,-1 0-31,1-3 74,1 0 1,-1 0 0,0-1-1,0 1 1,1-2-75,-2 4 1,5-21 71,-1 0 0,0-9-72,0-2 48,12-64-1098,-14 84 548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7456,'-2'-7'2421,"1"5"-1477,1 2-368,1 11 965,6 36-1197,3 24 112,1 78 419,14 129-214,-23-257-246,0-9 535,-1 0 0,0 4-950,0-85 2181,0 36-2170,2-1 0,7-27-11,-7 47-33,0 0 0,1 1 1,1 0-1,0 0 0,1 0 0,0 1 1,1 0-1,2-3 33,-7 11-25,1 1 0,0-1 0,1 0 0,-1 1 0,0 0 0,1 0 0,0 0 0,0 0 0,1 0 25,-4 2-4,1 0-1,-1 1 1,1-1 0,-1 0-1,1 1 1,-1-1 0,1 1-1,-1 0 1,1-1 0,0 1-1,-1 0 1,1 0 0,-1 0-1,1 0 1,0 0 0,-1 1-1,1-1 1,-1 0-1,1 1 1,-1-1 0,1 1-1,-1-1 1,1 1 0,-1 0-1,1 0 1,-1 0 0,0 0-1,1 0 5,-1 0-10,1 1-1,-1-1 1,0 0 0,0 1-1,1-1 1,-1 0-1,0 1 1,-1 0-1,1-1 1,0 1-1,0-1 1,0 2 10,-1-1-6,0-1 1,0 0 0,0 0 0,0 0 0,0 0 0,0 0-1,0 0 1,0 0 0,-1 0 0,1 0 0,0 0-1,-1 0 1,1 0 0,0 0 0,-1 0 0,0 0 0,1 0-1,-1 0 1,1 0 0,-1 0 0,0 0 5,-9 9 58,0 0 0,0-1 0,-5 3-58,10-8 60,2-2-23,1 0 0,-1 0-1,1-1 1,-1 1-1,0-1 1,1 1-1,-1-1 1,0 0 0,0 0-1,-2 0-36,3-1-69,0 0 0,1 0 0,-1 0 0,0 0 0,1 0 0,-1 0 1,1 0-1,-1-1 0,0 1 0,1-1 0,-1 1 0,1-1 0,-1 0 0,1 1 0,-1-1 0,1 0 0,0 0 0,-1 0 0,1 0 0,0-1 69,-2-1-699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7296,'-2'-3'1382,"1"2"-904,1 0 1,-1 0 0,1 1 0,-1-1 0,1 0 0,-1 0 0,1 0 0,0 1-1,-1-1 1,1 0-479,3-18 2710,-1 15-2503,0 0 0,0 0 0,0 0 0,0 0 0,1 0 0,0 0 0,0 1 0,2-3-207,-3 4 10,0 0 0,1 0-1,-1 0 1,1 0-1,-1 0 1,1 0-1,0 1 1,-1 0 0,1-1-1,0 1 1,0 0-1,0 0 1,1 1-10,-3-1-7,0 1 0,0 0 0,0 0 0,0 0 0,0 0 0,1 1 1,-1-1-1,0 0 0,0 0 0,0 1 0,0-1 0,0 1 0,0-1 0,0 1 1,0-1-1,0 1 0,0 0 0,0-1 0,0 1 0,0 0 0,0 0 0,-1 0 0,1-1 1,0 1-1,-1 0 0,1 0 0,0 0 0,-1 0 0,1 1 0,-1-1 0,0 0 0,1 0 7,0 3-15,0-1 0,0 1 0,0 0 0,-1-1-1,0 1 1,1 0 0,-1-1 0,0 1-1,-1 3 16,0 0 26,-1 1-1,0-1 0,-1 0 0,1 0 0,-1 0 0,0 0 0,-1-1 0,-3 7-25,1-4 230,-1 0 0,0 0-1,0-1 1,-1 0 0,-6 5-230,13-12 12,-1 1 96,0-1-1,0 1 1,0 0-1,0 0 1,1 0-1,-2 1-107,3-3 29,0 1 0,0-1 0,-1 1 0,1-1 0,0 0 0,0 1 0,0-1 0,0 1-1,0-1 1,0 0 0,0 1 0,0-1 0,0 1 0,0-1 0,0 1 0,0-1 0,0 0 0,0 1 0,0-1 0,0 1-1,0-1 1,0 0 0,0 1 0,1-1 0,-1 1 0,0-1 0,0 0 0,0 1 0,1-1 0,-1 0 0,0 1 0,1-1-1,-1 0 1,0 0 0,0 1 0,1-1 0,-1 0 0,1 0 0,-1 1 0,0-1 0,1 0 0,-1 0-29,1 1 24,1-1 0,-1 0 1,0 1-1,1-1 1,-1 0-1,0 0 0,1 0 1,-1 0-1,0 0 1,1 0-25,0 0 12,12-1 2,0 0 1,0-1-1,2-2-14,15-1-1,-26 4-177,40-4-990,-15 5-4616,-16 1 2771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95 8128,'0'0'235,"0"-1"1,0 1-1,-1 0 1,1 0-1,0 0 1,0 0-1,-1-1 1,1 1-1,0 0 1,-1 0-1,1 0 0,0 0 1,0 0-1,-1 0 1,1 0-1,0 0 1,-1 0-1,1 0 1,0 0-1,-1 0-235,0-1 3943,-1-3-2612,0-3-1131,-1 1 0,0 0 0,0-1 0,0 1 0,-1 0 0,0 0-200,2 3 25,-1-1 0,0 1-1,0-1 1,-1 1 0,1 0-1,0 1 1,-1-1 0,0 0-1,0 1 1,1 0 0,-1 0-1,0 0 1,-1 1 0,1-1-1,0 1 1,0 0 0,-1 0-1,1 0 1,-5 1-25,3-1-24,0 1 0,0 1-1,0-1 1,0 1 0,0 0 0,0 0 0,0 1 0,0 0 0,0 0-1,1 0 1,-1 1 0,1 0 0,-5 3 24,3-1-1,1 0 0,0 0 0,1 1-1,-1 0 1,1 0 0,0 1 0,1-1 0,0 1 0,0 0-1,-2 4 2,1 0 1,0 1-1,1 0 0,0 0 0,1 1 0,0-1 0,1 5 0,1-11 16,0 0 0,1 0-1,0-1 1,0 1 0,1 0 0,0 0-1,0-1 1,0 1 0,0 0-1,1-1 1,1 5-16,-1-6 20,0-1 0,0 1 1,0 0-1,0-1 0,1 0 0,-1 1 1,1-1-1,0 0 0,0 0 0,0-1 0,0 1 1,0-1-1,1 0 0,-1 1 0,1-2 0,1 2-20,0-1 31,0 0 0,-1-1-1,1 1 1,0-1-1,0 0 1,0-1-1,0 1 1,0-1 0,-1 0-1,1 0 1,0-1-1,0 0 1,0 1-1,0-2 1,0 1-31,2-1-303,1-1 0,0 0-1,-1-1 1,0 1 0,1-1 0,-1-1-1,4-3 304,0 0-6511,-7 5 3407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37 122 6976,'-1'-1'953,"-1"-1"0,0 0 0,1 0 0,-1 1 0,1-1 1,-1 0-1,0-2-953,2 3 269,-1 0 1,1-1-1,0 1 1,-1 0-1,1-1 1,0 1-1,0 0 1,0-1-1,-1 1 1,1 0-1,1-1 1,-1 1-1,0-2-269,1-12 1196,-1 12-1103,1 0 0,-1 0 0,0 0 1,1 0-1,-1 0 0,1 0 1,0 1-1,0-1 0,0 0 0,0 0 1,0 1-1,1-1-93,0 0 6,-1 1 1,1 0-1,-1-1 1,1 1-1,0 0 0,0 0 1,0 1-1,0-1 1,1 0-1,-1 1 0,0-1 1,0 1-1,1 0 1,-1 0-1,2 0-6,-1-1-16,1 1 0,0 0 0,0 1 0,-1-1 0,1 1 0,0-1 0,0 1 0,2 1 16,-5-1-8,1 0 1,-1 0-1,1 1 0,0-1 0,-1 1 1,1-1-1,-1 1 0,1-1 1,0 1-1,-1 0 0,0 0 0,1 0 1,-1 0-1,0 0 0,1 0 0,-1 1 1,0-1-1,0 0 0,0 1 0,1 0 8,-1 0-4,0 1-1,0 0 0,0-1 1,0 1-1,0 0 0,0-1 1,-1 1-1,1 0 1,-1 0-1,0 0 0,0-1 1,0 1-1,0 0 0,0 0 1,-1 0-1,1 0 0,-1-1 1,1 1-1,-1 0 0,0 0 1,-1 1 4,-3 7 26,-1-1 1,0 0-1,0 0 1,-5 6-27,4-7 66,-11 15 97,-1-1-1,-13 12-162,27-30 88,2-2 83,-1 0 0,1 0 1,1 1-1,-1 0 0,-2 2-171,5-6 9,0 0-1,0 0 1,0 0-1,0 1 1,0-1 0,0 0-1,0 0 1,0 0-1,0 0 1,0 0-1,0 0 1,0 0-1,0 0 1,0 0-1,0 0 1,0 0-1,1 0 1,-1 0-1,0 0 1,0 0-1,0 1 1,0-1 0,0 0-1,0 0 1,0 0-1,0 0 1,0 0-1,0 0 1,0 0-1,0 0 1,0 0-1,0 0 1,0 0-1,0 0 1,0 0-1,0 0 1,0 0-1,1 0 1,-1 0-1,0 0 1,0 0 0,0 0-1,0 0 1,0 0-1,0 0 1,0 0-1,0 0 1,0 0-1,0 0 1,0 0-1,0 0 1,0 0-1,0 0-8,5-1 71,-4 1-18,34-5-3,0-3 0,0-1 0,12-5-50,-37 10-728,1 0 0,-1-1 728,4 0-886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7232,'-1'-4'1234,"1"4"-1047,0-1 1,0 1-1,0-1 0,0 1 0,0 0 0,0-1 0,0 1 0,0-1 0,0 1 0,0-1 0,0 1 0,0-1 1,0 1-1,0-1 0,0 1 0,1 0 0,-1-1 0,0 1 0,0-1 0,0 1 0,1 0 0,-1-1 0,0 1 1,0 0-1,1-1 0,-1 1 0,0 0 0,1-1 0,-1 1 0,1 0 0,-1-1-187,2 1 90,0-1-1,0 0 0,-1 0 1,1 1-1,0-1 1,0 1-1,0-1 0,0 1 1,0 0-1,0 0 1,0 0-1,0 0 0,0 0 1,0 1-1,0-1 1,0 0-1,0 1 0,0 0 1,0-1-1,0 1 1,1 1-90,-3-2 3,0 0 0,1 1 0,-1-1 0,0 1 1,1-1-1,-1 0 0,0 1 0,1-1 1,-1 1-1,0-1 0,0 1 0,1-1 1,-1 1-1,0-1 0,0 1 0,0-1 1,0 1-1,0-1 0,0 1 0,0-1 1,0 1-1,0 0 0,0-1 0,0 1 1,0-1-1,0 1 0,0-1 0,0 1 1,-1-1-1,1 1 0,0-1 0,0 1 0,-1-1 1,1 1-1,0-1 0,-1 1-3,0 1 2,-1 0 0,1 1 0,-1-1 0,0 0 0,0 0 0,-1 1-2,-1 0 27,0 0 0,0 0 1,0 0-1,0 0 1,0-1-1,-5 2-27,8-3 18,0-1 1,0 0-1,0 1 0,0-1 0,0 0 0,-1 1 1,1-1-1,0 0 0,0 0 0,0 0 0,-1 0 0,1 0 1,0 0-1,0 0 0,0-1 0,0 1 0,-1 0 1,1-1-1,0 1 0,0-1 0,0 1 0,0-1 0,0 1 1,0-1-1,0 0 0,0 0 0,0 1 0,0-1 1,1 0-1,-1 0 0,0 0 0,0 0-18,0-1 27,0 1-1,1-1 1,-1 0 0,1 1-1,-1-1 1,1 0-1,-1 1 1,1-1 0,0 0-1,0 0 1,-1 1 0,1-1-1,1 0 1,-1 0-1,0 1 1,0-1 0,1 0-1,-1 0 1,1 1-1,-1-1 1,1 0 0,0-1-27,0 2-109,0 0 0,0-1 0,-1 1 0,1 0 1,0-1-1,1 1 0,-1 0 0,0 0 0,0 0 0,0 0 1,2-1 108,-2 1-354,0 1 1,0-1 0,1 1 0,-1-1-1,1 1 1,-1-1 0,0 1 0,1 0-1,-1 0 1,1-1 0,-1 1-1,0 0 1,1 1 0,0-1 353,8 2-2405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6656,'-3'-4'2523,"3"4"-2361,0 0 1,0 0-1,0 0 0,0 0 1,-1 0-1,1-1 0,0 1 1,0 0-1,0 0 1,0 0-1,0 0 0,0 0 1,0-1-1,0 1 0,0 0 1,-1 0-1,1 0 0,0 0 1,0-1-1,0 1 0,0 0 1,0 0-1,0 0 0,0 0 1,0-1-1,0 1 0,0 0-162,0 0 118,1 0 1,-1 0-1,0-1 0,0 1 0,0 0 0,0 0 0,0 0 0,0 0 0,0-1 1,0 1-1,0 0 0,1 0 0,-1 0 0,0-1 0,0 1 0,0 0 0,0 0 1,0 0-1,0-1 0,0 1 0,0 0 0,0 0 0,0 0 0,-1-1-118,1 1 20,0 0-1,0 0 0,0 0 0,0 0 0,0 0 0,0-1 0,0 1 0,0 0 1,0 0-1,0 0 0,0 0 0,0 0 0,0 0 0,0-1 0,0 1 1,1 0-1,-1 0 0,0 0 0,0 0 0,0 0 0,0 0 0,0-1 1,0 1-1,0 0 0,0 0 0,0 0 0,0 0 0,0 0 0,1 0 0,-1 0 1,0 0-1,0 0 0,0 0 0,0 0 0,0 0 0,0-1 0,1 1 1,-1 0-1,0 0 0,0 0 0,0 0 0,0 0 0,0 0 0,0 0 0,1 0 1,-1 0-1,0 0 0,0 0 0,0 0 0,0 1-19,3-2 218,5 0 117,0-1 1,1 2 0,6-1-336,-13 1 2,0 0 0,0 0 1,0 1-1,1-1 0,-1 1 1,0-1-1,0 1 0,0 0 1,0 0-1,0 0 0,0 0 1,0 0-1,0 0 0,-1 0 0,1 1 1,0-1-1,0 1-2,-2-1 2,1 0-1,0-1 1,-1 1-1,1 0 1,-1 0-1,1 0 1,-1 0 0,0 0-1,1 0 1,-1 0-1,0 0 1,1 0-1,-1 1 1,0-1-1,0 0 1,0 0 0,0 0-1,0 0 1,0 0-1,0 0 1,-1 0-1,1 0 1,0 0 0,0 0-1,-1 0 1,1 0-1,-1 0 1,1 0-1,-1 0 1,1 0-2,-2 2 35,1-1 0,-1 1 0,0-1 0,0 0 0,0 0 0,0 0 0,0 0 0,0-1 0,0 1 0,-1 0 0,0 0-35,2-2 18,1 1 0,-1-1 1,0 0-1,0 1 0,1-1 0,-1 0 0,0 0 0,0 1 0,0-1 1,0 0-1,1 0 0,-1 0 0,0 0 0,0 0 0,0 0 1,0 0-1,1 0 0,-1-1 0,0 1 0,0 0 0,0 0 0,1-1 1,-1 1-1,0-1 0,1 1 0,-1 0 0,0-1 0,0 0 1,1 1-1,-1-1 0,1 1 0,-1-1 0,1 0 0,-1 1 0,1-1 1,-1 0-1,1 1 0,-1-1 0,1 0 0,0 0 0,-1 0 1,1 1-1,0-1 0,0 0 0,0 0 0,0 0 0,-1 0 0,1 0 1,0 1-1,0-1 0,1 0 0,-1-1-18,0 0-153,1 0 1,-1-1-1,1 1 0,-1 0 0,1-1 1,0 1-1,0 0 0,0 0 0,0 0 0,0 0 1,1 0-1,-1 0 0,1 0 0,0 0 153,3-3-1216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9312,'-6'-15'2981,"6"24"-942,1 10-2222,31 142 1221,-15-80-689,9 31 200,1 11 885,-26-118-1236,0 1 277,1 1-1,0-1 1,0 1-475,-2-6 503,0-3-257,-3-6 34,0-3-230,0 1 0,1-1 1,0 0-1,0 1 0,1-1 0,1 0 0,0 0 0,1-5-50,0 1 34,1 0-1,0 0 1,2 1 0,-1-1-1,2 1 1,0 0-34,-1 1-45,2 1 1,0 1 0,0-1-1,2 0 45,-6 8-17,0 0 0,1 1-1,-1 0 1,1-1-1,0 1 1,0 0-1,0 1 1,1-1 0,-1 1-1,1-1 1,-1 1-1,1 0 1,0 0-1,2 0 18,-5 1-4,1 1-1,-1 0 1,1-1 0,-1 1-1,1 0 1,-1 0-1,1 0 1,-1 0-1,1 0 1,-1 0-1,1 0 1,-1 1-1,1-1 1,-1 1 0,0-1-1,1 1 1,-1-1-1,1 1 1,-1 0-1,0 0 1,0-1-1,1 1 1,-1 0-1,0 0 1,0 1 0,0-1-1,0 0 1,0 0-1,0 0 1,0 1-1,0-1 5,0 2-6,0-1-1,0 1 0,0 0 0,0 0 1,0-1-1,0 1 0,-1 0 1,0 0-1,1 0 0,-1 0 1,0 0-1,0 0 0,0 0 0,-1 0 1,1-1-1,-1 2 7,0 0 9,-1 0 0,1 0 0,-1 0 0,0 0 0,0 0 0,0-1 1,-1 1-1,1-1 0,-1 0 0,-2 3-9,2-3 19,-1 0 0,1 0 0,-1 0 0,0-1 0,0 1 0,0-1 0,0 0 0,-1 0 0,1 0 0,-1-1 0,0 1-19,4-2 4,-4 2 1,0-1 0,0 0 0,0 0 0,0 0 0,0 0 0,0-1 0,0 0 0,0 0 0,-1 0 0,1-1 0,0 0-1,0 0 1,0 0 0,-3-1-5,8 1-111,-1 1 0,0 0 0,0-1 0,1 1 0,-1 0 0,1-1 0,-1 1 0,0-1 0,1 1 0,-1-1 0,1 0 0,-1 1 0,1-1 0,-1 1 0,1-1 0,-1 0 0,1 0-1,-1 0 112,1 0-352,0 1-1,0-1 0,0 1 1,0-1-1,0 1 0,0-1 1,0 1-1,0-1 0,0 0 0,0 1 1,0-1-1,0 1 0,1-1 1,-1 1-1,0-1 0,0 1 1,0-1-1,1 1 0,-1-1 0,0 1 1,1-1-1,-1 1 0,0-1 1,1 1 352,5-5-4064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8384,'-3'-11'6853,"6"0"-3909,-1 8-2793,1 0 1,0 0 0,-1 1-1,1-1 1,0 1 0,0-1-1,0 1 1,1 0-152,-1 0 29,0 0-26,0 0-1,1 0 1,-1 1 0,1-1-1,0 1 1,0 0-1,-1 0 1,1 0-1,0 1 1,0-1-1,0 1 1,2 0-3,-4 0-9,0 0 0,0 1 0,0-1 1,1 1-1,-1-1 0,0 1 0,0 0 1,0-1-1,0 1 0,1 1 9,-2-1-6,0 0-1,1 0 1,-1 0-1,0 0 1,0 0 0,0 0-1,0 0 1,0 0-1,-1 1 1,1-1-1,0 0 1,0 1 0,-1-1-1,1 0 1,-1 1-1,1 0 7,-1-1-2,0 0-1,0 1 1,0-1-1,0 0 1,0 1-1,0-1 1,0 0-1,0 0 0,0 1 1,-1-1-1,1 0 1,-1 0-1,1 1 1,-1-1-1,1 0 1,-1 0-1,1 0 1,-1 0-1,0 0 0,0 1 3,-4 3 41,1 0 0,-1-1 0,-3 4-41,2-3 46,-21 20 87,26-24-78,1-1 145,1-1-134,1-1 1,0 1-1,0 0 0,0 0 1,2-1-67,3 0 4,0 1 1,1-1 0,-1 1-1,1 1 1,-1 0 0,1 0-1,0 0 1,0 1-5,-4 0-14,0-1 0,0 2 0,-1-1 1,1 0-1,0 1 0,0-1 0,-1 1 0,1 0 0,-1 1 0,1-1 0,0 2 14,-2-3-8,-1 0-1,1 1 0,-1-1 1,1 1-1,-1-1 0,0 1 1,1 0-1,-1 0 0,0-1 1,0 1-1,0 0 0,0 0 1,-1 0-1,1 0 0,0 0 1,-1 0-1,0 1 0,1-1 1,-1 0-1,0 0 0,0 0 1,0 0-1,0 1 9,-1 0 25,0 1-1,0 0 1,0 0-1,0 0 1,0-1-1,-1 1 1,0-1-1,0 1 1,0-1-1,-1 1-24,0 1 10,-1 0-1,0-1 1,-1 0 0,1 0 0,0 0-1,-4 2-9,-2 0 37,-1 1-1,0-2 1,-1 1 0,1-2-1,-1 1 1,-2-1-37,8-2 59,-1-1 1,1 0-1,-1 0 1,1 0-1,-2-1-59,4 0-117,1 0 0,0 0-1,0-1 1,-1 1 0,1-1 0,0 0 0,0 0-1,-1 0 1,1 0 0,0-1 0,0 1 117,-5-6-694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8896,'-1'-8'3585,"1"8"-1817,1 4 377,2 2-1749,0-1 1,0 1-1,0-1 0,3 4-396,0 1 207,3 2 145,8 9-352,4 8 133,70 121 1638,-90-149-1687,-1 0-1,1 0 1,-1 0-1,1 0 1,0-1-1,-1 1 1,1 0-1,0-1 1,-1 1-1,1-1 1,0 1-1,0-1 1,0 1-84,-1-1 26,1 0 0,-1 0 1,0 0-1,1 1 0,-1-1 1,0 0-1,1 0 0,-1 0 1,0 0-1,1-1 0,-1 1 1,0 0-1,0 0 0,1 0 1,-1 0-1,0 0 0,1 0 1,-1 0-1,0-1 0,1 1 0,-1 0 1,0 0-1,0 0 0,1-1 1,-1 1-1,0 0 0,0 0 1,0-1-1,1 1 0,-1 0 1,0 0-1,0-1 0,0 1 1,0 0-1,0-1 0,1 1 1,-1 0-1,0-1 0,0 1 1,0 0-27,3-12 283,0 1 0,0-1 0,1-10-283,1-39 7,-3 35 38,3-16-2946,2-7 2901,-3 33-1318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9056,'-2'-12'2922,"2"12"-2892,0 0 0,0 0-1,0 0 1,0 0-1,0 0 1,0 0 0,0 0-1,0 0 1,0 0-1,0 0 1,-1 0 0,1 0-1,0 0 1,0 0-1,0 0 1,0 0 0,0 0-1,0-1 1,0 1 0,0 0-1,0 0 1,0 0-1,0 0 1,0 0 0,0 0-1,0 0 1,0 0-1,0 0 1,0 0 0,0 0-1,0 0 1,0 0-1,0 0 1,0 0 0,0 0-1,1 0 1,-1 0-1,0-1 1,0 1 0,0 0-1,0 0 1,0 0 0,0 0-1,0 0 1,0 0-1,0 0 1,0 0 0,0 0-1,0 0 1,0 0-1,0 0 1,0 0 0,0 0-1,0 0 1,0 0-1,0 0 1,0 0 0,0 0-1,1 0 1,-1 0-30,1 2 709,1 7-516,-1-1 1,0 1-1,0-1 1,-1 1-194,2 14 106,8 51 350,4 42 410,-8-27-370,14 137 928,-11-154-213,-8-65-473,-3-8-222,0-10 150,3-46-58,-1 31-629,1 0 1,1 0-1,2 0 0,0 0 1,1 0-1,2 1 1,2-5 20,-6 22-26,0 0 0,0 1 1,1 0-1,0 0 0,0 0 1,1 0-1,0 1 0,0-1 26,-1 4-32,-1-1 0,1 1 0,0 0-1,0 0 1,0 0 0,0 0 0,1 1 0,-1-1-1,1 1 1,-1 1 0,1-1 0,0 1 0,2-1 32,-4 1-21,1 1-1,-1-1 1,1 1 0,-1 0 0,1 0 0,0 1 0,-1-1 0,1 1-1,-1 0 1,3 0 21,-5 0-6,0-1-1,0 0 1,0 1 0,0 0-1,0-1 1,0 1 0,0 0-1,0-1 1,0 1-1,0 0 1,0 0 0,0 0-1,0 0 1,0 0-1,-1 0 1,1 0 0,0 0-1,-1 0 1,1 0-1,-1 0 1,1 1 0,-1-1-1,0 0 1,1 0-1,-1 1 1,0-1 0,0 0-1,0 0 1,0 1-1,0-1 1,0 0 0,0 1 6,0 1 11,-1 0 0,0 0 0,0 0 0,0 0 1,0 0-1,0-1 0,-1 1 0,1 0 0,-1-1 1,1 1-1,-1-1 0,0 1 0,-1 0-11,-2 3 36,-1-1-1,1 0 1,-1-1 0,-5 4-36,2-2 56,0-1-1,0-1 1,0 1 0,0-2 0,-10 4-56,14-6-151,1 0 0,-1 0 0,0 0-1,0 0 1,1-1 0,-1 0 0,0 0 0,0-1 0,0 1 0,1-1 0,-1 0 0,0 0-1,0-1 152,4 2-279,1 0 0,-1-1-1,0 1 1,1-1-1,-1 1 1,0 0-1,1-1 1,-1 1-1,1-1 1,-1 0 0,1 1-1,-1-1 1,1 1 279,-2-2-1013,0 0-1157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9056,'0'0'83,"0"0"0,0 0 0,0 0 0,0-1 0,0 1 0,0 0 0,0 0 1,0 0-1,0 0 0,0 0 0,0 0 0,0 0 0,0 0 0,0 0 0,0 0 0,0 0 1,0 0-1,0 0 0,0 0 0,0 0 0,0 0 0,0 0 0,0 0 0,0-1 0,0 1 1,1 0-1,-1 0 0,0 0 0,0 0 0,0 0 0,0 0 0,0 0 0,0 0 0,0 0 1,0 0-1,0 0 0,0 0 0,0 0 0,0 0 0,0 0 0,0 0 0,0 0 0,0 0 1,1 0-1,-1 0 0,0 0 0,0 0 0,0 0 0,0 0 0,0 0 0,0 1 0,0-1 1,0 0-1,0 0 0,0 0 0,0 0 0,0 0 0,0 0 0,0 0 0,0 0-83,2 6 1416,-2 10-1173,0-4-10,0 1 0,-1-1 0,-1 1 0,0-1 1,-1 0-1,0 0 0,-2 6-233,-36 82 2261,40-100-2249,1 0 1,0 1-1,0-1 0,0 0 0,0 1 0,0-1 1,-1 1-1,1-1 0,0 1 0,0-1 1,0 0-1,0 1 0,0-1 0,0 1 0,0-1 1,0 0-1,1 1 0,-1-1 0,0 1 1,0-1-1,0 0 0,0 1 0,1-1 0,-1 1 1,0-1-1,0 0 0,0 1 0,1-1 1,-1 0-1,0 1 0,1-1 0,-1 0 0,0 0 1,1 1-1,-1-1 0,0 0 0,1 0 1,-1 0-1,0 1 0,1-1 0,-1 0 0,1 0 1,-1 0-1,0 0 0,1 0-12,2 1 47,1-1 1,-1 0-1,1 0 0,-1 0 1,2 0-48,1 0 24,88-2-557,-55 0-4385,-28 2 2636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11296,'-4'-8'4192,"4"8"-3264,-3 4-257,1 0 257,4 2-640,-2 4 384,3 3-384,-3 2 64,2 1-224,-2 2-64,2 3-32,0 4 96,3-1-64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299 173 9568,'-10'3'3956,"10"-3"-3896,-1 0-1,1 0 1,0 0-1,-1 1 1,1-1 0,0 0-1,0 0 1,-1 0-1,1 1 1,0-1-1,-1 0 1,1 0-1,0 1 1,0-1-1,0 0 1,-1 1 0,1-1-1,0 0 1,0 0-1,0 1 1,0-1-1,-1 1 1,1-1-1,0 0 1,0 1-60,0-1 38,0 0 0,0 0 0,0 0 0,0 0-1,0 0 1,0 0 0,1 0 0,-1 1 0,0-1 0,0 0 0,0 0 0,0 0 0,0 0 0,0 0 0,0 0-1,0 0 1,0 0 0,0 0 0,0 0 0,0 0 0,0 0 0,1 0 0,-1 0 0,0 0 0,0 0 0,0 0-1,0 0 1,0 0 0,0 0 0,0 0 0,0 0 0,0 0 0,0 0 0,0 0 0,1 0 0,-1 0 0,0 0-1,0 0 1,0 0 0,0 0 0,0 0 0,0 0-38,4-2 584,-3 1-465,1 0-1,-1 0 1,0-1 0,1 1-1,-1 0 1,0-1 0,0 1 0,0-1-1,0 1 1,0-1 0,0 0 0,-1 1-1,1-1 1,0 0 0,-1 0-1,1 1 1,-1-1 0,0 0 0,0 0-1,0 0 1,1 0 0,-2-1-119,1-1 118,0-1 1,-1 0 0,0 1-1,0-1 1,0 1 0,-1-1-1,1 1 1,-1 0 0,0-1-119,-5-7 115,0 0 1,0 1-1,-6-6-115,9 12-1,0 1-1,0 0 1,0 0-1,0 1 1,-1-1-1,1 1 0,-1 0 1,0 0-1,0 1 1,0-1-1,0 1 1,-2-1 1,3 2-13,0 0 0,-1 1 0,1-1 0,0 1 0,0-1 1,0 1-1,-1 1 0,1-1 0,0 0 0,0 1 0,0 0 1,0 0-1,0 0 0,0 1 0,0 0 0,-2 1 13,-8 5-23,1 1 0,0 0 0,-10 11 23,17-14-9,0 1 1,0-1-1,0 1 0,1 1 0,0-1 1,1 1-1,0 0 0,0 0 0,0 0 1,1 0-1,0 3 9,1-4-8,0 1 1,0 0-1,0-1 1,1 1-1,1 0 1,-1 0-1,1 0 1,1 0-1,-1 0 0,1 0 1,0 0-1,2 4 8,-1-7 12,-1-1-1,1 1 1,0-1-1,0 0 0,1 1 1,-1-1-1,1-1 1,0 1-1,0 0 0,0-1 1,1 1-1,-1-1 1,1 0-1,-1 0 0,1-1 1,0 1-1,0-1 1,0 0-1,1 0 0,-1 0 1,0 0-1,1-1 1,-1 0-1,1 0 0,-1 0 1,1-1-1,0 1 1,-1-1-1,5-1-11,16-3-299,0-3 43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83 111 7712,'-1'0'74,"-7"-1"5009,7 1-4953,1-1 1,0 1-1,0 0 1,0 0-1,-1 0 1,1 0-1,0 0 1,0-1-1,0 1 1,0 0-1,0 0 1,-1 0-1,1-1 1,0 1 0,0 0-1,0 0 1,0 0-1,0-1 1,0 1-1,0 0 1,0 0-1,0-1 1,0 1-1,0 0 1,0 0-1,0 0 1,0-1-1,0 1 1,0 0-1,0 0 1,0-1-1,0 1 1,0 0-1,0 0 1,0 0-1,0-1-130,1-20 2288,1 15-2079,0-1-1,0 1 1,1 0-1,0 0 1,0 1-1,0-1 1,0 0-1,1 1 1,0 0-1,0 0 1,3-3-209,-6 7-7,1 0 0,-1 0 1,0 0-1,1 0 1,-1 1-1,1-1 0,-1 0 1,1 1-1,-1-1 1,1 1-1,-1-1 0,1 1 1,-1 0-1,2-1 7,-2 1-2,0 0 0,0 0 1,0 0-1,0 1 0,0-1 0,0 0 0,0 0 0,0 1 1,0-1-1,0 0 0,0 1 0,0-1 0,0 1 0,-1-1 0,1 1 1,0 0-1,0-1 0,0 1 0,-1 0 0,1 0 0,0-1 1,-1 1-1,1 0 0,-1 0 0,1 0 2,0 2-6,1 0 1,-1 0-1,0 0 0,0 1 0,-1-1 1,1 0-1,0 1 0,-1-1 0,0 1 1,0-1-1,0 1 0,0-1 1,0 0-1,-1 3 6,-1 3-11,0 0 1,-1 1-1,0-1 0,-3 6 11,5-13 12,-7 18 93,-6 7-105,11-22 42,0 0 0,0 1 0,-1-1 0,0-1 0,0 1 0,0-1 0,-1 1-42,12-7-8,0-1 0,0 1-1,3-1 9,-4 2-2,3-2-6,1 1-1,0 1 0,0 0 1,8 0 8,-11 1-14,-1 0 1,1 1 0,-1 0-1,1 0 1,-1 0 0,0 1-1,5 2 14,-9-3 4,0 0 0,0 0 0,0 0 0,0 0 0,0 0 0,-1 1 0,1-1 0,0 0 1,-1 1-1,1 0 0,-1-1 0,0 1 0,1 0 0,-1 1-4,0-1-2,0-1 1,-1 1-1,1-1 1,-1 1-1,1 0 1,-1-1-1,0 1 1,1 0-1,-1-1 1,0 1-1,0 0 1,0-1-1,-1 1 1,1 0-1,0-1 1,-1 1-1,1 0 1,0-1-1,-1 1 1,0 0 1,-3 6 33,0 0 0,-1 0 0,0-1 0,0 0-1,0 0 1,-5 4-33,1-2 45,-1 0 0,1-1 0,-1 0 0,-1-1 0,1 0 0,-1-1 0,-6 3-45,13-7 18,1 0 1,-1-1-1,0 1 1,-1-1-1,1 1 1,0-1-1,0 0 1,0-1-1,-1 1 1,1-1-1,0 0 1,-1 0-1,-3-1-18,3 0-157,0 0-1,0-1 1,-1 0 0,1 0 0,0 0-1,1 0 1,-1-1 0,0 0-1,-1-1 158,2 1-1452,0-1 0,0 1 0,1-1 0,-1 1 0,1-1 0,-2-2 1452,0-5-3866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8064,'0'0'314,"0"-1"0,-1 0 1,1 0-1,0 0 0,0 0 1,0 0-1,0 1 0,0-1 1,0 0-1,0 0 0,0 0 1,0 0-1,0 0 0,0 1 1,0-1-1,1 0 0,-1 0 1,0 0-1,1 0 0,-1 1 1,0-1-1,1 0 0,-1 0 1,1 0-315,0 1 85,0-1 0,0 1 0,-1-1 1,1 1-1,0 0 0,0-1 0,0 1 0,0 0 1,0 0-1,0-1 0,0 1 0,-1 0 0,1 0 1,0 0-1,0 0 0,0 1 0,0-1 1,0 0-1,0 0 0,0 0 0,0 1 0,-1-1 1,1 0-1,0 1-85,1 0 36,0 0 0,0 0 0,0 0 0,-1 0 1,1 0-1,-1 0 0,1 1 0,-1-1 0,1 1 0,-1-1 0,0 1 1,1 0-1,-1-1 0,0 1 0,0 0 0,0 0 0,-1 0 1,1 0-1,0 0 0,-1 0 0,1 0 0,-1 0 0,1 1-36,-1 0 18,0-1-1,1 1 0,-1 0 0,-1 0 1,1-1-1,0 1 0,-1 0 1,1 0-1,-1-1 0,0 1 0,1-1 1,-1 1-1,-1 0 0,1-1 1,0 0-1,0 1 0,-2 1-17,1-2 50,-1 1 1,1-1-1,-1 1 0,0-1 1,1 0-1,-1 0 0,0 0 0,0-1 1,0 1-1,-1-1 0,1 1 0,0-1 1,0 0-1,-3 0-50,5-1 18,1 0-1,-1 1 1,0-1-1,0 0 1,0 0-1,1 0 1,-1 0-1,0-1 1,0 1 0,1 0-1,-1 0 1,0 0-1,0-1 1,1 1-1,-1 0 1,0-1-1,0 1 1,1-1 0,-1 1-1,0-1 1,1 1-1,-1-1 1,1 1-1,-1-1 1,1 0-1,-1 1 1,1-1 0,-1 0-1,1 1 1,0-1-1,-1 0 1,1 0-1,0 1 1,-1-1-1,1 0 1,0 0 0,0 0-19,0-1-22,-1-1-1,1 1 0,0-1 1,0 1-1,0 0 0,1-1 1,-1 1-1,0-1 0,1 1 0,0 0 1,-1-1-1,1 1 0,0-1 24,6-8-1210,4 2 324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8384,'0'-1'420,"-2"-10"3742,2 11-3986,0-1 0,0 1 0,0-1 1,0 1-1,0-1 0,1 1 0,-1 0 0,0-1 0,0 1 1,0-1-1,0 1 0,1 0 0,-1-1 0,0 1 1,0 0-1,1-1 0,-1 1 0,0 0 0,0-1 1,1 1-1,-1 0 0,0 0 0,1-1-176,0 0 56,1 1 1,-1-1-1,1 0 0,-1 0 1,1 1-1,0-1 0,-1 1 1,1-1-1,0 1 0,-1 0 1,1 0-1,0-1 0,0 1 1,-1 1-1,1-1 0,0 0 1,0 0-1,-1 1 0,1-1 1,0 1-1,-1-1 0,1 1 1,-1 0-1,1 0 0,-1-1 1,1 1-1,-1 0 0,1 0 1,-1 1-1,0-1 0,0 0 1,1 1-57,0 0 24,0 0 1,-1 0-1,1 0 1,-1 0-1,1 0 1,-1 0-1,0 0 1,0 0-1,0 1 1,0-1-1,0 1-24,-1-1 15,1 0 0,-1-1 1,0 1-1,0 0 0,0-1 0,0 1 0,0 0 0,-1-1 1,1 1-1,0 0 0,-1-1 0,1 1 0,-1-1 0,1 1 1,-1-1-1,-1 2-15,1 0 16,-1 0 0,0-1 0,0 1 0,-1-1 0,1 1 0,-3 1-16,5-4 3,-1 1 0,1-1 0,-1 0 0,0 1 0,0-1 0,1 0 0,-1 1 0,0-1 0,0 0 0,1 0 0,-1 0 0,0 0 0,0 1 0,0-1 0,1 0 0,-1-1 0,0 1 0,0 0 0,1 0 0,-1 0 0,0 0 0,0-1 1,1 1-1,-1 0 0,0-1 0,0 1 0,1 0 0,-1-1 0,1 1 0,-1-1 0,0 1 0,1-1 0,-1 0 0,1 1 0,-1-1 0,1 0 0,-1 1 0,1-1 0,0 0 0,-1 1 0,1-1 0,0 0 0,-1 0 0,1 1 0,0-1 0,0 0 0,0 0 0,0 0 0,0 1 0,0-1 0,0-1-3,0-4-571,0 0 0,1 1 0,0-3 571,3-7-5150,0 5 2062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11296,'-7'-5'3648,"7"5"-3627,0 0 0,0 0 1,0 0-1,0 1 0,0-1 1,0 0-1,0 0 0,0 0 1,0 0-1,0 0 0,0 0 1,0 0-1,0 0 0,0 0 1,0 0-1,0 0 0,0 0 1,0 0-1,0 0 0,0 0 1,0 0-1,0 0 0,0 0 1,0 0-1,0 0 0,0 0 1,-1 0-1,1 0 0,0 0 1,0 0-1,0 0 0,0 0 1,0 1-1,0-1 0,0 0 1,0 0-1,0 0 0,0 0 1,0 0-1,0 0 0,0 0 1,0 0-1,0 0 0,0 0 0,0 0 1,0 0-1,0 0 0,0 0 1,0-1-1,0 1 0,0 0 1,-1 0-1,1 0 0,0 0 1,0 0-1,0 0 0,0 0 1,0 0-1,0 0 0,0 0 1,0 0-1,0 0 0,0 0 1,0 0-1,0 0 0,0 0 1,0 0-22,-2 9 160,1 0 0,0 0 1,1 0-1,0 0 0,1 9-160,2 11 83,3 4-83,-6-33 6,15 76 258,-4-21-90,13 68 1383,18 42-1557,-27-107 619,-10-33 258,2-1 0,7 18-877,-11-36 555,-3-6-545,0 0-1,0 0 1,0 0-1,0 0 0,0 0 1,1 0-1,-1 0 1,0 0-1,0 0 0,0 0 1,0 0-1,0 0 1,0 0-1,0 0 1,0 0-1,0 0 0,0 0 1,0 0-1,0 0 1,0 0-1,0 0 0,0 0 1,1 0-1,-1 0 1,0 0-1,0 0 0,0 0 1,0 0-1,0 0 1,0 0-1,0 0 0,0 0 1,0 0-1,0 0 1,0 0-1,0-1 1,0 1-1,0 0 0,0 0 1,0 0-1,0 0 1,0 0-1,0 0 0,0 0 1,0 0-10,1-1 57,-1 0-1,0 0 1,0 0 0,1 0 0,-1 0 0,0 0 0,0 0-1,0 0 1,0 0 0,-1 0-57,-10-73 683,6 33-694,0-29 11,4 36-21,2 1-1,1-1 1,3-10 21,-4 38-40,0 0 1,1-1-1,-1 1 1,1 1-1,1-1 1,-1 0-1,1 0 1,0 1-1,0 0 1,3-4 39,-4 6-18,1 0 1,-1 0-1,1 1 1,-1 0-1,1-1 1,0 1-1,0 0 1,0 0 0,0 0-1,0 1 1,0-1-1,1 1 1,-1 0-1,0 0 1,1 0 0,-1 0-1,1 1 1,1-1 17,-1 1-11,0 0 0,0 1 1,0-1-1,1 1 0,-1 0 0,0 0 1,0 0-1,0 0 0,-1 1 1,1 0-1,0 0 0,2 1 11,-4-1 1,0-1 0,1 1 0,-1-1 1,0 1-1,-1 0 0,1 0 0,0 0 0,0 0 0,-1 0 0,1 0 0,-1 0 0,1 1 0,-1-1 0,0 0 1,0 1-1,0 0 0,-1-1 0,1 1 0,0-1 0,-1 2-1,0-1 13,0-1 0,0 1-1,0-1 1,-1 1 0,1-1 0,-1 1 0,0-1-1,1 1 1,-1-1 0,0 0 0,0 0 0,-1 1-1,1-1 1,0 0 0,-1 0 0,1 0 0,-1 0-13,-4 4 1,1 0 1,-1-1-1,0 0 1,-5 3-2,5-3 21,0-1 1,0 0-1,0-1 0,-1 0 1,1 0-1,-1 0 0,0-1 1,1 1-1,-1-2 0,0 1 1,-5-1-22,7 0-237,0-1 1,0 0-1,-1-1 1,1 1-1,0-1 1,0 0 0,0-1-1,0 1 1,0-1 236,-5-4-918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6976,'2'-7'1416,"0"-1"801,-1 3 2768,-2 6-4656,0-1 0,0 0-1,0 1 1,0-1-1,0 0 1,0 1 0,0 0-1,0-1-328,-5 5 219,0 1-1,0 0 0,0 0 1,1 0-1,0 1-218,2-4 76,-8 11 141,2-1 0,-1 2-1,-6 14-216,10-18-10,2 0-1,-1 0 1,2 0-1,-1 0 1,1 1-1,0 2 11,3-11 11,-1 1-1,1-1 1,0 1 0,0 0 0,0-1-1,1 1 1,-1-1 0,1 1-1,-1-1 1,1 1 0,2 2-11,-2-3 19,0-1-1,0 0 1,0 1-1,1-1 1,-1 0 0,1 0-1,-1 0 1,1 0 0,0-1-1,0 1 1,0 0 0,0-1-1,0 1 1,0-1-1,0 0 1,3 1-19,-1 0 29,1 0 0,-1-1 0,1 1 0,0-1 0,0-1 0,3 1-29,-6 0 7,1-1 0,-1 0 0,0 0 1,0-1-1,1 1 0,-1 0 1,0-1-1,0 1 0,1-1 0,-1 0 1,0 0-1,0 0 0,0 0 0,0 0 1,1-1-8,-3 2 24,1-1-1,-1 1 1,1-1 0,-1 1 0,1 0 0,-1-1 0,0 1-1,1-1 1,-1 1 0,0-1 0,1 1 0,-1-1 0,0 0 0,1 1-1,-1-1 1,0 1 0,0-1 0,0 1 0,0-1 0,0 0-1,0 0-23,0 1 28,0-1 0,0 1 0,0-1 0,0 0 0,-1 1 0,1-1 0,0 1 0,0-1-1,-1 1 1,1-1 0,0 1 0,-1-1 0,1 1 0,-1 0 0,1-1 0,0 1 0,-1-1-1,0 1-27,-1-2 57,-1 1-1,0-1 1,1 1-1,-1 0 0,0 0 1,0 0-1,-1 0-56,-1 0-128,1 0 1,-1 0-1,0 1 1,0-1-1,0 1 0,0 1 1,0-1-1,0 1 1,0-1-1,1 2 1,-1-1-1,0 0 0,-3 3 128,-6 3-960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10400,'-2'-9'3344,"1"8"-2030,0 3-760,1 4 282,1-1-570,1 5 7,1-1 0,-1 1 0,2 0 0,-1-1 0,2 2-273,-4-9 23,15 31 136,1-1 1,6 5-160,-2-4 1104,-21-33-1049,0 0 0,1 1 0,-1-1 0,0 1 0,0-1 0,1 0 0,-1 1 0,0-1 0,0 0 0,1 1 0,-1-1 0,0 0 0,1 1 0,-1-1 0,0 0 0,1 0 0,-1 0 0,1 1 0,-1-1 0,0 0-1,1 0 1,-1 0 0,1 0 0,-1 0 0,1 0-55,-1 0 58,1 0-1,-1 0 0,1-1 0,-1 1 1,1 0-1,-1 0 0,0-1 0,1 1 0,-1 0 1,0-1-1,1 1 0,-1-1 0,0 1 1,1 0-1,-1-1 0,0 1 0,0-1 1,0 1-1,1-1-57,0-2 189,0-1 1,0 0 0,0 0-1,0 0 1,0 1 0,-1-2-190,1-22 281,-1-23-281,-1-14-116,2 41 109,-1 5-1462,1-1 1,2-8 1468,0 15-3083,3 5 924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9632,'-7'-10'3120,"7"10"-3077,0 0 0,-1 0 0,1 0 0,0 0 0,0 0 0,0 0 0,0 0 0,0-1 0,0 1 0,0 0 0,0 0 0,0 0 0,0 0 0,0 0 0,0 0 0,0 0 0,0 0 0,-1 0 0,1 0 0,0-1 0,0 1 0,0 0 0,0 0 0,0 0 0,0 0 0,0 0 0,-1 0 0,1 0 0,0 0 0,0 0 0,0 0 0,0 0 0,0 0 0,0 0 0,0 0 1,-1 0-1,1 0 0,0 0 0,0 0 0,0 0 0,0 0 0,0 0 0,0 0 0,0 0 0,0 1 0,-1-1 0,1 0 0,0 0 0,0 0 0,0 0 0,0 0 0,0 0 0,0 0 0,0 0 0,0 0-43,-2 6 133,2-5-51,0 7 1,-1 1 0,1-1 0,1 1 0,0 6-83,1 2 52,19 224 12,-18-197 111,13 111 247,-13-133 922,-1-1 0,-1 13-1344,-1-34 54,0 1-1,0-1 0,0 1 1,0-1-1,0 1 1,0-1-1,0 0 0,0 1 1,0-1-1,0 1 1,0-1-1,-1 1 1,1-1-1,0 1-53,0-1 23,0 0 0,0 0 0,0 0 0,-1 0 0,1 0 1,0 0-1,0 0 0,0 0 0,0 0 0,0 0 0,0 0 0,0 0 0,0 0 0,0 0 0,-1 0 1,1 0-1,0 0 0,0 0 0,0 0 0,0 0 0,0 0 0,0 0 0,0 0 0,0 0 0,0 0 1,-1 0-1,1 0 0,0 0 0,0-1 0,0 1 0,0 0 0,0 0 0,0 0 0,0 0 0,0 0 1,0 0-1,0 0 0,0 0-23,-1-2 80,0 1 0,0-1 0,0 1 0,0-1 0,1 1 0,-1-1 1,0 0-1,1-1-80,-5-17 112,2 1-1,0-2 1,1 1 0,1-13-112,2 4 16,0 0 0,2 1 1,2-4-17,-2 17-73,0 1 0,1-1 0,4-10 73,-5 18-37,0 0 1,1 0-1,-1 0 0,1 1 1,0 0-1,1 0 0,-1 0 1,4-2 36,-6 6-10,0 0 1,0 0-1,0 0 0,0 1 1,0-1-1,0 1 1,1 0-1,-1 0 1,1 0-1,-1 0 0,1 0 1,-1 0-1,1 1 1,0-1-1,-1 1 1,1 0-1,0-1 0,-1 1 1,1 1-1,0-1 1,-1 0-1,1 1 1,0-1-1,-1 1 0,1 0 1,-1 0-1,1 0 1,-1 0-1,0 0 1,1 1-1,-1-1 1,0 1-1,0 0 0,1 1 10,0-1-6,0 1-1,0 0 0,-1 1 1,1-1-1,-1 0 0,0 1 1,0-1-1,0 1 1,0 0-1,1 3 7,-3-5 6,1 0 0,-1 0 1,1 1-1,-1-1 0,0 0 0,0 0 1,0 0-1,0 1 0,0-1 0,0 0 1,-1 0-1,1 1 0,-1-1 0,1 0 1,-1 0-1,0 0 0,0 0 1,0 0-1,0 0 0,-1 2-6,-1-1 11,0 1-1,-1 0 1,1-1-1,-1 0 1,1 1-1,-1-2 1,0 1 0,0 0-1,0-1 1,-1 0-1,1 0 1,-1 0-11,-4 2 37,1-2 1,-1 1 0,0-1-1,0 0 1,-8-1-38,11 0-202,1-1 1,0 0 0,0 0-1,-1 0 1,1-1 0,0 0-1,0 0 1,-2-1 201,1 0-683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9376,'-8'-2'3034,"8"2"-2960,0 0-1,0 0 1,-1 0-1,1 0 1,0 0-1,0 0 1,0 1-1,-1-1 0,1 0 1,0 0-1,0 0 1,0 0-1,0 0 1,-1 0-1,1 0 1,0 1-1,0-1 1,0 0-1,0 0 1,0 0-1,-1 0 1,1 1-1,0-1 0,0 0 1,0 0-1,0 0 1,0 1-1,0-1 1,0 0-74,-2 6 426,2-6-348,0 4-26,-1 0 1,1-1 0,1 1-1,-1-1 1,0 1-1,1-1 1,0 1-1,0-1 1,0 0 0,0 1-1,0-1 1,1 0-1,-1 0 1,2 2-53,-3-5 59,0 1 0,0-1 0,1 0 0,-1 1 0,0-1 0,0 0 0,1 1 0,-1-1 0,0 0 0,1 0 0,-1 1 0,0-1 0,1 0 0,-1 0 0,0 0 0,1 1 0,-1-1 0,0 0 0,1 0 0,-1 0 0,0 0 0,1 0 0,-1 0 0,1 0 0,-1 0 0,0 0 0,1 0 0,-1 0 0,1 0-59,0 0 173,1-1 0,0 0-1,0 1 1,-1-1 0,1 0 0,0 0-173,-1 0 59,1 0-1,0 0 0,0 0 1,-1 1-1,1-1 0,1 0-58,0 1 7,-1 0 0,1 0-1,-1 0 1,1 0-1,-1 0 1,1 1-1,-1-1 1,1 1-1,-1 0 1,1-1 0,-1 1-1,0 1 1,1-1-1,-1 0 1,0 0-1,0 1 1,0-1 0,0 1-1,0 0 1,0 0-1,0 0 1,-1 0-1,1 0-6,0 1 23,0 0-1,0 0 0,0 0 0,-1 0 0,1 0 0,-1 1 1,0-1-1,0 0 0,0 1 0,0-1 0,0 0 1,-1 1-1,0-1 0,0 1 0,0 0 0,0-1 0,0 1-22,-1 1 19,0-1-1,0 1 0,0-1 1,-1 0-1,0 1 0,1-1 1,-2 0-1,1 0 0,0 0 0,-3 2-18,0 1-183,-1 0 0,0 0 0,-1-1 0,-5 5 183,0-1-491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10560,'-5'-13'3904,"5"13"-3040,2-7-224,1 2 1471,-1 3-1279,7-4-416,0 2-288,4-3-128,2 3 0,3-2-1056,0 5 576,-4-2-5439,-1 6 3263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10816,'-2'-3'1765,"1"2"76,1 1-219,8 10 669,-7-7-2191,11 10 239,-2 1-1,0 1 0,6 10-338,8 26 319,-15-29-11,2-1 0,0 0 0,5 5-308,-6-15 475,-10-11-424,1 1 0,-1-1 0,0 0 0,1 1 0,-1-1 0,1 1 0,0-1 0,-1 0 0,1 0 0,-1 1 0,1-1 0,-1 0 0,1 0 0,0 0 0,-1 0 0,1 0 0,-1 0 0,1 1 0,0-1 0,-1-1 0,1 1-51,0 0 86,0-1 0,0 1-1,0-1 1,-1 1 0,1-1-1,0 1 1,0-1 0,-1 0-1,1 0 1,0 1 0,-1-1-1,1 0 1,-1 0 0,1 0-1,-1 0 1,1 0-1,-1 0 1,1 0-86,1-5 138,-1 1 1,0-1-1,1-1-138,-1 2 118,12-73 239,1-22-2373,-10 80 864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11648,'-11'-12'3733,"11"12"-3685,0 0 0,-1 0 0,1 0 0,0 0 0,0-1 0,0 1 0,0 0 0,-1 0 0,1 0 0,0 0 0,0 0 0,0 0 0,-1 0 0,1 0 0,0 0 0,0 0 0,0-1 0,-1 1 0,1 0 0,0 0 0,0 0 0,-1 1 0,1-1 0,0 0 0,0 0 0,0 0 0,-1 0 0,1 0 0,0 0 0,0 0 0,0 0 0,-1 0 0,1 0 0,0 0 0,0 1 0,0-1 0,0 0 0,-1 0 0,1 0 0,0 0 0,0 1 0,0-1 0,0 0 0,0 0 0,0 0 0,0 1 0,-1-1 0,1 0 0,0 0 0,0 1-48,0 1 1,0 1-1,-1 0 1,1-1 0,0 1 0,1 0-1,-1 0 1,0-1 0,1 2-1,0 3-12,2 13-11,1-1-1,1 1 24,1 6 149,0 2-149,2 30 553,-1 39-553,-4 62 775,-1-80-50,4-1 0,6 29-725,-9-87 1115,-3-19-1101,0-1 0,0 0 0,0 0-1,0 0 1,0 0 0,0 0 0,0 0 0,0 0 0,0 0-1,0 0 1,0 0 0,0 0 0,0 0 0,0 0 0,0 0-1,0 0 1,0 0 0,0 1 0,0-1 0,0 0 0,0 0-1,0 0 1,-1 0 0,1 0 0,0 0 0,0 0 0,0 0-1,0 0 1,0 0 0,0 0 0,0 0 0,0 0 0,0 0-1,0 0 1,0 0 0,0 0 0,0 0 0,0 0 0,0 0 0,0 0-1,0 0 1,0 0 0,0 0 0,0 0 0,-1 0 0,1 0-1,0 0 1,0 0 0,0 0 0,0 0 0,0 0 0,0 0-1,0 0 1,0 0 0,0 0 0,0 0 0,0 0 0,0 0-1,0 0 1,0 0 0,0 0 0,0 0-14,-5-5 300,-5-9-66,4 2 107,0 0 1,1-1-1,0-1-341,0-2 40,1 0 0,1-1 0,0 1 0,1-1 0,1 1 0,1-1 0,0 1 0,1-1 0,1 0 0,0 1 0,1 0 0,4-13-40,2 1-63,1 0 0,8-15 63,-12 31-88,1-1-1,0 2 1,1-1 0,0 1-1,0 0 1,8-6 88,-15 15-9,1 0 1,0 1-1,0-1 0,0 1 1,-1 0-1,1-1 0,1 1 1,-1 0-1,0 0 0,0 0 1,0 0-1,0 1 0,1-1 1,-1 1-1,0-1 0,1 1 1,-1 0-1,0 0 0,1 0 1,-1 0-1,0 0 0,1 1 9,0 0 0,0 0-1,0 0 0,-1 0 0,1 0 1,0 1-1,-1-1 0,1 1 0,-1 0 1,0 0-1,1 0 0,-1 0 0,0 0 1,0 0-1,0 1 0,0-1 0,1 3 1,-1-2 2,-1 0 0,1 0 0,-1 0 0,1 0 0,-1 0 0,0 0 0,0 0 0,0 1 0,-1-1 0,1 0 0,-1 1 0,1-1 0,-1 1 0,0-1 0,-1 1 0,1-1 0,0 0 0,-1 1 0,0-1 0,0 0 0,0 0 0,0 1 0,0-1 0,-1 0 0,1 0 0,-1 0 0,0 0 0,0-1 0,0 1 0,0 0 0,0-1 0,0 1 0,-1-1 0,1 0 0,-3 1-2,1 0-72,-1 0 1,0-1 0,0 0-1,0 0 1,0 0 0,0 0-1,0-1 1,-1 0 0,1 0-1,0 0 1,-1-1 0,1 0-1,0 0 1,-1-1 0,1 1-1,-5-2 72,10 2-199,0 0-1,-1 0 1,1 0-1,-1-1 0,1 1 1,-1 0-1,1 0 1,0 0-1,-1-1 1,1 1-1,-1 0 0,1-1 1,0 1-1,-1 0 1,1-1-1,0 1 1,0 0-1,-1-1 0,1 1 200,0-1-1824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9568,'-1'-1'798,"-8"-6"2456,9 7-3126,0 0 0,0 0 0,0 0 0,-1 0 0,1-1 0,0 1 0,0 0 0,0 0 0,-1 0 0,1 0 0,0-1 0,0 1 0,0 0 0,0 0 0,0-1 0,-1 1 0,1 0 1,0 0-1,0 0 0,0-1 0,0 1 0,0 0 0,0 0 0,0-1-128,1 0 417,0 0 1,-1 0-1,1 0 1,0-1-1,-1 1 0,1 0 1,0-1-418,4-9 1398,-2 8-1286,-1 0 0,1 0 0,0 0 1,0 0-1,0 1 0,0 0 1,1-1-1,-1 1 0,1 0 0,-1 0 1,1 1-1,2-1-112,-5 1-12,1 1-1,0-1 1,0 1-1,0-1 1,-1 1 0,1 0-1,0 0 1,0 0 0,0 0-1,0 0 1,0 1 0,-1-1-1,1 1 1,0-1-1,0 1 1,0 0 0,-1-1-1,1 1 1,-1 0 0,1 0-1,0 0 1,-1 0-1,1 1 1,-1-1 0,0 0-1,1 1 1,0 0 12,-1 0-9,0 0 1,0 0-1,0-1 1,0 1-1,-1 0 1,1 0-1,0 0 1,-1 1-1,1-1 1,-1 0-1,0 0 1,0 0-1,0 0 1,0 0-1,0 0 1,0 0-1,0 1 1,-1-1-1,1 0 1,-1 0-1,0 0 1,0 1 8,-1 3 29,-1 0 0,1-1 0,-1 0 0,0 0 0,0 0 0,-1 0 0,-3 3-29,-5 5 110,0-1 0,-6 3-110,2-1 735,-4 4-735,16-13 155,-6 4 47,10-9-183,-1 1-1,1-1 1,-1 1-1,1-1 0,-1 1 1,1-1-1,0 1 1,-1 0-1,1-1 1,0 1-1,0 0 1,0-1-1,-1 1 1,1 0-1,0 0-18,0-1 7,0 0 0,0 0 0,0 1 0,0-1-1,0 0 1,0 0 0,1 0 0,-1 1 0,0-1 0,0 0 0,0 0-1,0 1 1,0-1 0,0 0 0,1 0 0,-1 0 0,0 1-1,0-1 1,0 0 0,0 0 0,1 0 0,-1 0 0,0 0-1,0 1 1,0-1 0,1 0 0,-1 0-7,8 2 175,-7-2-135,6 1 23,-1 0-1,1-1 1,-1 0-1,0 0 1,2-1-63,32-5 112,-25 4-67,45-9-819,-33 7 278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69 8224,'1'-1'853,"0"-1"0,0 1 0,1 0 1,-1-1-1,0 1 0,1 0 0,-1 0 0,1 0 0,-1 0-853,1 0 427,-1 0-1,1 0 0,-1 0 0,0 0 1,1 0-1,-1 0 0,0 0 0,0-1 0,1 0-426,-2 2 68,0-1 0,0 0-1,1 0 1,-1 1-1,0-1 1,0 0 0,0 0-1,0 1 1,0-1 0,0 0-1,0 0 1,0 0-1,0 1 1,0-1 0,0 0-1,-1 0 1,1 1-1,0-1 1,0 0 0,-1 0-1,1 1 1,-1-1-1,1 0 1,0 1 0,-1-1-68,0-1 83,0 0 0,-1 1 0,1-1 0,-1 1 0,1-1 0,-1 1 0,1 0 0,-1-1 0,0 1 1,1 0-1,-1 0 0,-2-1-83,1 1 28,-1 0-1,0-1 1,0 2 0,0-1 0,0 0 0,-2 1-28,-4-1-38,0 1 0,1 1 1,-1 0-1,1 1 1,-2 0 37,4-1-22,0 2 0,1-1 0,-1 1-1,1 0 1,-1 0 0,1 0 0,0 1 0,0 0 0,0 1 0,1-1 0,-1 1 0,1 0 0,0 0 0,1 1 0,-1 0 0,1 0 0,-4 6 22,5-7 4,0 1-1,1 0 1,-1 0 0,1 0 0,0 0 0,1 0 0,-1 0-1,1 1 1,0-1 0,1 0 0,-1 1 0,1-1-1,1 1 1,-1-1 0,1 0 0,0 1 0,0-1-1,1 0 1,0 0 0,1 4-4,-1-7 2,-1 1 1,1-1-1,0 0 0,0 0 1,0 0-1,1 0 1,-1 0-1,1 0 0,-1-1 1,1 1-1,1 0-2,1 0 4,-1 0-1,1 0 1,-1-1 0,1 0-1,0 0 1,0 0-1,3 0-3,3 1 24,0-1 0,-1-1 0,1 0 0,0-1 0,0 0 0,0 0 0,4-2-24,-9 1-311,1 0 1,0 0-1,-1 0 1,1-1 0,4-2 310,7-5-934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8384,'0'0'80,"0"0"1,0 0 0,0 0-1,-1 0 1,1 0 0,0 0-1,0-1 1,0 1 0,0 0 0,0 0-1,-1 0 1,1 0 0,0 0-1,0 0 1,0 0 0,0 0-1,0 0 1,-1 0 0,1 0-1,0 0 1,0 0 0,0 0-1,0 0 1,-1 0 0,1 0-1,0 0 1,0 0 0,0 0-1,0 1 1,0-1 0,-1 0-1,1 0 1,0 0 0,0 0-1,0 0 1,0 0 0,0 0 0,0 1-1,0-1 1,-1 0 0,1 0-1,0 0 1,0 0 0,0 0-1,0 1 1,0-1 0,0 0-1,0 0 1,0 0 0,0 0-1,0 0 1,0 1 0,0-1-1,0 0 1,0 0-81,-1 2-27,1 0 346,-1 1 0,1-1-1,-1 0 1,1 1-1,0-1 1,0 2-319,0 6 232,-2-1 142,0 1-1,-1-1 1,0 0-1,0 0 1,-1 0-1,0 1-373,-1 1 553,1-1-1,0 1 1,-2 8-553,6-18 28,0 0 0,0 0 0,-1 0 0,1 0-1,0 1 1,0-1 0,0 0 0,0 0 0,0 0 0,1 1 0,-1-1 0,0 0 0,0 0 0,1 0 0,-1 0 0,1 0 0,-1 0 0,1 0 0,-1 0 0,1 0-1,0 0-27,0 0 33,0 0 0,0 0 0,0 0 0,0 0 0,1 0 0,-1-1 0,0 1 0,0 0 0,1-1 0,-1 1 0,0-1 0,1 1 0,-1-1 0,0 0 0,1 0 0,0 0-33,14 1 33,-1-2-1,9 0-32,-2-1-433,-5 0-3969,10-1 4402,-14 1-3272,2 1 547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10208,'-12'-3'3776,"12"3"-2912,-6 7-256,1-1 735,3 2-863,-3 9 160,5 1-384,0 6-160,3 3-64,-1 2 32,2-2-32,-1-2-1440,-1-3 801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7552,'1'-1'345,"-1"0"0,1-1 0,0 1 1,0 0-1,0 0 0,0 0 0,0 0 0,0 1 0,0-1 1,0 0-1,0 0 0,1 1 0,-1-1 0,0 1 1,0-1-1,1 1 0,-1-1 0,0 1-345,4-2 1680,-5 2-1675,2 0 368,-1-1 0,1 1 0,-1-1 0,1 1 0,0 0 1,-1-1-1,1 1 0,1 0-373,-3 0 45,1 0-1,-1 0 1,0 0 0,1 1 0,-1-1 0,0 0 0,1 0 0,-1 0 0,0 0 0,0 0-1,1 1 1,-1-1 0,0 0 0,0 0 0,1 1 0,-1-1 0,0 0 0,0 0 0,1 1-45,-1-1 17,0 1 0,1 0 0,-1 0 0,0-1 1,0 1-1,0 0 0,0 0 0,1 0 0,-1-1 1,0 1-1,0 1-17,-1-1 2,1 1 1,0 0 0,-1 0-1,1-1 1,-1 1 0,1-1-1,-1 1 1,0 0-1,1-1 1,-1 1 0,0-1-1,0 1 1,0-1 0,-1 1-3,-1 1 34,0 1 1,0-1 0,0 0 0,-3 2-35,5-5 17,0 1-1,0 0 1,0-1 0,0 1 0,-1-1 0,1 1 0,0-1 0,0 1 0,0-1-1,0 0 1,0 0 0,-1 0 0,1 0 0,-1 0-17,2 0 3,-1 0 0,1 0 0,0 0 1,-1 0-1,1 0 0,0 0 0,-1 0 0,1 0 0,0-1 1,0 1-1,-1 0 0,1 0 0,0 0 0,0 0 0,-1-1 0,1 1 1,0 0-1,0 0 0,-1-1 0,1 1 0,0 0 0,0-1-3,0 1 1,0-1-1,-1 1 1,1-1 0,0 0-1,0 1 1,0-1-1,0 0 1,0 1-1,0-1 1,0 1 0,0-1-1,0 0 1,0 1-1,1-1 1,-1 0-1,0 1 0,1-3-170,0 1-1,0 0 1,0 0 0,0 0-1,1 0 1,-1 0-1,1-1 171,8-6-4476,-4 5 1826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7968,'0'0'192,"0"1"-1,0-1 1,0 1 0,-1-1 0,1 0-1,0 1 1,0-1 0,0 1 0,0-1-1,0 0 1,1 1 0,-1-1 0,0 0-1,0 1 1,0-1 0,0 1 0,0-1-1,0 0 1,1 1 0,-1-1 0,0 0-1,0 1 1,1-1-192,7 11 1273,-2-3-743,-2 1 315,-5-6 33,-3-5 497,3 2-1335,1 0-1,-1-1 1,1 1-1,-1-1 0,1 1 1,0-1-1,-1 1 0,1 0 1,0-1-1,0 1 1,-1-1-1,1 0 0,0 1 1,0-1-1,0 1 0,-1-1 1,1 1-1,0-1 0,0 1 1,0-1-1,0 0 1,0 1-1,0-1 0,0 0-39,0 0-58,1-1 0,-1 0 0,0 1 0,1-1 0,-1 0 0,1 1 0,-1-1-1,1 0 59,3-4-352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11232,'-4'-7'3594,"4"7"-3544,0 0 1,0 0-1,0 0 0,0 0 0,0 0 0,0 0 1,0 0-1,-1 0 0,1 0 0,0 0 0,0 0 0,0 0 1,0 0-1,0 0 0,0 0 0,0 0 0,0 0 1,0 0-1,-1 0 0,1 0 0,0 0 0,0 1 0,0-1 1,0 0-1,0 0 0,0 0 0,0 0 0,0 0 1,0 0-1,0 0 0,0 0 0,0 0 0,0 0 0,0 0 1,0 1-1,-1-1 0,1 0 0,0 0-50,-2 3 152,2-2-126,-1 0-1,1 0 1,0 0 0,-1 0 0,1 0-1,0 0 1,0 0 0,0 0 0,0 1-1,0-1 1,0 0-26,-1 4 21,0 22 128,1 0 0,1 1 1,2 1-150,4 92 208,22 156 2165,-25-245-917,-4-32-1441,0 0 1,0 0-1,0 0 0,0 0 1,0 0-1,0 0 0,0-1 1,0 1-1,-1 0 0,1 0 1,0 0-1,0 0 0,0 0 0,0 0 1,0 0-1,0 0 0,0 0 1,0 0-1,0 0 0,0 0 1,0 0-1,0 0 0,0 0 1,0 0-1,0 0 0,0 0 1,0 0-1,0 0 0,0 0 1,0 0-1,0 0 0,0 0 1,0 0-1,-1 0 0,1 0 1,0 0-1,0 0 0,0 0 0,0 0 1,0 0-1,0 0 0,0 0 1,0 0-1,0 0 0,0 0 1,0 0-1,0 0 0,0 0 1,0 1-1,0-1 0,0 0 1,0 0-1,0 0 0,0 0 1,0 0-16,-2-8 170,0 0 1,1 0 0,0 0-1,1-4-170,0-32 144,1 13-149,1 0 0,6-23 5,-6 40-30,1 0 0,1 0 0,0 0 0,1 1 0,5-9 30,-7 16-34,0 0 0,0 1 0,1-1 0,0 1 0,0 0 1,2-1 33,-3 3-35,0 0 0,0 0 0,1 1 0,-1-1 0,1 1 1,-1 0-1,1 0 0,0 0 0,3 0 35,-4 1-6,-1 0-1,0 1 1,0 0 0,1-1-1,-1 1 1,0 0 0,1 0-1,-1 1 1,0-1-1,0 0 1,1 1 0,-1-1-1,0 1 1,0 0 0,0 0-1,0 0 1,1 0 0,-1 0-1,-1 0 1,1 1 0,0-1-1,0 1 1,0-1 0,-1 1-1,1 0 1,-1-1 0,1 1-1,-1 0 1,0 0 0,1 0-1,-1 0 1,0 1-1,0-1 1,-1 0 0,1 0-1,0 1 1,-1-1 0,1 0-1,-1 1 1,0-1 0,0 0-1,0 2 7,0 2 5,-1 0 0,-1 0 0,1 0-1,-1 0 1,0 0 0,0-1 0,-1 1 0,1-1-1,-1 0 1,0 1 0,-1-1 0,1-1-1,-1 2-4,0-1 24,-1-1-1,1 1 0,-1-1 0,0 1 1,0-1-1,0-1 0,-1 1 1,1-1-1,-1 0 0,1 0 0,-1-1 1,-1 1-24,3-2 4,-1 0 1,1-1 0,-1 1 0,1-1-1,-1 0 1,1 0 0,-1 0 0,1 0 0,-1-1-1,1 0 1,-3-1-5,4 1-132,0 0 0,0 0 0,0 0 0,1 0 0,-1-1 0,0 1 0,1-1 0,-1 0 0,1 0 0,-1 0 0,1 0 0,0 0 0,0-1 0,0 1 0,0-1 0,0 1 0,-1-3 132,3 4-285,-1 0-1,1-1 1,-1 1 0,1-1 0,0 1 0,-1 0 0,1-1 0,0 1 0,0-1 0,0 1-1,0-1 1,0 1 0,0-1 285,2-4-1738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10208,'1'15'5266,"0"-3"-5124,4 10-142,-4-18 38,-1-1 0,2 1 0,-1-1 0,0 0 0,1 0 0,-1 0 0,1 1 1,0-1-39,-1-2 111,-1 0 0,1 0 1,0 0-1,0 0 1,0 0-1,0 0 1,1-1-1,-1 1 1,0 0-1,0 0 0,0-1 1,0 1-1,1-1 1,-1 1-1,0-1 1,1 0-1,-1 1 0,0-1 1,1 0-1,-1 0 1,1 0-112,21-1 983,-17 0-940,-1 0-1,0 1 0,0 0 1,1 0-1,-1 1 1,0 0-1,0 0 1,1 0-1,3 1-42,-6 0-6,0-1 0,1 1 0,-1 0-1,0 0 1,0 0 0,0 0 0,0 1 0,0-1-1,0 1 7,-2-2 5,-1 0 0,1 0 0,0 0 0,0 0 1,0 0-1,-1 1 0,1-1 0,-1 0 0,1 0 0,-1 0 0,1 1 0,-1-1 0,0 0 0,1 1 0,-1-1 0,0 0 0,0 1 0,0-1 0,0 1 0,0-1 0,0 0 0,-1 1 0,1-1 0,0 0 0,-1 0 0,1 2-5,-2 0 30,0 1 0,0 0 0,-1-1 1,1 0-1,-1 1 0,1-1 0,-1 0 1,0 0-1,0-1 0,0 1 0,-2 1-30,-7 4-774,0-1 0,-8 4 774,-12 3-6661,20-8 3253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10208,'-3'-13'3776,"3"13"-2912,7-8-256,-2 2 863,4 4-927,4-6-288,4 3-192,6-2 0,1 0-32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10208,'-1'-7'2480,"1"7"-2444,0 0 0,0-1 0,0 1 0,0 0 0,0 0 0,0 0 0,0 0 1,0 0-1,0 0 0,0 0 0,0 0 0,0 0 0,0 0 0,0 0 0,0 0 1,0 0-1,0 0 0,0 0 0,0 0 0,0 0 0,0 0 0,0 0 0,0 0 1,0 0-1,1 0 0,-1 0 0,0 0 0,0 0 0,0 0 0,0 0 0,0 0 1,0 0-1,0 0 0,0 0 0,0 0 0,0 0 0,0 0 0,0 0 0,0 0 1,0 0-1,0 0 0,0 0 0,0 0 0,0 0 0,0 0 0,0 0 0,0 0 1,0 0-1,0 0 0,0 0 0,0 0 0,1 0 0,-1 0 0,0 0 0,0 0 1,0 0-1,0 0 0,0 0 0,0 0 0,0 0 0,0 0 0,0 0 0,0 0-36,1 1 273,-1 0-1,1 1 0,0-1 0,0 0 0,-1 1 0,1-1 1,-1 0-1,1 1 0,-1-1-272,4 10 329,0 0 0,0 0 0,2 0 0,-1-1 0,2 2-329,35 49 288,-39-56-296,59 79 440,-56-76-75,-3-3-2,0-1 0,1 0 1,-1 0-1,1 0 0,0 0-355,-4-4 39,0 0 1,1 0-1,-1 0 0,0 1 0,0-1 0,1 0 0,-1 0 1,0 0-1,1 0 0,-1 0 0,0 1 0,1-1 0,-1 0 0,0 0 1,1 0-1,-1 0 0,0 0 0,0 0 0,1 0 0,-1 0 1,0 0-1,1 0 0,-1 0 0,0 0 0,1 0 0,-1-1 1,0 1-1,1 0 0,-1 0 0,0 0 0,0 0 0,1-1 0,-1 1 1,0 0-1,0 0 0,1 0 0,-1-1 0,0 1 0,0 0 1,1 0-1,-1-1 0,0 1 0,0 0 0,0-1 0,0 1 0,0 0 1,0-1-1,1 1 0,-1-1-39,1-1 110,0-1 1,-1 0-1,1 1 1,0-1-1,-1 0 1,0-2-111,3-102 432,-1 80-484,3-58-868,2 30-3095,-3 37 2196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10208,'0'0'150,"0"-1"-1,0 1 1,-1 0 0,1-1 0,0 1 0,0-1 0,-1 1 0,1 0 0,0-1 0,0 1 0,-1 0-1,1 0 1,0-1 0,-1 1 0,1 0 0,0 0 0,-1-1 0,1 1 0,-1 0 0,1 0-1,0 0 1,-1 0 0,1 0 0,-1-1 0,1 1 0,-1 0-150,1 1 89,-1-1-1,1 1 1,-1 0-1,0-1 1,1 1 0,-1-1-1,1 1 1,0 0-1,-1 0 1,1-1 0,-1 1-1,1 0 1,0 0 0,0-1-1,-1 1-88,0 4 140,-1 0 1,1 1-1,-1-1 0,1 0 0,0 5-140,0 29 137,1-30-73,2 38 327,7 39-391,-2-24 110,9 105 188,-14-140-244,5 47 1127,-4 0 0,-3 6-1181,-1-73 82,2-4 90,-2 1 0,1 0-1,0 0 1,-1 0-1,1 0 1,-1-1 0,0 1-1,-1 0 1,0 2-172,2-6 22,0 0 1,0 0-1,0 0 1,0 0-1,0 1 0,0-1 1,0 0-1,-1 0 1,1 0-1,0 0 0,0 1 1,0-1-1,0 0 1,0 0-1,-1 0 0,1 0 1,0 0-1,0 0 1,0 0-1,0 0 0,-1 0 1,1 1-1,0-1 1,0 0-1,0 0 0,-1 0 1,1 0-1,0 0 1,0 0-1,0 0 0,0 0 1,-1 0-1,1 0 1,0 0-1,0-1 0,0 1 1,-1 0-1,1 0 1,0 0-1,0 0 0,0 0 1,0 0-1,-1 0 1,1 0-23,-5-7 404,4 7-397,-1-4 46,0 1-1,1-1 1,-1 1-1,1-1 1,-1 0-1,1 0 1,0 0-1,0 1 1,0-4-53,-1-4 55,-3-21 28,0-1 0,3-2-83,1 13 3,0-1 1,2 1-1,3-20-3,-1 22-26,0 0 0,1 0 0,0 0 0,2 0 0,6-14 26,-9 27-22,1-1 1,-1 1-1,1 0 0,1 1 0,-1-1 0,1 1 0,0 0 0,0 0 0,1 1 1,0-1-1,0 1 0,0 1 0,0-1 0,1 1 0,-1 0 0,4-1 22,-6 3-23,-1 1-1,1 0 1,0 0-1,-1 0 0,1 0 1,0 0-1,0 1 1,-1 0-1,1 0 0,0 0 1,0 0-1,0 0 1,2 2 23,-3-2 0,-1 1-1,0 0 1,0 0 0,0 0 0,0 0 0,0 0 0,-1 0 0,1 0 0,0 1 0,0-1-1,-1 1 1,1-1 0,-1 1 0,1 0 0,-1-1 0,0 1 0,0 0 0,1 0 0,-1 0-1,-1 0 1,1 0 0,0 1 0,0-1 0,-1 1 0,1 0 2,0 1 0,0-1 0,-1 1 1,0-1-1,0 1 0,0-1 0,0 1 0,0-1 0,-1 1 0,1-1 0,-1 1 1,0-1-1,-1 3-2,0-2-6,0 1 1,0-1 0,0 0-1,-1 0 1,1 0 0,-1-1-1,0 1 1,0-1 0,-3 3 5,-1 0 32,0-1 1,-1 1-1,1-1 1,-1-1-1,0 1 1,-1-1-1,1-1 0,-1 0 1,-8 2-33,9-3 39,0 0 0,0-1 0,0 0 0,-7-1-39,11 0-336,0 0 0,0 0 1,1-1-1,-1 0 1,0 1-1,1-2 0,-1 1 1,0 0-1,1-1 1,-1 1-1,1-1 336,2 1-241,1 1 0,-1 0 0,1 0 0,-1-1 0,1 1 0,0 0-1,-1-1 1,1 1 0,-1 0 0,1-1 0,0 1 0,-1-1 0,1 1 0,0-1 0,0 1 0,-1-1 0,1 1-1,0-1 1,0 1 0,0-1 0,0 1 0,0-1 0,-1 1 0,1-1 0,0 1 0,0-1 0,0 1 0,0-1-1,0 1 1,1-1 0,-1 1 0,0-1 0,0 1 0,0-1 241,1 0-443,-1 0 0,0 1-1,1-1 1,0 0 0,-1 1 0,1-1-1,-1 0 1,1 1 0,0-1 443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 11296,'-2'-8'3648,"2"7"-3571,-1 1 0,1 0 0,0 0 0,0 0 0,0 0 0,0-1 1,-1 1-1,1 0 0,0 0 0,0 0 0,0 0 0,-1 0 0,1 0 1,0 0-1,0 0 0,-1 0 0,1 0 0,0 0 0,0 0 0,0-1 1,-1 2-1,1-1 0,0 0 0,0 0 0,-1 0 0,1 0 0,0 0 1,0 0-78,0 0 42,-5 0 243,0 1 0,0-1-1,0 1 1,1 1 0,-1-1-1,1 0 1,-1 1 0,1 0-1,-4 2-284,1 0 110,0 1-1,0 0 1,0 0-1,1 0 0,-2 2-109,3-1 61,-1 1 0,1-1 0,0 1-1,1 0 1,-1 1 0,1-1 0,1 1-1,-3 6-60,3-4 46,-1 0 1,1 1-1,1-1 0,0 1 0,1 0 0,-1 5-46,2-12 17,0 0 0,0 0 0,1 0-1,-1 0 1,1 0 0,-1-1 0,1 1 0,1 0 0,-1 0 0,0-1-1,1 1 1,0-1 0,-1 1 0,1-1 0,1 0 0,-1 0 0,0 0-1,1 0 1,0 0 0,-1 0 0,1-1 0,0 1 0,0-1 0,0 0 0,1 0-1,-1 0 1,1 0 0,-1-1 0,1 0 0,-1 1 0,2-1-17,1 1 39,0-1 0,0 0-1,0 0 1,1-1 0,-1 0 0,0 0 0,1 0 0,-1-1 0,0 1 0,5-3-39,-9 3 17,0-1 0,0 1-1,0-1 1,1 0 0,-1 1 0,0-1-1,0 0 1,0-1 0,0 1 0,0 0-1,0-1 1,-1 1 0,1-1 0,0 0-17,-1 1 23,0 1 0,-1-1 1,1 0-1,-1 1 1,1-1-1,-1 0 1,1 0-1,-1 1 0,1-1 1,-1 0-1,0 0 1,1 0-1,-1 0 0,0 0 1,0 1-1,0-1 1,0 0-1,0 0 1,0 0-1,0 0 0,0 0 1,0 0-1,0 0 1,0 0-1,0 1 0,0-1 1,-1 0-1,1 0 1,0 0-1,-1 0 0,1 1 1,-1-1-1,1 0 1,-1 0-1,1 1 1,-1-1-1,0 0 0,1 1 1,-1-1-1,1 1 1,-1-1-24,-1-1 7,-1 1 1,1-1-1,0 1 1,0 0-1,-1 0 0,1 0 1,-1 0-1,1 0 1,-1 0-1,-1 0-7,-5 0-13,0 0 0,-5 0 13,-9 1-6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95 6560,'10'-11'2368,"-8"9"-1696,-1 1-1,1-1 1,-1 0-1,1 0 0,-1 0 1,0 0-1,1 1 1,-1-2-1,0 1 1,0 0-1,0-2-671,0 2 249,-1-1 0,0 1 0,1-1-1,-1 1 1,0-1 0,-1 1 0,1-1 0,0 1-1,-1 0 1,1-1 0,-1 1 0,0 0 0,0-2-249,0 3 37,1-1 1,-1 1-1,0-1 1,0 1-1,0 0 0,0-1 1,-1 1-1,1 0 1,0 0-1,0 0 1,-1 0-1,1 0 1,0 0-1,-1 0 1,1 1-1,-1-1 1,1 0-1,-1 1 0,0-1 1,1 1-1,-2 0-37,-5-1 26,0 0 0,0 0 0,0 2 0,0-1 0,1 1 0,-1 0 0,0 0 0,0 1-1,0 0 1,1 1 0,-1-1 0,1 2 0,0-1 0,-5 4-26,5-3-16,-1 1-1,1 0 1,0 1-1,1 0 1,-1 0 0,1 0-1,0 1 1,0 0-1,1 0 1,0 1 0,0 0-1,1 0 1,-2 4 16,4-6-1,0 0 1,0 0-1,1 0 1,-1 0-1,2 0 1,-1 0-1,1 0 1,-1 0-1,2 1 1,-1-1-1,1 1 1,-1-4 6,1-1 0,-1 1 0,1-1 0,0 0 0,-1 1 0,1-1 0,0 0 0,0 0 0,1 1 0,-1-1 0,0 0 0,1 0 0,-1-1 0,2 2-6,-1-1 14,1 1 0,-1-1 0,1 0 1,0-1-1,0 1 0,0 0 0,0-1 0,0 0 0,3 1-14,1 0-34,0 0 0,1-1-1,-1 0 1,1-1-1,0 1 1,-1-2 0,1 1-1,5-2 35,-1 0-761,0-1-1,0 0 0,0-1 1,0-1 761,26-11-7604,-18 6 3695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10560,'-8'-2'3397,"8"2"-3370,0 0 0,0 0 1,0 0-1,0 0 0,0 0 0,0 0 0,0 0 1,0 0-1,0 0 0,0 0 0,0 0 0,0 0 1,0 0-1,0 0 0,0 0 0,-1 0 0,1 0 1,0 0-1,0 0 0,0 0 0,0 0 1,0 0-1,0 0 0,0 0 0,0 0 0,0 0 1,0 0-1,0 1 0,0-1 0,0 0 0,0 0 1,0 0-1,0 0 0,0 0 0,-1 0 0,1 0 1,0 0-1,0 0 0,0 0 0,0 0 1,0 0-1,0 0 0,0 0 0,0 0 0,0 0 1,0 1-1,0-1 0,0 0 0,0 0-27,-2 4 350,1-2-235,0 0-1,0 1 1,0-1-1,0 0 1,1 1 0,-1-1-1,1 1-114,-2 17 224,1 0 0,0 0 0,3 18-224,-2-36 162,0 0-1,1 0 1,-1 0 0,1 0-1,-1 0 1,1 0-1,0 0 1,-1 0-1,1-1 1,0 1-162,0-1 38,-1-1 0,0 0 0,0 0-1,0 0 1,1 0 0,-1 0 0,0 0 0,0 0 0,1 0-1,-1 0 1,0 0 0,0 0 0,0 0 0,1 0 0,-1 0-1,0 0 1,0 0 0,1 0 0,-1 0 0,0 0 0,0 0-1,0 0 1,1 0 0,-1 0 0,0 0 0,0-1-1,0 1 1,0 0 0,1 0 0,-1 0 0,0 0-38,6-6 317,-5 6-207,2-3-34,0 0 1,0 1-1,0 0 1,0 0-1,0 0 0,1 0 1,-1 0-1,2 0-76,-3 2-2,0-1 0,0 0-1,0 1 1,0 0 0,1 0-1,-1 0 1,0 0-1,0 0 1,0 0 0,1 0-1,-1 1 1,0-1 0,0 1-1,0-1 1,1 2 2,1-1-8,-1 1 0,0 0 0,1 0 0,-1 0 0,0 1 0,0-1 0,-1 1 0,1-1 0,0 1 0,-1 0-1,0 0 1,1 1 0,-1-1 0,0 0 0,-1 1 0,1-1 0,0 1 0,-1 1 8,0-3 17,0 1-1,0 0 0,-1-1 1,1 1-1,-1 0 1,0 0-1,0-1 1,0 1-1,0 0 1,0 0-1,0-1 0,-1 1 1,1 0-1,-1-1 1,0 1-1,0 0 1,0-1-1,0 1 1,0-1-1,-1 1 0,1-1 1,-1 0-1,1 0 1,-1 0-1,0 0 1,-1 2-17,-9 5-683,0 0 0,0-1 1,-1 0-1,-4 1 683,2-3-4416,3-1 1286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11136,'-5'-19'4128,"5"19"-3200,5-10-289,-1 4 385,3 2-704,10-5-128,3 3-128,7-2-992,2 4 512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8128,'0'0'261,"0"-1"0,1 0 1,-1 0-1,0 1 0,1-1 1,-1 0-1,1 0 0,-1 1 1,1-1-1,-1 1 0,1-1 1,-1 0-1,1 1 0,-1-1 1,1 1-1,0-1 0,0 1 1,-1 0-1,1-1 0,0 1 1,-1 0-1,1-1 0,0 1 1,0 0-1,0 0 0,0 0-261,1-1 143,0 1-1,0 0 1,0 0 0,0 0-1,0 0 1,0 0-1,0 1 1,0-1 0,0 1-1,0-1 1,0 1-1,1 0-142,-2 0 8,-1-1 0,1 0-1,-1 0 1,1 1-1,-1-1 1,1 0 0,-1 1-1,1-1 1,-1 0-1,0 1 1,1-1 0,-1 1-1,0-1 1,1 1-1,-1-1 1,0 1 0,1-1-1,-1 1 1,0-1-1,0 1 1,0-1 0,1 1-1,-1 0 1,0-1-1,0 1 1,0-1 0,0 1-1,0-1 1,0 1-1,0 0 1,0-1 0,0 1-1,-1-1 1,1 1-1,0-1 1,0 1 0,0-1-1,-1 1 1,1 0-1,0-1 1,0 1 0,-1-1-1,1 0 1,0 1-1,-1-1-7,0 2 23,0 0 0,-1-1 0,1 1 0,-1-1 0,1 1 0,-1-1 0,0 0 0,1 1 0,-1-1 0,0 0 0,0 0 0,0-1 0,0 1 0,0 0-1,0-1 1,0 1 0,0-1 0,0 1 0,0-1 0,0 0-23,1 0 28,0 0 0,1 0-1,-1 0 1,1 0 0,-1-1 0,1 1-1,-1 0 1,1 0 0,-1 0 0,0-1-1,1 1 1,-1 0 0,1-1-1,0 1 1,-1 0 0,1-1 0,-1 1-1,1-1 1,-1 1 0,1 0 0,0-1-1,-1 1 1,1-1 0,0 0 0,0 1-1,-1-1 1,1 1 0,0-1 0,0 1-1,0-1 1,0 1 0,0-1-1,-1 0 1,1 1 0,0-1 0,0 1-1,1-1-27,-1-2-12,0 1-1,0-1 0,0 1 1,0-1-1,1 1 0,0 0 1,-1-1-1,1 1 0,0 0 13,0-1-409,0 1-1,0 0 0,0 0 1,1 0-1,-1 1 1,1-1-1,-1 0 0,1 0 1,-1 1-1,1-1 1,0 1-1,0-1 0,0 1 1,0 0-1,1-1 410,11-3-2858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7872,'0'-1'241,"-1"0"1,0 1 0,1-1 0,-1 0-1,0 1 1,1-1 0,-1 0-1,1 0 1,-1 1 0,1-1-1,-1 0 1,1 0 0,-1 0-1,1 0 1,0 0 0,0 0 0,-1 0-1,1 0 1,0 0 0,0 0-1,0 0 1,0 0 0,0 0-1,0 0 1,0 1 0,1-1-1,-1 0 1,0 0 0,0 0-1,1 0 1,-1 0 0,1 0 0,-1 0-1,0 0 1,1 0-242,0 0 71,1-1 0,-1 1 0,0 0 0,0 0 0,1 0 0,-1-1 0,0 2 0,1-1 0,-1 0 0,1 0 0,-1 0 0,1 1 0,0-1 0,-1 1 0,1-1 0,0 1 0,-1 0-1,1-1 1,1 1-71,-2 0-3,1 0-1,-1 0 1,0 0-1,0 1 1,0-1-1,1 0 0,-1 0 1,0 1-1,0-1 1,0 1-1,0-1 0,0 1 1,0-1-1,0 1 1,0 0-1,0 0 0,0 0 4,0-1 7,-1 1 0,1-1 0,-1 1-1,0-1 1,1 1 0,-1 0 0,0-1-1,0 1 1,1 0 0,-1-1 0,0 1-1,0 0 1,0 0 0,0-1 0,0 1-1,0 0 1,0-1 0,0 1 0,0 0-1,0 0 1,0-1 0,0 1 0,-1 0-1,1-1 1,0 1 0,0 0 0,-1-1-1,1 1-6,-1 1 9,0 0-1,-1 0 1,1-1-1,0 1 0,-1 0 1,1-1-1,-1 1 1,1-1-1,-3 1-8,-1 2 151,1-1 0,-1 0-1,-1-1-150,6-1 16,-1-1-1,0 0 1,1 1 0,-1-1-1,0 0 1,1 0-1,-1 0 1,0 0-1,1 0 1,-1 0-1,0 0 1,0 0-1,1 0 1,-1 0-16,1 0-49,-1 0 1,1 0-1,0 0 0,0-1 1,-1 1-1,1 0 0,0 0 1,-1 0-1,1 0 1,0-1-1,0 1 0,0 0 1,-1 0-1,1-1 0,0 1 1,0 0-1,0 0 1,-1-1-1,1 1 0,0 0 1,0-1-1,0 1 0,0 0 1,0 0-1,0-1 1,0 1-1,0 0 0,0-1 1,0 1-1,0 0 0,0-1 1,0 1 48,1-6-997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7456,'-3'-6'763,"2"3"-329,0 0-1,0 0 1,0 0 0,0-1-1,0 1 1,0-3-434,1 5 372,0-1-1,-1 1 1,0-1-1,1 1 1,-1-1 0,0 1-1,1-1 1,-1 1-372,-2-4 1267,5 22-782,8 54-496,5 37 492,-4-27-188,9 50 384,-16-113-479,0 0 333,-1-1 1,0 1-1,0 17-531,-3-34 83,0-1-1,0 1 1,0 0-1,0 0 0,0 0 1,0-1-1,-1 1 1,1 0-1,0 0 1,0 0-1,-1-1 1,1 1-1,0 0-82,-1-1 37,1 1 0,0-1 0,0 0-1,-1 0 1,1 0 0,0 0 0,-1 0 0,1 0-1,0 0 1,0 0 0,-1 1 0,1-1 0,0 0-1,-1 0 1,1 0 0,0-1 0,-1 1 0,1 0-1,0 0 1,0 0 0,-1 0 0,1 0-1,0 0 1,-1 0 0,1 0 0,0-1 0,0 1-1,-1 0 1,1 0 0,0 0-37,-3-2 39,1 0-1,0 1 1,0-1 0,-1 0-1,1 0 1,0 0-1,0 0 1,1-1 0,-1 1-1,0-1 1,0-1-39,-1-1 43,0-1 0,1 0 0,0 0 0,-2-5-43,1-4 94,0 0 0,1 0 0,0 0 0,1 0 0,1-6-94,-1 9-36,2-1 1,-1 1 0,2-1-1,0 1 1,0-1 0,2-4 35,-2 9-12,1 0 0,0 1 0,1-1 0,-1 1 0,1-1 0,1 1 1,-1 0-1,1 1 0,0-1 0,3-1 12,-1 1-54,-1 1-1,1 1 1,1-1-1,-1 1 1,1 0-1,0 1 1,2-1 54,-5 2-17,0 1 0,0 0 0,1 1-1,-1-1 1,0 1 0,1 0 0,-1 0 0,1 1 0,0 0 0,-1 0 0,1 0-1,0 1 18,-3-1-11,-1 1-1,0 0 1,1-1-1,-1 1 0,0 0 1,1 0-1,-1 1 0,0-1 1,0 0-1,0 1 1,0-1-1,0 1 0,0 0 1,0 0-1,0 0 12,-1-1-9,0 1 1,-1-1-1,1 0 0,0 0 0,-1 0 0,1 1 0,-1-1 1,1 0-1,-1 1 0,0-1 0,1 0 0,-1 1 0,0-1 1,0 1-1,0-1 0,0 0 0,0 1 0,0-1 0,0 1 1,-1-1-1,1 0 0,0 1 0,-1-1 0,1 0 1,-1 1-1,1-1 0,-1 0 0,0 1 9,-4 4 36,1-1 0,-1 0 0,0 0-1,0 0 1,-1-1 0,-3 3-36,6-5-7,-11 8-84,0-2 0,0 1 0,0-2 0,-1 0 0,-9 3 91,10-5-3966,-15 2 3966,22-6-4928,4-1 1451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7872,'1'0'475,"-1"1"0,1-1 0,-1 0 0,1 1 0,-1-1 0,1 0 0,-1 0 0,1 1 1,0-1-1,-1 0 0,1 0 0,0 0 0,-1 0 0,1 0 0,-1 0 0,1 0-475,14-2 2718,-4-1-2888,-1-1 0,2-1 170,-3 2 602,-4 0-615,49-19 218,-44 17-14,0-1-1,-1 0 1,1 0-1,1-2-190,11-14 278,-22 21-278,0 1 1,0 0-1,1 0 1,-1 0 0,0 0-1,0 0 1,0-1-1,0 1 1,0 0 0,0 0-1,0 0 1,0 0-1,1 0 1,-1 0-1,0 0 1,0 0 0,0 0-1,0-1 1,0 1-1,0 0 1,1 0 0,-1 0-1,0 0 1,0 0-1,0 0 1,0 0 0,0 0-1,1 0 1,-1 0-1,0 0 1,0 0-1,0 0 1,0 0 0,0 0-1,1 0 1,-1 0-1,0 0 1,0 1 0,0-1-1,0 0 1,0 0-1,1 0 0,-1 2-24,-1 11-55,-1 0 0,0 0 0,0 0-1,-1 0 1,-1 0 79,-5 23-26,-24 107 458,33-143-443,0 3-132,-1 0 1,0 0-1,0 0 1,-1 2 142,1-3-491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9984,'-6'-3'3205,"3"1"-1260,5 1-1043,2 0-427,14 1 209,0-2 0,3-1-684,17-2 248,-20 3-158,0-2-1,0 0 0,1-1-89,8-2-17,27-11-2788,-41 16 1344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9152,'-18'-12'2928,"18"12"-2891,-1 0 1,1 0-1,0 0 1,0 0-1,0-1 1,0 1-1,0 0 1,-1 0-1,1 0 1,0 0-1,0 0 1,0 0-1,-1 0 1,1 0-1,0-1 1,0 1-1,0 0 1,-1 0-1,1 0 1,0 0-1,0 0 1,0 0-1,-1 0 1,1 0-1,0 0 1,0 1-1,0-1 1,-1 0-1,1 0 1,0 0-1,0 0-37,-2 1 55,0 0 0,0 0 0,0 0 0,1 0 0,-1 0 0,0 0 0,1 1 0,-1-1 0,1 1 0,-1-1 0,1 1 0,0 0 0,-2 1-55,1 2-1,0-1 0,0 0-1,0 1 1,1-1 0,-1 1 0,1 0 0,0-1 0,0 5 1,0 5 23,0 1 0,1 7-23,2 19 579,5 25-579,10 43 422,-5-37 615,1 41-1037,-12-100 251,0 0 0,-1 0 1,-1-1-1,0 1 1,-1 0-1,0 0 0,-1 0-251,3-12 66,0 0 0,-1 0 0,1 1 0,0-1 0,-1 0 0,1 0 0,-1 0 0,1 0 0,-1 0 0,1 0 0,-1 0 0,0-1 0,0 1 0,1 0 0,-1 0 0,0 0 0,0-1 0,0 1 0,-1 0-66,2-1 29,0 0 1,-1 1 0,1-1-1,0 0 1,-1 0 0,1 0-1,-1 0 1,1 0-1,0 0 1,-1 1 0,1-1-1,-1 0 1,1 0-1,-1-1 1,1 1 0,0 0-1,-1 0 1,1 0 0,-1 0-1,1 0 1,0 0-1,-1 0 1,1-1-30,-1 1 30,0-1 0,0 0 0,0 1 1,1-1-1,-1 0 0,0 0 0,1 0 0,-1 1 0,0-1 0,1 0-30,-2-4 57,0 1-1,0 0 0,0 0 0,1-2-56,1 6 9,-4-15 54,0 0 0,2 0 0,0 0 0,0 0 0,1-7-63,1-5 16,1 0-1,4-16-15,-3 29-47,0 0 0,2 0-1,-1 1 1,2-1-1,5-11 48,-6 17-23,0-1 0,1 1 0,0-1 0,0 2 0,1-1 0,0 0 0,1 1 0,5-5 23,-9 9-29,1 0 0,0 1-1,-1-1 1,1 1 0,0 0 0,0 0 0,1 0 0,-1 0-1,3 0 30,-5 1-10,1 1-1,-1 0 1,0-1-1,0 1 0,1 0 1,-1 0-1,0 0 1,1 1-1,-1-1 0,0 0 1,0 1-1,0 0 1,0-1-1,1 1 0,-1 0 1,0 0-1,0 0 1,0 0-1,0 1 0,0-1 11,1 2-11,0 1-1,1-1 1,-1 1-1,-1 0 1,1 0-1,0 0 0,-1 0 1,0 0-1,0 1 1,0-1-1,1 4 12,-2-4 1,1 1 0,-1 0 0,0 0 0,0 0 0,-1 0 0,1 0-1,-1 0 1,0 0 0,-1 0 0,1 0 0,-1 1-1,1-4 10,-1 1 0,0 0 1,0-1-1,0 1 0,0-1 0,0 1 0,-1-1 1,1 0-1,-1 1 0,0-1 0,1 0 1,-1 0-1,0 0 0,0 0 0,0-1 0,0 1 1,0 0-1,-1-1 0,1 0 0,0 1 0,-1-1 1,1 0-1,-3 0-10,-7 3 18,1-1 1,-1-1 0,-1 0-1,1 0 1,0-1 0,0-1-1,-1 0 1,-8-2-19,18 2-218,0-1 1,-1 0-1,1 1 0,0-1 1,0 0-1,1 0 0,-1-1 1,0 1-1,0-1 0,0 1 0,1-1 218,2 2-120,-1 0 0,1-1 0,0 1 0,0 0 0,0 0 0,0 0 0,-1 0 0,1-1 0,0 1 0,0 0 0,0 0 0,0-1 0,0 1 0,0 0 0,-1 0 0,1-1-1,0 1 1,0 0 0,0 0 0,0-1 0,0 1 0,0 0 0,0 0 0,0-1 0,0 1 0,0 0 0,0 0 0,0-1 0,0 1 0,1 0 0,-1 0 0,0-1 0,0 1-1,0 0 1,0 0 0,0-1 0,0 1 0,1 0 0,-1 0 0,0 0 0,0-1 0,0 1 0,0 0 120,6-3-2405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9632,'-8'0'3120,"8"0"-3087,0 0 0,0 0 0,0 0 0,0 0 0,0 0 0,0 0 0,-1 0 0,1 0 0,0 0 0,0 0 0,0 0 0,0 0 0,0 0 0,0 0 0,0 0 0,0 0 0,0 1 0,0-1 0,0 0 0,0 0 0,-1 0 0,1 0 0,0 0 0,0 0 0,0 0 0,0 0 0,0 0 0,0 0 0,0 0 0,0 0 0,0 0 0,0 0 0,0 0 0,0 1 0,0-1 0,0 0 0,0 0-33,-1 1 74,1-1-29,-1 1 1,1 0 0,-1 0 0,1 0 0,0 0 0,-1 0 0,1 0 0,0 0 0,0 0 0,0 0 0,-1 0 0,1 0 0,0 0 0,0 1 0,1-1-46,0 5 2,0 0 1,0 0 0,1 2-3,-1-7 34,-1 0 0,1 1 0,-1-1 0,1 0 0,0 0 0,-1 1 0,1-1 0,0 0 0,0 0 0,0 0 0,0 0 0,0 0 0,0 0 0,0 0 0,0 0 0,0-1 0,0 1-34,0-1 69,0 1 0,0-1 0,-1 0-1,1 0 1,0 0 0,0 0 0,-1 0 0,1 0-1,0 0 1,0-1 0,0 1 0,-1 0 0,1 0-1,0 0 1,0-1-69,14-7 570,-5 3-396,-4 2-152,-1 1 0,1 1 0,-1-1 0,1 1 0,0 0 0,0 0 0,0 1-1,-1 0 1,1 0 0,0 0-22,-3 0 3,-1 1-1,0-1 1,1 0-1,-1 1 1,0 0 0,0 0-1,1 0 1,-1 0-1,0 0 1,0 0-1,0 0 1,0 1-1,0-1 1,0 1-1,0-1 1,-1 1-1,1 0 1,-1 0 0,1 0-1,-1 0 1,1 0-1,-1 0 1,0 0-1,0 1 1,0 1-3,0-3 11,0 1 0,-1 0 0,0 0 0,1 0 0,-1-1 0,0 1 0,0 0 0,0 0 0,0 0 1,0 0-1,-1 0 0,1 1-11,-1 0 23,-1 1 0,1-1 1,0 0-1,-1 0 0,1 0 1,-3 3-24,0 0-2,0 0 0,-1 0 0,0-1 0,-1 1 0,1-1 0,-2 0 2,-9 8-75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8128,'0'-8'3008,"0"8"-2336,9-5-160,-2 2 256,2 1-512,9-4-96,2-3-96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9376,'-9'-15'3034,"9"14"-2917,-1 1 0,1-1 0,-1 1-1,1-1 1,0 1 0,0-1 0,-1 1-1,1-1 1,0 1 0,0-1 0,0 1-1,-1-1 1,1 0 0,0 0-117,0 0 296,0 1-271,0 0 0,0 0 0,0 0 0,0 0 0,1 0 0,-1 0 0,0 0-1,0 0 1,0 0 0,0 0 0,0 0 0,0 0 0,0 0 0,0 0 0,0 0 0,0 0 0,0 0 0,0 0 0,0 0 0,1 0 0,-1 0 0,0 0 0,0 0 0,0 0 0,0 0 0,0 0 0,0 0 0,0 0-1,0 0 1,0-1 0,0 1 0,0 0 0,0 0 0,0 0 0,0 0 0,0 0 0,0 0 0,1 0 0,-1 0 0,0 0 0,0 0 0,0 0 0,0 0 0,0 0 0,0 0 0,0-1 0,0 1 0,0 0-1,0 0 1,0 0 0,0 0 0,0 0 0,0 0 0,0 0 0,0 0 0,0 0 0,0 0 0,0 0 0,0 0 0,0-1 0,0 1 0,-1 0 0,1 0 0,0 0 0,0 0 0,0 0 0,0 0 0,0 0-1,0 0-24,5 3 207,-5-2-183,5 4 28,1 2 1,-1-1-1,-1 0 1,1 1-1,-1 0 1,0 1-53,5 8 197,26 44 275,-17-28 124,0-1 1,3-1-1,7 8-596,-27-37 108,0 0 1,0 0-1,0 0 0,0 0 0,0 0 1,0-1-1,0 1 0,0 0 0,0-1 1,2 1-109,-3 0 54,1-1 1,-1 0 0,1 0 0,-1 0 0,1 0 0,-1 0 0,1 0-1,-1 0 1,1 0 0,-1 0 0,1 0 0,-1 0 0,1 0 0,-1 0-1,1-1 1,-1 1 0,1 0 0,-1 0 0,0 0 0,1-1 0,-1 1 0,1 0-1,-1-1 1,1 1 0,-1 0 0,0-1 0,1 1 0,-1-1-55,1-1 94,1 0 0,-1 0 0,0 0 1,0 0-1,-1-1 0,1 1 0,0 0 0,-1-1 1,1 0-95,16-114 581,-2 5-1056,-8 85 171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8064,'5'-6'2976,"-5"3"-2304,-2 2-192,-1-2 1056,1 3-928,-2-2 544,-1 2-672,-3 0-352,-1 2-96,-5 1 32,3 3-32,-7 0-4160,2 2 2240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7872,'-2'-7'2944,"2"7"-2304,-2-2-160,-1 0 1056,6 4-928,-3-2 416,0 0-640,0-2 448,2 2-513,0-2 289,4 0-352,3-2 0,2 2-160,5-2-192,2 2 32,2-3 160,-2 5-32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55 7232,'-1'-5'1918,"-1"-1"-1,1 1 1,-1 0 0,-2-5-1918,4 8 165,-1 1 0,0-1-1,1 1 1,-1 0 0,0-1-1,0 1 1,0 0 0,0 0-1,0 0 1,0 0 0,0 0-1,0 0 1,0 0 0,-1 0-1,1 0 1,0 1 0,-1-1-1,1 0 1,0 1 0,-2-1-165,-3 0 61,1 1 1,-1-1-1,1 1 1,-1 0 0,0 1-1,1-1 1,-3 2-62,-2 0-11,0 1 1,0 0 0,-5 3 10,6-2-10,0 1 0,1 0-1,-1 1 1,1 0 0,0 0 0,0 0 0,1 1 0,-1 1 0,2-1 0,-1 1-1,0 2 11,0-1-4,1 0-1,1 1 0,-1 0 0,2 0 0,-1 1 0,1-1 0,1 1 1,0 0-1,0 0 0,1 1 5,1-8 1,1 1-1,-1 0 1,1-1 0,0 1 0,0-1 0,1 1 0,-1-1 0,1 1-1,0-1 1,1 2-1,-1-3 6,0-1 1,0 1-1,1 0 0,-1 0 0,1-1 0,0 1 1,0-1-1,0 1 0,0-1 0,0 0 0,0 0 1,0 0-1,1 0 0,-1 0 0,2 0-6,4 3 29,-1-2 1,1 1-1,0-1 0,0 0 1,0-1-1,1 0 0,2 0-29,5 1-768,0-2-1,0 0 0,7-1 769,3 0-1269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 7040,'2'-2'996,"-1"1"-587,0 0 0,0 0 0,0 0 1,0 0-1,0 0 0,-1 0 0,1 0 0,0 0 0,-1 0 1,1-1-410,-1 2 81,0 0 1,0 0-1,0-1 1,0 1 0,0 0-1,0 0 1,0-1-1,0 1 1,0 0-1,0 0 1,0-1 0,0 1-1,-1 0 1,1 0-1,0-1 1,0 1-1,0 0 1,0 0 0,0 0-1,-1 0 1,1-1-1,0 1 1,0 0 0,0 0-1,-1 0 1,1 0-1,0 0 1,0-1-1,-1 1 1,1 0 0,0 0-1,0 0 1,0 0-1,-1 0 1,1 0 0,0 0-1,0 0 1,-1 0-1,1 0 1,0 0-1,0 0 1,-1 0 0,1 0-1,0 0 1,0 0-1,-1 0 1,1 1-1,0-1 1,0 0-82,-12 5 680,2 1-525,1 1 0,-1-1 0,1 1-1,1 1 1,-1 0 0,-3 6-155,7-9-7,1 1 0,0-1-1,1 1 1,-1 0-1,1 1 1,0-1-1,1 1 1,-1-1 0,1 1-1,1 0 1,-1 1 7,1-1-3,0-1 1,0 1 0,1-1-1,0 1 1,1-1-1,-1 1 1,1 0-1,0-1 1,0 0 0,1 1-1,0-1 1,0 0-1,1 2 3,-1-4 17,1 0 0,-1 1 0,1-1 0,-1 0 0,1 0 0,0-1 0,1 1 0,-1 0 0,1-1-1,-1 0 1,1 0 0,0 0 0,0-1 0,0 1 0,0-1 0,1 0 0,2 1-17,-2-1 42,1-1 1,-1 1 0,0-1-1,0-1 1,1 1-1,2-1-42,-6 1 14,-1-1-1,1-1 0,0 1 1,-1 0-1,1 0 0,0-1 1,-1 1-1,1 0 0,-1-1 1,1 0-1,-1 1 1,1-1-1,-1 0 0,1 0 1,-1 0-1,0 0 0,1 0 1,-1 0-1,0 0 0,0-1 1,0 1-1,1-1-13,-2 1 7,1 1-1,-1-1 1,0 0 0,1 0 0,-1 0-1,0 0 1,1 0 0,-1 0-1,0 0 1,0 0 0,0 0-1,0 0 1,0 0 0,0 1-1,0-1 1,0 0 0,0 0-1,0 0 1,0 0 0,-1 0 0,1 0-1,0 0 1,-1 0 0,1 0-1,-1 0-6,0-1 4,0 1-1,0-1 0,-1 1 0,1-1 0,0 1 1,-1 0-1,1 0 0,-1-1 0,1 1 1,-1 0-1,-1 0-3,0-1 1,-1 1 1,0 0-1,1 0 1,-1 0-1,0 0 1,0 0-1,0 1 1,0 0-1,1 0 1,-1 0 0,-3 1-2,-2 0-38,1 1 0,-1 0 1,1 0-1,-6 3 38,13-4-55,-2 0 47,0 0 0,0 1 0,0-1 0,-2 2 8,4-2-103,0-1-1,1 1 0,-1-1 0,0 1 0,1-1 0,-1 1 0,1-1 0,-1 1 0,1 0 0,-1-1 0,1 1 0,0 0 0,-1-1 0,1 1 1,0 0-1,-1 0 0,1-1 0,0 1 0,0 0 0,0 0 0,0 0 0,0-1 0,0 1 0,0 1 104,3 8-1354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7552,'-1'-5'979,"0"-1"2934,2 5-2484,2 4-1308,5 4-47,-6-5-74,0-1 0,0 1 0,0 0 0,0 0 0,0 0 0,0 0 1,-1 0-1,1 0 0,-1 1 0,0-1 0,2 3 0,-3-4 7,0 0 1,0 0-1,0-1 1,1 1-1,-1 0 0,0 0 1,0 0-1,0 0 1,0 0-1,-1 0 1,1 0-1,0 0 0,0 0 1,-1 0-1,1 0 1,0 0-1,-1 0-7,0 1 15,0 0 1,0-1-1,0 1 0,0-1 0,-1 1 0,1-1 1,-1 0-1,1 1 0,-1-1-15,0 1 76,0-1 1,0 1-1,-1-1 0,1 1 0,-1-1 1,1 0-1,-1 0 0,0 0 1,1-1-1,-1 1 0,0 0 1,-1-1-77,3 0 18,1 0 1,0 0-1,-1 0 1,1 0 0,-1 0-1,1 0 1,-1 0 0,1 0-1,-1 0 1,1 0-1,-1 0 1,1 0 0,-1-1-1,1 1 1,0 0 0,-1 0-1,1-1 1,-1 1-1,1 0 1,0 0 0,-1-1-1,1 1 1,0-1 0,-1 1-1,1 0 1,0-1-1,0 1 1,-1-1 0,1 1-1,0 0 1,0-1 0,0 1-1,-1-1 1,1 1 0,0-1-1,0 1 1,0-1-1,0 1 1,0-1 0,0 1-1,0-1 1,0 1 0,0-1-1,0 1 1,0-1-1,1 1 1,-1 0 0,0-1-1,0 1 1,0-1-19,1-2 9,0 1 1,0 0 0,0-1-1,0 1 1,1 0-1,-1-1 1,0 1 0,2-1-10,2-2-1124,0 1 0,0 0 0,1-2 1124,-5 6-148,12-8-1964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8960,'0'0'234,"0"-1"1,0 1-1,1-1 0,-1 1 1,0-1-1,1 1 1,-1-1-1,0 1 1,1-1-1,-1 1 0,1-1 1,-1 1-1,1 0 1,-1-1-1,1 1 1,-1 0-1,1 0 0,-1-1 1,1 1-1,0 0 1,-1 0-1,1 0 1,-1 0-1,1-1-234,1 2 121,-1-1 0,0 0 0,0 0 0,0 0 0,0 1 0,0-1 0,1 0-1,-1 1 1,0-1 0,0 1 0,0 0 0,0 0-121,2 0-2,-1 1 0,0 0 0,1 0 0,-1 0-1,0 0 1,0 1 0,-1-1 0,1 1 0,0-1 0,0 3 2,-1-4 17,-1 0 1,1 0 0,-1 0 0,0 0 0,0 0-1,0 1 1,0-1 0,1 0 0,-1 0 0,-1 0-1,1 0 1,0 1 0,0-1 0,0 0 0,0 0-1,-1 0 1,0 1-18,1 0 30,-1 0-1,0 0 1,-1-1-1,1 1 1,0 0-1,0-1 0,-1 1 1,1-1-1,-2 2-29,0-1 56,0 1-1,0-1 1,0 0-1,0-1 1,0 1 0,-1 0-1,1-1 1,0 0-1,-1 0 1,1 0-1,-3 0-55,4-1 138,0 0 0,-1 1 0,1-2 0,0 1 0,0 0-1,-3-1-137,5 1-7,-1 0 0,1 0 0,0 0 0,-1 0 0,1-1 0,-1 1 0,1 0 0,0 0 0,-1 0 0,1-1 0,-1 1 0,1 0 0,0-1 0,-1 1 0,1 0 0,0-1 0,-1 1 0,1 0 0,0-1 0,0 1 0,-1-1 0,1 1 0,0 0 0,0-1 0,0 1 0,0-1-1,0 1 1,-1-1 0,1 1 0,0-1 0,0 1 0,0-1 0,0 1 0,0-1 0,0 1 0,1-1 0,-1 1 0,0-1 7,4-13-1221,2-1 336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7648,'0'0'107,"0"0"-1,0 0 1,0 0 0,0 0 0,0 0-1,0 0 1,-1 0 0,1 0 0,0-1 0,0 1-1,0 0 1,0 0 0,-1 0 0,1 0 0,0 0-1,0 0 1,0 0 0,0 0 0,0 0-1,-1 0 1,1 0 0,0 0 0,0 0 0,0 0-1,0 0 1,-1 0 0,1 1 0,0-1-1,0 0 1,0 0 0,0 0-107,-4 5 747,0 12-655,3-10-5,0 1 0,1 0-1,1 7-86,-1-4 76,8 94 404,13 62-480,-12-104 107,0-9 581,2 15 1488,-11-65-1781,1 1 1,-1 0-1,0 0 1,0 0-1,-1 0 1,0 3-396,1-8 18,0 0 1,0-1-1,0 1 1,0 0-1,0 0 1,0 0-1,0 0 0,0 0 1,0 0-1,0 0 1,0 0-1,0 0 1,0 0-1,-1 0 1,1 0-1,0 0 1,0 0-1,0 0 0,0 0 1,0 0-1,0 0 1,0 0-1,0 0 1,0 0-1,0 0 1,0 0-1,-1 0 1,1 0-1,0 0 0,0 0 1,0 0-1,0 0 1,0 0-1,0 0 1,0 0-1,0 0 1,0 0-1,0 0 1,0 0-1,0 0 1,0 0-1,-1 0 0,1 0 1,0 0-1,0 0 1,0 0-1,0 0 1,0 0-1,0 1 1,0-1-1,0 0 1,0 0-1,0 0 0,0 0 1,0 0-1,0 0 1,0 0-1,0 0 1,0 0-1,0 0-18,-2-5 258,1-4-103,1-20-85,2 0 0,1 0 0,1 0 0,2-3-70,-3 17-19,0 1-1,2 0 1,0 1 0,0-1 0,1 1-1,1 0 1,0 0 0,1 1-1,4-5 20,-9 13-26,0 0 0,0 0 0,1 1-1,0 0 1,0 0 0,0 0 0,0 0-1,0 1 1,0-1 0,5-1 26,-8 4-5,1-1 0,0 1 1,-1-1-1,1 1 0,0-1 0,0 1 0,-1 0 1,1 0-1,0 0 0,0 0 0,-1 0 1,1 1-1,0-1 0,-1 0 0,1 1 0,0-1 1,-1 1-1,1 0 0,0 0 0,-1-1 1,1 1-1,-1 0 0,1 0 0,-1 1 0,0-1 1,1 0-1,-1 0 0,0 1 0,0-1 1,0 0-1,1 2 5,-2-2-2,1 0 0,0 0 0,-1 1 0,1-1 0,0 0 1,-1 1-1,1-1 0,-1 0 0,0 1 0,0-1 0,1 1 1,-1-1-1,0 0 0,0 1 0,0-1 0,0 1 0,0-1 0,-1 2 2,0-1 6,1 0-1,-1 0 1,0 1-1,0-1 1,0 0-1,0 0 1,-1 0-1,1 0 0,0-1 1,-1 1-1,0 0-5,-2 2 4,0 0 1,0-1-1,0 0 0,-1 0 0,1 0 0,-1 0 0,0-1 1,1 0-1,-6 2-4,3-3 6,-1 1-1,1-1 1,0 0 0,-1 0 0,-4-1-6,-12-1-436,-1-2 436,16 2-361,3 0-1298,5 1 465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6560,'-9'-2'2117,"9"2"-2044,0 0 1,0 0-1,0 0 1,0 0-1,0 0 1,0 0-1,0 0 0,0 0 1,0 0-1,0 0 1,0 0-1,0 0 0,0 1 1,0-1-1,0 0 1,0 0-1,0 0 0,0 0 1,0 0-1,0 0 1,0 0-1,0 0 0,0 0 1,0 0-1,0 0 1,0 0-1,0 0 1,0 0-1,0 0 0,0 0 1,0 0-1,0 0 1,0 0-1,0 0-73,7-4 1024,-6 4-931,1 0-1,-1-1 1,0 0 0,0 1-1,0-1 1,0 0 0,0 1-1,1-2-92,1-1 268,-1 0 0,0 0 0,0-1 0,0 1 0,0 0 0,0-1 0,0 0 0,-1 0-268,3-7 659,-1 0 0,-1-2-659,0 4 256,-2 9-266,0 0 0,0-1 1,0 1-1,0 0 0,0 0 1,0 0-1,0 0 0,0-1 1,0 1-1,0 0 1,0 0-1,1 0 0,-1-1 1,0 1-1,0 0 0,0 0 1,0 0-1,0 0 0,0-1 1,0 1-1,0 0 1,1 0-1,-1 0 0,0 0 1,0 0-1,0 0 0,0-1 1,0 1-1,1 0 0,-1 0 1,0 0-1,0 0 10,4 5-109,0 11 239,1 15-244,0 15 114,-1-11 177,-2-1-2448,0-20 847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7392,'-9'-4'2720,"9"4"-2080,0-2-224,0 0 1216,5 4-992,1-4 160,3 2-480,5-4-128,6 2-128,4-4-64,1 1 32,-3 1-384,1-2 192,-6 2-7680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7712,'0'-14'2506,"0"14"-2446,0-1-1,0 1 0,0 0 0,0 0 1,0-1-1,0 1 0,0 0 0,0 0 1,0-1-1,1 1 0,-1 0 0,0 0 1,0 0-1,0-1 0,0 1 0,0 0 1,0 0-1,0-1 0,1 1 0,-1 0 1,0 0-1,0 0 0,0 0 1,0-1-1,1 1 0,-1 0 0,0 0 1,0 0-1,0 0 0,1 0 0,-1 0 1,0-1-1,0 1 0,0 0 0,1 0 1,-1 0-1,0 0 0,0 0 0,1 0 1,-1 0-1,0 0 0,0 0 0,1 0 1,-1 0-1,0 0-59,10 12 364,0-1 0,-1 1 0,6 11-364,22 43 454,-3-6 384,-33-59-827,12 20 1135,1 0 1,8 9-1147,-21-29 107,0 0 0,0 0 1,0 0-1,0 0 0,0 0 1,0 0-1,0-1 0,0 1 0,1 0 1,-1-1-1,0 1 0,0 0-107,0-1 65,0 0 1,0 0-1,0 0 0,0 0 0,-1 0 0,1 0 0,0 0 1,0 0-1,0 0 0,-1-1 0,1 1 0,0 0 0,0 0 1,-1-1-1,1 1 0,0-1 0,0 1 0,-1 0 0,1-1 1,0 0-1,-1 1-65,5-4 144,-1 0 0,0-1 1,0 0-1,0 1 0,0-1 1,-1-1-1,0 1 1,0 0-1,0-1 0,0-2-144,5-14 104,-1 0-1,1-4-103,-2 4 120,9-32-865,4-11-5629,-13 49 3782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3:5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34 5728,'3'-5'867,"-3"4"-634,1 1 0,-1-1-1,1 0 1,-1 0 0,0 0 0,0 0 0,1 1-1,-1-1 1,0 0 0,0 0 0,0 0-1,0 0 1,0-1-233,0 2 198,-1-1 1,1 0-1,0 1 0,-1-1 0,1 0 1,0 0-1,-1 1 0,1-1 0,-1 1 1,1-1-1,-1 0 0,1 1 1,-1-1-1,0 1 0,1-1 0,-1 1 1,0 0-199,-1-2 144,2 1-107,0 1 1,-1 0-1,1 0 0,0-1 1,-1 1-1,1 0 0,0 0 1,-1-1-1,1 1 0,0 0 0,-1 0 1,1 0-1,-1 0 0,1-1 1,0 1-1,-1 0 0,1 0 1,-1 0-1,1 0 0,-1 0 1,1 0-1,0 0 0,-1 0 1,1 0-38,-8 1 166,7-1-148,0 0 1,0 0 0,0 0-1,0 0 1,0 0-1,0 0 1,0 0 0,0 1-1,0-1 1,1 0 0,-1 1-1,0-1 1,0 1-1,0-1 1,0 0 0,1 1-1,-1 0 1,0-1-19,-7 6 97,6-4-85,0 0 1,0 0 0,0 0-1,-1 0 1,1 0-13,-11 14 25,8-9-29,-1 0 1,1 0-1,-2 3 4,6-7-9,-1 0 0,1 0 0,0 0 0,0 0 0,0 0 0,0 0 0,0 0 0,1 0 0,-1 1 0,1-1 0,0 2 9,0 2 7,1 0 1,-1 0-1,1 0 1,1 0-1,-1 0 1,1 0-1,0 0 1,1 0-8,-2-4 2,0 0 1,1 0-1,-1-1 1,1 1 0,-1 0-1,1-1 1,0 0-1,0 1 1,0-1 0,0 0-1,0 0 1,1 0-1,-1 0 1,1 0 0,-1-1-1,1 1 1,-1-1-1,1 0 1,0 0 0,1 1-3,-1-2 8,0 1 0,-1-1 0,1 0 0,0 0 1,-1 0-1,1 0 0,2-1-8,-3 1 5,0 0 0,-1-1 0,1 1 0,-1-1 0,1 1 0,0-1 0,-1 0 0,1 0 0,-1 0 0,1 0 0,-1 0 0,0 0 0,1-1-5,2-1 64,-1-1-1,0 0 0,0 0 1,-1 0-1,1-1 0,-1 1 1,0-1-1,1 0-63,3-10 30,1 0 0,1 0 0,0 1 0,1 0-1,2-3-29,-5 10 26,-1 1-1,1-1 0,-1 1 0,2 0 0,-1 1 1,1 0-1,-1 0 0,1 0 0,1 1 0,-1 0 1,3 0-26,-8 3 4,0 0 1,1 1-1,0 0 1,-1-1-1,1 1 1,-1 0 0,1 0-1,-1 0 1,1 1-1,-1-1 1,1 1 0,-1-1-1,1 1 1,-1 0-1,0 0 1,1 0 0,-1 0-5,2 1 2,-1 0 1,1 0 0,-1 1 0,0-1 0,0 1 0,0-1 0,0 1-1,0 0 1,-1 0 0,3 3-3,-4-5 15,-1 1 0,1-1-1,0 1 1,-1-1 0,1 1-1,-1 0 1,1-1 0,-1 1-1,0 0 1,0-1 0,0 1-1,0 0 1,0-1 0,0 1-1,0 0-14,-1 4-40,0 0 0,-1 0 0,-1 3 40,1 0-478,-9 22-2573,8-16 1510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7040,'0'-1'323,"-1"0"1,1 0-1,-1 0 0,1 0 1,-1 0-1,1 0 1,-1 1-1,1-1 0,-1 0 1,0 0-1,0 1 1,1-1-1,-1 0 0,0 1 1,0-1-1,0 1 1,0-1-1,1 1 0,-1 0 1,0-1-1,0 1 1,0 0-1,0 0 0,0-1 1,-1 1-324,0 0 221,0-1 0,0 0 0,0 0-1,1 0 1,-1 0 0,0 0 0,0 0 0,1-1 0,-1 1 0,0-1-221,0 0 112,0 0 1,0 1 0,0 0-1,0-1 1,0 1-1,0 0 1,0 0-113,0 0 33,-1 1 0,1-1 0,0 1 0,0 0 0,0 0-1,0 0 1,0 0 0,-1 1 0,1-1 0,0 0 0,0 1 0,0 0 0,0-1 0,0 1-1,0 0 1,0 0 0,0 0 0,0 0 0,1 1 0,-1-1 0,0 0 0,1 1 0,-1-1-1,1 1 1,-1 0 0,1 0 0,0-1 0,0 1 0,-1 0 0,1 0 0,0 0 0,1 0-1,-1 0 1,0 0 0,1 1 0,-1-1-33,0 4-2,1 0-1,-1 0 1,1 0-1,1 0 1,-1 0-1,1 0 1,0 0-1,0 2 3,0-6-5,0 0 1,-1 0-1,1 0 0,0 0 0,0 0 1,0 0-1,0 0 0,1 0 0,-1-1 1,0 1-1,1-1 0,-1 1 0,1-1 1,-1 1-1,1-1 0,0 0 0,0 0 1,-1 0-1,1 0 0,0 0 0,0 0 1,0-1-1,0 1 0,0 0 0,1-1 5,4 1 19,0 0-1,0 0 0,0-1 0,-1 0 1,1 0-1,0-1 0,0 0 0,-1 0 0,1-1 1,0 0-1,-1 0 0,5-2-18,23-14 32,20-13-32,-43 23 0,1 1 0,1 1 0,-1 0 0,1 1 0,0 1 0,2-1 0,-9 3 12,-1 1 0,0 1-1,0-1 1,1 1 0,-1-1 0,1 2-12,-2-1 6,-1 0 1,0 1 0,0 0 0,0 0 0,0 0-1,0 0 1,0 0 0,0 0 0,0 1 0,2 1-7,-1 0 12,-1-1 0,1 1 0,-1 0 0,0 0 0,0 0 0,0 0-1,1 2-11,-3-3-16,1 1-1,-1-1 0,0 0 1,0 0-1,0 1 0,0-1 1,0 1-1,-1-1 0,1 1 1,-1-1-1,0 1 0,1-1 0,-1 3 17,-1 0-485,1 1 0,-1-1-1,0 0 1,0 1 0,-1-1-1,0 0 1,0 2 485,-4 6-1658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5824,'0'-1'262,"0"1"0,0 0 0,0 0 0,0-1 0,0 1 0,0 0 0,0-1 0,0 1 0,0 0 0,0 0 0,0-1 0,-1 1 0,1 0 0,0 0 0,0-1 0,0 1 0,0 0 0,0 0 0,0-1 0,-1 1 0,1 0 0,0 0 0,0-1 0,0 1 0,-1 0 0,1 0 0,0 0 0,0 0 0,-1-1-262,-3 1 4001,0 2-5264,2-1 1345,0 1 0,0 0 1,0 0-1,1 1 1,-1-1-1,1 0 1,-2 2-83,-2 4 249,4-6-209,0 0 0,-1 1-1,1-1 1,0 1 0,0-1-1,0 1 1,1 0 0,-1-1 0,1 1-1,-1 0-39,0 5 42,1 1-1,-1 4-41,2-8-28,-1 1-1,1 0 0,-1 0 1,1 0-1,1 0 0,-1-1 1,1 1-1,0 0 1,1-1-1,0 2 29,-2-5 6,0 0 1,1 0-1,-1 0 0,1 0 0,-1 0 1,1 0-1,0-1 0,-1 1 1,1-1-1,0 1 0,2 0-6,-2-1 11,-1 0-1,1-1 1,0 1-1,0-1 1,-1 1-1,1-1 1,0 0 0,0 1-1,0-1 1,0 0-1,-1 0 1,1 0-1,0-1 1,0 1 0,0 0-1,0-1-10,4-1 83,-1 0 0,0-1 0,1 1 0,-1-1 0,-1 0 0,1-1 0,0 1 0,0-2-83,11-8 364,6-10-364,-21 22 1,57-55-10,-55 53 8,3-3 14,0 1 0,1 0 1,0 0-1,0 1 0,0-1 1,1 2-1,-1-1 0,1 1 0,1 0-13,-5 1 4,0 1 0,1 1 0,-1-1 0,0 1 0,0-1 0,0 1 0,0 1-1,0-1 1,0 1-4,-1-1-17,0 1 0,0 0-1,0 0 1,0 0 0,0 0-1,0 1 1,-1-1 0,1 1-1,0-1 1,-1 1 0,1 0-1,1 2 18,-3-2-197,1-1 0,-1 1-1,0-1 1,0 1 0,0 0-1,1 1 198,4 11-879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5984,'-7'2'4074,"-2"9"-1754,6-6-2202,0 0-1,0 1 0,1-1 1,0 1-1,0-1 0,0 1 1,0 0-1,1-1 0,0 1 1,0 0-1,0 6-117,1-1 107,1 0-1,0 1 1,0-1 0,1 0-1,3 10-106,-5-20 62,0 0 0,0 0 0,1-1 0,-1 1 0,1 0 0,-1 0 0,1 0 0,-1 0 0,1-1 0,-1 1 0,1 0 0,0 0-62,-1-1 18,1 1 1,-1-1-1,0 0 0,1 0 0,-1 0 0,1 1 1,-1-1-1,0 0 0,1 0 0,-1 0 1,0 0-1,1 0 0,-1 0 0,1 0 0,-1 0 1,0 0-1,1 0 0,-1 0 0,1 0 1,-1 0-1,1 0 0,-1 0 0,0 0 1,1 0-1,-1 0 0,0-1 0,1 1 0,-1 0 1,0 0-1,1-1-18,2-2 120,0 0 1,0-1 0,0 1-1,0-1 1,-1 0 0,1 0-1,-1 0 1,0-1-121,-2 5 6,25-55 159,-20 45-126,1 0 0,0 0 1,0 1-1,1 0 0,3-4-39,-6 9-5,1 0 0,-1 0 0,0 0-1,1 1 1,0-1 0,0 1 0,0 0-1,0 0 1,0 1 0,1 0 0,0-1 5,-4 3 5,-1 0 1,0-1 0,1 1-1,-1 0 1,0 0 0,1 0-1,-1 0 1,0 0 0,0 1-1,1-1 1,-1 0 0,0 0-1,1 1 1,-1-1 0,0 1-1,0-1 1,0 1 0,1 0-1,-1 0 1,0-1 0,0 1-1,0 0 1,0 0 0,0 0-1,0 0 1,0 0 0,-1 0-1,1 0 1,0 0 0,-1 1 0,2 0-7,-2 1-4,1 0 0,-1 0 0,1 0 0,-1-1 0,0 1 0,0 0 0,0 0 0,0 0 0,-1 2 5,-1 4-76,0 1 0,-1 1 76,1-7-53,0 4-834,-1 0 0,-2 3 887,1-1-1341,-3 10-461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5408,'0'0'1728,"0"0"-1046,0 0-159,0 0 565,0 0-304,0 0 37,-3 5 1003,1-2-1708,1-1-1,0 1 0,0-1 1,0 1-1,0-1 0,1 1 1,-1 0-1,1 0 0,-1-1 1,1 1-1,0 0 0,0 0 1,0-1-1,1 1 0,-1 0 1,0 0-116,2 7 110,1 1 1,0 0 0,0-1 0,1 1 0,0 0-111,-3-8 38,1 0-1,-1-1 0,1 1 1,0 0-1,-1-1 0,1 1 1,0-1-1,0 0 0,1 1 1,-1-1-1,0 0 0,2 0-37,-3-1 29,0-1 0,0 1 0,1 0 0,-1-1 0,0 1 0,0-1 0,1 0 0,-1 0 0,0 1 0,1-1 0,-1 0 0,1 0 0,-1 0 0,0 0 0,1-1 0,-1 1-1,0 0 1,1-1 0,-1 1 0,0-1 0,1 1 0,-1-1 0,0 1 0,0-1 0,0 0 0,0 0 0,1 0 0,-1 0-29,3-2 53,0-1 0,0 0 1,0 0-1,0-1 0,2-4-53,15-26 72,-14 23-82,0 1 1,1 0-1,2-3 10,-4 7 41,0 0 0,1 0 0,-1 1 0,7-4-41,-9 7 8,-1 1 1,1 0-1,0 0 0,0 0 1,0 0-1,0 1 1,0 0-1,1 0 0,-1 0 1,0 0-1,1 0-8,-2 1 10,0 0-1,0 0 0,0 0 1,0 1-1,0-1 0,0 1 1,0 0-1,0-1 0,0 1 1,-1 1-1,1-1 1,0 0-1,0 1 0,-1-1 1,1 1-1,0 1-9,-1-1 10,0-1 0,-1 0 0,0 1 0,1 0 0,-1-1 0,0 1 0,0 0 0,0 0 0,0 0 0,0 0 0,0 0 0,0 0 0,-1 0 0,1 0 0,-1 0 0,1 0 0,-1 0 0,0 0 0,0 0 0,0 0 0,0 1-1,0-1 1,0 0 0,-1 1-10,-1 3-110,1 0-1,-1 0 0,-2 4 111,2-7-52,-4 14-140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50 6304,'-7'-3'4090,"6"3"-2682,0 0-1236,0 0-1,0 1 0,-1-1 0,1 1 1,0-1-1,0 1 0,0-1 1,0 1-1,0 0 0,0-1 0,0 1 1,0 0-1,0 0 0,0 0 1,0 0-1,0 0 0,0 0 0,1 0 1,-1 0-1,0 0 0,1 1 1,-1 0-172,-1 1 28,0 1 1,1 0-1,0 0 1,-1 0-1,1 0 1,0 1-1,1 0-28,-1 4-1,0 0 0,1 0 0,0 0 0,1-1 0,0 1 0,2 7 1,-2-11 4,0-1 0,1 1-1,-1 0 1,1-1 0,0 0 0,0 1-1,1-1 1,-1 0 0,1 0 0,0 0-1,0-1 1,0 1 0,1 0-4,-2-3 48,-1 0 1,0 1-1,1-1 1,0 0-1,-1 0 1,1 0-1,0-1 1,-1 1-1,1 0 1,0-1-1,0 1 1,0-1-1,0 1 1,-1-1-1,1 0 0,0 0 1,0 0-1,0 0-48,1 0 31,-1-1-1,1 1 0,-1-1 0,1 0 0,-1 0 0,0 0 0,1 0 0,-1 0 0,0-1 0,0 1 1,0-1-1,0 1 0,1-1-30,3-5 11,-1 1 0,1-1 0,-1 0 0,0 0 0,-1 0 0,1-1 0,-1 0-11,5-8 8,8-15 43,14-23 26,-25 45-54,0 0-1,1 0 1,0 1 0,6-5-23,-11 11 17,1 0 1,-1 0-1,0 0 0,0 1 1,1 0-1,-1-1 0,1 1 1,-1 0-1,1 0 0,0 0 1,2 0-18,-4 1 6,0 0 1,0-1 0,0 1-1,1 1 1,-1-1 0,0 0-1,0 0 1,0 0 0,0 0-1,0 1 1,0-1 0,1 1-1,-1-1 1,0 1 0,0-1-1,0 1 1,0-1 0,-1 1-1,1 0 1,0 0 0,0-1-1,0 1 1,0 0 0,-1 0-1,1 0 1,0 0-1,-1 0 1,1 0 0,-1 1-7,2 1-11,-1 1 0,0 0 0,0 0 1,0 0-1,0-1 0,-1 1 0,1 0 0,-1 4 11,0 2-20,1 10-39,-1 2-5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7232,'-13'-10'2314,"13"10"-2283,0 0 0,0-1-1,-1 1 1,1 0-1,0 0 1,0 0-1,0 0 1,0 0 0,0 0-1,-1-1 1,1 1-1,0 0 1,0 0-1,0 0 1,0 0 0,-1 0-1,1 0 1,0 0-1,0 0 1,0 0-1,-1 0 1,1 0 0,0 0-1,0 0 1,0 0-1,-1 0 1,1 0 0,0 0-1,0 0 1,0 0-31,-3 1 69,2-1 30,-1 1 0,0-1 0,0 1 0,0-1 0,1 1 0,-1 0 0,0 0 0,1-1 0,-1 1 1,1 1-1,-1-1 0,1 0 0,0 0 0,-2 1-99,1 2 23,0-1 1,0 1-1,0-1 1,0 1-1,0 0 1,1-1-1,-1 1 1,1 0-1,0 0 1,0 0 0,1 1-24,-2 10-17,0 0 0,2 6 17,0-14 15,0 70 183,5 20-198,0-31 2852,-5 61-2852,0-127 23,0 4 183,0-1-1,0 0 0,-1 0 1,1 0-1,-1 0 1,1 0-1,-1 0 1,0 0-1,0 0 0,-1 0 1,1 0-206,1-3 21,0 1 0,0-1 1,0 0-1,-1 0 0,1 0 1,0 0-1,0 0 0,0 1 1,0-1-1,0 0 0,0 0 1,0 0-1,0 0 0,-1 0 1,1 0-1,0 0 0,0 1 1,0-1-1,0 0 0,0 0 1,-1 0-1,1 0 0,0 0 1,0 0-1,0 0 0,0 0 1,0 0-1,-1 0 0,1 0 1,0 0-1,0 0 0,0 0 1,0 0-1,-1 0 0,1 0 1,0 0-1,0 0 0,0 0 1,0 0-1,0 0 0,-1-1-21,1 1 48,-1-1 0,1 1 0,-1-1 0,1 0 0,-1 1 0,1-1 0,0 0 0,-1 1 0,1-1 0,0 0-48,-6-17 358,5 0-313,0 1 0,1 0 1,1 0-1,0-2-45,4-14 36,0 1-1,2 1 1,7-19-36,-10 36-48,0 1 0,2-1 0,2-5 48,-5 12-30,1 0 0,0 1 1,0 0-1,1 0 0,0 0 0,0 0 1,1 0 29,-4 4-17,0 0 1,0 0 0,1 0 0,-1 1-1,0-1 1,1 1 0,-1 0 0,1 0-1,-1 0 1,1 0 0,0 0-1,-1 1 1,1-1 0,0 1 0,0 0-1,-1-1 1,2 1 16,-1 1-8,-1-1 0,0 0 0,0 1 0,0-1 0,0 1 0,0 0 0,0 0 0,0 0 0,0 0 0,0 0 0,0 0 0,-1 1 0,1-1 0,0 0 0,-1 1 0,1-1 0,-1 1 0,0 0 0,1 0-1,-1-1 1,0 1 0,0 1 8,1 0 5,-1 0 0,1 1-1,-1-1 1,0 1 0,0-1-1,-1 1 1,1 0 0,-1-1-1,1 1 1,-1 0 0,0-1-1,0 1 1,-1 0 0,1-1 0,-1 1-1,0-1 1,0 1 0,0-1-1,0 1 1,-2 2-5,1-1 9,0-1 1,-1 0-1,1 0 1,-1 0-1,0-1 1,0 1-1,0-1 1,0 1-1,0-1 1,-1 0-1,0 0 1,1-1-1,-1 1 1,0-1-1,0 0 1,-1 0-10,-1 1-128,-1 0 0,0-1 0,0 0 0,0-1 0,0 0 0,0 0 0,-1 0 0,-6-1 128,7 0-694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7232,'-13'-2'2314,"12"2"-2293,1 0 0,0 0 0,0 0 0,0 0 0,0-1-1,0 1 1,0 0 0,0 0 0,0 0 0,-1 0 0,1 0 0,0 0-1,0 0 1,0 0 0,0 0 0,0 0 0,0 0 0,0 0-1,0 0 1,-1 1 0,1-1 0,0 0 0,0 0 0,0 0 0,0 0-1,0 0 1,0 0 0,0 0 0,0 0 0,0 0 0,0 0 0,-1 0-1,1 0 1,0 0 0,0 1 0,0-1 0,0 0 0,0 0-1,0 0 1,0 0 0,0 0 0,0 0 0,0 0 0,0 0-21,-2 4 153,1-2-106,0 1-1,-1-1 1,1 1 0,0 0 0,0-1 0,1 1 0,-1 0 0,0 0 0,1 0 0,0 0 0,-1 0-1,1 0 1,1 1-47,-1-2-109,0 0 395,0 0 0,1 0 0,-1 0 0,1 0 1,0 2-287,-1-4 54,1 1 0,-1-1 0,0 0 0,0 0 1,0 1-1,0-1 0,1 0 0,-1 1 0,0-1 0,0 0 1,0 0-1,1 1 0,-1-1 0,0 0 0,0 0 1,1 0-1,-1 0 0,0 1 0,1-1 0,-1 0 1,0 0-1,1 0 0,-1 0 0,0 0 0,1 0 0,-1 0 1,0 0-1,1 0 0,-1 0 0,0 0 0,1 0 1,-1 0-1,0 0 0,0 0 0,1 0 0,-1 0 1,0 0-1,1 0 0,-1-1-54,6-2 158,1 1 1,-1-1-1,1 1 1,-1 0-1,1 1 1,0-1-1,4 1-158,-8 1-11,1 0 0,-1 0-1,1 0 1,-1 1-1,1 0 1,-1-1 0,0 1-1,1 0 1,-1 1 0,0-1-1,0 1 1,1-1-1,-1 1 1,-1 0 0,3 2 11,6 7-38,-10-11 43,-1 1 1,0 0-1,1-1 0,-1 1 1,1-1-1,-1 1 0,0 0 1,0 0-1,1-1 0,-1 1 1,0 0-1,0-1 0,0 1 1,0 0-1,0 0 0,0-1 1,0 1-1,0 0 1,0 0-6,-1 2 1,0-1 0,0 1 1,0-1-1,0 0 1,0 0-1,-1 1 1,1-1-1,-1 0 1,1 0-1,-1 0 1,0 0-2,-6 5 98,0 0 0,-2 1-98,-2 1 102,-20 15-1584,19-14 554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8480,'3'-9'3136,"-3"9"-2432,11-6-224,-4 2 192,2 4-480,6-6-224,5 2 0,5-2 128,-1 1-32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7872,'0'0'113,"0"-1"0,0 1 0,0 0 0,0 0 0,0 0 0,0 0 0,0 0 1,0 0-1,0-1 0,0 1 0,0 0 0,0 0 0,0 0 0,0 0 0,0 0 0,0 0 1,0 0-1,0-1 0,0 1 0,1 0 0,-1 0 0,0 0 0,0 0 0,0 0 0,0 0 0,0 0 1,0 0-1,0-1 0,0 1 0,0 0-113,3 2 889,3 8-755,-2-2 87,0-1 0,1 1 0,2 2-221,6 9 355,9 15 181,29 45 353,-41-66-291,0-1 1,1 0-1,0-1 1,12 9-599,-22-19 114,0 0 1,0 0 0,0 0-1,0 0 1,1-1-1,-1 1 1,0 0-1,1-1 1,-1 1 0,0-1-1,2 1-114,-2-1 30,-1 0 1,1 0-1,-1-1 0,1 1 0,-1 0 0,1 0 0,-1 0 0,1 0 1,0 0-1,-1-1 0,1 1 0,-1 0 0,0 0 0,1-1 1,-1 1-1,1 0 0,-1-1 0,1 1 0,-1-1 0,0 1 1,1-1-1,-1 1 0,0 0 0,1-1 0,-1 1 0,0-1 1,0 0-1,1 1 0,-1-1 0,0 1-30,4-12 107,-1 1 1,0-1-1,-1 1 0,0-1 1,-1-2-108,4-19 156,8-57-433,-6 59 122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8640,'-4'-17'2784,"4"17"-2726,0-1 0,0 1 1,0 0-1,0 0 1,0 0-1,0-1 0,0 1 1,0 0-1,0 0 1,-1-1-1,1 1 0,0 0 1,0 0-1,1-1 1,-1 1-1,0 0 0,0 0 1,0 0-1,0-1 1,0 1-1,0 0 0,0 0 1,0 0-1,0-1 1,0 1-1,0 0 0,1 0 1,-1 0-1,0-1-58,0 1 10,0 0 0,0 0-1,0 0 1,1 0 0,-1 0 0,0 0 0,0 0-1,0 0 1,0 0 0,0 0 0,0 1-1,1-1 1,-1 0 0,0 0 0,0 0-1,0 0 1,0 0 0,0 0 0,0 0 0,0 0-1,1 0 1,-1 0 0,0 0 0,0 1-1,0-1 1,0 0 0,0 0-10,1 3-29,1 0 1,-1 1-1,0-1 1,0 1-1,0-1 1,0 1-1,-1-1 1,0 3 28,1 0-28,16 158 485,-7 10-457,1 8 1079,-10-162-534,1 0 3176,-1 3-3721,-3-47 1046,1-17-848,0 11-84,2 0 0,2-15-114,0 22-35,0 0 0,2 0-1,3-9 36,-5 24-23,0 0 0,0 0 0,1 0-1,0 1 1,1-1 23,-2 3-18,0 1 0,0 0 0,1 0-1,-1 0 1,1 0 0,0 1 0,0 0-1,3-2 19,-5 3-19,0 1-1,0 0 0,0 0 0,0 1 0,1-1 0,-1 0 1,0 1-1,0 0 0,1-1 0,-1 1 0,0 0 0,1 0 0,-1 0 20,2 0-15,-1 1-1,1-1 0,-1 1 0,0 0 0,0 0 0,1 0 0,-1 1 1,0-1-1,1 1 16,-2 0-1,0-1 0,0 0 0,0 1 0,0 0 0,0-1 1,0 1-1,-1 0 0,1 0 0,-1 0 0,1 0 0,-1 0 0,1 1 1,-1-1 8,-1 0 0,1-1 0,0 1-1,-1 0 1,0-1 0,1 1-1,-1 0 1,0 0 0,0-1 0,0 1-1,0 0 1,0 0 0,0 0 0,0-1-1,-1 1 1,1 0 0,-1-1-1,0 2-7,-1 1-4,0 0-1,0 1 0,-1-2 0,1 1 0,-1 0 0,0 0 1,0-1-1,-1 0 0,-2 3 5,-6 4-2,0-1-1,-5 2 3,12-8-13,-10 7 55,0 0 0,-1-2-42,11-6 11,0 0 0,0 0 0,0 0 1,0-1-1,0 1 0,0-2 0,-1 1 0,-4 0-11,8-1-309,-1 0-1,0 0 0,1-1 0,-1 1 0,1-1 1,-1 0-1,0 1 0,1-1 0,-1 0 0,1 0 0,-1-1 310,3 2-104,0 0 0,0 0-1,-1 0 1,1 0 0,0 0-1,0 0 1,0 0-1,0-1 1,0 1 0,0 0-1,0 0 1,0 0-1,-1 0 1,1 0 0,0 0-1,0 0 1,0 0-1,0 0 1,0-1 0,0 1-1,0 0 1,0 0 0,0 0-1,0 0 1,0 0-1,0 0 1,0-1 0,0 1-1,0 0 1,0 0-1,0 0 1,0 0 0,0 0-1,0 0 1,0-1-1,0 1 1,0 0 0,0 0-1,0 0 1,0 0 0,0 0-1,0 0 1,0-1-1,0 1 1,0 0 0,0 0-1,0 0 1,0 0-1,1 0 1,-1 0 0,0 0-1,0 0 1,0 0-1,0-1 1,0 1 0,0 0-1,0 0 1,0 0 0,1 0-1,-1 0 1,0 0-1,0 0 1,0 0 0,0 0-1,0 0 1,0 0-1,1 0 1,-1 0 104,9-2-5141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35 143 9056,'-4'-1'2662,"0"-1"-569,4 2-2060,0-1 0,0 1 0,1 0 0,-1 0 1,0 0-1,0 0 0,0-1 0,0 1 1,0 0-1,0 0 0,0 0 0,1 0 0,-1 0 1,0-1-1,0 1 0,0 0 0,0 0 0,1 0 1,-1 0-1,0 0 0,0 0 0,0 0 0,1 0 1,-1 0-34,0-1 31,1 1 0,-1-1 0,1 1 0,-1-1 1,1 0-1,-1 1 0,0-1 0,1 0 1,-1 1-1,0-1 0,1 0 0,-1 1 1,0-1-1,0 0 0,0 1 0,0-1 1,0 0-1,0 0 0,0 1 0,0-1 0,0 0 1,0 0-1,0 0-31,-3-19 918,3 19-864,-1-4 26,0-1-1,-1 1 1,1-1-1,-1 1 1,0 0-1,-1-1 1,1 1 0,-1 0-1,0 1 1,0-1-1,-1 0 1,-2-2-80,10 12 27,-3-4-14,0 0 0,0 0 0,0-1 0,0 1-1,0 0 1,0 0 0,0 0 0,0-1 0,0 1 0,0 0-1,1-1 1,-1 1-13,3 0-10,1 1-1,0-1 1,-1 0 0,1 0 0,0 0-1,-1-1 1,1 0 0,4 0 10,-1-1 7,0 0 0,1-1 0,-1 0 1,6-2-8,-9 2 31,1 0 0,-1-1 0,1 1 0,4-4-31,-8 5 32,-1-1 0,1 1 0,0 0-1,-1-1 1,1 1 0,-1-1 0,1 1 0,-1-1 0,0 0 0,1 1 0,-1-1 0,0 0 0,0 0 0,0 0-1,0-1-31,-5 7 338,-1 6-356,-7 17 47,2 1-1,-4 17-28,-11 60-30,21-79 92,-2 8-126,-1-12-4243,5-18-2930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8640,'-7'-10'3200,"7"8"-2496,3 0-192,-1 2 1504,5 0-1216,2 0-193,2 0-383,4 0-32,3-2-128,4-2-96,5 0 0,2 0 160,-2 2-64,-3 0-6015,-4 2 3263,-6-3-2272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4384,'0'-1'204,"0"1"-1,0-1 1,0 1 0,-1-1-1,1 0 1,0 1 0,-1-1-1,1 1 1,0-1 0,-1 1-1,1-1 1,-1 1 0,1-1 0,0 1-1,-1 0 1,1-1 0,-1 1-1,1 0 1,-1-1 0,0 1-1,1 0 1,-1 0 0,1-1-1,-1 1 1,1 0 0,-1 0 0,0 0-1,1 0 1,-1 0 0,1 0-1,-1 0-203,1 0 124,0 0 0,-1 0 0,1 0 0,0 0 0,0 0-1,-1 0 1,1 0 0,0 0 0,0 0 0,-1 0 0,1-1-1,0 1 1,0 0 0,-1 0 0,1 0 0,0 0 0,0 0-1,0 0 1,-1-1-124,-3-1 687,0 2-561,1 0 1,0 1-1,-1-1 0,1 0 0,-1 1 1,1 0-1,0 0 0,0 0 0,-1 0 0,1 1 1,0-1-1,-1 2-126,3-3 10,0 1-1,0 0 1,0-1 0,0 1 0,0 0 0,0 0 0,1 0-1,-1 0 1,0 0 0,0 0 0,1 0 0,-1 0-1,1 0 1,-1 0 0,1 0 0,-1 0 0,1 1 0,-1-1-1,1 0 1,0 0 0,0 1 0,0-1 0,-1 0-1,1 0 1,1 2-10,-1 1 58,0 1 0,0-1-1,1 1 1,0-1 0,0 1-1,0-1 1,1 0 0,-1 1-1,1-1 1,0 0 0,1 1-58,-3-4 22,1-1 0,-1 1 0,1 0 0,0-1 0,-1 1 0,1 0 0,0-1 0,-1 1 0,1-1 0,0 0 0,0 1 1,0-1-1,-1 1 0,1-1 0,0 0 0,0 0 0,0 0 0,0 1 0,0-1 0,-1 0 0,1 0 0,0 0 0,0 0 0,0 0 0,0-1 0,0 1 0,-1 0 0,1 0 1,0-1-1,0 1 0,0 0 0,0-1 0,-1 1 0,1-1 0,0 1-22,2-2 28,0 0 1,-1 0 0,1 0-1,-1 0 1,1 0-1,-1-1 1,1 1 0,-1-1-1,1-1-28,-3 3 6,4-4-17,0-1 0,0 1 0,2-2 11,-5 6 2,0 0-1,0-1 0,1 1 1,-1 0-1,0 0 0,1 0 1,-1 0-1,1 1 0,-1-1 1,1 0-1,-1 1 0,1-1 1,-1 1-1,1-1 0,0 1 1,1 0-2,-3 0 3,1 0 1,-1 0 0,1 0-1,-1 0 1,1 0-1,0 0 1,-1 1-1,1-1 1,-1 0 0,1 0-1,-1 1 1,1-1-1,-1 0 1,1 1 0,-1-1-1,1 0 1,-1 1-1,1-1 1,-1 1-1,0-1 1,1 1 0,-1-1-1,0 1 1,1-1-1,-1 1 1,0-1 0,0 1-1,1 0-3,0 2 4,-1 0-1,1 0 1,-1 0 0,1 0-1,-1 1-3,1 0 4,-1 4 13,0 0-1,0 0 0,0 0 0,-1 0 0,0 2-16,-3 13-938,-2 2 938,-1 7-3788,6-19 1778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4320,'-6'-2'1784,"-6"-4"235,12 6-1917,0 0 1,-1 0-1,1-1 1,-1 1 0,1 0-1,0 0 1,0 0-1,-1-1 1,1 1 0,0 0-1,-1-1 1,1 1-1,0 0 1,0-1 0,-1 1-1,1 0 1,0-1-1,0 1 1,0-1-1,0 1 1,0 0-103,-1-1 455,-2 3-158,1 0-141,0 0 0,0 1 0,0-1 0,0 0 0,0 1 0,1-1 0,-1 1 0,1-1 0,-1 1 1,1 0-1,0 0 0,0-1 0,1 1 0,-1 0 0,0 0 0,1 0 0,0 0 0,-1 3-156,2 1 40,-1 0 0,1 0 0,0 1-1,0-1 1,1 0 0,-1 0 0,2 1-40,-2-6 29,-1 0 0,1-1 1,0 1-1,-1 0 0,1 0 0,0-1 1,0 1-1,0 0 0,1-1 0,-1 1 1,0-1-1,1 0 0,-1 1 0,0-1 1,1 0-1,0 0 0,-1 0 0,1 0 1,-1 0-1,1 0 0,0 0 0,0-1 1,0 1-1,-1-1 0,1 1 0,0-1 1,0 0-1,0 0 0,0 1 0,0-2 1,1 1-30,0 0 25,0-1 0,0 0 1,0 0-1,0 0 0,0 0 0,-1-1 1,1 1-1,0-1 0,-1 1 1,1-1-1,-1 0 0,0 0 1,0 0-1,1 0 0,0-2-25,3-5 163,1 0 0,-1-1-1,3-7-162,5-6 333,10-13-30,-24 35-298,1 1 0,-1-1-1,1 1 1,-1-1 0,1 1-1,-1-1 1,1 1 0,-1-1-1,1 1 1,-1-1-1,1 1 1,-1 0 0,1-1-1,0 1 1,-1 0 0,1 0-1,0-1 1,-1 1 0,1 0-1,0 0 1,-1 0-1,1 0 1,0 0 0,0 0-1,-1 0 1,1 0 0,0 0-1,-1 0 1,1 0-1,0 1 1,-1-1 0,1 0-1,0 0-4,0 1 7,1 0 0,-1 0-1,0 0 1,0 0-1,1 0 1,-1 1 0,0-1-1,0 0 1,0 0-1,0 1 1,0-1 0,-1 1-1,1-1 1,0 2-7,2 4 5,-1 0 0,-1 0 1,1 0-1,-1 0 0,0 0 1,-1 0-1,0 6-5,2 15 112,1-15-139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3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5152,'0'4'932,"0"44"3909,1-2-4294,5 27-547,-2-48 62,7 56 1161,19 71-1223,-24-131-11,7 28 131,0 10-120,-11-44 24,0 1 0,-1 0 0,0 0 0,-2 0 0,-1 14-24,1-18 38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4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3552,'1'0'101,"-1"0"0,0 0-1,0 0 1,0 0 0,0 0 0,0 0 0,1 0-1,-1 0 1,0 0 0,0 0 0,0 0 0,0 0 0,1 0-1,-1 0 1,0 0 0,0 0 0,0 0 0,0 0 0,1 0-1,-1 0 1,0 0 0,0 0 0,0 0 0,0 0-1,1 0 1,-1 0 0,0 0 0,0 0 0,0 0 0,0 0-1,0 0 1,0 1 0,1-1-101,2 6 1243,1 11-857,-4-14-41,5 36 1762,-1 18-2107,2 26 709,1-32-442,2 1-1,3-1 1,5 11-267,-5-22 100,-2 0-1,-2 0 1,-1 3-100,-3-19 32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5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301 104 4736,'1'-2'421,"-1"2"-377,0 0 0,0 0 0,0 0 0,1 0 0,-1 0 1,0 0-1,0-1 0,0 1 0,0 0 0,0 0 0,0 0 0,0 0 1,0-1-1,0 1 0,1 0 0,-1 0 0,0 0 0,0 0 1,0-1-1,0 1 0,0 0 0,0 0 0,0 0 0,0 0 0,0-1 1,0 1-1,0 0 0,-1 0 0,1 0 0,0 0 0,0-1 1,0 1-1,0 0 0,0 0 0,0 0 0,0 0 0,0-1 0,0 1 1,-1 0-1,1 0 0,0 0 0,0 0 0,0 0 0,0 0 0,0 0 1,-1-1-1,1 1-44,0 0 538,0 0-63,17-14 2693,-16 13-3101,-1 0 0,1-1-1,0 1 1,-1 0 0,1-1 0,-1 1 0,0 0 0,0-1-1,1 1 1,-1-1 0,0 1 0,0-1 0,0 1 0,0 0-1,-1-1 1,1 1 0,0-1 0,-1 1 0,1-1-67,-1-1 48,-1 1 1,1 0 0,0 0-1,-1 0 1,1 0 0,-1 0-1,0 1 1,1-1-1,-1 0 1,0 1 0,-1-1-49,-3-2 36,0 0 1,0 1-1,0 0 0,0 0 1,-1 0-1,0 1 1,1 0-1,-2 0-36,0 1 11,-1 0 0,1 0 1,-1 1-1,0 0 0,1 0 0,-1 1 1,1 0-1,-1 0 0,1 1 0,0 0 0,0 0 1,-1 1-1,2 0 0,-1 1 0,0 0 1,1 0-1,-1 0 0,0 2-11,1-1 6,0 0 1,1 0-1,-1 1 0,1 0 1,0 0-1,1 1 0,0 0 1,0 0-1,0 0 0,1 0 0,0 1 1,0-1-1,1 1 0,0 0 1,1 0-1,-1 0 0,0 9-6,2-10 6,1 1-1,-1 0 0,2 0 0,-1 0 0,1 0 1,0 0-1,1-1 0,0 1 0,0 0 1,2 1-6,-3-4 31,1-1 1,1 0 0,-1 0 0,1 0-1,-1 0 1,1 0 0,0 0 0,1-1-1,-1 1 1,1-1 0,-1 0 0,1 0-1,0 0 1,0-1 0,0 1-1,1-1 1,4 2-32,-1-1 56,1-1-1,0 1 1,0-1-1,1-1 1,-1 1 0,0-2-1,1 1 1,-1-1-1,0-1 1,1 1-1,-1-2 1,0 1-1,0-1 1,0 0-1,1-2-55,3 0-146,0-1 0,-1 0 0,0-1 0,7-4 146,-5 1-1456,0-1 1,-1 0 0,6-6 1455,-10 10-2357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5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5216,'6'-9'1696,"-6"8"-1622,0 1 1,0 0-1,0 0 1,1 0-1,-1 0 0,0 0 1,0 0-1,1 0 1,-1 0-1,0 0 0,0 0 1,0 0-1,1 0 1,-1 0-1,0 0 1,0 1-1,0-1 0,1 0 1,-1 0-1,0 0 1,0 0-1,0 0 1,0 0-1,1 0 0,-1 0 1,0 1-1,0-1 1,0 0-1,0 0 1,0 0-1,1 1-74,4 4 1634,-1 1-1318,0 0 0,0 1-1,-1 0 1,0-1 0,0 1 0,-1 0 0,1 1 0,-1 2-316,0 0-2201,0 0 1,-1-1-1,-1 9 2201,0-1-3610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6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4992,'1'-1'304,"-1"-1"1,1 0-1,0 0 1,-1 1 0,1-1-1,0 0 1,0 1-1,0-1 1,0 1-1,1-1 1,-1 1-1,0-1 1,1 1-1,-1 0 1,2-1-305,-2 1 71,0 1 0,0-1 0,0 1 0,0 0 0,0-1 0,0 1 0,0 0 0,0 0 0,0 0 0,0-1 0,0 1 0,0 0 0,0 1 0,0-1 0,1 0 0,-1 0 0,0 0 0,0 1 0,0-1 0,0 0 0,0 1 0,0-1 0,0 1 0,0-1 0,-1 1 0,1-1 0,1 2-71,-1-2 19,1 1-1,-1 0 1,0 0 0,0 0 0,0 0-1,0 1 1,0-1 0,0 0 0,0 0-1,0 0 1,0 1 0,0-1 0,-1 1-1,1-1 1,0 0 0,-1 1 0,0-1-1,1 1 1,-1-1 0,0 1 0,0 0-1,0-1 1,0 1 0,0-1 0,0 1-1,0-1 1,0 1 0,-1-1 0,1 1-1,0-1 1,-1 1 0,0-1-19,-2 6-62,-1 0 0,0-1 0,0 1 0,-1-1 0,1 0 0,-3 1 62,-5 8-953,1 2 185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6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203 104 4224,'14'-36'3301,"-13"34"-3009,-1 0 0,1 0 0,0 0 0,1 0 0,-1 0 0,0 1 1,0-1-1,1 0-292,0 0 178,-1 1-1,0-1 1,1 0 0,-1 0 0,0 0 0,0 0 0,0 0 0,0 0-178,-1 1 47,1 0-1,-1 0 1,0 0 0,1 0-1,-1 0 1,0-1-1,0 1 1,0 0 0,0 0-1,0 0 1,0 0 0,0-1-1,0 1 1,0 0 0,-1 0-1,1 0 1,0 0-1,-1 0 1,0-1-47,0 1 23,0 0 0,0 0 0,0 0 0,0 0 0,-1 0 1,1 1-1,0-1 0,-1 0 0,1 1 0,0-1 0,-1 1 0,1-1 0,-1 1 0,1 0 0,-1 0 0,1-1 0,-1 1 0,0 0-23,-7 0 13,0 0 0,1 1-1,-1 0 1,0 0 0,1 1 0,-1 0-1,1 0 1,0 1 0,0 0 0,0 0-1,0 1 1,0 0 0,1 0 0,0 1-1,-1 0 1,2 0 0,-1 1-13,0-1 6,1 2-1,-1-1 1,2 0 0,-1 1 0,1 0 0,0 1 0,0-1-1,1 1-5,1-3 4,0 1 0,1 0 0,0 0-1,0 0 1,1 1 0,-1-1-1,2 0 1,-1 0 0,1 1 0,-1-1-1,2 1-3,-1-1 3,1 1 0,0-1-1,0 1 1,0-1 0,1 0-1,0 1 1,1-1 0,1 4-3,-2-7 14,1 1-1,-1-1 1,1 1 0,-1-1-1,1 0 1,0 0 0,0 0-1,1-1 1,-1 1 0,0-1 0,1 1-1,0-1 1,-1 0 0,2 0-14,4 2 50,-1-1 1,1-1-1,0 1 1,0-1-1,0 0 1,0-1 0,0 0-1,7-1-50,-2 0-451,0-1 0,0 0 0,0-1 0,0-1 0,5-2 451,7-1-1301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37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58 6656,'0'-3'484,"-1"0"0,1-1 0,0 1 0,0 0 0,0 0 1,0-1-1,1 1-484,-1 1 88,0 1 0,0-1 0,1 1 0,-1 0 0,1-1 0,0 1 0,-1 0 0,1-1 0,0 1 0,-1 0 0,1 0 0,0 0 0,0 0 0,0 0 0,0 0 0,1 0 0,0-1-88,-1 1-2,1 0-1,0 0 1,0 0-1,1 0 1,-1 0-1,0 1 1,0-1-1,0 1 1,0-1-1,1 1 1,-1 0-1,0 0 1,0 0-1,1 0 1,-1 0-1,0 0 1,0 1-1,1-1 1,0 1 2,-1 0-2,-1-1 1,1 1-1,-1-1 1,1 1-1,-1 0 1,0 0-1,1 0 0,-1 0 1,0 0-1,0 0 1,0 0-1,0 0 1,0 1-1,0-1 1,0 0-1,0 0 0,-1 1 1,1-1-1,0 1 1,-1-1-1,1 0 1,-1 1-1,0-1 1,1 1-1,-1-1 0,0 1 1,0 0-1,0 0 2,-1 6 101,0 0-1,-1 0 0,1-1 0,-2 1 1,1-1-1,-1 1 0,0-1 1,-1 0-1,-1 3-100,0-1 200,0 0 0,1 1 1,0-1-1,1 1 0,0 1-200,3-10 21,0-1 0,0 1 0,0-1 0,0 1 0,0 0 0,-1-1 0,1 1 0,1-1-1,-1 1 1,0 0 0,0-1 0,0 1 0,0-1 0,0 1 0,0 0 0,1-1 0,-1 1 0,0-1 0,1 1 0,-1-1-1,0 1 1,1-1 0,-1 1 0,0-1 0,1 1 0,-1-1 0,1 0 0,-1 1 0,1-1 0,-1 0 0,1 1-1,0-1 1,-1 0 0,1 1 0,-1-1 0,1 0 0,-1 0 0,1 0 0,0 0-21,2 1 42,0-1 1,0 0-1,0 0 0,1 0 0,-1 0 1,2 0-43,-5 0-3,97-11 270,-68 7-235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3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5568,'10'-21'2048,"-10"21"-1568,14-9-160,-11 7 1152,4 2-864,0-3 480,3 6-640,-4 3-64,1 2-224,3 4-32,-3 2-64,-7 0 96,3 0-96,-6 0 32,0 4-32,-11-1-256,4 0 96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3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60 5312,'5'-3'379,"2"0"1026,-1-1-1,1 0 1,1-1-1405,-7 4 117,1 0 1,-1 0 0,0 0 0,0 0 0,0 0 0,0 0-1,0 0 1,0-1 0,0 1 0,0 0 0,0 0 0,-1-1 0,1 1-1,0-1 1,-1 1 0,0 0 0,1-1 0,-1 1 0,1-1-118,-2 1 7,1 0 0,0 1 0,0-1 0,0 1 0,0-1 0,0 1 0,-1-1 0,1 1 0,0-1 0,0 1 0,-1-1 0,1 1 0,0-1 0,-1 1 0,1-1 0,-1 1 0,1-1 0,-1 1 0,1 0 0,-1-1 0,1 1 0,-1 0 0,1-1 0,-1 1 0,1 0 0,-1 0 0,0 0-7,-1-1-3,0 0 0,-1 0 1,1 1-1,-1 0 1,1-1-1,-1 1 0,-1 0 3,-7 0 58,0 1-1,0 1 1,0-1-1,0 2 1,0-1-1,1 1 0,-3 2-57,-13 5 237,1 2-1,-9 5-236,21-10 49,1 0 1,0 1-1,0 1 1,1-1-1,-6 8-49,13-13 15,1 1 0,-1 0 0,1 0 1,0 0-1,1 0 0,-1 1 0,1-1 0,-1 2-15,2-3 16,0-1 1,1 1-1,-1 0 0,1 0 1,-1 0-1,1 0 1,0-1-1,0 1 0,0 0 1,0 0-1,1 0 0,-1 0 1,1-1-1,0 3-16,1-1 11,-1-1 0,1 1 1,0-1-1,0 0 0,0 0 0,0 0 0,1 0 0,0 0 0,-1 0 0,1 0 0,0-1 0,0 0 0,1 1 1,-1-1-1,0 0 0,1 0 0,-1-1 0,1 1 0,1 0-11,3 1 26,1-1-1,0 1 1,0-1-1,1-1 1,-1 0-1,0 0 1,7-1-26,17 0 32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4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11 102 3712,'0'-12'1221,"4"-2"3542,-4 12-4380,2 0 0,-1-1 0,0 1 1,0 0-1,1 0 0,-1 0 0,1 0 1,0-1-384,4-5 678,-3 4-610,0 0 0,0 1 0,0-1 0,1 1 0,-1-1 0,1 1 0,0 0 0,0 1 0,0-1 0,0 1 0,0-1 0,2 0-68,-2 2 27,-1 0 0,0 0 0,1 0 1,-1 0-1,1 0 0,-1 1 1,1-1-1,-1 1 0,1 0 1,-1 0-1,1 0 0,-1 1 0,1-1 1,-1 1-1,0 0 0,1 0 1,1 0-28,-3 0 0,-1 0 1,1-1-1,-1 1 1,1 0 0,-1 0-1,1 0 1,-1 0 0,0 0-1,0 0 1,1 1-1,-1-1 1,0 0 0,0 0-1,0 1 1,-1-1 0,1 1-1,0-1 1,0 1-1,-1-1 1,1 1 0,-1-1-1,1 1 1,-1-1 0,0 1-1,0 0 1,0-1-1,0 1 1,0 0 0,0-1-1,0 1 1,0-1 0,-1 2-1,0 2 3,0 0 0,-1 0 0,0 0 0,0 0 0,0-1 0,-1 1 0,1 0 0,-1-1 1,-4 4-4,-58 67 58,65-75-59,0 0-1,0 0 0,0 0 1,0 0-1,0 0 1,0 0-1,0 0 0,0 0 1,0 0-1,0 0 1,-1 1-1,1-1 0,0 0 1,0 0-1,0 0 0,0 0 1,0 0-1,0 0 1,0 0-1,0 0 0,0 0 1,0 1-1,0-1 1,0 0-1,0 0 0,0 0 1,0 0-1,0 0 1,0 0-1,0 0 0,0 0 1,0 0-1,0 1 0,1-1 1,-1 0-1,0 0 1,0 0-1,0 0 0,0 0 1,0 0-1,0 0 1,0 0-1,0 0 0,0 0 2,6 1 6,13-3 66,-14 1-84,4 0-3,0 0-1,0 1 1,-1 0 0,1 1 0,0 0-1,7 1 16,-12-1 7,0 0-1,0 0 0,0 1 0,0-1 0,0 1 0,-1 0 0,1 0 0,0 0 0,-1 0 0,0 0 0,0 1 1,1 0-1,-1-1 0,-1 1 0,2 2-6,-3-4-4,0 0 1,0 0 0,-1 0-1,1 0 1,-1 0-1,1 0 1,-1 0-1,0 0 1,1 0 0,-1 0-1,0 0 1,0 0-1,0 1 1,1-1-1,-1 0 1,0 0-1,-1 0 1,1 0 0,0 0-1,0 0 1,-1 1 3,1 0 1,-1-1 0,0 1 1,0 0-1,0 0 1,0-1-1,-1 1 0,1-1 1,0 1-1,-1-1 0,1 1 1,-2 0-2,-5 3 2,1 0 0,-1 0 0,-1-1 0,-7 3-2,12-5-15,-14 5 26,0 0 1,-1-1 0,0-1-1,0-1 1,-3 0-12,7-2-1253,0-1 0,-6 0 1253,14-1-1269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4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4 8480,'6'-3'3136,"-6"3"-2432,7 3-224,-7-3 192,4 5-480,-8 1 0,1 5-128,-7 4 32,0 2-64,-10 2-3616,-1 2 1952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5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76 5408,'0'-2'246,"1"0"0,0 0 0,-1 0 0,1-1 1,-1 1-1,0 0 0,0 0 0,0 0 0,0-1 0,0 1 0,0 0 0,-1 0 1,1 0-1,-1-1 0,0 1 0,1 0 0,-1 0 0,0 0 0,0 0 1,0 0-1,-1 0 0,1 0 0,0 1 0,-1-1 0,1 0 0,-1 1 1,0-1-1,1 1 0,-1 0 0,0-1 0,0 1 0,0 0-246,-3-1 109,1 0 1,0 0-1,-1 1 0,1-1 0,-1 1 0,1 0 1,-1 0-1,0 1 0,1-1 0,-1 1 0,0 0 1,0 0-1,1 1 0,-1 0 0,-1 0-109,-5 1 50,0 1 0,1 1 0,0 0 0,0 0 1,0 1-1,0 0 0,1 0 0,-8 7-50,11-8 16,0 1 1,1 0 0,0 0 0,0 0 0,0 1-1,0 0 1,1 0 0,0 0 0,0 0 0,1 0-1,-1 1 1,2 0 0,-2 2-17,3-5 15,0 1 0,0-1 0,1 0 1,0 0-1,0 0 0,0 1 0,0-1 0,0 0 0,1 0 1,0 1-1,0-1 0,0 0 0,1 0 0,-1 0 0,1 0 1,0 0-1,0-1 0,0 1 0,1 0 0,0-1 0,-1 0 1,1 1-1,0-1 0,0 0 0,1-1 0,-1 1 0,1 0 1,0-1-1,-1 0 0,1 0 0,0 0 0,4 1-15,1 0-171,-1-1-1,1 0 1,0 0-1,0-1 1,-1 0-1,1-1 0,3 0 172,3-1-2039,0 0-1,4-1 2040,8-2-2202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5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4 6880,'2'0'349,"5"-4"1659,-7 4-1966,0 0 0,1 0 0,-1 0-1,0 0 1,0 0 0,0 0 0,0 0 0,0 0 0,1 0 0,-1 0 0,0 0 0,0 0 0,0 0 0,0 0-1,1 0 1,-1 0 0,0 0 0,0 0 0,0 1 0,0-1 0,0 0 0,0 0 0,1 0 0,-1 0 0,0 0-1,0 0 1,0 0 0,0 0 0,0 0 0,0 1 0,0-1 0,0 0 0,0 0 0,1 0 0,-1 0 0,0 0-1,0 1 1,0-1 0,0 0 0,0 0 0,0 0 0,0 0 0,0 0 0,0 1 0,0-1 0,0 0 0,0 0-1,0 0 1,0 0-42,-1 1 123,1 1-1,-1-1 0,1 0 1,-1 0-1,1 0 0,-1 0 1,0 0-1,1 0 0,-1 0 1,0 0-1,-1 1-122,-3 5 228,-36 53 830,22-33 1,-9 18-1059,22-34 111,3-7-32,1 0-1,-1 1 0,1-1 1,0 1-1,1-1 0,-1 2-78,2-5 21,0-1 0,0 1 0,0-1-1,-1 1 1,1-1 0,0 1 0,0-1 0,0 1-1,1-1 1,-1 1 0,0 0 0,0-1 0,0 1-1,0-1 1,0 1 0,1-1 0,-1 1-1,0-1 1,0 1 0,1-1 0,-1 0 0,1 1-1,-1-1 1,0 1 0,1-1-21,0 1 24,0-1 1,0 1-1,0-1 1,0 1-1,0-1 0,0 0 1,0 1-1,0-1 1,0 0-1,0 0 0,0 0 1,0 0-1,0 0-24,5 0 34,-1 0-1,1-1 0,0 0 1,3-1-34,33-10-47,3-2 47,27-8-5414,-55 18 3174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6.0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 9376,'-6'-8'3488,"6"8"-2720,0 8-192,0-2 384,0-1-640,0 7 0,3 2-192,-3 3-32,3 3-32,-6 0-1472,3 0 800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6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9568,'20'-23'3520,"-20"23"-2720,23 2-256,-16 2 224,3 1-544,0 4-32,3 3-96,-6 4 0,0 1-64,-14 6-992,0 3 512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6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163 104 5216,'5'-16'1925,"-1"1"0,-1-1 1,0 0-1,-1-3-1925,-2 18 47,0 0-1,0 0 1,0 0 0,0 1-1,0-1 1,0 0 0,0 0 0,0 0-1,-1 1 1,1-1 0,0 0-1,-1 0 1,1 1 0,0-1-1,-1 0 1,1 0 0,-1 1 0,1-1-1,-1 1 1,1-1 0,-1 0-1,0 1 1,1-1 0,-1 1 0,0-1-1,1 1 1,-1 0 0,0-1-1,0 1 1,1 0 0,-1-1-1,0 1 1,0 0 0,0 0 0,1 0-1,-1 0 1,0-1 0,0 1-1,0 0 1,0 0 0,0 1-1,1-1 1,-1 0 0,0 0-47,-4 1 40,0 0 1,-1 0 0,1 1-1,0-1 1,1 1 0,-4 2-41,-6 2 35,1 1 1,0 0 0,1 1 0,-7 6-36,15-11 22,0 0 0,0 1 1,0-1-1,0 1 0,1 0 0,0 0 0,0 0 0,0 1 0,0-1 0,1 1 1,-1 0-1,1-1 0,0 1 0,0 4-22,1-6 6,1 0 0,0 0 1,0 1-1,1-1 0,-1 0 1,1 0-1,-1 0 0,1 0 1,0 0-1,0 0 0,0 0 1,1 0-1,-1 0 0,1 0 1,0-1-1,1 2-6,3 4 37,0 0 1,0-1-1,1 0 1,6 4-38,-6-5-47,0 0 1,0-1-1,1-1 1,0 1-1,0-1 1,0 0-1,7 1 47,-7-2-599,0-1-1,0 0 1,0 0-1,1-1 1,1 0 599,10 2-1461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7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16 7808,'-11'-13'2506,"10"13"-2408,1 0-1,0-1 1,-1 1-1,1 0 1,-1 0-1,1-1 1,0 1-1,-1 0 1,1 0-1,-1 0 1,1-1-1,-1 1 1,1 0-1,-1 0 0,1 0 1,-1 0-1,1 0 1,-1 0-98,-1 0 441,3 1 153,0 11 451,0-10-1019,0 0 0,0 0 0,0 0 1,0 0-1,0 0 0,0-1 0,0 1 0,1 0 0,-1-1 0,1 1 1,-1-1-1,1 0 0,0 1 0,-1-1 0,1 0 0,0 0 1,0 0-1,2 1-26,6 2 320,0 0 1,1 0-1,3 0-320,5 2 408,-13-4-337,0 0-1,0 0 1,0 1 0,0 0 0,0 0-1,-1 0 1,1 1 0,-1-1 0,0 1-1,0 1 1,0-1 0,-1 1 0,0-1-1,0 1 1,3 5-71,-6-9 9,-1 0 0,1 0 0,-1 1 0,1-1 0,-1 0 0,1 0 0,-1 1 0,0-1 0,0 0-1,1 0 1,-1 1 0,0-1 0,0 0 0,-1 1 0,1-1 0,0 0 0,0 0 0,-1 2-9,0-1 10,0 0 0,0 0 0,0 0 0,0 0 0,-1 0 0,1 0 0,-1 0 0,1-1 0,-1 1 0,0 0-10,-6 4 18,0 0-1,0 0 0,0-1 1,-8 3-18,11-5 0,-10 4-795,0 0 0,-4 0 795,15-5-303,-18 9-849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7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57 7712,'20'-29'2880,"-20"29"-2240,20-11-192,-13 5 480,3 4-608,7-5-352,0 5 0</inkml:trace>
  <inkml:trace contextRef="#ctx0" brushRef="#br0" timeOffset="1">347 122 9568,'3'0'3520,"-3"0"-2720,3 17-256,-3-5 160,3-1-512,-3 6 0,4 4-128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8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214 44 7712,'6'-15'2506,"-6"15"-2412,0-1 0,0 0 1,0 0-1,0 0 0,0 1 0,0-1 0,0 0 0,-1 0 0,1 0 0,0 1 0,0-1 0,-1 0 0,1 0 0,0 1 0,-1-1 0,1 0 0,-1 1 0,1-1 0,-1 1 0,1-1 0,-1 0 0,0 1 0,1-1 1,-1 1-1,0-1 0,1 1 0,-1 0 0,0-1 0,0 1-94,0-1 323,-1 0-253,0 0-1,0 0 1,0 0-1,0 0 1,0 0-1,0 0 1,0 1 0,0-1-1,-1 1 1,1 0-1,0 0 1,0-1 0,0 1-1,0 0 1,-1 1-1,1-1 1,0 0 0,0 1-1,0-1 1,0 1-1,0-1 1,0 1 0,0 0-1,0 0 1,-1 0-70,-4 3 38,0 1 0,1-1 0,-1 1 0,1 0 0,0 0 0,-4 5-38,-8 9 247,1 0 0,-7 12-247,17-22 39,1 1 1,0 0-1,1 0 1,0 0-1,0 1 1,-2 10-40,6-16 13,0-1 0,1 1 0,-1 0 0,1 0 0,0-1 1,0 1-1,1 0 0,-1 0 0,1-1 0,0 1 1,1-1-1,-1 1 0,1-1 0,0 1 0,0-1 1,0 0-1,3 3-13,-1-1-236,0 1 0,1-2 0,1 1 1,-1 0-1,1-1 0,-1 0 0,2 0 1,-1-1-1,0 1 0,7 2 236,16 7-1258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48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57 5216,'9'-26'3200,"-9"24"-2649,0-1 0,1 1 0,-1 0-1,0 0 1,0-1 0,0 1-1,0 0 1,-1 0 0,1-1 0,-1 1-1,0-1-550,1 3 30,0 0-1,0 0 0,0-1 0,0 1 1,0 0-1,0 0 0,0 0 0,0 0 1,-1 0-1,1 0 0,0-1 1,0 1-1,0 0 0,0 0 0,0 0 1,-1 0-1,1 0 0,0 0 1,0 0-1,0 0 0,0 0 0,-1 0 1,1 0-1,0 0 0,0 0 1,0 0-1,-1 0 0,1 0 0,0 0 1,0 0-1,0 0 0,0 0 1,-1 0-1,1 0 0,0 0 0,0 0 1,0 0-1,0 0 0,-1 0 1,1 0-1,0 1 0,0-1 0,0 0 1,0 0-1,0 0 0,-1 0 0,1 0 1,0 0-1,0 1-29,-8 6 199,7-5-115,-18 16 345,9-8-144,1 0 0,-7 8-285,14-15 21,-1 1 0,1-1 0,0 1 0,0 0 0,1-1 1,-1 1-1,1 0 0,0 0 0,0 0 0,0 0 0,0 1-21,1 0 2,0 0-1,0 0 0,1 0 1,-1 0-1,1 0 0,0-1 0,1 1 1,-1 0-1,1-1 0,0 1 0,0-1 1,1 0-1,-1 1 0,1-1 0,1 1-1,-1-2 16,-1 0 0,1 1 0,0-1 0,0 0 0,1 0-1,-1-1 1,1 1 0,0-1 0,-1 0 0,1 1 0,0-2-1,0 1 1,0 0 0,1-1 0,-1 0 0,0 0-1,3 1-15,-5-2 2,-1 0-1,1 0 1,0 0-1,0 0 1,-1 0-1,1-1 1,0 1-1,-1 0 1,1-1-1,0 0 1,-1 1-1,1-1 1,-1 0-1,1 1 1,-1-1-1,1 0-1,-1 0 2,-1 0-1,1 1 0,0-1 0,0 0 0,-1 1 1,1-1-1,0 0 0,-1 0 0,1 1 1,-1-1-1,1 0 0,-1 0 0,1 0 1,-1 0-1,0 0 0,0 0 0,1 0 0,-1 0 1,0 0-1,0 0 0,0 1 0,0-1 1,0 0-1,0-1-1,-1 1-5,1 0 0,0 0-1,-1 0 1,1 1 0,-1-1 0,1 0 0,-1 0 0,0 0 0,1 1 0,-1-1 0,0 0 0,1 1-1,-1-1 1,0 1 0,0-1 0,0 1 0,0-1 0,1 1 0,-1 0 0,0-1 0,0 1 0,0 0-1,0 0 1,-1-1 5,-2 0-60,0 1 0,0-1 0,-1 1 0,-3-1 60,2 2-699,0-1 1,0 1-1,0 0 1,-5 2 698,-4 2-1552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56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48 6048,'-1'-2'470,"-1"1"0,1-1 0,-1 0 1,0 1-1,1-1 0,-1 1 0,0 0 0,0 0 1,0 0-1,0 0 0,0 0 0,-2-1-470,4 2 142,0 0 0,-1 0-1,1 0 1,-1 0 0,1-1-1,0 1 1,-1 0 0,1 0-1,-1 0 1,1-1-1,0 1 1,-1 0 0,1-1-1,0 1 1,0 0 0,-1-1-1,1 1 1,0 0 0,0-1-1,-1 1-141,1-1 81,0 1-1,0 0 1,0 0-1,0-1 1,0 1-1,1 0 1,-1 0-1,0 0 1,0-1-1,0 1 1,0 0-1,0 0 1,0-1-1,0 1 1,1 0 0,-1 0-1,0 0 1,0-1-1,0 1 1,0 0-1,1 0 1,-1 0-1,0 0 1,0-1-81,2 0 159,0 1 0,-1-1 0,1 0 0,0 0 0,0 1 0,-1-1 0,1 1 0,0-1 0,1 1-159,23-1 559,22 1-559,-8 1 44,84-2-369,33-9 325,-151 9-199,-4 1 26,1 0 1,-1-1 0,0 1 0,0 0-1,1 0 1,-1 1 0,0-1-1,0 0 1,0 1 0,1-1-1,-1 1 1,0-1 172,5 5-1114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56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86 6400,'0'0'82,"-1"-1"82,1 1 0,0 0 0,0-1 0,-1 1 0,1-1 0,0 1 0,-1-1 0,1 1 0,0-1 0,-1 1 0,1 0 0,-1-1 0,1 1-1,0 0 1,-1-1 0,1 1 0,-1 0 0,1 0 0,-1 0 0,1-1 0,-1 1 0,1 0 0,-1 0 0,0 0 0,1 0-164,2-3 2629,-2 2-2520,0 1-1,0-1 1,1 1 0,-1-1-1,0 1 1,0-1-1,1 1 1,-1 0 0,0-1-1,0 1 1,1-1-1,-1 1 1,1 0 0,-1-1-1,0 1 1,1 0-1,-1 0 1,1-1 0,-1 1-1,1 0 1,-1 0 0,1-1-109,44-8 341,1 1 0,0 3 0,1 1-341,60-8 27,-88 10 22,12-2-295,28-8 246,-46 7-595,-8 3-878,-5 2 1402,0 0 0,0 0 0,0 0 1,0 0-1,0 0 0,0 0 0,0 0 1,0-1-1,0 1 0,0 0 0,0 0 1,1 0-1,-1 0 0,0 0 0,0 0 1,0 0-1,0 0 0,0 0 0,0 0 1,0 0-1,0 0 0,0 0 0,0 0 0,0 0 1,0 0-1,0 0 0,0-1 0,0 1 1,0 0-1,-1 0 0,1 0 0,0 0 1,0 0-1,0 0 0,0 0 0,0 0 1,0 0-1,0 0 0,0 0 0,0 0 1,0 0-1,0 0 0,0 0 0,0 0 0,0 0 1,0 0-1,0 0 0,0 0 0,0 0 1,0 0-1,0 0 0,0 0 0,-1 0 71,-2-1-2314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4:57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5632,'0'-1'278,"-1"1"-1,1-1 1,0 1 0,0-1 0,0 0-1,0 1 1,0-1 0,1 1 0,-1-1 0,0 1-1,0-1 1,0 0 0,0 1 0,1-1-1,-1 1 1,0-1 0,0 1 0,1-1-1,-1 1 1,1 0 0,-1-1 0,0 1 0,1-1-278,-1 1 110,1 0 0,-1 0 1,1 0-1,-1 0 0,0 0 1,1 0-1,-1 0 0,1 0 1,-1 0-1,1 0 0,-1 1 1,1-1-1,-1 0 1,0 0-1,1 0 0,-1 1 1,1-1-1,-1 0 0,0 0 1,1 1-1,-1-1 0,0 0-110,5 4 179,-2 0-1,1 0 1,0 0-1,0 2-178,11 10 69,1 1 0,0-2 0,1 0 0,0-1 0,9 4-69,13 12 61,0 3-105,12 9 290,-14-12 266,-36-29-277,-3 0-202,1 0-1,0 0 1,0 0 0,0 0 0,0 1-1,0-1 1,0 0 0,0 1-1,0-1 1,0 0 0,0 2-33,0-1-8,-13 19 102,-1-1 1,-1-1 0,-1 0-1,-1-1 1,-11 9-95,-25 25-84,-11 19-977,37-34 480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14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41 4224,'-3'-4'1043,"3"4"-1023,0 0 0,0 0 0,0 0-1,0 0 1,0 0 0,0 0-1,1 0 1,-1 0 0,0 0 0,0 0-1,0 0 1,0 0 0,0 0-1,0 0 1,0 0 0,0 0 0,0 0-1,0 0 1,0 0 0,0 0 0,0 0-1,0 0 1,0 0 0,0-1-1,0 1 1,0 0 0,0 0 0,0 0-1,0 0 1,0 0 0,0 0-1,0 0 1,0 0 0,0 0 0,0 0-1,0 0 1,0 0 0,0 0-1,0 0 1,0 0 0,0 0 0,0 0-1,0 0 1,0 0 0,0-1-1,0 1 1,0 0 0,0 0 0,0 0-1,0 0 1,0 0 0,0 0-1,0 0 1,0 0 0,0 0 0,0 0-1,0 0 1,0 0 0,0 0-1,0 0 1,0 0 0,0 0-20,8-2 1323,-6 2-1140,0 0-1,0-1 1,0 1 0,0 0-1,0 0 1,0 1-1,0-1 1,0 0 0,0 1-1,0-1 1,0 1-1,0-1 1,-1 1 0,1 0-1,0 0 1,0 0-1,-1 0 1,2 1-183,0-1 79,-1 1 0,1-1 0,0 0 0,0 0 1,-1 0-1,1 0 0,0 0 0,2 0-79,9-1 214,0-1 0,1 0 0,-1-1 0,0 0 1,-1-2-1,14-3-214,15-4 182,12 2-146,-1 2 0,1 2 0,0 2 0,49 5-36,-53 3-3,-24-2-869,-19-1 371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35.6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17 5728,'1'-4'778,"3"-6"1293,-4 10-2025,0 0 0,0 0-1,0 0 1,0 0 0,0 0-1,0-1 1,0 1-1,0 0 1,0 0 0,0 0-1,1 0 1,-1 0 0,0-1-1,0 1 1,0 0 0,0 0-1,0 0 1,1 0-1,-1 0 1,0 0 0,0 0-1,0 0 1,0 0 0,0-1-1,1 1 1,-1 0-1,0 0 1,0 0 0,0 0-1,1 0 1,-1 0 0,0 0-1,0 0 1,0 0 0,0 0-1,1 0 1,-1 0-1,0 1 1,0-1-46,1 0 21,-1 0 0,1 1 0,-1-1-1,1 1 1,-1-1 0,1 1 0,-1-1 0,0 1-1,1 0 1,-1-1 0,1 1 0,-1-1 0,0 1 0,0 0-1,0-1 1,1 1 0,-1 0 0,0-1 0,0 1 0,0 0-1,0 0 1,0-1 0,0 1 0,0 0 0,0 0-21,-5 23 503,3-13-418,-9 56 494,-2 61-579,8 71 595,7 79 205,2-243 293,-10-70 118,8-20-1025,-1 29-160,1-1 0,2 1 1,2-11-27,7-15 140,4-10-140,-11 44-46,1-1 1,0 1-1,9-14 46,-13 27-11,-1 0 0,1 0 1,0 1-1,1-1 0,-1 1 0,1 0 0,0 0 1,0 1-1,0-1 0,1 1 0,-1-1 1,1 1-1,0 1 0,0-1 0,5-1 11,-7 3-6,-1 0 0,1 0 0,0 1-1,0-1 1,0 1 0,0 0 0,0 0 0,0 0-1,-1 0 1,1 1 0,0-1 0,0 1 0,0 0 0,0-1-1,-1 1 1,3 1 6,-1 0-2,-1 0 1,1 0-1,-1 1 0,0-1 1,1 1-1,-1-1 0,-1 1 0,1 0 1,0 0-1,-1 0 0,2 2 2,-1-1 2,-1 1 0,0-1 1,1 0-1,-2 1 0,1 0 0,0-1 0,-1 1 0,0 0 0,0 2-2,-1-4 1,1 1 0,-1-1 0,0 1 0,0-1 0,-1 0 0,1 1 1,-1-1-1,0 0 0,0 1 0,0-1 0,0 0 0,-1 0 0,0 1-1,-2 4 63,-2 0 0,1-1-1,-1 0 1,0 0 0,0 0 0,-1 0 0,0-1 0,0-1 0,-1 1 0,-4 2-63,6-5 29,0 0 0,0 0 1,-1 0-1,1 0 0,-1-1 1,0 0-1,0-1 1,0 1-1,0-1 0,0-1 1,0 1-1,0-1 0,0 0 1,-5-1-30,-18-5-151,-4-1-1445,30 7 546,1-1 0,0 1 0,-1 0 0,1 1 0,-2-1 1050,-2 3-2896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36.2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0 118 5568,'5'3'4233,"1"2"-748,-6-5-3450,0 0-1,0 0 1,0 0-1,1 0 1,-1 0 0,0 0-1,0 0 1,0 0-1,0 0 1,1 0-1,-1 0 1,0 0-1,0 0 1,0 0 0,0 0-1,1 0 1,-1 0-1,0 0 1,0 0-1,0 0 1,0 0 0,1 0-1,-1 0 1,0 0-1,0 0 1,0 0-1,0-1 1,0 1 0,0 0-1,1 0 1,-1 0-1,0 0 1,0 0-1,0-1 1,0 1 0,0 0-1,0 0 1,0 0-1,0 0-34,1-2 82,-1 1 0,0-1 0,0 1 0,1-1 0,-1 1 0,0-1 0,-1 1-1,1-2-81,0-6 151,0-91-39,7 142 10,-4-14-56,1-2-393,-1 20 327,-3-30-341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36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61 6656,'-2'-2'604,"0"0"1,0-1-1,0 1 1,0 1-1,0-1 0,-2-1-604,4 3 54,0 0 0,0 0-1,0 0 1,0 0-1,0 0 1,0 0 0,0 0-1,0 0 1,-1 0-1,1 0 1,0-1 0,0 1-1,0 0 1,0 0-1,0 0 1,0 0 0,0 0-1,0 0 1,0 0-1,0 0 1,0 0 0,0 0-1,0 0 1,0 0 0,0-1-1,0 1 1,0 0-1,0 0 1,0 0 0,0 0-1,0 0 1,0 0-1,0 0 1,0 0 0,0 0-1,0 0 1,1 0-1,-1 0 1,0-1 0,0 1-1,0 0 1,0 0-1,0 0 1,0 0 0,0 0-1,0 0 1,0 0-54,6-4 1333,8-2-364,72-13 304,-59 14-1213,-5 1-1743,13 1 1683,-27 2-1240,10 1-370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37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319 222 6240,'8'-1'10096,"-7"0"-10035,0 1 1,0-1-1,-1 1 1,1-1-1,0 1 1,0-1-1,0 1 0,-1-1 1,1 0-1,0 1 1,-1-1-1,1 0 1,0 0-1,-1 1 1,1-1-1,-1 0 1,1-1-62,-1 1 1,1-1 1,-1 0-1,1 1 1,-1-1-1,0 0 1,1 0-1,-1 1 1,0-1-1,0 0 1,0 0-1,-1 1 1,1-1-1,0 0 0,-1 0 1,1 1-1,-1-1 1,0 0-1,1 1 1,-1-1-1,0 1 1,0-1-1,0 1 1,0-1-1,0 1 1,-1 0-1,1-1 1,0 1-1,-1 0 1,1 0-1,-1 0 1,1 0-1,-1 0 0,1 0 1,-1 1-1,0-1 1,1 0-1,-1 1 1,0-1-1,0 1 1,0-1-1,1 1 1,-1 0-1,0 0 1,0 0-1,0 0 1,1 0-1,-1 0-1,-8 2 18,0 0 0,1 0-1,-1 1 1,1 0 0,0 0 0,0 1 0,0 0-1,0 0 1,1 1 0,-1 1 0,2-1-1,-4 4-17,9-8-3,0 1-1,0 0 0,1 0 1,-1 0-1,0 0 0,1 0 1,0 0-1,-1 0 0,1 0 1,0 0-1,0 2 4,1-3-5,0 0 0,-1 0-1,1 0 1,0 0 0,0 0 0,0 0 0,0 0-1,0 0 1,1 0 0,-1 0 0,0 0-1,0 0 1,1 0 0,-1 0 0,0 0-1,1 0 1,-1 0 0,1 0 0,0-1 0,-1 1-1,1 0 1,0 0 0,-1 0 0,1-1-1,0 1 1,0 0 0,0-1 0,-1 1-1,2-1 6,5 5 25,2-1-1,-1 0 1,1 0-1,-1-1 1,1 0-1,0-1 1,0 0-1,0 0 0,0-1 1,1 0-1,-1 0 1,5-1-25,-11 0-7,0-1 1,0 1 0,0-1-1,0 0 1,0 0-1,0 0 1,0 0-1,2-1 7,24-14-60,-27 15 70,0-1-2,0 0-1,0 0 0,0 0 1,0 0-1,0 0 0,-1 0 1,1 0-1,0-1 0,-1 1 1,0-1-1,0 1 0,0-1 1,0 1-1,0-1 0,0 0 1,-1 0-8,2-3 46,-1 1 0,0-1 1,-1 0-1,1 0 0,-1 0 1,0 1-1,-1-6-46,-2-4-79,1 0-1,-3-4 80,2 8-42,0 1-1,-1 0 1,0 0-1,0 1 1,-1-1 0,-4-4 42,7 10 2,-1 1 1,0-1-1,0 1 1,0-1 0,0 1-1,-1 0 1,1 0-1,-1 1 1,0-1-1,0 1 1,0-1-1,0 1 1,0 0 0,-1 1-1,1-1 1,-3 0-3,-1 1-11,1 0-1,0 0 1,0 1 0,-1 0 0,1 0-1,0 1 1,-1 0 0,1 0 0,0 0 0,0 1-1,0 0 1,0 1 0,0-1 0,0 1-1,1 1 1,0-1 0,-1 1 0,1 0-1,0 1 12,-9 6-43,1 1-1,0 1 0,1 0 1,0 0-1,-2 5 44,9-10 12,1-1-1,-1 2 1,1-1 0,1 0-1,0 1 1,0 0-1,1 0 1,0 0 0,0 0-1,1 1 1,0 1-12,2-6 16,-1 0 1,1 1-1,1-1 1,-1 0-1,1 0 1,0 0-1,0 0 1,1 0-1,-1 0 1,1 0-1,0 0 1,1 0-1,-1-1 1,1 1-1,0-1 1,0 0-1,0 0 1,1 0-1,-1 0 0,1 0 1,0-1-1,2 2-16,3 0 20,0 0 0,0-1-1,1 0 1,0 0-1,0-1 1,0 0-1,9 1-19,0 0-1800,2-2 0,-1 0 0,13-1 1800,-5-1-2704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54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0 151 4576,'2'-2'506,"9"-5"1785,-11 7-2184,0 0 1,1 0 0,-1 0 0,0 0-1,1 0 1,-1 0 0,1 0 0,-1 0 0,0 0-1,1 0 1,-1 0 0,1 0 0,-1 0-1,0 0 1,1 0 0,-1 0 0,1 1-1,-1-1 1,0 0 0,1 0 0,-1 0 0,0 1-1,1-1 1,-1 0 0,0 0 0,1 1-1,-1-1-107,1 1 651,-2-1-567,1 0-1,-1 0 1,1 0-1,-1 0 1,1 0-1,-1 0 1,1 0-1,-1 0 1,1 0 0,-1 0-1,0 0 1,1 0-1,-1 0 1,1 0-1,-1 0 1,1 0-1,0 0 1,-1-1-84,0-2 43,0 0-1,-1 0 1,2-1-1,-1 1 1,0 0-1,1-1 1,0 1-1,-1-1 1,2 1 0,-1 0-1,0-1 1,1-2-43,0-10 156,-1 8 18,0 0 0,0-1 0,1 1 0,1 0 1,-1-1-1,2-1-174,-2 7 6,-1 1 0,1-1 0,-1 1 0,1-1 0,-1 1 0,0-1 1,0-2-7,-4 20 64,1 6-80,1 1 0,0 0 0,3 21 16,-1-23-3,-1 19 3,0-22 62,1-1-1,1 1 0,1 5-61,-2-19-126,1 0-1,0 0 1,0 0 0,0 0 0,0 0 0,0 0-1,1 0 1,-1 0 0,2 1 126,-2-4-2229,-1 0 645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5:55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5824,'14'-2'6667,"9"-6"-4363,5-2-2246,32-6 141,42-10-1070,-76 23 258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3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19 5216,'-1'-1'551,"0"-1"-1,0 0 1,0 0 0,0 1-1,0-1 1,-1 1 0,1-1-1,0 1 1,-2-1-551,1 0 1705,8 35 844,1 8-1740,-2 0-1,0 31-808,-3-29 330,6 62 550,15 61-880,-12-102 103,-1 16-103,-8-55-144,-2-1-1,0 1 1,-2 0-1,-3 19 145,0-20-1466,4-6 394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4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4736,'2'-7'669,"0"-9"1286,0 26 3113,2 4-3781,3 17-874,-3 1 446,-1 0 1,-2 3-860,1 23 569,9 161 129,-1-8-570,0-66-816,-7-104 262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4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78 8384,'-3'-4'6255,"4"-2"-3976,-1 5-2235,1 1 1,-1-1 0,0 0-1,0 0 1,0 1 0,1-1-1,-1 0 1,0 1 0,0-1-1,0 0 1,0 0-1,0 1 1,-1-2-45,1 0 63,-1 0 0,0 1-1,0-1 1,0 0 0,0 0 0,0 0-1,-1 1 1,1-1 0,-1 0 0,1 1-1,-1-1 1,1 1 0,-1 0-1,-2-2-62,-2 0 132,-1-1 0,1 1 0,-4-2-132,9 5 6,-8-3 61,0 0 0,0 0 1,-1 1-1,1 0 0,-1 1 0,1 0 0,-1 1 0,-9 0-67,1 1 63,0 0 0,0 2 0,0 0 0,-2 2-63,9-3 52,1 2 0,0-1 0,0 1 0,0 1 0,0 0 0,0 0 0,1 1 0,-5 4-52,7-5 17,0 1 0,1 0 0,0 0 0,0 1 0,0 0 1,1 0-1,0 0 0,1 0 0,0 1 0,-2 3-17,2 0 22,0 0-1,0 0 1,1 0-1,1 0 1,0 1-1,0-1 1,2 1-1,-1-1 1,1 5-22,1-10 8,-1-1 1,1 1-1,0-1 0,0 1 1,0-1-1,1 1 1,0-1-1,0 0 1,0 0-1,1 0 1,0 0-1,0 0 1,0 0-1,1-1 0,-1 0 1,1 1-1,0-1 1,0-1-1,1 1 1,0 0-9,3 1 35,0-1 0,0 0 0,0-1 1,0 0-1,1 0 0,-1-1 0,1 0 1,0 0-1,0-1 0,0 0 1,1 0-36,9-1 16,-1 0 0,1-1 1,-1-1-1,17-4-16,-28 5-249,-1-1 0,1 0-1,0 0 1,-1 0 0,1-1 0,-1 0 0,0 0-1,0-1 1,0 0 0,0 0 0,1-1 249,7-7-1302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5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9056,'2'-10'2922,"-1"10"-2842,-1-1-1,0 1 0,0 0 1,1 0-1,-1-1 0,0 1 1,1 0-1,-1 0 0,0-1 1,1 1-1,-1 0 0,0 0 1,1 0-1,-1 0 0,1-1 1,-1 1-1,0 0 0,1 0 1,-1 0-1,1 0 0,-1 0 1,0 0-1,1 0 0,0 0-79,-1 0 144,1 0 0,-1 0-1,1 0 1,0 0-1,-1 1 1,1-1 0,-1 0-1,1 0 1,-1 0 0,1 0-1,-1 1 1,1-1 0,-1 0-1,1 1 1,-1-1 0,1 0-1,-1 1 1,1-1-1,-1 0 1,1 1 0,-1-1-1,1 1-143,8 12 406,-6-7-20,4 5-311,0 1 0,0-1 1,-1 1-1,-1 0 0,0 1 0,-1-1 0,0 1 0,-1 0 0,-1 0 1,0 0-1,0 6-75,1-1-358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5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12128,'4'-11'4479,"-4"11"-3455,0-8-320,0 2 0,3 3-544,0-2 352,4 2-288,-5-3-480,2 3 160,-4 1-4735,3 2 2655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6:35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49 12480,'-3'-26'4607,"3"26"-3583,3-12-288,-3 7-128,3 3-480,-3-1-1600,4 3 800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1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13 130 6464,'0'0'34,"-2"-2"525,1 1-1,-1-1 1,1 0-1,-1 0 1,1 0-1,0 0 1,-1-2-559,1 3 172,1 1 0,0-1 1,0 0-1,0 0 0,0 1 0,0-1 1,0 0-1,0 0 0,0 1 0,1-1 1,-1 0-1,0 1 0,0-1 0,1 0 1,-1 0-1,0 1 0,1-1 0,-1 0 1,0 1-1,1-1 0,-1 1 0,1-1 1,0 1-1,-1-1 0,1 1-172,5-7 940,-4 6-522,0-1 0,0 0 1,0 0-1,-1 0 0,1-1 0,-1 1 1,1 0-1,-1 0 0,1-2-418,-1 3 35,-1 0 1,1-1-1,0 1 1,0 0-1,0 0 0,1 0 1,-1-1-1,0 1 0,0 0 1,1 1-1,-1-1 1,0 0-1,1 0 0,-1 0 1,1 1-1,-1-1 0,1 1 1,-1-1-1,1 1 1,-1 0-1,1-1 0,0 1 1,0 0-36,9-1-70,0 0 1,0 1-1,4 1 70,-1-1 72,61-3 7,0-4 0,22-6-79,-81 10-8,52-6-454,0 2 1,25 2 461,-92 5-20,17 1-1345,-18-1 1262,-1 0 0,1 1 0,0-1 0,0 0 0,0 0 0,0 0 0,0 0 0,-1 0 0,1 0 0,0 0 0,0 0 0,0 1 0,0-1 0,0 0 0,0 0 0,0 0 0,0 0 0,0 0 0,-1 1 0,1-1 0,0 0 0,0 0 0,0 0 0,0 0 0,0 1 0,0-1 0,0 0 0,0 0 0,0 0 0,0 0 0,0 1 0,0-1 0,0 0 0,0 0 0,0 0 0,1 0 0,-1 0 0,0 1 0,0-1 0,0 0 0,0 0 0,0 0 0,0 0 0,0 0 0,0 1 0,1-1 0,-1 0 0,0 0 0,0 0 1,0 0-1,0 0 0,0 0 0,1 0 0,-1 0 0,0 0 0,0 0 0,0 1 0,0-1 0,1 0 0,-1 0 0,0 0 0,0 0 103,-7 5-2336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1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21 109 5568,'-14'-1'1999,"9"1"-634,4 0 10,1 1 691,31-7 2195,-10 3-3560,0-1 0,8-3-701,6-1 241,123-18 333,-89 17-583,149-19 217,-123 17-1579,-70 9 179,-2 1-2387,-9-2-3100,-7 3 3010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2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9312,'0'0'171,"-1"-1"1,1 1-1,0-1 1,0 1 0,0-1-1,0 1 1,0-1-1,0 1 1,1-1 0,-1 1-1,0-1 1,0 1-1,0-1 1,0 1 0,1-1-1,-1 1 1,0 0-1,0-1 1,1 1 0,-1-1-1,0 1 1,1 0-1,-1-1 1,0 1 0,1 0-1,-1-1 1,1 1-172,0 0 201,0 0 0,0-1 1,1 1-1,-1 0 0,0 0 1,0 1-1,1-1 0,-1 0 1,0 0-1,0 0 1,1 1-202,17 4 415,-1 2 0,17 7-415,-1 0-111,-25-11 117,30 11 161,-1 2 0,-1 1 0,14 10-167,-47-25 46,0 1 1,0 0-1,-1 0 0,1 0 1,0 0-1,-1 1 0,0 0 0,0-1 1,0 1-1,0 0 0,-1 0 1,0 0-1,1 1 0,-2-1 1,1 0-1,0 1 0,-1 0 0,0-1 1,0 1-1,0-1 0,-1 1 1,0 0-1,0 0 0,0-1 0,0 4-46,-2 3 35,-1 1-1,0-1 0,0 0 0,-1 0 0,0 0 0,-1 0 0,-3 4-34,-4 6-17,-1-1 0,-1 0-1,-2 1 18,-8 6-1533,-1-2 0,0-1 0,-12 7 1533,5-3-4275,-3 5 563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3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18 8128,'-11'-14'2618,"11"13"-2583,0 1-1,0 0 1,-1 0-1,1 0 1,0 0-1,0-1 1,0 1-1,0 0 1,0 0-1,0 0 1,0 0-1,-1 0 1,1 0-1,0-1 1,0 1-1,0 0 1,0 0-1,0 0 1,-1 0-1,1 0 1,0 0-1,0 0 1,0 0-1,-1 0 1,1 0-1,0 0 1,0 0-1,0 0 0,0 0 1,-1 0-35,0 0 7,1 0 54,-1 0 0,0-1 0,0 1 0,0 1 0,0-1 0,1 0 1,-1 0-1,0 0 0,0 0 0,0 0 0,0 1 0,1-1 0,-1 0 0,0 1 1,0-1-1,1 1 0,-1-1 0,0 1 0,1-1 0,-1 1 0,1-1 0,-1 1 1,0-1-1,1 1 0,-1 0 0,1-1 0,0 1 0,-1 0 0,1 0 0,-1-1 0,1 1 1,0 0-62,-5 12 167,1-1 0,1 1 0,0 0 0,1 0 0,0 0 1,1 11-168,-2 4 234,-4 65 1023,3 24-1257,8 96 190,0-14 224,-4-171-155,0 24 905,-2 0 0,-2 4-1164,3-55 28,1 1 25,0-1 1,0 1-1,0 0 0,-1-1 0,1 1 0,-1 0 1,1-1-1,-1 1 0,0-1 0,0 1 0,0-1 1,0 1-1,0 0-53,1-2 6,0 0 1,0 0-1,0 1 1,0-1 0,0 0-1,0 0 1,0 0-1,0 0 1,0 0 0,-1 0-1,1 1 1,0-1-1,0 0 1,0 0-1,0 0 1,0 0 0,0 0-1,0 0 1,0 0-1,-1 0 1,1 0 0,0 0-1,0 1 1,0-1-1,0 0 1,0 0-1,0 0 1,-1 0 0,1 0-1,0 0 1,0 0-1,0 0 1,0 0 0,0 0-1,-1 0 1,1 0-1,0 0 1,0 0-1,0 0 1,0 0 0,0 0-1,-1 0 1,1 0-1,0-1 1,0 1 0,0 0-1,0 0-6,-2-9 216,1 1-133,-3-13-44,2-1 0,0 0-1,2-10-38,5-71-36,-5 102 36,5-37-54,1 0 1,9-28 53,-10 49-2,1 1 1,0-1-1,1 1 0,1 0 0,0 0 1,1 1-1,1 0 0,1 1 0,1-1 2,-5 7-17,1 0 0,0 0 0,0 1 0,1 0 0,0 1 0,0 0 0,1 0 17,-2 2-21,-1 0-1,1 1 1,-1 0 0,1 1 0,0-1 0,0 2 0,1-1 0,-1 1 0,7-1 21,-10 2-4,0 1 1,0-1-1,0 0 1,0 1 0,1 0-1,-2 0 1,1 1-1,0-1 1,0 1 0,0 0-1,-1 0 1,1 1-1,-1-1 1,0 1 0,0 0-1,0 0 1,0 1-1,0-1 1,-1 1 0,1-1-1,-1 1 1,0 0-1,0 0 1,-1 1 0,1-1-1,-1 0 1,0 1-1,0-1 1,0 1-1,-1 0 1,0 0 0,0 0-1,0-1 1,0 1-1,-1 0 1,0 3 3,0-2 16,-1 0 1,0 0-1,0 0 0,0 0 1,-1 0-1,0-1 1,0 1-1,0 0 0,-1-1 1,0 1-1,0-1 0,0 0 1,-1 0-1,0 0 0,-4 4-16,1-3 18,0 0-1,0-1 0,-1 0 0,0 0 0,0 0 0,0-1 0,-1-1 0,0 1 1,1-1-1,-4 0-17,0 0-271,0 0 1,0-1-1,0-1 0,-1 0 1,1-1-1,0 0 1,-9-1 270,-3-2-1078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3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0 117 8064,'0'0'2592,"14"2"3189,-12-3-5672,1 1 0,-1-1 0,1 1 0,0-1 0,-1 0 0,0 0-1,1 0 1,-1 0 0,0-1 0,1 1 0,-1 0 0,0-1 0,0 0 0,0 1 0,-1-1 0,1 0 0,0 0 0,-1 0 0,1 0 0,-1 0 0,2-3-109,1-3 185,0 1 1,0-1-1,-1 0 1,0-1-1,-1 1 1,0 0-1,0-1 1,-1 0-1,1-3-185,4 21-43,-4-2 46,0-1 0,-1 1 0,1 5-3,1 7 109,-1-8-542,0-1 0,-1 1 0,0-1 0,-1 1 0,-1-1 0,0 7 433,-3 5-1455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4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 10400,'3'-5'3840,"-3"5"-2976,10-7-256,-7 5 799,4 2-895,3-6 64,7 0-352,3-5-64,4 5-96,5-5-416,1 2 224,4 1-3647,-4 2 2079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5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279 243 5728,'57'-13'11141,"-56"12"-11088,-1 1 0,1 0 0,0-1 0,-1 1 0,1-1-1,-1 1 1,1-1 0,-1 1 0,0-1 0,1 1 0,-1-1 0,0 1 0,1-1 0,-1 0 0,0 1 0,1-1 0,-1 0 0,0 1 0,0-1 0,0 0 0,0 1 0,0-1 0,0 0-1,0 1 1,0-1 0,0 0 0,0 1 0,0-1 0,0 0 0,0 1 0,-1-1 0,1 0 0,0 1 0,-1-1 0,1 1 0,0-1 0,-1 0 0,1 1 0,0-1 0,-1 1 0,1-1-1,-1 1 1,1-1 0,-1 1 0,0 0 0,1-1 0,-1 1 0,1 0 0,-1-1 0,0 1 0,1 0 0,-1 0 0,0-1 0,1 1 0,-1 0-53,-6-1 65,1 0 0,0 0 0,-1 1 0,1 0-1,0 0 1,-1 1 0,1-1 0,0 1 0,-1 1 0,1-1 0,-3 2-65,0 0 6,0 0 0,0 1 1,1-1-1,-1 2 0,1-1 0,0 1 0,-3 3-6,9-6 7,-1 0 0,1 0 0,0 0 0,0 1 0,0-1 0,0 0 0,1 1 0,-1 0 0,0-1 0,1 1 0,0 0-1,0 0 1,0-1 0,0 1 0,0 1-7,1-2 2,0-1 0,0 0 0,0 1 0,0-1 0,0 1 0,0-1 0,0 0 0,1 1 0,-1-1 0,0 0 0,1 0 0,-1 1 0,1-1 0,0 0 0,-1 0 1,1 1-1,0-1 0,0 0 0,0 0 0,0 0 0,0 0 0,0 0 0,0 0 0,0-1 0,0 1 0,0 0 0,0 0 0,1-1 0,-1 1 0,0-1 0,1 1 0,-1-1 0,2 1-2,4 1-21,1-1 1,-1 0-1,1 0 1,-1 0 0,3-1 20,-2 0 37,1 1 1,-1-1-1,0 2 1,3 0-38,-9-2 50,-1 1 1,0 0 0,0-1 0,0 1 0,1 0-1,-1 0 1,0 0 0,0 0 0,0 0 0,0 0-1,-1 0 1,1 0 0,0 0 0,0 0-1,0 1 1,-1-1 0,1 0 0,-1 0 0,1 1-1,-1-1 1,0 0 0,1 1-51,-1-1 13,0 0 1,0 0-1,1 1 0,-1-1 1,1 0-1,-1 0 0,1 0 1,-1 0-1,1 0 0,0 0 1,0 0-1,-1 0 0,1 0 1,0 0-1,0 0 0,0-1 1,0 1-1,0 0 0,0 0 1,0-1-1,0 1 0,0-1 1,1 1-14,2-1 7,-1 1 0,1-1-1,0 0 1,0 0 0,-1-1 0,1 1 0,0-1 0,-1 0 0,1 1 0,0-2 0,-1 1 0,1 0-7,3-2 39,-1 0 0,1 0-1,-1-1 1,0 1 0,5-5-39,-5 4 11,-1 0 1,0-1-1,-1 1 1,1-1-1,-1 0 1,0 0-1,0 0 0,-1-1 1,0 1-1,0-1 1,0 0-1,0 0 1,-1 0-1,1-3-11,-2-2-7,-1 0 0,0-1 0,0 1 1,-1 0-1,-1-1 0,0 1 0,-3-9 7,3 10 4,-1 0-1,0 0 1,-1 0 0,0 1 0,-1-1-1,0 1 1,0 0 0,-1 1 0,0-1-1,-7-6-3,8 9-15,0 1 0,-1 0 1,1 1-1,-1-1 0,0 1 0,-1 0 0,1 1 0,-1-1 0,1 1 0,-1 1 0,0-1 0,0 1 0,0 0 0,-1 0 0,-6 0 15,6 2-16,-1 0 0,0 1 0,0 0 0,1 0 0,-1 1 0,1 0 0,-1 1 0,1 0 0,0 0 0,0 0 0,0 1 0,1 0 0,-1 1 0,-5 4 16,-1 1-2,1 1-1,0 1 0,0 0 1,1 1-1,1 0 0,-7 10 3,10-10-9,0-1 0,1 2 0,0-1-1,1 0 1,1 1 0,0 0 0,1 1-1,1-1 1,0 1 0,1 1 9,1-5 9,0 0 0,1 0 0,0 1 1,0-1-1,2 0 0,-1 0 0,2 0 0,-1 0 0,2 0 0,-1 0 1,1-1-1,1 0 0,3 5-9,-4-8 19,2 0 0,-1 0 0,1-1 0,0 1 0,0-1-1,1 0 1,0-1 0,0 0 0,0 0 0,1 0 0,0-1 0,4 2-19,4 0-156,0 1-1,0-2 1,1 0 0,0-1-1,14 2 157,13 0-464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5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0 189 9632,'14'-27'8053,"0"0"-5589,2-8-2464,-11 24 234,-1 0 1,0-1 0,-1 0-1,-1 0 1,1 1 0,-2-2-1,0-5-234,0 53 276,-2 61-3102,-1-79-1731,0 0 1,-3 11 4556,1-8-3376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6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75 9792,'0'0'3648,"0"0"-2848,4 0-224,-4 0 1599,6 0-1311,4-4 768,4 4-928,3-5 288,-2 2-544,9-5-128,-1-1-192,4-6-384,0 7 160,2-6-3168,-2 5 1824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7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27 7552,'0'-2'308,"0"1"-1,0 0 1,0 0 0,0-1 0,0 1 0,0 0-1,-1 0 1,1-1 0,-1 1 0,1 0 0,0 0-1,-1 0 1,0 0 0,1-1 0,-1 1 0,0 0-1,0 0 1,1 0 0,-1 0 0,0 1 0,-1-2-308,2 2 339,-1 0 628,3 11-561,-8 190 1233,1-92-1257,9 113 288,0-113 14,-7 60-684,-2-140 349,3-22-194,1 0 1,0 0 0,0 4-156,2-9 260,0-9 174,-1-121-18,0 103-422,3-94 31,-1 93-78,1 0 1,1 0-1,5-13 53,-6 28-25,1-1 0,0 1 0,1 0 0,0 1 0,1-1-1,0 1 1,1 0 0,0 0 0,6-5 25,-9 10-9,0 1-1,1 0 1,-1 0-1,1 0 1,0 1-1,0 0 1,0-1-1,1 2 1,-1-1-1,1 1 1,0-1-1,-1 2 1,1-1-1,0 1 1,0-1-1,0 2 1,0-1-1,1 1 1,-1-1-1,2 2 10,-3-1-13,0 1 0,1 0-1,-1 0 1,0 0 0,0 1 0,0 0 0,0 0-1,0 0 1,0 0 0,-1 1 0,1 0 0,-1 0-1,1 0 1,1 2 13,-4-3 2,0 0 0,-1 0 0,1 0 1,0 0-1,-1 0 0,0 0 0,1 0 0,-1 0 0,0 0 0,0 1 0,0-1 0,-1 0 1,1 1-1,-1-1 0,1 0 0,-1 1 0,0-1 0,0 1 0,0-1 0,0 1 0,0-1 1,0 1-1,-1-1 0,1 0 0,-1 1 0,0-1 0,0 0 0,0 1 0,0-1 1,0 0-1,0 0 0,-1 0-2,-5 7 29,0-1 0,0 0 1,-1 0-1,-1-1 0,1 0 1,-9 6-30,6-6 42,0 1 0,-1-2 0,0 0 0,0 0 0,-4 0-42,10-3-73,-1-1 0,0 0-1,0-1 1,0 0 0,0 0-1,0 0 1,0-1 0,0 0-1,0 0 1,-4-1 73,-6-2-427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7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56 9984,'0'-1'301,"-1"0"1,1 0 0,0 0-1,-1 1 1,1-1 0,0 0-1,0 0 1,-1 0 0,1 0 0,0 1-1,0-1 1,0 0 0,0 0-1,0 0 1,0 0 0,0 0-1,1 0 1,-1 1 0,0-1-1,0 0 1,1 0 0,-1 0-1,0 1 1,1-1-302,0-1 187,1 0-1,-1 0 1,1 0 0,-1 1-1,1-1 1,0 0-1,-1 1 1,1 0 0,0-1-1,1 1-186,1-2-23,0 1 0,0 0 0,1 0-1,-1 1 1,1-1 0,-1 1 0,1-1 0,-1 2-1,1-1 1,2 0 23,-5 1-10,1 0 0,-1 1 0,0-1 0,1 1-1,-1-1 1,0 1 0,1 0 0,-1-1 0,0 1 0,0 1 0,0-1-1,0 0 11,0 0 4,-1-1-1,0 1 0,0 0 0,0 0 1,0 0-1,0 0 0,0 0 0,-1 0 1,1 0-1,0 0 0,0 0 0,-1 0 1,1 0-1,-1 0 0,1 0 0,-1 1 1,1-1-1,-1 0 0,0 0 0,0 1 1,1 0-4,-2 2 28,1 1 0,-1-1-1,0 0 1,0 0 0,-1 0 0,1 1 0,-1-1 0,0-1 0,0 1-1,-1 1-27,-5 7 114,0 0 0,-4 4-114,-33 35 1003,13-16 53,31-34-1014,1 0-1,-1 0 1,0 0-1,0 0 1,1 0-1,-1 0 1,1 0-1,-1 0 1,1 1 0,-1-1-1,1 0 1,0 0-1,0 1 1,0-1-1,-1 0 1,1 1-42,1-2 17,-1 1-1,0 0 1,0-1-1,0 1 1,1-1 0,-1 1-1,0-1 1,1 1 0,-1-1-1,0 1 1,1-1-1,-1 0 1,1 1 0,-1-1-1,1 1 1,-1-1 0,1 0-1,-1 1 1,1-1-1,-1 0 1,1 0 0,-1 1-1,1-1 1,0 0 0,-1 0-1,1 0 1,-1 0-1,1 0 1,0 0 0,-1 0-1,1 0 1,-1 0-1,1 0 1,0 0 0,-1 0-1,1 0 1,0-1-17,12-1 33,1 0 0,-1-1 0,0-1 0,1-1-33,16-3 33,81-25-1318,-77 26 362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8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7808,'1'-5'996,"2"-10"2242,-2 74 1194,3 38-3265,1 14-1038,25 397 559,-23-464-2133,-4-30 528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9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16 8544,'-3'-4'1110,"3"3"-866,-1 1 0,1-1 0,-1 0 0,1 0 0,0 1 1,-1-1-1,1 0 0,0 0 0,0 0 0,-1 0 0,1 1 0,0-1 0,0 0 1,0 0-245,1 11 1818,0-1 0,3 10-1818,3 20 113,4 108 356,-4-30-181,35 285-1232,-39-372 22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9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339 112 7712,'0'-8'2506,"0"7"-1524,0 1-380,0 0 337,3-9 2837,-3 7-3663,0 1 0,1-1 1,-1 0-1,0 1 0,0-1 1,0 1-1,0-1 0,0 0 1,-1 1-1,1-1 0,0 1 0,-1-2-113,-8-17 1035,6 16-934,-1-1 0,1 1 0,-1 1 0,0-1-1,-1 0 1,1 1 0,-1 0 0,1 0 0,-1 0-1,-3-1-100,3 2 53,0 0 0,-1 0 0,1 1 0,-1-1 0,1 1 0,-1 0 0,1 1 0,-1-1-1,0 1 1,1 0 0,-1 1 0,0-1 0,1 1 0,-5 1-53,0 0 11,0 1-1,0 0 1,0 1 0,0 0 0,0 0 0,1 1-1,0 0-10,-1 2 16,1 0 0,0 1 0,0 0-1,1 0 1,0 0 0,1 1 0,-1 1-1,2-1 1,0 1 0,0 0 0,1 0-1,0 1 1,0-1 0,1 1 0,1 0-1,0 0 1,1 0 0,0 1 0,1-1 0,0 1-1,1-1 1,0 2-16,1-6 8,0-1 0,0 1 0,1 0-1,0-1 1,1 1 0,0-1 0,0 0 0,0 0 0,0 0 0,1 0 0,0 0-1,1-1 1,-1 0 0,1 1 0,0-2 0,0 1 0,1-1 0,1 2-8,4 2-9,1-1 1,0 0 0,0-1-1,1 0 1,-1-1-1,1-1 1,1 0 0,11 3 8,-17-6-601,1 1 0,-1-2 0,1 1 0,0-1 0,-1 0 0,1 0 1,0-1-1,-1-1 0,8-1 601,11-3-2213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09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11296,'-9'3'4192,"9"-3"-3264,-7 18-257,0-7 481,7 0-768,0 7 0,4 1-256,-1 4-96,4 3 0,-4 0-1728,-1-1 928,2-5-7007,-1-3 4287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10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10400,'7'-11'3840,"-7"11"-2976,7 0-256,-4 0-672,1 0-96,1 0-3616,5 3 2080</inkml:trace>
  <inkml:trace contextRef="#ctx0" brushRef="#br0" timeOffset="1">350 28 10304,'-4'-17'3808,"4"17"-2944,0-8-256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10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93 7872,'5'-11'1865,"-3"7"-1021,-1-1 0,1 1 0,-1-1 0,0 0 0,1-3-844,-2 6 220,0 0 0,-1 0 0,1 0 0,-1 0 1,1 0-1,-1 1 0,1-1 0,-1 0 0,0 0 0,0 0 0,0 1 0,0-1 1,0 1-1,-1-1 0,1 0 0,0 1 0,-1 0 0,1-1 0,-1 1 0,0 0 0,1 0 1,-1 0-1,0 0 0,0 0-220,-2-1 62,0 0 1,0 0-1,0 1 1,0 0-1,0 0 1,-1 0-1,1 0 1,0 1-1,-4-1-62,3 1 13,0 1 0,-1 0 1,1 0-1,0 0 0,0 0 0,0 1 0,-4 1-13,7-2 4,-6 2 20,1 1-1,-1 0 0,1 0 1,-1 1-1,1 0 1,1 0-1,-1 1 1,1-1-1,0 1 1,0 1-1,1-1 1,-4 6-24,1 1 43,0 0 1,1 0 0,0 0 0,1 0-1,1 1 1,-3 11-44,5-14 16,0 0 1,1 1-1,1-1 1,0 0-1,1 1 0,0-1 1,1 8-17,0-13 7,0 0 0,0 0 1,1 0-1,-1-1 0,1 1 0,1 0 1,-1-1-1,1 1 0,0-1 1,1 0-1,-1 0 0,1 0 0,0 0 1,0 0-1,1 0-7,4 2-143,0-1 1,0 0-1,0 0 0,0-1 0,1 0 1,0 0-1,0-1 0,7 2 143,4 0-2609,0-1-1,1 0 1,19 1 2609,-4-3-3216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2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8 103 8896,'-7'-12'4885,"7"12"-4784,0 0 0,0 0 1,0-1-1,0 1 0,0 0 0,0 0 0,0 0 1,0 0-1,0 0 0,0 0 0,0 0 0,0-1 1,0 1-1,0 0 0,0 0 0,0 0 0,0 0 1,0 0-1,0 0 0,0 0 0,0-1 0,0 1 1,0 0-1,0 0 0,0 0 0,0 0 0,0 0 1,0 0-1,0 0 0,0 0 0,0-1 0,1 1 1,-1 0-1,0 0 0,0 0 0,0 0 0,0 0 1,0 0-1,0 0 0,0 0 0,0 0 0,1 0 1,-1 0-1,0 0 0,0 0 0,0 0-101,11-4 1277,15-3-1039,136-19 131,-84 15-322,188-18 1,-165 19-1333,-87 10 554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3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28 112 8640,'-5'-2'1189,"0"1"0,-1 0 1,1 0-1,-2 0-1189,37-1 5845,23-8-4796,-1 0-1015,15-1-1320,-1-2 1,27-11 1285,-67 14-2263,-2-3-4066,-7 1 2031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3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11232,'0'0'140,"0"0"1,0 0-1,0-1 0,0 1 1,0 0-1,0 0 1,0-1-1,0 1 1,0 0-1,0 0 1,1-1-1,-1 1 1,0 0-1,0 0 0,0 0 1,0-1-1,0 1 1,0 0-1,1 0 1,-1 0-1,0-1 1,0 1-1,0 0 1,1 0-1,-1 0 0,0 0 1,0-1-1,0 1 1,1 0-1,-1 0 1,0 0-1,0 0 1,1 0-1,-1 0 1,0 0-1,0 0 0,1 0-140,0 0 188,0 0-1,1 0 1,-1 0-1,0 0 1,0 1-1,1-1 1,-1 0-1,0 1 1,1 0-188,25 13 440,-27-13-346,72 39 143,3 3 240,-63-36-291,0 2 0,-1 0-1,0 0 1,-1 1 0,0 0-186,-5-5 79,-1 1 0,0-1 0,0 1 0,-1 0 0,1 0 1,-1 0-1,-1 1 0,1-1 0,-1 1 0,-1-1 0,1 1 0,-1 0 1,0 0-1,-1 0 0,1-1 0,-1 1 0,-1 0 0,1 0 0,-1 0 1,-1-1-1,1 1 0,-1 0 0,-1-1 0,1 1 0,-1 0-79,-5 8-15,-1 1 0,0-2 0,-1 1 0,-1-1 0,0-1 0,-11 10 15,-1-1-1768,0-1 0,-7 3 1768,-11 10-2006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30 6304,'0'-20'2032,"0"19"-1944,1 1 0,-1 0 0,0-1 0,0 1 0,0-1 0,-1 1 0,1 0 0,0-1 0,0 1 0,0 0 0,0-1 0,0 1 0,0 0 0,0-1 0,-1 1 0,1 0 0,0-1 0,0 1 0,-1 0 0,1-1 0,0 1 0,0 0 0,-1 0 0,1-1 0,0 1 0,-1 0 0,1 0 0,0 0 0,-1-1 0,1 1-88,-1 8 1781,-2 1-1558,0-1-1,1 1 1,0 0-1,0 0 1,1-1 0,0 4-223,0-1 200,-2 33 358,2 30-558,1-11 290,0-39-149,-8 168 1260,2-114-95,-9 33-1306,1-22 2357,32-162-1993,1 3-344,20-124-159,-32 161 69,3 1 0,2-5 70,-8 25-41,2 0 1,-1 1-1,2-1 1,-1 1-1,1 0 0,9-9 41,-10 14-16,-1 0 0,1 1-1,1 0 1,-1 0-1,1 0 1,0 1 0,3-2 16,-7 4-16,-1 1 0,1-1 0,0 1 0,1 0 0,-1 0 0,0 0 1,0 0-1,0 1 0,1-1 0,-1 1 0,0 0 0,0 0 0,1 0 1,-1 0-1,0 0 0,1 1 0,-1 0 0,0-1 0,2 2 16,-4-1 1,1 0 0,0 0 0,0 0 0,0 0-1,0 0 1,-1 1 0,1-1 0,-1 0 0,1 1-1,-1 0 1,0-1 0,1 1 0,-1 0 0,0 0 0,0-1-1,0 1 1,0 0 0,-1 0 0,1 0 0,-1 0-1,1 0 1,-1 0 0,1 0 0,-1 0 0,0 2-1,0 2 12,0 0 0,-1 1 1,0-1-1,0 0 0,0 0 1,-1 1-1,-1 2-12,-1 1 20,-1 0-1,0-1 1,0 0 0,-1 0-1,0-1 1,0 0 0,-1 0-1,0 0 1,-1 0 0,0-1-1,0-1 1,0 1 0,-1-1-1,0-1 1,0 1 0,-3 0-20,6-4-25,0 0 0,0 0-1,-1 0 1,1 0 0,0-1 0,-1 0 0,1-1 0,-1 1 0,1-1 0,-1 0 0,1-1 0,-1 1-1,1-1 1,-1 0 0,1-1 0,0 0 0,-1 0 25,3 1-456,1-1-1,-1 1 1,1-1 0,-1 0-1,-2-2 457,-7-7-5467,11 7 2294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1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1 133 7872,'0'-1'410,"0"0"0,0 0 1,0 0-1,1 0 0,-1 0 0,0 0 1,1 0-1,-1 0 0,1 0 1,-1 0-1,1 0 0,0 0 0,-1 0 1,1 0-1,0 0-410,7-12 1974,-4 2-1524,-1 0 1,0 0-1,-1-1 1,0-1-451,0 4 376,-1 0 0,1 0 0,1 0 0,-1 0-376,0 8 147,-1 4-48,2 5-19,-2-7-81,2 7-163,-1 1 0,0-1 0,0 1 0,-1 0 0,1 9 164,-2-11-1525,-1 0-1,1-1 0,-1 1 1,-2 7 1525,-1 5-2789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1.7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8960,'7'-3'3328,"-7"3"-2592,17-6-192,-7 1 2240,0 2-1633,10-12 33,4 4-736,8-9-160,5 5-192,-3-1-768,-2 4 384,-1 0-3871,-5 3 2303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2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271 205 9152,'-2'3'7518,"-2"6"-4465,-20 33-2910,11-23-16,4-8-89,1 1-1,0 1 1,-1 3-38,9-16 5,-1 1 0,1 0-1,0-1 1,0 1 0,-1-1 0,1 1-1,0-1 1,0 1 0,0 0 0,0-1-1,0 1 1,0-1 0,0 1 0,0 0-1,0-1 1,0 1 0,0-1 0,0 1-1,0-1 1,1 1 0,-1 0 0,0-1-1,0 1 1,1-1 0,-1 1-1,0-1-3,1 1 15,0 0 1,0 0 0,0-1-1,0 1 1,0 0 0,0-1 0,0 1-1,1-1 1,-1 1 0,0-1-1,0 1 1,1-1-17,5 1 45,0 0-1,0 0 1,-1-1-1,5 0-44,-10 0-6,20-1 16,0-1 1,0 0-1,19-6-10,-27 5 33,28-3 20,-40 5-35,1 1 0,-1-1 0,0 0 0,0 0 0,1 0 0,-1 0 0,0 0 0,0 0 0,0 0 0,0 0 0,0 0 0,0-1 0,0 0-18,5-5 12,-3 4 8,-1 0 1,1 0 0,-1 0-1,0-1 1,0 1-1,0 0 1,-1-1 0,1 1-1,-1-1 1,0 0 0,0 1-1,0-1 1,-1 0-1,1 1 1,-1-4-21,0 1 30,0 1 1,-1-1-1,1 0 1,-1 0-1,0 0 0,-1 1 1,0-1-1,0 1 1,0-1-1,0 1-30,-4-7 48,-1 0 0,0 1 0,-6-8-48,3 5 4,-1 2-1,-1-1 1,0 1-1,0 1 1,-1 0-1,-10-6-3,13 10-29,0 0-1,-1 1 0,0 0 1,0 0-1,-1 1 30,6 3-23,1 0 0,-1 0-1,0 1 1,1 0 0,-1 0 0,0 0 0,0 1-1,0-1 1,0 1 0,0 1 0,1-1 0,-4 1 23,3 1-9,-1-1-1,1 1 1,-1 1 0,1-1 0,0 1 0,0 0 0,0 0 0,1 1 0,-1-1 0,-1 3 9,0 0 9,0 0 1,0 1-1,1 0 1,0 0-1,0 1 0,-4 7-9,2 1 87,0 0-1,1 0 1,0 0-1,1 1 1,2 0-1,-1 0 0,1 8-86,3-15 57,0 0 0,0 0 0,1 1 0,1-1 0,0 0 0,0 0 0,1 0 0,0 0 0,1 0 0,0 0 0,1-1 0,0 1 0,0-1 0,1 0 0,1 0 0,-1-1 0,1 1 0,1-1 0,0-1 0,2 3-57,0-2-93,0 1 0,0-1 0,1-1 0,1 0 0,-1 0 1,1-1-1,0-1 0,0 1 0,1-2 0,0 1 0,0-2 0,0 1 0,0-2 0,1 0 1,-1 0-1,8 0 93,28-2-934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2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10304,'6'-9'3808,"-6"9"-2944,7 6-256,-7-3 1503,4 6-1279,-1 5 448,0 6-768,1 8 128,-1 0-384,0 5 64,1-2-192,-4 3-192,0-3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3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10464,'0'-23'3073,"0"16"1523,1 16-4421,0 0 1,1 0-1,0 0 1,0-1-1,3 5-175,2 14 221,5 34 262,2 57-483,-4-27 232,17 58-15,-4-22 654,-21-115-315,-2-22-85,-1-9-245,4-26-236,-2 33 12,17-124-100,-12 106 54,0 1-1,3 0 0,7-18 45,-12 37 8,1 0-1,0 0 0,0 1 0,1 0 0,0 0 1,1 1-1,2-3-7,-5 6-20,1 1 0,0 0 1,0 0-1,0 0 0,1 0 0,-1 1 1,1-1-1,0 1 0,0 1 0,0-1 0,0 1 1,5-1 19,-5 2-31,-1-1 1,1 2 0,-1-1-1,0 0 1,1 1 0,0 0-1,-1 1 1,1-1-1,4 2 31,-8-2 1,0 1 0,0 0 0,0-1 0,0 1 0,0 0 0,0 0 0,0 0-1,0 0 1,0 1 0,-1-1 0,1 1 0,-1-1 0,1 1 0,-1-1-1,1 1 1,-1 0 0,0-1 0,0 1 0,0 0 0,0 0 0,0 0 0,0 0-1,0 0 1,-1 0 0,1 0 0,-1 1-1,1 1 20,0 0 1,-1 1-1,0-1 0,0 0 1,-1 1-1,1-1 0,-1 1 1,0-1-1,0 0 0,0 0 0,-1 1 1,1-1-1,-1 0 0,-2 2-20,-1 4 66,-1-1 0,0 0 0,-1-1 0,0 1-1,-3 1-65,2-2-33,-1 0 0,0-1 0,0 0-1,-1-1 1,1 0 0,-1 0-1,-10 3 34,5-2-1097,0-2 0,-1 0-1,-2 0 1098,-10-1-4858,7-4 1450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4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9792,'0'-2'483,"0"0"1,0-1-1,0 1 1,0 0 0,1 0-1,-1 0 1,1 0-1,0 0 1,-1 0-1,1 1 1,0-1 0,0 0-1,0 0 1,1 0-1,-1 1 1,0-1 0,1 1-1,-1-1-483,4-2 196,-1 1-1,1 0 0,0 0 1,0 0-1,0 0 1,3 0-196,-2 0 80,0 1 0,1-1 0,-1 1 0,7 0-80,-10 1-7,0 0-1,0 1 0,1 0 0,-1 0 0,0 0 1,0 0-1,1 0 0,-1 1 0,0-1 0,0 1 0,2 0 8,-4 0-3,0-1-1,0 0 0,-1 0 0,1 1 0,0-1 0,0 1 0,-1-1 0,1 1 1,0-1-1,0 1 0,-1-1 0,1 1 0,-1 0 0,1-1 0,-1 1 1,1 0-1,-1 0 0,1-1 0,-1 1 0,1 0 0,-1 0 0,0 0 0,0-1 1,1 1-1,-1 0 0,0 0 0,0 0 0,0 0 0,0-1 0,0 1 1,0 0-1,0 0 0,0 0 0,0 0 4,-1 1 25,0 1-1,0-1 1,0 0-1,0 1 1,0-1-1,0 0 1,0 0-1,-1 0 1,1 0 0,-1 0-1,-1 1-24,-28 24 604,19-17-23,1 1-1,-5 4-580,15-14 64,0 1-1,0-1 0,0 0 0,0 0 0,0 1 1,1-1-1,-1 0 0,0 1 0,1-1 0,0 1 1,-1-1-1,1 0 0,0 1 0,-1-1 0,1 1 1,0 0-64,0-1 34,0 0 0,1 0 0,-1-1 0,0 1 0,0 0 1,1 0-1,-1 0 0,1 0 0,-1-1 0,0 1 0,1 0 1,0-1-1,-1 1 0,1 0 0,-1-1 0,1 1 0,0 0 1,-1-1-1,1 1 0,0-1 0,0 1 0,-1-1 0,1 0 1,0 1-1,0-1 0,0 0 0,0 1 0,0-1-34,6 1 53,1 0 0,-1-1-1,0 0 1,0 0 0,1 0-1,-1-1 1,3 0-53,4-1 15,59-6-1204,-37 5 458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5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9632,'1'-1'694,"-1"1"-573,0-1 1,0 1-1,0 0 1,1 0-1,-1-1 1,0 1 0,0 0-1,0-1 1,0 1-1,0 0 1,0 0-1,0-1 1,0 1 0,0 0-1,0-1 1,0 1-1,0 0 1,0-1 0,0 1-1,0 0 1,0-1-1,0 1 1,0 0-1,0 0 1,0-1 0,0 1-1,-1 0 1,1-1-1,0 1 1,0 0-122,-1 8 2805,4 76-873,4 11-1932,14 86 80,0-2-167,-18-146 79,4 39 1270,-3 16-1262,-4-86 17,0 3 148,0 0 0,0 0 0,0 0 1,-1 1-1,0-1 0,-1 1-165,2-6 9,0 0-4,0 0 1,0 0-1,0 0 1,0 0 0,0 0-1,0 0 1,0 0-1,0 0 1,0-1-1,0 1 1,0 0-1,0 0 1,0 0-1,0 0 1,0 0-1,0 0 1,0 0-1,0 0 1,0 0 0,0 0-1,0 0 1,0 0-1,0 0 1,-1 0-1,1 0 1,0 0-1,0 0 1,0 0-1,0-1 1,0 1-1,0 0 1,0 0-1,0 0 1,0 0 0,0 0-1,0 0 1,0 0-1,-1 0 1,1 0-1,0 0 1,0 0-1,0 0 1,0 0-1,0 0 1,0 0-1,0 1 1,0-1-1,0 0 1,0 0 0,0 0-1,-1 0 1,1 0-1,0 0 1,0 0-1,0 0 1,0 0-1,0 0 1,0 0-1,0 0 1,0 0-1,0 0-5,-2-15 115,0 0 0,1-1 0,1 1 0,1-15-115,0-6 212,-1 23-160,0-21-9,1 0 1,5-21-44,-3 35-94,1 0 1,2 0-1,3-11 94,-6 23-44,1 0 1,-1 0 0,1 0-1,1 0 1,-1 1-1,1 0 1,1 0-1,-1 0 1,7-5 43,-9 10-11,0-1 1,0 1-1,0 0 1,0 1-1,0-1 1,1 1-1,-1-1 0,1 1 1,-1 0-1,1 0 1,-1 0-1,1 1 0,0-1 1,-1 1-1,1 0 1,0 0-1,-1 0 1,1 0-1,0 1 0,-1-1 1,1 1-1,0 0 1,-1 0 10,5 1 0,-1 1 0,1 0 1,-1 0-1,0 1 1,0 0-1,0 0 0,-1 1 1,1-1-1,4 6 0,-8-8 5,-1 1 0,0-1-1,0 1 1,0-1 0,0 1 0,0-1 0,-1 1 0,1 0-1,0 2-4,-2-4 5,1 1 0,-1-1 0,0 1 0,1-1 0,-1 1 1,0-1-1,0 1 0,0 0 0,0-1 0,0 1 0,0-1 0,-1 1 0,1-1 0,-1 1 0,1-1 0,-1 1 0,1-1 0,-1 1 0,0-1 0,0 0-5,-2 4 21,-1-1 0,-1 0 0,1 0 0,-1 0 0,1 0 0,-1-1 0,0 1 0,0-1 0,-4 1-21,5-2 14,-1 1-104,0 0 1,0 0 0,0-1-1,0 0 1,-1 0 0,1 0-1,-1-1 1,-2 1 89,-20 1-459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7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163 101 5632,'-1'-1'309,"0"1"0,1-1 0,-1 1-1,0-1 1,0 1 0,0 0 0,1-1 0,-1 1 0,0 0 0,0 0 0,0 0 0,0-1 0,0 1 0,1 0 0,-2 0-309,1 0 485,0 0 0,-1 0 1,1 0-1,0 0 0,0-1 1,0 1-1,0 0 1,0-1-1,-1 1 0,1-1 1,0 1-1,0-1-485,-1 0 433,0-1-1,1 1 1,-1 0 0,0-1-1,1 0 1,0 1-1,-1-1 1,1 0 0,0 0-1,0 1 1,-1-3-433,2 3 62,-1-1 1,1 1-1,0-1 1,-1 0-1,1 1 1,0-1-1,0 0 1,0 1-1,0-1 1,1 0-1,-1 1 1,0-1-1,1 0 1,-1 1-1,1-1 0,0 1 1,-1-1-1,1 1 1,0-1-1,0 1 1,0-1-1,1 0-62,0-1-1,1 0 0,-1 1 0,1-1-1,0 1 1,-1-1 0,1 1 0,0 0-1,0 0 1,1 1 0,-1-1 0,0 0-1,1 1 1,-1 0 0,1 0 0,1-1 1,-2 2-1,0-1-1,0 1 1,0 0 0,0 0 0,-1 0 0,1 0-1,0 0 1,0 0 0,0 1 0,0 0-1,0-1 1,-1 1 0,1 0 0,0 0 0,-1 0-1,1 1 1,-1-1 0,1 1 0,-1-1 0,2 2 1,-2-2 0,-1 0 0,0 1 1,0-1-1,0 0 1,0 1-1,0-1 0,0 0 1,0 1-1,0-1 1,-1 1-1,1-1 0,0 1 1,-1 0-1,1-1 1,-1 1-1,0 0 0,0 0 0,0 1 7,0 0-1,0 0 0,0-1 0,-1 1 0,1 0 1,-1 0-1,0 0 0,0-1 0,-1 3-6,-3 4-35,0-1 0,0 1 0,-1-1 1,0-1-1,-4 5 35,5-6-49,0-1 56,1 0 0,0 0 0,0 0 1,-3 6-8,6-9 10,0-1 0,1 0 0,-1 0 0,1 0 0,-1 1 0,1-1 0,0 0 0,0 0 0,-1 1 0,1-1 0,0 0 0,0 1 0,0-1 0,0 0 0,1 1 0,-1-1 0,0 0 0,0 0 0,1 1 0,-1-1 0,1 0 0,-1 0 0,1 0 0,0 1 0,-1-1 0,2 0-10,2 4-40,0-1 1,1 0-1,0 0 1,0 0 0,0-1-1,1 0 1,-1 1 39,0-2-5,0 1 0,-1 0 0,1 0 0,-1 0 1,0 0-1,0 1 0,0 0 0,2 3 5,-5-6 5,0 0 0,-1 0 0,1-1 1,-1 1-1,0 0 0,1 0 0,-1 0 0,0 0 0,1-1 1,-1 1-1,0 0 0,0 0 0,0 0 0,0 0 0,0 0 0,0 0 1,0 0-1,0-1 0,0 1 0,0 0 0,-1 0 0,1 0 1,0 0-1,-1 0 0,1-1 0,-1 1 0,1 0 0,-1 0 0,1 0 1,-1 0-6,-2 2 16,0 0 0,0-1 0,0 1 0,-1-1 0,1 0 0,-1 0 0,0 0-16,-14 9-107,-1-2 0,0 0 1,-1-1-1,0-1 0,0-1 1,-1-1-1,-1 0 107,17-5-496,0 1 0,0-1 0,-1 0 0,1 0 0,0 0 0,0-1 0,-1 0 0,-2-1 496,-13-3-2122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8.1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228 113 4800,'0'-1'327,"0"0"1,0-1-1,0 1 0,0 0 1,0 0-1,1 0 0,-1 0 1,0 0-1,1 0 1,-1-1-1,0 1 0,1 0 1,0 0-328,20 0 9413,-23 2-9051,-1-1 0,1 1 0,-1 1 0,1-1 0,-1 0-1,0 2-361,-8 3 245,6-4-144,0 0-98,0 1 0,1-1-1,-1 1 1,1 0 0,-4 3-3,7-6-1,1 1 1,-1 0-1,0-1 0,1 1 1,-1 0-1,1-1 1,-1 1-1,1 0 1,-1 0-1,1 0 1,0-1-1,-1 1 1,1 0-1,0 0 1,0 0-1,-1 0 1,1 0-1,0-1 1,0 1-1,0 0 1,0 0-1,0 0 1,0 0-1,0 0 0,1 0 1,-1 0-1,0-1 1,0 1-1,1 0 1,-1 0-1,1 0 1,-1-1-1,1 1 1,-1 0-1,1 0 1,-1 0 0,5 3 1,-1 1 0,1-1 1,0 1-1,3 1-1,-3-3-3,-1 1 0,0 0 0,1 0 0,-1 0 0,-1 0 0,1 1 0,0 0 3,-4-4 2,1-1 0,0 1 0,-1 0 0,1-1 0,0 1 0,-1-1 0,1 1 0,0-1 1,0 1-1,0-1 0,-1 0 0,1 1 0,0-1 0,0 0 0,0 1 0,0-1 0,0 0 0,0 0 1,0 0-1,0 0 0,-1 0 0,1 0 0,0 0 0,0 0 0,0 0 0,0-1 0,0 1 0,0 0 1,0 0-1,0-1 0,0 1-2,3-2-6,0 1 1,-1-1-1,1 0 1,-1 0-1,1 0 1,-1-1-1,0 1 6,0-1 7,-1 1-1,0 0 0,0-1 1,0 0-1,0 1 0,0-1 1,-1 0-1,1 0 0,-1 0 1,0 0-1,0 0 0,0 0 1,0-1-1,0 1 0,-1 0 1,0-1-7,1-5 11,-1 1 1,0-1 0,0 1 0,-1-1-1,-2-3-11,3 6 1,-2 1-1,1-1 0,-1 1 1,0-1-1,0 1 0,0 0 0,-1 0 1,0 0-1,0 0 0,0 1 1,-1-1-1,0 1 0,0 0 1,0 0-1,0 0 0,0 0 0,-1 1 1,-1-1-1,2 1-14,0 2 1,1-1 0,-1 0-1,0 1 1,0 0-1,0-1 1,0 1 0,0 1-1,0-1 1,0 1 0,0-1-1,0 1 1,0 0-1,0 1 1,-4 0 13,0 0-22,0 1 1,0 0-1,0 1 1,0-1-1,1 2 0,-1-1 1,0 1 21,-2 2 38,0 0 1,1 0-1,0 1 1,0 1 0,0-1-1,1 1 1,0 1-1,1-1 1,0 1 0,0 0-1,1 1 1,0 0-1,1 0 1,-2 4-39,4-8 29,0 1 1,1 0-1,0 0 0,0 0 0,1 1 1,0-1-1,0 0 0,1 1 0,0-1 1,0 0-1,0 1 0,1-1 0,1 0 1,-1 0-1,1 1 0,0-1 0,1 0 1,0-1-1,0 1 0,0 0 0,1-1 1,1 1-30,0 0-20,0-1 0,1 0 0,0 1 1,0-2-1,0 1 0,1-1 0,0 0 0,0 0 1,0-1-1,1 0 0,0 0 0,-1-1 1,1 0-1,1 0 0,-1-1 0,1 1 20,3-1-801,0 0 0,0-1 1,0 0-1,0-1 0,0 0 0,1 0 0,-1-2 0,0 1 0,0-1 1,11-4 800,18-6-2944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8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9792,'0'-2'546,"0"0"0,0-1 1,1 1-1,-1 0 0,1 0 1,-1 0-1,1 0 0,0-1 1,0 1-1,0 0 0,0 0 1,0 0-1,0 1 0,0-1 0,2-1-546,1-2 432,1 1-1,0 0 1,0 0-1,0 1 0,2-2-431,-1 1 62,0 1 0,0 0 0,0 0 0,1 1 0,-1 0 0,0 0 0,7-1-62,-11 2 0,0 1 0,0 0 0,-1 0 0,1 0 0,0 0 0,0 0 0,0 0 1,0 0-1,-1 1 0,1-1 0,0 1 0,0-1 0,-1 1 0,2 0 0,-2 0-3,0-1 0,0 1 1,0 0-1,0 0 0,0 0 0,0 0 0,0 0 0,-1 0 0,1 0 0,0 1 0,-1-1 0,1 0 0,0 0 0,-1 0 0,0 1 0,1-1 0,-1 0 1,0 0-1,0 1 0,1-1 0,-1 1 3,0 4 70,0-1 0,0 1 0,-1-1 0,1 1 0,-1-1 0,0 0 0,-1 1 0,1-1 0,-1 0 0,0 0 0,-2 3-70,-5 8 620,-1 0-1,-10 12-619,11-16 216,0 0 0,1 0-1,1 1 1,0 0 0,0 2-216,6-12 30,0 0 0,0 0 0,0 0 0,1 0 0,-1 1 0,1-1 0,0 0 0,0 0 0,0 0 1,0 0-1,1 0 0,-1 0 0,1 0 0,0 0 0,0 0 0,0 0 0,0 0 0,1 2-30,-1-3 16,1 0-1,-1 0 1,1 0-1,0 0 0,0 0 1,0-1-1,-1 1 1,2 0-1,-1-1 0,0 0 1,0 1-1,0-1 1,1 0-1,-1 0 0,1 0 1,-1 0-1,1 0 1,-1-1-1,1 1 0,-1-1 1,1 0-1,-1 0 1,1 1-16,6-1-107,1-1 0,-1 0 0,0 0 0,0 0 0,2-2 107,46-13-3855,-48 13 2517,24-6-1435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9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20 9216,'2'-6'1160,"-1"-8"1834,-3 49 2148,-2 2-4497,0 202 636,4-208-1213,-13 266 1451,12-295-1491,2 46 1364,0-86-964,2 1 1,2 0 0,1-1-429,9-30-300,6-10 300,-16 60-44,1 1 0,1 0 0,0 0 0,6-7 44,-10 18-13,0 1-1,1 0 0,-1-1 0,2 1 1,-1 0-1,0 1 0,1-1 1,0 1-1,0 0 0,0 0 0,1 0 1,-1 1-1,1 0 0,2-1 14,-4 3-18,-1 0-1,1 0 1,0 0-1,0 0 0,0 1 1,0-1-1,0 1 1,0 0-1,0 1 1,0-1-1,0 0 0,-1 1 1,1 0-1,0 0 1,0 0-1,0 1 1,-1-1-1,1 1 0,-1-1 1,1 1-1,-1 0 1,0 1-1,0-1 1,0 0-1,0 1 1,0 0-1,2 2 19,-4-4 5,0 0 0,-1 0 0,1 1 1,0-1-1,0 0 0,-1 1 0,1-1 0,-1 0 0,1 1 0,-1-1 0,1 1 1,-1-1-1,0 1 0,0-1 0,0 1 0,0-1 0,0 1 0,0-1 1,0 1-1,-1-1 0,1 1 0,0-1 0,-1 0 0,1 1 0,-1-1 1,0 1-1,1-1 0,-1 0 0,0 0 0,0 1 0,0-1 0,0 0 1,0 0-1,0 0 0,0 0-5,-6 5 23,0 0 0,0 0 0,0-1 0,0 0 0,-5 1-23,7-3 9,-6 4-343,-1-1 0,-1 0 0,1-1 0,-1 0 0,-8 2 334,12-5-1314,-1 0 0,1-1 0,-1 0 0,1 0 0,-2-1 1314,-2 0-2282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19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6 10464,'4'-6'3062,"-2"10"-844,-1 13-181,-3-8-1795,-1 0 1,0 0-1,0 0 0,0-1 1,-1 1-1,-4 5-242,-8 12 1106,-9 9-1106,7-10 896,16-22-795,0 0 0,0 0 1,1 0-1,-1 0 1,1 0-1,0 0 0,-1 3-101,2-5 16,-1 0-1,1 0 0,0 0 1,0 0-1,0-1 0,0 1 1,0 0-1,0 0 0,1 0 1,-1 0-1,0 0 0,0-1 1,1 1-1,-1 0 0,0 0 1,1 0-1,-1-1 0,1 1 1,-1 0-1,1 0 0,-1-1 0,1 1 1,0-1-1,-1 1 0,1 0 1,0-1-1,-1 1 0,1-1 1,0 1-1,0-1 0,0 0 1,0 1-16,5 1 25,1 0 0,-1 0 1,0-1-1,1 0 1,-1 0-1,1 0 0,0-1 1,5 0-26,12-1 12,16-3-12,-37 3 3,21-2-290,0-2-1,8-2 288,18-9-3275,-23 7 1397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0.1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12224,'-3'3'4511,"3"-3"-3487,3 20-320,-3-11 608,4 2-864,-1 4-160,4 2-192,-4 2-384,1 4 160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0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6 10400,'0'0'141,"0"0"0,0-1 0,0 1 1,0 0-1,0-1 0,0 1 0,0 0 1,0 0-1,-1-1 0,1 1 0,0 0 1,0-1-1,0 1 0,-1 0 0,1 0 1,0 0-1,0-1 0,-1 1 0,1 0 0,0 0 1,0 0-1,-1 0 0,1-1 0,0 1-141,-1 0 96,1 0-1,0 1 0,0-1 0,-1 0 1,1 0-1,0 0 0,0 0 1,-1 0-1,1 1 0,0-1 0,0 0 1,0 0-1,-1 0 0,1 1 0,0-1 1,0 0-1,0 0 0,0 1 1,0-1-1,-1 0 0,1 0 0,0 1-95,-1 1 273,0 1 0,1-1 1,-1 1-1,1-1 0,-1 1 0,1 0 0,0 0-273,3 93 2304,5 2-2304,4 11-203,6 0 0,26 86 203,-39-175-2325,-2-5 635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1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11392,'6'5'4224,"-6"-5"-3297,11 35-255,-9-10 608,1 1-832,4 20 320,0-1-448,-1 9-128,4-2-96,-3-1-96,3-5 32,-7 3-960,4-7 512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1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255 120 7648,'0'-13'1480,"0"-8"2196,0 0-1,-3-9-3675,3 28 93,0 0-1,-1 1 1,1-1-1,0 1 0,-1-1 1,0 0-1,1 1 1,-1-1-1,0 1 0,0-1 1,0 1-1,0 0 1,0-1-1,0 1 0,0 0 1,-1-1-93,0 1 87,0 0 1,0 0-1,0 0 1,0 0-1,-1 0 1,1 1-1,0-1 1,0 0-1,-1 1 0,1 0 1,0 0-1,-1-1-87,-2 1 86,0 0-1,0 0 0,1 0 1,-1 1-1,0 0 0,1 0 1,-1 0-1,0 0 0,1 1 0,-4 1-85,1 0 78,-1 1 0,1 0 0,0 1 0,0-1 0,1 1 0,-1 1-78,-5 5 98,0 1-1,1 0 1,1 1-1,0 0 0,-7 13-97,12-18 31,0 0-1,1 1 1,0 0-1,1-1 1,0 1-1,0 1 1,1-1-1,0 0 1,1 0-1,0 1 0,1 7-30,0-11-3,0 0 0,1-1 0,0 1 0,0 0 0,1 0 0,0-1 0,0 1 0,0-1 0,1 1 0,0-1 0,0 0 0,0 0 0,0 0 0,1 0 0,0-1 0,0 1 0,0-1 0,1 0 0,0 0 3,24 15-512,1-2 154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1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11808,'-3'0'4352,"3"0"-3361,3 11-287,-3-5 864,3 3-992,1 5 256,-1 3-480,0 6-224,1 2-64,-4 4-64,3 0 0,0-1-2560,1-2 1408</inkml:trace>
  <inkml:trace contextRef="#ctx0" brushRef="#br0" timeOffset="1">410 29 11808,'-3'-17'4352,"3"17"-3361,3-6-287,-3 4-384,4 2-320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2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34 12640,'-3'-18'4671,"3"18"-3615,0-5-320,0 0-128,3 5-480,0-6-1376,1 6 672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22.6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92 7552,'2'-8'1017,"2"-18"3350,-4 25-4037,0-1 0,0 1 0,0-1 0,0 0 0,0 1 0,-1-1 0,1 0 0,-1 1 0,1-1 1,-1 1-1,0-1 0,0 1 0,1-1 0,-2 0-330,-1-1 174,0 0 1,0 0 0,0 1 0,0-1-1,-1 1 1,1 0 0,-1-1-1,0 1 1,1 1 0,-1-1-1,0 1 1,0-1 0,0 1-1,0 0 1,-1 0 0,1 1 0,0-1-1,-1 1-174,-4 0 16,0-1-1,0 2 1,-1-1 0,1 1-1,0 1 1,0 0-1,0 0 1,-3 1-16,-1 2 27,0 0 0,1 1-1,0 1 1,0-1 0,1 2 0,0-1-1,0 2 1,1-1 0,0 1 0,1 1-1,0 0-26,-1 0 31,2 1-1,-1 1 0,2-1 1,-1 1-1,2 0 0,0 1 0,0 0 1,1 0-1,1 0 0,-1 6-30,4-14 21,0 0-1,0-1 1,1 1-1,-1 0 1,1 0-1,1 0 0,-1 0 1,1 0-1,0 0 1,0 0-1,0 0 1,1 0-1,-1 0 1,1-1-1,1 1 0,-1 0-20,2 0 3,-1-1 0,1 1 0,0-1-1,0 1 1,0-1 0,0 0 0,1-1-1,0 1 1,0-1 0,0 0 0,0 0-1,0 0 1,3 0-3,7 3-301,0-1 0,0-1 0,0-1 0,0 0 0,1 0 0,-1-2 0,11 1 301,21-2-1376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57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309 173 7232,'0'0'167,"0"-1"0,1 1 1,-1 0-1,0 0 0,0 0 1,0 0-1,1 0 0,-1 0 0,0 0 1,0 0-1,0-1 0,1 1 1,-1 0-1,0 0 0,0 0 0,1 0 1,-1 0-1,0 0 0,0 0 1,0 0-1,1 0 0,-1 0 1,0 1-1,0-1 0,1 0 0,-1 0 1,0 0-1,0 0 0,0 0 1,1 0-1,-1 0-167,8 8 2607,4 10 74,-5 8-841,-6-27-1815,-1 0 1,1 0-1,-1-1 1,1 1-1,-1 0 0,1 0 1,-1-1-1,0 1 1,0 0-1,0-1 0,0 1 1,0 0-1,0 0 1,0-1-1,0 1 0,0 0 1,-1-1-1,1 1 1,0 0-1,-1-1-25,0-2 17,-1 1-1,1-1 1,-1 0 0,1 1-1,-1 0 1,-1-2-17,1 3-2,1 1 0,0-1 0,-1 1 0,1 0-1,-1 0 1,0 0 0,1 0 0,-1 0 0,0 0 0,1 0 0,-1 1 0,0-1 0,0 0-1,0 1 1,0 0 0,0-1 0,0 1 0,0 0 0,1 0 0,-1 0 0,0 0 0,0 0-1,0 0 1,0 1 2,-3 0-2,0 0-1,0 0 0,0 0 1,1 1-1,-1 0 0,1 0 1,-1 0-1,1 0 0,-1 1 3,2 0-5,-1-1 0,1 1 0,0 0 0,0 0 0,0 0 0,0 0 0,1 1 0,-1-1 0,1 1 0,0-1 0,0 1 0,0 1 5,1-3 2,0-1 0,1 0 0,-1 1 0,1-1 0,0 0 0,0 1 0,-1-1 0,1 1 0,0-1 0,0 0 0,0 1 0,1-1 0,-1 1 0,0-1 0,0 1 0,1-1 0,-1 0 0,1 1 0,-1-1 0,1 0 0,0 0 0,0 1 0,-1-1 0,1 0 0,0 0 0,0 0 0,0 0 0,0 0 0,0 0 0,0 0 0,1 0 0,-1 0 0,0-1 0,0 1 0,1 0 0,-1-1 0,1 1 0,-1-1-2,26 10 0,-18-7 0,-1 0 0,0 0 0,0 0 0,0 1 0,0 0 0,-1 1 0,0 0 0,5 4 0,-9-6-23,1 1 46,0-1 1,0 1-1,1-1 1,3 3-24,-7-5 12,0-1-1,0 1 1,0-1-1,0 1 1,0-1-1,0 1 1,1-1-1,-1 0 1,0 0-1,0 1 1,0-1-1,1 0 1,-1 0-1,0 0 1,0 0-1,1 0 1,-1 0-1,0-1 1,0 1-1,0 0 1,0-1-1,1 1 1,-1-1-1,0 1-11,4-3 21,1-1 0,-1 1 0,0-1 0,0 0 1,-1 0-1,1-1 0,-1 1 0,0-1 0,1-2-21,0-1 30,1-1 1,-1 1-1,-1-1 0,0 0 0,1-4-30,-3 8 19,-1 0 0,0 0-1,0 0 1,0-1 0,-1 1-1,1 0 1,-1 0 0,0-1-1,-1 1 1,-1-5-19,1 2 3,-2 0 1,1 0 0,-1 0-1,0 0 1,-1 1-1,-1-3-3,-1 1 1,1 1-1,-1 0 0,0 0 0,-1 0 1,0 1-1,0-1 0,-1 2 0,0-1 0,0 1 1,0 0-1,-1 1 0,0 0 0,-8-3 0,9 4-14,0 1-1,0 1 1,-1-1-1,1 1 1,-1 1-1,1 0 1,-1 0-1,1 0 1,-1 1-1,0 1 1,1-1-1,-1 1 1,1 0-1,-1 1 1,1 0-1,-7 3 15,2 0-12,0 1 0,0 1 0,0 0 0,1 0 0,0 1 0,0 1 0,1 0 0,-7 7 12,11-8 4,0 1 0,1-1 0,-1 1 0,2 0 0,-1 1 0,1-1 0,1 1 0,0 0 0,0 0 0,1 0 0,1 0 0,-2 10-4,2-9 18,1 1 0,1 0 0,0-1 0,0 1 0,1-1 0,1 1 0,0-1 0,0 1-1,1-1 1,1 0 0,1 4-18,-1-8 16,-1 0-1,1 0 1,1 0-1,-1-1 1,1 0-1,0 0 1,1 0-1,-1 0 1,1-1-1,0 0 1,1 0-1,-1 0 1,1-1-1,0 0 1,4 1-16,-2-1-393,0 0 1,1-1-1,0 0 1,0 0-1,0-1 1,0-1-1,0 1 1,0-2-1,0 1 1,0-1-1,10-1 393,20-4-1978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58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74 6656,'0'-1'329,"0"-1"0,0 1 0,0 0 0,1 0 0,-1 0 0,0 0 0,1 0 0,-1 0 0,1 0 0,-1 0 0,1 0 1,-1 0-1,1 0 0,0 0 0,-1 1 0,1-1 0,0 0 0,0 0 0,0 0 0,0 1-329,4-3 939,-1 0 1,1 0-1,0 1 1,0-1-940,4-1 199,10-6 846,16-9-114,-32 18-916,1 0 1,-1 0 0,0 0 0,0 0-1,1 0 1,-1 1 0,0 0 0,1-1 0,-1 1-1,2 1-15,-3-1 0,-1 0 0,0 1 0,1-1-1,-1 1 1,0-1 0,0 1-1,1 0 1,-1-1 0,0 1 0,0 0-1,0 0 1,0 0 0,0 0 0,0 0-1,0 0 1,-1 0 0,1 0-1,0 0 1,0 0 0,-1 1 0,1-1-1,-1 0 1,1 0 0,-1 1 0,0-1-1,1 0 1,-1 0 0,0 1-1,0-1 1,0 0 0,0 1 0,0-1-1,0 0 1,0 1 0,-1-1 0,1 0-1,0 1 1,-1-1 0,0 1 0,-5 10 155,-1 0 0,0 0 0,0-1 0,-2 0 0,-5 6-155,5-6 204,0 0 1,1 1-1,1-1 1,-1 1-1,-1 6-204,6-9 133,0-1 0,0 1 0,-1 8-133,3-14 31,1 0 0,-1-1 1,1 1-1,0-1 1,0 1-1,0 0 0,1-1 1,-1 1-1,1 0 0,-1-1 1,1 1-1,0-1 1,0 1-1,0-1 0,1 2-31,-1-3 18,0 0 0,0 1 0,0-1 0,1 0 0,-1 0 0,1 0 0,-1 0-1,1 0 1,-1 0 0,1 0 0,-1 0 0,1-1 0,0 1 0,-1 0 0,1-1 0,0 0-1,0 1 1,-1-1 0,1 0 0,0 0 0,0 0 0,0 0 0,0 0-18,6 0 40,-1-1-1,1 0 1,-1-1 0,8-1-40,7-4-304,-1-1 1,2-2 303,-1 1-5206,19-5 5206,-11 8-2661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59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16 7392,'0'0'9,"-2"-9"2100,2 9-2015,0 0-1,0-1 1,0 1 0,0 0-1,0 0 1,0 0-1,0-1 1,0 1 0,0 0-1,0 0 1,0-1 0,0 1-1,0 0 1,0 0-1,0 0 1,0-1 0,0 1-1,0 0 1,0 0-1,0-1 1,0 1 0,0 0-1,0 0 1,0 0-1,1-1 1,-1 1 0,0 0-1,0 0 1,0 0 0,0 0-1,1 0 1,-1-1-1,0 1 1,0 0-94,1 6 1509,4 4-1220,-1 0 1,-1 1-1,0 0 0,-1-1 0,0 1 0,0 4-289,0-3 244,16 155 1053,-9-64-1069,-2-35-254,8 73 452,8 6-426,-5-49-656,-12-77 229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59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20 7808,'-1'-7'1069,"-1"-5"2054,9 20-62,-2 6-2586,-1 0-1,0 0 1,-1 0 0,0 9-475,2 3 298,30 209 1169,-4-23-1158,-18-114-1054,-10-32-7688,-3-49 4945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0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162 182 7648,'1'-2'416,"0"0"1,0 1-1,0-1 1,1 1-1,-1 0 1,1-1-1,-1 1 1,1 0 0,0 0-1,-1 0 1,1 0-1,0 0 1,0 0-1,0 0 1,1 0-417,-1 0 190,1 0 0,-1 0 1,1 0-1,-1 0 0,1-1 1,-1 0-1,0 1 0,1-2-190,0 0 104,-1 0-1,1 0 1,-1-1-1,0 1 0,-1-1 1,1 1-1,0-1 1,-1 0-1,0 0 1,0 1-1,0-1 1,-1 0-1,1 0 0,-1 0 1,0 0-1,0 0 1,0 0-1,-1 0 1,1 0-1,-1 0 1,0 0-1,0 1 1,-1-2-104,1 2 30,0-1 1,0 1-1,-1 0 1,1 0-1,-1 0 1,0 0-1,0 0 1,0 0-1,0 0 1,-1 1-1,1-1 1,-1 1-1,0-1 1,0 1 0,1 0-1,-1 0 1,-1 0-1,1 1 1,0-1-1,0 1 1,-1 0-1,1-1 1,-1 1-1,1 1 1,-1-1-1,0 0-30,-1 1 16,0 0 0,0 1-1,1-1 1,-1 1 0,0 0-1,1 0 1,-1 1 0,1-1 0,-1 1-1,1 0 1,0 0 0,0 0-1,0 1 1,0 0 0,0-1-1,0 1 1,-1 2-16,-3 3 79,0 0 0,1 0 0,0 0 0,1 1 1,0 0-1,-5 8-79,7-9 24,1-1 1,0 0 0,0 1-1,1 0 1,0 0 0,0-1-1,0 1 1,1 0 0,1 0-1,0 0 1,0 0 0,0 0-1,1 1 1,0-2 0,1 1-1,0 0 1,0 0 0,0 0-1,1-1 1,1 1 0,-1-1-1,1 0 1,0 0 0,1 0-1,0-1 1,0 1 0,0-1-1,1 0 1,0-1 0,0 1-1,1-1 1,4 3-25,-4-4-214,0-1 0,0 1 0,0-1 1,1 0-1,-1-1 0,1 0 0,0 0 0,0-1 0,-1 1 0,9-1 214,13-1-1344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0.7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8960,'4'0'3328,"-4"0"-2592,6 14-192,-6-5 1728,4 2-1345,-1 6 481,4 0-832,0 3 64,-1 3-352,1 0-192,-1-3-32,-3 2 0,0 1-32,1 1-1088,-1-5 608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1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7872,'7'-5'2944,"-7"5"-2304,3-4-160,-3 8-5120,4 1 2432</inkml:trace>
  <inkml:trace contextRef="#ctx0" brushRef="#br0" timeOffset="1">280 63 12064,'-3'-19'4447,"3"19"-3455,-3-9-288,-1 4 192,4 5-640,-3-6-160,3 6-96,-3 0-5151,6 2 2815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8:01.5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91 7232,'3'-5'1356,"-2"3"-966,0 1 1,0-1 0,0 0-1,0 0 1,0 0 0,0 1-1,-1-1 1,1 0 0,-1 0-1,1 0 1,-1 0 0,0 0-1,0 0 1,0 0 0,0-1-391,0-1 444,-1 1 1,0-1-1,0 1 1,0-1-1,0 1 1,-1 0-1,1 0 1,-1-1-445,0 2 74,1 0 1,0 1 0,-1-1-1,1 0 1,-1 1 0,1 0 0,-1-1-1,0 1 1,0 0 0,0 0 0,0 0-1,0 0 1,0 0 0,0 0 0,0 0-1,0 1-74,-2-1 36,0 0 1,1 1-1,-1-1 0,1 1 0,-1 0 0,0 1 0,1-1 0,-1 0 0,0 1 0,1 0 0,-1 0 0,1 0 0,0 0 0,-1 0 0,1 1 0,0-1 0,0 1 0,-1 0 1,2 0-1,-1 0 0,0 0 0,-2 3-36,-3 3 127,0 0 0,0 0 1,1 1-1,0 0 0,1 0 1,-4 8-128,5-8 42,1 0 1,0 1-1,0-1 1,1 0-1,1 1 1,0 0 0,0 0-1,1-1 1,0 1-1,0 0 1,1 0-1,1 0 1,0 0-1,1 2-42,-1-6-32,0 0 0,1 0 0,0 0 0,0 0 0,0 0-1,1 0 1,0 0 0,0-1 0,1 1 0,0-1 0,0 0-1,0 0 1,0 0 0,1-1 0,0 1 0,0-1 0,0 0-1,1-1 1,-1 1 0,1-1 0,0 0 0,2 1 32,0-1-709,-1-1 1,1 1-1,-1-1 1,1-1 0,0 0-1,6 1 709,16-2-2154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2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10 658 6560,'-6'-8'3181,"6"8"-3116,0 0 0,-1 0-1,1 0 1,0 0-1,0 0 1,0 0 0,0 0-1,0 0 1,-1 0-1,1 0 1,0 0 0,0 1-1,0-1 1,0 0-1,0 0 1,0 0 0,-1 0-1,1 0 1,0 0-1,0 0 1,0 1 0,0-1-1,0 0 1,0 0-1,0 0 1,0 0 0,0 0-1,0 0 1,0 1-1,0-1 1,0 0 0,0 0-1,0 0 1,0 0-1,0 0 1,0 1 0,0-1-1,0 0 1,0 0-1,0 0 1,0 0 0,0 0-1,0 1 1,0-1-1,0 0 1,0 0 0,0 0-1,0 0-64,1 14 95,1 0-1,1 0 0,0-1 1,0 1-1,5 8-94,4 20 94,4 9 221,1-1 0,3 0 0,18 31-315,-37-79 57,17 33 1330,-18-35-1353,0 0-1,0 1 1,1-1 0,-1 0 0,0 0 0,0 0-1,0 1 1,1-1 0,-1 0 0,0 0 0,0 0-1,1 0 1,-1 0 0,0 0 0,0 0 0,1 0-1,-1 0 1,0 1 0,0-1 0,1 0 0,-1 0-1,0 0 1,0 0 0,1-1 0,-1 1 0,0 0-1,0 0 1,1 0 0,-1 0 0,0 0-34,12-6 347,9-12-108,27-41-78,-3-1 1,3-11-162,18-24 301,-4 1-89,50-101-212,-22 35 182,-51 97-310,2 1 0,3 3 0,39-41 128,-64 83-80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45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 6976,'0'0'128,"-1"0"0,1 0 0,-1 0 0,1 0-1,-1 0 1,1 0 0,-1 0 0,0 0 0,1 0 0,-1 0 0,1 0 0,-1 0 0,1 0 0,-1 0 0,1 0 0,-1 1 0,1-1 0,-1 0 0,1 0 0,-1 1-1,1-1 1,-1 0 0,1 0 0,-1 1 0,1-1 0,0 1 0,-1-1 0,1 0 0,-1 1 0,1-1 0,0 1 0,0-1 0,-1 1 0,1-1 0,0 1-1,0-1 1,0 1 0,-1 0-128,-7 23 861,8-23-781,-3 16 55,2-1 0,0 1 1,0 0-1,2-1 0,0 1 0,1 4-135,0-3 139,63 592 1951,-55-507-314,-9-102-1718,-1 1-1,0-1 1,0 0 0,0 0-1,0 0 1,0 1 0,0-1-1,0 0 1,0 0 0,0 0-1,0 1 1,-1-1 0,1 0-1,0 0 1,-1 0 0,0 1-58,1-2 13,-1 0 0,1 0 0,0 0-1,0-1 1,-1 1 0,1 0 0,0 0 0,0-1 0,-1 1 0,1 0 0,0 0 0,0-1 0,0 1 0,-1 0 0,1-1 0,0 1-1,0 0 1,0 0 0,0-1 0,0 1 0,0 0 0,0-1 0,0 1 0,0 0 0,0-1 0,0 1 0,0 0 0,0-1 0,0 1-13,-2-15 25,4-92-84,-2 96 42,0-25 127,1-1 0,5-18-110,-6 52-8,4-22-84,0 0 1,1 0 0,8-18 91,-10 35-13,0 0-1,1 0 0,0 0 1,0 1-1,1 0 0,0 0 1,0 0-1,1 0 1,0 1-1,0 0 0,1 0 1,0 1-1,2-2 14,-3 3-4,1 0 0,-1 0-1,1 1 1,0 0 0,0 1 0,0-1 0,1 1-1,-1 1 1,0-1 0,1 1 0,1 0 4,-6 1 0,1 0 0,-1 0 0,0 0 0,1 0 1,-1 0-1,0 1 0,1-1 0,-1 1 0,0 0 0,0 0 0,0 0 1,0 0-1,0 1 0,0-1 0,0 1 0,0 0 0,-1 0 0,1 0 0,0 0 1,-1 0-1,0 0 0,0 1 0,1-1 0,-1 1 0,-1-1 0,2 3 0,-2-3 16,0 1 1,0 0-1,0 0 0,-1-1 0,1 1 0,-1 0 0,0 0 0,0 0 0,0 0 0,0-1 0,0 1 0,-1 0 0,1 0 0,-1 0 0,0-1 0,0 1 0,0 0 0,0-1 0,0 1 0,-1-1 0,1 1 0,-2 0-16,-2 5 55,0-1 0,-1 0 0,0-1 0,0 1 0,0-1 0,-5 3-55,4-3 45,-1 0 0,-1-1 0,1 0 0,-1 0 0,0-1 0,0 0 0,0-1 0,-1 1 0,-6 0-45,10-3-51,-1 0-1,1 0 1,0 0 0,-1-1 0,1 0 0,-1 0 0,1-1 0,0 1-1,-1-1 1,1-1 0,0 1 0,0-1 0,0 0 0,0 0-1,-1-1 52,-14-12-3461,13 12 1611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45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92 7040,'0'-3'925,"1"0"0,-1 0 0,0 0 0,1 1-1,0-1 1,0 0 0,0 1 0,0-1 0,0 0-925,1-1 595,1 0 0,-1 0 1,1 0-1,0 0 0,3-2-595,-2 2 63,0 0 0,0 0 0,1 1 0,0 0 0,-1-1 0,1 1 0,1 1 0,-1-1 0,0 1 0,2-1-63,-5 3-1,0-1 1,-1 1-1,1-1 0,0 1 0,0 0 1,0 0-1,0-1 0,0 2 0,0-1 0,0 0 1,0 0-1,0 0 0,0 1 0,0-1 1,0 1-1,0 0 0,0-1 0,0 1 1,-1 0-1,1 0 0,0 0 0,0 0 1,-1 1-1,1-1 0,-1 0 0,1 0 1,-1 1-1,0-1 0,0 1 0,0 0 0,1-1 1,-1 1-1,-1 0 0,1-1 0,0 1 1,0 0-1,-1 0 0,1 0 0,-1 0 1,0 0-1,1-1 0,-1 1 0,0 0 1,0 0-1,0 0 0,0 0 0,-1 0 1,1 0-1,-1 1 1,-3 11 140,-1-1 0,-1 0 0,0 0 1,-1-1-1,-6 10-140,1-3 408,7-12-304,3-3 139,9-7-105,3-3-142,1 1 0,0 1 0,0 0-1,1 0 1,-1 1 0,1 1 0,-1-1-1,1 2 1,0 0 0,8 0 4,-16 1 1,0 0 0,1 1-1,-1 0 1,0-1 0,0 1 0,0 1 0,0-1 0,0 1 0,0-1 0,0 1 0,0 0 0,0 0 0,0 2-1,-2-3 6,-1 0 0,1 0 0,-1 0 0,0 0 1,0 0-1,0 1 0,0-1 0,0 0 1,0 1-1,0-1 0,0 1 0,-1-1 0,1 1 1,0-1-1,-1 1 0,0-1 0,1 1 0,-1 0 1,0-1-1,0 1 0,0-1 0,0 1 0,0 0 1,0-1-1,0 1 0,0 0 0,-1-1 1,1 1-1,-1-1 0,1 1 0,-1-1 0,0 1 1,0-1-1,1 1 0,-2-1-6,-4 8 104,-1-1 1,0 0-1,0 0 0,-1-1 1,0 0-1,-1 0 0,0 0 0,0-1 1,-5 2-105,6-3 72,-1-1-1,-1 1 1,1-1 0,-1-1 0,1 1 0,-2-2-72,6 0-65,-1-1-1,1-1 1,-1 1-1,1-1 1,-1 0 0,1 0-1,-1-1 1,1 1-1,0-1 1,-1 0 0,-4-2 65,-8-3-534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15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 7712,'2'-6'1101,"0"-8"1691,1 12-2291,0 1 1,1 0-1,-1 0 0,0 1 1,4-1-502,11-2 459,1 0 0,1-2-459,33-4 159,10 3 27,35 3-186,-26 2 75,1-4-75,82-14 59,-148 18-223,12-1-2355,15 0 2519,-23 4-1274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16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1 130 6816,'0'-8'2197,"0"7"-1344,7-5 406,5 1-466,0-1 0,0 2 0,1 0 0,2-1-793,55-11 596,-34 9-487,269-51-135,-241 52 83,-23 3-136,-16 3-3793,-21 0 2518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16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20 8800,'-11'-16'2842,"11"16"-2810,0 0 0,0 0 0,0-1 0,0 1-1,0 0 1,0 0 0,-1 0 0,1 0 0,0-1-1,0 1 1,0 0 0,0 0 0,0 0 0,0 0-1,0 0 1,-1-1 0,1 1 0,0 0 0,0 0-1,0 0 1,0 0 0,-1 0 0,1 0 0,0 0-1,0 0 1,0 0 0,0 0 0,-1-1 0,1 1-1,0 0 1,0 0 0,0 0 0,-1 0 0,1 0-1,0 0 1,0 0 0,0 0 0,-1 1 0,1-1-1,0 0 1,0 0 0,0 0 0,0 0 0,-1 0-1,1 0 1,0 0 0,0 0 0,0 0 0,0 0-1,-1 1-31,1-1 90,0 1-99,1 0 0,-1 0 0,1 0 0,-1 0-1,1 0 1,0 0 0,-1 0 0,1 0 0,0 0 0,0 0-1,-1 0 1,1 0 0,0 0 0,0 0 9,16 11 107,5 2-66,2-1-1,-1-1 1,2-2-1,12 5-40,20 8 270,-26-10-207,55 26-143,-70-30 425,0 0-1,0 1 0,-1 1 0,0 0-344,-13-9 47,-1-1 0,1 0 0,-1 1 0,0-1 0,0 1 0,0-1 0,0 1 0,0-1 0,0 1 0,0 0 0,-1-1 0,1 1 0,-1 0 0,1 0 0,-1 0 0,0-1 0,1 1 0,-1 0 0,0 0 1,0 0-1,0 0 0,-1-1 0,1 1 0,0 0 0,-1 0 0,1 0 0,-1 0-47,-2 5 101,0-1 0,0 0 0,0 0 1,-1-1-1,0 1 0,-4 5-101,-19 18-48,-2 0 0,0-2 1,-17 11 47,45-37-17,-40 34-250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1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49 5312,'1'-10'557,"-2"-21"1814,1 30-2264,0 1 0,-1-1 0,1 1 0,0 0 0,0-1 0,0 1 0,-1 0 0,1-1 0,0 1 0,0 0 0,-1-1 0,1 1 0,0 0 0,-1 0 0,1-1 0,-1 1 0,1 0 0,0 0 0,-1-1 0,1 1 0,-1 0-107,1 0 52,0 0 1,0 0-1,0 0 1,-1 0-1,1 0 1,0 0-1,0 0 1,0 0-1,-1 0 1,1 0-1,0 0 1,0 0-1,-1 0 1,1 0 0,0 0-1,0 0 1,0 0-1,-1 0 1,1 0-1,0 0 1,0 0-1,0 0 1,-1 1-1,1-1 1,0 0-1,0 0 1,0 0-1,0 0 1,0 0 0,-1 1-1,1-1 1,0 0-1,0 0 1,0 0-1,0 1 1,0-1-1,0 0 1,0 0-1,0 0 1,0 1-1,-1-1 1,1 0-53,-2 17 535,0 0 0,1-1 0,1 1 0,0 0 0,2 5-535,-1 4 461,10 144 1496,31 160-1957,-32-271 800,-3 0 0,0 48-800,-8-104 235,0-8-94,-3-12-27,3 14-97,-3-19 20,0 0 0,2 0 1,0-14-38,3-3-32,1 1 0,2 0 0,2 0 0,2 0 0,6-17 32,-9 39-8,1 1 0,0 1 0,1-1 1,0 1-1,2-2 8,-6 11-15,0 1 0,0-1 0,1 1 0,-1-1 0,1 1 0,0 0 1,0 0-1,1 1 0,-1-1 0,1 1 0,0 0 0,0 0 0,0 0 0,0 1 0,1 0 0,2-1 15,-5 2-8,0 1 0,0-1-1,1 1 1,-1 0-1,0 0 1,0 0-1,1 0 1,-1 1-1,0-1 1,0 1 0,0 0-1,1 0 1,-1 0-1,0 0 1,2 2 8,-3-2 6,0 0-1,0 0 1,0 0 0,0 1 0,0-1-1,0 1 1,-1 0 0,1-1 0,-1 1 0,1 0-1,-1 0 1,0 0 0,0 0 0,0 0-1,0 0 1,0 0 0,0 0 0,0 1 0,-1-1-1,1 0 1,-1 2-6,1 3 6,-2 0 1,1-1-1,-1 1 0,0-1 1,0 1-1,-1-1 0,1 1 0,-2-1 1,1 0-1,-1 0 0,0 0 1,0 0-1,-1 0 0,1-1 0,-1 1 1,-1-1-1,1 0 0,-1 0 1,0-1-1,-2 2-6,-1 1 0,-1 0-1,1-1 1,-1 0 0,-1-1 0,1 0-1,-1 0 1,0-1 0,0 0 0,0-1-1,-1 0 1,1-1 0,-5 1 0,9-2-91,0-1 1,0 1 0,1-1-1,-1-1 1,0 1 0,-4-2 90,7 2-465,0-1 0,-1 0 0,1 0 0,0-1 0,0 1 0,0 0 0,-2-2 465,0-2-3350,3 1 1052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1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7232,'0'0'287,"0"0"0,1 1 0,-1-1 0,0 0 0,0 1 0,0-1 0,0 0 0,1 0 1,-1 1-1,0-1 0,0 0 0,1 0 0,-1 0 0,0 1 0,0-1 0,1 0 0,-1 0 0,0 0 0,1 0 1,-1 1-1,1-1-287,-1 0 64,1 0 1,-1 1 0,1-1 0,0 0 0,-1 0-1,1 0 1,0 1 0,-1-1 0,1 0-1,0 0 1,-1 0 0,1 0 0,0 0 0,-1 0-1,1 0 1,0-1 0,-1 1 0,1 0-1,-1 0 1,1 0 0,0-1 0,-1 1-1,1 0 1,0-1 0,-1 1 0,1 0 0,-1-1-1,1 1 1,-1-1 0,1 1 0,-1-1-1,0 1 1,1-1 0,-1 1 0,1-1 0,-1 1-1,0-1 1,1 1 0,-1-1 0,0 0-1,0 1 1,0-1 0,0 1 0,1-1 0,-1 0-66,2-13 479,-1 0-1,0 0 0,-1-6-477,0 12 211,0 4-135,1 4-21,4 8 5,2 14-27,-4-8-302,-1 0-1,0 0 1,-1 0 0,-1 0-1,0 0 1,-1 4 269,-3 7-1034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1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72 7808,'-7'-3'2880,"7"3"-2240,0 3-160,0-6 1216,7 3-1024,0-3 512,6 0-704,7-5-288,0 2-96,3-8-192,4 5 64,0-2-672,-1 5 384,-2 1-4320,-5 2 2560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2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264 236 4800,'3'-13'2757,"-3"6"1824,3 6-3145,-2 1-1384,-1 0-1,0 0 0,0 0 0,1 0 0,-1 0 0,0 0 0,1 0 0,-1 0 1,0 0-1,0 0 0,1 0 0,-1-1 0,0 1 0,0 0 0,1 0 1,-1 0-1,0 0 0,0 0 0,1-1 0,-1 1 0,0 0 0,0 0 1,0 0-1,1-1 0,-1 1 0,0 0 0,0 0 0,0-1 0,0 1 1,0 0-1,0 0 0,0-1 0,1 1 0,-1 0 0,0 0 0,0-1 0,0 1 1,0 0-1,0-1 0,0 1 0,0 0 0,0-1-51,0 1 53,0-1-1,0 0 1,0 1-1,0-1 1,0 0-1,0 1 1,0-1-1,0 0 1,0 1-1,-1-1 1,1 0-1,0 1 1,0-1-1,-1 0 1,1 1-1,0-1 1,-1 0-1,1 1 1,0-1-1,-1 1 1,1-1-1,-1 1 1,1-1-1,-1 1 1,0-1-1,1 1 1,-1 0-1,1-1 1,-1 1-1,0 0 1,1-1-1,-1 1 1,0 0-1,1 0 1,-1 0-1,0-1 1,1 1 0,-1 0-1,0 0 1,1 0-1,-1 0 1,0 0-1,0 0 1,1 0-1,-1 1 1,0-1-1,0 0-52,-2 1 66,0 0-1,1 0 1,-1 0-1,0 0 1,0 0 0,1 1-1,-1-1 1,1 1-1,-1 0 1,1-1-1,-1 2-65,-2 1 62,1 1-1,-1 0 0,1 0 0,0 1 0,0-1 0,-1 4-61,4-7 1,0-1 1,0 0 0,1 1-1,-1-1 1,1 1-1,0-1 1,-1 1 0,1-1-1,0 1 1,0-1-1,0 0 1,0 1 0,0-1-1,0 1 1,0-1-1,0 1 1,1-1 0,-1 1-1,0-1 1,1 1-1,0-1 1,-1 0 0,1 1-1,0-1 1,0 0-1,0 1 1,-1-1 0,1 0-1,1 0 1,-1 0-1,1 1-1,3 2-2,1-1-1,0 1 1,0-1-1,0 0 0,0-1 1,0 0-1,2 1 3,-2-1 1,0 0 0,0 0 0,0 1 0,0 0 1,-1 0-1,1 0 0,3 4-1,-8-7 6,-1 1 1,1-1 0,-1 1 0,1-1-1,-1 0 1,1 1 0,-1 0-1,0-1 1,1 1 0,-1-1 0,0 1-1,0-1 1,1 1 0,-1 0-1,0-1 1,0 1-7,0-1 2,0 1-1,0-1 1,0 0 0,0 1-1,0-1 1,0 1-1,-1-1 1,1 0 0,0 1-1,0-1 1,0 0 0,0 0-1,-1 1 1,1-1-1,0 0 1,-1 1 0,1-1-1,0 0 1,0 0-1,-1 1 1,1-1 0,0 0-1,-1 0 1,1 0-1,0 0 1,-1 1-2,5-3-1,0 0 1,-1 0-1,1 0 0,-1-1 1,1 1-1,-1-1 0,0 1 0,0-1 1,0 0-1,0 0 0,0-1 1,-1 1-1,0 0 0,0-1 0,2-2 1,-1-2 15,0 1 0,-1-1-1,0 0 1,0 0 0,-1 0-1,0 0 1,-1 0 0,0-7-15,-1 2 25,0-1 1,-1 0 0,-1 0-1,-1 1 1,0-1-1,-1 1 1,0 0-26,1 3-20,-1 0 0,-1 1 0,0 0 0,0 0 0,0 0 0,-1 1 1,-1 0-1,1 0 0,-2 0 20,4 4-24,1 1-1,-1-1 1,0 1 0,-1 0 0,1 0 0,-1 1 0,1 0-1,-1-1 1,0 2 0,0-1 0,0 1 0,0 0-1,0 0 1,0 0 0,-3 1 24,3 0-1,1 0 0,0 0-1,0 0 1,-1 1 0,1 0 0,0 0-1,0 1 1,0-1 0,0 1 0,0 0-1,1 0 1,-1 0 0,-1 2 1,-1 0 5,1 1 1,0 0-1,0 0 1,1 0-1,-1 1 1,1 0 0,0 0-1,-2 4-5,-1 3 48,0 1 0,1 0 0,1 0-1,0 1 1,1 0 0,1 0 0,0 0 0,0 6-48,2-6 68,0-1 1,1 1 0,0 0-1,2 0 1,0-1-1,0 1 1,3 6-69,-3-15 20,1 1 1,0-1-1,0 0 0,1 0 1,-1 0-1,2 0 1,-1 0-1,1 0 0,-1-1 1,1 1-1,1-1 0,-1 0 1,1-1-1,0 1 1,0-1-1,1 0 0,1 2-20,5 0-289,0-1 0,0 1 0,0-2 0,0 1 0,1-2 0,-1 0 0,1 0 0,0-1 0,0 0 0,9-1 289,15 0-1429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3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9632,'0'-12'3584,"0"12"-2784,3 4-256,-3-4 1407,4 5-1183,-1 4 416,4 3-704,-2 5 192,2 2-384,0 10-96,0 0-96,-4 5-96,4 0 32,-7 3-1248,0-2 672,-7 2-5823,0-3 3487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62 7456,'-3'-8'894,"1"4"-458,1-1-1,-1 1 1,0 0-1,0-1 1,-1 1-1,1 0 1,-1 1-1,0-1 1,0 0-1,0 1 1,-2-2-436,-7 0 1825,11 5-1789,1 1 0,0-1 0,-1 0 0,1 0 0,0 0 0,0 0 1,-1 0-1,1 0 0,0 0 0,0 0 0,0 0 0,-1 1 0,1-1 0,0 0 1,0 0-1,-1 0 0,1 0 0,0 1 0,0-1 0,0 0 0,0 0 1,-1 0-1,1 1 0,0-1 0,0 0 0,0 0 0,0 1 0,0-1-36,-1 3 68,1-1 1,0 1-1,0-1 0,0 1 0,0-1 0,0 1 1,1 0-1,-1-1-68,1 6 4,40 333 1690,-12-119-726,59 424 1048,-82-606-1761,2 8 639,-2 1-1,-1 26-893,-6-70 280,0-8-94,-4-14 56,4 14-203,-6-21 159,-3-10-126,2 0-1,-3-28-71,-9-144-37,16 154-13,3-1 0,2 1 0,2 0-1,2 0 1,4-4 50,-7 43-33,1 0 0,1-1 0,0 2 0,1-1 0,0 0 0,1 1 0,0 0 0,1 0 0,0 1 0,4-4 33,-6 9-14,-1 1 0,1 0 0,0 0 0,0 0 0,1 1-1,0 0 1,-1 0 0,1 0 0,1 0 0,-1 1-1,0 0 1,1 1 0,-1-1 0,1 1 0,0 1 0,0-1-1,0 1 1,0 0 0,0 1 0,0 0 14,-3 0-5,0 0 0,0 0 0,0 1 0,0-1 0,0 1 0,0 0 0,0 0 0,0 1 1,0-1-1,0 1 0,-1 0 0,1 0 0,-1 0 0,0 0 0,1 1 0,-1 0 0,0-1 0,0 1 0,0 0 0,-1 0 0,1 1 0,-1-1 0,0 0 0,0 1 0,0-1 1,0 1-1,1 4 5,-1 1 13,1 1 1,-2 0-1,0 0 1,0 0 0,0 0-1,-1 0 1,-1 0 0,0 0-1,0 0 1,-1 0-1,0 0 1,-1 0 0,0 0-14,-4 10 41,-1 1 0,-1-1 1,-1-1-1,-1 1 1,-6 7-42,10-17 20,0-1 0,-1 0 0,0 0 0,-1 0 1,0-2-1,0 1 0,-1-1 0,1 0 0,-2-1 1,1 0-1,-1 0 0,0-1 0,0-1 0,-6 2-20,14-5-104,0-1 0,0 1 0,0-1 0,0 0 0,0 0 0,0 0 0,0 0 0,0 0 0,0-1 0,0 1 0,0-1 0,0 0 0,0 0 0,-2-1 104,-10-6-848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4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6656,'0'-27'3605,"3"48"-149,8 19-2604,-1-6-317,13 77 730,-1 38-1265,8 44 382,-7-65 199,-18-88 137,-2 1-1,-1 3-717,-3-35 375,1-9-371,0 0 0,0 0 1,0 0-1,0 0 1,0 0-1,0 1 0,0-1 1,0 0-1,0 0 1,0 0-1,0 0 1,0 0-1,0 0 0,0 0 1,0 0-1,0 0 1,0 0-1,0 0 1,0 0-1,0 0 0,0 0 1,0 0-1,0 0 1,0 0-1,0 0 1,0 0-1,0 0 0,0 0 1,0 0-1,0 0 1,-1 0-1,1 0 1,0 0-1,0 0 0,0 0 1,0 0-1,0 0 1,0 0-1,0 0 1,0 0-1,0 0 0,0 0 1,0 0-1,0 0 1,0 0-1,0 0 1,0 0-1,0 0 0,0 0 1,0 0-1,0 0 1,0 0-1,0 0 1,-1 0-1,1 0 0,0 0 1,0 0-1,0 0 1,0 0-1,0 0 1,0 0-1,0 0 0,0 0 1,0 0-1,0 0 1,0 0-1,0 0-4,-6-15 368,5 13-345,-10-28-40,1-1 0,2-1 0,1 0 0,1 0 0,2 0 17,2 10-40,1-1 0,1 1 1,1-1-1,1 1 0,2 0 1,0 0-1,5-17 40,-6 31-7,0 0 0,0 0-1,1 0 1,0 1 0,1-1 0,-1 1-1,2 0 1,-1 0 0,2-1 7,-5 6-11,0 0 0,1 0 0,-1 0 1,1 1-1,-1-1 0,1 1 0,-1-1 0,1 1 0,0 0 1,0 0-1,-1 0 0,4-1 11,-4 2-16,1 0 0,-1-1 0,1 1-1,-1 1 1,0-1 0,1 0 0,-1 0 0,1 1 0,-1 0 0,0-1 0,0 1-1,1 0 1,-1 0 0,0 0 0,0 0 0,0 0 0,2 2 16,0 0-3,0 1 0,0 0 0,0 0 1,-1 0-1,1 0 0,-1 1 0,0-1 0,-1 1 1,1 0-1,-1 0 0,0 0 0,0 0 1,0 0-1,-1 0 0,0 0 0,0 1 0,0-1 1,-1 0-1,0 1 0,0-1 0,0 0 1,0 1-1,-2 2 3,0-2 21,1 0 0,-2-1 1,1 1-1,-1-1 0,0 1 1,0-1-1,0 0 0,-1 0 1,1 0-1,-1-1 0,-1 1 1,-1 1-22,-2 0-410,1 0 0,-1 0 0,-1-1 0,1 0 0,-1 0 0,0-1 1,-4 2 409,-1 0-1088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7:25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7456,'0'-3'653,"1"0"0,-1 0 0,1 0 0,-1 0 0,1-1 0,0 1 0,0 0 0,0 1 0,1-1 0,-1 0 0,1-1-653,0 1 321,1 0 0,-1 0 1,1-1-1,0 1 0,0 1 0,0-1 0,0 0 0,3-1-321,-3 2 4,0 0 0,1 0 0,-1 0 0,1 1 0,-1-1 1,1 1-1,0 0 0,-1 0 0,1 0 0,0 0 0,0 1 0,0 0 0,0-1 0,-1 1 1,1 1-1,0-1 0,0 0 0,0 1 0,0 0 0,0 0-4,-1 0 8,0 0-1,0 0 1,0 1 0,-1-1-1,1 1 1,0 0 0,-1-1-1,1 1 1,-1 0 0,1 1-1,-1-1 1,0 1-8,-1-2-5,0 0 1,0 1-1,0 0 0,0-1 1,0 1-1,0-1 1,-1 1-1,1 0 0,0 0 1,-1-1-1,0 1 0,1 0 1,-1 0-1,0-1 1,0 1-1,0 0 0,0 0 1,-1 0-1,1-1 0,0 1 1,-1 1 4,-4 10 114,-1-1 0,0-1-1,0 1 1,-1-1 0,-1 0 0,0 0-114,-3 4 423,1-1 0,1 1 0,0 2-423,8-15 67,0 1 1,0-1-1,0 0 0,1 1 1,-1-1-1,1 1 1,-1-1-68,1-1 11,0-1 1,0 1-1,0-1 1,0 0-1,0 1 1,0-1-1,0 1 1,0-1 0,0 1-1,1-1 1,-1 0-1,0 1 1,0-1-1,0 1 1,1-1 0,-1 0-1,0 1 1,0-1-1,1 0 1,-1 1-1,0-1 1,1 0-1,-1 1 1,0-1 0,1 0-1,-1 0 1,0 1-1,1-1 1,-1 0-1,1 0 1,-1 0-1,1 0 1,-1 1 0,0-1-1,1 0 1,-1 0-1,1 0 1,-1 0-1,1 0 1,-1 0 0,1 0-1,-1 0 1,1 0-1,-1 0 1,1-1-12,22-2 58,0-2 1,-1 0-1,0-2 1,16-6-59,-15 5 16,65-18-2133,-30 13-6032,-30 9 3824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3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58 5568,'-6'-5'605,"2"2"4186,10-1-2038,11-2-2175,-1 1 0,6 0-578,4-2 129,-4 2-112,1 0 1,0 2-1,0 0 0,8 1-17,94 2-130,-5 0 74,-92-2-105,1-1-4121,-27 3 2352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4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91 5056,'-10'-4'1653,"9"4"-1382,0 0-1,-1 0 1,1-1 0,0 1-1,0-1 1,0 1 0,-1-1-1,1 1 1,0-1 0,0 0-1,0 1 1,0-1 0,0 0-1,0 0 1,0 0 0,1 0-271,0 1 69,-1-1 0,1 1 1,0 0-1,0-1 1,0 1-1,1 0 1,-1-1-1,0 1 0,0 0 1,0-1-1,0 1 1,0 0-1,0 0 0,0-1 1,0 1-1,1 0 1,-1-1-1,0 1 1,0 0-1,0 0 0,1-1 1,-1 1-1,0 0 1,1 0-1,-1-1 0,0 1 1,0 0-1,1 0 1,-1 0-1,0 0 0,1 0 1,-1-1-1,0 1 1,1 0-1,-1 0 1,0 0-1,1 0 0,-1 0-69,15-3 648,119-17-160,-16 1-565,-87 16 68,16-3-782,22-5 791,-33 6-2646,-25 4 1340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4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31 7232,'-1'-2'264,"0"-2"759,-1 0 1,1 0-1,0 0 0,1 0 1,-1-2-1024,1 6 44,0-1 0,0 1 0,0 0 0,1 0 0,-1 0-1,0 0 1,0 0 0,0-1 0,0 1 0,0 0 0,0 0 0,1 0 0,-1 0 0,0 0 0,0 0 0,0 0 0,0 0-1,1-1 1,-1 1 0,0 0 0,0 0 0,0 0 0,1 0 0,-1 0 0,0 0 0,0 0 0,0 0 0,0 0 0,1 0-1,-1 0 1,0 0 0,0 0 0,0 0 0,1 0 0,-1 1 0,0-1 0,0 0 0,0 0 0,0 0-44,8 2 68,18 13 187,-19-10-239,0-1 1,1 0-1,-1-1 0,5 2-16,199 55 262,-207-59-155,0 0 0,0 1 0,0-1 0,-1 0 0,1 1 0,0 0 0,-1 0 0,1 0 0,-1 1 0,3 1-107,-4-2 77,-1 0 0,1 0 1,0 0-1,-1 0 0,0 0 0,1 1 1,-1-1-1,0 0 0,0 1 0,-1-1 1,1 0-1,0 1 0,-1-1 1,0 1-1,1-1 0,-1 1 0,0 2-77,-1 5 118,0 0-1,0-1 0,-1 1 0,-1-1 0,0 1 0,0-1 0,-1 0 0,0 0 0,0 0 0,-1 0 0,-2 2-117,-11 15 223,-1-1 0,-22 22-223,-46 42 41,30-32-1340,2 2-3731,28-25 1739,0-5-1935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5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79 4896,'0'-1'17,"-3"-17"1374,-1-1 1,-3-4-1392,7 22 140,-5-13 3074,2 12-1849,2 7-655,2 3-616,0 1 0,0-1 1,3 8-95,2 15 26,5 109 952,-7 31-978,0-12 873,-3-46 412,-3-88-520,1-18-90,1-20-243,0-22-457,2-1-1,1 1 0,2-1 1,2 1-1,6-17 26,-9 42-42,0-1-1,0 1 1,1 0 0,0 0-1,1 0 1,0 1 0,1 0 0,0 0-1,1-1 43,-5 7-7,0 0 0,0 0 0,0 0 0,0 0-1,1 1 1,-1 0 0,1 0 0,0-1 0,0 2 0,-1-1-1,1 0 1,1 1 0,-1 0 0,0 0 0,0 0 0,0 0-1,0 1 1,1 0 0,-1-1 0,0 1 0,1 1 0,-1-1-1,0 1 1,0-1 0,3 2 7,-6-2-7,0 1-1,0-1 0,0 0 1,0 1-1,0-1 1,0 0-1,0 1 1,0-1-1,0 1 0,0 0 1,-1-1-1,1 1 1,0 0-1,0-1 1,-1 1-1,1 0 1,0 0-1,-1 0 0,1-1 1,-1 1-1,1 0 1,-1 0-1,0 0 1,1 0-1,-1 0 0,0 0 1,1 0-1,-1 0 1,0 0-1,0 0 1,0 0-1,0 0 1,0 0-1,0 0 0,0 0 1,-1 0-1,1 1 8,-1 2 15,-1 0-1,0 0 0,1 0 1,-1 0-1,0 0 0,-1-1 0,1 1 1,-2 1-15,-13 14-7,-1-1 1,-1-1 0,0 0-1,-1-2 1,-2 1 6,16-12 49,1 0 1,-1-1-1,0 0 1,0 0-1,-1 0 1,1 0-1,-1-1 0,0 0-49,5-1-76,-1-1 1,0 1-1,1-1 0,-1 0 0,0 1 0,1-1 0,-1 0 0,0-1 0,1 1 0,-1 0 0,0-1 0,1 1 0,-1-1 0,1 0 0,-1 0 0,1 0 0,-1 0 0,1 0 0,0-1 0,-1 1 0,0-2 76,-4-5-2259,7 7 2093,0 1-1,0 0 0,-1 0 1,1-1-1,0 1 0,0 0 1,0-1-1,0 1 0,0 0 1,0-1-1,0 1 0,0 0 1,0-1-1,0 1 0,0 0 1,0-1-1,0 1 0,0 0 1,0-1-1,0 1 0,0 0 1,0 0-1,0-1 0,1 1 1,-1 0-1,0-1 0,0 1 1,0 0-1,1 0 0,-1-1 1,0 1-1,0 0 0,1 0 1,-1-1 166,11-2-4624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6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5312,'1'0'145,"0"0"1,-1 0-1,1 1 1,-1-1-1,1 0 1,0 0-1,-1 0 1,1 0 0,-1 0-1,1 1 1,-1-1-1,1 0 1,0 0-1,-1 1 1,1-1-1,-1 0 1,1 1-1,-1-1 1,0 1-1,1-1 1,-1 1-146,1-1 232,-1 0 1,1 0-1,0 0 1,-1 0-1,1 0 1,-1 0-1,1 0 1,0 0-1,-1 0 1,1 0-1,-1 0 1,1 0-1,-1 0 1,1 0-1,0 0 1,-1 0-1,1-1 1,-1 1-1,1 0 1,-1 0-1,1-1 1,-1 1-1,1 0 1,-1-1-1,1 1 1,-1 0-1,1-1 1,-1 1-1,0-1 1,1 1-1,-1-1 1,0 1-233,2-4 185,-1 0 1,-1 1-1,1-1 1,0 0-1,-1 1 1,0-1-1,0 0 1,0 0-1,-1-3-185,1-6 261,-1-4-150,0 12-113,1 0 0,0 0 0,0-1 1,0 1-1,1 0 0,0 0 0,0-1 0,1-2 2,-2 8-1,0-1 1,0 1-1,0 0 0,0 0 1,0 0-1,0-1 0,0 1 1,0 0-1,0 0 0,1 0 0,-1-1 1,0 1-1,0 0 0,0 0 1,0 0-1,0-1 0,0 1 1,0 0-1,1 0 0,-1 0 0,0 0 1,0 0-1,0 0 0,0-1 1,1 1-1,-1 0 0,0 0 1,0 0-1,0 0 0,1 0 1,-1 0-1,0 0 0,0 0 0,0 0 1,1 0-1,-1 0 0,0 0 1,0 0-1,0 0 0,1 0 1,-1 0-1,0 0 0,0 0 0,1 0 1,-1 0-1,0 0 0,0 0 1,0 0-1,1 0 0,-1 0 1,0 1-1,0-1 0,0 0 0,0 0 1,1 0-1,-1 0 0,0 0 1,0 1-1,0-1 0,0 0 1,0 0-1,0 0 0,0 0 1,1 1-1,-1-1 0,0 0 1,8 18 3,-6-12-19,6 10 80,-1 0-1,-1 1 0,0-1 0,-2 1 0,0 0 0,1 12-63,-5-24-316,0 0 0,0 0 1,0-1-1,-1 1 0,1 0 0,-2 1 316,1-2-787,0-1 1,0 1-1,-1-1 0,1 1 1,-1-1-1,0 0 0,0 1 0,0-1 1,0 0-1,-1 0 0,1-1 1,-1 1-1,0 0 787,-10 5-3504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6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60 7808,'0'-9'2880,"4"7"-2240,2-1-160,-2-1 1760,2 2-1312,4-1 352,4-2-769,3 1 225,2-1-416,4 0-96,4 1-128,0-1 64,0 2-96,-1-1-1856,-3 2 961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7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413 327 5216,'0'0'235,"0"-1"-1,1 1 1,-1-1 0,1 0-1,-1 1 1,0-1 0,1 1 0,-1-1-1,1 1 1,0-1 0,-1 1 0,1 0-1,-1-1 1,1 1 0,0 0-1,-1-1 1,1 1 0,0 0 0,-1 0-1,1 0 1,0-1 0,0 1 0,-1 0-1,1 0 1,0 0 0,0 0-1,-1 0 1,1 0 0,0 0 0,-1 1-1,1-1-234,5 0 1801,-5-1-1704,-1 1 1,1 0-1,-1-1 1,0 1-1,1-1 0,-1 1 1,0-1-1,0 1 1,1 0-1,-1-1 1,0 1-1,0-1 0,0 1 1,0-1-1,0 0 1,0 1-1,1-1 1,-1 1-1,0-1 0,0 1 1,-1-1-1,1 1 1,0-1-98,-1-15 207,1 14-189,0 1 0,0-1 1,-1 1-1,1-1 0,-1 1 1,1 0-1,-1-1 0,1 1 1,-1 0-1,0-1 0,0 1 1,0 0-1,0 0 0,0 0 1,0-1-1,0 1 0,0 0 1,0 1-1,0-1 0,0 0 1,-1 0-1,1 0 0,0 1 1,-1-1-1,1 0 0,-1 1 1,1 0-1,-1-1 0,1 1 1,0 0-1,-1-1 0,0 1 0,1 0 1,-1 0-1,1 0 0,-1 0 1,1 1-1,-1-1 0,0 0-18,-14 3 149,0 1-1,0 1 0,0 0 0,0 1 0,1 1 0,0 0 0,0 0 1,1 2-1,-8 5-148,13-7 32,1-1 0,-1 1 0,1 1-32,5-5 4,0 0 0,0 1 0,1-1 0,-1 1 0,1-1 0,0 1 0,0 0 0,-1 3-4,2-6 0,1 0 1,-1 0 0,1 1 0,0-1-1,0 0 1,0 0 0,0 1 0,0-1-1,0 0 1,0 1 0,0-1 0,1 0-1,-1 0 1,0 1 0,1-1 0,-1 0-1,1 0 1,-1 0 0,1 0-1,0 0 1,-1 0 0,1 1 0,0-2-1,0 1 1,0 0 0,0 0 0,0 0-1,0 0 1,0 0 0,0-1 0,0 1-1,1 0 0,3 2-13,0-1-1,1 1 0,-1-1 0,1 0 1,0-1-1,3 1 14,16 3 39,0-2 0,0-1 0,25 0-39,-47-2 22,1 0 0,-1 0 0,1 0-1,-1 0 1,0-1 0,1 0 0,-1 1-1,0-1 1,1 0 0,-1 0 0,0-1-1,0 1 1,2-2-22,-5 3 37,1-1-34,0 0 0,-1 0-1,1 1 1,0-1-1,0 0 1,0 1 0,0-1-1,0 0 1,0 1-1,-1-1 1,1 1 0,1 0-3,3-4 22,-2 1-14,0 1 0,0-1 1,0 0-1,-1 0 0,1 0 1,-1-1-1,0 1 0,0-1 0,0 1 1,0-1-1,-1 1 0,0-1 1,0 0-1,0 0 0,0 0 1,0-3-9,1-7-2,-1 1 1,-1-1 0,0 1 0,-1-5 1,-2 0 12,0 0 1,-1-1-1,-1 1 1,-1 0-1,0 1 0,-1 0 1,-2 0-1,1 0 1,-2 1-1,0 0 1,-1 1-1,-6-7-12,11 15-14,-1 0-1,1 1 1,-1 0-1,0 0 1,-1 0-1,0 1 1,-6-4 14,9 6-16,0 1 1,0-1 0,0 2 0,0-1-1,-1 0 1,1 1 0,0 0 0,-1 0 0,1 1-1,-1-1 1,1 1 0,-1 0 0,1 0-1,-1 1 16,-3 0-2,0 1-1,0 1 0,0-1 0,0 1 0,0 0 1,1 1-1,0 0 0,-1 1 0,2-1 0,-1 1 1,0 1-1,1-1 0,0 1 0,1 1 0,-1-1 1,1 1-1,0 0 0,1 0 0,-4 7 3,-1 4 57,0 1 0,2 1 0,0-1 0,2 1 1,0 1-1,1-1 0,1 1 0,1 0 0,1-1 0,0 15-57,2-14 30,1-1-1,1 0 1,1 1-1,1-1 1,1 0-1,0 0 1,2-1-1,0 0 1,1 0 0,1 0-1,1-1-29,-4-8 8,0-1 0,0 0 0,1 0 1,1-1-1,-1 0 0,1 0 0,0 0 0,1-1 0,0-1 0,0 1 1,1-1-1,0-1 0,0 0 0,0 0 0,0-1 0,1 0 0,0-1 1,0 0-1,5 0-8,-7-1-495,1-1 0,0-1-1,0 0 1,0 0 0,0 0 0,-1-2 0,1 1 0,0-1 0,-1 0 0,1-1 0,-1 0 0,4-2 495,21-9-7520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19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12 6240,'-3'-12'2304,"3"12"-1792,-3 0-160,3 0 1952,0 0-1344,-4 9 384,4 0-800,0-1 0,0 4-288,0 2 32,0 0-160,0 0 0,0 1-64,0 0-64,-3-1 32,0 0-2080,-1-3 1120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119 172 6464,'-4'-10'3382,"4"10"-3300,0 0-1,0 0 1,0-1 0,0 1 0,-1 0 0,1 0-1,0 0 1,0 0 0,0 0 0,0-1 0,0 1-1,0 0 1,0 0 0,0 0 0,0 0 0,0 0-1,0-1 1,-1 1 0,1 0 0,0 0 0,0 0 0,0-1-1,0 1 1,0 0 0,0 0 0,0 0 0,1 0-1,-1-1 1,0 1 0,0 0 0,0 0 0,0 0-1,0 0 1,0-1 0,0 1-82,0 0 307,1-1 1,-1 0-1,0 1 0,0-1 1,1 1-1,-1-1 1,0 1-1,0-1 0,0 0 1,0 1-1,0-1 1,0 0-1,0 1 0,0-1 1,0 0-1,0 1-307,-4-21 1767,3 18-1311,0-1-356,1-1-1,0 1 1,0 0 0,0-1-1,0 1 1,1 0-1,-1-1 1,1 1 0,0 0-1,0-1 1,1 1 0,-1 0-1,1 0 1,0 0 0,0 1-1,0-1 1,1 0-1,-1 1 1,1-1 0,0 1-1,0 0 1,0 0 0,1 0-1,-1 0 1,1 1-1,-1-1 1,1 1 0,0 0-1,0 0 1,1-1-100,0 1-26,-1 1 0,0-1 0,1 1 0,-1-1 0,1 1 0,0 1 0,-1-1 0,1 1 0,0-1 0,0 1 0,-1 1 0,1-1 0,1 1 26,-3 0 3,1 0-1,-1 0 0,0 0 1,1 0-1,-1 1 0,0-1 1,0 1-1,0 0 0,0 0 1,0 0-1,0 0 0,-1 0 1,1 1-1,-1 0 0,1-1 1,-1 1-1,0 0 0,1 1-2,-2-1 8,1 0 0,-1 0 0,0 0 0,0 0-1,0 1 1,0-1 0,-1 0 0,1 0 0,-1 1 0,0-1-1,0 0 1,0 0 0,0 1 0,0-1 0,-1 0 0,0 1-1,0-1 1,0 1-8,-3 8 26,-1 1 0,0-1 0,-6 11-26,6-15-5,-16 29 173,-2 0 0,-19 24-168,46-65-1,0 1 0,0-1 0,0 1 1,0 0-1,1 1 0,0-1 1,-1 1-1,1 0 0,0 0 0,0 0 1,0 0-1,2 1 1,2-2 28,0 1 0,0 1 0,0-1 0,0 2 0,1-1-1,-1 1 1,6 1-28,-6 0 0,1 1 0,-1 1-1,0 0 1,0 0-1,0 1 1,0 0 0,0 0-1,-1 1 1,0 0 0,0 1-1,2 1 1,-6-3 7,0-1 0,0 1-1,0 0 1,0 1-1,-1-1 1,0 1 0,0-1-1,0 1 1,1 3-7,-3-4 12,1-1-1,-1 1 1,0-1-1,-1 1 1,1 0-1,0-1 1,-1 1 0,0 0-1,0-1 1,0 1-1,-1 0 1,1-1-1,-1 1 1,0-1 0,0 1-12,-1 4 14,-2 0 0,1-1-1,-1 1 1,0-1 0,-1 0 0,0 0 0,0 0 0,0-1 0,-1 1 0,0-2 0,0 1 0,0 0 0,-1-1 0,0 0 0,0-1 0,-5 3-14,-11 5 28,-1-1 0,0-1 0,-1-1 1,-17 4-29,23-8-77,-1-1 0,1 0 1,-1-2-1,0 0 0,-14-1 77,16-2-1303,0 0 0,1-1-1,-14-4 1304,11 2-1728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0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5984,'0'-11'2666,"0"10"-2132,0 1 484,4 4 668,-2-1-1361,0 1 1,-1-1 0,1 1 0,-1-1 0,1 1-1,-1 0 1,0 1-326,4 10 626,-2-4-308,0-1 0,0 1-1,-1 0 1,-1 0 0,1 10-318,-1 6 176,-4 22-176,1-25-339,0-16-968,1 0 0,1 1 0,0-1 0,0 2 1307,3 15-2928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0.9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 7872,'0'0'60,"0"0"1,0 0-1,0 0 0,0 0 1,0-1-1,0 1 0,0 0 1,0 0-1,0 0 1,0 0-1,0 0 0,0 0 1,0 0-1,0-1 0,-1 1 1,1 0-1,0 0 1,0 0-1,0 0 0,0 0 1,0 0-1,0 0 0,0 0 1,0 0-1,0 0 1,0-1-1,-1 1 0,1 0 1,0 0-1,0 0 0,0 0 1,0 0-1,0 0 1,0 0-1,0 0 0,-1 0 1,1 0-1,0 0 0,0 0 1,0 0-1,0 0 1,0 0-1,0 0 0,-1 0 1,1 0-1,0 0-60,-3 1 1383,4 0-1190,0 1 1,0-1 0,-1 0 0,1 1-1,0-1 1,-1 1 0,1-1 0,-1 1 0,1 0-194,8 39 494,-2-1 1,-1 5-495,5 83 523,-7-72-425,0 144-57,-5-135 132,1-62-173,1 9 367,-1 0 0,-1 0 0,0 0 0,-1-1 0,0 1 0,-3 10-367,4-21 85,0 1-1,0-1 1,0 0 0,0 1-1,1-1 1,-2 0 0,1 0-1,0 0 1,0 0-1,-1 1-84,2-2 12,0 0 0,0 0 0,-1 1 0,1-1-1,0 0 1,0 0 0,0 0 0,-1 0 0,1 0-1,0 0 1,0 1 0,-1-1 0,1 0 0,0 0-1,-1 0 1,1 0 0,0 0 0,0 0 0,-1 0-1,1 0 1,0 0 0,0 0 0,-1 0 0,1 0-1,0 0 1,-1 0 0,1 0 0,0-1 0,0 1-1,-1 0 1,1 0 0,0 0 0,0 0 0,0 0-1,-1-1 1,1 1 0,0 0 0,0 0 0,0 0-1,-1 0 1,1-1 0,0 1 0,0 0 0,0 0-1,0-1 1,0 1 0,-1 0 0,1 0 0,0-1-1,0 1 1,0 0 0,0 0 0,0-1 0,0 1-1,0 0 1,0 0 0,0-1 0,0 1-12,-1-9 28,1 0-1,0 1 1,1-1 0,-1 0 0,2 0-1,0-4-27,1-1-60,1-8-17,2 0 0,0 1 0,1-1 0,2 1 0,8-16 77,0 6-225,1 0 0,2 1-1,8-7 226,-22 29-26,0 1-1,0 0 1,0 0 0,1 1-1,0 0 1,1 0 0,0 0 26,-7 5-12,1 0 0,0 0 0,0 0 0,0 0 0,-1 0 0,1 0 1,0 1-1,0-1 0,1 1 0,-1-1 0,0 1 0,0 0 0,0 0 1,0 0-1,0 0 0,0 0 0,0 0 0,0 0 0,0 1 0,1-1 0,-1 1 1,0-1-1,0 1 0,-1 0 0,1 0 0,0 0 0,0 0 0,0 0 1,0 0-1,-1 0 0,1 1 0,-1-1 0,1 1 12,2 2 10,-1 0 0,0 0-1,0 0 1,-1 1 0,1-1-1,-1 0 1,0 1 0,0 0-1,-1 0 1,1-1 0,-1 1-10,-1-2 2,1-1 1,-1 0 0,0 0-1,1 0 1,-1 0-1,0 0 1,0 0 0,-1 1-1,1-1 1,0 0-1,-1 0 1,1 0 0,-1 0-1,0 0 1,0 0-1,0 0 1,0 0 0,0 0-1,0 0 1,0-1 0,-1 1-1,1 0 1,-1-1-1,1 1 1,-1-1 0,0 1-1,1-1 1,-1 0-1,0 0 1,0 0 0,-1 1-3,-3 1 18,-1 0 0,0-1 0,1 0 1,-1 0-1,0 0 0,0 0 1,0-1-1,0 0 0,-3-1-18,-8 0 25,0 0-1,-8-2-24,-14-4-3051,34 6 523,11 3-4048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1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60 7968,'-5'-12'2565,"5"11"-2444,0 1-1,-1 0 1,1-1-1,0 1 1,0 0-1,0-1 1,0 1 0,0-1-1,0 1 1,0 0-1,0-1 1,1 1 0,-1-1-1,0 1 1,0 0-1,0-1 1,0 1-1,0 0 1,1-1 0,-1 1-1,0 0 1,0-1-1,1 1 1,-1 0-1,0 0 1,1-1-121,9-6 1839,-6 4-1912,4-1 107,0 0-1,1 0 0,0 1 1,-1 0-1,1 0 0,0 1 1,1 0-1,4 0-33,-12 2-17,-1 0 0,0 0 0,1-1 0,-1 1 0,1 1 0,-1-1 0,1 0 1,-1 0-1,0 0 0,1 1 0,-1-1 0,0 1 0,2 0 17,-3-1 1,1 0 0,-1 0 0,0 1 0,0-1 0,1 0 1,-1 0-1,0 0 0,0 1 0,0-1 0,0 0 0,1 1 0,-1-1 0,0 0 0,0 0 0,0 1 1,0-1-1,0 0 0,0 1 0,0-1 0,0 0 0,0 1 0,0-1-1,0 1 15,0 0 0,0 0 0,0 0 0,-1 0 0,1 0-1,0-1 1,-1 1 0,1 0 0,-1 0 0,1 0 0,-1 0-15,-15 19 1470,-13 12-1470,-11 14 1321,34-38-1081,1 0 1,0-1 0,1 2 0,-1-1-1,0 4-240,4-9 43,0 0 0,0 0 0,0 0 0,0 0 0,0 0 0,1 0 0,0 0 0,0 1 0,0-1 0,0 0-1,0 0 1,0 0 0,1 2-43,0-3 10,0 0 1,0-1-1,-1 1 0,1 0 0,0-1 0,0 1 0,1-1 0,-1 1 0,0-1 0,0 0 0,1 1 0,-1-1 0,1 0 1,-1 0-1,1 0 0,0 0 0,-1 0 0,1 0 0,0-1 0,0 1 0,-1 0 0,1-1 0,0 0 0,0 1-10,8 1-23,0-1 0,0 0 0,0 0 0,0-1 0,0 0 0,0-1 0,0 0 0,5-2 23,2 0-1809,15-5 1809,13-9-5158,-10 0 1216,-7 0-1364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2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8 6816,'-1'-3'407,"-3"-2"1844,3 11 253,1-2-2115,1 1-1,-1-1 1,1 1-1,0-1 1,1 1-1,0 1-388,4 14 357,0 14 7,-2 0 0,-1 0 0,-1 8-364,0 8 183,2 64 337,-5 1 0,-9 35-520,4-100 658,5-45-485,-1 0 1,1 1-1,-1-1 1,0 0-1,0 0 0,-1 0 1,-1 3-174,3-8 14,1 1 1,0-1-1,0 0 1,0 1-1,0-1 1,-1 0-1,1 1 1,0-1 0,0 0-1,-1 1 1,1-1-1,0 0 1,0 1-1,-1-1 1,1 0-1,0 0 1,-1 0-1,1 1 1,0-1-1,-1 0 1,1 0-1,-1 0 1,1 0 0,0 0-1,-1 0 1,1 0-1,-1 0 1,1 1-1,0-1 1,-1 0-1,1-1 1,-1 1-1,1 0 1,0 0-1,-1 0 1,1 0-1,-1 0 1,1 0 0,0 0-1,-1-1 1,1 1-1,0 0 1,-1 0-1,1 0 1,0-1-1,-1 1 1,1 0-15,-1-2 37,-1 1 0,1-1 1,0 1-1,0-1 0,1 0 1,-1 1-1,0-1 0,0 0 0,0-1-37,-2-9 11,1-1-1,0 1 1,1-1-1,0 0 0,1 1 1,1-1-1,0-2-10,4-22-307,7-29 307,-5 37-95,1 1 1,1 0-1,1 0 1,2 1-1,1 1 1,1 0-1,15-21 95,-25 41-25,0 1 0,0 1 0,0-1 0,0 1 0,1-1 0,0 1 0,0 1-1,0-1 1,1 0 25,-4 3-10,-1 0 0,1 1-1,-1-1 1,1 1 0,-1-1-1,1 1 1,-1-1-1,1 1 1,0 0 0,-1 0-1,1 0 1,-1 0 0,1 0-1,0 0 1,-1 0 0,1 0 10,0 1-8,-1 0 0,1-1 0,-1 1 0,1 0 0,-1 0 0,1 0 1,-1 0-1,0 0 0,1 0 0,-1 0 0,0 0 0,0 0 0,0 1 1,0-1-1,0 1 0,0-1 0,0 0 0,0 2 8,0-1 7,1 1-1,-1 0 1,0 0-1,0 0 1,0 0-1,-1 0 1,1 0-1,-1 0 1,1 0-1,-1 0 1,0 1-1,0-1 0,-1 0 1,1 0-1,-1 0 1,1 0-1,-2 3-6,0-3 9,1 1-1,-1-1 0,0 1 0,0-1 0,0 0 0,-1 0 0,1 0 0,-1 0 1,0 0-1,1-1 0,-1 1 0,-1-1 0,1 0 0,-2 2-8,-14 5-21,0 0 1,-1-1-1,1 0 1,-3-1 20,-31 11-3171,50-17 2232,-3 2-1456,5-2 2305,1-1 1,0 0-1,0 0 0,0 0 1,0 0-1,0 0 0,0 0 1,0 1-1,0-1 0,0 0 1,0 0-1,-1 0 0,1 0 1,0 1-1,0-1 0,0 0 1,0 0-1,0 0 0,0 0 0,0 1 1,0-1-1,0 0 0,0 0 1,1 0-1,-1 1 0,0-1 1,0 0-1,0 0 0,0 0 1,0 0-1,0 0 0,0 1 1,0-1 89,6 5-4960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2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67 6464,'-1'-3'1042,"0"1"1,0-1-1,0 1 1,0-1-1,1 1 0,-1-1 1,1 1-1,0-1-1042,0 2 367,0 0-1,0 0 1,1 0-1,-1 0 0,0 0 1,1 0-1,-1 0 1,0 0-1,1 0 0,-1 0 1,1 0-367,7-8-296,-4 7 324,1-1 0,-1 0 1,0 1-1,1 0 0,0 0 0,-1 0 0,1 1 1,0-1-1,0 1 0,0 0 0,0 0 0,0 1 1,3 0-29,-4-1 2,0 1 0,0 0 0,0 1 0,-1-1 0,1 1 1,0-1-1,0 1 0,-1 0 0,1 1 0,-1-1 0,1 1 1,-1-1-1,1 1 0,-1 0 0,0 0 0,0 0 0,0 1 0,0-1-2,-2-1 0,-1-1 0,1 1 0,-1 0 0,1-1-1,-1 1 1,0-1 0,1 1 0,-1 0-1,0-1 1,1 1 0,-1 0 0,0-1 0,0 1-1,0 0 1,0-1 0,0 1 0,0 0-1,0-1 1,0 1 0,0 0 0,0-1 0,0 1-1,0 0 1,0-1 0,-1 2 5,0 0-1,0 0 1,1-1 0,-1 1-1,0-1 1,-1 1 0,1-1-1,0 1 1,-1 0-5,-5 4 59,1-1 0,-1 0-1,-7 5-58,11-9 22,-11 8 163,-11 6 76,23-14-234,1 1 0,-1-1 0,0 0 0,1 1-1,-1 0 1,1-1 0,-1 1 0,1 0 0,0 0 0,-1 1-27,2-3 1,0 0 0,0 0 0,0 1 0,0-1 0,0 0 1,0 0-1,0 0 0,0 1 0,0-1 0,0 0 0,0 0 0,0 0 1,0 1-1,0-1 0,0 0 0,0 0 0,0 1 0,0-1 0,0 0 1,1 0-1,-1 0 0,0 1 0,0-1 0,0 0 0,0 0 0,0 0 1,1 0-1,-1 0 0,0 1 0,0-1 0,0 0 0,0 0 0,1 0 1,-1 0-1,0 0 0,0 0 0,0 0 0,1 0 0,-1 1 0,0-1 1,0 0-1,1 0 0,-1 0 0,0 0 0,0 0 0,0 0 0,1 0 1,-1 0-2,16 0-40,-11 0 14,10 0 1,0 0-1,0 2 1,0-1-1,10 4 26,-19-3 3,0-1 0,-1 1 0,1 0 0,-1 0 0,1 1 0,-1 0 0,0 0 0,0 0-1,0 0 1,-1 1 0,1-1 0,-1 1 0,3 3-3,-6-6 2,0 0 0,-1 0 0,1 1-1,0-1 1,0 0 0,-1 0 0,1 0 0,0 1 0,-1-1 0,1 0-1,-1 0 1,0 1 0,1-1 0,-1 0 0,0 1 0,0-1 0,0 1-1,0-1 1,0 0 0,0 1 0,-1-1 0,1 0 0,0 1 0,-1-1-1,1 0 1,-1 1 0,1-1 0,-1 0 0,1 0 0,-1 0 0,0 1-1,0-1 1,0 0 0,0 0 0,0 0 0,0 0 0,0 0-2,-4 3 10,0-1 0,0 1 0,0-1 0,0 0 0,-1 0 0,0 0 0,-5 1-10,-7 2-5,1 0 0,-1-2 0,-1 0 1,-14 1 4,7-3-6402,-20 0 6402,31-2-2592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4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298 262 5728,'1'-6'1577,"-1"5"-1433,0 1 0,0-1 0,0 1 0,0 0 0,0-1-1,1 1 1,-1 0 0,0-1 0,-1 1 0,1-1 0,0 1 0,0 0-1,0-1 1,0 1 0,0 0 0,0-1 0,0 1 0,0-1 0,-1 1 0,1 0-1,0-1 1,0 1 0,-1 0 0,1 0 0,0-1 0,0 1 0,-1 0-1,1 0 1,0-1 0,-1 1 0,1 0-144,-2-1 234,1 0 1,-1 0-1,1 0 0,-1 0 1,1 0-1,-1 0 1,0 1-1,0-1 0,1 1 1,-1-1-1,0 1 0,0 0 1,0 0-1,1-1 0,-3 1-234,1 1 150,0-1 0,0 0 0,-1 1 0,1 0 0,0 0 0,0 0 0,0 0 0,-2 1-150,-2 1 9,1 1 0,0 0 1,1 0-1,-1 0 0,1 0 1,0 1-1,0-1 0,-1 2-9,5-4 1,0-1 1,0 0-1,-1 1 0,1-1 0,0 1 1,0 0-1,0-1 0,1 1 0,-1 0 1,0-1-1,1 1 0,-1 0 0,1 0 1,-1-1-1,1 1 0,0 0 0,0 2-1,0-3 3,1 1 0,0 0 1,-1-1-1,1 1 0,0-1 0,0 1 0,0-1 0,0 1 0,0-1 0,0 0 0,0 1 0,1-1 1,-1 0-1,0 0 0,1 0 0,-1 0 0,1 0 0,-1 0 0,2 0-3,9 5-31,1 0 0,0-2 1,0 1-1,13 2 31,-24-7 0,12 6 172,-12-5-140,0 0 0,-1-1 0,1 1 0,0 0 0,-1-1 0,1 1 0,0-1 0,0 0 0,0 1-1,0-1 1,-1 0 0,1 0 0,0 0 0,0-1-32,4 1 2,0-2 0,0 1 0,0-1 0,-1 0 0,1 0 0,0 0 0,-1-1 0,0 1 1,3-3-3,-5 3 14,1-1 0,-1 1 0,1-1 0,-1 0 0,0 0 1,0-1-1,-1 1 0,1 0 0,-1-1 0,1 0 0,-1 1 1,0-1-1,1-3-14,-1-2 4,1-1-1,-1 1 1,0-1 0,-1 0-1,-1 0 1,1 0 0,-2 1 0,1-1-1,-2-2-3,0-6-41,-2 1-1,0 0 0,-1 0 0,-5-12 42,7 22 0,0-1-1,-1 1 0,0 0 0,0 0 1,-1 0-1,1 1 0,-2-1 0,1 1 1,-1 0-1,0 1 0,0-1 0,-1 1 1,-2-2 0,4 5 10,0-1 1,0 0 0,0 1-1,-1 0 1,1 0-1,-1 0 1,1 1 0,-1 0-1,0 0 1,1 0 0,-1 1-1,0 0 1,0 0-1,1 0 1,-1 0 0,0 1-1,0 0 1,1 1-1,-5 0-10,1 1 46,0 1-1,1 0 1,-1 1-1,0-1 1,1 1-1,0 1 1,1 0-1,-1 0 1,1 0-1,0 1 1,1 0-1,-4 5-45,-5 7 184,1 1-1,1 1 1,1 0-1,-3 8-183,9-16 81,0 1 0,0-1-1,2 1 1,0 0-1,0 0 1,0 9-81,3-16 15,1 0 0,0 0 0,0-1 0,0 1 0,1 0 0,0 0 0,1-1 0,0 1 0,0-1 0,0 1 1,1-1-1,-1 0 0,2 0 0,-1 0 0,1 1-15,4 4 60,1 0 1,0 0 0,1 0-1,0-1 1,0-1-1,1 0 1,0 0 0,1-1-1,0 0 1,12 5-61,-13-8-213,1 0 0,-1-1 0,1 0 0,0-1 0,11 2 213,-12-3-837,0-1-1,0 0 1,1-1 0,-1-1 0,0 1-1,9-3 838,23-5-7274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4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54 101 5568,'0'-4'508,"0"-1"-1,0 1 1,1-1 0,-1 0-1,1 1 1,0-1 0,1 1 0,-1-1-1,1 1 1,0-2-508,0 3 290,-1 0 0,1 1 0,-1-1 0,1 0 0,0 1 0,0-1 0,0 1 0,0-1 0,1 1 0,-1 0 0,0 0 0,1 0 0,0 0 0,0 1 0,-1-1 0,4-1-290,-3 2 78,0-1 1,0 1-1,1 0 1,-1 0 0,0 0-1,0 0 1,1 0-1,-1 1 1,3-1-79,-5 1 4,0 0 0,0 1 0,0-1 0,0 0 0,-1 0 1,1 0-1,0 0 0,0 1 0,0-1 0,-1 0 0,1 1 0,0-1 0,0 1 1,-1-1-1,1 1 0,0-1 0,0 1-4,-1 0 0,1 0 0,0 0 0,-1 0 0,1 0 1,-1 0-1,1 0 0,-1 1 0,1-1 0,-1 0 0,0 0 0,0 0 0,1 0 0,-1 1 0,0-1 1,0 1-1,-1 5 119,0-1 1,-1 1 0,0-1 0,0 0 0,0 0 0,-1 0 0,1 0 0,-2 0 0,1 1-120,1-5 94,-10 18 384,-2 0-1,0-1 1,-1-1 0,-9 9-478,-12 14 926,33-38-832,1 1 1,-1 0-1,1-1 0,-1 1 0,1 0 1,0 0-1,0 1-94,2-4 14,0 0 1,-1 0-1,1 0 0,0-1 1,0 1-1,0 0 1,0 0-1,0 0 0,0-1 1,0 1-1,0 0 1,0 0-1,0 0 0,0-1 1,1 1-1,-1 0 0,0 0 1,1-1-1,-1 1 1,0 0-1,1 0 0,-1-1 1,1 1-1,-1 0 0,1-1 1,-1 1-1,1-1 1,0 1-1,-1-1 0,1 1 1,0-1-1,-1 1 1,1-1-1,0 1 0,0-1 1,0 0-1,-1 0 0,1 1 1,0-1-1,0 0 1,0 0-1,-1 0-14,7 2 39,0-1 0,1-1 0,-1 1 0,0-1 0,0 0 1,0-1-1,6 0-39,13-3-797,11-5 797,-33 9-101,97-29-6085,-56 12-1494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6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23 8736,'1'-4'702,"0"3"-562,-1 1 0,0-1 0,0 0 1,0 1-1,1-1 0,-1 0 0,0 1 0,0-1 0,0 0 0,0 1 0,0-1 0,0 0 0,0 1 0,0-1 0,0 0 0,-1 1 0,1-1 0,0 0 0,0 1 0,-1-1 0,1 1 0,0-1 0,-1 0 0,1 1 0,0-1 0,-1 1 1,1-1-1,-1 0-140,-3 4 1783,3-3-1614,-1 3-118,1-1 0,-1 1 1,1 0-1,0 0 0,0 0 1,0 0-1,0-1 1,0 1-1,1 0 0,0 0 1,-1 1-1,1 1-51,-1 7 136,-2 5-18,-3 20 814,-1 33-932,5 5 480,-13 187 85,12-223-470,-1-1 488,-1 1-583,3-28 322,0-1 0,-1 1 0,0-1 0,-1 1 0,-4 7-322,8-17 37,-1 0 0,1 0 0,-1-1 0,1 1 0,-1 0-1,0 0 1,1 0 0,-1-1 0,0 1 0,0 0 0,1-1 0,-2 1-37,2 0 16,0-1 0,-1 0 0,1 0 0,0 0 0,-1 0 0,1 0 0,0 0 0,-1 0 0,1 0 0,0 0 0,0 0 0,-1 0 0,1 0 0,0 0 0,-1 0 0,1 0 0,0 0 1,-1 0-1,1 0 0,0 0 0,0 0 0,-1-1 0,1 1 0,0 0 0,0 0 0,-1 0 0,1 0-16,-1-2 31,0 1 0,0 0 1,0 0-1,0 0 0,1-1 0,-1 1 1,0 0-1,1-1 0,-1 1 0,1-1 0,0 1 1,-1-1-1,1 1 0,0-1 0,0 0-31,-4-59 131,3 1 0,4-15-131,0 46-115,2 0 0,0 1 1,2 0-1,4-9 115,-5 18-108,1 0-1,5-9 109,-9 21-45,1 0 0,0 0 0,1 0-1,-1 0 1,1 1 0,1-1 0,2-2 45,-6 8-5,0 0 0,-1-1 0,1 1 0,0 0 0,0 0 1,0 0-1,0 0 0,0 0 0,0 0 0,0 0 0,1 1 0,-1-1 1,0 1-1,0 0 0,0-1 0,1 1 0,-1 0 0,0 0 0,0 1 1,1-1-1,-1 0 0,0 1 0,0-1 0,0 1 0,1 0 1,-1-1-1,0 1 0,0 0 0,0 0 0,0 0 0,1 2 5,1-1-7,0 1 1,-1 0-1,1 0 0,-1 0 0,1 1 1,-1-1-1,0 1 0,0-1 0,-1 1 0,1 0 1,-1 0-1,0 1 0,0-1 0,1 3 7,-3-5-2,1-1-1,-1 1 0,0 0 0,0-1 1,0 1-1,0 0 0,0-1 0,0 1 1,0 0-1,0-1 0,-1 1 0,1-1 1,0 1-1,-1-1 0,0 1 0,0 0 3,0 1 2,-1-1-1,0 1 0,0-1 0,0 0 0,0 0 0,0 0 0,0 0 0,0 0 1,-1 1-2,-7 2-1,1 1 1,-1-1-1,0 0 1,-8 2 0,15-6-7,-12 5-145,0-1 1,0-1 0,-14 3 151,17-5-1129,-1-1 0,1 0 1,-2-1 1128,9 0-1225,4 0 808,0 0 0,0 0 0,0 0 0,0 0-1,0 0 1,0 0 0,1 0 0,-1 0 0,0 0 0,0 0 0,-1 1 417,1 3-5904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6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18 9152,'0'-13'2180,"0"9"-499,0 7 1769,-1-2-3362,1 1-1,0-1 0,0 0 0,-1 0 0,1 0 0,-1 0 1,1 1-1,-1-1 0,1 0 0,-1 0 0,0 0 0,0 0 1,1 0-1,-1 0 0,0 0 0,0 0-87,-19 15 763,10-9-265,8-5-435,0-1 0,1 1-1,-1-1 1,1 1-1,-1-1 1,1 1-1,0 0 1,0 0 0,0-1-1,0 1 1,0 0-1,0 0 1,1 0 0,-1 0-1,0 1-62,1-2 21,0 0 0,1 0-1,-1 0 1,0 0 0,0 1 0,0-1 0,1 0-1,-1 0 1,0 0 0,1 0 0,-1 0-1,1 0 1,0 0 0,-1 0 0,1 0 0,0 0-1,-1 0 1,1 0 0,0-1 0,0 1-1,0 0 1,0-1 0,0 1 0,0 0 0,0-1-1,0 1 1,0-1 0,0 1 0,1-1-21,3 2 18,1 0 0,0 0 0,0-1 0,0 1 0,0-1 0,0-1 0,0 1 0,0-1 0,0 0 0,0 0 0,2-1-18,15-2-1481,-1-1 1,10-4 1480,-4 2-3872,-11 2-3466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7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 9728,'-9'-7'3584,"6"10"-2784,3 1-224,-3 1 1311,-1 4-1151,4 1-64,0 8-448,0 2-288,0 3 0,4 3-1376,-4 5 801,0 1-5825,0 1 3584,-4 2-1152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735 423 8544,'1'0'159,"-1"0"0,1 0 0,-1 0 0,0 1 1,1-1-1,-1 0 0,0 1 0,1-1 0,-1 0 0,0 0 1,1 1-1,-1-1 0,0 1 0,0-1 0,1 0 0,-1 1 0,0-1 1,0 1-1,0-1 0,0 0 0,1 1 0,-1-1 0,0 1 1,0-1-1,0 1-159,1 3 581,0-3 651,-1-1-336,5 13 2367,-1 11 127,-4-22-2002,0-9-872,0 3-572,0 1 79,0-1 0,-1 1-1,1-1 1,-1 1 0,0-1 0,0 1 0,0-1 0,-1 1 0,1 0 0,-1-1 0,1 1 0,-1 0 0,0 0 0,0 0 0,-1 1 0,1-1 0,-1 0 0,1 1 0,-1 0 0,0-1-1,0 1 1,0 0 0,0 0 0,0 1 0,0-1 0,-2 0-23,-3-1 3,1 0-1,-1 1 1,1 0-1,-1 0 1,0 1-1,0 0 1,0 0-1,1 1 1,-1 0-1,0 1 1,-3 0-3,-6 2-13,0 0 1,0 2 0,1 0 0,0 1 0,0 0 0,0 1 0,1 1 0,0 1 0,0 0 0,1 1 0,1 0 0,-1 1-1,2 1 1,-1 0 0,2 1 12,7-9-10,1 0 0,0 1 0,0-1 0,1 1 0,0 0 0,-1 0 0,2-1 0,-1 1 0,0 1 0,1-1 0,0 0 0,0 5 10,0-7-2,1-1-1,0 0 0,0 0 1,1 1-1,-1-1 0,0 0 1,1 0-1,-1 0 0,1 0 1,0 1-1,-1-1 0,1 0 1,0 0-1,0 0 0,1 0 1,-1-1-1,0 1 0,1 0 1,-1 0-1,1-1 0,-1 1 1,1-1-1,0 1 0,-1-1 1,1 0-1,0 0 0,0 0 1,0 0-1,0 0 0,0 0 1,1 0 2,7 1 27,0 0 0,0-1 0,0 0 1,1-1-1,-1 0 0,0 0 0,0-1 1,0 0-1,5-2-27,3 0-13,1 1-1,4 1 14,-22 1 18,1 0 0,-1 0-1,0 0 1,1 0 0,-1 0 0,0 0-1,0 0 1,1 1 0,-1-1 0,0 0-1,0 1 1,1-1 0,-1 1-1,0 0 1,0-1 0,0 1 0,0 0-1,0 0 1,0-1 0,0 1 0,0 0-1,1 1-17,-1 0 68,0 0 0,-1 0 0,1 0-1,-1 0 1,1 0 0,-1 0 0,1 0-1,-1 0 1,0 0 0,0 0 0,0 0-1,0 0 1,-1 0 0,1 1-68,-1 2 45,1 0-1,-1 1 1,1-1 0,1 0 0,-1 0-1,1 1 1,0-1 0,0 0-1,0 0 1,1 0 0,1 2-45,-2-3 3,1-1 0,0 0 1,0 0-1,0 0 0,1 0 0,-1 0 1,1 0-1,0-1 0,0 1 0,0-1 1,0 0-1,0 0 0,0 0 0,0 0 1,1 0-1,0 0-3,6 1 6,0 0 0,-1-1 0,1 0 0,0 0-1,0-1 1,0 0 0,0-1 0,0 0 0,0 0 0,0-1 0,0 0 0,0-1 0,0-1 0,0 1 0,-1-1 0,1-1 0,-1 0-1,0 0 1,4-3-6,-2 1 53,0-1-1,0 0 0,-1 0 0,0-1 1,0-1-1,-1 1 0,0-2 0,0 1 0,-1-1 1,0 0-1,-1-1 0,0 0 0,-1 0 1,0-1-1,-1 0-52,-1 2 66,-2 1 1,1-1 0,-1 0-1,-1 0 1,0 0-1,0 0 1,-1 0-1,0 0 1,-1-4-67,-2-8 35,-1 0 0,0 1 0,-5-11-35,-1-2-32,-2 1-1,-6-13 33,9 26-20,-2 1 1,0 0-1,-1 1 0,-7-7 20,3 5-17,0 2-1,-2 0 1,0 1 0,-1 1 0,0 1 0,-1 0 0,-1 1-1,0 2 1,-7-3 17,13 9-21,0 0 0,-1 1-1,1 0 1,-1 2 0,0 0-1,0 0 1,0 2 0,-8-1 21,10 3-13,1-1 1,0 1 0,0 1 0,0 1 0,0-1 0,0 2 0,1 0 0,-1 1-1,1 0 1,0 0 0,-3 3 12,-7 4-39,-1 2 0,1 0 0,1 1 0,1 1 1,0 1-1,1 0 0,1 2 0,0 0 0,2 1 0,-6 9 39,5-4-24,0 1 1,2 0-1,1 1 0,1 1 1,2 0-1,1 0 0,0 1 1,-4 30 23,10-35-1,1-1-1,1 1 1,1 0 0,1 0 0,1 0-1,1 0 1,1 0 0,2 0 0,0-1-1,1 0 1,8 18 1,-6-20 7,2-1 0,0 0 1,1 0-1,2-1 0,0-1 0,0 0 0,2-1 0,0 0 0,1-1 0,0-1 0,2 0 1,0-2-1,0 0 0,1 0 0,1-2 0,0-1 0,0 0 0,1-2 0,0 0 0,1-1 1,19 3-8,-6-5-868,0-1 1,0-2 0,1-1 0,-1-2 0,15-3 867,13 0-1622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28.1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 8224,'-3'-3'3586,"2"8"-1627,1 17-890,0-3-622,-8 154 1803,13 124-2250,-2-244 1408,-3 51-1408,0-99 251,-1 0 0,0 0-1,0-1 1,0 1 0,-2 4-251,-1-3 458,-1-7-88,4 0-336,1 0 1,-1 0-1,0 0 1,1-1-1,-1 1 1,1 0-1,-1 0 1,1-1-1,-1 1 1,1 0-35,-4-20 54,2-1 1,0 1-1,1 0 0,2-1 1,0-3-55,3-17-5,3 0-1,2-6 6,-2 18-66,1 0 0,2 1-1,5-11 67,-9 26-46,1 1 0,0 0-1,1 0 1,1 0-1,-1 1 1,2 0-1,0 1 1,1 0 46,-6 7-12,0 0 1,0 0 0,0 1-1,1 0 1,-1 0-1,1 0 1,0 0 0,-1 1-1,1 0 1,1 0-1,-1 1 1,0 0 0,0 0-1,0 0 1,1 1 11,-4 0-2,0-1-1,0 1 1,0 0 0,0 1-1,0-1 1,0 1 0,0-1-1,0 1 1,-1 0 0,1 0-1,0 0 1,0 0 0,-1 0-1,1 1 1,-1-1 0,1 1-1,-1 0 1,1 0 0,-1 0-1,0 0 1,0 0 0,0 0-1,0 0 1,-1 1 0,1-1-1,0 0 1,-1 1 0,0 0-1,0-1 1,0 1 0,0 0-1,0 0 3,0 0-3,0 0 0,-1 0 0,1 0 0,-1 1 0,0-1 0,0 0 0,0 0 0,0 0 0,-1 0 0,0 0 0,1 0 0,-1 0 0,0 0 0,-1 2 3,0-1 16,0 0-1,-1 0 0,1-1 0,-1 1 0,0-1 0,0 1 0,0-1 0,0 0 0,-3 2-15,-3 1 24,1 0 0,-1-1 0,0 0 0,0-1 0,0 0 0,-1 0 0,1-1 0,-1 0 0,-1-1-24,-10 3-155,-1-2 0,0-1 0,-10 0 155,-32-1-4438,60-1 4050,-5 1-2859,9-1 3162,0-1 0,0 1 0,0 0 0,0 0-1,0 0 1,-1 0 0,1 0 0,0 1 0,0-1 0,0 0 0,0 0 0,0 0 0,0 0-1,-1 0 1,1 0 0,0 0 0,0 0 0,0 0 0,0 0 0,0 0 0,0 0-1,0 0 1,-1 0 0,1 0 0,0 1 0,0-1 0,0 0 0,0 0 0,0 0 0,0 0-1,0 0 1,0 0 0,0 1 0,0-1 0,0 0 0,0 0 0,0 0 0,0 0 0,0 0-1,0 0 1,0 1 0,0-1 0,0 0 0,0 0 0,0 0 0,0 0 85,5 1-4800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0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9 7392,'0'0'111,"0"-1"0,0 1 0,0-1-1,0 1 1,0 0 0,0-1 0,-1 1 0,1 0 0,0-1 0,0 1 0,0-1 0,0 1 0,-1 0 0,1 0-1,0-1 1,0 1 0,-1 0 0,1-1 0,0 1 0,-1 0 0,1 0 0,0-1 0,-1 1 0,1 0 0,0 0-1,-1 0 1,1 0 0,0 0 0,-1-1 0,1 1 0,-1 0 0,1 0 0,0 0 0,-1 0-111,0 0 274,-1 1 1,1-1 0,0 1-1,0-1 1,0 1-1,0 0 1,-1-1 0,1 1-1,0 0 1,0 0 0,0 0-1,1 0-274,-11 9 382,1 0-1,1 1 1,-1 0 0,2 1-1,0-1 1,1 2 0,0-1-1,0 1 1,1 3-382,-11 15 1365,17-31-1350,1 0-1,-1 0 1,0 0-1,0 0 1,0 1-1,0-1 1,0 0-1,0 0 1,0 0-1,0 0 1,0 0-1,0 0 1,1 0-1,-1 0 1,0 0-1,0 0 1,0 0-1,0 0 1,0 0-1,0 0 1,0 0-1,0 0 1,1 0-1,-1 0 1,0 0-1,0 0 1,0 0-1,0 0 1,0 0-1,0 0 1,0 0-1,1 0 1,-1 0-1,0 0 1,0 0-1,0 0 1,0 0-1,0 0 1,0 0-1,0 0-14,0 0 1,38-13 246,-28 8-292,0 2 0,1 0 0,5-2 45,-10 4 10,0 0-1,0 1 1,1-1-1,-1 1 0,0 0 1,0 1-1,0-1 1,0 1-1,0 1 0,3 0-9,-5-1 2,-1 0 0,0 1 0,0-1 0,0 1 0,-1-1 0,1 1 0,0 0 0,0 0 0,-1 0 0,0 0 0,1 1 0,-1-1 0,0 1 0,0-1 0,0 1 0,-1 0 0,1-1 0,0 1 0,-1 0 0,0 1-2,0-2 16,0 1 0,0 0 0,0 0 0,0 0 0,-1 1 0,1-1 0,-1 0 0,0 0 0,0 0 0,0 0 0,-1 0 0,1 0 0,-1 0 0,0 0 0,1 0 0,-1 0 0,-1 0 0,0 1-16,0 1 20,-1-1 0,0 0 1,0 0-1,0-1 0,-1 1 1,1-1-1,-1 1 1,0-1-1,0 0 0,0-1 1,-3 3-21,-8 3-273,0-1 0,0 0 0,0-1-1,-4 0 274,-3 0-4112,-12 2 4112,14-4-1632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0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7 149 7968,'-3'-20'2944,"-1"14"-2272,11-3-192,0 4 1632,3-4-1248,7 4 64,5-4-544,8-3-289,4 1-31,6 3-639,-4-4 319,-2-2-3552,-1 0 2080,-4 0-4064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1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346 205 5888,'1'-8'7325,"-5"-2"-4701,4 9-2548,-1-1 0,1 1 0,-1 0 0,0 0 0,0 0 0,0 0-1,1 0 1,-1 0 0,0 0 0,0 0 0,0 0 0,-1 0 0,1 1 0,0-1-1,0 0-75,-2 1 102,-1-1-1,1 1 0,-1-1 1,1 1-1,-1 0 0,1 0 0,-1 0 1,1 1-1,-1-1 0,1 1 1,0 0-1,-1 0 0,1 0 0,0 0 1,-1 1-1,-1 1-101,-6 2 107,1 2 0,0-1 0,0 1-1,-1 2-106,7-6-4,0 0-1,0 1 1,0 0-1,0 0 1,1 0-1,0 0 1,0 1-1,0-1 1,1 1-1,-1 0 5,2-4 4,1 1 0,-1-1-1,1 1 1,-1-1-1,1 1 1,0 0 0,0-1-1,-1 1 1,1-1 0,0 1-1,1 0 1,-1-1-1,0 1 1,0 0 0,1-1-1,-1 1 1,1-1 0,-1 1-1,1-1 1,0 1 0,0-1-1,0 1 1,0-1-1,0 0 1,0 0 0,0 1-1,0-1 1,0 0 0,0 0-1,1 0 1,-1 0-1,1 0 1,0 0-4,2 2-11,1-1-1,0 0 1,-1 0-1,1-1 1,0 1-1,0-1 0,5 1 12,-4-1-23,0 0-1,-1 1 0,1-1 0,-1 1 0,0 0 0,1 1 24,-1 0 128,-5-3-117,0 1 0,1-1 0,-1 0 1,1 1-1,-1-1 0,0 0 0,1 0 1,-1 0-1,1 1 0,-1-1 0,1 0 1,-1 0-1,1 0 0,-1 0 0,1 0 1,-1 0-1,1 0 0,-1 0 0,1 0 1,-1 0-1,1 0 0,-1 0 0,1 0 1,-1 0-1,0 0 0,1-1 0,-1 1 1,1 0-12,4-2 22,1 0 0,-1 0 1,0-1-1,0 1 0,0-1 1,0-1-1,-1 1 0,1 0 0,-1-1 1,0 0-1,0 0 0,0 0 1,-1-1-1,0 1 0,2-2-22,-2 0 13,0 0-1,0 0 1,0-1 0,-1 1-1,0-1 1,0 1-1,-1-1 1,0 1-1,0-1 1,0 0 0,-1 0-1,0-3-12,-1 0-9,0 0 0,-1 0 0,0 1 0,-1-1 0,0 1 1,0-1-1,-1 1 0,0 0 0,-1 0 0,0 1 0,-1-1 0,1 1 0,-2 0 0,-3-4 9,5 7-5,0 0 0,-1 0 0,1 0 0,-1 1 0,0 0 0,0 0 0,0 1 0,0-1 0,-1 1 0,0 1 0,1-1 0,-1 1 1,0 0-1,0 1 0,0-1 0,0 1 0,-1 1 0,1-1 0,0 1 0,0 1 0,-2-1 5,3 1 20,1 0 1,-1 0-1,0 1 1,1 0-1,-1 0 1,1 0-1,-1 0 1,1 1-1,0 0 0,0 0 1,-1 2-21,-1 0 38,0 1 0,1 0-1,0 0 1,1 0 0,-1 1 0,1 0 0,-1 2-38,-5 10 93,1 2 0,1-1 0,0 1-1,2 0 1,-2 8-93,5-12 70,0-1-1,1 1 0,0 0 0,2 0 1,0 8-70,1-16 25,0 0-1,1 0 1,0-1 0,1 1 0,0 0-1,1 0 1,0-1 0,0 1 0,1-1-1,0 0 1,1 1-25,-2-4 21,0-1 0,0 0 0,0 0 0,1 0-1,0 0 1,0-1 0,0 0 0,0 1 0,1-1 0,0 0-21,3 1-17,0 0 0,0 0 1,0-1-1,0-1 0,0 1 0,2-1 17,11 2-476,-1-1 0,1-1-1,0-1 1,19-2 476,5-2-6405,7-2 6405,-9 0-6896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2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106 106 8320,'-1'-5'1495,"0"3"-600,0-1-1,0 0 0,0 1 1,-1 0-1,1-1 0,-1 1 1,1 0-1,-1-1-894,1 1 230,0 0 0,0 0 0,1-1 0,-1 1 0,1-1 0,0 1 0,-1 0 0,1-1-1,0 1 1,1-1 0,-1 1 0,0-1 0,1 1 0,-1 0 0,1-1 0,0 1 0,0 0 0,0-1-230,1 1 4,0-1 0,0 0 0,1 1 0,0 0 0,-1-1 0,1 1 0,0 0 0,0 0 0,0 0 0,1 1 0,-1-1 0,0 1 0,1 0 0,-1 0 0,0 0 0,1 0 0,0 0 0,2 1-4,-2-1-12,0 0 0,0 1 0,0 0 0,0 0 0,0 0 1,0 1-1,0-1 0,0 1 0,0 0 0,0 0 0,0 0 1,0 1-1,-1-1 0,1 1 0,0 0 0,1 1 12,-3-2 5,0 1-1,0-1 0,0 1 1,-1 0-1,1 0 0,0-1 0,-1 1 1,0 0-1,1 0 0,-1 0 1,0 1-1,0-1 0,0 0 0,-1 0 1,1 0-1,0 1 0,-1-1 1,1 0-1,-1 1 0,0-1 0,0 0 1,0 1-1,0-1 0,-1 0 1,1 1-1,0-1 0,-1 0 0,0 1 1,0-1-1,0 0-4,-3 9 131,-1-1 0,-1-1 1,0 1-1,0-1 0,-7 8-131,5-6 127,-1 0 5,6-8-98,0 0 0,0 1 0,1 0 0,-1 0 0,1 0 0,-1 2-34,2-5 1,1-1 0,0 1 0,0 0 0,0-1 0,0 1 0,0-1 0,0 1 0,0 0 0,0-1 0,0 1 0,0-1 0,1 1 0,-1 0 0,0-1 0,0 1 0,0-1 0,1 1 0,-1-1 0,0 1 0,1-1 0,-1 1 0,0-1 0,1 1 0,-1-1 0,1 0 0,-1 1 0,1-1 0,-1 1 0,1-1 0,-1 0 0,1 0 0,-1 1-1,1-1 1,-1 0 0,1 0-1,2 2 0,1-1 0,-1 0-1,0 0 1,1 0-1,2 0 1,3 0 3,0 1 1,0 1-1,0 0 0,0 0 0,0 0 0,4 3-3,-7-3-36,-1 1 1,1-1-1,-1 1 0,0 0 0,0 0 0,0 0 0,0 0 0,-1 1 0,4 4 36,-8-8 3,1 0-1,-1 0 0,1 0 1,-1-1-1,1 1 0,-1 0 0,1 0 1,-1 0-1,0 0 0,0 0 1,1 0-1,-1 0 0,0 0 1,0 0-1,0 0 0,0 0 0,0 0 1,0 0-1,-1 0 0,1 0 1,0 1-3,-1-1 10,0 1 0,0-1 1,0 0-1,0 1 1,0-1-1,0 0 1,0 0-1,0 1 0,0-1 1,0 0-1,-1 0 1,0 0-11,-5 3 47,0-1 1,0 1-1,0-2 1,0 1-1,-3 0-47,-40 11-504,-38 4 504,41-9-3435,-1-2-4359,19-4 1917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5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31 5056,'0'-30'2874,"0"29"-1364,0 1-332,0 1 257,-3 93 2374,-1 0-3426,28 434 65,-22-431-2251,-2-131-4207,0 7 1162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5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 6976,'-5'-9'1536,"5"9"-1512,-1 0 1,1 0-1,0 0 0,0 0 0,0 0 0,0 0 0,0 0 0,0 0 0,0 0 0,0 0 0,0 0 1,0 0-1,0 0 0,0 0 0,0 0 0,0 0 0,0 0 0,0 0 0,0 0 0,-1 0 0,1 0 1,0 0-1,0 0 0,0 0 0,0 0 0,0 0 0,0 0 0,0 0 0,0 0 0,0 0 0,0 0 0,0 0 1,0 0-1,0 0 0,0 0 0,-1 0 0,1 0 0,0 0 0,0 0 0,0 0 0,0 0 0,0 0 1,0 0-1,0 0 0,0 0 0,0 0 0,0 0 0,0 1 0,0-1 0,0 0 0,0 0 0,0 0 1,0 0-1,0 0 0,0 0 0,0 0 0,0 0-24,-1 17 2077,0-3-1315,-1 25 1548,3 35-2310,0-52 186,16 222 453,-5-80-1107,-12-151 216,0 8-2727,0-20 2713,1 0-1,-1-1 1,0 1-1,0 0 1,0 0-1,0-1 1,1 1-1,-1 0 1,0-1-1,1 1 1,-1 0 0,0-1-1,1 1 1,-1 0-1,1-1 1,-1 1-1,1-1 1,0 1-1,-1-1 1,1 1 266,9 1-3952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5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234 112 7872,'-3'-12'2560,"4"10"-2008,0 0 0,0 0 0,0 0 0,0 1 0,0-1 0,0 0 0,0 0 0,1 1-552,-1-1 47,0 1 0,0 0 1,0-1-1,0 1 0,0-1 1,0 1-1,0-1 0,0 0 1,-1 1-1,1-1 0,-1 1 1,0-1-1,1 0 0,-1 0 1,0 1-1,0-1 0,0 0 1,0 1-1,0-1 1,0 0-1,-1 0 0,1 1 1,-1-1-1,1 0 0,-1 1 1,0-1-1,1 1 0,-1-1 1,0 1-1,0-1 0,0 1 1,0-1-1,0 1 0,-1 0 1,1 0-1,0 0 0,-1-1 1,1 1-1,0 0 0,-1 1 1,0-2-48,-4-1 31,1 0 0,-1 1 0,0-1 0,0 1 0,0 0 0,0 1 0,0-1 0,-1 1 0,1 0 0,0 1 0,-1-1 0,1 1 0,0 1 0,-1-1 0,1 1 0,0 0 0,-1 0 0,1 1 0,0-1 0,0 1 0,0 1 0,0-1 0,1 1 0,-1 0 0,1 0 0,-1 1 0,1 0 0,0 0 0,1 0 0,-1 0-1,1 0 1,0 1 0,0 0 0,0 0 0,0 0 0,1 1 0,0-1-31,-1 5 0,0 1-1,0-1 0,2 1 0,-1-1 0,1 1 0,1 0 0,0 0 0,1 0 0,0-1 0,0 1 0,1 0 0,1 0 0,0 0 0,2 8 1,-1-10-5,1 1-1,-1-1 1,1 0-1,1 0 1,0 0-1,0-1 1,0 0-1,1 0 1,1 0-1,0 0 1,0-1-1,0 0 1,1-1-1,0 1 1,0-1-1,3 1 6,-6-4-402,0-1-1,-1 0 1,1 0 0,0 0-1,0 0 1,0-1 0,0 1-1,0-1 1,1-1 402,18 1-2085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6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9728,'-4'12'3584,"4"-6"-2784,0 5-224,0-2 608,0 2-768,4 3 63,-1 3-319,0 4-160,1 1-32,-1 1 160,0 0-64,1-3-96,-1-6 0,1-5-3775,-1-4 2079,0-8-4736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6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63 8800,'-13'-17'3264,"9"12"-2528,4 1-224,-3 2 1568,3-4-1248,0 0-257,7 3-383,0-2-3071,-1-1 1567,4-2-5856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104 285 7872,'-2'3'786,"0"-1"1,0 1-1,1-1 0,-1 1 1,1-1-1,0 1 0,-1 0 1,1 0-787,0 0 535,0 0 1,-1 1-1,0-1 1,1 0-1,-1 0 0,-2 2-535,3-4 172,0 0-1,0 0 1,0 0-1,0 0 0,0 0 1,-1 0-1,1 0 0,0 0 1,0 0-1,-1-1 0,1 1 1,0 0-1,-1-1 0,1 1 1,-1-1-172,0 0 136,0 0 1,1 0-1,-1 0 1,1-1-1,-1 1 1,1-1-1,-1 1 1,1-1-1,-1 1 1,1-1-1,0 0 1,-1 0-1,1 0 1,0 0-1,0 0 1,0 0-1,-1 0-136,-1-2 117,0 0-1,1-1 1,-1 1-1,0-1 1,1 0 0,0 1-1,0-1 1,0 0-1,1 0 1,-1 0-1,1-1 1,0 1 0,0 0-1,0 0 1,1-1-1,-1 1 1,1 0 0,0-1-1,0 1 1,1 0-1,-1-1-116,2-9-18,0 0-1,1 1 0,1-1 0,0 1 1,1 0-1,2-6 19,-1 6-45,1 0-1,0 0 1,0 1 0,2-1 0,-1 2 0,11-11 45,-15 17-9,1 0 1,-1 1-1,1 0 1,0 0-1,0 1 1,1-1-1,-1 1 0,1 0 1,-1 1-1,1-1 1,0 1-1,0 0 1,0 1-1,0-1 1,1 1-1,-1 0 1,5 1 8,-6 0-6,-1 0-1,1 1 1,-1 0 0,0 0-1,1 0 1,-1 1 0,0-1 0,1 1-1,-1 0 1,0 0 0,0 1-1,-1-1 1,1 1 0,0 0-1,-1 0 1,0 0 0,1 0 0,-1 0-1,-1 1 1,1 0 0,0-1-1,-1 1 1,2 3 6,1 2-7,-1 0 0,0 0 1,-1 0-1,0 1 0,0-1 0,-1 1 0,0 0 0,-1 0 0,0-1 1,0 5 6,-2 0 4,0-1 0,-1 1 1,0-1-1,-1 0 0,-1 0 0,0 0 1,0 0-1,-2-1 0,-3 7-4,-12 20 74,-2-1-1,-9 8-73,6-8 92,-31 41 51,27-39 498,-4 10-641,31-46 63,-9 19 357,12-23-412,0 0 0,-1 1 1,1-1-1,0 0 1,0 1-1,0-1 0,0 0 1,0 1-1,0-1 1,0 0-1,0 1 0,0-1 1,0 0-1,0 1 1,0-1-1,0 0 0,0 1 1,0-1-1,1 0 1,-1 1-1,0-1 0,0 0 1,0 0-1,0 1 1,1-1-1,-1 0 0,0 1 1,0-1-1,1 0 1,-1 0-1,0 0 0,0 1 1,1-1-1,-1 0 1,0 0-1,0 0 0,1 0 1,-1 0-1,0 1 1,1-1-1,-1 0 0,0 0 1,1 0-1,-1 0 1,0 0-1,1 0 0,-1 0 1,0 0-1,1 0 1,-1 0-1,0 0 0,1 0 1,-1 0-1,0-1 1,1 1-1,-1 0 0,0 0 1,0 0-1,1 0 1,-1-1-9,22-3 99,-1-2 0,0-1 0,12-6-99,30-9 135,157-39-20,-69 29-3702,-146 31 3340,21-2-2831,-8 5-3213,0 4 1502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6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59 9472,'-10'-10'3520,"3"4"-2752,1-2-192,2 4 992,4-1-961,0-1-287,4 0-256,2 1-2687,4 1 1439,0-1-6144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7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 33 8224,'0'-3'600,"-1"0"0,1 0 0,-1 0 0,0 0 0,-1 0 0,1 0 1,-1 0-601,2 2 88,0 0 0,-1 1 0,1-1 0,-1 1 0,1-1 0,-1 1 0,1-1 0,-1 1 0,0-1 0,1 1 0,-1-1 0,1 1 0,-1 0 0,0-1 0,1 1 0,-1 0 0,0 0 0,1 0 0,-1-1 1,0 1-1,0 0 0,1 0 0,-1 0 0,0 0 0,0 0 0,1 0 0,-1 0 0,0 0 0,0 1 0,1-1 0,-1 0 0,0 0 0,1 0 0,-1 1-88,-5 1 168,0 1 0,1 0 0,0 0-1,-1 1 1,1-1 0,0 1 0,-2 3-168,-6 6 596,-11 13-596,16-17 96,1 1 1,0-1 0,1 1-1,0 1 1,0-1 0,-3 11-97,7-15 10,0 0 0,0 0 0,1 0 0,0 0 0,0 0-1,1 1 1,-1-1 0,1 0 0,1 0 0,-1 1 0,1-1 0,0 0 0,2 4-10,-1-3 13,0 0 0,1 0 0,0 0-1,1-1 1,-1 1 0,1-1 0,1 0 0,-1 0-1,4 3-12,-5-5 10,1-1 1,0 0-1,0 0 0,0 0 0,0 0 0,0-1 0,1 0 0,-1 0 0,1 0 0,0 0 0,-1-1 1,1 1-1,0-1 0,0 0 0,1 0-10,3-1-527,1 0 1,-1 0 0,0 0-1,0-1 1,0 0-1,0-1 1,0 0 0,0 0-1,0-1 1,6-3 526,15-8-6757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8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73 9984,'-10'-3'2882,"5"2"-1422,7-1 1285,35-5-1821,0 2-1,0 1 0,14 1-923,58-6-87,147-25-468,-248 32-256,7-1 63,-13 4-1171,-7 3-2149,-8 1-2049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8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89 9312,'-4'0'889,"3"0"-790,1-1 0,0 1 0,-1 0 0,1 0 0,0 0 1,-1 0-1,1 0 0,-1 0 0,1 0 0,0 0 0,-1 0 0,1 0 0,0 0 0,-1 0 1,1 0-1,0 0 0,-1 0 0,1 1 0,0-1 0,-1 0 0,1 0 0,0 0 0,-1 0 1,1 1-1,0-1 0,0 0 0,-1 0 0,1 1 0,0-1 0,0 0 0,-1 0 0,1 1 1,0-1-100,0 0 124,0 1 0,0-1 0,1 1 0,-1-1 0,0 0 0,0 1 0,0-1 0,1 1 0,-1-1 0,0 0 0,1 1 1,-1-1-1,0 0 0,1 1 0,-1-1 0,0 0 0,1 0 0,-1 1 0,1-1 0,-1 0 0,1 0 0,-1 0 0,0 1 1,1-1-1,-1 0 0,1 0 0,-1 0 0,1 0 0,-1 0 0,1 0 0,-1 0 0,1 0 0,-1 0 0,1 0 0,-1 0-124,24-2 467,-18 1-103,268-33 585,-175 20-1186,-75 9-2987,15-5 3224,-20 3-2108,-17 7 1448,0-1 0,0 0-1,0-1 1,-1 1 0,1 0-1,0 0 1,-1-1 0,1 1-1,-1-1 1,1 1-1,-1-1 1,1-1 660,2-6-3573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38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23 7872,'-1'-2'548,"0"0"0,0 0 0,0-1 0,0 1 0,1 0 0,-1-1 0,1 1 0,-1-1-548,3 2 3004,7 1-1779,9 4-760,0 0 0,-1 1 0,10 5-465,50 22 39,-65-27-7,11 5 189,-1 1 1,14 10-222,-28-16 176,0 0 0,-1 1 0,1 0 0,-2 0 0,1 1 0,-1 0 0,0 0 0,3 5-176,-8-9 41,1 0-1,-1 0 1,0 0 0,0 0-1,0 0 1,0 1 0,0-1-1,-1 0 1,0 0-1,1 1 1,-1-1 0,-1 0-1,1 1 1,0-1 0,-1 0-1,0 1 1,0-1-1,0 0 1,0 0 0,-1 3-41,-3 5 20,-1 0-1,0-1 1,0 1 0,-1-1 0,-2 1-20,-19 21 35,-1-2 0,-2-1 0,-30 23-35,-17 15-2489,36-27 926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39:5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20 5824,'1'-1'462,"-1"0"-244,1 0 0,-1 0 1,1 1-1,0-1 0,-1 0 0,0 0 0,1 0 0,-1 0 1,0 0-1,1 0 0,-1 0 0,0 0 0,0 0 0,0 0 1,0 0-1,0 0 0,0 0 0,0 0-218,0 1 48,0 0 0,0 0 0,0 0-1,0 0 1,0 0 0,0 0 0,0 0 0,-1 0 0,1 0-1,0 0 1,0-1 0,0 1 0,0 0 0,0 0 0,0 0-1,0 0 1,0 0 0,-1 1 0,1-1 0,0 0 0,0 0-1,0 0 1,0 0 0,0 0 0,0 0 0,0 0 0,0 0-1,-1 0 1,1 0 0,0 0 0,0 0 0,0 0 0,0 0-1,0 0 1,0 0 0,0 0 0,0 1 0,0-1 0,0 0-1,0 0 1,0 0 0,0 0 0,0 0 0,0 0 0,-1 0-1,1 0-47,-3 5 232,-1 2-121,1 0 0,0 0 0,1 0 1,-1 0-1,2 1 0,-1-1 0,0 3-111,0 15 293,-1 14-293,3-35 12,0 36 153,2 0 1,6 34-166,20 80 241,-20-114-232,2 16 185,-2 0-1,-3 1 1,-1 15-194,-4-69 32,0-1 90,0 1 0,0 0 0,0 0 1,0 0-1,-1 0 0,1 0 0,-1-1 0,0 1 1,0 0-1,0-1 0,-1 3-122,-2-14 528,0-2-512,0-1-1,0 0 1,1 1 0,1-1-1,-1-12-15,1-14 2,1-10-2,2 18 3,2 1-1,1-1 1,1 1 0,2 0-1,1 1 1,1-1 0,1 1-1,4-3-2,-8 17 1,0 1 0,1 0 0,5-5-1,-11 15-13,1 1 0,0-1 1,0 1-1,0-1 0,1 1 0,-1 0 0,0-1 0,1 1 0,0 0 0,-1 1 0,1-1 1,0 0-1,0 1 0,0 0 0,0-1 0,0 1 0,0 0 0,3 0 13,-3 1-8,-1 0 1,1 1-1,-1-1 0,1 1 0,-1-1 0,0 1 0,1 0 1,-1 0-1,0 0 0,1 0 0,-1 0 0,0 0 0,0 1 1,0-1-1,0 1 0,0 0 0,-1-1 0,1 1 0,0 0 1,0 2 7,5 5 0,0 0 1,-1 0 0,4 8-1,-8-12 6,1-1 0,-1 1 1,0 0-1,0-1 1,-1 1-1,0 0 1,0 0-1,0 0 1,0 2-7,-1-4-2,0 0 0,0 0 0,-1 0 0,1-1 0,-1 1 0,0 0 1,0-1-1,0 1 0,0 0 0,0-1 0,0 1 0,-1-1 1,1 0-1,-1 1 0,0-1 0,0 0 0,-1 1 2,-2 2 23,0 0 0,0-1-1,0 0 1,-1 0 0,1-1-1,-1 1 1,0-1 0,0 0 0,-1-1-1,1 0 1,0 0 0,-5 1-23,-1-1 14,-1 0 0,0 0 0,-1-2 0,1 1 0,0-2 0,-1 0-14,-37-1-652,29 2-2743,13 1 669,4 3-2692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01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78 120 5408,'0'-3'2410,"0"0"-1578,1 0-1,-1 0 0,1-1 0,-1 1 0,2-1-831,11-28 1894,0-2-1602,-12 30-339,0 2 74,-1 1 0,0-1 0,1 0 1,-1 1-1,1-1 0,0 0 0,-1 1 1,1-1-1,0 1 0,0-1 1,0 1-1,0-1 0,0 1 0,1 0 1,-1 0-1,1-1-27,-2 2 8,1 0 1,-1 0-1,0 0 0,1 0 1,-1 0-1,0 0 0,0 0 1,1 0-1,-1 0 1,0 0-1,1 0 0,-1 0 1,0 0-1,0 1 0,1-1 1,-1 0-1,0 0 0,0 0 1,0 0-1,1 1 1,-1-1-1,0 0 0,0 0 1,0 0-1,0 1 0,1-1 1,-1 0-1,0 0 1,0 1-1,0-1 0,0 0 1,0 0-1,0 1 0,0-1 1,0 0-1,0 1 0,0-1-8,4 13 243,-4-12-224,11 43 273,-7-31-258,-1 0 1,0-1-1,-1 1 0,0 1 1,-1 2-35,-1-8-417,0 9-12,-4-4-5269,1-8 818</inkml:trace>
  <inkml:trace contextRef="#ctx0" brushRef="#br0" timeOffset="1">11 243 6880,'-10'2'3554,"10"-2"-3459,0 0-1,0 0 1,0 0-1,0 0 1,0 0-1,0 1 1,0-1-1,0 0 1,0 0-1,0 0 1,0 0-1,0 0 1,0 1-1,0-1 1,1 0-1,-1 0 1,0 0-1,0 0 1,0 0-1,0 0 1,0 0-1,0 0 1,1 0-1,-1 0 1,0 1-1,0-1 1,0 0-1,0 0 1,0 0-1,1 0 1,-1 0-1,0 0 1,0 0-1,0 0-94,2 1 317,0-1 0,1 1-1,-1-1 1,0 1 0,0-1-1,0 0 1,1 0 0,0 0-317,23-5 677,-1-1 0,0-1 0,11-5-677,0 0 182,2 1-182,13-3 125,-1 1-554,-15 6-2771,-12 4 118,-2 5-3222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04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437 294 7456,'-1'-6'3466,"2"5"-379,-1 2 1874,1-1-4936,-1 0 0,1 0-1,0-1 1,0 1 0,-1-1 0,1 1-1,0-1 1,-1 1 0,1-1 0,-1 1-1,1-1 1,-1 1 0,1-1 0,-1 0-25,1-1 10,0 0 0,-1-1 0,1 1 0,-1 0 0,0-1 0,0 1 0,0 0 0,0-1 1,0 1-1,-1 0 0,1-1 0,-1 1 0,1 0 0,-1 0 0,0 0 0,0-1 0,0 1 0,0 0 0,-1 0 0,1 0 1,0 0-1,-1 0 0,1 1 0,-1-1 0,0 0 0,0 1 0,0-1 0,0 1 0,0 0 0,0-1 0,0 1 1,0 0-1,0 0 0,0 0 0,-1 1 0,1-1 0,0 0 0,-1 1 0,1 0 0,-1-1 0,1 1 0,0 0 1,-1 0-1,1 0 0,-1 1 0,-1-1-10,-3 2 10,0 0 0,0 0-1,0 0 1,0 1 0,0 0 0,0 1 0,1 0 0,-4 2-10,1 0-29,0 1 1,0 0-1,1 1 0,1-1 1,-5 7 28,10-13-1,1 1 1,0-1 0,0 1 0,0-1-1,0 1 1,0 0 0,0 0 0,1-1-1,-1 1 1,0 0 0,1 0 0,-1 0-1,1 0 1,0-1 0,0 1 0,0 0-1,0 0 1,0 0 0,0 0-1,0 0 1,1 0 0,-1 0 0,1 0 0,0 0 0,0 0 0,0 0 0,1 0 0,-1-1 0,0 1 0,1 0 0,-1-1 0,1 1 0,-1-1 0,1 1 0,0-1 0,0 0 0,0 0 0,0 0 0,0 0 0,0 0 0,0 0 0,2 0 0,21 7 51,0-1 0,16 2-51,-41-9 26,1 0 1,-1 1 0,1-1 0,-1 0-1,1 0 1,-1 0 0,1 0 0,-1 0-1,1 0 1,-1 0 0,1 0-1,-1 0 1,1 0 0,-1 0 0,1 0-1,-1 0 1,0 0 0,1 0 0,-1-1-1,1 1 1,-1 0 0,1 0 0,-1-1-1,1 1 1,-1 0 0,0 0-1,1-1 1,-1 1 0,0 0 0,1-1-1,-1 1 1,0 0 0,1-1 0,-1 1-1,0-1-26,3-3-141,1 1 156,-1-1 1,0 0-1,-1 0 0,1 0 0,-1 0 0,1 0 0,-1 0 0,-1-1 0,1 1 0,-1-1 1,1 1-1,-1-1 0,-1 0 0,1 0 0,-1 1 0,0-1 0,0 0 0,0-3-15,-2-4 11,0 1 0,0 0 0,-1 0-1,-1 0 1,-2-4-11,4 8-9,-1 1 0,-1-1 0,1 1 0,-1 0 0,0 0 0,-1 1-1,1-1 1,-1 1 0,0 0 0,-1 0 9,0 0-7,0 1 1,0 0-1,-1 1 1,1 0-1,-1 0 1,0 0-1,0 0 0,0 1 1,0 1-1,0-1 1,-1 1-1,1 0 0,0 0 1,-1 1-1,1 0 1,0 0-1,-5 1 7,1 1 13,1 1 0,0-1 0,0 2 0,0-1-1,0 2 1,0-1 0,1 1 0,0 0 0,0 1 0,0 0 0,1 0 0,-1 1 0,-4 5-13,3-1 17,-1 1 1,1 0 0,1 0-1,1 1 1,-1 0 0,2 0 0,0 1-1,-4 11-17,8-17 16,1-1 0,0 1-1,0 0 1,0-1-1,1 1 1,1 0-1,-1 0 1,1 0 0,1 0-1,-1 0 1,2 1-16,-1-3-5,1 1 0,-1-1 1,2-1-1,-1 1 1,1 0-1,0 0 0,0-1 1,0 0-1,1 1 1,0-1-1,0-1 0,0 1 1,1 0-1,1 0 5,3 2-44,0 0 1,0-1-1,1 0 1,0-1-1,0 0 0,0 0 1,1-1-1,-1 0 1,1-1-1,0 0 1,5 0 43,0-1-866,0 0 1,0-1 0,8 0 865,-7-2-2080,0 0-1,1-1 0,1-1 2081,18-5-6389</inkml:trace>
  <inkml:trace contextRef="#ctx0" brushRef="#br0" timeOffset="1">627 5 11712,'-3'-5'4352,"3"5"-3393,0 3-255,0 3 928,0 5-1024,0 14 416,0 5-640,0 10 0,0 2-224,0 4-32,0-7-64,-3 7-320,3-6 128,-7 0-2976,4-3 1696,-4 6-8223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08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35 7040,'0'-2'348,"0"0"0,0 0 1,0 0-1,0 1 0,0-1 1,-1 0-1,1 0 1,-1 0-1,1 1 0,-1-1 1,0 0-1,1 1 0,-1-1 1,0 1-1,0-1 0,0 1 1,-1-1-1,1 1 0,-1-1-348,1 1 891,1 1-851,0 1-1,0-1 1,-1 0 0,1 0 0,0 1-1,0-1 1,0 0 0,-1 1 0,1-1-1,0 0 1,0 1 0,0-1 0,0 0-1,0 1 1,-1-1 0,1 0 0,0 1-1,0-1 1,0 1 0,0-1 0,0 0-1,0 1-39,0 9 102,0-10-70,-1 173 1480,3 196-976,2-259-429,1 61 836,-8-137-47,3-34-882,0 0-1,1 0 0,-1 0 0,0 0 0,0 1 0,0-1 0,0 0 0,0 0 1,0 0-1,0 0 0,0 0 0,0 1 0,0-1 0,0 0 0,0 0 1,0 0-1,0 0 0,0 0 0,0 0 0,-1 1 0,1-1 0,0 0 0,0 0 1,0 0-1,0 0 0,0 0 0,0 0 0,0 0 0,0 1 0,0-1 1,0 0-1,-1 0 0,1 0 0,0 0 0,0 0 0,0 0 0,0 0 0,0 0 1,0 0-1,-1 0 0,1 0 0,0 0 0,0 0 0,0 0 0,0 0-13,-4-6 260,0-15-103,-1-14-186,3-1 0,0 1 0,3 0-1,2-8 30,2-4-461,2 0-1,12-41 462,-13 68-80,0-1-1,7-12 81,-10 26-8,0 0-1,1 1 0,0-1 0,0 1 1,1 0-1,0 0 0,0 1 0,0-1 0,1 0 9,-4 5-18,-1 0-1,1-1 0,-1 1 0,1 0 0,0 0 0,-1 0 0,1 0 1,0 1-1,0-1 0,0 0 0,-1 1 0,1-1 0,0 1 0,0 0 1,0-1-1,0 1 0,0 0 0,0 0 0,0 0 0,0 1 0,1-1 19,-1 1-3,0-1-1,0 1 0,0 0 0,0 0 1,0 0-1,0 1 0,0-1 0,0 0 0,0 1 1,-1-1-1,1 1 0,-1-1 0,1 1 1,-1 0-1,0 0 0,1 0 0,-1 0 0,0 1 4,1 0-6,0 1-1,-1-1 0,1 1 0,-1-1 0,0 1 0,0 0 0,-1-1 0,1 1 0,-1 0 0,0 0 0,0 0 0,0-1 0,0 1 0,-1 0 1,0 0-1,0 2 7,-1-2 6,1 0 1,-1 1 0,0-1 0,-1 0 0,1-1 0,-1 1 0,1 0 0,-1-1 0,0 1-1,0-1 1,-1 0 0,1 0 0,-4 3-7,-2-1-283,1 0 0,-1 0 0,0-1 283,0 0-1397,0 1 0,1 0 0,-4 2 1397,-2 5-7098</inkml:trace>
  <inkml:trace contextRef="#ctx0" brushRef="#br0" timeOffset="1">269 582 7968,'1'-1'373,"1"-1"0,0 1 1,0-1-1,0 1 1,1 0-1,-1-1 0,0 1 1,0 0-1,1 1 0,-1-1 1,1 0-1,1 0-373,4 0 217,0 0-1,0 1 1,4 0-217,-12 0 5,1 0 0,0 0-1,0 0 1,0 0 0,0 0-1,0 0 1,-1 0-1,1 0 1,0 1 0,0-1-1,0 0 1,-1 0 0,1 1-1,0-1 1,0 1 0,-1-1-1,1 1 1,0-1 0,-1 1-1,1-1 1,0 1 0,-1-1-1,1 1 1,-1 0 0,1-1-1,-1 1 1,1 0 0,-1-1-1,0 1 1,1 0-1,-1 0 1,0 0 0,1-1-1,-1 1 1,0 0 0,0 0-1,0 0 1,0-1 0,0 1-1,0 0 1,0 0-5,0 2 114,-1 0-1,1 0 1,-1 0-1,0 0 1,0-1-1,0 1 1,0 0 0,0 0-1,-1-1 1,1 1-1,-2 0-113,-8 12 844,0 0-1,1 1 1,0 0-1,1 1 1,1-1-1,1 2-843,6-16 70,1 1 0,-1-1 0,0 0-1,1 1 1,0-1 0,0 0 0,0 1 0,0-1-1,0 1 1,0-1 0,0 0 0,1 1-1,0 1-69,-1-3 16,1 0 0,0 0-1,-1 0 1,1 0-1,0 0 1,-1 0 0,1 0-1,0 0 1,0-1-1,0 1 1,0 0 0,0 0-1,0-1 1,0 1 0,0-1-1,0 1 1,0-1-1,0 1 1,0-1 0,0 1-1,1-1 1,-1 0-1,0 0 1,0 0 0,0 0-1,1 1 1,-1-2-1,1 1-15,9 0-24,0-1-1,0 0 1,0-1 0,0-1-1,0 0 25,55-18-2619,-29 7 1120</inkml:trace>
  <inkml:trace contextRef="#ctx0" brushRef="#br0" timeOffset="2">944 35 7808,'0'-4'552,"1"-8"1199,-1 11-1691,0 1 1,0 0-1,0-1 1,0 1-1,0 0 1,1-1-1,-1 1 0,0 0 1,0-1-1,0 1 1,1 0-1,-1 0 0,0-1 1,0 1-1,1 0 1,-1 0-1,0-1 0,0 1 1,1 0-1,-1 0 1,0 0-1,1 0 0,-1-1 1,0 1-1,1 0 1,-1 0-1,1 0 0,-1 0 1,0 0-1,1 0 1,-1 0-61,5 9 2000,6 11-1018,-6-12-650,0 1-1,-1-1 1,0 1 0,2 7-332,0 13 232,-1 1 0,-1 0 0,-2 0-1,-1 9-231,1 3 91,26 308 613,-25-322-661,-1-4 130,1 5 945,-2 8-1118,-5-56 495,1 9-436,-2-13-20,1 0-1,1-1 1,1 0-1,2 1 1,1-23-39,3 13-109,0 0 1,2 1-1,10-30 109,-10 42-86,1 1 0,3-5 86,-8 19-26,1 0 1,0 0 0,-1 0-1,1 1 1,1-1-1,-1 1 1,1 0-1,0 0 1,0 0-1,4-2 26,-7 5-6,1 0-1,-1 0 1,0 0-1,1 0 0,-1 0 1,1 1-1,0-1 1,-1 1-1,1-1 0,-1 1 1,1 0-1,0-1 1,-1 1-1,1 0 1,0 0-1,-1 0 0,1 0 1,0 0-1,-1 1 1,1-1-1,-1 0 0,1 1 1,0-1-1,-1 1 1,1-1-1,-1 1 0,1 0 1,-1 0-1,0 0 1,1 0-1,-1 0 0,0 0 1,1 0-1,-1 0 1,0 0-1,0 0 0,0 1 7,1 1-8,0 0-1,0 0 0,0 0 0,0 0 0,-1 0 0,0 0 0,1 1 1,-1-1-1,-1 1 0,1-1 0,0 1 0,-1-1 0,0 1 0,1-1 0,-2 1 1,1-1-1,0 1 9,-1 1 9,-1 0 0,0 1 0,0-1 0,0 0 1,0-1-1,-1 1 0,0 0 0,0-1 0,0 1 0,0-1 1,-1 0-1,0 0 0,0 0 0,-3 1-9,-10 9-341,0-2-1,-1 0 1,-4 1 341,5-3-731,9-5 382,5-4-219,1 0 1,0 0-1,0 0 1,0 1-1,0-1 1,0 0-1,0 1 1,0 0-1,1-1 1,-1 1-1,-1 2 568,-1 6-5706</inkml:trace>
  <inkml:trace contextRef="#ctx0" brushRef="#br0" timeOffset="3">1287 577 8128,'-3'-3'3253,"0"1"-2106,2 2 229,1 0-342,-2-3 981,2 3-1986,0 0 1,0 0-1,0 0 0,0 0 1,-1 0-1,1 0 0,0-1 1,0 1-1,0 0 0,0 0 1,0 0-1,0 0 1,0 0-1,-1-1 0,1 1 1,0 0-1,0 0 0,0 0 1,0 0-1,0-1 0,0 1 1,0 0-1,0 0 1,0 0-1,0 0 0,0-1 1,0 1-1,0 0 0,0 0 1,0 0-1,0 0 0,0-1 1,0 1-1,0 0 1,1 0-1,-1 0 0,0 0 1,0-1-1,0 1 0,0 0 1,0 0-1,0 0 0,0 0 1,1 0-30,3-3 134,0 0 0,0 0 0,1 0 0,-1 1 0,1 0 0,0 0 0,0 0 1,3-1-135,-5 2 0,0 1 1,0-1 0,0 1-1,1-1 1,-1 1-1,0 0 1,0 0 0,0 0-1,0 1 1,1-1 0,-1 1-1,0 0 1,0 0 0,0 0-1,0 0 0,-2-1 4,-1 0 0,1 0 0,0 1 0,-1-1 0,1 0-1,-1 1 1,1-1 0,-1 0 0,1 1 0,-1-1 0,1 1-1,-1-1 1,1 1 0,-1-1 0,0 1 0,1-1 0,-1 1-1,0-1 1,1 1 0,-1-1 0,0 1 0,0-1 0,0 1-1,0 0 1,1-1 0,-1 1 0,0-1 0,0 1 0,0 0-1,0-1 1,0 1 0,0-1 0,0 1 0,-1 0 0,1-1-1,0 1 1,0-1 0,0 1 0,-1 0 0,1-1-4,-2 4 17,0-1 1,0 0-1,-1 1 1,1-1 0,-1 0-1,0 0-17,-4 5-168,5-6 169,0 0-1,1 1 1,-1-1-1,1 0 1,0 1-1,0-1 1,0 1 0,0-1-1,0 1 0,1-2 1,0 0 0,0-1 0,0 1 0,0 0 0,0 0-1,0 0 1,0 0 0,0 0 0,1-1 0,-1 1 0,0 0 0,1 0 0,-1 0 0,0-1 0,1 1 0,-1 0-1,1-1 1,-1 1 0,1 0 0,0-1 0,-1 1 0,1 0 0,0-1 0,-1 1 0,1-1 0,0 1-1,0-1 1,-1 0 0,1 1 0,0-1-1,19 10-46,-4-2 32,1 1 1,-1 0 0,6 6 13,-18-12-6,0 0 1,-1 0 0,1 0 0,-1 0-1,0 1 1,0-1 0,0 1 0,-1 0-1,1 0 1,-1 0 0,0 0-1,0 0 1,-1 0 0,1 1 0,-1-1-1,1 1 6,-2-2 38,0 0 0,0-1 0,0 1 0,-1 0 0,1 0 0,-1 0-1,1 0 1,-1-1 0,0 1 0,0 0 0,0-1 0,-1 1-1,1-1 1,-1 1 0,1-1 0,-1 0 0,0 1 0,0-1 0,0 0-1,0 0 1,0 0 0,-1 0-38,-5 4 65,0 0 0,0 0 0,-1-1 0,0 0 0,-8 3-65,9-5-98,-10 5 200,0 0 1,-1-2 0,-4 1-103,18-5-369,0-1 0,1 0 1,-1 0-1,0-1 0,1 0 0,-1 1 0,0-2 1,0 1-1,0 0 0,1-1 0,-1 0 0,0 0 1,1 0-1,-1-1 0,1 1 0,-1-1 369,3 1-462,0 0-1,0 0 1,0-1-1,1 1 1,-1 0-1,0-1 1,-1-1 462,-5-12-5954,8 14 5711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11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293 164 6656,'1'-2'960,"1"-7"55,-2 3 5852,-13 11-4959,10-4-1699,-19 12 332,11-6-500,5-2-52,1-1-1,0 1 1,0 0 0,1 0 0,0 0 0,-1 0-1,2 1 1,-1-1 0,1 1 0,-3 6 11,5-10-2,0 1 1,0 0-1,0 0 1,0 0-1,0 0 1,1 0-1,0 0 1,-1 0-1,1 0 1,0 0-1,0 0 1,1 0-1,-1 0 1,1 0-1,-1 0 1,1 0-1,0 0 1,1 1 1,1 2 11,0-1 0,0 1 1,1-1-1,-1 0 1,1 0-1,0-1 0,1 1 1,2 2-12,-5-6 13,-1 1-1,0-1 1,1 0 0,0 0 0,-1 0 0,1 0 0,0 0-1,-1 0 1,1-1 0,0 1 0,0-1 0,0 1 0,0-1-1,0 1 1,0-1 0,0 0 0,1 0-13,0 0 4,0 0 0,-1-1 0,1 1 0,-1-1 0,1 0-1,-1 0 1,0 0 0,1 0 0,-1 0 0,0 0 0,1-1 0,0 0-4,2-2 17,0 0 0,0-1 1,-1 0-1,0 0 0,1 0 0,-1 0 0,-1 0 1,1-1-1,-1 0 0,0-1-17,2-5-1,0-1 0,-2 1 0,0-1 0,0 0 0,-1 0 0,0-1 1,0-26 17,-1-14-17,-1 48-20,0-1 0,0 0 0,-1 0 0,-1 0 0,1 0 1,-1 0-1,-1-1 20,2 5 4,0 1 1,0-1-1,0 1 1,-1-1 0,1 1-1,-1 0 1,1 0-1,-1 0 1,0 0-1,0 0 1,0 0-1,0 0 1,-1 1-1,1-1 1,0 1 0,-1 0-1,1-1 1,-1 1-1,1 0 1,-3 0-5,-2-1 30,0 1 0,1 0 0,-1 0 0,0 1-1,0 0 1,0 0 0,1 0 0,-1 1 0,0 0 0,1 0 0,-7 3-30,2-1 79,0 1 1,0 0-1,1 1 0,0 0 1,0 1-1,-7 5-79,4-1 66,0 1-1,1 0 1,1 0-1,-1 1 1,2 1 0,0 0-1,1 0 1,0 1-1,1 0 1,-4 10-66,6-12 45,1 0-1,1 0 1,0 0-1,0 0 1,1 1-1,1 0 1,0 0-1,1 9-44,1-15 12,0 0 1,0 0-1,1-1 0,0 1 1,1 0-1,0-1 0,0 1 1,0-1-1,1 1 0,0-1 1,0 0-1,0 0 0,1 0 0,0-1 1,0 1-1,1-1 0,1 1-12,4 4-90,1-1-1,1 0 1,-1-1-1,1 0 1,0-1-1,1 0 0,0-1 1,0-1-1,7 3 91,-4-3-553,-1-1-1,1-1 1,1 0 0,-1 0-1,0-2 1,1 0-1,-1-1 1,5 0 553,42-8-6885</inkml:trace>
  <inkml:trace contextRef="#ctx0" brushRef="#br0" timeOffset="1">599 152 7232,'-1'-1'540,"0"-1"-1,1 0 1,-1 0 0,1 0 0,0 0-1,0 0 1,-1 0 0,1 0 0,1 0 0,-1 0-1,0 0 1,0 0 0,1 0 0,-1 0-1,1 0 1,0-1-540,0 0 235,1 0 0,0 0 0,-1 1 1,1-1-1,0 1 0,1-1 0,-1 1 0,0-1 0,1 1 0,-1 0-235,4-2 34,0 0-1,-1 1 1,1-1 0,1 1-1,-1 0 1,0 1 0,1-1-1,-1 1 1,7-1-34,-12 3 0,1 0 1,0-1-1,-1 1 0,1 0 1,-1 0-1,1 0 0,0 0 1,-1 0-1,1 1 0,-1-1 1,1 0-1,0 1 1,-1-1-1,1 1 0,-1-1 1,1 1-1,-1 0 0,0-1 1,1 1-1,-1 0 0,1 1-2,-1-1-1,1 1 1,-1-1 0,0 1-1,0 0 1,0-1 0,0 1-1,0 0 1,0 0 0,-1 0-1,1 0 1,0-1 0,-1 1-1,0 1 3,1 3 19,0 1 0,-1-1-1,0 1 1,0-1-1,0 1 1,-1-1-1,0 0 1,-3 7-19,1-3 86,-1 0 0,-1 1 0,0-2 0,0 1 1,-1 0-1,0-1-86,-15 19 967,-8 6-967,-11 17 814,38-49-755,0 1-1,1-1 1,-1 1-1,1-1 1,0 1-1,0 0 1,0-1-1,0 1 1,0 2-59,1-4 26,0 0 1,0 0 0,-1 0 0,2 0 0,-1 0 0,0 0 0,0 0 0,0 0 0,0 0 0,1 0 0,-1 0 0,0 0 0,1 0-1,-1 0 1,1 0 0,-1 0 0,1 0 0,0 0 0,-1-1 0,1 1 0,0 0 0,-1 0 0,1-1 0,0 1 0,0 0-1,0-1 1,0 1 0,0-1-27,4 3 59,0-1-1,0 0 0,0-1 1,1 1-1,-1-1 0,0 0 0,1-1 1,4 1-59,11 0 10,14-2-10,-31 1-7,21-3-1042,-1 0 1,14-4 1048,11-2-5290,-23 4 1664,-5-2-2710</inkml:trace>
  <inkml:trace contextRef="#ctx0" brushRef="#br0" timeOffset="2">1232 444 8640,'-4'-12'2849,"1"7"1678,3 42-3764,0 61 7,-4-1 0,-6 10-770,-6 60 686,-1 8 682,16-167-927,-1 1-1,0 0 1,-3 7-441,5-16 16,0 0 0,0 1 0,0-1-1,0 0 1,0 0 0,0 0 0,-1 0-1,1 0 1,0 0 0,0 0 0,0 0-1,0 0 1,0 0 0,0 1 0,-1-1-1,1 0 1,0 0 0,0 0 0,0 0-1,0 0 1,-1 0 0,1 0 0,0 0 0,0 0-1,0 0 1,0 0 0,0 0 0,-1 0-1,1 0 1,0-1 0,0 1 0,0 0-1,0 0 1,0 0 0,-1 0 0,1 0-1,0 0 1,0 0 0,0 0 0,0 0-1,0 0 1,0-1 0,0 1 0,-1 0-16,0-1 28,0-1 0,0 0 0,0 1 1,0-1-1,0 0 0,0 0 0,0 0 0,1 0 1,-1 1-1,1-1 0,-1 0 0,1 0 1,0 0-1,0-1-28,0-32 84,1 27-73,1-20-123,1 0 0,1 0 0,2 0 0,1 1 0,1 0 0,2 0 0,0 0 0,5-5 112,-6 15-186,6-12-160,4-4 346,-15 25-37,1 1 1,0 0-1,1 1 1,0-1-1,0 1 0,5-4 37,-9 8-9,0 0 0,0 1 0,0-1 1,1 1-1,-1 0 0,0 0 0,1 0 0,-1 0 0,1 0 0,-1 0 0,1 0 0,-1 1 0,1-1 0,0 1 0,-1 0 0,1 0 0,0 0 0,-1 0 0,1 0 0,-1 1 0,1-1 0,0 1 0,-1-1 0,1 1 0,-1 0 0,1 0 1,-1 0-1,0 0 0,1 1 0,-1-1 0,0 1 0,0-1 0,0 1 0,0 0 0,0-1 0,0 1 0,-1 0 0,1 0 0,0 1 0,-1-1 0,0 0 0,0 0 0,1 1 0,-2-1 0,1 0 0,0 1 0,0-1 0,-1 1 0,1-1 1,-1 1-1,0-1 0,0 1 0,0 1 9,0-1 8,0 0 1,-1 0-1,0 0 1,1 0-1,-1 0 1,0 0-1,0 0 1,-1 0 0,1-1-1,-1 1 1,1 0-1,-1-1 1,0 1-1,0-1 1,0 0-1,0 1 1,-2-1-9,-5 6 7,0 0-1,-1-1 1,-8 4-7,4-3-117,1-1 0,-1-1 0,-1 0 0,-11 3 117,-32 6-5670,56-14 4605,0 0 1,1-1-1,-1 1 1,0 0-1,0 0 1,1 0-1,-1 0 1,0 0-1,1 0 1,-2 2 1064,-4 3-2859</inkml:trace>
  <inkml:trace contextRef="#ctx0" brushRef="#br0" timeOffset="3">1581 733 7872,'-1'-9'2201,"0"12"31,0 17 332,1-17-2420,-1 0 1,1 0-1,-1 0 1,1 0-1,-1 0 1,0 0-1,0 0 1,0 0-1,0 0 1,-2 2-145,-1 2 473,-1 0 0,0-1 0,-2 2-473,-6 8 634,12-14-571,0-1-1,0 1 1,0-1-1,0 1 0,1 0 1,-1-1-1,0 1 0,1 0 1,-1 0-1,1 0 1,-1-1-1,1 1 0,0 0 1,0 1-63,0-2 23,0 0-1,1 0 1,-1 0 0,0 0-1,1 0 1,-1 1 0,1-1 0,-1 0-1,1 0 1,-1 0 0,1-1-1,0 1 1,-1 0 0,1 0 0,0 0-1,0 0 1,0-1 0,0 1-1,0 0 1,0-1 0,0 1 0,0-1-1,0 1 1,0 0-23,5 1 2,-1-1 0,0 1 1,1-1-1,-1 0 0,1 0 0,-1 0 0,1-1 0,0 0 0,4 0-2,10-1-1015,1-2 0,0 0 1015,5-3-2810,-5-2 837</inkml:trace>
  <inkml:trace contextRef="#ctx0" brushRef="#br0" timeOffset="4">1694 846 7552,'3'3'2816,"-6"3"-2208,0-1-160,-1 1 2656,4 3-1792,0 2 31,0 6-831,-3 6-352,0 3-96,-4 5-352,-3 0 160,-4 1-7423,-5-3 4127,-4-13-640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3 409 7296,'0'0'362,"-1"1"0,1-1-1,0 0 1,0 1 0,0-1 0,-1 0 0,1 1 0,0-1 0,0 1 0,0-1-1,0 0 1,0 1 0,0-1 0,0 1 0,0-1 0,0 0 0,0 1-1,0-1 1,0 1 0,0-1 0,0 0 0,1 1 0,-1-1 0,0 0 0,0 1-1,0-1 1,1 1-362,2 8 3331,3-1-3713,-2-6 467,0 1 0,0-1 0,0 1 0,0-1 0,0 0 0,0-1 0,0 1 0,1-1 0,-1 0 0,1 0 0,0 0-85,13 2 319,1-1 1,2-1-320,-11 0 122,65-1 94,0-3 0,66-12-216,403-55 0,-155 18 16,-6-6 69,-322 48-84,762-140 916,-569 101-726,-138 28-147,52-14-1687,-159 34 720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13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24 343 9056,'0'0'95,"0"-1"1,0 1-1,-1 0 1,1 0-1,0 0 1,0-1-1,-1 1 1,1 0-1,0 0 1,-1 0-1,1 0 1,0 0-1,-1 0 1,1 0-1,0 0 1,-1 0-1,1 0 1,0 0-1,-1 0 1,1 0-1,-1 0 1,1 0-1,0 0 1,-1 0-1,1 0 1,0 0-1,0 0 1,-1 0-1,1 1 1,0-1-1,-1 0 1,1 0-1,0 0 1,0 1-1,-1-1 1,1 0-1,0 0 1,0 1-96,-4 13 885,3-9-669,-3 15 575,2 0 0,1 0 0,0 10-791,6 61 527,-2-48-451,3 243 558,1-16 977,-7-210-608,-3-65-91,0-8-799,1-1 0,0 1 0,1-1 0,1 1 0,0-1 0,1-6-113,0 11 26,0-16-131,2 0 0,0 0-1,2 0 1,1 1 0,1 0 0,1 0 0,1 1-1,1 0 1,2 0 0,0 1 0,5-5 105,-13 20-26,1 1 0,1-1 1,-1 1-1,1 0 0,0 1 1,0-1-1,0 1 0,1 0 1,1 0 25,-5 3-10,0 1 1,0-1 0,0 1-1,1-1 1,-1 1-1,0 0 1,1 0 0,-1 1-1,1-1 1,-1 1 0,1-1-1,-1 1 1,1 0-1,-1 0 1,1 1 0,-1-1-1,1 1 1,-1 0 0,1-1-1,-1 1 1,0 1-1,3 0 10,-1 0-13,-1 1 0,1 0 1,0 1-1,-1-1 0,1 1 0,-1 0 0,0 0 0,-1 0 0,1 0 0,-1 1 0,2 3 13,-3-6 2,0 0 1,-1 1-1,1 0 0,-1-1 1,0 1-1,0 0 0,0 0 1,0 0-1,-1-1 0,1 1 1,-1 0-1,1 0 1,-1 0-1,0 0 0,-1 0 1,1 0-1,0 0 0,-1 0 1,0 0-1,1 0 0,-1-1 1,-1 2-3,0 0 7,0-1 0,-1 1 1,0-1-1,0 0 0,0 1 0,0-1 1,0 0-1,-1-1 0,1 1 0,-1-1 1,-2 2-8,-8 3-149,-1 0 0,-9 3 149,8-4-225,-73 26-5716,78-27 928</inkml:trace>
  <inkml:trace contextRef="#ctx0" brushRef="#br0" timeOffset="1">371 953 8960,'-1'0'218,"0"0"0,0 0 1,0 0-1,0 0 0,1 1 0,-1-1 1,0 0-1,0 0 0,1 0 1,-1 1-1,0-1 0,0 0 1,1 1-1,-1-1 0,0 1 0,1-1 1,-1 1-1,1-1 0,-1 1 1,0-1-1,1 1 0,-1 0 0,1-1 1,0 1-1,-1-1 0,1 1 1,-1 0-1,1 0 0,0-1 1,0 1-1,-1 0 0,1 0 0,0 0-218,0 0 21,0 0-1,0 0 1,0 0-1,0 0 0,0 0 1,0 0-1,1 0 0,-1 0 1,0 0-1,1 0 0,-1 0 1,0 0-1,1 0 0,-1 0 1,1 0-1,0 0 1,-1-1-1,1 1 0,0 0 1,-1 0-1,1-1 0,0 1 1,0 0-1,0-1 0,0 1 1,0 0-21,6 1 98,-1 1 1,0-1-1,1 0 0,0-1 1,-1 0-1,1 0 0,2 0-98,-1 0 159,-1 0 0,1 0 0,-1 1 0,1 0-1,5 3-158,-6-3 160,-1 2-1,0-1 1,0 1-1,-1 0 1,1 0-1,-1 0 1,0 1-160,-2-3 67,0 1 1,-1 0-1,1 0 1,-1 0-1,0 1 0,0-1 1,0 0-1,0 1 1,0 0-1,-1-1 0,0 1 1,1 3-68,-2-5 6,0 0 0,0 0 0,0 1 0,0-1 0,0 0 0,-1 0 1,1 0-1,-1 1 0,1-1 0,-1 0 0,0 0 0,0 0 0,0 0 0,0 0 0,0 0 1,-1 0-1,1-1 0,-1 1 0,1 0 0,-1-1 0,0 1 0,1-1 0,-1 1 1,-2 0-7,-2 3-170,-1-1 1,0 0-1,1-1 1,-2 0 0,1 0-1,-6 2 170,-20 3-1909,-1-2 555</inkml:trace>
  <inkml:trace contextRef="#ctx0" brushRef="#br0" timeOffset="2">371 945 7968,'16'-23'2944,"-9"17"-2272,17-8-192,-8 6 576,1-4-672,6 1-1344,3-6 480,1 3-6176</inkml:trace>
  <inkml:trace contextRef="#ctx0" brushRef="#br0" timeOffset="3">571 243 9216,'0'0'302,"0"0"0,0-1 0,0 1 0,0 0 0,1 0 0,-1-1 0,0 1 0,0 0 0,0-1 0,0 1 0,1 0 0,-1 0 0,0-1 0,0 1 0,1 0 0,-1 0 0,0-1 0,0 1 0,1 0-302,13-7 802,-3 2-660,-9 3-107,1 0-1,-1 0 1,0 0-1,0 0 1,0 0-1,0 0 1,0 0-1,0-1 0,-1 1 1,1-2-35,-1 4 36,-1-1 0,0 0 0,1 0 1,-1 0-1,0 1 0,0-1 0,0 0 0,0 0 0,0 0 1,0 0-1,0 1 0,0-1 0,0 0 0,0 0 0,0 0 1,0 0-1,0 1 0,-1-1 0,1 0 0,0 0 0,-1 0 1,1 1-1,-1-1 0,1 0 0,-1 1 0,1-1 0,-1 0 1,1 1-1,-1-1 0,0 1 0,1-1 0,-1 1 0,0-1 1,0 1-1,0-1-36,-1 0 38,0 0 0,0 0 0,0 0 0,0 1 0,0-1-1,0 1 1,0-1 0,0 1 0,0 0 0,0-1 0,0 1 0,0 0 0,0 0 0,0 1 0,0-1 0,0 0 0,-1 1 0,1-1 0,0 1 0,0 0 0,1-1 0,-1 1 0,0 0 0,0 0-1,0 0 1,0 1 0,0 0-38,-2 1 6,1-1-1,-1 1 0,1 1 1,0-1-1,0 0 0,0 1 0,1 0 1,-1-1-1,1 1 0,0 0 0,0 0 1,0 2-6,1-3-10,0 1 0,0 0-1,1 0 1,-1 0 0,1 0 0,0-1 0,0 1 0,0 0 0,1 0-1,-1 0 1,1 0 0,0-1 0,0 1 0,0 0 0,1-1 0,-1 1 0,1-1-1,0 1 1,0-1 0,1 0 0,-1 1 0,0-1 0,1-1 0,0 1-1,0 0 1,0-1 0,0 1 0,0-1 0,0 0 0,3 1 10,18 10-283,10 5 206,-32-16 92,1-1-1,-1 1 1,1 0-1,-1 1 1,1-1-1,-1 0 1,0 0-1,0 1 0,1 2-14,0 3 211,-3-8-206,0 0 0,0 1 0,0-1 0,0 0 1,0 1-1,0-1 0,0 0 0,0 0 0,0 1 0,0-1 0,0 0 0,0 0 0,0 1 1,0-1-1,0 0 0,0 0 0,1 1 0,-1-1 0,0 0 0,0 0 0,0 1 0,0-1 1,1 0-1,-1 0 0,0 0 0,0 1 0,1-1 0,-1 0 0,0 0 0,0 0 0,1 0 1,-1 0-1,0 0 0,0 1 0,1-1 0,-1 0 0,0 0 0,1 0 0,-1 0 0,0 0 0,0 0 1,1 0-1,-1 0 0,0 0 0,1 0 0,-1 0 0,0 0 0,0-1 0,1 1 0,-1 0 1,0 0-1,0 0 0,1 0 0,-1 0 0,0 0 0,0-1 0,1 1 0,-1 0 0,0 0-5,6-4 24,0 1 0,-1-1 0,1 0 0,-1 0 0,0 0 0,0-1 0,-1 0 0,1 0 0,-1 0 0,1-2-24,0-1 43,0 0 0,-1-1 0,1 1 0,-2-1 1,1 0-1,1-8-43,-2 3 61,-1 0-1,0 0 1,0 0 0,-2 0 0,0 0-1,0 0 1,-2-1 0,1 1 0,-4-8-61,3 14 28,0 0 0,-1 0 0,0 1 1,0-1-1,-1 1 0,0 0 0,0 0 0,-1 0 1,0 1-1,0 0 0,-2-2-28,3 4 14,-1-1-1,0 1 1,-1 0 0,1 1-1,-1-1 1,1 1 0,-1 0-1,0 0 1,-1 1-1,1 0 1,0 0 0,-1 0-1,1 1 1,-3-1-14,2 1 0,0 1-1,-1-1 1,1 1-1,0 1 1,-1-1-1,1 1 1,0 0-1,0 1 1,-1 0 0,1 0-1,1 0 1,-1 1-1,0 0 1,1 0-1,-1 1 1,1-1-1,0 1 1,-4 4 0,1 0 25,1 0 1,0 0-1,0 1 1,1 0-1,1 0 1,-1 0-1,1 1 1,1 0-1,0 0 1,1 0-1,-3 7-25,0 8 120,0-1 0,2 1 1,0 0-1,0 18-120,4-24 71,1 1 0,0-1 0,2 0 0,0 1 0,1-1 0,4 9-71,-5-20-20,0-1 0,1 1 0,0-1 0,0 1 0,0-1 0,1 0 0,1-1 0,-1 1 0,1-1 0,0 0 0,1 0 0,-1 0 0,1-1 1,0 1-1,1-1 0,-1-1 0,1 1 0,0-1 0,0 0 0,1-1 0,-1 0 0,1 0 0,-1 0 20,7 0-614,0 0 0,1 0-1,-1-2 1,0 0 0,0 0 0,9-1 614,28-2-6789</inkml:trace>
  <inkml:trace contextRef="#ctx0" brushRef="#br0" timeOffset="4">956 155 8384,'-10'-17'3641,"8"14"-2849,0 0 0,0 0 0,0 0 1,1-1-1,-1 1 0,1 0 0,0-1 0,0 1-792,1 1 77,0 1-1,0 0 1,0 0-1,0-1 1,0 1-1,0 0 1,0 0-1,1-1 1,-1 1-1,1 0 1,-1 0-1,1 0 1,-1 0-1,1-1 1,0 1-1,-1 0 1,1 0-1,0 0 1,0 0-1,0 1 1,0-1-1,0 0 1,0 0-1,0 0 1,0 1-1,0-1-76,4-2 27,1 0-1,-1 0 0,1 1 0,-1-1 0,1 1 0,0 1 0,0-1 0,0 1 1,0 0-27,-1 0-9,-1 0 0,1 1 0,0 0 0,-1 0 0,1 0 0,0 0 0,-1 1 0,1-1 0,-1 1 0,1 0 0,-1 1 0,2 0 9,-5-2 2,-1 0 0,1 0 0,-1 1 0,1-1 0,0 0 0,-1 0-1,1 1 1,-1-1 0,1 1 0,-1-1 0,1 0 0,-1 1 0,0-1 0,1 1-1,-1-1 1,1 1 0,-1-1 0,0 1 0,0-1 0,1 1 0,-1 0-1,0-1 1,0 1 0,0-1 0,1 1 0,-1-1 0,0 1 0,0 0 0,0-1-1,0 1 1,0 0 0,0-1 0,0 1 0,-1-1 0,1 1 0,0 0-1,0-1 1,0 1 0,-1-1 0,1 1 0,0-1 0,-1 1-2,-1 3 8,-1-1 0,1 1 0,-1-1 0,0 0 1,-4 3-9,4-2 3,-6 3 15,3-1-41,-1 0 0,1 0 0,-4 7 23,9-11-4,0-1 1,0 0 0,0 1 0,0-1 0,0 1-1,0-1 1,1 1 0,-1-1 0,1 1-1,-1 0 1,1-1 0,0 1 0,0 0-1,-1-1 1,1 1 0,0 0 0,1-1-1,-1 1 1,0-1 0,0 1 0,1 0-1,-1 0 4,3 2-16,-1 0 0,0 0 0,1 0 1,0 0-1,0-1 0,0 1 0,1-1 0,-1 0 0,1 1 0,1-1 16,10 8-22,1 0 1,1-1 21,8 5 53,-15-9-14,3 3 21,13 10-60,-23-17 11,-1 1 0,1 0 1,0-1-1,-1 1 1,1 0-1,-1 1 1,0-1-1,0 0 1,0 0-1,0 3-11,-1-5 21,-1 0-1,1 1 1,-1-1-1,0 0 1,0 0-1,0 1 0,0-1 1,0 0-1,0 0 1,0 1-1,0-1 1,0 0-1,-1 1 0,1-1 1,0 0-1,-1 0 1,1 0-1,-1 0 0,0 1 1,1-1-1,-1 0 1,0 0-1,0 0 1,0 0-1,0 0 0,1 0 1,-1-1-1,-1 1 1,1 0-1,0 0 1,0-1-21,-5 4 28,0-1 1,0 0-1,0 0 1,0-1 0,-4 1-29,8-2 2,-31 9-43,-1-2 0,0-1 0,-3-1 41,31-5-306,0-1 0,-1 1 0,1-1 0,0 0-1,0-1 1,-5 0 306,8 0-601,0 1 0,0-1 0,1 0-1,-1 0 1,0 0 0,0-1 0,0 1 0,1-1 0,-1 1 601,-5-7-7328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16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93 303 8896,'3'-4'2026,"-2"4"-374,1 9 346,-2-2-1754,2 9 1196,-1 17-1440,0-9 410,6 300 1441,-2-173-1327,0 2 1848,-5-153-2357,0 0 1,0 0-1,0 0 1,0 0 0,0 0-1,1 1 1,-1-1-1,0 0 1,0 0-1,0 0 1,0 0 0,0 0-1,0 0 1,0 1-1,-1-1 1,1 0 0,0 0-1,0 0 1,0 0-1,0 0 1,0 0-1,0 0 1,0 1 0,0-1-1,0 0 1,0 0-1,0 0 1,0 0-1,0 0 1,0 0 0,-1 0-1,1 0 1,0 0-1,0 1 1,0-1 0,0 0-1,0 0 1,0 0-1,-1 0-15,-2-4 319,-5-11-115,0-11-161,1 1 0,2-1-1,1 0 1,0-1 0,2-11-43,2-15 9,2 1-1,2 0 1,11-46-9,-9 67-63,1 0 0,2 0 1,2 1-1,0 0 0,10-16 63,-17 38-33,0 1 0,1 1 0,0-1 0,0 0 0,0 1 0,1 0 0,0 1 0,0-1 0,3-1 33,-6 5-26,1-1 0,0 1 0,0 0 0,-1 0 0,2 1 0,-1-1 1,0 1-1,0 0 0,0 0 0,1 0 0,-1 0 0,0 1 0,1-1 0,-1 1 1,1 0-1,-1 1 0,0-1 0,2 1 26,-3-1-11,0 1 0,0 0 0,0 0 1,0 0-1,0 0 0,0 0 0,0 1 0,0-1 0,-1 1 0,1 0 1,-1-1-1,1 1 0,-1 0 0,0 1 0,0-1 0,0 0 11,0 0-6,-1 0-1,0 1 1,1-1-1,-1 0 0,0 0 1,-1 1-1,1-1 1,0 0-1,-1 1 1,1-1-1,-1 1 0,0-1 1,0 0-1,0 1 1,0-1-1,0 1 1,0-1-1,-1 1 0,0 1 7,-2 6 25,-1 0-1,1 0 1,-2 0-1,0 0 1,0-1-1,-1 0 0,0 0 1,0 0-1,-1-1 1,0 0-1,-1 0 1,-4 2-25,2-1-89,0-2 0,0 0 1,-1 0-1,0-1 1,0 0-1,-1 0 1,0-2-1,0 1 1,0-1-1,-8 1 89,-12 0-3143,0-1 0,-19-1 3143,37-2-2017,-1 1-4607</inkml:trace>
  <inkml:trace contextRef="#ctx0" brushRef="#br0" timeOffset="1">36 11 9568,'4'-10'3520,"-4"13"-2720,6 8-256,-2 3 512,-1 8-704,0 11 0,1 4-224,-4 3-224,0 2 32,-4 1-256,-2 5 192,-4 6-6208,-1 7 3456,3-10-1088</inkml:trace>
  <inkml:trace contextRef="#ctx0" brushRef="#br0" timeOffset="2">603 454 9728,'-1'-2'880,"1"2"-736,0-1 1,0 1-1,0-1 1,0 1-1,0-1 1,0 1-1,0-1 0,0 1 1,0 0-1,-1-1 1,1 1-1,0-1 1,0 1-1,-1 0 0,1-1 1,0 1-1,0 0 1,-1-1-1,1 1 1,0 0-1,-1-1 0,1 1 1,-1 0-1,1-1-144,-1 1 774,1 2 442,-10 13 557,-8 13-1773,-4 6 232,-3 8 369,6-13-237,2 1 1,1 1-1,1 1 0,1 3-364,11-26 35,1 1-1,0-1 1,0 0-1,1 1 0,1-1 1,0 0-1,0 1 1,0-1-1,1 1 0,1-1 1,0 0-1,0 0 1,1 0-1,0 0 0,0 0 1,1 0-1,1-1 1,-1 0-1,1 0 0,1 1-34,-4-7 16,1 1-1,-1 0 0,1-1 0,-1 1 0,1-1 0,0 0 1,0 0-1,0 0 0,0 0 0,0 0 0,0-1 0,1 0 1,-1 1-1,0-1 0,1 0 0,-1 0 0,1-1 0,0 1 1,0-1-16,1 0-4,-1 0 1,0 0 0,0-1-1,0 0 1,0 1 0,0-1-1,0-1 1,-1 1-1,1 0 1,0-1 0,-1 0-1,1 0 1,-1 0 0,1 0-1,-1-1 1,3-2 3,-2 1 13,0 0-1,1 0 1,-2-1 0,1 0-1,-1 0 1,1 0 0,-1 0-1,2-6-12,-4 9 1,0 0 1,0 0-1,-1-1 0,1 1 0,0 0 0,-1-1 0,1 1 1,-1 0-1,0-1 0,0 1 0,0 0 0,0-1 0,-1 1 1,1-1-1,-1 1 0,1 0 0,-1 0 0,0-1 0,0 1 1,0 0-1,0 0 0,0 0 0,-1-1-1,1 1 3,-1 1 0,0-1 0,0 1 0,0-1 0,0 1 0,0 0 0,0-1 0,0 1 0,-1 0-1,1 1 1,0-1 0,-1 0 0,1 1 0,-1-1 0,1 1 0,0-1 0,-1 1-3,-6 0-26,0-1 0,0 2 1,0-1-1,0 1 26,-1 1-264,1-1 1,0 1 0,0 1 0,0 0-1,0 0 1,1 1 0,-1 0 0,-2 2 263,-3 2-1482,0 1 1,1 1-1,0 0 1,-2 3 1481,-16 16-6981</inkml:trace>
  <inkml:trace contextRef="#ctx0" brushRef="#br0" timeOffset="3">1079 32 9728,'-3'-7'2486,"3"8"-1006,2 17-309,-1-2-554,22 185 266,-1 0-502,-5 53-317,-17-230-431,0 8-459,0-30 258,0 1-1,1 0 1,-1 0-1,1-1 1,-1 1-1,1-1 1,0 1-1,1-1 1,-1 2 568,3-1-5573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36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327 30 5056,'21'-1'2739,"2"0"3082,-23 1-5736,0 0 0,0-1 1,0 1-1,0 0 0,0-1 1,-1 1-1,1 0 0,0-1 1,0 1-1,0 0 0,0-1 1,0 1-1,0 0 0,0 0 1,-1-1-1,1 1 0,0 0 1,0 0-1,0-1 0,-1 1 1,1 0-1,0 0 0,0 0 1,-1-1-86,-1-1 33,-1 0 1,1 0 0,-1 0 0,1 1 0,-1-1 0,0 0 0,0 1-1,0 0 1,0 0 0,0 0 0,0 0 0,0 0 0,0 0-1,0 1 1,-1 0 0,1-1 0,0 1 0,0 0 0,-1 1 0,1-1-1,0 0 1,0 1 0,-2 0-34,-22 8 232,1 0 0,-1 2-1,2 0 1,-1 2-232,14-7 60,-3 2 55,0 0-1,0 1 1,1 0 0,0 1 0,0 1-1,0 1-114,9-7 27,1-1-1,-1 1 0,1 0 1,0 0-1,1 0 0,-1 1 1,1 0-1,0-1 0,0 1 1,1 0-1,0 0 0,0 0 1,0 1-1,1-1 0,0 0 0,0 1 1,0 2-27,2 1 12,0 0-1,1 0 1,0 0 0,0 0 0,1-1-1,0 1 1,1 0 0,0-1 0,1 0 0,0 0-1,0 0 1,1-1 0,0 0 0,1 0 0,-1 0-1,2-1 1,7 6-12,-7-5 23,2 0 1,-1-1-1,1-1 0,1 0 0,-1 0 1,1-1-1,0 0 0,0-1 0,0 0 1,1 0-1,-1-1 0,1-1 1,0 0-1,0-1 0,7 1-23,-2-3-252,1 0 0,-1-1 0,0-1 0,17-4 252,-24 5-881,-1-1 0,1-1 0,-1 0 0,1 0-1,-1 0 1,-1-1 0,1 0 0,-1-1 0,1 0 881,6-9-5536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38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55 6976,'0'-5'512,"0"1"-1,0-1 1,-1 1 0,0-1 0,1 1 0,-1 0 0,-1-1-512,2 4 170,-1 0 1,1 0 0,-1 0-1,1 0 1,-1 0 0,0 0-1,0 0 1,1 0 0,-1 0 0,0 0-1,0 0 1,0 0 0,0 1-1,0-1 1,0 0 0,0 1-1,0-1 1,0 1 0,-1-1 0,1 1-1,0-1 1,0 1 0,0 0-1,-1 0 1,1 0 0,0-1-1,0 1 1,-1 0 0,1 1-171,-2-1 114,1 0 0,0 1 0,0 0-1,0-1 1,0 1 0,0 0 0,0 0 0,0 0 0,1 0 0,-1 1 0,0-1 0,1 0 0,-1 1-1,0-1 1,1 1 0,0 0 0,-1 0-114,-4 5 286,1-1 0,1 1 0,-5 8-286,1 2 157,0 1-1,1 0 1,1 0-1,1 0 0,1 1 1,0 0-1,1 10-156,1-13 47,1-1-1,1 1 1,1-1 0,0 1-1,2-1 1,-1 0 0,2 0-1,0 0 1,4 8-47,-6-16-3,1-1 0,0 0 0,0 0 0,1-1 0,0 1 0,0-1 0,0 0 0,2 2 3,-3-5 25,-1 1 1,1-1-1,0 0 1,0 0-1,0 0 1,1 0-1,-1-1 0,0 1 1,1-1-1,-1 0 1,1 1-1,-1-2 1,1 1-1,0 0 0,3-1-25,-2 1 39,0-1-1,-1-1 0,1 1 1,0-1-1,0 0 0,0 0 1,1 0-39,-4 0 6,-1 1 1,0-1 0,0 1-1,0-1 1,0 1 0,0-1 0,1 0-1,-1 1 1,0-1 0,-1 0-1,1 0 1,0 0 0,0 0-1,0 0-6,-1 0-1,1 1-1,-1-1 0,0 0 0,0 0 0,1 1 0,-1-1 1,0 0-1,0 0 0,0 1 0,0-1 0,0 0 1,0 0-1,0 0 0,0 1 0,0-1 0,-1 0 0,1 0 1,0 1-1,0-1 0,-1 0 0,1 0 0,0 1 0,-1-1 2,0-1-1,0 0-1,-1 1 1,1-1-1,0 1 1,-1-1-1,1 1 0,-1 0 1,1-1-1,-1 1 1,0 0-1,0 0 1,1 0-1,-1 0 0,0 0 1,0 1-1,0-1 1,0 1-1,0-1 1,0 1-1,0 0 0,0-1 1,0 1-1,0 0 1,-1 0 1,-7 1-197,-1-1 0,1 2 0,-1-1 1,-3 2 196,4-1-274,-5 1-918,0 1 1,1-1-1,0 2 1,0 0 0,-11 6 1191,15-5-1067,0 1 0,0 0 1,-1 2 1066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45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287 18 5728,'0'0'204,"0"-1"0,1 0 0,-1 1 0,0-1 0,0 0 0,0 0 0,0 1 0,1-1 0,-1 0 0,0 0 0,0 1 0,-1-1 0,1 0 0,0 0 0,0 1 0,0-1 0,0 0 0,-1 1 0,1-1 0,-1 0-204,1 0 145,-1 1 0,0 0-1,1-1 1,-1 1 0,0 0-1,1 0 1,-1 0 0,0-1-1,1 1 1,-1 0 0,0 0 0,1 0-1,-1 0 1,0 0 0,0 0-1,1 0 1,-1 1 0,0-1 0,1 0-1,-1 0 1,0 0 0,0 1-145,-9 3 331,0 0 0,0 1 0,1 0 1,-1 1-1,1 0 0,-2 2-331,-12 8 434,8-7-165,1 1 0,0 1 0,0 0 0,2 1 0,-1 0 0,1 1-1,-4 6-268,12-13 32,0 1 0,0 0 0,1 0 0,0 0 0,0 0 0,1 1 0,0-1 0,0 1 0,1-1 0,-1 9-32,1-6-1,1 1 1,0-1-1,1 1 0,0-1 1,1 0-1,0 1 0,3 7 1,-4-14 18,1 1-1,0-1 0,0 1 1,1-1-1,0 0 1,-1 0-1,1 0 1,0 0-1,1 0 1,-1-1-1,1 0 1,0 1-1,0-1 0,0 0 1,0-1-1,4 3-17,-2-2 5,0-1 1,0 1-1,1-1 0,-1 0 0,1-1 0,0 1 1,-1-1-1,1 0 0,0-1 0,0 0 0,-1 0 0,3 0-5,2-1 72,-1-1 0,1 1 0,-1-2 0,0 1 1,1-2-1,5-2-72,-11 4 76,-1 0 1,1 0 0,-1-1 0,0 1 0,1-1 0,-1 0 0,-1 0 0,1-1 0,0 1 0,-1-1 0,0 0 0,1 0 0,-2 0 0,3-3-77,-4 5 21,0 1 0,0-1 1,-1 0-1,1 1 0,0-1 1,-1 0-1,1 1 0,-1-1 1,0 0-1,0 0 0,0 1 1,0-1-1,0 0 0,0 0 1,0 0-1,0 1 0,-1-1 1,1 0-1,-1 1 0,1-1 1,-1 0-1,0 1 0,0-2-21,0 1 6,-1 0-1,1 1 1,0-1-1,0 0 0,-1 1 1,1-1-1,-1 1 1,1 0-1,-1-1 0,0 1 1,0 0-1,1 0 1,-1 0-1,0 0 0,0 0 1,0 1-1,0-1 1,0 1-1,0-1 0,0 1 1,-2-1-6,0 1 4,-3-1-10,0 0-1,0 0 1,0 1 0,0 0 0,0 0 0,-1 1 0,1 0-1,0 0 1,0 1 0,0 0 0,0 0 6,-13 5-249,1 1 0,-19 10 249,2 0-5946,-14 12 5946,11-2-3413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50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25 4800,'1'0'113,"-1"-1"0,1 1 0,-1 0-1,1-1 1,-1 1 0,0 0 0,1-1 0,-1 1 0,0-1 0,1 1 0,-1-1 0,0 1 0,0-1 0,1 1-1,-1-1 1,0 1 0,0-1 0,0 1 0,0-1 0,0 1 0,0-1 0,0 0-113,0 1 248,0-1 0,-1 0 0,1 0 0,-1 1 1,1-1-1,-1 0 0,0 1 0,1-1 0,-1 1 0,0-1 0,1 1 1,-1-1-249,-1 0 282,0-1-59,-3-1 342,-1 8 17,0 0-324,1 0-1,-1 0 1,1 1 0,1 0-1,-1 0 1,-1 4-258,-6 10 796,-3 9-796,6-10 69,2-5-41,1 0 0,0-1 0,1 2 0,0-1 0,1 1-1,0 9-27,3-19 18,0 0-1,1 1 1,0-1-1,0 0 1,0 0-1,1 1 1,0-1-1,0 0 1,0 0-1,1 0 1,0 0-1,0 0 1,0 0-1,1 0 1,-1-1-1,1 1 1,0-1-1,0 0 1,1 1-1,2 0-17,-3-1 34,1-1 0,1 1 1,-1-1-1,1 0 0,-1-1 0,1 1 0,0-1 0,0 0 0,0 0 0,0 0 1,3 0-35,-5-1 14,1 0 0,0-1 0,-1 0 0,1 1 0,0-1 0,-1 0 0,1-1 0,0 1 0,-1-1 0,1 1 0,-1-1 0,1 0 0,-1 0 0,1-1 0,-1 1 0,0-1 0,1 0-14,-3 2 4,0-1 0,0 0 0,0 0 1,0 0-1,0 0 0,0 0 0,0 0 1,0 0-1,0 0 0,-1 0 0,1 0 1,0 0-1,-1 0 0,1-1 0,-1 1 1,0 0-1,1 0 0,-1-1 0,0 1 1,0 0-1,1 0 0,-1-1 0,0 1 1,0 0-1,-1-1 0,1 1 0,0 0 1,0 0-1,-1-1 0,1 1 0,-1 0 1,1-1-5,-2-1 49,1 1 1,0-1-1,-1 0 0,1 1 1,-1-1-1,0 1 1,0-1-1,0 1 0,0 0 1,-1 0-1,1 0 1,0 0-1,-3-2-49,1 2 42,-1 1 1,1-1-1,0 1 0,-1-1 0,1 1 0,-1 0 0,0 1 1,1-1-1,-1 1 0,0 0 0,1 0 0,-1 0 1,1 1-1,-1 0 0,0 0 0,1 0 0,-4 1-42,-4 2-66,0 0 0,0 1 0,1 0 0,0 1-1,0 0 1,-1 2 66,-17 13-1033,22-14-38,0-1-1,1 0 1,0 1-1,0 1 1,0-1-1,1 0 1,0 1-1,0 2 1072,-9 23-4101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54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396 110 5472,'13'-76'6645,"-13"74"-6448,0 0 1,0 1-1,0-1 0,0 0 1,0 0-1,0 1 1,0-1-1,-1 0 0,1 0 1,-1 1-1,1-1 0,-1 0 1,0 1-1,0-2-197,0 3 50,1-1-1,-1 1 1,1-1 0,-1 1-1,1-1 1,-1 1 0,1-1-1,-1 1 1,0 0 0,1-1-1,-1 1 1,0 0 0,1-1-1,-1 1 1,0 0 0,1 0-1,-1 0 1,0-1 0,0 1-1,1 0 1,-1 0 0,0 0-1,0 0 1,1 0 0,-1 0-1,0 1 1,1-1 0,-1 0-1,0 0 1,0 0 0,1 1-1,-1-1 1,0 0-1,1 1 1,-1-1-50,-8 5 65,1 1 1,0 0-1,0 0 0,0 1 1,1 0-1,0 0 0,1 0 1,-3 4-66,-5 7 171,2-1 0,0 1 0,-3 8-171,-27 60 710,30-60-600,3-6-7,1 1 0,0 0 0,2-1 1,-2 12-104,6-24 7,1 0 0,0 0 0,0 1 1,1-1-1,0 0 0,1 0 0,-1 0 1,2 1-1,-1-1 0,1 0 0,0 0 0,1 0 1,1 2-8,-3-8 15,1 1 0,-1-1 0,1 1 0,-1-1 0,1 0 0,0 0 0,0 1 0,0-1 0,0-1 0,0 1 0,1 0 0,-1 0 0,1-1 0,-1 1 0,1-1 0,-1 0 0,1 0 0,2 1-15,-1-1 12,0-1-1,-1 1 1,1-1-1,0 0 1,0 0-1,0 0 1,-1 0-1,1 0 1,0-1 0,0 0-1,-1 0 1,1 0-1,-1 0 1,2-1-12,3-1 20,0-1-1,0 0 1,0-1 0,-1 0 0,1 0 0,-1-1 0,0 1 0,-1-2 0,0 1 0,0 0-1,0-2-19,-4 6 23,-1 0-1,1 0 0,-1 0 1,0 0-1,0 0 0,0 0 1,0 0-1,0-1 0,0 1 1,-1 0-1,1-1 0,-1 1 1,0-1-1,0 1 0,0 0 1,0-1-1,0-2-22,-1 4 12,1-1 0,-1 0 0,0 1 0,1-1 0,-1 1-1,0-1 1,0 1 0,0-1 0,0 1 0,0-1 0,-1 1 0,1 0 0,0 0 0,-1 0 0,1 0 0,-1 0-1,1 0 1,-1 0 0,1 0 0,-1 0 0,0 0 0,0 1 0,1-1 0,-1 1 0,0 0-12,-5-2-4,-1 0 1,0 1-1,0 0 1,1 1-1,-1 0 0,-5 0 4,-10 2-37,-14 4 37,19-3-129,0 1 0,1 1 0,-1 0 0,-15 8 129,18-6-1221,0 1 1,0 0-1,1 1 1,0 0 0,-5 6 1220,-3 7-7232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1:03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15 4736,'-1'-1'290,"1"0"0,-1 0 0,0 0 0,0 0 0,1 0 0,-1 1 0,0-1 0,0 0 0,0 0 0,0 0 0,0 1 1,0-1-1,0 0 0,0 1 0,0-1 0,-1 1 0,1 0 0,0-1 0,0 1 0,0 0 0,-1-1 0,1 1 0,0 0 0,0 0 0,-1 0-290,-1 0 99,1 0 0,0 0 0,0 0-1,0 1 1,0-1 0,0 0 0,0 1-1,0 0 1,0-1 0,0 1 0,0 0-1,0 0 1,0 0 0,1 0 0,-1 0 0,0 1-99,-9 8 178,0 2 0,1-1 0,1 2 0,0-1 0,0 1 0,1 0 0,1 1 0,-1 4-178,3-9 46,-6 14 252,1 0 0,-5 21-298,13-37 16,0 1 1,1-1-1,0 1 0,0-1 0,0 1 1,1 0-1,1-1 0,-1 1 0,1-1 1,0 1-1,2 4-16,0-3 28,0 1 1,1-1 0,0 0-1,1 0 1,0-1-1,0 1 1,1-1-1,0 0 1,0-1 0,1 1-1,0-1 1,0-1-1,1 1 1,3 1-29,-9-7 16,0 1 0,1-1 0,-1 0 0,1 0 0,-1 0 0,1-1 0,0 1 0,-1-1 0,1 1 0,0-1 0,-1 0 0,1 0 0,0 0 0,-1 0 0,1-1 0,0 1 0,-1-1 0,1 1 0,0-1 0,-1 0 0,2 0-16,-1-1 10,0 1-1,1-1 0,-1 0 1,0 1-1,-1-1 0,1 0 0,0-1 1,0 1-1,-1 0 0,0-1 1,1 0-1,-1 1 0,0-1 1,0 0-1,-1 0 0,2-1-9,-3 3 8,1 0 1,-1 0-1,0 0 0,1 0 0,-1 0 1,0 0-1,0 0 0,0 0 1,0 0-1,0 1 0,0-1 0,0 0 1,0 0-1,0 0 0,0 0 0,0 0 1,0 0-1,-1 0 0,1 0 0,0 0 1,-1 0-1,1 0 0,-1 1 1,1-1-1,-1 0 0,0 0 0,1 1 1,-1-1-1,0 0 0,1 0 0,-1 1 1,0-1-1,0 1 0,1-1 0,-1 1 1,0-1-1,-1 1-8,-1-2 54,-1 1-1,0-1 1,0 1 0,1 1 0,-1-1-1,0 0 1,0 1 0,0 0-1,-1 0-53,-17 0 110,0 1-1,0 2 1,-6 1-110,14-1-419,0 0 0,0 1 1,1 0-1,0 1 0,-9 5 419,-9 9-1226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0:19.7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7648,'3'-6'2071,"-1"9"-994,-1 13-410,-1-9-370,3 26 1027,15 303 2146,-15-100-3241,0-168-329,1-23-2775,-1-20 1035</inkml:trace>
  <inkml:trace contextRef="#ctx0" brushRef="#br0" timeOffset="1">486 373 7712,'1'-1'245,"-1"1"1,0-1 0,1 0 0,-1 0-1,1 0 1,0 1 0,-1-1-1,1 0 1,0 0 0,-1 1-1,1-1 1,0 1 0,0-1-1,-1 0 1,1 1 0,0 0 0,0-1-1,0 1 1,0-1 0,0 1-1,0 0 1,0 0 0,0-1-1,0 1 1,0 0 0,0 0-1,0 0 1,0 0 0,0 0-246,0 0 44,-1 0 1,1 0-1,0 0 0,0 0 1,0 0-1,0 0 0,0 0 1,-1-1-1,1 1 1,0 0-1,0 0 0,0-1 1,-1 1-1,1-1 0,0 1 1,0-1-1,-1 1 0,1-1 1,0 1-1,-1-1 0,1 0 1,-1 1-1,1-1 1,-1 0-1,1 1 0,-1-1 1,1 0-1,-1 0 0,0 1 1,1-1-1,-1 0 0,0 0 1,0 0-1,0 1 1,0-1-1,0 0 0,0 0 1,0 0-1,0 0 0,0 0 1,0 0-45,0-2 80,-1 0 1,1 0-1,-1 0 1,0 0-1,0 0 1,0 0-1,0 0 1,-1 0-1,1 0 1,-2-1-81,1 0 85,-1 1 0,0 0 1,0-1-1,0 1 0,0 1 1,0-1-1,-1 0 0,1 1 1,-1 0-1,0 0 0,0 0 1,-2-1-86,3 2 10,0 0 1,0 0 0,0 0 0,0 1 0,0-1 0,0 1 0,0 0 0,0 0 0,0 0 0,0 0 0,0 1 0,0-1 0,0 1 0,0 0 0,0 0 0,0 0 0,1 0 0,-3 1-11,0 1 9,-1 0-1,2 0 1,-1 1 0,0 0-1,1 0 1,-1 0-1,1 0 1,0 0 0,1 1-1,-1 0 1,1 0 0,0 0-1,0 0 1,0 0-1,1 1 1,-1 3-9,-3 8 178,2 1-1,0-1 1,1 1-1,0 13-177,1-9 131,1 1 0,2-1-1,1 7-130,-1-16 59,1 0-1,1 0 0,0-1 0,0 1 0,2-1 0,2 6-58,-4-13 3,1 1 0,-1-1 0,1 1 0,1-1 0,-1 0 0,1 0 0,0-1 0,0 1 0,0-1 0,0 0 0,1-1 0,0 1 0,0-1 0,0 0 0,0 0 0,4 0-3,-1 1-504,0-2 0,0 1 1,1-1-1,-1 0 0,1-1 1,-1 0-1,1-1 0,-1 0 1,1 0-1,-1-1 0,4 0 504,18-7-7674</inkml:trace>
  <inkml:trace contextRef="#ctx0" brushRef="#br0" timeOffset="2">765 608 11392,'0'14'4224,"0"-2"-3297,3 2-255,1-3 608,-1 4-832,1 2 32,2-1-288,-2 1-64,-1 1-64,-3 2-416,-3 0 224,-4-3-2783,0-3 1599,4 0-7136</inkml:trace>
  <inkml:trace contextRef="#ctx0" brushRef="#br0" timeOffset="3">1062 582 10208,'7'-14'3776,"-4"14"-2912,4-6-256,-4 6-1184,4 0 192,-1 3-7584</inkml:trace>
  <inkml:trace contextRef="#ctx0" brushRef="#br0" timeOffset="4">1368 573 12224,'-7'-28'4511,"4"25"-3487,6-8-320,0 5 352,4-3-736,3 0-1696,0 4 736,0 5-9215</inkml:trace>
  <inkml:trace contextRef="#ctx0" brushRef="#br0" timeOffset="5">1928 77 8896,'2'-4'1787,"-3"5"288,-1 0 423,3-5-395,0 2-2038,0-1 0,-1 1 0,1 0 0,0 0 0,-1 0 0,0 0 0,0 0 0,1 0 0,-1-1 0,-1 1-1,1 0 1,0 0 0,0 0 0,-1 0 0,1-1 0,-1 1 0,0 0 0,0 0 0,0 0 0,0 0 0,0 1-1,0-1 1,0 0 0,-1 0 0,1 0 0,-1 1 0,1-1 0,-1 1 0,0-1 0,1 1 0,-1 0 0,0 0-1,0 0 1,0 0 0,0 0 0,0 0 0,0 0 0,0 0 0,-1 1 0,1-1 0,-2 1-65,-1-1 6,0 1 0,-1 0 1,1 0-1,0 1 0,0-1 1,0 1-1,0 0 0,0 1 1,0-1-1,1 1 0,-1 0 1,0 0-1,1 0 0,-1 0 1,1 1-1,0 0 0,0 0 1,-1 1-7,-5 5-1,0 0 1,0 1 0,1 0-1,0 0 1,1 1 0,-1 2 0,0 1-3,0 1 1,1 0 0,0 1-1,1-1 1,1 1 0,0 4 2,3-10 64,1 0 1,0 0-1,1 0 0,0 1 0,1-1 1,0 0-1,0 1 0,1-1 1,1 0-1,2 10-64,-2-11 42,1 1 0,1-1-1,0 0 1,0 0 0,1 0 0,0-1-1,0 1 1,1-1 0,2 1-42,-3-3 6,0-1 1,1 1-1,0-1 1,0-1-1,0 1 1,1-1-1,-1 0 1,1-1-1,0 1 0,0-1 1,0-1-1,4 2-6,4 0-507,1-1 0,-1 0-1,1-1 1,-1-1-1,1 0 1,0-1-1,14-2 508,10-3-1727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1:06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43 7712,'0'-1'411,"-1"-1"0,1 0 0,-1 1 0,1-1 0,-1 1 0,0-1 0,0 1 0,0-1 0,0 1 0,0-1 0,0 1 0,0 0 0,0-1 0,-1 1-411,-4-6 2001,5 6-1880,0 0 0,1 0 0,-1 0 0,0 0 0,0 1 0,0-1 0,0 0-1,1 0 1,-1 0 0,0 1 0,-1-1 0,1 1 0,0-1 0,0 1 0,0-1 0,0 1 0,0-1 0,0 1 0,-1 0 0,1 0-1,0 0 1,0 0 0,-1 0 0,1 0 0,0 0-121,-7 1 93,0 1-1,0 0 0,0 1 1,1 0-1,-1 0 1,1 1-1,0 0 0,0 0 1,0 0-1,0 1 0,1 0 1,-5 4-93,1 1 48,1-1 0,0 1 0,0 1 0,1 0 0,1 0 0,0 0 0,-1 4-48,-1 7 52,0 0 0,2 0 0,0 1 0,-2 21-52,6-31 35,1 0 0,0 1 0,1-1 0,0 1 0,1-1 0,1 1 0,0-1 0,1 1 0,0 0-35,-1-12 5,0 0-1,0 1 1,0-1 0,0 0-1,0 1 1,1-1 0,-1 0-1,1 0 1,-1 0 0,1 0-1,0 0 1,0-1 0,0 1-1,0 0 1,0-1 0,0 1-1,0-1 1,1 0 0,-1 0-1,1 0 1,-1 0 0,0 0-1,1 0 1,0-1-1,-1 1 1,1-1 0,-1 1-1,2-1-4,5 0 18,0 0 0,0 0 0,0-1-1,0 0 1,0 0 0,-1-1-1,1 0 1,-1-1-18,3 0 20,0-1 0,0 0 1,9-6-21,-16 8 13,-1 0 0,0 0 0,0 0 0,0 0 0,0-1 0,0 1 0,0-1-1,-1 0 1,1 1 0,-1-1 0,0 0 0,1-1 0,-1-1-13,-1 4 15,-1 0-1,1 0 0,-1 0 0,1 0 1,-1 0-1,0 0 0,0 0 0,1 0 1,-1 0-1,0 0 0,0 0 1,0 0-1,0 0 0,0-1 0,-1 1 1,1 0-1,0 0 0,0 0 0,-1 0 1,1 0-1,-1 0 0,1 0-14,-1 0 23,0 0-1,0 0 0,0 0 1,0 0-1,0 0 0,-1 0 1,1 1-1,0-1 1,0 0-1,0 1 0,-1-1 1,1 1-1,0-1 1,-1 1-1,0-1-22,-4 0 46,0 0 0,0 1 0,1 0-1,-1-1 1,0 2 0,0-1 0,-5 2-46,1 0-77,1 0 0,0 1-1,1 0 1,-1 0 0,0 1 0,1 0-1,-1 1 78,-7 5-3187,-11 9 3187,-3 4-9274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28 10464,'-15'-14'3370,"16"13"-3143,0 0-1,0 0 1,0 1-1,0-1 1,0 0-1,0 0 0,1 1 1,-1-1-1,0 1 1,0-1-1,0 1 1,1-1-1,-1 1-226,14-2 449,-1 1 0,1 0 0,-1 1-1,1 0 1,13 3-449,-18-2 71,60 8 521,43 13-592,-105-20 35,13 2 113,1 1 0,10 5-148,-26-8 29,-1 1-1,1-1 1,-1 1-1,0 0 1,0 0-1,0 0 1,0 1-1,-1 0 1,1 0 0,-1 0-1,3 4-28,-5-5 27,1 1 1,-1 0-1,-1-1 0,1 1 1,0 0-1,-1 0 0,0 1 0,0-1 1,0 0-1,-1 0 0,1 0 1,-1 1-1,0-1 0,0 0 0,-1 0 1,1 1-1,-1-1 0,0 2-27,-3 8 43,0 0-1,-1 0 1,0 0-1,-6 10-42,-1-4-264,0 1 0,-1-2-1,-1 0 1,-1 0 0,0-2 0,-2 0-1,0 0 1,0-2 0,-19 12 264,-22 17-1494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25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3 102 5632,'-2'-6'3173,"1"2"-697,9-2-1165,6-5-19,-12 9-1193,0 0 1,1 0 0,-1 0-1,1 0 1,-1 0-1,1 1 1,2-2-100,17-3 33,-1 0 0,1 1 0,0 1-1,1 1 1,-1 1 0,12 1-33,12 0-19,8 3 19,-8 0-39,2-2 39,112-13 5,-52 3-37,-54 5-94,-23 1-4,20 1 130,-38 5 25,-10 1-886,-4-2 673,1 0-1,-1 0 0,0 0 1,0 0-1,0 0 1,0-1-1,0 1 1,1 0-1,-1-1 1,0 1-1,-1-1 1,1 1-1,0-1 1,0 1-1,-1-1 189,-19 8-4597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26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0 153 5824,'3'-4'837,"-1"1"0,1-1 0,0 1 0,0-1 0,0 1 0,0 0 0,1 0 0,2-1-837,-1 0 506,1 1 0,0 0 0,0 0 1,0 0-1,4 0-506,9-3 4,1 2 0,0 0 1,10 0-5,-9 1 301,191-25-268,88-14-343,-256 35-100,-25 2-9079,-19 5 6476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26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26 5152,'-1'-3'358,"-1"1"1,0-1 0,1 0-1,-1 1 1,0 0 0,0-1-1,0 1 1,-1-1-359,3 1 2819,6 2-1693,6 2-340,3 4-645,1 0 0,-1 1 0,0 1 0,10 7-141,53 42 660,-41-29-300,13 6-360,-2-3-48,-23-14-27,1-1 0,0-1 1,1-1-1,27 10 75,-24-16-51,-21-6 42,1 1 1,-1 0-1,1 1 1,6 3 8,-15-6 2,-1-1 1,0 0 0,0 1 0,0-1 0,1 0 0,-1 1 0,0-1 0,0 0 0,0 1 0,0-1 0,0 0 0,1 1-1,-1-1 1,0 0 0,0 1 0,0-1 0,0 1 0,0-1 0,0 0 0,0 1 0,0-1 0,-1 1 0,1-1-1,0 0 1,0 1 0,0-1 0,0 0 0,0 1 0,-1-1 0,1 0 0,0 1 0,0-1 0,-1 0 0,1 1 0,0-1-3,-13 17 123,8-11-146,-75 100-89,57-75 114,-2-1 1,-1-1-1,-20 16-2,-90 71-129,16-15 81,88-72-94,-12 16 142,35-35-587,0 1 0,1 0 0,0 1 0,1 0 0,0 0 0,-2 6 587,0 11-5264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29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71 3712,'-2'-18'765,"2"11"121,-1-1-1,0 1 1,-1 0 0,1 0 0,-1 0 0,-1-1-886,2 6 688,1 7-448,0-1 1,0 1-1,0-1 1,-1 1-1,0 2-240,-1 16 136,29 477 2216,-15-351-1466,-12-142-795,2 4 176,-2 1 1,1-1 0,-2 1-1,0-1 1,0 3-268,0-14 689,0-4-262,0-13-125,1-26-270,6-32-16,5-20-16,-5 63-64,1 0 0,1 0 0,2 0 0,3-4 64,-6 18 26,2 0-1,0 1 0,0 0 1,2 1-1,8-11-25,-15 21-10,1 1 1,-1 0 0,1 0 0,0 1-1,0-1 1,0 1 0,1 0-1,0 1 1,0-1 0,0 1-1,0 0 1,0 0 0,0 1-1,1 0 1,-1 0 0,1 1-1,5-2 10,-10 3-5,1 0-1,-1 0 0,0 0 1,1 0-1,-1 1 0,0-1 1,1 1-1,-1-1 0,0 1 0,0 0 1,1 0-1,-1 0 0,0 0 1,0 0-1,1 1 6,-2-1-2,0 0 1,0 0-1,0 0 1,0 0 0,-1 0-1,1 0 1,0 0-1,-1 1 1,1-1-1,-1 0 1,1 0-1,-1 0 1,1 1-1,-1-1 1,0 0-1,0 1 1,0-1 0,0 0-1,0 1 1,0-1-1,0 0 1,0 1-1,0-1 1,0 0-1,-1 0 1,1 1-1,-1-1 1,1 0-1,-1 1 2,-2 5 0,-1 1 0,0-1 0,0 0-1,0-1 1,-1 1 0,0-1-1,-4 4 1,-11 11 37,-13 8-37,22-20 24,0 2-20,-1-2-1,-1 1 1,1-2 0,-2 0-1,1 0 1,-13 4-4,21-10-39,1 0 1,-1 0 0,0-1-1,0 0 1,0 0 0,0 0 0,0 0-1,0-1 1,0 0 0,0 0-1,0 0 1,0 0 0,0-1-1,0 0 1,0 0 0,1-1-1,-1 1 1,0-1 0,1 0-1,-1 0 1,1-1 0,-4-1 38,-5-7-935,12 11 666,1 0 1,-1-1 0,1 1 0,-1-1 0,1 1 0,-1 0-1,1-1 1,-1 1 0,1-1 0,-1 0 0,1 1 0,0-1 0,-1 1-1,1-1 1,0 0 0,-1 1 0,1-1 0,0 1 0,0-1-1,0 0 269,5 1-2885,7 3-1344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29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7296,'4'8'2720,"-4"0"-2112,0 7-192,0-3 640,0 5-672,0 2 256,0 5-352,0-2 32,0 6-192,0-4 64,0-1-96,-4 0 0,4-3-32,-5 0-1248,5-5 640,-4 1-6400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0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230 200 6720,'-9'-35'6138,"9"35"-5535,-10 9 512,-1 2-694,-13 15 1088,-8 13-1509,25-31 104,1 1 0,0 0 0,1 0 0,0 1 0,0-1 0,-2 11-104,6-18 6,0 0 0,1 0-1,-1-1 1,1 1 0,0 0-1,-1 0 1,1 0 0,0 0 0,0 0-1,0 0 1,0 0 0,1 0-1,-1 0 1,0-1 0,1 1 0,-1 0-1,1 0 1,0 0 0,0 0 0,0-1-1,-1 1 1,2 0 0,-1-1-1,0 1 1,0-1 0,0 1 0,1-1-1,-1 0 1,1 0 0,0 1-6,1 0 15,1 0 1,0 0-1,0-1 1,-1 1-1,1-1 1,0 0 0,0 0-1,0 0 1,0-1-1,0 0 1,1 1-1,-1-1 1,0-1-1,0 1-15,29-5 66,-22 3-104,0 0 0,0 1 0,2 0 38,-13 1-9,1 0 0,0 0-1,-1 0 1,1 0 0,0 0-1,0 0 1,-1 0 0,1 0-1,0 0 1,-1 1 0,1-1-1,0 0 1,-1 1 0,1-1-1,-1 0 1,1 1 0,0-1-1,-1 1 10,7 1-18,-2-2 17,0-1 0,0 0 0,-1 0 0,1 0 1,0 0-1,0-1 0,-1 0 0,1 0 0,-1 0 0,4-3 1,-2 1 30,1 0 0,-1-1 0,1 0 0,-2 0 0,1-1-1,1-2-29,-2 2 11,0 0-1,-1-1 1,0 0 0,0 0-1,-1 0 1,0 0-1,0-1 1,-1 1-1,0-1 1,0 0-1,1-7-10,-2 5 2,-1-1-1,1 0 1,-2 1-1,1-1 1,-1 0-1,-1 1 1,0-1 0,-4-9-2,4 11-5,-2 1 0,1-1 0,-1 1 0,0 0 0,-1 0 0,0 0 0,0 1 0,-1 0 1,0 0-1,-2-2 5,3 4-5,0 1 0,0-1 0,-1 2 0,1-1 0,-1 1 0,0-1 0,0 1 1,0 1-1,0-1 0,0 1 0,-1 0 0,1 1 0,-1 0 0,-3-1 5,2 2-7,-1-1 0,1 1 0,0 1 0,-1 0 0,1 0 0,0 0 0,0 1 0,0 0 0,0 1 0,0 0 0,0 0 0,1 1 0,0 0 0,-1 0 0,2 0-1,-1 1 1,0 0 0,1 1 0,0-1 0,0 1 0,0 0 0,1 1 0,0 0 0,0-1 0,0 3 7,-8 13-21,2 0-1,0 1 1,1 1-1,-2 12 22,7-21-22,1 0 0,1 0 0,0 0 1,1 0-1,1 0 0,0 1 0,1-1 0,1 1 22,0-7 5,0-1 0,1 1 0,0-1 1,0 1-1,1-1 0,0 0 0,0 0 0,1 0 0,0 0 1,1-1-1,3 5-5,-5-8 16,1 1 1,0-1 0,0 0 0,1 0-1,-1-1 1,1 1 0,0-1 0,0 0-1,0 0 1,0 0 0,1-1-1,-1 0 1,1 0 0,-1 0 0,1-1-1,0 0 1,2 1-17,17 0-465,1 0-1,-1-2 0,8-1 466,40-7-4176,-37 2 2011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0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7296,'4'-17'2720,"-4"17"-2112,0 0-192,0 0 1408,0 0-1088,0 12 352,0 5-672,0 2 256,5 5-384,-5 7 0,0 4-193,4 4-126,0 0-1,-4 1-544,5-2 320,-5 5-3488,0 0 2048,0 0-4064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2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23 4736,'-1'-2'203,"1"0"0,-1 1 0,0-1 0,0 1 0,1-1 0,-1 1 0,0 0 0,0-1 0,0 1 0,0 0 0,-1 0 0,1-1 0,0 1 0,-2-1-203,3 2 63,0 0-1,-1 0 0,1 0 1,0 0-1,0 0 0,-1 0 0,1 0 1,0 0-1,0 0 0,-1 0 1,1 0-1,0 0 0,-1 0 1,1 0-1,0 0 0,0 0 1,-1 0-1,1 0 0,0 0 1,0 1-1,-1-1 0,1 0 0,0 0 1,0 0-1,-1 0 0,1 1 1,0-1-1,0 0 0,0 0 1,-1 0-63,1 2 92,-1-1 0,0 0 1,1 0-1,-1 0 0,1 1 1,-1-1-1,1 0 1,-1 1-1,1-1 0,0 0 1,0 1-93,-2 18 315,1 0 0,1 0 0,1 8-315,-1 33 633,-23 147 355,11-125-426,4 1 0,3 18-562,5-70 9,4 171 190,-3-187 94,0 0 0,-1 0-1,0 0 1,-2 0 0,0 0-1,0 0 1,-2-1-1,0 2-292,3-18 72,0 0 0,0 0 0,0 0 0,0 0 0,0 0 0,1-1 0,-1 1 0,0 0 0,1 0 0,-1 0 0,1-1 0,-1 1-72,-3-14 53,0 1-1,1-1 0,1 0 0,0 0 0,1 0 0,0-1 0,2 1 0,0 0-52,2-15-43,1 1 0,2-1 0,6-16 43,-2 6 11,3-8 21,8-17-32,-16 51-52,1 0 1,1 0-1,0 1 1,1 0-1,0 0 1,7-7 51,-12 17-19,-1-1 0,1 1 0,0 1 0,1-1 0,-1 0 0,0 1 0,1 0 0,-1-1 0,1 1 0,0 1 0,-1-1 0,1 0 0,1 1 19,-3 0 1,0 1 1,0 0-1,0 0 0,0-1 1,0 1-1,-1 1 0,1-1 1,0 0-1,0 0 0,0 1 1,0-1-1,0 1 0,-1-1 1,1 1-1,0 0 0,-1 0 1,1 0-1,0 0 0,-1 0 1,1 0-1,-1 0 0,0 0 1,1 1-1,-1-1 0,0 0 1,0 1-1,1 0 0,-1-1 1,0 2-2,2 1-10,-1 0 0,0 1 0,0-1 1,-1 1-1,1-1 0,-1 1 0,0-1 0,0 1 1,-1 0-1,1-1 0,-1 1 0,0 0 0,0 0 1,0-1-1,-1 1 0,0 0 0,0-1 1,0 1-1,-1-1 0,1 1 0,-2 1 10,-1 3 22,-1 0-1,0 0 1,0 0 0,-1-1-1,-1 1 1,1-2 0,-1 1-1,0-1 1,-4 3-22,-2 1-35,-1 0 0,-10 5 35,18-12-694,0 0 0,-1-1 0,0 0 0,1 0 0,-1-1 0,0 1 0,-6 0 694,0-3-6426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2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 5408,'0'-2'461,"0"0"1,0 0 0,0-1-1,0 1 1,1 0 0,-1 0-1,1-1 1,-1 1 0,1 0-1,0 0 1,0 0 0,0 0-1,0 0 1,0 0 0,1 0-1,0-1-461,1 0 175,0 1-1,-1 0 1,1-1-1,0 1 1,0 0-1,1 1 1,-1-1-175,9-4 178,0 0 1,1 1 0,0 0 0,0 1 0,0 1 0,12-2-179,-20 4-11,0 0 0,0 1 1,0-1-1,1 2 0,-1-1 0,0 0 1,0 1-1,0 0 0,0 0 1,0 0-1,0 1 0,-1 0 0,1 0 1,0 0-1,-1 0 0,1 1 0,-1 0 1,0 0-1,3 2 11,-6-4 0,1 0 1,-1 1-1,0-1 0,1 0 1,-1 0-1,0 1 0,0-1 1,0 1-1,0-1 0,0 1 1,0 0-1,-1-1 0,1 1 1,-1 0-1,1-1 0,-1 1 1,1 0-1,-1 0 0,0 0 1,0-1-1,0 1 0,0 0 1,0 0-1,0 0 1,0-1-1,-1 1 0,1 0 1,-1 0-1,1-1 0,-1 1 1,0 0-1,1-1 0,-1 1 1,0-1-1,0 1 0,0-1 1,-2 2-1,-2 3 82,-1 0 0,0-1 0,-1 0 0,1 0 0,-1 0 0,0-1 0,-7 4-82,-40 17 700,33-16-8,1 1 1,-19 12-693,39-22 9,0 0-1,0 0 1,-1 0 0,1 0 0,0 0-1,0 0 1,0 0 0,0 0 0,-1 0 0,1 1-1,0-1 1,0 0 0,0 0 0,0 0-1,0 0 1,0 0 0,-1 1 0,1-1 0,0 0-1,0 0 1,0 0 0,0 0 0,0 1-1,0-1 1,0 0 0,0 0 0,0 0 0,0 0-1,0 1 1,0-1 0,0 0 0,0 0-1,0 0 1,0 1 0,0-1 0,0 0-9,7 3 134,11-2 98,131-10 88,-50 7-947,-33-2-2585,-35 4 556,-8 3-3680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4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12 6464,'0'-1'99,"0"1"-1,0-1 1,0 1 0,0-1 0,0 1 0,0-1-1,0 1 1,0-1 0,0 1 0,0-1 0,0 1-1,0 0 1,0-1 0,0 1 0,0-1-1,0 1 1,-1-1 0,1 1 0,0-1 0,0 1-1,-1 0 1,1-1 0,0 1 0,-1-1-99,-4 10 1413,-5 23-536,4 8-338,1 0 0,1 27-539,4 82 294,2-59-274,3 44 444,7 15-464,1 6 437,-12-146-372,0 1 183,-1-1-1,1 1 1,-1 0-1,-1-1 1,0 1-1,0-1 1,-2 5-248,3-14 34,-1 0 0,1 0 0,-1 0 1,1 0-1,0 0 0,-1 0 0,1 0 1,0 0-1,-1 0 0,1 0 0,-1 0 1,1 0-1,0-1 0,-1 1 0,1 0 1,0 0-1,-1 0 0,1-1 0,0 1 1,-1 0-1,1 0 0,0-1 0,-1 1 1,1 0-1,0 0 0,-1-1-34,-3-5 57,0 1 1,0-1-1,1 0 0,0-1 0,0 1 0,0-1 1,0 1-1,1-1 0,1 0 0,-1 0 0,0-4-57,0-7 8,1-1 0,1 1-1,0 0 1,2-9-8,12-73-84,-8 69 73,1 0 0,1 0 1,10-23 10,-12 38-22,1 1 0,1-1 0,0 1 0,1 1 0,1 0-1,0 0 1,12-12 22,-19 24-14,-1-1 0,1 0 0,0 1 0,0 0 0,1 0-1,-1 0 1,0 0 0,1 0 0,-1 1 0,1-1 0,-1 1-1,1 0 1,3-1 14,-5 2-8,1 0-1,-1 0 0,1 0 0,-1 0 1,1 0-1,-1 0 0,1 1 0,-1 0 1,1-1-1,-1 1 0,0 0 0,1 0 1,-1 0-1,0 0 0,0 0 0,0 1 1,1-1-1,-2 1 0,1-1 0,0 1 1,1 2 8,0-2-8,-1 1 0,0-1 1,0 1-1,0 0 0,0 0 1,0 0-1,0 0 1,-1 0-1,0 0 0,0 0 1,0 1-1,0-1 0,0 0 1,0 1-1,-1-1 1,0 4 7,0-3 2,0 1 0,-1 0 0,0 0 0,0-1 1,0 1-1,-1-1 0,1 1 0,-1-1 0,0 0 1,-1 1-1,0 0-2,-5 6-4,0 0 1,-1 0-1,0-1 1,0 0-1,-1-1 0,-1 0 1,-11 8 3,9-8 51,-1 0-1,0-1 1,0-1 0,-6 2-51,14-6-189,-1-1 1,1 0-1,-1 0 0,0 0 1,0-1-1,0 0 1,0-1-1,0 1 0,0-1 1,0-1-1,-1 0 189,0-1-1339,8 2 1266,0 0-1,0 0 1,0 0-1,-1 0 1,1 0-1,0 0 1,0 0-1,0 0 1,0 0-1,0 0 1,-1 0 0,1 0-1,0 0 1,0 0-1,0 0 1,0 0-1,0 0 1,0-1-1,-1 1 1,1 0-1,0 0 1,0 0-1,0 0 1,0 0 0,0 0-1,0-1 1,0 1-1,0 0 1,0 0-1,0 0 1,0 0-1,0 0 1,-1-1-1,1 1 1,0 0-1,0 0 1,0 0-1,0 0 1,0 0 0,0-1-1,1 1 1,-1 0-1,0 0 1,0 0-1,0 0 1,0 0-1,0-1 1,0 1-1,0 0 74,7-7-4906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598 247 9376,'-4'-20'6853,"6"-8"-3887,-1 23-2896,0 1 1,0-1 0,-1 0-1,0 1 1,0-1-1,-1 0 1,1 1-1,-1-4-70,-1 0 93,0 0 0,0 1 0,-1-1 0,0 0 0,0 1 0,-1-1 0,0 1-1,0 0 1,0 1 0,-1-1 0,0 1 0,-3-3-93,2 3 36,0 1 0,0 0 0,-1 0 1,0 0-1,1 1 0,-2 0 0,1 0 0,0 1 0,-2 0-36,-3-1 23,-1 1 0,1 1-1,-1 0 1,1 1 0,-1 0-1,0 1 1,0 0 0,1 1-1,-1 1 1,1 0 0,-1 0-1,-6 3-22,1 2 0,-1 0-1,1 2 1,1 0-1,0 1 1,0 0 0,1 1-1,0 1 1,1 1-1,1 0 1,0 1-1,0 1 1,-4 7 0,7-8 12,0 1 0,1 0-1,1 1 1,0 0 0,1 1 0,1 0 0,0 0 0,1 1 0,2-1 0,-1 1 0,2 0 0,0 1 0,1 5-12,2-13 20,0 0 1,0-1-1,1 1 1,1-1-1,0 1 1,0-1-1,1 0 0,0 0 1,1 0-1,0 0 1,1-1-1,0 1 1,0-1-1,1 0 1,0-1-1,1 0 1,-1 0-1,2 0 1,-1 0-1,1-1 1,0-1-1,1 1 1,0-1-1,-1-1 0,2 0 1,-1 0-1,1 0 1,0-1-1,0-1 1,0 0-1,4 1-20,2-1-66,0-1 0,0-1 0,0 0 0,0-1 0,14-2 66,24-2-262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4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108 118 4480,'1'0'264,"0"-1"0,-1 0 0,1 0 0,0 0 0,0 1 0,0-1 0,0 0 0,-1 0 0,1 0 0,0 0 0,-1 0 0,1-1 0,-1 1 0,1 0 0,-1 0 0,0 0 0,1 0 0,-1-1 0,0 1 0,0 0 0,0 0 0,0 0 0,0-1 0,0 1 0,0 0 0,0 0 0,0-1 0,-1 1 0,1 0 0,0 0 0,-1 0 0,1 0 0,-1 0 0,0 0 0,1 0 0,-1-1 0,0 2 0,1-1 0,-1 0 0,0 0-264,0 0 65,0-1 1,1 1 0,-1 0-1,1-1 1,-1 1 0,1-1-1,-1 1 1,1-1 0,0 1-1,0 0 1,-1-1 0,1 1-1,0-1 1,0 1 0,1-1-1,-1 1 1,0-1 0,0 1-1,1-1 1,-1 1 0,1 0-1,-1-1 1,1 1 0,0-1-1,-1 1 1,1 0 0,1-1-66,0-1 24,0 0 0,0 0 0,1 1 0,-1-1 0,1 1 0,-1-1 0,1 1 0,0 0 0,0 0 0,0 0 0,1 0-24,-1 1-1,-1 0 0,1 0 1,-1 0-1,1 1 0,0-1 1,-1 1-1,1-1 0,0 1 1,0 0-1,-1 0 0,1 0 1,0 1-1,-1-1 0,1 1 1,0-1-1,-1 1 0,1 0 1,0 0-1,-1 0 0,1 0 0,-1 1 1,0-1-1,1 1 0,-1-1 1,0 1-1,0 0 0,0 0 1,0 0-1,0 0 0,-1 0 1,1 0-1,-1 0 0,1 1 1,-1-1-1,0 1 0,0-1 1,0 1-1,0-1 0,1 3 1,-2-2 7,1 0 0,-1-1-1,0 1 1,0 0 0,0 0-1,0-1 1,0 1 0,-1 0 0,1-1-1,-1 1 1,0 0 0,0-1-1,0 1 1,0 0 0,0-1 0,0 0-1,-1 1 1,1-1 0,-1 0-1,0 0 1,0 1 0,0-1-1,-1 0-5,-6 7-5,0-2 0,-1 1 0,0-1 0,-8 4 4,8-5 0,-14 5 138,24-11-134,0 0 0,0 0-1,0 0 1,0 0-1,0 1 1,0-1-1,0 0 1,0 0-1,0 0 1,1 0-1,-1 0 1,0 0-1,0 0 1,0 0-1,0 0 1,0 0 0,0 0-1,0 0 1,0 0-1,0 0 1,0 0-1,0 0 1,0 0-1,0 0 1,0 0-1,0 0 1,0 0-1,0 0 1,0 0-1,0 1 1,0-1-1,0 0 1,0 0 0,0 0-1,0 0 1,0 0-1,0 0 1,0 0-1,0 0 1,0 0-1,0 0 1,0 0-1,0 0 1,0 0-1,0 0 1,0 1-1,0-1 1,0 0 0,0 0-1,0 0 1,0 0-1,0 0 1,0 0-1,0 0 1,0 0-1,0 0-3,7 1-11,17-1-109,-1 2 0,22 3 120,-36-4-26,-1 1-1,0 0 0,1 0 1,-1 1-1,0 0 0,-1 1 1,1 0-1,-1 0 0,7 4 27,-13-7 2,0 0-1,0 0 1,1 0-1,-1 0 1,0 1-1,0-1 1,0 0-1,0 0 1,0 1-1,0-1 1,0 1-1,-1-1 1,1 0 0,-1 1-1,1 1-1,-1-2 6,0 0 1,0 0-1,0 1 1,0-1-1,0 0 0,0 0 1,0 0-1,-1 0 0,1 0 1,-1 0-1,1 0 1,-1 0-1,1 0 0,-1 0 1,1 0-1,-1 0 1,0 0-1,1 0 0,-1-1 1,0 1-1,0 0 0,0-1 1,0 1-1,0 0-6,-6 4 10,0-1-1,0 0 1,-1-1-1,1 1 1,-1-2-1,1 1 1,-8 1-10,-59 10 22,45-9 17,-36 9-644,6-1-3947,41-9 2547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7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170 187 5152,'1'-5'1551,"2"6"-793,-2 0-219,-1-1 709,0 0-262,1 8 1740,1-4-2564,-1-1-82,1 0 0,0-1-1,-1 1 1,1-1-1,0 1 1,0-1-1,2 2-79,-3-4 8,0 1 0,1 0-1,-1-1 1,0 1 0,0-1-1,0 1 1,1-1-1,-1 0 1,0 1 0,0-1-1,1 0 1,-1 0 0,0 0-1,1 0 1,-1 0-1,0 0 1,1 0 0,-1 0-1,0-1 1,0 1 0,2-1-8,0 0 17,-1 0 0,1 0 0,0 0 0,0-1 1,0 1-1,-1-1 0,1 1 0,0-1 0,-1 0 0,0 0 1,1 0-1,-1-1 0,0 1 0,0 0 0,0-1 1,-1 1-1,1-1 0,0 0 0,-1 0 0,0 1 0,0-1 1,0 0-1,0 0 0,0 0 0,0 0 0,-1 0 1,1-3-18,-1 6 19,0-1 0,0 1 1,0-1-1,0 0 1,0 1-1,0-1 1,0 1-1,0-1 0,0 1 1,0-1-1,-1 0 1,1 1-1,0-1 1,0 1-1,0-1 0,-1 1 1,1-1-1,0 1 1,-1-1-1,1 1 1,0-1-1,-1 1 0,1 0 1,-1-1-1,1 1 1,-1 0-1,1-1 0,-1 1 1,1 0-1,-1-1 1,1 1-1,-1 0 1,1 0-1,-1 0 0,1-1 1,-1 1-1,0 0 1,1 0-1,-1 0 1,1 0-1,-1 0 0,1 0 1,-1 0-1,0 0 1,1 0-1,-1 1 1,1-1-1,-1 0 0,1 0 1,-1 0-1,1 1 1,-1-1-1,1 0 1,-1 1-20,-3 0 37,0 1 1,1 0-1,-1 0 1,1 0-1,-1 1 1,1-1 0,-1 2-38,-1 1 2,-1 1 1,1 0-1,1 0 1,-1 0 0,1 0-1,0 1 1,0 0 0,1 0-1,0 0 1,0 0 0,-1 5-3,3-8 3,0-1 1,1 1 0,-1 0-1,1 0 1,0-1 0,0 1-1,0 0 1,0-1 0,1 1-1,-1 0 1,1-1 0,0 1-1,0 0 1,1-1 0,-1 1-1,1-1 1,-1 0 0,1 1-1,0-1 1,0 0 0,1 0 0,-1 0-1,1-1 1,1 3-4,0-2 8,-1 0 1,1 0-1,0-1 0,0 1 1,0-1-1,0 0 1,1 0-1,-1 0 0,1-1 1,-1 1-1,1-1 1,-1 0-1,1-1 0,0 1 1,-1-1-1,5 0-8,-7 0 11,1 0 1,0-1-1,0 1 0,-1-1 0,1 1 0,0-1 1,-1 0-1,1 0 0,-1-1 0,1 1 0,-1 0 1,1-1-1,-1 1 0,0-1 0,0 0 0,0 0 1,0 0-1,0 0 0,0 0 0,-1 0 0,1 0 1,-1-1-1,1 1 0,-1-1 0,0 1 0,0-1 1,0 1-1,0-2-11,3-13-9,-1-1 0,-1 1 0,0-1 0,-1 0-1,-1 0 1,-2-4 9,2-14 60,0 27-44,0-1 0,-1 0 0,0 0-1,-1 1 1,0-1 0,0 1 0,-1 0-1,-4-9-15,6 15-8,-1-1-1,0 1 0,0 0 0,0 0 1,0-1-1,-1 1 0,1 1 1,-1-1-1,0 0 0,0 1 0,0-1 1,0 1-1,-1 0 0,1 0 0,0 0 1,-1 0-1,1 1 0,-1-1 0,0 1 1,1 0-1,-1 0 0,0 1 0,-1-1 10,0 1-12,0 0 1,0 0-1,0 0 1,0 0 0,0 1-1,0 0 1,0 0 0,0 1-1,0-1 1,0 1 0,1 0-1,-1 1 1,1-1-1,-1 1 1,1-1 0,-2 3 10,-7 6 40,0 0 0,1 1 0,0 0 0,-4 7-40,1-1 66,1 0 0,1 1 0,1 0 0,0 1 0,2 0 0,-5 13-66,11-23 11,1 0-1,0 0 0,1 0 1,0 0-1,1 1 0,0-1 1,0 4-11,1-7 20,1 0 1,0 0 0,0 0 0,0 0 0,1 0 0,0 0 0,0-1 0,0 1 0,1-1 0,0 1 0,2 1-21,-1-1 19,0-1 0,1 1 1,0-1-1,1 0 0,-1 0 1,1-1-1,0 1 0,0-1 1,1-1-1,0 1 0,3 1-19,0-1-29,0-1-1,1 0 1,-1 0 0,1-1-1,0 0 1,0-1-1,9 1 30,3-1-856,0-2-1,-1 0 1,1-2-1,0 0 1,-1-2-1,0 0 1,21-7 856,5-7-2726,-6-4-1684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7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79 8224,'0'-1'294,"0"-1"1,-1 1-1,1 0 1,0-1-1,0 1 1,-1 0-1,1-1 1,0 1-1,0 0 1,1 0-1,-1-1 1,0 1-1,0 0 1,1-1-1,-1 1 1,0 0-1,1 0 1,-1 0-1,2-2-294,-1 1 253,1-1 1,0 1-1,0 0 0,0 0 0,0 0 0,0 0 1,1 0-1,-1 0 0,1 0-253,5-3 211,0 1-1,0 0 1,0 0 0,1 0-1,7-1-210,-13 4 8,1 0 0,0 0 0,0 1-1,-1-1 1,1 1 0,0 0-1,0 0 1,0 0 0,0 0-1,0 1 1,0-1 0,2 2-8,-4-2-18,0 1 0,0 0-1,0 1 1,0-1 0,0 0 0,0 0 0,0 1 0,0-1 0,0 1 0,-1 0 0,1-1-1,-1 1 1,1 0 0,-1 0 0,1 0 0,-1 0 0,0 0 0,0 0 0,0 0 0,0 1 0,-1-1 17,2 3 11,-1 0 0,0 0 0,0 0-1,-1 1 1,1-1 0,-1 0-1,0 0 1,-1 0 0,1 0 0,-1 0-1,0 0 1,0 0 0,-1 0-1,0 0 1,1 0 0,-2 0 0,1 0-1,0-1 1,-1 0 0,-1 2-10,-8 11 144,-2 0 1,0 0 0,-1-2-1,-5 6-144,-9 7 481,29-27-467,-7 5 86,2 1-1,-1 0 1,1 0 0,-4 7-100,8-12 21,0-1 1,0 1 0,0 0-1,1 0 1,-1 0-1,1 0 1,-1 0-1,1 0 1,0-1-1,0 1 1,-1 2-22,2-3 16,-1 0 0,0 0 0,0 0 0,1 0 0,-1 0 0,0 0 0,1 0 0,-1 0 0,1 0 0,-1 0 0,1 0 0,0-1 0,-1 1 0,1 0 0,0 0 0,0 0 0,-1-1 0,1 1 0,0 0 0,0-1 0,0 1-16,6 2-19,-1 0 0,1 0 0,-1-1-1,1 0 1,0 0 0,0-1 0,0 0-1,0 0 1,0 0 0,0-1 0,0 0-1,6-1 20,10-2-852,-1 0-1,-1-1 0,10-4 853,22-7-4704,0 0 1350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9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45 5568,'0'-31'1786,"0"30"-1690,0 0 0,0 0-1,0 1 1,0-1-1,0 0 1,0 0-1,0 0 1,0 0 0,0 0-1,-1 1 1,1-1-1,0 0 1,0 0-1,-1 0 1,1 0-96,-1 1 71,1 0 0,0 0 0,-1 0 0,1 1 0,0-1 0,0 0 0,-1 0 0,1 0 0,0 0 0,0 0 1,-1 1-1,1-1 0,0 0 0,0 0 0,0 1 0,-1-1 0,1 0 0,0 0 0,0 0 0,0 1 0,0-1 0,0 0 0,-1 1 0,1-1 0,0 0 0,0 1-71,-9 24 1109,1 11-729,2 0-1,-1 33-379,-3 20 190,-47 430 909,53-468-841,-3-1 1,-1 1 0,-3-1-1,-8 22-258,17-66 134,1-2-11,0 0-1,0 0 1,-1-1-1,1 1 1,-1 0 0,0-1-1,0 1 1,0-1 0,0 1-1,-1-1 1,-2 3-123,5-6 25,-1 0 1,1 0 0,-1 0-1,1 0 1,0 0-1,-1 0 1,1 0-1,-1 0 1,1 0-1,0 0 1,-1 0 0,1 0-1,0 0 1,-1 0-1,1 0 1,0-1-1,-1 1 1,1 0 0,0 0-1,-1 0 1,1-1-1,0 1 1,-1 0-1,1 0 1,0-1-1,-1 1 1,1 0 0,0 0-1,0-1 1,0 1-1,-1 0 1,1-1-1,0 1 1,0 0-1,0-1 1,0 1 0,0-1-1,0 1 1,-1 0-1,1-1-25,-5-14 274,2 3-219,2 0 0,-1 0-1,2 0 1,-1 1 0,2-1 0,-1 0 0,2 0 0,1-5-55,4-19-1,2 1 0,2-2 1,4-9-134,1 1-1,8-9 135,-13 30-112,1 1-1,2 1 0,0 0 0,16-18 113,-25 34-17,0 0 0,1 1 0,-1 0 0,1 0 0,1 0 0,-1 0 0,6-2 17,-10 6-2,-1 0 0,1 0 0,-1 1 0,1-1 1,0 0-1,-1 1 0,1-1 0,0 1 0,0 0 0,-1 0 0,1-1 0,0 1 0,0 0 0,-1 0 0,1 1 0,0-1 0,0 0 0,-1 0 0,1 1 0,0-1 1,0 1-1,-1 0 0,1 0 0,-1-1 0,1 1 0,-1 0 0,1 0 0,-1 0 0,1 0 0,-1 1 0,0-1 0,0 0 0,0 1 0,1-1 0,-1 1 2,1 2-10,0 0 0,0 0 0,0 0 0,0 0 0,-1 1-1,0-1 1,0 0 0,0 1 0,0-1 0,-1 0-1,0 1 1,0-1 0,0 1 0,0-1 0,-1 1-1,0-1 1,0 0 0,0 1 0,-1 3 10,-1 0-3,-1 1 0,1-1 0,-1 0 1,-1 0-1,0 0 0,0 0 0,0-1 1,-1 0-1,-2 2 3,-1 0-19,1-1-1,-2-1 1,1 1 0,-1-2 0,0 1-1,0-1 1,-1-1 0,1 0-1,-1 0 1,-1-1 0,1-1 0,-1 0-1,1 0 1,-1-1 0,0 0 0,0-1-1,1-1 1,-4 0 19,1-2-1059,8-1-141,5 1-2370,4 2 1405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9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0 7296,'-3'1'2524,"0"6"-1303,-2 15-931,2-5-37,-4 3 183,-1 0 1,-1-1 0,0 0 0,-2 0-1,0-1 1,-1-1 0,-1 0-1,0-1 1,-16 15-437,27-29 84,-18 22 469,19-23-537,1-1 0,-1 0-1,1 1 1,0-1-1,-1 1 1,1-1 0,0 0-1,0 1 1,-1-1-1,1 1 1,0-1 0,0 1-1,0-1 1,0 1 0,0-1-1,0 1 1,-1-1-1,1 1 1,0-1 0,0 1-1,1-1 1,-1 1-1,0-1 1,0 1 0,0 0-1,0-1 1,0 0 0,0 1-1,1-1 1,-1 1-1,0-1 1,0 1 0,1-1-1,-1 1 1,0-1-1,1 0 1,-1 1 0,1-1-1,-1 0 1,0 1 0,1-1-1,-1 0 1,1 1-1,-1-1 1,1 0 0,-1 0-1,1 0 1,-1 1-16,13 2 75,-1 0-1,0 0 1,1-1 0,0-1 0,2 0-75,66-2-133,-33 0-119,-30 1 91,-2 1-1165,1-2 0,0 0 1,2-1 1325,0-2-5040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39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 8128,'-9'-4'3008,"9"8"-2336,-4 4-160,-1 0 960,5 0-896,0 4 128,0 7-416,0 5-192,5 3-64,-5 5-1024,0 2 544,0 6-5248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1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36 5056,'0'-1'75,"0"1"-1,-1 0 1,1 0 0,0 0 0,-1-1 0,1 1-1,0 0 1,-1 0 0,1 0 0,-1 0 0,1 0-1,-1 0 1,1 0 0,0 0 0,-1 0 0,1 0-1,-1 0 1,1 0 0,0 0 0,-1 0-1,1 0 1,-1 0 0,1 0 0,0 0 0,-1 1-1,1-1 1,-1 0 0,1 0 0,0 1 0,-1-1-1,1 0-74,-9 15 1236,0 18 143,6-16-991,1 0 1,1 1-1,1-1 0,1 0 1,0 1-1,1-1 0,1 0 1,1 0-1,0 0 1,1-1-1,3 6-388,-7-18 194,1 0 1,0 0-1,1 0 1,-1 0-1,1 0 1,-1 0-1,4 2-194,-5-5 54,-1 0-1,1 0 1,0 0-1,0-1 1,0 1-1,0 0 1,0-1-1,0 1 0,0-1 1,0 1-1,1-1 1,-1 1-1,0-1 1,0 0-1,0 0 1,0 1-1,1-1 1,-1 0-1,0 0 0,0 0 1,0 0-1,1-1 1,-1 1-1,0 0 1,0 0-1,0-1 1,0 1-1,1-1 0,-1 1 1,0-1-1,0 1 1,0-1-54,6-5 111,0 0-1,0 0 1,-1-1 0,0 1 0,-1-1 0,0-1-1,0 1 1,0-1 0,1-4-111,7-9 96,6-7-39,0 0-1,2 1 1,1 1 0,21-19-57,-34 36-16,1 1 1,0 0 0,0 0-1,1 1 1,0 1-1,0-1 1,0 2-1,1 0 1,0 0-1,0 1 1,0 0 0,1 1-1,-1 1 1,7-1 15,-14 3-2,1 0 1,-1 0 0,0 0-1,0 1 1,0 0 0,0 0-1,0 0 1,0 1 0,0 0-1,0 0 1,0 0-1,0 0 1,-1 1 0,1 0-1,-1 0 1,0 0 0,0 0-1,0 1 1,-1 0 0,3 2 1,-3-3-8,-1 1-1,1-1 1,-1 1 0,0-1 0,0 1 0,0 0 0,-1 0 0,1 0 0,-1 0 0,0 0 0,0 0 0,0 1-1,-1-1 1,0 0 0,1 0 0,-1 0 0,-1 1 0,1-1 0,-1 0 0,1 0 0,-1 0 0,-1 1 0,1-1 0,0 0-1,-2 2 9,-1 1-202,0 0-1,0-1 0,0 1 1,-1-1-1,0 0 0,0 0 1,-4 3 202,-8 6-4763,-18 12 4763,27-21-1274,-15 14-1126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2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23 4992,'5'-22'2842,"-5"21"-1188,-1 1-1562,1 1 1,-1-1-1,1 0 1,-1 0-1,1 1 1,-1-1 0,1 0-1,-1 1 1,1-1-1,0 0 1,-1 1-1,1-1 1,-1 0-1,1 1 1,0-1-1,0 1 1,-1-1 0,1 1-1,0-1 1,0 1-1,-1-1 1,1 1-1,0 0-92,-4 13 304,-6 37 144,2 0 1,2 1-1,3 9-448,2 158 323,2-114-162,-1 154 1988,0-257-2068,0 0 1,0 0-1,0 0 0,0 0 0,0 0 1,0 0-1,-1 0 0,1 0 0,-1 0 1,1 0-1,-1 0 0,0 0 0,0-1 1,0 1-1,0 0 0,0 0 0,0 0-81,1-2 15,-1 0-1,1 0 1,0 0 0,0 0-1,0 0 1,-1 0-1,1 0 1,0 0-1,0 0 1,-1 0-1,1 0 1,0 0-1,0 0 1,-1 0-1,1 0 1,0 0-1,0 0 1,-1 0-1,1-1 1,0 1-1,0 0 1,0 0-1,-1 0 1,1 0-1,0 0 1,0-1-1,0 1 1,-1 0-1,1 0 1,0 0-1,0 0 1,0-1-1,0 1 1,0 0-1,0 0 1,-1-1-1,1 1 1,0 0-1,0 0 1,0 0-1,0-1-14,-5-11 171,5 11-147,-4-11 21,2-1 1,0 1-1,0 0 0,1 0 1,0-1-1,1 1 1,1-1-1,1-3-45,-2 0 26,2-19-65,1 1 0,2-1 1,1 1-1,1 1 0,2-1 0,2 1 0,13-28 39,-18 49 0,1 1 1,0 0-1,1 0 0,0 0 1,0 1-1,1 0 0,1 1 0,0 0 1,0 1-1,0 0 0,5-2 0,-10 7-13,1 0-1,-1 0 1,1 0-1,0 1 1,0 0-1,0 0 1,1 0-1,-1 1 1,0 0-1,1 0 1,0 1 13,-2 0-12,-1 0 0,1 1 1,-1-1-1,1 1 1,-1 0-1,1 1 1,-1-1-1,1 1 0,-1 0 1,0 0-1,0 0 1,0 0-1,0 1 1,0-1-1,-1 1 0,2 2 12,-2-3-1,-1 1-1,1-1 1,0 1-1,-1 0 0,0 0 1,0 0-1,0 0 0,0 1 1,0-1-1,-1 0 0,1 1 1,-1-1-1,0 1 0,0 0 1,-1-1-1,1 3 2,-1-1-5,1 0 1,-2 0-1,1 0 0,-1 1 1,0-1-1,0 0 0,0 0 1,0 0-1,-1 0 0,-2 4 5,-2 3 13,-1 0 1,0-1-1,0-1 0,-1 1 0,-1-1 0,0 0 0,0-1 0,-9 8-13,5-7 11,0-1 0,0 0 0,0-1-1,-1 0 1,-1 0-11,8-5 26,-1 0 0,0 0 0,1-1 1,-1 0-1,0 0 0,0-1 0,0 0 0,0 0 0,0-1 0,-5 0-26,11 0-166,-1-1 0,1 1 0,-1-1 0,1 1 0,0-1 0,-1 0 0,1 0 0,0 0 0,-1 0 0,1 0-1,0-1 1,0 1 0,0-1 0,0 1 0,0-1 0,1 0 0,-1 1 0,0-1 0,1 0 0,-1 0 0,1-1 0,-1 0 166,1-9-1621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3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22 5408,'2'-12'574,"-2"3"2510,-7 24-785,4-3-2223,0 0 0,0 0 0,1 1 0,1-1 0,0 1 0,0-1 0,2 11-76,-1-9 60,-2 2 126,1-15-92,1 1-1,-1-1 1,1 1 0,0-1 0,-1 1 0,1-1-1,0 1 1,0-1 0,0 1 0,0 0 0,1-1-1,-1 1 1,0-1 0,1 1 0,-1-1 0,0 1-1,1-1 1,0 1 0,0 0-94,0-2 48,-1 0 0,1 0-1,0 0 1,0 0 0,-1 0 0,1-1-1,0 1 1,-1 0 0,1 0 0,0-1 0,-1 1-1,1 0 1,0-1 0,-1 1 0,1 0 0,-1-1-1,1 1 1,0-1 0,-1 1 0,1-1 0,-1 1-1,0-1 1,1 0-48,2-2 85,4-1 0,-1 0 0,1 0 0,0 0 1,0 1-1,1 0 0,-1 0 0,1 1 0,-1 0 0,1 0 1,0 1-1,2-1-85,-6 2 5,0 0 0,0 0 0,0 0 1,0 0-1,-1 1 0,1-1 0,0 1 0,0 0 0,-1 0 1,1 1-1,-1-1 0,1 1 0,-1 0 0,1 0 1,-1 0-1,0 0 0,0 0 0,0 1 0,0-1 0,-1 1 1,1 0-1,0 0 0,-1 0 0,0 0-5,-1-1 6,0-1 0,0 1 0,0 0 0,0-1 0,0 1 0,-1 0 0,1-1 0,-1 1 0,1 0 0,-1 0 0,0 0 0,0 0 0,1-1 0,-1 1 0,0 0 1,-1 0-1,1 0 0,0 0 0,-1-1 0,1 1 0,-1 0 0,1 0 0,-1-1 0,0 1 0,0 0 0,0-1 0,0 1 0,0-1 0,0 1 0,0-1 0,0 1 0,-1-1-6,-5 6 96,0-1 0,0 0 0,-1 0 0,0-1 0,-6 4-96,3-2 68,-2 1 94,0 0 0,-1-1 0,1-1 0,-13 4-162,18-7-324,0-1 1,0 0-1,0-1 0,-1 0 324,1 0-1403,0-1-1,-1 0 1,1-1-1,-4 0 1404,-5 0-5658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3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1 184 8224,'0'-1'135,"0"-5"1172,0 1 1,0 0 0,1-1 0,-1 1 0,1-1-1,1-2-1307,-1 6 181,0 0-1,0 0 1,0 0-1,0 0 1,1 0-1,-1 1 1,0-1-1,1 0 1,-1 1-1,1-1 1,0 1-1,0-1 1,0 1 0,-1 0-1,1-1 1,0 1-1,1 0-180,23-12 240,1 2 0,0 1-1,21-5-239,85-17-304,-27 8-2980,-73 16 1471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61 222 8736,'-7'-6'1147,"2"2"-182,1 1 0,-1-1 1,1-1-1,0 1 0,0-1 0,-1-2-965,3 5 185,1 0-1,0 0 0,1 0 1,-1 0-1,0-1 0,1 1 0,-1 0 1,1-1-1,-1 1 0,1 0 0,0-1 1,0 1-1,0 0 0,1-1 1,-1 1-1,0 0 0,1-1 0,0 1-184,2-8 159,1 1-1,0 0 0,1 0 1,0 0-1,0 1 0,1 0 1,0 0-1,0 0 0,1 0 1,0 1-1,0 1 0,1-1 1,0 1-1,0 0 0,0 1 1,3-2-159,-7 6 8,-1-1 0,1 1 0,-1-1 0,1 1 0,0 0 0,-1 0 0,1 1 0,0-1 0,-1 1 0,1 0 1,0 0-1,0 0 0,-1 0 0,1 1 0,0 0 0,0-1 0,-1 1 0,1 0 0,0 1-8,0 0-9,-1 0 1,1 0-1,-1 0 0,1 1 1,-1 0-1,0-1 0,0 1 0,0 0 1,-1 0-1,1 1 0,-1-1 1,0 0-1,0 1 0,0 0 0,0-1 1,0 1-1,0 1 9,0 3-1,1-1 0,-1 1 0,-1 0 1,1-1-1,-1 1 0,-1 0 0,1 0 0,-1 0 0,-1 0 1,1 0-1,-2 5 1,-1-2 3,0 0 0,0 0 1,-1 0-1,0-1 0,-1 0 1,0 0-1,-6 9-3,-1-3 97,0 1 1,-2-1 0,0-1-1,0-1 1,-1 0-1,-1-1 1,0 0 0,-17 9-98,22-15 165,2-2 54,0 0-1,0 1 1,1 0 0,0 0-1,0 1 1,-4 5-219,13-11 30,-1-1 0,1 1 0,0-1 0,-1 0 0,1 1-1,0-1 1,0 0 0,-1 0 0,1 1 0,0-1 0,0 0 0,-1 0 0,1 0 0,0 0 0,0 0 0,0 0 0,-1 0 0,1 0-30,33-2 97,0-2 0,-1-1 0,1-2 1,-1-1-1,3-3-97,32-6-385,-13 3-1748,-4 1 559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5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20 6560,'-4'-2'506,"1"-1"1,-1 0 0,0 1-1,0 0 1,0 0-1,0 0-506,-3-2 625,5 6-163,1 0 0,0 0 0,0 0 1,0 0-1,1 1 0,-1-1 0,0 0 0,1 0 1,-1 1-463,0 13 404,1 0 1,0 0 0,2 0 0,1 11-405,0 5 332,33 445 671,-26-340-976,15 60-27,-24-190-340,-1-5 63,1 1-1,-1 0 1,1-1-1,-1 1 1,1 0-1,0-1 1,0 1-1,0-1 1,0 1 0,0-1-1,0 0 1,1 1-1,0-1 278,2-1-2416,1-5-3338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6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14 7136,'-3'-14'2145,"4"26"-457,6 30 473,-2-4-1038,-2 1 0,-1 13-1123,1 24 613,1-22-390,35 520 519,-38-553-2000,-1 1-1,-1 1 1259,-3 2-1509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7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292 132 6720,'25'-1'7396,"-4"-6"-4704,-19 6-2654,-1 0-1,1 0 0,-1 0 1,0 0-1,1 0 1,-1-1-1,0 1 1,0 0-1,0-1 0,0 1 1,0-1-1,0 1 1,0-1-1,-1 1 0,1-1 1,0 0-1,-1 1 1,1-1-1,-1 0 0,0 0 1,1 1-1,-1-1 1,0 0-1,0 0 0,0 0-37,-1-1 15,1 0-1,-1-1 1,1 1 0,-1 0-1,0 0 1,0 0-1,0 0 1,-1 0-1,1 0 1,-1 0-1,1 0 1,-1 1-1,0-1 1,0 1-1,0-1 1,-1 1-1,1 0 1,-1 0-1,1 0 1,-1 0-1,1 0 1,-1 0-1,0 1 1,0-1 0,-3 0-15,-3-2 5,1 1 1,-1 0 0,0 1 0,0 0 0,-1 0 0,1 1 0,0 0 0,-6 0-6,5 2-3,0-1 0,0 1-1,1 1 1,-1 0 0,0 0 0,1 1-1,-1 0 1,1 0 0,0 1 0,0 1 0,-2 1 3,4-2-2,1 0-1,-1 1 1,1 0 0,0 0 0,0 1 0,1 0 0,0 0 0,0 0 0,0 1 0,0-1 0,1 1 0,1 0 0,-1 0 0,0 2 2,-2 8 19,1 0 0,0 0-1,1 1 1,1 0 0,0 0-1,2 0 1,0 0 0,2 18-19,-1-26 17,1 1-1,1 0 1,0-1 0,0 1-1,1-1 1,0 0 0,1 0-1,0 0 1,1 0 0,0-1-1,0 0 1,1 0 0,0 0-1,1-1 1,5 6-17,-5-8-6,-1-1 0,0-1 0,1 1 0,0-1 0,0 0 0,1 0 0,-1-1-1,1 0 1,-1-1 0,1 0 0,0 0 0,0 0 0,0-1 0,0 0 0,0-1 0,5 1 6,-6-2-455,0 1 1,-1-1-1,1 0 0,-1-1 1,1 1-1,-1-1 0,7-3 455,13-10-1770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7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16 8544,'-11'-13'2757,"10"13"-2718,1 0-1,0 0 1,0 0 0,0-1 0,0 1-1,0 0 1,-1 0 0,1 0 0,0 0-1,0 0 1,0-1 0,0 1-1,-1 0 1,1 0 0,0 0 0,0 0-1,0 0 1,-1 0 0,1 0 0,0 0-1,0 0 1,0 0 0,-1 0-1,1 0 1,0 0 0,0 0 0,-1 0-1,1 0 1,0 0 0,0 0 0,0 0-1,-1 0 1,1 0 0,0 0-1,0 0 1,0 1 0,-1-1 0,1 0-1,0 0 1,0 0 0,0 0 0,0 0-1,-1 1 1,1-1 0,0 0-1,0 0 1,0 0 0,0 0 0,0 1-1,0-1 1,0 0 0,0 0 0,-1 0-1,1 1 1,0-1 0,0 0-1,0 0 1,0 1-39,-1 13 2090,1-13-1829,1 7 290,0-1 1,0 1-1,1 0 0,1 3-551,3 20 344,5 32-66,1 8-534,-6-36-1546,2-17-1718,-8-17 3121,1-1-1,-1 1 1,1 0-1,-1-1 1,1 1 0,-1-1-1,1 1 1,0-1-1,-1 1 1,1-1-1,0 1 1,0-1-1,-1 0 1,1 1 0,0-1-1,0 0 1,0 0-1,0 1 400,14-1-3525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7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51 7456,'-4'-16'2784,"-1"13"-2176,5-2-160,0 5-32,0 0-320,5 0-1504</inkml:trace>
  <inkml:trace contextRef="#ctx0" brushRef="#br0" timeOffset="1">330 55 10816,'-12'-23'4000,"7"23"-3136,1-12-224,4 7 575,0 2-799,4-1-512,5 0 32,3 1-3775,1 6 2111,5 1-5216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8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64 8064,'2'-3'475,"-1"0"0,0 1 0,1-1 0,-1 0 0,0 0 1,-1-1-1,1 1 0,0 0 0,-1-1-475,0 3 162,0 0 0,0-1-1,0 1 1,0 0 0,-1-1 0,1 1 0,0 0 0,-1-1-1,1 1 1,-1 0 0,1 0 0,-1-1 0,0 1-1,1 0 1,-1 0 0,0 0 0,0 0 0,0 0-1,0 0 1,0 0 0,0 0 0,0 0 0,0 1 0,0-1-162,0 0 39,-1 1 1,1-1 0,0 1 0,0-1 0,-1 1 0,1-1 0,0 1 0,0 0 0,-1 0 0,1 0 0,0 0 0,-1 0 0,1 0 0,0 0 0,-1 0 0,1 0 0,0 1 0,-1-1-40,-24 11 125,15-7-47,-7 4 41,0 0 0,0 0 0,1 2 0,1 0 0,-1 1 0,0 2-119,10-7 44,1-1-1,0 1 0,0 1 0,1-1 0,-1 1 0,1 0 0,1 0 0,0 1 0,0-1 0,0 1 0,1 0 0,0 0 0,0 0 0,1 0 0,0 4-43,0 0 12,1 0 1,0 0-1,1 0 1,1 0-1,0 0 0,0 0 1,1 0-1,1 0 0,0-1 1,0 1-1,1-1 0,1 0 1,0 0-1,1 0 1,0 0-1,0-1 0,1 0 1,0-1-1,1 1 0,0-1 1,0-1-1,7 5-12,-13-11 1,7 5-291,0 1 1,1-2-1,1 1 290,-7-5-299,0 0 0,-1 0 1,1-1-1,0 0 0,0 1 0,0-1 1,0-1-1,1 1 0,-1-1 0,3 1 299,3-1-1576,0-1 0,0 0 0,0 0 0,0-1 0,0 0 1,5-3 1575,25-13-3419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9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16 5984,'0'-1'129,"0"0"-1,-1 0 1,1 0 0,-1 0 0,1 1 0,-1-1-1,0 0 1,1 0 0,-1 1 0,0-1 0,1 0-1,-1 1 1,0-1 0,0 0 0,1 1 0,-1-1-1,0 1 1,0 0 0,0-1 0,0 1 0,0 0-1,0-1 1,0 1-129,-2 0 306,1-1 1,-1 1-1,1 0 0,0 0 0,-1 1 0,1-1 0,-1 0 0,1 1 0,-3 0-306,-2 2 387,1-1-1,0 1 0,-1 0 0,1 0 0,0 1 1,0 0-1,0 0-386,-4 6 136,0 0 0,0 0 0,1 1 0,0 0 1,1 1-1,0 0 0,1 0 0,0 1 0,1-1 0,0 1 0,1 1 1,1-1-1,0 1 0,1 0 0,0 0 0,1 0 0,1 0 0,0 0 0,1 10-136,0-20 26,1 0 0,-1 0 0,1 0 0,0 0 0,0 0 0,0 0 0,1 0 0,-1 0 0,1 0 0,0 0 0,0-1 0,0 1 0,0-1 0,1 0 0,0 1-26,1 0 16,0-1 0,0 0 0,0-1 0,0 1 0,0-1 0,0 0 0,1 0 0,-1 0 0,1 0 0,-1-1 0,1 1 0,0-1 0,0-1-16,2 2 4,-1-1 1,1 0 0,-1 0-1,1-1 1,0 0 0,-1 0-1,1-1 1,-1 0 0,1 0-1,-1 0 1,1-1 0,-1 0-1,0 0 1,0-1 0,0 0-1,3-1-4,-8 3 0,0 1 0,0-1 0,0 1 0,0-1 0,0 1 0,-1-1 0,1 0 0,0 1 0,0-1 0,0 0 0,-1 0 0,1 0 0,0 0 0,-1 0 0,1 1 0,-1-1 0,1 0 0,-1 0 0,1 0 0,-1-1 0,0 1 0,0 0 0,1 0 0,-1 0 0,0 0 0,0 0 0,0 0 0,0 0 0,0 0 0,0 0 0,0 0 0,-1-1 0,1 1 0,-1-1 0,0 1 0,0-1 0,0 0 0,-1 1 0,1-1 0,0 1 0,-1-1 0,1 1 0,-1-1 0,0 1 0,1 0 0,-1 0 0,0 0 0,0 0 0,1 0 0,-1 1 0,-2-2 0,-5 0-11,0-1-1,-1 1 1,1 0-1,-1 1 1,1 0-1,-1 1 1,-3 0 11,7 0-116,-1 0-1,1 1 1,0 0 0,-1 0-1,1 0 1,0 1 0,0 0-1,0 0 1,0 1 0,0 0 0,-2 1 116,7-3-316,-1 1 1,0-1 0,1 0 0,-1 1-1,1-1 1,-1 1 0,1 0 0,0-1-1,0 1 316,-9 18-2042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4:49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8 9728,'18'-8'3584,"-18"8"-2784,9 3-224,-5 2 1024,1 2-993,-5 5-159,-5 7-288,-8 10 64,-9 6-128,-5 8-2367,-13 3 1247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2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 58 6240,'0'0'65,"0"0"0,0 0 1,0 0-1,0 0 0,0 0 0,0 0 1,0 0-1,0 0 0,1 0 0,-1 0 1,0 0-1,0 0 0,0 0 0,0 0 1,0 0-1,0 0 0,0 0 0,0 0 1,0 0-1,0 0 0,0 0 0,0 0 1,0 0-1,0 0 0,0 0 0,0 0 1,0 0-1,0 0 0,0 0 0,1 0 1,-1 0-1,0 0 0,0 0 0,0-1 1,0 1-1,0 0 0,0 0 0,0 0 1,0 0-1,0 0 0,0 0 0,0 0 1,0 0-1,0 0 0,0 0 0,0 0 1,0 0-1,0 0 0,0 0 1,0 0-1,0 0 0,0 0 0,0-1 1,0 1-1,0 0 0,0 0 0,0 0 1,0 0-1,0 0 0,0 0 0,-1 0 1,1 0-66,8 2 4487,-5-23-2487,-3 19-1988,0 1-1,0 0 1,0 0 0,-1-1 0,1 1 0,0 0 0,-1 0-1,1-1 1,-1 1 0,1 0 0,-1 0 0,1 0-1,-1 0 1,0-1 0,0 1 0,1 0 0,-1 0 0,0 1-1,0-1 1,0 0-12,-1-1 25,0 1 1,-1 0-1,1-1 0,0 1 1,0 0-1,-1 0 0,1 1 0,-1-1 1,1 0-1,-2 1-25,-1-1 29,-1 1 1,1-1-1,0 1 1,-1 0-1,1 1 1,0-1-1,-1 1 1,1 1-1,0-1 1,-1 1-30,-5 2 9,1 2 1,0-1 0,0 1-1,1 1 1,0-1-1,0 2 1,0-1-1,1 1 1,0 0-1,1 1 1,0 0 0,0 0-1,1 1 1,0 0-1,0 0 1,1 0-1,0 1-9,1-1 2,1 0-1,0 0 0,0 0 1,0 0-1,2 0 0,-1 1 1,1-1-1,1 1 0,0-1 1,0 1-1,1-1 0,0 0 1,1 1-1,0-1 0,1 0 1,0 0-1,0 0 0,4 6-1,-4-11 3,0 0-1,0 0 0,0 0 1,0-1-1,1 1 0,0-1 0,0 0 1,0 0-1,0-1 0,1 1 0,-1-1 1,1 0-1,0 0 0,0 0-2,2 0 39,1 0-1,-1 0 0,1-1 1,-1 0-1,1-1 0,-1 0 1,1 0-1,0 0 0,6-1-38,-1-1-59,0 0 0,1-1 0,-1 0 0,0-1 0,0 0 0,-1-2 0,1 1 0,-1-1 0,0-1 0,0 0 0,10-8 59,45-37-6202,-49 39 245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3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164 117 7296,'1'1'3133,"-1"4"-2416,-1-4 121,1-1-262,-8 8 640,7-7-1167,0 0 160,0 1 1,0-1-1,0 1 0,-1-1 0,1 0 0,-1 1 1,1-1-1,-1 0 0,0 1-209,0-2 57,1 0 0,0 0 0,0 1 0,0-1 0,-1 0 0,1 0 0,0-1 0,0 1 0,0 0 0,-1 0 0,1 0 0,0-1 0,0 1 0,0-1 0,0 1 0,0-1 0,0 1-57,-7-4 216,0-1 1,0 0-1,0 0 1,1 0-1,-1-2-216,3 3 64,0-1-1,-1 1 0,1 0 1,-1 1-1,0 0 1,0-1-1,0 2 1,-1-1-1,-3 0-63,9 2-3,1 1 0,0 0 0,0 0 0,0 0 0,-1 0 0,1 0-1,0-1 1,0 1 0,-1 0 0,1 0 0,0 0 0,0 0 0,-1 0 0,1 0 0,0 0 0,0 0 0,-1 0 0,1 0-1,0 0 1,-1 0 0,1 0 0,0 0 0,0 0 0,-1 0 0,1 0 0,0 1 0,0-1 0,0 0 0,-1 0-1,1 0 1,0 0 0,0 0 0,-1 1 0,1-1 0,0 0 0,0 0 0,0 0 0,0 1 0,0-1 0,-1 0 0,1 0-1,0 1 1,0-1 0,0 0 0,0 0 0,0 1 0,0-1 3,1 4-84,0-2 86,0-1 0,1 0 0,-1 0 0,0 0 0,0 0 0,0 0 0,1 0 0,-1 0 1,0-1-1,1 1 0,-1 0 0,1-1 0,-1 1 0,1-1 0,-1 0 0,1 1 0,-1-1 0,1 0 0,0 0-2,33 1 62,-19-2-39,0-1 0,0 0 0,0-1 0,0-1 0,-1 0 0,0-1 0,1-1 0,-2-1 0,1 0-1,3-3-22,-13 7-4,-1 0-1,0-1 0,1 1 0,-1-1 0,-1 0 0,1-1 0,-1 1 1,1 0-1,-1-1 0,-1 0 0,1 0 5,-27 82 767,-5 31-767,0 3 108,19-61-63,8-38-14,-1 1 1,0-1-1,0 0 1,-1 0-1,-2 3-31,1-3-768,5-12-1056,1-2-4540,3-4 2809,5 5-445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54 9792,'-12'-33'3173,"12"33"-3108,0-1 0,0 1 0,0-1 0,0 1 1,0-1-1,0 1 0,-1 0 0,1-1 0,0 1 0,0-1 0,-1 1 0,1-1 1,0 1-1,-1 0 0,1-1 0,0 1 0,-1 0 0,1-1 0,0 1-65,-3-2-45,-13-8 1703,16 10-1609,-1 0 1,1 0-1,-1 0 1,1 0-1,-1-1 1,0 1-1,1 0 1,-1 0-1,1 0 1,-1 0-1,1 0 1,-1 0-1,1 0 1,-1 1-1,1-1 1,-1 0-1,0 0 1,1 0 0,-1 0-1,1 1 1,-1-1-1,1 0 1,0 1-1,-1-1 1,1 0-1,-1 1 1,1-1-1,-1 0 1,1 1-1,0-1 1,-1 1-1,1-1 1,0 1-1,-1 0-49,-1 4 40,0 1 0,1-1-1,-1 1 1,1 0 0,0 0 0,1-1-1,-1 1 1,1 0 0,1 0-1,-1 0 1,1 0 0,1 5-40,-1 5 30,8 62 136,12 45-166,25 80 667,-34-153-455,27 122 388,25 103-112,-40-176 795,-3 1-1,7 100-1282,-28-200 7,1 24 362,-1-23-336,0 0 0,0 0 0,0-1 0,0 1 0,0 0 0,0 0 0,0 0 0,0 0-1,0-1 1,0 1 0,0 0 0,-1 0 0,1 0 0,0-1 0,-1 1 0,1 0 0,0 0 0,-1-1 0,1 1 0,-1 0-33,-2-5 219,-5-26-62,0-1 1,2 0-1,1-1 1,1-8-158,2 21 42,-5-63-23,3 0 1,3 0-1,9-53-19,-6 107-50,2 0 0,1 0-1,1 0 1,2 1 0,5-13 50,-9 29-26,0 0 0,1 0 0,1 1 0,0 0 0,0 0 1,1 0-1,0 1 0,1 0 0,0 0 0,0 1 0,1 0 1,0 1-1,0-1 0,8-3 26,-3 3-18,0 2 1,0 0-1,1 0 0,0 1 1,0 1-1,0 1 0,1 0 1,-1 1-1,13-1 18,-16 3-4,0 0 0,0 1 1,-1 0-1,1 1 0,0 0 0,0 0 1,-1 2-1,0-1 0,0 1 0,0 1 0,0 0 1,0 1-1,2 2 4,-9-5 8,0 0-1,0 0 1,-1 0 0,1 0 0,-1 1 0,0 0-1,0-1 1,0 1 0,-1 0 0,1 1 0,-1-1-1,0 0 1,0 1 0,-1-1 0,1 1-1,-1-1 1,0 1 0,0 3-8,0-1 5,-1-1 0,1 0 1,-2 1-1,1-1 0,-1 0 0,0 1 1,0-1-1,-1 0 0,0 0 0,0 0 1,0 0-1,-1 0 0,0 0 0,0 1-5,-7 7 40,0 0 0,0-1 0,-2 0 0,1-1 0,-2 0 0,1 0 0,-3 0-40,-6 4 61,-1-1 0,0-1-1,0-1 1,-9 2-61,17-9 25,-1 0 0,1-1 0,-1 0 0,0-1 0,0-1 0,-1-1 0,-9 1-25,14-3-371,1 0 0,-1 0 1,1-1-1,-1 0 0,1-1 0,0 0 0,0-1 0,0 0 1,0 0-1,0-1 0,-6-4 371,1-2-3392,8 2 1062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3.4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75 5152,'-6'-3'468,"1"0"4093,12-3-961,-3 4-2988,-1 1 0,1-1 0,0 1 0,0 0 0,-1 0 0,1 1 0,0-1 0,4 1-612,12-3 741,154-31-498,-61 19-4966,-79 13-3015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5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426 157 5984,'3'-1'816,"-1"-1"0,1 0 0,-1 0 0,0 0 0,1 0 0,-1 0 0,0 0 0,0-1 0,1-1-816,-2 2 214,-1 1 0,1-1 0,-1 0 0,1 0 0,-1 0 0,1 1 0,-1-1 0,0 0 0,0 0 0,0 0 0,0 0 0,0 0 0,0 0 0,-1 1 0,1-1-1,-1-1-213,-3-24-12,4 22 95,-1-1 0,0 1 1,0 0-1,0 0 0,-1-2-83,1 5 51,0 0-1,0 0 1,0 0 0,0 1-1,-1-1 1,1 0-1,0 1 1,-1-1 0,1 1-1,-1-1 1,1 1-1,-1 0 1,0-1 0,0 1-1,-1-1-50,-4-1 42,0 0 0,0 1 0,-1 0 0,1 0 0,-1 0 0,1 1 0,-1 0 0,1 0 0,-1 1 0,1 0 0,-1 1 0,0-1 0,1 1 0,-1 1 0,1-1 0,-5 3-42,-6 2 91,0 1-1,0 0 1,1 2 0,0 0-1,-11 8-90,13-7 119,0 2-1,1-1 0,0 2 1,0-1-1,2 2 0,0 0 1,0 0-1,1 1 0,1 1 0,1 0 1,-5 9-119,11-18 21,0 0 0,0 1 0,1-1 0,0 1 0,0-1 0,1 1 0,0 0 0,0 0 0,1-1 0,-1 1 0,2 5-21,0-8 8,0 0 0,0 0 1,0 0-1,0 0 0,1-1 1,0 1-1,0-1 0,0 1 1,0-1-1,1 0 0,0 0 1,0 0-1,0 0 0,0-1 1,1 1-1,-1-1 0,1 0 1,0 1-1,2 0-8,3 1 25,1 0-1,0 0 1,0-1 0,0 0-1,0-1 1,1 0-1,0-1 1,-1 0 0,1 0-1,0-1 1,0-1 0,10 0-25,-3-1-468,0-1 1,0-1-1,-1 0 1,1-1 0,-1-1-1,0-1 1,7-3 467,4-5-3818,-5 2 1146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6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27 107 9216,'-1'-1'473,"-1"-1"0,1 1 0,0-1 0,-1 1 1,1 0-1,-1 0 0,0 0 0,1-1 0,-1 2 0,-1-2-473,-5-3 975,8 5-944,0 0 1,0 0-1,0 0 0,0 0 1,0 0-1,0-1 0,0 1 0,0 0 1,0 0-1,0 0 0,0 0 0,0-1 1,0 1-1,0 0 0,0 0 1,0 0-1,0 0 0,0 0 0,0-1 1,0 1-1,0 0 0,0 0 0,0 0 1,0 0-1,0 0 0,0-1 0,1 1 1,-1 0-1,0 0 0,0 0 1,0 0-1,0 0 0,0 0 0,0 0 1,1 0-1,-1 0 0,0-1 0,0 1 1,0 0-1,0 0-31,9-6 195,-7 5-30,15-10-57,-1 1 0,1 1-1,1 0 1,0 1 0,0 1 0,0 1 0,1 0 0,0 2-1,5-1-107,-23 5 19,0 0 0,1-1-1,-1 1 1,0 0 0,0 0-1,0 0 1,0 0 0,0 0-1,1 1 1,-1-1 0,0 0-1,0 0 1,0 1 0,0-1-1,0 0 1,0 1 0,0 0-1,0-1 1,0 1 0,0-1-1,0 1 1,0 0 0,-1 0-1,1-1 1,0 1 0,0 0-1,-1 0 1,1 0-1,0 0 1,-1 0 0,1 0-1,-1 0 1,1 0 0,-1 0-1,0 0 1,1 0 0,-1 0-1,0 2-18,1 3 146,-1 1-1,1 0 1,-1 0-1,-1 0 1,0 0-1,0 0-145,0 0 120,-2 15 200,-2-1 0,-5 18-320,-1 1-6,7-25-180,-2 11-248,-7 18 434,10-37-1424,0 1 1,-1-1-1,0 0 1,-3 5 1423,3 0-2581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6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14 114 10560,'-14'-12'3904,"14"12"-3040,14-3-224,-10-2-288,5 5-320,4-7 543,4 2-319,9-2 384,6 3-352,8-8-96,4 9-96,8-9-224,-3 3 64,0-3-1791,-6 5 991,-3-5-4000,-9 9 2720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7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27 11456,'-18'-27'4256,"18"27"-3297,-4 0-287,-1 0-512,10 0-224,-10 0-1439,1 0 799</inkml:trace>
  <inkml:trace contextRef="#ctx0" brushRef="#br0" timeOffset="1">28 337 13056,'-9'-16'4831,"9"16"-3775,-9 4-256,4-8-960,10 4-64,-10-8-3487,1 4 2015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09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9 5728,'-1'-1'212,"0"0"0,0 0 1,0 0-1,-1 0 0,1 1 0,0-1 1,-1 0-1,1 1 0,0-1 0,-1 1 1,1 0-1,-1 0 0,1-1 0,0 1 1,-1 0-1,1 0 0,-1 0 1,1 0-1,-1 0 0,1 1 0,-1-1 1,1 0-1,0 1 0,-1-1 0,1 1-212,-5 1 665,0 1-1,0 0 1,1 0-1,-1 0 1,1 1-665,3-3 72,0 1 0,0 0 1,0-1-1,0 1 0,1 0 0,-1 0 1,1 0-1,-1 0 0,1 0 0,0 0 1,0 1-1,0-1 0,0 0 0,0 1 1,0-1-1,1 1 0,-1-1 0,1 0 1,0 1-1,0-1 0,0 1 0,0-1 0,0 1-72,1 4 120,-1 0-1,2 0 0,-1 0 0,1 0 0,0 0 1,0 0-1,2 1-119,-4-6 31,1 0 1,0 0-1,0-1 1,0 1-1,0 0 1,0 0-1,0-1 0,0 1 1,0-1-1,1 1 1,-1-1-1,1 0 1,-1 1-1,1-1 1,-1 0-1,1 0 1,0 0-1,-1 0 0,1 0 1,0 0-1,0-1 1,0 1-1,0 0 1,0-1-1,0 0 1,0 1-1,0-1 0,0 0 1,0 0-1,0 0 1,0 0-1,0-1 1,0 1-1,-1 0 1,1-1-1,1 0-31,8-3 61,-1 0 1,0-1-1,-1 0 1,1-1-1,-1 0 1,2-2-62,-4 3-45,2-1 51,12-8-7,0 0 0,2 1 0,11-5 1,-27 15-2,-1 0-1,1 1 1,0 0 0,0 0 0,1 1 0,-1-1 0,0 1 0,0 1 0,1 0 0,-1 0-1,0 0 1,1 1 0,-1 0 0,4 1 2,-8-1-8,0 0 0,-1-1 0,1 1 0,-1 0 1,1 1-1,-1-1 0,1 0 0,-1 1 0,0-1 0,1 1 0,-1 0 0,0 0 0,0 0 0,0 0 0,-1 0 0,1 0 0,0 0 1,-1 1-1,1-1 0,-1 1 0,0-1 0,0 1 0,0-1 0,0 1 0,0 0 0,-1-1 0,1 1 0,-1 0 0,0 0 1,0 2 7,0 1-1,0 0 0,-1 1 1,0-1-1,0 0 1,-1 0-1,0 0 0,0 0 1,0-1-1,-1 1 1,0-1-1,0 1 0,0-1 1,-3 3 0,-5 7-631,-1-1-1,-5 2 632,-12 12-3740,17-17-1209,6 0 1504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0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25 7968,'-4'-22'2565,"4"22"-2535,0 0 1,0 0-1,0 0 1,0-1-1,0 1 0,0 0 1,-1 0-1,1 0 0,0 0 1,0 0-1,0-1 1,0 1-1,0 0 0,-1 0 1,1 0-1,0 0 1,0 0-1,0 0 0,0 0 1,-1 0-1,1 0 0,0 0 1,0 0-1,0 0 1,0 0-1,-1 0 0,1 0 1,0 0-1,0 0 1,0 0-1,-1 0 0,1 0 1,0 0-1,0 0 0,0 0 1,0 0-1,-1 0 1,1 0-1,0 0 0,0 0 1,0 1-1,0-1 1,-1 0-1,1 0 0,0 0-30,-5 4 94,4-3-70,0 0 0,0 0 0,0 0-1,0 1 1,0-1 0,1 0 0,-1 1 0,1-1-1,-1 1 1,1-1 0,-1 0 0,1 1-1,0-1 1,0 1 0,0-1 0,0 1 0,0-1-1,0 1 1,0-1 0,0 1 0,0-1-1,1 1 1,-1-1 0,1 1-24,-1-1 59,3 14 1070,1 0 1,4 9-1130,4 17 573,28 109 34,15 63-190,-50-186-3,-2 1 0,-1-1 0,-1 26-414,0-49 313,0-6-233,2-6-57,4-38-17,-2-3-6,5-38 5,-6 67 1,1 0 0,3-10-6,-6 24-34,1-1 0,0 0-1,0 1 1,1-1 0,-1 1 0,1 0 0,1 0-1,3-3 35,-7 7-7,1 1-1,0-1 0,0 1 0,0-1 0,0 1 0,0 0 0,0 0 0,1 0 0,-1 0 0,0 1 0,0-1 1,1 0-1,-1 1 0,0 0 0,1 0 0,-1-1 0,1 1 0,-1 0 0,0 1 0,1-1 0,-1 0 0,0 1 1,1-1-1,-1 1 0,0 0 0,1 0 8,-2 0 3,1-1 0,0 1 0,-1 0-1,1 0 1,0 0 0,-1 0 0,0 0 0,1 0 0,-1 1 0,0-1 0,1 0 0,-1 1 0,0-1 0,0 1 0,0-1-1,0 1 1,0 0 0,-1-1 0,1 1 0,0 0 0,-1-1 0,1 1 0,-1 0 0,0 0 0,0 0 0,1-1-1,-1 1 1,0 0 0,0 0 0,-1 0 0,1 0 0,0-1 0,-1 1 0,0 1-3,0 0 18,0 1 0,-1-1 1,0 0-1,0 0 0,0 0 0,0 0 1,0-1-1,-1 1 0,1 0 0,-1-1 1,0 0-1,-2 2-18,-6 4 13,0-1 0,-10 6-13,5-6-76,0-1-1,-1 0 1,1-1-1,-1 0 1,0-2-1,0 0 1,-1 0 0,1-2-1,-2 0 77,14-1-447,0 0 1,0-1-1,-1 1 1,1-1-1,0 0 0,0-1 1,0 1-1,-1-1 447,-9-7-1925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0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8128,'0'-12'3008,"0"12"-2336,9 4-160,-9-1 1184,5 2-1024,-5 2 864,4 5-897,-4 4 97,0 4-448,0 3 32,0 1-192,0 0-128,0-2-32,0 2 32,0 0 0,0-1-2335,0-3 1279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1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9312,'2'-2'2800,"2"5"-1013,11 13-333,16 26-578,-30-41-732,27 35 421,2-2 0,18 17-565,-47-50-9,9 9 91,0-1 0,0 0 1,0-1-1,1 0 0,3 1-82,-12-7 48,1-1 0,0 1 0,0-1 0,0 0 1,0 1-1,0-1 0,0-1 0,0 1 0,0 0 0,0-1 1,1 0-1,-1 0 0,0 0 0,0 0 0,0 0 0,1 0 1,-1-1-1,0 0 0,0 1 0,0-1 0,0-1 0,0 1 1,0 0-1,2-2-48,0 0 19,0-1 1,-1 0-1,1 0 1,-1 0-1,0-1 1,-1 1-1,1-1 1,-1 0-1,1 0 1,-1 0-1,-1 0 1,1-1-1,-1 1 1,0-3-20,4-10-17,-1 0 1,-1 0 0,2-18 16,-5 24-262,0 1 0,-1-1 0,0-8 262,-6-9-2505,6 27 1902,-1 0 0,0 0 0,1 0-1,-1 1 1,0-1 0,0 0 0,-1 1 0,1-1 0,0 0-1,-2-1 604,-2 1-2954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1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5568,'0'-1'162,"0"0"1,1 0 0,-1 0-1,1 1 1,-1-1 0,0 0-1,1 0 1,-1 0 0,1 0-1,0 1 1,-1-1 0,1 0-1,0 0 1,-1 1 0,1-1-1,0 0 1,0 1 0,0-1-1,0 1-162,0-1 127,0 1-1,-1 0 1,1 0-1,-1 0 1,1 0-1,-1 0 1,1 1-1,0-1 1,-1 0-1,1 0 1,-1 0-1,1 0 1,-1 1-1,1-1 0,-1 0 1,1 1-1,-1-1 1,1 0-1,-1 1 1,1-1-1,-1 0 1,1 1-1,-1-1 1,0 1-127,2 1 190,0 0-1,-1 0 1,1 1 0,-1-1 0,0 0 0,0 1 0,0-1 0,0 1-1,0 0 1,0-1 0,-1 1 0,0 0 0,1-1 0,-1 2-190,0 2 111,0-1 1,1 1 0,-1-1-1,1 1 1,1-1 0,-1 1 0,1-1-1,0 0 1,0 1 0,0-1-112,-1-3 32,1 0 0,-1 0 0,0 0 0,1 0 0,0 0 0,-1 0 1,1 0-1,0 0 0,0-1 0,0 1 0,0-1 0,0 1 0,0-1 0,0 0 1,1 0-1,-1 0 0,0 0 0,1 0 0,-1-1 0,1 1 0,-1-1 0,1 1 1,0-1-33,4 0 38,1 0 0,0-1 0,-1 1 0,1-2 0,0 1 0,-1-1 0,1 0 0,-1-1 0,1 0-38,17-8 151,24-14-151,-15 7-24,-23 13 15,-1 0 0,1 1 0,0 0 0,0 1 0,11-2 9,-16 4 6,1 0 1,0 1 0,-1 0-1,1 0 1,0 0 0,-1 1-1,1 0 1,0 1-1,-1-1 1,6 3-7,-10-3-11,0 0 0,0-1 0,0 1-1,0 1 1,-1-1 0,1 0 0,0 0-1,-1 1 1,1-1 0,0 1 0,-1 0 0,0-1-1,1 1 1,-1 0 0,0 0 0,0-1 0,0 1-1,0 0 1,0 0 0,-1 0 0,1 1-1,-1-1 1,1 0 0,-1 0 0,0 0 0,1 0-1,-1 0 1,0 0 0,0 1 0,-1-1 0,1 0-1,0 0 1,-1 0 0,0 0 0,1 0-1,-1 0 1,0 0 0,0 0 0,-1 2 11,-3 2-1257,-1 1 0,0-1 0,0-1 0,-1 1 1,1-1-1,-8 4 1257,0 1-3024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31 9888,'-3'-20'3178,"3"20"-3097,0-1-1,0 1 0,0 0 1,0-1-1,0 1 0,0-1 1,0 1-1,-1 0 0,1-1 1,0 1-1,0-1 0,0 1 1,0 0-1,0-1 0,-1 1 0,1 0 1,0-1-1,0 1 0,-1 0 1,1 0-1,0-1 0,-1 1 1,1 0-1,0-1 0,-1 1 1,1 0-1,0 0 0,-1 0 1,1 0-1,0-1 0,-1 1 1,1 0-1,0 0 0,-1 0 1,1 0-1,-1 0 0,1 0 1,0 0-1,-1 0 0,1 0 1,-1 0-1,1 0 0,-1 0-80,-10 7 1282,8-4-1220,-1 1-1,1 0 1,0 0-1,0 0 1,-1 2-62,-9 12 65,-129 164 1237,51-63-6,73-94-790,1 1 1,-4 9-507,21-35 17,-1 1 1,1 0-1,0-1 0,-1 1 0,1 0 1,0 0-1,-1-1 0,1 1 0,0 0 1,0 0-1,0 0 0,-1 0 0,1-1 1,0 1-1,0 0 0,0 0 0,0 0 1,1 0-1,-1 0 0,0-1 0,0 2-17,1-2 10,-1 1-1,1-1 0,-1 1 0,1-1 0,-1 1 1,1-1-1,-1 1 0,1-1 0,-1 1 0,1-1 0,0 0 1,-1 1-1,1-1 0,0 0 0,-1 0 0,1 1 0,0-1 1,0 0-1,0 0-9,5 0 24,-1 1 0,1-1 0,0-1 1,0 1-1,2-1-24,-6 1 9,41-8 111,0-2 1,22-9-121,3 0-156,-49 14-302,76-23-3948,-72 23 2476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2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9984,'-1'0'2908,"0"6"-1224,-1 18-788,2 28-560,1-6 521,2 0 0,7 30-857,23 89 389,4 34-253,-34-173 198,-2 0-1,0 5-333,-2-28 197,0-4-47,-1-8 44,-3-15-15,0-6-192,3-1-1,0 1 1,2-1 0,1 1-1,2 0 1,0-1 0,3 1-1,6-24 14,-10 47-12,0 0-1,1 0 0,0 0 0,0 0 0,0 0 0,1 1 1,0-1-1,0 1 0,1 0 0,0 0 0,1-1 13,-3 4-13,0 0-1,0 1 0,0-1 0,1 1 1,-1-1-1,1 1 0,0 0 0,-1 0 1,1 1-1,0-1 0,0 1 0,0-1 1,0 1-1,0 1 0,1-1 0,-1 1 1,0-1-1,0 1 0,0 0 0,1 1 14,-2-1-2,0 1-1,0 0 1,0 0-1,-1 0 0,1 0 1,0 1-1,0-1 1,-1 1-1,1 0 0,-1-1 1,1 1-1,-1 0 1,0 1-1,0-1 1,0 0-1,0 1 0,0-1 1,0 1-1,-1-1 1,1 1-1,-1 0 0,0 0 1,0-1-1,0 1 1,0 0-1,0 0 0,-1 0 1,1 0-1,-1 0 1,0 0-1,0 1 0,0-1 1,0 0-1,-1 0 1,1 0-1,-1 0 0,0 1 3,-2 3-2,0 0-1,-1 0 0,1-1 0,-1 0 0,-1 0 0,1 0 0,-1 0 1,0-1-1,0 1 0,-1-1 0,0-1 0,1 1 0,-8 3 3,2-2-535,0 0-1,-1 0 0,0-1 1,0-1-1,0 0 0,-1 0 1,-5 0 535,-9 3-1397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2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8224,'1'-1'207,"-1"0"0,1 1 0,0-1 0,0 0 0,0 1 0,-1-1 0,1 1 0,0-1 0,0 1 0,0 0 0,0-1 0,0 1 0,0 0 1,0 0-1,0-1 0,0 1 0,0 0 0,0 0 0,0 0 0,0 0 0,0 0 0,0 1 0,0-1 0,0 0 0,0 0-207,0 1 200,1 0 0,-1 0 0,1 0 0,-1 0-1,0 0 1,0 0 0,0 0 0,1 1 0,-1-1 0,-1 0 0,1 1-1,0-1 1,0 1 0,0 0-200,2 5 179,0 1 1,0 0-1,-1 0 0,0-1 1,0 2-1,-1-1-179,0 4-33,0-8 73,-1 1 1,1-1-1,-1 0 1,1 0-1,0 0 1,2 3-41,-3-6 17,1 0-1,-1 0 1,1-1 0,-1 1 0,1 0 0,0 0 0,-1 0 0,1 0 0,0-1 0,0 1 0,0 0 0,0-1 0,-1 1 0,1 0 0,0-1 0,0 1-1,0-1 1,0 0 0,0 1 0,0-1 0,1 0 0,-1 1 0,0-1 0,0 0 0,0 0 0,0 0 0,1 0-17,1 0 23,4-1 41,0 1 0,-1 0 0,1 1 0,0-1-1,0 1 1,0 1 0,-1-1 0,1 1-1,-1 1 1,1-1 0,3 3-64,-5-3 20,-1 1 0,0 0 0,0 0 0,0 0 0,0 0 0,0 1 0,-1 0-20,-1-3 5,-1 1 1,1-1 0,-1 1-1,0 0 1,0-1-1,0 1 1,0 0-1,0 0 1,0 0 0,-1 0-1,1 0 1,-1 0-1,1 0 1,-1 0-1,0 0 1,0 0 0,0 0-1,0 2-5,0 0-2,-1-1-1,0 0 1,0 1 0,0-1 0,-1 0-1,1 0 1,-1 0 0,1 0-1,-1 0 1,0 0 0,0 0-1,-1-1 1,1 1 0,0-1-1,-3 2 3,-3 3-464,-1-1-1,1-1 0,-1 0 1,-5 3 464,7-5-964,0 0 1,0 0-1,0 0 1,-1-1-1,1 0 1,-7 1 963,-18 4-2784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12.8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71 11392,'5'-12'4224,"-5"12"-3297,43-9-255,-21 2-448,0 7-256,19-7 224,3 2-96,8-7-320,-3 5 128,0-1-6047,-2 4 3359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4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 11872,'0'-7'4416,"0"11"-3457,0-8-255,0 4 960,0 0-1056,0 0-224,5 0-256,-5 4-928,4-1 448,0 2-3359,1-1 2047</inkml:trace>
  <inkml:trace contextRef="#ctx0" brushRef="#br0" timeOffset="1">613 75 10400,'0'-32'3840,"-5"24"-2976,1-4-256,4 4 511,0 1-735,0-1-1407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4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71 11296,'12'-23'4192,"-7"14"-3264,-10 1-257,2 1 257,-6-5-640,5 0-672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3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33 5408,'-39'-7'2609,"30"6"6653,77 5-6711,-41-2-2602,0-1-1,7-1 52,179-22 171,-181 18-708,0 1-1,1 1 1,-1 2 0,2 1 537,-33-1-173,1 0 1,0 0-1,-1 1 1,1-1-1,0 0 1,-1 1 0,1-1-1,-1 1 1,1 0-1,0-1 1,-1 1-1,0 0 1,1 0-1,1 1 173,-3-2-91,0 1-1,0-1 0,0 0 1,1 1-1,-1-1 1,0 0-1,0 1 0,0-1 1,0 1-1,1-1 0,-1 0 1,0 1-1,0-1 1,0 1-1,0-1 0,0 0 1,0 1-1,0-1 1,0 1-1,-1-1 0,1 1 1,0-1 91,-9 13-2221,-7 3-3565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3.5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84 110 5888,'-4'0'452,"-9"0"683,1 0 0,0 1 0,0 0 1,0 1-1,-5 1-1135,16-3 1562,1 1-1479,0-1 1,0 0-1,0 1 0,0-1 0,0 0 0,1 0 0,-1 0 0,0 1 1,0-1-1,0 0 0,1 0 0,-1 1 0,0-1 0,0 0 0,1 0 1,-1 0-1,0 0 0,0 0 0,1 1 0,-1-1 0,0 0 0,0 0 1,1 0-1,-1 0 0,0 0 0,1 0 0,-1 0 0,0 0 0,1 0 1,-1 0-84,13 0 521,-10 0-76,74-3 473,1-4-1,52-12-917,-110 16-125,115-22-1246,-105 17-3079,26-9 4450,-53 15-895,0 1 1,0 0-1,1-1 1,-1 1-1,0-1 0,-1 0 1,1 0-1,0 0 1,-1 0-1,1-1 1,1-1 894,6-12-2256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3.8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15 7456,'-3'-4'822,"2"4"-681,1-1 0,-1 0 1,1 0-1,-1 0 0,1 1 1,-1-1-1,0 0 0,1 1 0,-1-1 1,0 1-1,0-1 0,1 1 1,-1-1-1,0 1 0,0-1 0,0 1 1,0 0-1,0-1-141,0 1 731,12 12 2778,25 15-2586,-22-17-886,0 0 0,0 1 1,-1 1-38,12 16 53,-1 1 0,-1 1 1,-1 0-1,-2 2 0,-1 1 0,-2 0 1,3 10-54,-15-32 6,-1-1 0,0 1 1,-1 0-1,0 1 0,0-1 0,-1 0 0,-1 1 1,0 0-7,-1-6 18,0-1 1,0 0-1,-1-1 0,0 1 1,0 0-1,0 0 1,-1 0-1,1 0 1,-1-1-1,0 1 0,0-1 1,-1 1-1,0-1 1,1 0-1,-1 0 1,-1 0-1,1 0 0,-1-1 1,-1 3-19,-21 13 77,1-1 0,-2-1 0,-1-2 0,0 0 0,-1-1-77,15-8-60,8-3 81,-5 3-591,-1-1-1,1 0 0,-1-1 1,-2 1 570,-10-3-1301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15:45:35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9312,'13'7'6048,"20"17"-4283,-21-15-1583,1 0 0,0-1 0,1-1 1,0 0-1,0-1 0,11 4-182,54 19 163,-1 4-1,55 32-162,-121-58 67,53 26 50,-55-29-35,0 0-1,1-1 1,-1 0 0,0-1-1,8 2-81,-14-4 68,0 0 0,1-1 0,-1 1 0,0-1 0,0 1 0,0-1-1,1-1-67,-2 1 86,0 1-1,0-1 0,0 0 1,1 1-1,-1 0 0,0-1 1,0 1-1,0 0 0,0 1 0,1-1 1,-1 1-1,0-1-85,-2 1 19,-1-1-1,1 1 1,0-1-1,-1 0 1,1 1 0,-1 0-1,1-1 1,0 1 0,-1-1-1,0 1 1,1 0-1,-1-1 1,1 1 0,-1 0-1,0-1 1,1 1-1,-1 0 1,0 0 0,0-1-1,0 1 1,1 0-1,-1 0 1,0-1 0,0 1-1,0 0 1,0 0 0,0 0-1,-1-1 1,1 2-19,-5 24 234,5-26-229,-5 13 33,1 0 1,-2 0 0,0-1 0,0 1-1,-1-1 1,-1-1 0,0 0 0,-1 0-1,-7 7-38,-16 15 6,-1-3 0,-14 9-6,1-2-142,-13 15-1228,-6 6 340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 12128,'-13'-8'4479,"13"8"-3455,-4 8-320,-1 0 352,10 4-736,-5 11 224,9 9-320,-1 11-128,6 0-64,-5 8-32,0 4 0,0-8-1856,-1-4 1024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536 414 7136,'3'6'2202,"-2"-4"-1735,0-1 0,-1 0 0,1 0 0,-1 0 0,1 0 0,0 0 0,0 0 0,0 0-1,0 0 1,0 0 0,0 0-467,2-1 3893,-3-6-2172,-5-7-743,1 8-868,0 1 0,0 0 0,0 1 0,-1-1 0,0 1 0,0-1 0,0 2 0,0-1 0,0 0-1,-1 1 1,1 0 0,-1 0 0,-1 0-110,0 1-1,1-1-1,-1 1 0,0 0 1,0 1-1,0 0 1,1 0-1,-1 0 0,0 1 1,0 0-1,0 0 0,1 1 1,-1-1-1,1 1 1,-1 1-1,-2 1 2,4-1-13,0-1 0,1 1-1,-1 0 1,1 0 0,0 0 0,0 1 0,0 0-1,0-1 1,1 1 0,0 1 0,0-1 0,0 0 0,0 1-1,0-1 1,1 1 0,0 0 0,0 0 0,0 0-1,1 0 1,0 1 13,0-2-1,0-1-1,1 1 0,0-1 1,0 1-1,0 0 0,0-1 1,0 1-1,1-1 0,0 1 1,0-1-1,0 1 0,0-1 1,0 1-1,1-1 0,-1 0 1,1 0-1,0 0 0,0 0 1,0 0-1,0 0 0,1 0 1,-1-1-1,1 1 0,0-1 1,-1 1-1,2-1 2,7 6 13,1-1 1,0 0-1,0-1 1,1 0-1,0-1 1,1 0-14,1 0 34,19 8-4,-31-12 2,-1 0 0,0 0 0,0 0 0,0 1 0,0-1 0,0 1 0,0-1 0,-1 1 0,1-1 0,0 1 0,-1 0 0,1 1-32,-1-1 39,0 0 1,0 0-1,-1 0 1,1 0 0,-1 1-1,0-1 1,0 0-1,1 0 1,-1 0 0,-1 1-1,1-1 1,0 0-1,-1 0 1,1 0 0,-1 2-40,0-2 12,1 0 0,-1-1 0,1 1 0,-1 0 0,1 0 0,0 0 0,0 0 0,0 0 0,0-1 0,0 1 0,0 0 0,0 0 0,1 0 0,-1 0 0,1-1 0,-1 1 0,1 0 0,0 0 0,0-1 0,-1 1 0,1 0 0,0-1 0,1 1 0,-1-1 0,0 0 0,1 1-12,0 0 10,1 0 1,0 0-1,1 0 0,-1-1 0,0 1 1,0-1-1,1 0 0,-1 0 0,1 0 0,-1 0 1,1-1-1,-1 1 0,1-1 0,-1 0 0,1 0 1,0 0-1,-1-1 0,1 1 0,-1-1 1,4 0-11,-1-1 30,0 0 1,0 0 0,-1 0 0,1-1 0,0 1 0,-1-1 0,0-1 0,0 1-1,1-1 1,-2 0 0,5-3-31,-5 1 19,0 1 1,1-1-1,-2 1 0,1-1 0,-1 0 0,0-1 0,0 1 0,-1-1 1,0 1-1,0-1 0,0 1 0,-1-5-19,1-3 26,0-1-1,-2 0 1,0 0-1,0 1 1,-2-4-26,-2-8 30,-1-1 1,-2 1 0,0 1 0,-3-4-31,9 24 5,-8-23-23,-2 0 1,0 1-1,-2 0 0,-1 1 1,-1 1-1,-1 0 1,-5-5 17,7 12 5,0 2-1,-1 0 1,0 1 0,-2 0 0,0 1-1,0 1 1,-1 0 0,-1 2 0,-7-3-5,19 10-24,-1 1 0,0 1 0,0-1 1,0 1-1,-1 1 0,1-1 0,0 2 1,-1-1-1,1 1 0,0 0 0,-1 1 1,1 0-1,0 0 0,-1 1 0,1 0 1,0 0-1,-7 4 24,5-2-29,0 1-1,0 1 1,0 0 0,1 0 0,0 1-1,0 0 1,0 1 0,1-1 0,0 2-1,1-1 1,0 1 0,0 0 0,0 3 29,-9 15 19,2 1 0,1 1 1,1 0-1,1 1 0,2 0 1,1 0-1,2 1 0,0 2-19,3-3 36,1 0-1,2 0 1,1 0-1,1 0 1,2 0 0,1 0-1,1-1 1,1 1-1,2-2 1,1 1-1,1-1 1,4 5-36,-5-14 26,1 0 0,0 0 0,2-1-1,0-1 1,1 0 0,0 0 0,2-2 0,1 2-26,4 0-24,1 0 0,0-1 0,1-1 1,1-1-1,0-2 0,5 2 24,-10-6-286,0-1 1,1 0-1,0-2 0,1 0 1,-1-1-1,18 1 286,-21-4-1115,0-1 0,0 0 0,10-3 1115,-11 1-1950,-1-1 0,0-1 1,0 0-1,1-1 1950,44-17-5440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24 266 5568,'22'23'9434,"-22"-22"-7797,0-11 2273,0-14-1928,-1 16-1726,1-1 0,0 0 0,1 0 1,-1 0-1,2 0 0,-1 0 0,1 1 1,3-8-257,0 4 27,1 0 0,0 1 0,1 0 0,0 0 0,1 1 0,0-1 0,1 2 0,0-1 0,0 1 0,1 1 0,0 0 0,8-4-27,-11 7-21,0 0 1,1 1 0,-1 1 0,1-1 0,0 1 0,0 0 0,0 1-1,1 0 1,-1 0 0,0 1 0,1 0 0,-1 0 0,1 1 0,-1 0-1,1 1 1,-1 0 0,1 0 0,-1 1 0,7 2 20,-10-3-6,-1 1 0,0 0 0,0 0-1,0 1 1,0-1 0,0 1 0,-1 0 0,1 0 0,-1 0 0,0 0 0,0 1 0,0-1-1,0 1 1,0 0 0,-1 0 0,0 0 0,0 0 0,0 0 0,0 0 0,0 1-1,-1-1 1,0 0 0,0 1 0,0 2 6,0 3 11,0 0 0,0 1 0,-1-1 0,0 0 0,-1 1 0,-1-1 0,1 0 0,-1 0 0,-1 0 0,-3 8-11,0-2-17,-2-1-1,0 0 1,0 0 0,-2-1 0,-2 3 17,-54 65 123,-176 201 1274,241-281-1379,-5 4 56,1 1 1,0 0-1,0 0 1,1 0-1,-2 4-74,6-10 11,0 0-1,-1-1 1,1 1-1,0 0 0,-1 0 1,1 0-1,0 0 1,0 0-1,0 0 1,0 0-1,0 0 0,0 0 1,0 0-1,0 0 1,0 0-1,0 0 0,1 0 1,-1 0-1,0 0 1,1 0-11,0 0 8,0 0-1,0 0 1,0-1 0,0 1 0,0 0 0,0-1-1,0 1 1,0-1 0,0 1 0,0-1 0,0 1 0,0-1-1,1 0 1,-1 1 0,0-1 0,0 0 0,1 0-1,-1 0 1,0 0 0,0 0 0,1 0-8,22-2 32,0-1 0,0-1 0,22-6-32,-4 0 32,120-26 118,-12 3-2016,-49 14-3714,-56 13 2609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8 765 6560,'-2'-6'952,"-3"-11"534,5 16-1439,0 1 1,0-1-1,0 1 1,0-1-1,0 1 1,0-1-1,0 1 1,0-1 0,0 0-1,0 1 1,0-1-1,0 1 1,0-1-1,0 1 1,1-1-1,-1 1 1,0-1-1,0 1 1,1-1-1,-1 1 1,0-1-1,1 1 1,-1-1-1,1 1-47,4-6-89,5-3 1797,-10 9-1654,1 0 0,-1 0 1,0 0-1,1 0 0,-1 0 0,1 0 0,-1 0 0,0 0 0,1 0 1,-1 1-1,1-1 0,-1 0 0,0 0 0,1 0 0,-1 0 0,0 1 1,1-1-1,-1 0 0,0 0 0,1 1 0,-1-1 0,0 0 0,0 1 1,1-1-1,-1 0 0,0 1 0,0-1 0,1 0 0,-1 1 0,0-1 1,0 0-1,0 1 0,0-1 0,0 1 0,0-1 0,1 0-54,7 23 533,0-1-1,-2 1 0,0 0 1,0 6-533,1 6 542,5 13-542,-4-23 184,2-1 0,0-1 0,1 0 0,1 0 0,1-1 0,1-1 0,1 0 0,1-1 0,1 0 0,2 1-184,-5-7 240,-1-1 124,1 1 1,5 1-365,-15-11 88,1-1 1,0 0-1,-1 0 1,2 0-1,-1-1 1,0 1-1,0-1 1,1-1-1,3 2-88,-8-3 49,1 0-1,-1 0 1,1 0-1,-1 0 0,0 0 1,1-1-1,-1 1 0,1 0 1,-1-1-1,0 1 1,1-1-1,-1 1 0,0-1 1,0 1-1,1-1 1,-1 0-1,0 0 0,0 0 1,0 0-1,0 0 0,0 0 1,1 0-49,2-5 196,1 0 0,-1 1 0,0-1 1,0-1-197,0 0 76,12-21 506,11-27-582,1-2 164,245-413 439,-192 357-549,4 3 1,9 1-55,71-90-2125,-120 139 1042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7 573 8384,'0'0'68,"0"0"1,0 0 0,0 0-1,0-1 1,-1 1 0,1 0-1,0 0 1,0 0 0,0 0-1,-1 0 1,1 0 0,0 0-1,0 0 1,0 0 0,-1 0-1,1 0 1,0 0 0,0 0-1,0 0 1,-1 1 0,1-1-1,0 0 1,0 0 0,0 0-1,-1 0 1,1 0 0,0 0-1,0 0 1,0 1 0,0-1-1,0 0 1,-1 0 0,1 0-1,0 0 1,0 0 0,0 1-1,0-1 1,0 0 0,0 0-1,0 0 1,0 1 0,0-1-1,0 0 1,-1 0-1,1 0 1,0 1 0,0-1-1,0 0 1,0 0 0,0 0-1,0 1 1,1-1 0,-1 0-1,0 0 1,0 0 0,0 1-1,0-1 1,0 0 0,0 0-1,0 0 1,0 0 0,0 1-1,0-1-68,2 10 245,-2-4 13,1-1 0,0 0 1,0 1-1,0-1 0,1 0 0,0 0 0,0 0 0,0 0 0,1 1-258,27 44 1375,-27-44-1249,42 59 505,14 22 174,-49-70-488,-1 1 0,0 0 0,-1 1 0,0 3-317,10 36 1027,-3 0-1,3 29-1026,-17-83 78,-1-2-6,0 0 0,0 0 0,0-1 0,1 1 0,-1 0 0,1 0 0,-1-1 0,1 1 0,-1 0 0,1-1 0,0 1 0,0 0 0,1 0-72,-2-2 14,1 0 0,-1 0 1,1 0-1,-1 0 0,0 0 1,1 0-1,-1 0 0,1 0 1,-1 0-1,1 0 0,-1 0 1,0 0-1,1-1 0,-1 1 1,0 0-1,1 0 0,-1-1 1,0 1-1,1 0 0,-1 0 1,0-1-1,1 1 0,-1 0 1,0-1-1,0 1 0,1 0 1,-1-1-1,0 1 0,0 0 1,0-1-1,1 0-14,8-16 117,-7 13-76,37-58 66,3 3 0,43-48-107,-52 67-32,174-211 181,-156 192-127,130-143 25,72-69-6705,-196 208 4794,-22 28-1421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14 879 5312,'-6'-6'1343,"6"6"-1286,0 0 1,-1 0 0,1 0 0,-1-1 0,1 1-1,-1 0 1,1 0 0,0-1 0,-1 1-1,1 0 1,-1-1 0,1 1 0,0-1 0,0 1-1,-1 0 1,1-1 0,0 1 0,0-1 0,-1 1-1,1-1 1,0 1 0,0-1 0,0 1-1,0 0 1,-1-1 0,1 1 0,0-1 0,0 1-1,0-1-57,6-7 2523,-5 6-2413,0 1 0,0 0-1,1 0 1,-1 0 0,0 0 0,1 1 0,-1-1 0,1 0-1,-1 0 1,1 1 0,-1-1 0,1 1 0,0-1-1,-1 1 1,1 0 0,-1 0 0,1 0 0,0 0-1,-1 0 1,1 0 0,0 0 0,-1 0-110,8 3 30,-8-3-25,1 0 0,-1 0 0,0 1 0,0-1 0,0 1 0,0-1 0,1 1 0,-1-1 0,0 1-1,0-1 1,0 1 0,0 0 0,0 0 0,0 0 0,-1-1 0,1 1 0,0 0 0,0 0 0,-1 0 0,1 0 0,0 0 0,-1 0 0,1 1 0,-1-1-5,13 25 111,-2-3-62,-1 1-1,6 20-48,-5-14 131,1-1-1,2 0 0,0-1 0,6 6-130,18 35 71,-31-55 181,1-1-1,0 1 1,1-1-1,1 0 1,0-1 0,0 0-252,-9-12 26,-1 0 1,0 1 0,0-1 0,0 0 0,1 0 0,-1 1-1,0-1 1,0 0 0,1 0 0,-1 1 0,0-1-1,0 0 1,1 0 0,-1 0 0,0 1 0,1-1 0,-1 0-1,0 0 1,1 0 0,-1 0 0,0 0 0,1 0 0,-1 0-1,0 0 1,1 0 0,-1 0 0,0 0 0,1 0 0,-1 0-1,1 0 1,-1 0 0,0 0 0,1 0 0,-1 0 0,0 0-1,0-1 1,1 1 0,-1 0 0,0 0 0,1-1-27,-1 1 49,1-1 1,-1 0-1,1 0 1,-1 0-1,1 0 1,-1 0 0,0 0-1,0 0 1,1 0-1,-1 0 1,0-1-1,0 1 1,0-1-50,9-17 944,-5 12-917,-1-1-1,1 1 1,0 0 0,0 0-1,1 0 1,0 1 0,0 0 0,1 0-1,4-4-26,13-16 122,-10 10-32,103-115 290,50-32-167,34-43-10,-97 95-117,63-64 84,17-14-74,-79 81-464,-94 97-190,18-17-722,-8 11-2333,-6 11 1411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4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30 663 6240,'-15'-7'2005,"4"8"-790,7 1-1114,6-1 220,-1-1 538,-1 0-230,4 7 171,-1-1-683,0 0 1,0 0-1,0-1 0,1 0 0,0 1 0,0-1 1,0 0-1,1-1 0,2 3-117,12 13 348,18 26 1438,7 16-1786,2 3 801,-27-38-427,-13-17-181,1 0-1,0-1 1,0 0 0,1 0-1,0-1 1,0 0-1,9 6-192,-16-14 28,0 1 0,0-1 0,0 0-1,0 1 1,0-1 0,0 0 0,-1 0 0,1 0-1,0 0 1,0 0 0,0 0 0,0 0 0,0 0 0,0 0-1,0-1 1,0 1 0,0 0 0,0-1 0,0 1 0,-1 0-1,1-1 1,0 1 0,0-1 0,0 0-28,1 0 51,0 0-1,0-1 1,-1 1 0,1-1 0,0 1 0,-1-1 0,1 0 0,-1 0-1,1-1-50,15-25 200,1 0-1,1 1 0,1 1 0,2 1 0,0 1 0,6-3-199,21-18 62,-2-3 0,-2-1 1,3-10-63,4-9-22,1-2 86,30-28-64,78-64-7,2-2 36,-115 114-99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172 662 8480,'-1'0'83,"1"-1"0,0 1 0,0 0-1,-1 0 1,1 0 0,0 0 0,0-1 0,-1 1 0,1 0 0,0 0 0,-1 0 0,1 0 0,0 0 0,0 0 0,-1 0 0,1 0 0,0 0 0,-1 0-1,1 0 1,0 0 0,0 0 0,-1 0 0,1 0 0,0 0 0,-1 0 0,1 1 0,0-1 0,0 0 0,-1 0 0,1 0 0,0 0 0,0 0 0,0 1-1,-1-1 1,1 0 0,0 0 0,0 0 0,0 1 0,-1-1 0,1 0 0,0 0 0,0 1 0,0-1 0,0 0 0,0 1 0,0-1 0,-1 0 0,1 0-1,0 1 1,0-1 0,0 0 0,0 1 0,0-1 0,0 0 0,0 0 0,0 1 0,0-1-83,-3 9 1454,3 3 660,1-11-749,-1-8-455,-1-123-41,-17-112-869,13 198-24,-2-18-100,-3 1 0,-14-51 124,23 109-6,-7-19-76,8 21 79,0 1 0,-1 0 0,1-1-1,0 1 1,0 0 0,0-1 0,0 1 0,0 0 0,0 0 0,-1-1 0,1 1 0,0 0 0,0 0 0,-1-1 0,1 1 0,0 0-1,0 0 1,-1 0 0,1-1 0,0 1 0,0 0 0,-1 0 0,1 0 0,0 0 0,-1 0 0,1 0 0,0 0 0,-1-1-1,1 1 1,0 0 0,0 0 0,-1 0 0,1 0 0,0 0 0,-1 0 0,1 1 0,0-1 0,-1 0 0,1 0 0,0 0 0,-1 0-1,1 0 1,0 0 0,0 1 0,-1-1 0,1 0 0,0 0 0,0 0 0,-1 1 0,1-1 0,0 0 0,0 0 0,-1 0-1,1 1 1,0-1 0,0 0 0,0 1 0,0-1 0,0 0 0,-1 0 0,1 1 0,0-1 0,0 1 3,-3 6-5,0 0 0,0 1 0,0-1 0,1 1 0,0 0 0,1 0 0,0 0 0,0 4 5,-1 24 0,2 13 0,0-20-14,14 521-60,2-362 620,26 100-546,-36-245 115,10 45 169,5 44 920,-20-120-806,-4-17 75,-4-21-187,-7-56-259,-3-77-27,12 78-21,3 1-1,4-24 22,1 50-34,3-1 0,3-4 34,-6 40-47,1 1 1,1 0 0,1 0 0,0 1 0,2 0 0,0 0 0,0 0 0,2 1 46,-7 11-29,1 0 1,-1 0-1,1 1 0,0-1 0,0 1 1,1 0-1,0 0 0,-1 1 0,1-1 1,1 1 28,-4 2-7,0 0 1,0 0 0,0 0-1,0 0 1,0 1-1,0-1 1,0 1 0,0-1-1,0 1 1,1 0 0,-1 0-1,0 0 1,0 0 0,0 0-1,1 1 1,-1-1 0,0 1-1,0-1 1,0 1 0,0 0-1,0 0 1,0 0 0,0 0-1,0 0 1,0 0 0,-1 0-1,1 1 7,3 2-5,-1 0-1,1 1 0,-1-1 1,0 1-1,-1 0 1,1 0-1,-1 1 0,0-1 1,-1 1-1,1 0 0,-1-1 1,0 1-1,0 3 6,1 3 20,-1 0 1,0 0-1,0 0 0,-2 0 0,1 0 0,-2 3-20,1-4 7,-1-1 1,0 0-1,-1 0 0,0-1 0,0 1 0,-1 0 0,-1-1 0,1 1 0,-1-1 0,-1 0 1,0 0-1,-1 1-7,-1 0 8,0 0 1,-1-1-1,0 1 0,-1-1 1,0-1-1,0 0 1,-1 0-1,1-1 1,-2 0-1,1-1 1,-1 0-1,-4 1-8,1-1 33,0-2 0,0 1 0,0-2 0,-1 0 0,-4 0-33,11-2-305,0-1 0,1 1 0,-1-2 0,0 1 0,0-1 0,0 0 0,0 0 0,1-1 0,-1 0 0,-6-3 305,13 4-166,1 1 1,-1 0-1,1 0 1,-1-1-1,1 1 1,-1 0-1,1-1 1,-1 1-1,1 0 1,-1-1-1,1 1 1,0 0-1,-1-1 1,1 1-1,0-1 0,-1 1 1,1-1-1,0 1 1,-1-1-1,1 1 1,0-1 165,0 0-239,0 1 0,0-1 0,0 1 1,0 0-1,0-1 0,1 1 0,-1 0 0,0-1 0,0 1 1,0 0-1,1-1 0,-1 1 0,0 0 0,0-1 0,1 1 1,-1 0-1,0-1 0,1 1 0,-1 0 0,0 0 0,1 0 1,-1-1-1,0 1 0,1 0 0,-1 0 0,0 0 0,1 0 1,-1 0-1,1 0 0,-1 0 0,1-1 239,15 0-4069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7712,'0'15'4165,"0"-14"-2896,0-1-357,0 0 139,0 0-336,9-9 1252,-6 2-1801,0-1-1,0 0 1,-1 0-1,0 0 1,0 0-1,0-3-165,1-6 138,1-7 96,-1 0 0,-1 0 0,-1-1 0,-2-1-234,1 14 83,18 91 375,-8-21 91,0 48-549,-9-73-3365,-1-1 0,-2 13 3365,1-21-2250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32 115 7712,'-32'3'7744,"42"-4"-6980,-1 0 1,1 0 0,0-1 0,-1-1 0,0 1 0,1-2-765,64-25-456,-33 13 626,63-30-2740,-76 34 997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449 641 5728,'0'-1'235,"0"1"0,1 0 0,-1-1 0,0 1 0,0 0 0,0 0 0,0-1 0,0 1 0,1 0 0,-1 0 0,0 0 0,0-1 0,0 1 0,1 0 0,-1 0 0,0 0 0,0 0 0,0-1 0,1 1 1,-1 0-1,0 0 0,1 0 0,-1 0 0,0 0 0,0 0 0,1 0 0,-1 0 0,0 0 0,0 0 0,1 0 0,-1 0 0,1 0-235,12 0 2975,-7 0-954,-12-12 379,4 10-2345,1 0 1,-1 0-1,0 0 0,0 0 1,0 0-1,0 1 1,0-1-1,0 1 1,-1 0-1,1-1 0,-1 1 1,1 0-1,0 0 1,-1 1-1,0-1 1,-1 0-56,-1 0 35,0 1 0,0 0 1,0 0-1,0 0 0,0 0 0,0 1 1,0 0-1,-4 1-35,-6 3-10,0 0 0,0 1 0,1 1 1,0 0-1,-6 5 10,7-4-14,1 0 1,0 1 0,0 1 0,1-1-1,-9 12 14,17-18-3,0 0 0,0 0 0,1 0 0,-1 1 0,1-1 0,0 1 0,0 0 0,0 0 0,0 0 0,1 0 0,0 0 0,-1 0 0,2 0 0,-1 0 0,0 0 0,1 1 0,0-1 0,0 0-1,0 0 1,0 1 0,1-1 0,0 4 3,0-5 1,0-1 0,1 1-1,-1-1 1,0 0 0,1 1 0,-1-1-1,1 0 1,0 0 0,-1 0-1,1 0 1,0 0 0,0 0-1,1 0 1,0 0-1,6 3 43,0 0 0,0 0 0,4 1-43,-7-4-4,1 1-1,-1 0 0,0 0 1,0 1-1,-1-1 1,1 2-1,0-1 5,-1 2 4,-1 0-1,0 0 1,0 1 0,0-1-1,-1 1 1,0 0 0,2 5-4,-1-2 69,0-1 1,1 0 0,3 6-70,-7-14 7,2 4 41,1 0 0,0 1-1,1-1 1,-1 0 0,4 2-48,-6-5 9,0-1 1,0 1 0,0-1 0,0 0-1,1 0 1,-1 0 0,0-1 0,0 1-1,1 0 1,-1-1 0,0 1-1,1-1 1,-1 0 0,0 0 0,1 0-1,-1 0 1,0 0 0,2 0-10,6-3 19,0 1 0,0-1 0,1-1 0,-2 0 0,1 0-1,0-1 1,-1 0 0,0-1 0,0 0 0,4-4-19,8-7-38,0-1 0,-2-1 0,10-12 38,-19 20 16,-1 0 1,0-1-1,0 1 1,-1-2-1,-1 1 1,0-1-1,0-1 1,-2 1-1,1-1 1,0-5-17,-2-2 28,0-1 0,-1 1 0,-1-1 0,-1-4-28,-1-16 91,-3-29-91,-1 34-7,-1 0 1,-2 0 0,-1 0 0,-2 1 0,-2 0-1,-3-5 7,4 15 4,-2 0-1,-1 1 1,0 0 0,-2 1-1,-1 1 1,-12-13-4,20 27-7,1 1 0,-1 0 0,0 0 1,-1 0-1,-9-5 7,11 9-4,1 1 1,-1-1 0,0 1-1,1 1 1,-1-1 0,-1 1-1,1 1 1,0 0 0,-4 0 3,0 0-23,-1 1 1,0 1 0,0 0 0,1 1 0,-1 0 0,1 1 0,-1 1-1,1 0 1,0 0 0,1 1 0,-1 1 0,1 0 0,-8 6 22,7-4-5,1 1 0,0 0 0,1 1 1,0 0-1,1 0 0,0 1 1,-6 10 4,0 4 23,0 1 1,2 1-1,-1 3-23,1 3 41,0 1 0,2-1 1,2 2-1,1-1 0,2 1 0,-2 25-41,7-34 4,0 1 0,2-1 0,0 0 0,2 1 0,1-1 0,2 0 0,0 0 0,1-1 0,6 11-4,2 0 15,1-1 0,2-1 1,21 31-16,-28-49 29,1 0-1,0-1 1,1 0 0,1 0 0,0-2 0,1 0 0,1 0 0,11 6-29,-18-13-21,1-1 0,0 0 0,0 0 0,0-1 0,1 0 0,-1-1 0,1 0 0,0-1 0,0 0 0,0 0 0,0-2 1,0 1-1,0-1 0,1-1 21,2-1-864,-1-1 0,13-4 864,27-9-1270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7 453 9056,'-4'15'4933,"4"-14"-4821,-1-1 0,1 0 0,0 1 0,0-1 0,-1 1 0,1-1 0,0 1 0,0-1 0,0 1 0,0-1 0,0 0 0,-1 1 0,1-1 0,0 1 0,0-1 0,0 1 0,0-1 0,1 1 0,-1-1 0,0 1 0,0-1 0,0 1 0,0-1 0,0 1 0,1-1-112,1 3 1930,3 1-412,2-11-833,-4 0-529,0 1 0,0-1-1,-1 0 1,0 1 0,0-1 0,0 0 0,-1 0-1,0-1 1,0-4-156,-1-15-28,-2-25 28,1 26 77,-7-83 7,0-47-206,11 121-6,-3 92-79,3 191 160,2-171 108,3 0-1,7 23-60,10 23-923,-24-115-901,-1-3 544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79 8224,'-11'2'3898,"7"0"-2041,5-2 30,0 2-1362,-1 0-1,0 0 1,1 0 0,-1 0-1,1 0 1,0 0 0,-1 0-1,2 0-524,0-1 142,0 0-1,0-1 1,0 1-1,0-1 1,0 1-1,0-1 1,1 0 0,-1 0-1,0 0 1,0 0-1,0 0 1,0-1-1,0 1 1,1-1-1,-1 0-141,4 0 69,13-3 2,0-1 0,7-3-71,10-4 2,-27 10-47,184-55-1968,-148 44 711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6400,'-18'0'3509,"18"13"252,0 25-3508,0-26 122,2 61 150,-3 58 294,-2-36 66,6 57-885,5-54 70,1 74 282,-9-121 378,0-50-703,1 0-1,-1 0 0,0 0 0,1 0 0,-1 0 0,1 0 1,-1 0-1,1 0 0,-1 0 0,1 0 0,-1 0 0,1 0-26,0 0 42,0 0-1,0 0 0,-1 0 0,1 0 0,0 0 0,-1 0 0,1 0 0,-1 0 0,1 0 0,-1 0 0,0 1 0,0-1 0,1 0-41,3 58 624,-4-55-642,1-1 1,-1 1-1,1 0 0,0 0 0,0-1 0,1 1 0,-1-1 0,1 1 18,-1 0 16,1 0 1,-1-1 0,0 1-1,1 0 1,-2 0 0,1 0-1,0 0 1,-1 1-17,0-3 22,0 0 0,0 0 0,0 1 0,1-1 0,-1 0 0,1 0 0,-1 0 0,1 0 0,0 0 0,0 0 0,-1 0 0,2 0 0,-1 0 0,0 0 0,0 0 0,1 0-22,7-1-1083,-9-1 464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139 732 7232,'-1'12'1904,"1"1"0,-4 11-1904,4-20 351,-1 0 0,1 1 0,-1-1 0,1 0 1,1 0-1,-1 4-351,1 6 757,1-6 113,2-9-234,4-15 364,-5 2-587,0-1-1,-1 0 0,-1 0 0,0-7-412,-2-59 603,1 79-599,-4-44 21,-2 1-1,-2-1 1,-6-14-25,-11-61-53,17 46 85,3-15-32,-6-59-37,7 132-37,2 11 53,-1 11 84,-3 35 106,2 0 0,1 0 1,3 32-170,-1 20 212,0-57-242,-11 148 263,2-90-185,4 1 0,4 61-48,3-54 178,-1-60-42,0-40-103,0 1 0,0-1-1,0 1 1,0-1-1,1 1 1,-1-1 0,1 1-1,-1 0 1,1-1-1,-1 0 1,1 2-33,-1-3 5,1 0 0,-1 0 0,0 0 0,0 0 0,0 0 0,0 0 0,0 0-1,0 0 1,0 0 0,0 0 0,0 0 0,0 1 0,0-1 0,0 0 0,0 0 0,0 0 0,0 0 0,0 0 0,0 0 0,0 0 0,1 0-1,-1 0 1,0 0 0,0 0 0,0 0 0,0 0 0,0 0 0,0 0 0,0 0 0,0 0 0,0 0 0,0 0 0,0 0 0,0 0 0,1 0-1,-1 0 1,0 0 0,0 0 0,0 0 0,0 0 0,0 0 0,0 0 0,0-1 0,0 1 0,0 0 0,0 0 0,0 0 0,0 0-1,0 0 1,0 0 0,0 0 0,0 0 0,0 0 0,0 0 0,0 0 0,0 0 0,1 0-5,0-11 219,-2-7-153,-1 1 0,0 0 0,-3-8-66,-4-23-43,1-50-280,3 0 1,6-35 322,0 38 90,0 51-107,2-13 17,-1 40-109,1 0 0,0 1 0,1-1 0,5-12 109,-9 28-167,0 0 1,0 0-1,0 0 0,0 0 1,0 0-1,0 0 1,0 0-1,0 0 0,0 0 1,0 0-1,-1 1 1,1-1-1,0 0 1,-1 0-1,1 0 0,-1 0 1,1 0 166,-1 0-1125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62 393 7296,'-9'-3'1953,"-1"0"0,1-1 0,0 0 0,0-1 0,-6-4-1953,26 7 456,0 1 0,1 0 0,-1 1 1,4 1-457,-4-1 31,134-3-1,61 1-60,67-4-77,730-80 176,-561 43-5,-29 5-176,243-51 118,-415 44 300,-89 16-148,-121 24-161,-10 2-75,-2-1-1,14-4 79,-28 7-1998,-11 3-6452,1-2 4429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23 7648,'-11'-16'2453,"11"16"-2385,-1-1-1,1 1 1,0 0 0,0 0-1,0 0 1,0 0 0,0 0-1,0 0 1,0 0 0,-1 0 0,1-1-1,0 1 1,0 0 0,0 0-1,0 0 1,0 0 0,0 0-1,0-1 1,0 1 0,0 0-1,0 0 1,0 0 0,0 0-1,0 0 1,0-1 0,0 1-1,0 0 1,0 0 0,0 0-1,0 0 1,0 0 0,0-1 0,0 1-1,0 0 1,0 0 0,0 0-1,0 0 1,0 0 0,1-1-1,-1 1 1,0 0 0,0 0-1,0 0 1,0 0 0,0 0-1,0 0 1,0 0 0,1 0-1,-1-1 1,0 1 0,0 0-1,0 0 1,0 0-68,12 1 1366,14 7-900,-6 1-415,11 5 1,0 1 0,0 2 1,18 14-53,-44-27 43,1 0 0,-1 1 0,0-1 0,-1 1 0,1 0 1,-1 1-1,0-1 0,0 1 0,-1 0 0,0 0 1,2 5-44,-3-6 32,0 0-1,-1 0 1,0 0 0,0 1 0,0-1 0,-1 0 0,1 1 0,-1-1 0,-1 1 0,1-1 0,-1 0 0,0 1 0,0-1 0,0 0 0,-1 2-32,-5 8 46,0 0 0,-1 0 0,0-1 0,-1 0 0,-1 0 0,0-1 0,-1 0 0,-8 6-46,-22 24 69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431 262 9376,'-3'-4'1742,"3"3"548,3 2-402,-3-1-1190,0 0 251,0 0-271,2 0 15,1 1-614,0 0 0,0 0 0,0 0-1,0 0 1,0-1 0,0 0 0,1 1 0,-1-1 0,0-1-1,0 1 1,0 0 0,1-1 0,-1 1 0,0-1 0,0 0-1,0 0 1,0 0 0,0-1 0,0 1 0,-1-1-1,3-1-77,-1 1 53,-1 0 1,0 0 0,0-1 0,0 1 0,-1-1 0,1 1 0,-1-1 0,1 0 0,-1 0 0,0 0-1,0 0 1,0-1 0,-1 1 0,1 0 0,-1-1 0,1 1 0,-1-1 0,0 0 0,0-2-55,-1-1 27,0-1-1,-1 1 1,1-1 0,-1 0 0,-1 1 0,0 0 0,0-1 0,0 1 0,-1 0 0,0 0-1,0 0 1,0 0 0,-1 1 0,0-1 0,-1 1 0,0 0 0,0 1 0,0-1 0,-2-1-27,2 2-8,-1 0 0,1 0 1,-1 1-1,0 0 0,-1 0 1,1 1-1,-1-1 0,1 1 0,-1 1 1,0-1-1,0 1 0,0 1 1,0-1-1,-1 1 0,1 0 1,0 1-1,-1-1 0,1 2 1,0-1-1,-7 2 8,3 0-17,-1 2-1,1 0 1,0 0 0,0 1 0,0 0-1,-6 5 18,-3 2-81,0 2-1,-14 13 82,17-12-11,0 1-1,2 1 1,0 0 0,1 1-1,0 0 1,2 1-1,0 1 1,1 0-1,2 0 1,0 1-1,1 1 1,0-1-1,2 1 1,1 1 11,1-6-4,1 0-1,1 0 1,1 0-1,0 0 1,2 0-1,-1 0 1,2 0 0,0 0-1,1 0 1,1-1-1,1 1 1,0-1-1,1 0 1,1 0 0,0-1-1,1 0 1,1 0-1,8 10 5,-10-17 21,0 0-1,1 0 0,0-1 0,0 0 0,1 0 0,0-1 0,0-1 1,1 1-1,0-1 0,0-1 0,0 0 0,0 0 0,1-1 0,-1 0 1,1-1-1,0 0 0,6 0-20,-4-1-214,0 0 1,0-1 0,0 0-1,0-1 1,0-1-1,0 0 1,0-1 0,-1 0-1,1-1 1,-1 0-1,0-1 1,0 0 0,-1-1-1,6-4 214,19-13-1355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18 368 8128,'-17'7'4469,"23"-24"1484,9-18-5800,-6-18 184,-5 19-140,5-21 167,-2 0 1,-3 0-1,-2-15-364,-1 89-148,1 1 0,1 1 148,0 1-45,9 48 17,4 1 0,15 39 28,-14-49 2,-8-20-1681,-5-1-4028,-4-26 3366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53 8960,'-22'0'3328,"22"0"-2592,-18 2-192,9-2 1536,9 5-1249,-8-5 449,8 3-768,0-6 32,8 3-288,10-7 192,9 2-256,16-7-96,2 0-64,12-3-32,-5 7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 7872,'-14'-19'2560,"14"19"-2540,0-1 0,0 1 1,0 0-1,0 0 0,-1 0 1,1 0-1,0 0 1,0-1-1,0 1 0,0 0 1,0 0-1,0 0 0,0 0 1,0 0-1,0 0 0,0-1 1,0 1-1,0 0 0,-1 0 1,1 0-1,0 0 0,0 0 1,0 0-1,0 0 1,0 0-1,0 0 0,-1 0 1,1 0-1,0-1 0,0 1 1,0 0-1,0 0 0,0 0 1,-1 0-1,1 0 0,0 0 1,0 0-1,0 0 0,0 0 1,0 0-1,0 0 1,-1 0-1,1 1 0,0-1 1,0 0-1,0 0 0,0 0 1,0 0-1,-1 0-20,0 1 54,-1 0 0,1 0-1,0 1 1,-1-1 0,1 1 0,0-1 0,0 1-1,0-1 1,0 1 0,0-1 0,0 1-1,0 0 1,1 0 0,-1-1 0,1 1 0,-1 0-1,1 0 1,-1 0 0,1 1-54,-1 8 119,0 0-1,1 0 1,0 1-119,0 0 110,2 30 197,2 0 0,2 6-307,4 35 239,24 333 699,-15-170-388,-6 31 1498,-13-277-2037,0 6 172,0 0 0,0 0 0,-1 0 0,0 0 0,0 0 0,-1 1-183,2-6 12,0-1-1,0 0 1,0 0-1,0 0 1,0 1-1,0-1 1,0 0-1,0 0 1,0 1 0,0-1-1,0 0 1,0 0-1,0 0 1,0 1-1,0-1 1,0 0-1,-1 0 1,1 0-1,0 1 1,0-1-1,0 0 1,0 0-1,-1 0 1,1 0-1,0 0 1,0 1-1,0-1 1,-1 0-1,1 0 1,0 0-1,0 0 1,0 0-1,-1 0 1,1 0-1,0 0 1,0 0-1,-1 0 1,1 0-1,0 0 1,0 0-1,0 0 1,-1 0-1,1 0-11,-8-10 281,-5-24-67,12 30-185,-9-30 65,1-1-1,2 0 1,2 0-1,1-9-93,3 37-1,-3-33-40,2 0 0,2 0-1,1-1 1,4-9 41,1-8 54,10-38-54,-10 68-43,1 0 0,2 1 0,0-1 1,7-9 42,-14 32-11,1 0 0,-1 1 0,1 0 0,0-1 0,0 1 0,1 0 0,-1 0 0,1 1 0,0-1 0,0 1 0,0 0 0,0 0 0,1 0 0,-1 0 0,1 1 0,4-2 11,-5 3-10,-1 0 0,0 0-1,0 1 1,1-1 0,-1 1 0,0 0-1,1 0 1,-1 0 0,0 0 0,1 1-1,-1-1 1,0 1 0,1 0-1,-1 0 1,0 0 0,0 0 0,0 1-1,0-1 1,0 1 0,0 0-1,-1 0 1,1 0 0,0 0 0,-1 0-1,1 0 1,-1 1 10,2 1 4,-1 0 0,1 0 0,-1 0-1,0 0 1,-1 1 0,1-1 0,-1 1 0,0 0-1,0-1 1,0 1 0,-1 0 0,1 0 0,-1 0-1,0 0 1,-1 1 0,1-1 0,-1 0 0,0 0-1,-1 0 1,1 0 0,-1 1-4,-2 6 4,0 0-1,-1-1 1,0 1-1,-1-1 1,0 0-1,-1 0 1,-1-1-1,1 0 1,-8 9-4,7-12-2,1 1-1,-1-1 1,0-1 0,0 0 0,-1 0 0,0 0-1,0-1 1,-1 0 0,1 0 0,-1-1 0,0 0-1,-6 1 3,12-4-368,0 0 0,0 0-1,0-1 1,0 1-1,0-1 1,0 0-1,0 0 1,-1 0 0,1 0-1,0 0 1,0-1-1,-3 0 369,3-1-6133,6 1 1776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59 142 7968,'-32'-15'4713,"12"7"-1304,20 7-3349,0 1-1,0-1 1,0 1-1,-1 0 1,1-1-1,0 1 1,0-1-1,0 1 1,0-1-1,0 1 1,0-1-1,0 1 1,0-1-1,0 1 1,0-1-1,0 1 1,1-1-1,-1 1 1,0-1-1,0 1 1,0-1-1,1 1 1,-1 0-1,0-1 1,0 1-1,1-1-59,5-9 480,-1 2-325,0 0 0,1 0 0,0 1 0,1 0 0,0 0 0,0 0 0,0 1 0,1 0 0,-1 1 0,1 0 1,1 0-1,-1 0 0,5 0-155,-11 3-5,1 1-1,-1 1 1,1-1 0,0 0 0,0 1 0,-1-1 0,1 1 0,0 0-1,0 0 1,0 0 0,-1 0 0,1 0 0,0 1 0,0-1 0,-1 1 0,1 0-1,0 0 1,-1 0 0,1 0 0,0 0 0,-1 1 0,0-1 0,1 1-1,-1-1 1,0 1 0,0 0 0,0 0 0,0 0 0,1 1 5,-1 0-8,1 0 0,-1 1 0,0-1 0,0 0 0,0 1 0,-1-1 0,1 1 0,-1 0 0,0-1 0,0 1 0,0 0 0,0 0 0,-1 0-1,0 0 1,0 0 0,0-1 0,0 1 0,0 0 0,-1 0 0,0 2 8,-2 5-3,-1 0 0,-1 0 0,0 0 0,-1-1 0,0 1 0,0-1 0,-1-1 0,-6 8 3,-14 13 195,-30 25-195,46-43 43,3-5 27,0 1 1,0-1 0,1 2-1,0-1 1,1 1 0,0 0-1,1 1 1,-1 1-71,6-11 5,-1 1 0,1-1-1,0 1 1,0 0 0,-1-1 0,1 1 0,0-1-1,0 1 1,0 0 0,0-1 0,0 1 0,0 0-1,0-1 1,0 1 0,0-1 0,0 1 0,0 0-1,0-1 1,1 1 0,-1-1 0,0 1 0,0 0-1,1-1 1,-1 1 0,0-1 0,1 1 0,-1-1-1,0 1 1,1-1 0,-1 1 0,1-1 0,-1 0-1,1 1 1,-1-1 0,1 0 0,-1 1 0,1-1-1,0 0 1,-1 0 0,1 1 0,-1-1 0,1 0-1,0 0-4,3 1 19,0 0 0,-1-1 0,1 0 0,0 0 0,0 0 0,3 0-19,16-4 30,-1-1-1,1-1 1,-1-1-1,0-1 1,15-7-30,-2 0-41,38-17-1647,-23 9-4304,-28 15 3171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570 767 9376,'0'-3'611,"0"1"-1,1-1 1,-1 1 0,0-1 0,1 1 0,0 0-1,-1-1 1,1 1 0,0 0 0,1-3-611,15-16 2076,-7 8-1733,-9 12-314,0 0 0,-1 0 0,1 0 0,-1 0-1,1 0 1,-1 0 0,1-1 0,-1 1 0,0 0-1,1 0 1,-1 0 0,0 0 0,0-1-1,0 1 1,0 0 0,0 0 0,0 0 0,0-1-1,-1 1 1,1 0-29,-1-2 112,0 0 0,0 1 0,0-1 0,-1 1 1,1-1-1,-1 1 0,1 0 0,-1-1 0,0 1-112,-7-7 349,1 1 0,-1 0 0,-1 1 1,0-1-350,10 8 0,-3-2-4,-1 0 1,1 1 0,0-1 0,0 1 0,-1-1-1,1 1 1,-1 0 0,1 1 0,-1-1-1,0 0 1,1 1 0,-1 0 0,1 0-1,-1 0 1,0 0 0,1 1 0,-1 0-1,1-1 1,-1 1 0,1 0 0,-2 1 3,-4 2-13,-1 0 0,1 0 1,0 1-1,1 0 0,-1 0 1,-5 6 12,11-9-3,0 1 0,0 0 0,0-1 0,0 1 0,0 1 0,1-1 0,0 0 0,-1 1 0,1-1 0,0 1 1,1-1-1,-1 1 0,1 0 0,-1 0 0,1 0 0,0 0 0,0 3 3,1-2-6,0-1 1,0 1-1,0-1 1,1 1-1,0-1 1,-1 1-1,2-1 0,-1 1 1,0-1-1,1 0 1,0 1-1,0-1 1,0 0-1,1 0 0,1 2 6,3 2 14,-1 0 0,2 0 0,-1 0-1,1-1 1,0 0 0,1-1-1,1 1-13,-5-3 17,0-1-1,0 0 1,1 0-1,-1-1 0,1 1 1,0-1-1,-1 0 1,1-1-1,0 0 0,0 0 1,0 0-1,0 0 1,2-1-17,-4-1 6,0 1 1,0-1 0,0 0 0,0 0-1,0-1 1,0 1 0,-1-1 0,1 0-1,-1 0 1,3-2-7,-4 3 21,0 0 0,-1-1 0,1 1 0,0 0 0,-1-1-1,1 1 1,-1-1 0,1 0 0,-1 1 0,0-1 0,0 0 0,0 0 0,0 0 0,0 0 0,0 0-1,-1 0 1,1 0 0,0 0 0,-1 0 0,0-1-21,0 3-5,0 0 0,0 0 0,0 0 0,0 0 0,0 0-1,0 0 1,0 0 0,0 0 0,0 0 0,0 0 0,0 0 0,0 0 0,0 0 0,0 0 0,0 0-1,0 0 1,0 0 0,0 0 0,0 0 0,0 0 0,0 0 0,0 0 0,0 0 0,0 0 0,0 0-1,0 0 1,0 0 0,0 0 0,0 0 0,0 0 0,-1 0 0,1 0 0,0 0 0,0 0 0,0 0 0,0 0-1,0 0 1,0 0 0,0 0 0,0 0 0,0 0 0,0 0 0,0 0 0,0 0 0,0 0 0,0 0 5,-3 7-124,-2 10 130,4-14-6,1-1 1,0 1-1,0-1 1,0 1-1,0 0 1,1-1-1,-1 1 0,1 2 0,-1-5 4,0 1 0,1 0-1,-1-1 1,0 1-1,0-1 1,1 1-1,-1-1 1,0 1-1,1-1 1,-1 1 0,0-1-1,1 1 1,-1-1-1,1 1 1,-1-1-1,0 1 1,1-1-1,-1 0 1,1 1 0,0-1-1,-1 0 1,1 0-1,-1 1 1,1-1-1,-1 0 1,1 0 0,0 0-1,-1 0 1,1 0-1,-1 1 1,1-1-1,0 0 1,-1-1-1,1 1 1,-1 0 0,1 0-1,0 0 1,0 0-4,6-3 43,-1-1 1,1 0 0,-1 0 0,0 0-1,0 0 1,0-1 0,4-5-44,-3 3 51,5-4 44,0 0 1,-1-2-1,0 1 1,-2-1-1,1-1 0,-1 0 1,-1 0-1,-1-1 1,5-13-96,-6 13 55,-2-1 0,0 0 0,0 0 0,-2-1 0,0 1 0,-1-12-55,0-1 9,-1 1 1,-1-1-1,-2 1 0,-1-1 0,-1 1 0,-1 0 0,-6-14-9,5 19 25,-2 1 0,0 0 0,-1 1 0,-1 0 0,-1 0 0,-1 1 0,-1 1-1,-1 0 1,-2-2-25,8 11 8,-1 1-1,0-1 1,0 1-1,0 1 1,-1 0-1,-1 1 1,1 0-1,-1 0 0,0 2 1,-1-1-1,1 1 1,-1 1-1,0 1 1,0-1-1,-3 1-7,-1 1-32,1 0-1,-1 1 1,0 1 0,0 1-1,0 0 1,1 1-1,-1 1 1,1 0 0,-1 1-1,1 1 1,0 0-1,1 2 1,-10 4 32,12-3-15,1 0 0,1 0-1,-1 1 1,1 0 0,1 1 0,0 1 0,0-1-1,1 1 1,1 1 0,0 0 0,0 0 0,-3 10 15,-3 7-23,1 2 1,2 0-1,1 0 1,-5 28 22,6-16 2,2 0 0,2 1-1,2-1 1,2 1 0,2 0 0,2 0-1,2-1 1,1 1 0,7 18-2,-8-41 23,0 0 1,2 0-1,0 0 0,1-1 0,2 0 1,0 0-1,0-1 0,2-1 0,1 0 1,0 0-1,12 11-23,-10-14 26,1-2 0,0 1 0,1-2 0,0 0 0,1-1 0,0-1 0,13 5-26,-14-8-17,-1-1 1,1 0-1,1-1 0,-1-1 1,1-1-1,0 0 0,-1-1 1,1-1-1,0-1 17,-7-1-334,0 0 0,-1 0-1,1-1 1,-1 0 0,0-1 0,0 0-1,0-1 1,0 0 0,9-5 334,29-14-1659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26 500 9216,'-4'4'2719,"-2"2"-216,6-6-2473,0 0 1,0 0-1,0 0 1,0 0 0,0 0-1,0 0 1,0 0-1,0 0 1,0 0-1,0 0 1,0 0-1,0 0 1,0 0 0,0 0-1,0 0 1,-1 0-1,1 0 1,0 0-1,0 0 1,0 0-1,0 0 1,0 0-1,0 0 1,0 1 0,0-1-1,0 0 1,0 0-1,0 0 1,0 0-1,0 0 1,0 0-1,0 0 1,0 0 0,0 0-1,0 0 1,0 0-1,0 0 1,0 0-1,0 0 1,0 0-1,0 0 1,0 0 0,0 1-1,0-1 1,0 0-1,0 0 1,0 0-1,0 0 1,0 0-1,0 0 1,0 0 0,0 0-1,1 0 1,-1 0-1,0 0 1,0 0-1,0 0 1,0 0-1,0 0 1,0 0-1,0 0 1,0 0 0,0 0-1,0 0 1,0 0-1,0 0 1,0 0-31,1 0 794,-1 0-266,0 0 150,5-11 808,-4 10-1432,-1 0 0,1 0 0,0 0 0,0 0 0,-1 0 0,1-1 0,-1 1 0,1 0 0,-1 0 0,0-2-54,2-19 575,-1-1-1,-2 0 0,-1-5-574,0-7 91,-8-132-6,9 121-43,1 13-202,-2-1 0,-1 1 1,-3-9 159,6 42-7,0 0 1,0 0-1,0 0 1,0 0-1,0 0 1,0 0-1,0 0 1,0 0-1,0 0 1,0 0-1,0 0 1,0 0-1,0 0 1,0 1 0,0-1-1,-1 0 1,1 0-1,0 0 1,0 0-1,0 0 1,0 0-1,0 0 1,0 0-1,0 0 1,0 0-1,0 0 1,0 0-1,0 0 1,0 0-1,-1-1 1,1 1-1,0 0 1,0 0 0,0 0-1,0 0 1,0 0-1,0 0 1,0 0-1,0 0 1,0 0 6,-1 12-125,4 108 2,0-44 75,4 1 1,13 53 47,6 56 122,-17-100-1418,-5-50 458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94 11552,'-27'-10'4288,"27"10"-3361,-12 0-223,8 0 1216,8 0-1184,-4-4 416,8 4-672,5-5-224,9 2-160,23-6-96,8 2 32,12-8 32,2 3-32,-2-4-1216,-2 4 640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30 5312,'-15'-13'1701,"14"12"-1581,0 0 1,0 0-1,0 0 0,-1 0 1,1 1-1,0-1 0,-1 0 0,1 1 1,0-1-1,-1 1 0,1 0 1,-1-1-1,1 1-120,-7-2 1961,-7-3 247,13 29-1669,-17 132 752,18-138-1158,-10 134 1717,6 47-1850,6-51 618,-1-20 39,9 45-657,-4-110 939,-1 18-939,-4-79 16,-2 33 533,-2-19-105,4-16-425,0 1 0,0-1 0,0 0 0,0 1 0,-1-1 0,1 0 0,0 1 0,0-1 0,0 0 0,-1 1 0,1-1 0,0 0 0,0 0 0,-1 1 0,1-1 0,0 0 0,-1 0 0,1 1 0,0-1 0,-1 0 1,1 0-1,0 0 0,-1 0 0,1 0 0,-1 0 0,1 1-19,-1-2 28,0 1-1,-1-1 1,1 1 0,0-1 0,0 1 0,0-1-1,0 1 1,0-1 0,0 0 0,0 0 0,0 0-1,0 1 1,0-1 0,0 0 0,1 0 0,-1 0-1,0 0 1,1 0 0,-1-1 0,0 0-28,-11-24 156,11 23-132,-7-19-3,2-1 0,0 0 1,2 0-1,0 0 0,0-23-21,2-6-61,2 0 0,5-34 61,-3 66 2,0 0 0,1 0 0,2 0 0,0 1 0,0-1 0,8-13-2,-9 24-16,0 0 0,1 0 1,0 0-1,1 1 0,0 0 0,0 0 1,0 0-1,1 1 0,1-1 1,-1 2-1,1-1 0,0 1 0,1 1 1,5-4 15,-7 5-32,1 1 1,1-1 0,-1 1 0,0 1-1,1-1 1,-1 2 0,1-1 0,0 1-1,1 0 32,-4 1-17,1 0 1,-1 0-1,0 1 0,0 0 0,0 0 0,0 0 0,0 1 0,0 0 0,-1 0 0,1 0 0,0 1 0,-1 0 0,3 2 17,-4-2-4,0 0-1,-1 0 1,0 1-1,1-1 1,-1 1-1,0 0 1,-1 0-1,1 0 1,-1 0-1,0 0 1,0 0-1,0 1 1,0-1-1,-1 1 1,0-1-1,1 5 5,0 2 38,-1 0 0,0 0 0,0 1-1,-1-1 1,-1 0 0,-1 5-38,1-7 13,0 1 1,-1-1-1,-1 0 0,0 0 1,0-1-1,-1 1 0,1-1 1,-2 1-1,1-1 1,-2 0-1,1-1 0,-1 1 1,0-1-1,0 0 0,-5 4-13,4-6 19,1 0-1,-1 0 0,0-1 1,0 0-1,0 0 0,0-1 1,-1 0-1,0 0 0,1 0 1,-1-1-1,0-1 0,0 1 1,0-1-1,0 0 0,-1-1 1,1 0-1,-7-1-18,2-1-9,0 0 0,0-1 1,1 0-1,-1-1 0,1-1 0,0 0 1,0 0-1,1-1 0,-5-3 9,8 4-848,1-1 0,-1 0-1,1 0 1,-6-7 848,7 4-1546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 8320,'0'0'134,"0"-1"-1,0 1 1,-1 0 0,1-1 0,0 1-1,0 0 1,0 0 0,0-1 0,0 1-1,-1 0 1,1 0 0,0 0 0,0-1 0,0 1-1,-1 0 1,1 0 0,0 0 0,0-1-1,-1 1 1,1 0 0,0 0 0,0 0-1,-1 0 1,1 0 0,0 0 0,0 0 0,-1 0-1,1 0-133,-3 7 1570,3 21-1265,0-22-11,0 23 58,-1 6 455,1 0 1,2 0-1,2 0 1,1 0-1,3 7-807,-7-42 17,-1 0-1,0 1 1,0-1-1,0 0 0,0 0 1,0 0-1,0 0 0,0 0 1,0 1-1,0-1 0,1 0 1,-1 0-1,0 0 0,0 0 1,0 0-1,0 0 1,1 0-1,-1 1 0,0-1 1,0 0-1,0 0 0,0 0 1,1 0-1,-1 0 0,0 0 1,0 0-1,0 0 0,0 0 1,1 0-1,-1 0 1,0 0-1,0 0 0,0 0 1,0 0-1,1 0 0,-1 0 1,0 0-1,0 0 0,0-1 1,0 1-1,1 0 1,-1 0-1,0 0 0,0 0 1,0 0-1,0 0 0,0 0 1,1-1-1,-1 1-16,13-12 384,15-21-200,-28 32-178,5-4-24,5-10 1,1 2-1,1-1 1,0 2-1,1 0 1,1-1 17,-11 11-3,1-1 1,-1 0-1,1 1 1,0 0-1,0 0 1,0 0-1,0 0 1,0 1-1,0 0 1,1-1 0,-1 1-1,0 1 1,1-1-1,-1 1 1,0 0-1,1 0 1,-1 0-1,1 0 1,-1 1-1,0 0 1,1 0-1,3 1 3,-1 1-1,-1-1-1,0 2 0,0-1 0,-1 0 0,1 1 0,-1 0 1,1 1-1,-1-1 0,0 1 0,-1 0 0,1 0 1,-1 0-1,0 1 0,-1-1 0,1 1 0,-1 0 0,0 0 1,0 1-1,-1-1 0,1 2 2,-2-2 13,1-1-1,-1 1 1,0 0 0,0 0 0,-1 0-1,0 0 1,0 0 0,0-1-1,-1 1 1,0 0 0,0 0 0,0 0-1,-1-1 1,1 1 0,-1-1-1,-1 1 1,1-1 0,-1 0 0,0 0-1,0 0 1,-1 0 0,1 0-1,-2 0-12,-8 7-96,1 0-1,-2 0 0,0-2 0,0 1 0,-1-2 0,-4 2 97,13-8-565,0 0-1,0-1 1,0 1 0,0-1-1,-1-1 1,-5 2 565,-11 1-1786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9472,'0'-24'3520,"0"24"-2752,9-24-192,-4 8 864,7 6-896,10-14-1,5 8-351,8-4-192,5 4-32,-1 1 160,1 3-64,-4 5-1919,-1 2 991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481 591 8480,'0'2'7140,"-1"-5"-3444,0-10-2736,-1-7-1135,1 13 265,0 0-1,-1 0 1,0 0 0,0 1 0,0-1 0,-1 1 0,0-1 0,0 1 0,-1 0 0,-3-4-90,5 7 32,-1 0 1,1 0-1,-1 1 1,1-1 0,-1 1-1,0 0 1,0 0-1,0 0 1,0 0-1,-1 1 1,1-1 0,0 1-1,-1 0 1,1 0-1,-1 0 1,1 0 0,-1 0-1,1 1 1,-1 0-1,0-1 1,1 2 0,-2-1-33,-4 1-6,0 1-1,1 0 1,-1 0 0,0 1 0,1 0 0,0 0 0,0 1 0,0 0 0,0 1-1,0 0 1,1 0 0,-4 4 6,4-3-1,0 0 0,0 0 0,0 1 0,1 0 0,0 1 0,1-1 0,0 1 0,0 0 0,0 0 0,1 1 0,0-1 0,0 3 1,3-9 4,1 1 0,-1 0-1,0 0 1,1 0 0,0 0-1,-1-1 1,1 1-1,0 0 1,1 0 0,-1 0-1,0 0 1,1 0 0,0 0-1,-1-1 1,1 1-1,0 0 1,1-1 0,-1 1-1,0 0 1,1-1 0,-1 0-1,1 1 1,0-1 0,0 0-1,0 0 1,0 0-1,0 0 1,0 0 0,1 0-1,-1-1 1,0 1 0,2 0-4,8 4 18,1 0 1,-1-1 0,1-1 0,0 0 0,0 0 0,5-1-19,-13-2-18,4 1 14,0 0 1,0 1 0,0 0-1,0 1 4,-6-3 4,-1 0 0,1 1 0,-1-1 0,1 1 0,-1 0-1,0 0 1,0 0 0,1 0 0,-1 0 0,-1 0 0,1 0 0,0 1 0,0-1-1,-1 0 1,1 2-4,-1-1 8,0-1-1,0 0 1,0 0 0,0 0-1,1 0 1,-1 0-1,0 0 1,1-1-1,0 1 1,-1 0 0,1-1-1,0 1 1,0-1-1,0 1 1,0-1-1,0 0 1,0 0 0,0 0-1,0 0 1,0 0-1,1-1 1,-1 1-1,0-1 1,1 1 0,-1-1-1,0 0 1,1 0-1,-1 0 1,0 0-1,1 0 1,1-1-8,1 0 11,0-1 1,0 1-1,-1-1 0,1 0 0,0-1 1,-1 1-1,1-1 0,-1 0 0,0 0 1,0 0-1,0-1 0,0 1 0,-1-1 1,1 0-1,-1 0 0,0 0 0,0-1 1,0-1-12,4-5 21,-1-1 0,-1-1 1,0 1-1,0 0 0,-1-1 1,0-7-22,3-14 38,-2 0 1,-1 0 0,-2 0 0,-1-1 0,-2 1-1,-1 0 1,-2 0 0,-1 0 0,-2 0 0,-1 1-1,-4-7-38,5 21 15,0 0 1,-2 0-1,0 1 0,-1 0 0,-1 1 0,-2-2-15,7 10 6,-1 0-1,0 1 1,0 0 0,0 0 0,-1 1-1,-1 0 1,-7-5-6,10 8 0,-1 0 0,0 1-1,0 0 1,0 0 0,0 0 0,0 1-1,-1 0 1,1 1 0,0 0 0,-1 0-1,-4 0 1,1 1-10,0 1 1,0 0-1,0 1 0,0 0 0,1 1 0,-1 0 0,0 0 0,1 1 1,0 1-1,0-1 0,1 2 0,-1-1 0,1 1 0,0 1 1,0 0-1,1 0 0,-4 5 10,-2 2 8,1 0-1,1 1 1,1 1 0,0 0-1,1 0 1,1 1 0,0 0-1,1 1 1,1 0 0,1 0-8,-4 15 27,1 0 1,2 0 0,1 1 0,2-1-1,1 1 1,2 0 0,1 9-28,1-26 10,0 0 1,2 0-1,0 0 1,0 0-1,2-1 1,0 0 0,1 1-1,0-2 1,2 1-1,0-1 1,0 0-1,1-1 1,1 1-1,1-2 1,5 6-11,0-3 41,2-1 0,0 0 1,0-2-1,1 0 0,1-1 1,0-1-1,1 0 0,21 6-41,-26-12-110,0 0 1,0-1-1,1-1 0,0 0 0,0-1 0,0-1 0,0-1 0,0 0 1,0-1-1,4-2 110,34-4-838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6 197 9568,'-4'-18'5420,"4"18"-5274,0-1 0,-1 0 0,1 0 0,0 0 0,0 0 0,0 0 0,0 1 0,-1-1 1,1 0-1,0 0 0,1 0 0,-1 0 0,0 0 0,0 0 0,0 0 0,0 1 0,1-2-146,0-2 527,0 1 0,0-1-1,-1 0 1,1 0 0,-1 1-1,0-4-526,0 3 138,0 1 0,0 0 0,0 0 0,0 0 0,1 0 0,0-1 0,-1 1 0,1 0 0,0 0 0,1 0 0,-1 1 0,1-2-138,2-3 134,2-3-53,1 0 1,0 1-1,6-7-81,-9 12-24,0 0 0,0 1 0,0 0 0,0 0 0,1 0 1,-1 0-1,1 1 0,0 0 0,0 0 0,2-1 24,0 1 1,0 0 0,1 1 1,-1 0-1,0 0 0,1 0 0,-1 1 1,1 0-1,-1 0 0,1 1 0,-1 0 1,6 2-2,-10-2 6,1 0-1,-1 0 1,0 0 0,1 0 0,-1 1 0,0-1 0,0 1 0,0 0-1,0 0 1,0 0 0,0 1 0,-1-1 0,1 1 0,-1-1-1,1 1 1,-1 0 0,0 0 0,0 0 0,0 0 0,-1 0 0,1 0-1,-1 1 1,0-1 0,0 1 0,1 1-6,-2-1-7,1 0 0,-1 0 0,0 0 0,0 0 1,-1 0-1,1 0 0,-1 0 0,0 0 0,0-1 0,0 1 0,-1 0 0,1-1 0,-2 3 7,-5 10-17,-1-1-1,-7 9 18,4-6 77,-42 66 526,53-83-598,1-1 1,0 1-1,-1-1 1,1 0-1,0 1 1,0-1-1,-1 1 1,1-1-1,0 1 1,0-1-1,0 1 1,0 0-1,0-1 1,-1 1-1,1-1 1,0 1-1,0-1 1,0 1-1,0-1 1,1 1-1,-1-1 1,0 1-6,0-1 7,0 1 0,1-1 0,-1 0 1,0 0-1,1 0 0,-1 1 0,1-1 0,-1 0 0,0 0 0,1 0 1,-1 0-1,0 0 0,1 0 0,-1 0 0,1 0 0,-1 0 1,0 0-1,1 0 0,-1 0 0,1 0 0,-1 0 0,0 0 0,1 0-7,31-11 325,-22 7-237,10-2-74,0 1 0,0 1 0,0 1 0,0 1-1,1 0 1,-1 2 0,4 0-14,-12 1-11,0 0 1,0 1-1,-1 0 0,1 0 0,0 1 1,-1 1-1,0 0 0,0 1 0,0 0 1,0 0-1,-1 1 0,9 7 11,-14-9 5,0 0 0,0 1-1,-1 0 1,0-1 0,1 1 0,-2 1-1,1-1 1,-1 1 0,1-1 0,-2 1-1,1 0 1,-1 0 0,1 0 0,-2 0-1,1 0 1,-1 1 0,0-1 0,0 1-1,-1-1 1,1 1 0,-1-1 0,-1 1-1,1-1 1,-1 0 0,-1 1 0,1-1-1,-3 6-4,0-2 81,-1-1-1,0 1 0,0-1 1,-1 0-1,-1 0 1,1 0-1,-1-1 0,-1 0 1,-4 3-81,0-1 43,0 0 0,-1-1 0,0-1 0,-1 0 0,1 0-1,-7 1-42,-4 0 36,0 0-1,-1-2 1,1-1-1,-1-1 0,0-1 1,-1-1-1,1-1 0,-6-1-35,8-2-874,-1-1-1,-13-2 875,4-1-1083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26 275 7808,'-1'-2'510,"-8"-11"2081,9 13-2480,0-1 1,0 1 0,0 0 0,0 0 0,-1-1-1,1 1 1,0 0 0,0 0 0,0-1-1,0 1 1,-1 0 0,1 0 0,0 0 0,0-1-1,-1 1 1,1 0 0,0 0 0,0 0-1,-1 0 1,1 0 0,0-1 0,-1 1 0,1 0-1,0 0 1,0 0 0,-1 0 0,1 0-1,0 0 1,-1 0 0,1 0 0,0 0 0,-1 0-1,1 0 1,0 0 0,-1 0-112,-4 1 2339,4-1-1513,3 0-674,-1 16 989,0-14-1091,0-1-1,0 1 1,0-1 0,0 1-1,0-1 1,0 1-1,0-1 1,0 0-1,0 1 1,1-1-1,-1 0 1,0 0-1,1 0 1,-1 0-1,1 0 1,-1 0-1,1-1 1,-1 1 0,1 0-1,0-1 1,0 1-50,8 1 64,0 1 0,0-2 1,4 1-65,-3 0 52,30 5-24,0-3 0,1-1 0,-1-1 0,12-3-28,146-20-17,67-21 17,-48 7-37,104-18 59,7 4-60,-128 23 83,274-29-84,-398 50 82,246-24 95,-232 24-607,-77 4 111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22 9376,'-3'-4'762,"-8"-8"2040,9 7-1607,4 4-632,82 24 808,-53-12-1041,12 7-330,-32-13 53,-1 1-1,0 0 0,0 0 0,-1 1 1,8 7-53,-14-12 15,-1 1 1,1-1 0,0 1-1,-1 0 1,0-1-1,0 1 1,0 0-1,0 1 1,0-1 0,0 0-1,-1 1 1,0-1-1,1 0 1,-1 1-1,0-1 1,-1 1 0,1 0-1,-1-1 1,0 1-1,0 0 1,0-1-1,0 1 1,0 0 0,-1-1-1,0 3-15,-2 1-10,0-1 0,0 1 0,-1-1 1,1 0-1,-2 0 0,1 0 0,0 0 0,-1-1 0,0 0 0,-1 0 10,-14 13-772,0-2 1,-3 1 771,-5 3-1819,-1-2 0,0-1 1,-7 2 1818,-29 13-2624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497 103 7712,'7'-18'2015,"-5"13"-1425,0 0-1,0-1 0,-1 1 1,1-1-1,-1 0 1,0-1-590,-1 5 158,0 1 0,0-1 1,-1 0-1,1 0 0,0 0 1,-1 0-1,1 1 0,-1-1 1,0 0-1,1 0 0,-1 1 1,0-1-1,0 1 1,0-1-1,0 1 0,-1-1 1,1 1-1,0 0 0,-1-1 1,1 1-1,0 0 0,-1 0 1,0 0-1,1 0 0,-1 0 1,0 0-1,1 1 0,-1-1 1,0 0-1,0 1 1,1-1-1,-1 1 0,0 0 1,0 0-1,0 0-158,-4-1 87,-1 1 0,1 0-1,-1 0 1,1 0 0,-1 1 0,1 0 0,-1 1-1,1-1 1,0 1 0,-1 1-87,-21 9 37,0 2-1,1 1 1,1 1-1,0 1 1,1 2-1,1 0 1,-20 22-37,25-22 40,1 1 0,1 1 0,2 1 0,0 0 0,1 1 0,1 1 0,1 0 0,1 0 0,1 1 0,1 1 0,2 0 0,-2 13-40,7-29 10,1 1 1,0-1-1,0 1 1,2 0-1,-1-1 0,1 1 1,1 0-11,-1-5 9,0 0 1,1-1-1,-1 1 1,1-1 0,1 1-1,-1-1 1,1 0-1,0 0 1,0 0 0,0 0-1,1-1 1,-1 1-1,3 1-9,-1-2 23,1 1 0,0-1 0,0 0-1,0 0 1,1 0 0,-1-1 0,1 0 0,0-1-1,0 1 1,0-1 0,0-1 0,0 1-1,0-1 1,0 0 0,4-1-23,7 0 20,0 0 0,0-2 1,-1 0-1,1-1 0,10-3-20,8-4-227,1-2 1,13-8 226,-49 20-6,61-21-298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35 9728,'-6'-11'1598,"-6"-9"1796,9 17-2764,5 5-188,-1-1 261,-1 3 428,-1 8-864,0-1-1,0 1 1,-1-1-1,-1 0 1,-3 11-267,-24 56 567,11-32-184,8-19-111,7-17-171,-1-1-1,2 1 1,-1 1-1,1-1 1,1 1-1,0-1 1,-1 10-101,3-18 9,0 0 0,1 0 0,-1 0 0,0 0 0,1 0 0,-1-1 0,1 1 0,-1 0 0,1 0 0,0 0 0,0-1 1,0 1-1,0 0 0,0-1 0,0 1 0,0-1 0,0 1 0,1-1 0,-1 0 0,1 1 0,-1-1 0,1 0 0,-1 0 0,1 0 0,0 0 1,-1 0-1,1 0 0,0-1 0,0 1 0,0-1 0,0 1 0,-1-1 0,2 1-9,8 0 29,0 0-1,0 0 1,0-1 0,0 0-1,6-2-28,-6 2 64,24-3-1162,0-2-1,12-3 1099,-11 1-1307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 11392,'-31'-12'4224,"31"12"-3297,-14 19-255,5-7 544,9 4-800,-4 4 608,4 3-576,0 4-320,9 4-96,0 5 32,0-1-32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46 10304,'-14'-30'3317,"3"15"-999,11 15-2302,0 0-1,1 0 1,-1 0 0,0 0-1,0 0 1,0 0 0,0 0 0,0 0-1,0 0 1,0 0 0,0 1-1,0-1 1,0 0 0,0 0 0,0 0-1,0 0 1,0 0 0,0 0-1,0 0 1,0 0 0,0 0 0,0 1-1,0-1 1,0 0 0,0 0-1,0 0 1,0 0 0,0 0 0,0 0-1,0 0 1,0 0 0,0 0-1,0 1 1,0-1 0,0 0-1,0 0 1,0 0 0,0 0 0,-1 0-1,1 0 1,0 0 0,0 0-1,0 0 1,0 0 0,0 0 0,0 0-1,0 0 1,0 0 0,0 0-1,0 0 1,-1 0 0,1 1 0,0-1-1,0 0 1,0 0 0,0 0-1,0 0 1,0 0 0,0 0 0,0-1-1,0 1 1,-1 0 0,1 0-1,0 0 1,0 0 0,0 0-1,0 0-15,3 18 196,-1 0 0,0 0-1,-1 0 1,-1 0-196,2 34 199,23 185 598,11-2 0,18 33-797,-29-168 274,-12-54 589,-2 1 0,2 32-863,-12-72 175,0-6-135,-1 0 0,0 0 0,0 0 0,0-1 0,0 1 0,1 0 0,-1 0 0,0 0 0,0 0 0,-1-1-1,1 1 1,0 0 0,0 0 0,0 0 0,-1 0 0,1-1 0,0 1 0,-1 0 0,1 0-40,-1-2 69,0-1 0,0 1 1,0 0-1,0 0 0,0-1 1,0 1-1,1-1 0,-1 1 1,0-1-1,1 1 0,-1-1 1,1 1-1,0-2-69,-15-52-43,2-1 1,0-21 42,-11-166 16,21 193 1,3 0 1,2 0 0,3-8-18,-2 32 2,1 1-1,1 0 1,1 0 0,2 0-1,0 0 1,2 1 0,1 1-1,0 0 1,5-5-2,-9 16-28,0 1 1,1 1-1,1-1 1,-1 1-1,2 0 1,-1 1-1,1 0 1,1 1-1,-1 0 1,2 1-1,-1 0 1,1 0-1,0 1 1,0 1-1,0 0 1,1 1-1,0 0 1,9-1 27,-15 4-20,0 0 0,1 0 1,-1 1-1,0 0 0,1 0 1,2 1 19,-7 0 4,0-1 0,0 1-1,0 0 1,1 0 0,-1 0 0,0 1 0,0-1 0,-1 1 0,1 0 0,0-1 0,0 1 0,-1 0 0,1 1 0,-1-1 0,2 2-4,0 1-2,0 1-1,0 0 1,0 0-1,-1 0 1,0 0 0,0 0-1,-1 1 1,0 0-1,0-1 1,0 1-1,-1 0 1,0 0-1,0 0 1,0 0-1,-1 0 1,0 0-1,-1 0 1,0 0 0,0-1-1,0 1 1,-2 4 2,0 0 20,-1-1 1,0 0 0,0-1 0,-1 1 0,0-1 0,-1 1-1,0-2 1,0 1 0,-1-1 0,0 0 0,0 0 0,-1-1-1,0 0 1,-2 1-21,-17 11 50,-1-2 0,0-1 0,-2-1-1,1-1 1,-2-1 0,-29 7-50,44-16-112,0-1-1,0 0 1,0-1-1,-9-1 113,15-1-806,-1 0 0,1-1 0,0 0-1,-6-2 807,-7-1-1728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44 7040,'0'-2'373,"0"1"-1,0 0 1,-1 0 0,1-1 0,0 1-1,-1 0 1,1 0 0,-1-1 0,0 1-1,1 0 1,-1 0 0,0 0 0,1 0-1,-1 0 1,0 0 0,0 0 0,0 0-1,0 0 1,0 0-373,-8-9 2736,8 9-2629,0 0 0,1 0 0,-1 1 0,0-1-1,1 0 1,-1 1 0,0-1 0,0 0 0,0 1 0,1-1 0,-1 1-1,0-1 1,0 1 0,0 0 0,0-1 0,0 1 0,0 0 0,0-1-1,0 1 1,0 0 0,0 0 0,0 0 0,0 0 0,0 0 0,0 0-1,0 1-106,-27 6 777,22-5-599,2 0-135,0-1-1,1 1 0,-1 0 1,0 1-1,0-1 0,1 1 1,-1-1-1,1 1 1,0 0-1,0 0 0,-1 2-42,-5 6 53,1 1 0,-5 10-53,12-20 10,-9 14 23,2 1 0,0 0 0,1 1 1,0 0-1,2 0 0,0 0 0,1 1 1,1 0-1,1 0 0,1 0 0,0 0 0,1 0 1,3 14-34,-2-26 11,1 1-1,0-1 1,0 1 0,0-1 0,1 0 0,1 0 0,-1 0 0,1-1 0,0 1 0,0-1 0,1 0-1,0 0 1,0 0 0,0-1 0,7 5-11,-7-6 20,0 0 0,0-1 0,1 0 0,0 0 0,-1 0 0,1 0 0,0-1 0,0 0 0,1-1 0,-1 1 0,0-1 0,0 0 0,1 0-1,-1-1 1,1 0 0,-1 0 0,0-1 0,7-1-20,-7 1 32,0 0-1,0-1 1,-1 0 0,1 0-1,3-2-31,-8 3 5,1 1 0,0-2 1,0 1-1,-1 0 0,1 0 0,-1 0 0,1-1 0,-1 1 0,1-1 1,-1 1-1,0-1 0,0 0 0,0 1 0,0-1 0,0 0 0,1-1-5,-2 2 5,0 0 0,1 0-1,-1 0 1,0-1 0,0 1-1,1 0 1,-1 0 0,0 0-1,0 0 1,0 0 0,-1-1 0,1 1-1,0 0 1,0 0 0,-1 0-1,1 0 1,0 0 0,-1 0-1,1 0 1,-1 0 0,0 0-5,0-1 8,0 0 0,-1 1-1,1-1 1,-1 1 0,0-1 0,1 1 0,-1 0 0,0 0 0,0 0 0,-2-1-8,-3-1 3,-1 0 0,1 0 0,-1 1-1,0 0 1,-4 0-3,2 1-95,0 0 0,1 0-1,-1 1 1,0 0 0,0 1 0,1 0-1,-1 0 1,-3 2 95,6-1-552,1 0-1,0 0 1,0 1-1,0 0 1,0 0 0,0 0-1,-5 5 553,-13 14-2122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747 563 11136,'-4'-10'7201,"5"-4"-4318,7-16-2981,-4 18 879,-3 7-695,0 1-1,-1-1 0,1 0 1,-1 0-1,0 0 0,0 0 1,-1 0-1,1 1 0,-1-1 1,0 0-1,0 0 0,-2-4-85,2 7 13,0 0 0,0 1-1,0-1 1,-1 0 0,1 0 0,0 1-1,-1-1 1,1 1 0,-1-1 0,1 1-1,-1 0 1,0-1 0,0 1-1,0 0 1,1 0 0,-1 0 0,0 0-1,0 1 1,0-1 0,-2 0-13,-1 0 2,0 0 1,-1 0-1,1 1 1,0-1-1,0 1 1,0 0-1,-3 1-2,2 0-3,0 0 0,1 1 0,-1 0 0,1 0 0,0 0 0,-1 1 0,1-1 0,0 1 0,0 0 0,1 1 0,-1-1 1,-3 5 1,1-2-10,0 1-1,1 0 1,0 1-1,0-1 0,1 1 1,0 0-1,0 2 12,2-4 2,0 0 0,1 1-1,0-1 1,1 1 0,-1 0 0,1-1-1,0 1 1,1 0 0,0 0 0,0 0 0,0 0-1,1-1 1,0 1 0,0 0 0,1 0-1,-1-1 1,2 1 0,-1-1 0,1 1 0,0-1-1,0 0 1,0 0 0,1-1 0,0 1-1,1-1 1,-1 1 0,1-1 0,0-1 0,0 1-1,0-1 1,1 0 0,-1 0 0,2 0-2,28 12 59,4 2-50,-36-16-10,0-1 1,0 1-1,-1 0 1,1 0 0,0 0-1,-1 0 1,0 1-1,1-1 1,-1 1 0,1 1 0,-2-3 11,0-1 1,-1 1 0,1-1-1,0 0 1,0 1-1,0-1 1,0 0 0,0 0-1,0 1 1,0-1 0,0 0-1,0 0 1,0 0 0,0 0-1,0 0 1,0 0-1,-1-1 1,1 1 0,0 0-1,0 0 1,0-1 0,0 1-12,4-3 22,-1 1 1,0-1 0,0 0-1,0 0 1,0-1 0,0 1-1,-1-1 1,1 0-1,-1 0 1,0 0 0,2-3-23,0-1 23,5-7 86,-1 1 0,-1-1 1,-1-1-1,0 1 0,-1-1 1,0 0-1,-2-1 0,0 1 1,-1-1-1,0-2-109,0 1 43,-2 0 0,0-1 1,-1 1-1,-1 0 0,-1-1 0,-3-15-43,-1 8 110,-1-1 0,-1 1 0,-1 1 0,-2-4-110,2 11 65,0 0 0,-1 0 1,-1 1-1,-1 1 0,0 0 1,-1 0-1,-1 1 0,0 1-65,1 1 24,0 1 0,-1 0 0,0 1 0,0 1 0,-1 0 0,-4 0-24,10 5 3,-1 1 0,-1 0-1,1 0 1,0 1 0,-1 0-1,0 1 1,1 0 0,-1 1-1,0 0 1,-8 1-3,2 1-15,1 1 1,0 1-1,-1 0 1,1 1-1,1 1 1,-1 0-1,-8 5 15,0 1-52,0 2 0,1 0 0,0 1 1,-6 7 51,10-6 7,0 1 1,0 1 0,2 1 0,0 0 0,2 2 0,0 0 0,1 0 0,0 1 0,2 1-1,1 0 1,1 1 0,0 2-8,2-3 2,1 0 0,1 0 0,1 1 0,1 0 0,2 0 0,0 0-1,1 0 1,1 0 0,1 0 0,1 0 0,2 0 0,4 20-2,-1-17 12,1-1-1,1 0 1,2 0 0,0-1-1,1-1 1,2 0 0,0 0 0,2 0-12,-3-7-7,0-1 1,1 0 0,0 0 0,1-2 0,1 0 0,0 0-1,1-2 1,0 0 0,0-1 0,17 7 6,-5-6-421,0-2 1,0 0-1,1-2 0,0-2 1,0 0-1,1-2 0,-1-2 1,14 0 420,41-5-1734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31 208 8480,'-5'-5'507,"1"0"877,1 1 0,-1-1 0,1 0-1,0 0 1,-1-1-1384,4 4 263,-1 0 1,0 1-1,1-1 1,-1 0-1,1 0 1,-1 0-1,1 0 0,0 1 1,0-1-1,0 0 1,0 0-1,0 0 1,0 0-1,0 1 1,1-1-1,-1 0 0,1 0 1,-1 0-1,2-1-263,1-3 152,1 0-1,0 0 0,1 0 1,0 0-1,-1 1 0,2 0 1,-1 0-1,1 0 0,-1 1 1,6-4-152,6-3 91,1 1 0,0 1 0,7-3-91,-11 6 1,1 1-1,-1 0 1,1 1 0,0 0 0,13-1-1,-24 4 3,1 1-1,-1 0 1,1-1 0,0 2 0,-1-1 0,1 0 0,-1 1 0,1 0 0,0 0-1,-1 0 1,0 1 0,1-1 0,-1 1 0,0 0 0,0 1 0,0-1-1,0 1 1,0-1 0,-1 1 0,1 0 0,0 2-3,-2-3-1,0 0 1,-1 0-1,0 1 0,1-1 1,-1 0-1,0 1 0,0-1 1,0 1-1,0 0 0,-1-1 1,1 1-1,-1 0 1,0-1-1,0 1 0,0 0 1,0-1-1,0 1 0,0 0 1,-1-1-1,1 1 0,-1 0 1,0-1-1,1 1 0,-1-1 1,-2 3 0,-1 4 26,-1 1 1,-1-1 0,0 0 0,0 0-1,-5 5-26,-7 7 50,8-10 27,1 1 1,0 0-1,1 0 1,0 0 0,0 2-78,8-14 9,-1 1 0,1 0 0,-1 0 1,1 0-1,0 0 0,-1 0 1,1 0-1,0 0 0,0 0 0,0 0 1,-1 0-1,1 0 0,0 0 1,0 0-1,1 0 0,-1 0 0,0 0 1,0 0-1,0 0 0,1 0 0,-1 0 1,0-1-1,1 1 0,-1 0 1,1 0-1,-1 0 0,1 0 0,-1 0 1,1-1-1,0 1 0,-1 0 1,1-1-1,0 1 0,0 0 0,0-1 1,-1 1-1,1-1 0,0 1 0,0-1 1,0 1-1,0-1 0,0 0 1,0 0-10,6 3 37,1-2 0,-1 1 0,1-1 0,-1 0 0,6 0-37,-2-1 29,11 2 10,0 1 1,-1 1-1,1 1 1,-1 1-1,0 0 1,18 9-40,-29-10-8,-1 0 1,0 0 0,-1 0 0,1 1-1,-1 0 1,0 1 0,-1 0 0,1 0-1,-1 1 1,-1 0 0,1 0 0,-2 0-1,1 1 1,-1 0 0,3 7 7,-6-11 18,0 0 0,0 0 1,0 1-1,-1-1 0,0 0 0,0 1 0,0-1 0,-1 1 1,0-1-1,0 1 0,-1 4-18,0-3 29,-1 1 1,0-1-1,0-1 0,-1 1 1,0 0-1,0 0 0,0-1 1,-1 0-1,-1 2-29,-3 3 51,-2 0 1,1 0-1,-2 0 1,1-1 0,-2-1-1,1 0 1,-1-1-1,0 0 1,-1 0-1,0-1 1,-12 4-52,-21 7 50,0-1 0,-38 7-50,-76 14-816,92-26 314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2329 6400,'-21'-16'3498,"20"15"-2116,1 1-422,0 0-91,0 0-309,0 0 91,0 0-145,0 0 257,9-7 1535,-8 4-2002,1-1-1,-1 1 0,1 0 0,0 0 0,0 0 0,1-2-295,16-18 160,1 2 0,1 0 1,11-7-161,0-2-17,66-68 243,-49 47-96,2 2-1,12-6-129,-40 38 70,169-140 228,-137 108-231,-2-3 0,15-22-67,-1-2 250,2 3 1,60-48-251,-71 73 275,-3-3-1,35-43-274,25-49 93,-65 78-115,2 2 0,3 3 0,12-7 22,47-29-110,-56 49 221,-2-3 0,46-53-111,-70 67-6,35-42 12,16-29-6,-61 77 115,1 1-1,1 1 1,1 1 0,13-9-115,-36 34 14,1 0 1,-1 0 0,1-1 0,-1 1 0,0-1 0,0 1-1,0-1 1,0 0 0,1-2-15,-3 5-64,-10 8-1435,-7 9-8740,-14 17 10239,18-19-2384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8 109 7232,'-7'-4'3475,"11"1"-686,19 0 39,-12 1-3243,-7 2 484,24-5 254,-1-1-1,25-10-322,19-9 2171,72-16-2171,-141 40 30,0 0 0,0 1 1,1-1-1,-1 1 0,0 0 0,1-1 0,-1 1 0,1 1 1,-1-1-1,0 0 0,1 0 0,-1 1 0,0-1 0,1 1 1,-1 0-1,0 0 0,0 0 0,0 0 0,0 0 0,0 0 1,0 0-1,0 1 0,0-1 0,0 1 0,0 0 0,-1-1 1,1 1-1,-1 0 0,1 0 0,-1 0 0,0 0 0,1 1-30,1 4 44,0 0 0,-1 1 0,0-1-1,0 0 1,-1 1 0,0-1-1,0 1 1,-1 0 0,0-1 0,0 7-44,-3 14 85,-1-1-1,-3 9-84,5-29 12,-21 94 2,-14 28-14,5-32-2958,16-34-4018,11-36 1286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24 7456,'0'-2'409,"-1"0"1,0 0 0,0 0-1,0 0 1,0 0-1,0 0 1,0 0-1,-1 0 1,1 0 0,-1-1-410,1 3 1530,1 0-426,0 0 91,0 0-480,0 0-631,1 1 0,0 0 0,-1 0 0,1 0 0,0-1 0,0 1 0,-1 0 0,1 0 0,0-1 0,0 1 0,0-1 0,0 1 0,0-1 0,0 1 0,0-1 0,1 1-84,1 0 133,17 9 200,0-2 0,8 2-333,32 14 214,127 62 175,-121-58-285,1-3-1,34 7-103,145 28 422,-66-27-272,35 8-6,235 84 357,-373-100-168,-1 3 1,26 16-334,-78-33 145,0-1 0,1-1 0,-1-1 0,2-1 0,2 0-145,-10-7 96,-7-1-41,-12-3-312,-9-2-1280,-22-4-4761,15 3 1029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18 7808,'-1'0'99,"1"-1"0,0 1 0,0-1 0,0 1 0,-1 0 1,1-1-1,0 1 0,0-1 0,0 1 0,0 0 0,-1-1 0,1 1 0,0-1 1,0 1-1,0-1 0,0 1 0,0-1 0,0 1 0,0 0 0,0-1 0,1 1 1,-1-1-1,0 1 0,0-1 0,0 1 0,0 0 0,1-1 0,-1 1 0,0-1 1,0 1-1,1 0 0,-1-1 0,0 1 0,1 0 0,-1-1 0,0 1 0,1 0 1,-1 0-1,0-1 0,1 1 0,-1 0-99,3-1 234,0 1 0,-1 0 0,1 0 0,-1 0 0,1 0 0,0 0 0,-1 1 0,1-1-234,25 5 490,-1 1 0,0 1 0,0 1 0,-1 1 0,0 2-1,-1 0 1,0 2 0,9 7-490,-32-19 47,3 2 74,0 0 1,0 1-1,-1-1 0,1 1 0,-1 1-121,-2-3 42,-1-1 1,1 1-1,-1 0 0,0 0 0,0-1 0,0 1 1,0 0-1,0 0 0,-1 0 0,1 0 0,0 1 1,-1-1-1,0 0 0,1 0 0,-1 0 0,0 2-42,-1 3 74,0 1 0,0-1 0,0 0 0,-1 1 0,0-1 0,-1 0 0,0 0-1,0 0 1,0-1 0,-1 1 0,-1 2-74,-12 15 124,0 0 1,-8 6-125,-25 26-2013,-46 37 2013,37-36-7944,-17 23 7944,23-21-5584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3621 7808,'-12'-12'2506,"12"13"-2387,0 0 0,-1 0 0,1-1 0,0 1-1,0 0 1,-1 0 0,1 0 0,0 0 0,0 0-1,0 0 1,0 0 0,0-1 0,0 1 0,1 0 0,-1 0-1,0 0 1,0 0 0,1 0-119,6 6 310,0-1-1,0 0 1,1 0-1,0-1 1,4 2-310,-10-6 73,19 11 332,0-1 0,1-1 0,0-1 0,6 1-405,95 24 541,-58-17-494,37 17 52,-1 3-1,16 13-98,-70-30 198,2-4 0,0-1 0,2-1-198,45 5 308,14-1-308,323 58 121,-137-22-157,-226-42 99,274 41 285,-268-43-334,191 20-2,-199-26-88,311 19 19,126-21 326,-3-27-223,-166 11-90,99-7 130,-47-7-166,-225 16 83,252-27 298,332-78-514,-626 91 498,24-12-285,-28 7 350,17 1-350,-56 17 13,93-18 192,273-43-290,-190 28 411,-83 14-257,256-55 48,-364 73-88,235-58 141,-170 36 244,36-19-414,21-11 369,119-47-92,-191 71 24,39-5-301,71-25 40,-102 24 732,99-56-772,-138 58 176,-2-2 1,71-58-177,-42 27 64,4 5 0,16-2-64,-89 53 77,0-3-1,-2-1 1,-1-1-1,-1-3 1,-2-1-1,3-4-76,11-16 18,65-68 311,21-9-329,-113 110 43,28-24 135,-1-3 1,15-22-179,9-25 188,20-39-188,-20 26 228,10-2-228,-23 33 277,49-78-277,77-153 395,-132 206-124,16-48-271,-31 63 139,7-17-132,-17 35 62,3 1-1,4 0-68,-19 39-9,28-48-8,-39 63 16,1 0 0,-1 0-1,-1-1 1,0 1 0,0-5 1,-3-8-229,-19 37-1963,-2 7-3648,1 1 0,-2 5 5840,7-3-5898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41 407 8736,'-7'-3'1349,"-18"-10"1227,25 13-2443,-1-1 0,1 1 0,-1 0 0,1-1 0,-1 1 0,1-1 0,-1 1 0,1 0 0,-1-1 0,1 1 0,-1-1 0,1 0 0,0 1 0,-1-1 0,1 1 0,0-1 0,0 0 0,-1 1 0,1-1 0,0 0 0,0 1 0,0-1 0,0 1 0,0-1 0,0 0 0,0 1 0,0-1 0,0 0 0,0 1 0,0-1 0,0 0 0,0 1 0,1-1-133,1-1 129,0 0-1,1 0 0,-1 0 1,1 0-1,-1 0 1,1 1-1,0-1 1,0 1-1,-1 0 1,1 0-1,0 0 0,0 0-128,15-5 104,0 0-1,0-2 0,-1 0 1,-1-1-1,1 0 0,-1-1 0,14-13-103,-5 2 204,-1-1-1,-1-1 0,-1-1 0,3-6-203,67-75 699,-87 98-645,1 1 0,-1 0 0,1 0 0,1 1 0,5-5-54,-11 9 5,0 1 0,0-1 1,1 0-1,-1 0 1,0 1-1,1-1 0,-1 0 1,0 1-1,1-1 1,-1 1-1,1 0 0,-1-1 1,0 1-1,1 0 1,-1 0-1,1 0 0,-1 0 1,1 0-1,-1 1 1,1-1-1,-1 0 0,1 1 1,-1-1-1,0 0 1,1 1-1,-1 0 0,0-1 1,1 1-1,-1 0 1,0 0-1,0 0 0,0 0 1,0 0-1,0 0 1,1 1-6,3 4 3,-1 0 0,1 1 0,-2 0 1,1 0-1,-1 0 0,0 0 0,1 4-3,14 56-4,-16-59-14,16 73-209,-2 10 227,-10-42-5048,-1 20 5048,-6-9-3440,-6-8-3306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375 153 6976,'0'-6'3672,"0"-16"1497,0 17-5025,0-1 0,-1 0 0,1 0 1,-2 1-1,1-1 0,0 1 0,-1-1 0,0 1 0,-2-3-144,1 3 10,0 0-1,-1 0 1,0 1-1,0-1 0,0 1 1,0 0-1,0 0 1,-1 1-1,0-1 1,0 1-1,0 0 1,0 0-1,0 1 1,-1-1-1,1 1 1,-1 0-1,1 1 0,-1-1 1,0 1-1,0 1 1,0-1-1,1 1 1,-1 0-1,0 0 1,0 0-1,0 1 1,0 0-1,1 0 1,-1 1-1,0-1 0,-2 2-9,-5 3-16,0 1 0,1 0-1,-1 0 1,2 1 0,-1 1-1,-7 7 17,3-1-15,0 1 0,1 1-1,-12 17 16,24-29-5,-1 0 0,1 0 0,0 1 0,1-1 0,-1 1 0,1 0 0,0 0 0,0 0 0,1 0 0,0 0-1,0 0 1,0 0 0,1 0 0,0 0 0,0 0 0,1 4 5,0-6 4,0 1 0,0 0 0,0-1 0,1 0 0,-1 1 0,1-1 0,1 0 0,-1 0-1,0 0 1,1 0 0,0 0 0,0-1 0,0 1 0,0-1 0,1 0 0,-1 0 0,1 0 0,0 0 0,0-1 0,0 1 0,0-1 0,1 0-4,4 2 17,0-1 0,1 0 0,-1-1 0,1 0 0,0 0 0,0-1 0,-1-1 0,1 1 0,0-2 0,0 1 0,0-2-17,26-2 2,0-3 1,12-4-3,-30 7-162,0 0 1,0-2 0,-1 0-1,0-1 1,0 0 0,0-2 0,-1 0-1,1-1 162,9-9-3488,-1 2 982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71 177 5568,'-2'-2'422,"0"1"-1,-1-1 1,1 0 0,0 1 0,-1 0 0,1-1-1,-1 1 1,1 0 0,-1 0 0,1 1 0,-3-1-422,3 0 222,0 1 0,0-1 1,0 1-1,0-1 0,0 1 1,1-1-1,-1 0 0,0 0 0,0 0 1,1 0-1,-1 0 0,1 0 1,-1-1-1,1 1 0,0 0 1,-1-1-1,1 1 0,0-1 0,0 1 1,0-1-1,0 0 0,0 1 1,0-1-1,1 0 0,-1 0 1,0 0-1,1 0 0,-1 1 1,1-1-1,0 0 0,0 0 0,0 0 1,0 0-1,0 0-222,1-3 59,-1 1 0,1-1 0,1 1 0,-1 0 0,1 0 0,-1 0 0,1 0 0,0 0 0,1 0 0,-1 0 0,1 0 0,-1 1-1,1 0 1,2-3-59,2 0-23,-1 0 0,1 0 0,1 1 0,-1 0 0,1 0 0,-1 1 0,1 0 0,1 0 23,-6 3 0,-1 0 1,0 0-1,1 0 0,-1 0 0,1 1 0,-1-1 0,1 1 0,0-1 0,-1 1 0,1 0 0,-1 0 0,1 1 1,0-1-1,-1 0 0,1 1 0,-1-1 0,1 1 0,-1 0 0,1 0 0,-1 0 0,1 0 0,-1 0 1,0 1-1,0-1 0,0 1 0,0-1 0,0 1 0,0 0 0,1 1 0,-2-1-2,1 0 0,-1 1 1,0-1-1,0 1 0,0-1 0,0 1 0,-1-1 0,1 1 0,0-1 0,-1 1 1,0 0-1,0-1 0,0 1 0,0 0 0,0-1 0,0 1 0,-1-1 1,1 1-1,-1 0 0,0-1 0,0 1 0,0-1 0,0 0 0,0 1 1,-1 0 1,-2 6 22,-2 0 0,1 0 0,-1-1 0,0 1 0,-7 6-22,-31 32 123,45-47-124,-1 0 1,0 0-1,0 0 1,0 0 0,1 0-1,-1 0 1,0 0-1,0 0 1,0 0-1,1 0 1,-1 0-1,0 0 1,0 0-1,0 0 1,1 0 0,-1 0-1,0 0 1,0 1-1,0-1 1,0 0-1,1 0 1,-1 0-1,0 0 1,0 0-1,0 1 1,0-1 0,0 0-1,0 0 1,1 0-1,-1 0 1,0 1-1,0-1 1,0 0-1,0 0 1,0 0 0,0 1-1,0-1 1,0 0-1,0 0 1,0 0-1,0 1 1,0-1-1,0 0 1,0 0-1,0 0 1,0 1 0,0-1-1,0 0 1,0 0-1,-1 0 1,1 1-1,0-1 1,0 0-1,0 0 1,0 0 0,0 0-1,0 0 1,-1 1-1,1-1 1,23-1 81,-1-1-1,1-1-80,-7 0-60,0 2 0,0-1-1,0 2 1,13 1 60,-14 1-32,0 1 0,0 0 0,-1 1 0,7 3 32,-20-7 8,0 0-1,0 1 1,0-1-1,1 1 1,-1 0-1,0-1 1,0 1-1,0 0 0,0 0 1,0 0-1,0 0 1,0-1-1,0 1 1,-1 1-1,1-1 1,0 0-1,0 0-7,-1 0 6,0 0 0,0 0-1,1-1 1,-1 1 0,0 0-1,0 0 1,0-1 0,0 1-1,0 0 1,-1 0 0,1 0-1,0-1 1,0 1 0,0 0-1,-1 0 1,1-1 0,0 1-1,-1 0 1,1 0 0,-1 0-6,-1 2 10,-1 0 0,0 0 0,0 0 0,0 0 0,0-1 0,-1 1 0,1-1 0,-1 0 0,-1 1-10,-48 23-498,0-2 0,-2-3 0,-1-2 498,47-16-1275,0-1 0,0-1 0,-7 1 1275,8-1-1193,-4 3-5196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83 6880,'0'-3'736,"0"2"-626,0 1-1,0 0 0,0-1 1,0 1-1,0 0 1,0-1-1,0 1 0,0 0 1,0 0-1,0-1 0,0 1 1,0 0-1,0-1 1,0 1-1,0 0 0,0 0 1,1-1-1,-1 1 0,0 0 1,0-1-1,0 1 0,0 0 1,1 0-1,-1-1 1,0 1-1,0 0 0,0 0 1,1 0-1,-1 0 0,0-1 1,0 1-1,1 0 1,-1 0-1,0 0 0,0 0 1,1 0-1,-1 0 0,0-1 1,1 1-1,-1 0 1,0 0-1,1 0 0,-1 0 1,0 0-1,0 0 0,1 0 1,-1 0-1,0 1 0,1-1 1,-1 0-1,0 0 1,1 0-1,-1 0-109,0 0 60,1 0 1,-1 0 0,0 0-1,1 0 1,-1 0-1,0 0 1,0 0-1,1 0 1,-1 0 0,0 0-1,1 0 1,-1 0-1,0-1 1,0 1-1,1 0 1,-1 0 0,0 0-1,0 0 1,1-1-1,-1 1 1,0 0-1,0 0 1,1 0 0,-1-1-1,0 1 1,0 0-1,0-1 1,0 1-1,1 0 1,-1 0 0,0-1-1,0 1 1,0 0-1,0-1 1,0 1-1,0 0 1,0 0 0,0-1-1,0 1-60,-5-17 1018,4 13-968,-1 0-1,0 1 1,0 0 0,-1-1-1,1 1 1,-1 0 0,-2-3-50,1 4 11,0 0 0,-1 0 0,1 0 0,0 0 0,-1 0 1,1 1-1,0 0 0,-1 0 0,0 0 0,1 1 0,-1-1 0,0 1 0,0 0-11,-2 1-3,0 0 1,0 0-1,0 0 0,0 1 0,0 0 0,1 0 0,-1 1 0,-2 1 3,-3 3-9,0 0 0,1 0 0,0 1-1,0 1 1,0 0 0,1 0 0,1 1 0,-5 6 9,5-6-14,1 2 0,0-1 0,1 1 1,0 0-1,0 1 0,2-1 0,-1 1 1,2 1-1,0-1 0,0 1 0,1-1 0,-1 13 14,4-21 7,1 1-1,-1 0 1,1 0-1,0 0 1,0-1-1,1 1 0,0 0 1,0-1-1,0 0 1,0 1-1,1-1 0,0 0 1,0 0-1,0 0 1,1-1-1,0 1 1,-1-1-1,2 0 0,-1 0 1,0 0-1,1-1 1,0 1-1,0-1-6,7 5 29,0-1-1,1-1 1,-1 0 0,1-1-1,0 0 1,1-1 0,-1 0-1,1-1 1,2 0-29,-6-2 14,-1-1 0,1 1 0,0-2 1,-1 1-1,1-1 0,-1-1 0,1 0 1,-1 0-1,0-1 0,1 0 0,-1 0 0,-1-1 1,1 0-1,0-1 0,-1 0 0,0 0 1,0-1-1,-1 0 0,0 0 0,0-1 0,0 0 1,-1 0-1,1 0 0,0-4-14,11-14-235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94 186 7136,'-7'-9'1326,"0"2"-96,0 0-1,1 0 1,0-1 0,1 0-1,0 0 1,-2-5-1230,6 11 80,0-1 0,0 1-1,0-1 1,1 1 0,-1-1 0,1 0 0,-1 1-1,1-1 1,0 0 0,0 1 0,1-1-1,-1 1 1,0-1 0,1 0 0,-1 1-1,1-1 1,0 1 0,0-1 0,0 1 0,0-1-1,1 1 1,-1 0 0,0 0 0,1-1-1,0 1 1,0 0-80,3-3 18,-1 0-1,1 0 1,0 1 0,1 0-1,-1 0 1,1 1-1,0-1 1,0 1 0,0 0-1,0 1 1,3-1-18,-6 2-19,1-1-1,-1 1 1,1 1 0,0-1-1,0 0 1,0 1 0,-1 0 0,1 0-1,0 0 1,0 0 0,0 1-1,-1-1 1,1 1 0,0 0 0,-1 0-1,1 1 1,0-1 0,-1 1-1,0-1 1,3 2 19,-5-1 8,1-1 1,-1 1-1,1-1 0,-1 1 0,1 0 1,-1-1-1,0 1 0,0 0 0,0 0 1,0 0-1,0 0 0,0 0 0,-1 0 1,1 0-1,-1 0 0,1 0 0,-1 0 0,0 1 1,0-1-1,0 0 0,0 0 0,0 0 1,0 0-1,-1 1 0,1-1 0,-1 0 1,1 0-1,-1 0-8,-2 8 29,-1-1 1,0 0 0,0 0-1,-1 0 1,-1 2-30,-11 15 185,0-1 0,-2 0 1,0-2-1,-15 13-185,33-35 17,0 0 0,0 1-1,0-1 1,0 0 0,0 0-1,0 1 1,0-1 0,0 0-1,0 1 1,1-1 0,-1 1 0,1-1-1,-1 2-16,1-3 4,0 0 0,0 0 0,0 1-1,0-1 1,0 0 0,0 0 0,0 1-1,0-1 1,0 0 0,0 0 0,1 1-1,-1-1 1,0 0 0,0 0 0,0 0-1,0 1 1,0-1 0,0 0 0,1 0-1,-1 0 1,0 1 0,0-1-1,0 0 1,1 0 0,-1 0 0,0 0-1,0 0 1,1 1-4,12-1 41,-2-2-11,0-1 0,0 0 0,8-4-30,-6 2 14,0 1-1,9-2-13,-12 4-14,1 1 0,-1 0 0,1 0 0,-1 1 0,11 1 14,-16 0-16,1 0 0,0 0 0,0 1 0,-1-1 0,1 1 1,-1 1-1,1-1 0,-1 1 0,0 0 0,0 0 0,1 1 16,-4-3 7,0 1 0,-1-1-1,1 0 1,-1 1 0,0-1 0,1 1 0,-1 0 0,0-1 0,0 1 0,0 0-1,0 0 1,0 0 0,0 0 0,0-1 0,-1 1 0,1 0 0,-1 0 0,1 2-7,-1-1 15,0 0-1,0 1 1,-1-1 0,1 0 0,-1 0 0,1 0 0,-1 0 0,0 0-1,0 0 1,-1 0 0,0 2-15,-3 2 31,0 1 0,0 0-1,-1-1 1,0 0 0,0-1 0,0 1-1,-1-1 1,-2 1-31,-4 2 32,0 0 0,-1-1-1,0 0 1,-1-2 0,0 1 0,0-2 0,-7 2-32,-20 4-1277,-1-2 0,-4-1 1277,14-1-1311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432 187 7968,'-4'-2'624,"0"-1"1,1 1-1,-1-1 1,0 0 0,1-1-1,0 1 1,0 0-1,0-1 1,-1-1-625,3 3 130,0 1-1,0-1 1,0 1 0,0 0-1,1-1 1,-1 0 0,0 1-1,1-1 1,-1 1 0,1-1-1,-1 0 1,1 1 0,0-1-1,0 0 1,0 1 0,0-1-1,0 0 1,0 0 0,0 0-130,1-3 118,2-8-40,-1 1 0,0-1 0,-1 1 0,0-1 0,-1 0 0,-1 0-78,1 12 17,0 0-1,0 0 1,0-1-1,-1 1 1,1 0-1,0 0 1,-1 0-1,1 0 1,-1-1-1,0 1 1,1 0-1,-1 0 1,0 0-1,1 0 0,-1 0 1,0 0-1,0 0 1,0 1-1,0-1 1,0 0-1,0 0 1,0 1-1,0-1 1,-1 0-17,0 1 20,0-1 1,-1 1 0,1-1 0,0 1 0,0 0 0,-1 0 0,1 0 0,0 0-1,-1 0 1,1 1 0,0-1 0,0 1 0,-1 0-21,-6 1 21,0 2 1,1 0-1,-1 0 0,1 0 1,-1 1-1,1 1-21,-20 15 66,2 1 0,0 2 1,2 0-1,1 2 0,-8 12-66,14-17 113,2 1 0,0 1-1,1 0 1,1 1 0,-3 12-113,8-17 35,1 1 1,1 0-1,0 0 0,2 1 0,1-1 0,0 1 0,1 5-35,2-16 25,0-1 0,0 0 0,1 0 0,1 0 0,-1 0 0,2 0 0,-1 0 0,1 0 0,0-1 0,1 1 0,0-1 0,0 0 0,1 0 0,2 2-25,-3-5 16,0 1 0,1-1 0,0 0 0,0 0-1,0-1 1,1 0 0,0 0 0,0 0 0,0 0 0,0-1-1,0 0 1,1 0 0,-1-1 0,1 0 0,0 0 0,-1 0-1,1-1 1,0 0 0,1 0-16,9-1-23,-1 0 0,1-1 0,-1 0 0,1-1 0,-1-1 0,0-1 0,0 0 0,0-1 1,4-3 22,7-4-1911,-1 0 0,0-2 0,-1-1 0,18-14 1911,-10 5-6128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97 240 7040,'-1'-1'71,"-9"0"1138,0-1 0,1 0 0,-1-1 1,1 0-1,-5-3-1209,11 5 165,1 0 1,0 0-1,0 0 0,0-1 1,1 1-1,-1 0 0,0-1 0,0 0 1,1 1-1,-1-1 0,1 0 1,-1 0-1,1 0 0,0 0 1,0 0-1,0 0 0,0 0 1,0 0-1,0 0 0,1 0 1,-1-1-1,1 1 0,-1 0 1,1-1-1,0 1 0,0-1-165,-1-4 51,1 1-1,1-1 0,-1 0 0,1 0 0,0 0 1,1 1-1,-1-1 0,1 0 0,1 1 0,-1 0 1,1-1-1,0 1 0,1 0 0,-1 0 0,1 1 1,0-1-1,3-1-50,0-1 5,0 1 0,0 1 0,1 0 0,0 0 1,0 0-1,8-4-5,-14 9-8,1 0 0,-1 0 0,0 0 1,1 1-1,-1-1 0,0 1 0,1-1 0,-1 1 0,1 0 1,-1-1-1,1 1 0,-1 1 0,2-1 8,-2 0-6,-1 1 0,1-1 0,-1 1 0,1 0 0,-1 0 0,1-1 0,-1 1 0,1 0 0,-1 0 0,0 0 0,0 1 0,1-1 0,-1 0 0,0 0 0,0 1 0,0-1 0,0 0 0,0 1 0,-1-1-1,1 1 1,0 1 6,1 2 2,0 1 0,-1-1-1,0 1 1,0 0 0,0-1 0,-1 1-1,1 0 1,-1 0 0,-1-1-1,1 1 1,-1 0 0,0 0-1,-1-1-1,-3 19 63,-2-2 0,-6 14-63,7-19 7,-5 10 134,0-1 0,-2 0-1,-1-1 1,0-1 0,-4 3-141,29-39 75,0 1-1,2 0 1,-1 1 0,1 0 0,5-2-75,-9 6 21,4-4-28,2 2 0,-1-1 0,1 1 0,1 1 0,-1 1 1,13-3 6,-19 6 1,1 1 0,-1 0 0,1 0 0,0 1 1,-1 1-1,1 0 0,0 0 0,-1 1 0,1 0 1,-1 0-1,1 1 0,3 1-1,-11-2 5,0 0-1,0-1 1,0 1 0,0 0-1,0 0 1,0 0 0,0 0-1,0 1 1,0-1-1,0 0 1,-1 1 0,1-1-1,-1 1 1,1 0 0,-1-1-1,1 1 1,-1 0-1,0 0 1,0 0 0,0 0-1,0 0 1,0 0 0,0 1-5,-1-1 4,0 1 1,0-1-1,0 1 1,0-1-1,0 1 1,0-1-1,-1 1 1,1-1-1,-1 1 1,1-1 0,-1 0-1,0 1 1,0-1-1,0 0 1,-1 1-1,1-1 1,0 0-1,-1 0 1,0 0-1,-1 1-4,-9 10-2,-1 0 0,-1-1 0,0-1-1,-1 0 1,0-1 0,-9 5 2,-2-2 59,0 0 1,0-1 0,-23 5-60,36-13 9,-12 4-1897,-19 3 1888,36-9-1427,0-1-1,1 0 0,-1-1 1,-7 0 1427,-3-6-6480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820 360 7456,'-2'-9'448,"1"2"-83,0 0-1,-1 0 1,0 1-1,0-1 1,0 0 0,-1 1-1,0-1 1,-2-1-365,-3-6 741,0 0-1,-1 0 1,-1 1 0,0 1 0,-1 0-1,0 0 1,-1 1 0,-12-9-741,16 15 89,1 0 0,-1 0 1,-1 1-1,1 0 0,0 1 0,-1-1 1,0 2-1,0-1 0,0 1 1,0 1-1,0-1 0,0 2 1,0-1-1,0 1 0,0 0 0,-7 2-89,3 0 46,-1 1-1,1 1 0,0 0 0,0 1 0,0 0 0,-2 2-45,-19 11 81,-22 15-81,33-18 23,-1 1 0,2 1-1,1 2 1,0 0-1,1 1 1,1 1-1,1 1 1,1 0 0,0 1-1,2 1 1,1 1-1,1 0 1,-3 10-23,-6 25 83,2 1-1,-11 58-82,22-76 46,3 1-1,1 0 0,3 0 0,2 35-45,2-33-28,2-1-1,2 1 0,3 0 0,11 36 29,-14-61 11,2-1-1,0 1 1,1-2-1,1 1 1,1-1-1,0-1 1,2 0-1,0 0 0,1-1 1,0-1-1,8 6-10,4 0 28,0-1-1,2-1 0,0-1 0,1-1 0,1-2 0,10 4-27,-21-12 14,1-1 0,-1 0 1,1-2-1,1 0 0,-1-1 0,1-1 0,0-1 0,0-1 0,-1-1 0,21-2-14,-3-2 79,0-2 0,0-2 0,-1-2 0,0-1 0,15-7-79,-30 8 66,0 0-1,0-2 1,-1 0 0,0-2 0,-1 0 0,-1-1-1,0-1 1,-1-1 0,1-3-66,16-21 249,-1-1-1,-3-2 1,-1-1-1,-3-2 1,10-23-249,-23 38 137,0-1 1,-3-1 0,0 0-1,-2 0 1,-2-1 0,-1 0-1,1-29-137,-5 18 293,-2 0-1,-2 1 1,-2-1 0,-2 1-1,-11-40-292,8 48 202,-2 0-1,-2 1 1,-1 0-1,-2 1 0,-1 0 1,-1 2-1,-3 0 1,-10-13-202,14 24 29,0 2 1,-1 0 0,-1 1 0,-1 1-1,0 0 1,-2 2 0,0 0-1,0 2 1,-1 0 0,-1 2 0,-1 1-1,-10-4-29,14 8-50,0 0 0,0 2 0,-1 0 0,0 2 0,0 0 0,0 1 0,0 2 0,-6 0 50,17 1-286,0 0 0,0 0 0,1 1 0,-1 1 0,1 0 0,-1 0 0,1 1-1,0 1 1,0-1 0,1 2 0,-1-1 0,1 1 0,0 1 0,1-1 0,0 2-1,0-1 1,-3 5 286,-1 2-1354,1 1 0,1 0 0,1 0 0,0 1-1,-2 6 1355,-4 14-7810,-11 36 7810,4 2-3946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9728,'0'1'407,"0"1"0,1-1 0,-1 0 0,0 1 0,1-1 0,-1 0 0,1 0 0,-1 1 0,1-1 0,0 0 0,-1 0-1,1 0 1,0 0 0,0 0-407,19 18 1414,-6-9-1207,1-1 0,4 2-207,48 23 480,1-3 0,47 13-480,60 9-76,-8-2 216,-125-37-116,-2 3 0,38 21-24,-18 0 145,-34-21 184,12 6-329,-37-23 9,-1 1 0,1-1 0,-1 1 0,1-1 0,0 0 0,0 0 0,-1 1 0,1-1 0,0 0 0,-1 0 0,1 0 0,0 0 0,0 0 0,-1 0 0,1 0 0,0 0-9,-1 0-76,1-1-1,-1 1 0,0 0 0,0 0 1,0-1-1,0 1 0,0 0 0,0-1 1,0 1-1,0 0 0,0 0 0,0-1 0,0 1 1,0 0-1,0-1 0,0 1 0,0 0 1,0-1-1,0 1 0,0 0 0,0 0 1,-1-1-1,1 1 0,0 0 0,0 0 0,0-1 1,0 1-1,-1 0 0,1 0 0,0-1 1,0 1-1,-1 0 0,1 0 0,0 0 1,0 0-1,-1-1 0,1 1 0,0 0 77,-8-7-1850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78 8960,'-9'-10'1191,"1"0"1,0 0-1,1 0 0,1-1 1,-5-8-1192,11 19 27,0 0 1,0 0-1,0-1 1,0 1-1,0 0 0,0 0 1,0-1-1,0 1 1,0 0-1,0 0 0,0-1 1,0 1-1,0 0 1,0 0-1,0 0 1,1-1-1,-1 1 0,0 0 1,0 0-1,0-1 1,0 1-1,0 0 0,0 0 1,0 0-1,1 0 1,-1-1-1,0 1 0,0 0 1,0 0-1,1 0 1,-1 0-1,0 0 1,0-1-1,0 1 0,1 0 1,-1 0-1,0 0 1,0 0-1,0 0 0,1 0 1,-1 0-1,0 0 1,0 0-1,1 0 1,-1 0-1,0 0 0,0 0 1,1 0-1,-1 0 1,0 0-1,0 0 0,0 0 1,1 0-1,-1 1 1,0-1-1,0 0 0,1 0-27,0 2 7,1-1 0,0 1-1,-1 0 1,1 0-1,-1 0 1,0 0-1,0 0 1,0 0 0,0 0-1,0 1 1,0-1-1,0 0 1,-1 1-1,1-1 1,-1 0 0,0 1-1,0-1 1,1 0-1,-2 1 1,1 0-7,-1 7 144,0 1 1,-1-1-1,0 0 1,-1 2-145,-84 343 1651,51-203-1446,13-35 79,-3 69-284,10-64 100,15-111-131,-5 21-1675,0-11-2205,1-9-3310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0 465 5824,'0'-1'344,"0"0"0,0 0 1,0 1-1,0-1 0,0 0 1,0 0-1,1 1 0,-1-1 1,0 0-1,0 0 0,1 1 1,-1-1-1,0 0 0,1 1 0,-1-1 1,1 0-1,-1 1 0,1-1 1,-1 1-1,1-1-344,14-6 4820,-8 4-5929,57-25 1697,-33 13-360,16-3-228,-38 14 10,40-13 17,-1-2 0,29-16-27,9-11 111,93-52 33,-145 76-119,0-1 0,-2-1 0,29-29-25,-56 49-57,-3 2-3,1 0 0,-1 0 0,0-1 1,0 1-1,0 0 0,0-1 0,-1 1 0,1-1 0,-1 1 0,1-2 60,-2 4-46,0 0-1,0-1 1,0 1-1,0 0 1,0 0-1,1 0 1,-1-1-1,0 1 0,0 0 1,0 0-1,0 0 1,0 0-1,0-1 1,-1 1-1,1 0 1,0 0-1,0 0 0,0-1 1,0 1-1,0 0 1,0 0-1,0 0 1,0 0-1,0-1 0,0 1 1,0 0-1,-1 0 1,1 0-1,0 0 1,0 0-1,0-1 1,0 1-1,0 0 0,-1 0 1,1 0-1,0 0 1,0 0-1,0 0 1,-1 0-1,1 0 0,0 0 1,0 0-1,0 0 1,0 0-1,-1 0 1,1 0-1,0 0 1,0 0-1,0 0 0,-1 0 1,1 0-1,0 0 47,-11 3-2272,-6 4-4154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6880,'0'-1'203,"0"1"1,0-1-1,0 0 0,0 1 1,0-1-1,0 0 1,0 1-1,1-1 1,-1 0-1,0 1 0,0-1 1,1 0-1,-1 1 1,0-1-1,1 0 1,-1 1-1,0-1 0,1 0-203,0 1 89,-1 0-1,1 0 0,-1-1 0,1 1 0,-1 0 0,1 0 0,-1 0 0,1 0 0,-1 0 0,1 0 0,-1 0 0,1 0 1,-1 0-1,1 0 0,0 0 0,-1 0 0,1 1 0,-1-1 0,1 0 0,-1 0 0,0 0 0,1 1 0,-1-1 0,1 0 1,-1 1-1,1-1-88,2 2 69,-1 0 0,1 0 0,-1 0 0,0 1 0,0-1 0,0 0-1,0 1 1,0 0 0,0-1 0,0 1 0,-1 0 0,0 0 0,1 0 0,-1 1-69,3 10 289,0 0 0,2 9-289,-5-14 158,1-3-101,44 199 1462,-24-126-962,20 46-557,-6-29-12,112 300 248,-147-393-188,11 39-5194,-8-19 2186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34 7456,'-2'-4'894,"1"1"-458,0 1-1,0 0 1,-1-1-1,1 1 1,0 0-1,-1-1 1,0 1-1,0 0 1,1 0-1,-1 0 1,-1 0-436,-5-1 1825,8 3-1789,-1 0 0,1 0 0,0 0 0,0 0 0,0 0 0,0 0 1,-1 0-1,1 1 0,0-1 0,0 0 0,0 0 0,0 0 0,0 0 0,-1 0 1,1 0-1,0 0 0,0 0 0,0 0 0,0 1 0,0-1 0,0 0 1,0 0-1,-1 0 0,1 0 0,0 0 0,0 0 0,0 1 0,0-1-36,0 1 68,0 1 1,0-1-1,-1 0 0,1 1 0,1-1 0,-1 1 1,0-1-1,0 1-68,1 2 4,24 184 1690,-7-65-726,38 234 1048,-52-334-1761,1 3 639,-2 1-1,1 15-893,-5-40 280,0-3-94,-2-9 56,2 9-203,-3-12 159,-2-6-126,1 0-1,-2-15-71,-6-80-37,11 85-13,1 0 0,2 0 0,1 0-1,1 1 1,2-4 50,-3 25-33,0 0 0,0 0 0,1-1 0,0 1 0,0 0 0,1 1 0,0-1 0,0 1 0,0-1 0,3-1 33,-4 5-14,0 0 0,0 0 0,0 0 0,0 1 0,1-1-1,-1 1 1,1 0 0,0 0 0,0 0 0,0 0-1,0 0 1,0 1 0,0 0 0,0 0 0,0 0 0,1 0-1,-1 0 1,0 1 0,1-1 0,-1 1 14,-1 0-5,-1 0 0,1 1 0,-1-1 0,1 0 0,-1 1 0,1-1 0,-1 1 0,1 0 1,-1 0-1,0 0 0,1 0 0,-1 0 0,0 0 0,0 0 0,0 1 0,0-1 0,0 1 0,0-1 0,0 1 0,-1 0 0,1-1 0,-1 1 0,1 0 0,-1 0 0,0 0 1,0 0-1,1 2 5,0 2 13,-1-1 1,0 1-1,0-1 1,-1 1 0,1-1-1,-1 1 1,-1-1 0,1 1-1,-1-1 1,0 1-1,-1-1 1,1 1 0,-1-1-14,-3 7 41,0-1 0,-1 0 1,0 0-1,0-1 1,-5 6-42,7-11 20,-1 0 0,0 0 0,0 0 0,0 0 1,-1-1-1,0 0 0,0 0 0,0 0 0,0 0 1,-1-1-1,0 0 0,1-1 0,-1 1 0,-4 0-20,9-2-104,0-1 0,0 0 0,0 0 0,0 0 0,1 0 0,-1 0 0,0 0 0,0 0 0,0 0 0,0 0 0,0-1 0,0 1 0,0-1 0,0 0 104,-8-3-848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95 6464,'-3'-5'3382,"3"4"-3300,0 1-1,0 0 1,0 0 0,0 0 0,0 0 0,0 0-1,0 0 1,-1 0 0,1 0 0,0 0 0,0 0-1,0 0 1,0-1 0,0 1 0,0 0 0,0 0-1,0 0 1,0 0 0,0 0 0,0 0 0,0 0 0,0 0-1,0 0 1,0-1 0,0 1 0,0 0 0,0 0-1,0 0 1,0 0 0,0 0 0,0 0 0,0 0-1,0 0 1,0 0 0,0-1-82,1 1 307,-1 0 1,0-1-1,0 1 0,0 0 1,0-1-1,1 1 1,-1 0-1,0-1 0,0 1 1,0 0-1,0-1 1,0 1-1,0 0 0,0-1 1,0 1-1,0-1-307,-3-10 1767,3 9-1311,-1 0-356,1 0-1,0-1 1,0 1 0,0-1-1,0 1 1,0 0-1,1-1 1,-1 1 0,1 0-1,0-1 1,-1 1 0,1 0-1,1-1 1,-1 1 0,0 0-1,1 0 1,-1 0-1,1 0 1,-1 0 0,1 0-1,0 1 1,0-1 0,0 0-1,0 1 1,0-1-1,1 1 1,-1 0 0,1 0-1,-1 0 1,1-1-100,0 1-26,0 0 0,0 0 0,0 1 0,-1-1 0,1 0 0,0 1 0,0 0 0,0-1 0,0 1 0,0 0 0,0 0 0,0 1 0,0-1 26,0 0 3,-1 1-1,0 0 0,0-1 1,0 1-1,0 0 0,0 0 1,0 0-1,0 0 0,0 0 1,0 0-1,-1 0 0,1 0 1,-1 1-1,1-1 0,-1 1 1,1-1-1,-1 1 0,1 0-2,-1 0 8,0-1 0,0 1 0,-1 0 0,1 0-1,-1-1 1,1 1 0,-1 0 0,1 0 0,-1 0 0,0-1-1,0 1 1,0 0 0,0 0 0,-1 0 0,1-1 0,0 1-1,-1 0 1,0 0-8,-1 5 26,-1 0 0,-1 0 0,-3 5-26,5-7-5,-12 16 173,0-1 0,-12 14-168,28-36-1,0 0 0,1 0 0,0 0 1,-1 0-1,1 1 0,0 0 1,0-1-1,0 1 0,0 0 0,0 0 1,0 0-1,2 0 1,0 0 28,1 0 0,0 0 0,-1 0 0,1 1 0,0-1-1,0 1 1,3 1-28,-3 0 0,0 0 0,0 0-1,-1 1 1,1 0-1,0 0 1,-1 0 0,1 0-1,-1 1 1,0 0 0,0 0-1,1 1 1,-3-2 7,-1 0 0,1 0-1,-1 1 1,0-1-1,1 0 1,-1 1 0,-1-1-1,1 1 1,1 2-7,-2-3 12,-1-1-1,1 1 1,0 0-1,-1 0 1,1 0-1,-1 0 1,0 0 0,0 0-1,0 0 1,0 1-1,0-1 1,-1 0-1,1 0 1,0 0 0,-1 0-12,-1 2 14,0 0 0,0 0-1,-1 1 1,1-1 0,-1 0 0,0-1 0,0 1 0,-1 0 0,1-1 0,-1 0 0,0 1 0,0-1 0,0-1 0,0 1 0,-1 0 0,-2 0-14,-8 4 28,0-1 0,0 0 0,0-1 1,-12 2-29,15-5-77,0 1 0,0-1 1,-1-1-1,1 0 0,-9 0 77,10-2-1303,-1 1 0,1-2-1,-8-1 1304,6 1-1728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460 234 8544,'1'0'159,"-1"0"0,0 0 0,0 0 0,1 0 1,-1 0-1,0 1 0,0-1 0,1 0 0,-1 0 0,0 0 1,0 0-1,0 1 0,0-1 0,1 0 0,-1 0 0,0 1 0,0-1 1,0 0-1,0 0 0,0 0 0,0 1 0,0-1 0,0 0 1,0 0-1,0 1-159,1 1 581,0-1 651,-1-1-336,3 7 2367,-1 6 127,-2-12-2002,1-5-872,-1 2-572,-1 0 79,1 0 0,0 0-1,0 0 1,-1 1 0,1-1 0,-1 0 0,0 0 0,0 0 0,0 0 0,0 0 0,0 1 0,0-1 0,0 0 0,0 1 0,-1-1 0,1 1 0,-1-1 0,0 1 0,1 0 0,-1-1-1,0 1 1,0 0 0,0 0 0,0 0 0,0 0 0,-1 0-23,-2 0 3,1-1-1,-1 1 1,0 0-1,0 0 1,1 0-1,-1 0 1,0 1-1,0 0 1,0 0-1,0 0 1,-2 1-3,-4 0-13,1 1 1,-1 1 0,1 0 0,0 0 0,0 1 0,0 0 0,1 0 0,-1 1 0,1 0 0,0 0 0,1 1 0,0 0-1,0 0 1,0 1 0,1 0 12,4-4-10,1-1 0,1 0 0,-1 1 0,0-1 0,1 1 0,0 0 0,-1-1 0,1 1 0,0 0 0,1 0 0,-1 0 0,0 3 10,1-5-2,0 0-1,0 0 0,0 0 1,0 1-1,0-1 0,0 0 1,1 0-1,-1 1 0,0-1 1,1 0-1,-1 0 0,1 0 1,0 0-1,-1 0 0,1 0 1,0 0-1,0 0 0,-1 0 1,1 0-1,0 0 0,0 0 1,0 0-1,1 0 0,-1-1 1,0 1-1,0 0 0,0-1 1,1 1-1,-1-1 0,0 1 1,1-1 2,4 2 27,1-2 0,-1 1 0,0 0 1,0-1-1,1 0 0,-1 0 0,0-1 1,1 0-1,2 0-27,3-1-13,-1 1-1,4 0 14,-15 1 18,1 0 0,0 0-1,0 0 1,0 0 0,0 0 0,-1 1-1,1-1 1,0 0 0,0 0 0,0 0-1,-1 1 1,1-1 0,0 0-1,0 1 1,-1-1 0,1 0 0,0 1-1,-1-1 1,1 1 0,0-1 0,-1 1-1,1 0-17,0 0 68,-1 0 0,1 0 0,-1 0-1,0 0 1,1 0 0,-1 0 0,0 1-1,0-1 1,0 0 0,0 0 0,0 0-1,0 0 1,0 0 0,0 1-68,-1 1 45,1-1-1,0 1 1,0 0 0,0 0 0,0 0-1,1 0 1,-1 0 0,1 0-1,0 0 1,0-1 0,0 2-45,1-2 3,-1 0 0,0 0 1,0-1-1,1 1 0,-1 0 0,1-1 1,-1 1-1,1-1 0,0 1 0,0-1 1,0 0-1,0 0 0,0 0 0,0 0 1,0 0-1,1 0-3,3 1 6,0 0 0,0-1 0,0 0 0,0 0-1,1 0 1,-1-1 0,0 1 0,0-2 0,1 1 0,-1 0 0,0-1 0,0 0 0,1 0 0,-1-1 0,0 0 0,0 0 0,-1 0-1,1 0 1,2-2-6,-1 1 53,0-1-1,0 0 0,-1 0 0,1 0 1,-1-1-1,-1 0 0,1 0 0,-1 0 0,1-1 1,-2 1-1,1-1 0,-1 0 0,0-1 1,0 1-1,-1-1-52,-1 2 66,0 0 1,-1-1 0,1 1-1,-1-1 1,-1 1-1,1-1 1,-1 1-1,0-1 1,-1-2-67,-1-4 35,0 0 0,-1 0 0,-3-5-35,0-2-32,-1 0-1,-4-6 33,5 14-20,-1 1 1,0-1-1,-1 1 0,-3-4 20,1 3-17,0 1-1,-1 0 1,-1 1 0,1 0 0,-2 1 0,1 0 0,-1 0-1,-1 1 1,-3-1 17,7 4-21,1 1 0,-1 0-1,1 1 1,-1 0 0,0 0-1,0 1 1,0 0 0,-6 0 21,8 1-13,0 1 1,0-1 0,-1 1 0,1 1 0,0-1 0,0 1 0,0 0 0,1 1-1,-1 0 1,1 0 0,-3 1 12,-4 3-39,0 0 0,0 1 0,1 0 0,0 1 1,1 1-1,0-1 0,0 2 0,2-1 0,-1 1 0,-2 6 39,2-4-24,1 1 1,0 1-1,1 0 0,1 0 1,1 1-1,1-1 0,0 1 1,-3 17 23,6-20-1,1 0-1,1 0 1,1 1 0,0-1 0,0 0-1,2 0 1,0 1 0,0-1 0,1 0-1,1-1 1,5 11 1,-4-12 7,1 1 0,1-1 1,0 0-1,0-1 0,2 0 0,-1 0 0,1 0 0,1-1 0,0 0 0,0-1 0,1 0 1,0 0-1,1-1 0,0 0 0,0-1 0,0 0 0,1-1 0,0 0 0,0-1 0,1 0 1,12 1-8,-4-2-868,0-1 1,0 0 0,0-2 0,0-1 0,9-1 867,9 0-1622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65 158 7872,'-1'1'786,"0"0"1,0 1-1,0-1 0,0 1 1,0-1-1,0 1 0,0-1 1,0 1-787,1 0 535,-1-1 1,0 1-1,0 0 1,0 0-1,-1-1 0,0 2-535,1-2 172,1-1-1,-1 1 1,1 0-1,-1-1 0,0 1 1,0-1-1,1 1 0,-1-1 1,0 1-1,0-1 0,0 0 1,1 1-1,-1-1 0,0 0 1,-1 1-172,1-1 136,0-1 1,0 1-1,0 0 1,1 0-1,-1 0 1,0-1-1,0 1 1,0 0-1,0-1 1,0 1-1,0 0 1,0-1-1,1 1 1,-1-1-1,0 0 1,0 1-1,1-1-136,-2-1 117,0 1-1,0-1 1,0 0-1,1 0 1,-1 0 0,1 0-1,0 0 1,0-1-1,0 1 1,0 0-1,0 0 1,0-1 0,1 1-1,-1 0 1,1-1-1,0 1 1,0-1 0,0 1-1,0 0 1,0-1-1,0 0-116,2-4-18,-1-1-1,1 1 0,0-1 0,1 1 1,-1 0-1,3-3 19,-1 2-45,0 1-1,1 0 1,-1 0 0,1 0 0,1 1 0,6-7 45,-10 11-9,1-1 1,0 1-1,0 0 1,0 0-1,0 0 1,1 0-1,-1 0 0,1 0 1,-1 1-1,1 0 1,0-1-1,-1 1 1,1 1-1,0-1 1,0 0-1,0 1 1,3-1 8,-4 1-6,-1 1-1,1-1 1,0 1 0,0-1-1,0 1 1,-1 0 0,1 0 0,0 0-1,-1 0 1,1 0 0,-1 0-1,0 1 1,1-1 0,-1 1-1,0-1 1,0 1 0,0 0 0,0 0-1,0 0 1,0 0 0,-1 0-1,1 0 1,0 2 6,1 1-7,0 0 0,-1 0 1,0 0-1,0 0 0,0 0 0,-1 1 0,0-1 0,0 0 0,0 1 1,-1 2 6,0-1 4,-1 0 0,0 1 1,-1-1-1,0 0 0,0 1 0,0-1 1,-1 0-1,0 0 0,-3 3-4,-8 12 74,0-1-1,-6 4-73,4-4 92,-20 23 51,17-22 498,-2 5-641,19-24 63,-5 9 357,6-11-412,1-1 0,0 0 1,0 0-1,0 0 1,0 1-1,0-1 0,0 0 1,0 0-1,0 0 1,0 0-1,0 1 0,0-1 1,0 0-1,0 0 1,0 0-1,0 1 0,0-1 1,0 0-1,0 0 1,1 0-1,-1 0 0,0 1 1,0-1-1,0 0 1,0 0-1,0 0 0,0 0 1,0 0-1,1 1 1,-1-1-1,0 0 0,0 0 1,0 0-1,0 0 1,1 0-1,-1 0 0,0 0 1,0 0-1,0 0 1,1 0-1,-1 0 0,0 1 1,0-1-1,0 0 1,1 0-1,-1 0 0,0 0 1,0 0-1,0 0 1,1 0-1,-1-1 0,0 1 1,0 0-1,0 0 1,1 0-1,-1 0 0,0 0 1,0 0-1,0 0 1,1 0-9,12-3 99,1 0 0,-1-1 0,7-3-99,20-5 135,98-22-20,-44 16-3702,-91 18 3340,14-2-2831,-6 3-3213,0 2 1502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2 226 7296,'0'0'362,"-1"1"0,1-1-1,0 0 1,0 0 0,0 0 0,0 1 0,0-1 0,0 0 0,0 0 0,0 0-1,0 1 1,0-1 0,0 0 0,0 0 0,0 0 0,0 1 0,0-1-1,0 0 1,0 0 0,0 1 0,0-1 0,0 0 0,0 0 0,0 0 0,0 1-1,0-1 1,1 0-362,1 5 3331,2-1-3713,-2-2 467,0-1 0,1 1 0,-1-1 0,1 0 0,-1 0 0,1 0 0,0 0 0,0 0 0,-1-1 0,1 1 0,0-1-85,9 2 319,-1-1 1,3 0-320,-8-1 122,41 0 94,0-2 0,41-6-216,253-31 0,-97 11 16,-5-4 69,-201 26-84,478-77 916,-357 56-726,-87 16-147,34-9-1687,-101 19 720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10464,'-9'-7'3370,"10"6"-3143,-1 1-1,1-1 1,0 1-1,-1-1 1,1 1-1,0 0 0,-1-1 1,1 1-1,0 0 1,0-1-1,-1 1 1,1 0-1,0 0-226,8-1 449,0 0 0,0 0 0,0 1-1,0 1 1,9 0-449,-12 0 71,38 4 521,27 7-592,-66-11 35,8 1 113,1 1 0,6 3-148,-16-5 29,-1 0-1,1 0 1,-1 1-1,0 0 1,0-1-1,0 1 1,0 0-1,0 0 1,0 0 0,0 1-1,1 1-28,-3-2 27,1 0 1,-1 0-1,0 0 0,0 0 1,0 1-1,0-1 0,0 0 0,-1 0 1,1 1-1,-1-1 0,0 0 1,0 1-1,0-1 0,0 1 0,0-1 1,0 0-1,-1 1 0,0 0-27,-1 5 43,0 0-1,-1-1 1,-1 1-1,-3 5-42,0-1-264,0-1 0,-2-1-1,1 1 1,-2-1 0,1 0 0,-2-1-1,1 0 1,-1 0 0,-12 6 264,-13 9-1494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374 136 9376,'-2'-10'6853,"3"-6"-3887,0 14-2896,-1-1 1,1 0 0,-1 1-1,0-1 1,0 1-1,0-1 1,-1 0-1,1-1-70,-1 0 93,-1 0 0,1-1 0,-1 1 0,0 0 0,0 0 0,0 0 0,0 0-1,-1 0 1,0 0 0,0 0 0,0 1 0,-2-2-93,1 2 36,0 0 0,1 0 0,-1 0 1,-1 1-1,1-1 0,0 1 0,-1 0 0,0 0 0,0 0-36,-3 1 23,0-1 0,1 1-1,-1 0 1,0 0 0,0 1-1,0-1 1,0 2 0,0-1-1,0 1 1,0 0 0,0 1-1,-4 0-22,1 2 0,-1 0-1,1 1 1,0 0-1,1 0 1,-1 1 0,1 0-1,0 1 1,1 0-1,0 0 1,0 1-1,1 0 1,-4 4 0,5-4 12,0 0 0,1 1-1,0 0 1,1 0 0,0 0 0,0 0 0,1 1 0,1-1 0,-1 1 0,2 0 0,0 0 0,0 0 0,1 4-12,0-8 20,1-1 1,1 1-1,-1 0 1,1 0-1,1 0 1,-1-1-1,1 1 0,0 0 1,0-1-1,1 0 1,0 1-1,0-1 1,0 0-1,1 0 1,0 0-1,0-1 1,0 1-1,1-1 1,-1 0-1,1 0 1,0 0-1,1-1 1,-1 0-1,1 0 0,0 0 1,-1 0-1,2-1 1,-1 1-1,0-1 1,0-1-1,3 1-20,1 0-66,0-1 0,0 0 0,0-1 0,0 0 0,9-1 66,15-1-262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38 123 8736,'-4'-3'1147,"1"0"-182,0 1 0,0 0 1,0 0-1,1-1 0,-1 1 0,0-2-965,2 3 185,1 0-1,-1-1 0,1 1 1,-1 0-1,1 0 0,-1-1 0,1 1 1,0 0-1,0 0 0,0-1 0,0 1 1,0 0-1,0-1 0,0 1 1,0 0-1,0 0 0,1-1 0,-1 1-184,2-5 159,1 1-1,-1 0 0,1 0 1,0 1-1,1-1 0,-1 0 1,1 1-1,0 0 0,0 0 1,1 0-1,-1 0 0,1 0 1,0 1-1,0 0 0,0 0 1,2-1-159,-5 3 8,0 0 0,1 1 0,-1-1 0,0 0 0,0 1 0,1-1 0,-1 1 0,0 0 0,1 0 0,-1-1 1,0 1-1,1 1 0,-1-1 0,0 0 0,1 0 0,-1 1 0,0-1 0,1 1 0,-1 0-8,1 0-9,-1 0 1,0 0-1,0 1 0,0-1 1,0 0-1,0 1 0,0-1 0,0 1 1,-1 0-1,1 0 0,-1 0 1,1-1-1,-1 1 0,0 0 0,0 0 1,1 1-1,-1-1 9,0 2-1,1 1 0,-1-1 0,0 0 1,0 1-1,0-1 0,-1 0 0,0 1 0,0-1 0,0 0 1,0 1-1,-2 2 1,1-1 3,-1 0 0,0 0 1,-1 0-1,1 0 0,-1 0 1,-1-1-1,-2 5-3,-2 0 97,0-1 1,0-1 0,-1 1-1,0-1 1,0-1-1,-1 1 1,0-1 0,-11 5-98,14-8 165,2-2 54,-1 1-1,1 1 1,0-1 0,0 0-1,0 1 1,-3 3-219,8-7 30,1 0 0,-1 1 0,1-1 0,-1 0 0,1 0-1,-1 0 1,0 1 0,1-1 0,-1 0 0,1 0 0,-1 0 0,1 0 0,-1 0 0,1 0 0,-1 0 0,1 0 0,-1 0 0,1 0-30,20-1 97,0-1 0,0-1 0,0-1 1,0 0-1,2-2-97,19-4-385,-7 2-1748,-4 1 559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30 9792,'-7'-18'3173,"7"18"-3108,0-1 0,-1 1 0,1 0 0,0-1 1,0 1-1,0 0 0,0 0 0,0-1 0,0 1 0,-1 0 0,1 0 0,0 0 1,0-1-1,0 1 0,-1 0 0,1 0 0,0 0 0,0-1 0,-1 1-65,0-1-45,-9-4 1703,10 5-1609,-1 0 1,1-1-1,0 1 1,-1 0-1,1 0 1,0 0-1,-1 0 1,1 0-1,0 0 1,-1 0-1,1 0 1,0 0-1,-1 0 1,1 0-1,0 0 1,-1 0-1,1 1 1,0-1 0,-1 0-1,1 0 1,0 0-1,-1 0 1,1 0-1,0 1 1,0-1-1,-1 0 1,1 0-1,0 0 1,0 1-1,-1-1 1,1 0-1,0 0 1,0 1-1,0-1-49,-2 3 40,1 0 0,0 0-1,0 1 1,0-1 0,1 0 0,0 0-1,-1 0 1,1 1 0,0-1-1,1 0 1,-1 0 0,1 3-40,0 4 30,5 33 136,7 25-166,16 44 667,-22-85-455,17 69 388,16 56-112,-24-98 795,-3 2-1,4 54-1282,-17-110 7,1 14 362,-1-14-336,0 1 0,0-1 0,0 1 0,0-1 0,0 1 0,0-1 0,0 0 0,0 1-1,0-1 1,0 1 0,0-1 0,0 1 0,-1-1 0,1 1 0,0-1 0,0 0 0,-1 1 0,1-1 0,0 1 0,-1-1-33,0-2 219,-5-15-62,2 0 1,0 0-1,1 0 1,0-6-158,2 13 42,-4-36-23,3 1 1,2 0-1,4-30-19,-2 59-50,0 1 0,1-1-1,1 1 1,1 0 0,3-7 50,-5 16-26,0 0 0,0 0 0,0 0 0,1 1 0,0-1 1,0 1-1,0 0 0,1 0 0,0 0 0,0 0 0,1 1 1,0 0-1,-1 0 0,6-3 26,-2 3-18,0 1 1,0-1-1,0 1 0,0 1 1,1-1-1,-1 1 0,1 1 1,-1-1-1,9 1 18,-11 1-4,1 0 0,-1 0 1,1 1-1,-1 0 0,0 0 0,1 1 1,-1-1-1,0 2 0,0-1 0,0 0 0,-1 1 1,1 0-1,1 2 4,-5-4 8,-1 1-1,1 0 1,-1 0 0,0-1 0,0 1 0,0 0-1,0 0 1,-1 1 0,1-1 0,0 0 0,-1 1-1,0-1 1,0 0 0,0 1 0,0-1-1,0 1 1,0 0 0,0 1-8,-1 0 5,0-1 0,0 1 1,0-1-1,0 1 0,-1-1 0,1 1 1,-1-1-1,0 1 0,0-1 0,-1 0 1,1 1-1,-1-1 0,1 0 0,-2 1-5,-3 4 40,0-1 0,-1 1 0,0-1 0,0 0 0,-1-1 0,0 1 0,-1-1-40,-4 3 61,-1-1 0,1 0-1,-2-1 1,-4 2-61,10-6 25,0 0 0,0 0 0,0 0 0,-1-1 0,1 0 0,-1-1 0,-6 0-25,10 0-371,-1-1 0,1 0 1,-1-1-1,1 0 0,-1 0 0,1 0 0,-1 0 0,1-1 1,0 0-1,0 0 0,-4-2 371,0-2-3392,6 2 1062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17 9888,'-3'-11'3178,"3"11"-3097,0 0-1,0 0 0,0-1 1,0 1-1,0 0 0,0 0 1,0-1-1,0 1 0,0 0 1,0 0-1,0 0 0,0-1 1,0 1-1,0 0 0,-1 0 0,1 0 1,0-1-1,0 1 0,0 0 1,0 0-1,-1 0 0,1 0 1,0 0-1,0-1 0,0 1 1,-1 0-1,1 0 0,0 0 1,0 0-1,0 0 0,-1 0 1,1 0-1,0 0 0,0 0 1,-1 0-1,1-1 0,0 1 1,0 0-1,-1 0 0,1 0 1,0 1-1,0-1 0,-1 0-80,-6 3 1282,5-1-1220,0 0-1,0 1 1,0-1-1,0 0 1,0 1-62,-7 7 65,-79 91 1237,31-35-6,45-52-790,2 0 1,-3 5-507,12-19 17,1 1 1,0-1-1,0 1 0,-1-1 0,1 0 1,0 1-1,0-1 0,0 1 0,0-1 1,-1 1-1,1-1 0,0 1 0,0-1 1,0 1-1,0-1 0,0 0 0,0 1 1,0-1-1,0 1 0,1-1 0,-1 1-17,0-1 10,0 1-1,1-1 0,-1 0 0,0 0 0,1 1 1,-1-1-1,0 0 0,1 0 0,-1 1 0,0-1 0,1 0 1,-1 0-1,1 0 0,-1 1 0,1-1 0,-1 0 0,0 0 1,1 0-1,0 0-9,2 0 24,1 0 0,-1 0 0,1 0 1,0 0-1,1-1-24,-4 1 9,26-4 111,0-1 1,14-6-121,1 0-156,-30 9-302,48-13-3948,-46 11 2476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12128,'-8'-4'4479,"8"4"-3455,-3 4-320,0 1 352,6 2-736,-3 5 224,5 6-320,1 6-128,2 0-64,-2 4-32,0 2 0,-1-4-1856,1-2 1024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336 229 7136,'2'4'2202,"-2"-4"-1735,0 1 0,1 0 0,-1-1 0,1 1 0,-1-1 0,1 1 0,-1-1 0,1 1-1,-1-1 1,1 1 0,0 0-467,1-1 3893,-2-4-2172,-3-3-743,0 4-868,1 1 0,-1 0 0,0 0 0,0 0 0,0 0 0,0 0 0,0 1 0,0-1 0,0 1-1,-1 0 1,1-1 0,-1 1 0,0 0-110,-1 0-1,1 1-1,0-1 0,0 1 1,-1-1-1,1 1 1,0 0-1,0 0 0,-1 1 1,1-1-1,0 1 0,0 0 1,0 0-1,0 0 1,0 0-1,-2 2 2,3-2-13,0 1 0,0-1-1,0 1 1,0-1 0,1 1 0,-1 0 0,1 0-1,0 0 1,-1 1 0,1-1 0,0 0 0,1 1 0,-1-1-1,0 1 1,1-1 0,0 1 0,-1 0 0,1 0-1,0-1 1,1 2 13,-1-2-1,1 0-1,0 0 0,-1 0 1,1 0-1,0 0 0,1 0 1,-1 0-1,0 0 0,1 0 1,-1 0-1,1-1 0,0 1 1,-1 0-1,1 0 0,0 0 1,0 0-1,1-1 0,-1 1 1,0 0-1,1-1 0,-1 1 1,1-1-1,-1 0 0,1 1 1,0-1-1,0 0 2,5 4 13,1-1 1,-1-1-1,1 1 1,0-1-1,0 0 1,1 0-14,0-1 34,13 6-4,-21-8 2,0 1 0,1-1 0,-1 1 0,0 0 0,0-1 0,1 1 0,-1 0 0,0 0 0,0 0 0,0 0 0,0 0 0,0 1-32,0-1 39,-1 0 1,1 0-1,-1 0 1,0 0 0,0 1-1,1-1 1,-1 0-1,0 0 1,0 0 0,0 1-1,0-1 1,-1 0-1,1 0 1,0 0 0,-1 2-40,1-2 12,-1 0 0,1 0 0,0 0 0,-1 0 0,1 0 0,0 0 0,0 0 0,0 0 0,0 0 0,0 0 0,0 0 0,0 0 0,1 0 0,-1 0 0,0 0 0,1 0 0,-1 0 0,1 0 0,-1 0 0,1 0 0,-1-1 0,1 1 0,0 0 0,-1 0 0,1 0 0,0 0-12,1 0 10,0 0 1,0 0-1,0 0 0,0 0 0,0 0 1,0-1-1,0 1 0,0-1 0,0 1 0,0-1 1,1 1-1,-1-1 0,0 0 0,0 0 0,1 0 1,-1 0-1,0 0 0,0-1 0,1 1 1,1-1-11,-1 0 30,1 0 1,0 0 0,-1 0 0,1-1 0,-1 1 0,1-1 0,-1 0 0,0 1-1,1-2 1,-1 1 0,2-2-31,-2 1 19,-1 0 1,1 0-1,-1 0 0,0 0 0,0-1 0,0 1 0,0-1 0,-1 1 1,1-1-1,-1 0 0,0 1 0,0-3-19,0-2 26,0 0-1,-1 0 1,0-1-1,0 1 1,-1-2-26,-2-4 30,0-1 1,-1 1 0,0 0 0,-3-2-31,7 13 5,-6-12-23,-1-1 1,0 1-1,-1 0 0,0 1 1,-2 0-1,0 0 1,-3-2 17,4 6 5,0 1-1,0 0 1,-1 0 0,0 1 0,0 1-1,-1-1 1,-1 2 0,1-1 0,-6-1-5,13 6-24,-1 1 0,0-1 0,0 1 1,-1 0-1,1 0 0,0 0 0,0 1 1,0 0-1,-1 0 0,1 0 0,0 0 1,0 1-1,-1-1 0,1 1 0,0 0 1,0 1-1,-4 1 24,3-1-29,-1 1-1,1 0 1,0 0 0,0 1 0,0 0-1,1 0 1,-1 0 0,1 0 0,0 1-1,1-1 1,-1 1 0,1 0 0,-1 2 29,-4 8 19,0 0 0,1 1 1,0 0-1,2 1 0,0-1 1,1 1-1,1 0 0,0 2-19,2-3 36,1 1-1,1-1 1,1 1-1,0 0 1,1-1 0,1 1-1,1-1 1,1 0-1,0 0 1,2 0-1,0-1 1,2 3-36,-3-7 26,1 0 0,0-1 0,1 0-1,0 0 1,1-1 0,0 0 0,0 0 0,3 0-26,1 1-24,0-1 0,1 0 0,1-1 1,-1-1-1,2 0 0,1 1 24,-5-4-286,1 0 1,-1 0-1,1-1 0,-1 0 1,1-1-1,11 0 286,-14-1-1115,1-1 0,0 0 0,6-1 1115,-7-1-1950,-1 1 0,1-1 1,-1-1-1,1 1 1950,28-11-5440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15 147 5568,'14'13'9434,"-14"-13"-7797,0-5 2273,0-8-1928,-1 8-1726,1 0 0,0 0 0,1 0 1,-1 0-1,1 0 0,0 1 0,0-1 1,2-4-257,0 2 27,1 1 0,0 0 0,0-1 0,1 2 0,0-1 0,0 0 0,0 1 0,1 0 0,0 0 0,0 0 0,0 0 0,5-1-27,-7 3-21,1 1 1,0-1 0,0 1 0,-1 0 0,1 1 0,0-1 0,1 1-1,-1 0 1,0 0 0,0 0 0,1 0 0,-1 1 0,0 0 0,1 0-1,-1 0 1,0 1 0,0 0 0,1 0 0,3 1 20,-6-1-6,0 0 0,-1 0 0,1 0-1,-1 0 1,1 1 0,-1-1 0,0 1 0,0-1 0,0 1 0,0 0 0,0 0 0,0 0-1,0 0 1,0 0 0,-1 0 0,1 0 0,-1 1 0,0-1 0,0 0 0,0 1-1,0-1 1,0 1 0,-1-1 0,1 2 6,0 2 11,-1-1 0,1 1 0,-1 0 0,-1 0 0,1-1 0,-1 1 0,0 0 0,0-1 0,-1 1 0,-2 3-11,0 0-17,0 0-1,-1-1 1,-1 0 0,1 0 0,-3 1 17,-34 37 123,-109 110 1274,150-155-1379,-2 3 56,-1-1 1,1 1-1,0 0 1,1 0-1,-2 2-74,4-5 11,0-1-1,-1 1 1,1-1-1,0 1 0,0-1 1,0 1-1,0-1 1,0 1-1,0-1 1,-1 1-1,1-1 0,1 1 1,-1-1-1,0 1 1,0-1-1,0 1 0,0-1 1,0 1-1,0 0 1,1-1-11,-1 1 8,1-1-1,0 1 1,-1-1 0,1 1 0,-1-1 0,1 0-1,0 1 1,-1-1 0,1 0 0,0 0 0,0 1 0,-1-1-1,1 0 1,0 0 0,0 0 0,-1 0 0,1 0-1,0 0 1,0 0 0,-1 0 0,1 0-8,15-1 32,-2-1 0,1 0 0,14-3-32,-2-1 32,74-14 118,-7 2-2016,-31 7-3714,-35 8 2609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107 366 8480,'0'0'83,"0"0"0,0 0 0,0 0-1,0-1 1,-1 1 0,1 0 0,0 0 0,0 0 0,0 0 0,0 0 0,-1 0 0,1 0 0,0 0 0,0 0 0,0 0 0,0 0 0,-1 0 0,1 0-1,0 0 1,0 0 0,0 0 0,-1 0 0,1 0 0,0 0 0,0 0 0,0 0 0,0 0 0,-1 0 0,1 1 0,0-1 0,0 0 0,0 0 0,0 0-1,0 0 1,-1 0 0,1 0 0,0 0 0,0 1 0,0-1 0,0 0 0,0 0 0,0 0 0,0 0 0,0 0 0,0 1 0,0-1 0,-1 0 0,1 0-1,0 0 1,0 0 0,0 0 0,0 1 0,0-1 0,0 0 0,0 0 0,0 0 0,0 0-83,-1 6 1454,0 0 660,2-5-749,-1-5-455,-1-68-41,-10-62-869,8 109-24,-2-9-100,0 1 0,-11-30 124,16 62-6,-6-11-76,6 11 79,0 1 0,0 0 0,0 0-1,0 0 1,0 0 0,0-1 0,0 1 0,0 0 0,0 0 0,0 0 0,-1 0 0,1 0 0,0-1 0,0 1 0,0 0 0,0 0-1,0 0 1,-1 0 0,1 0 0,0 0 0,0 0 0,0 0 0,-1-1 0,1 1 0,0 0 0,0 0 0,0 0 0,0 0-1,-1 0 1,1 0 0,0 0 0,0 0 0,-1 0 0,1 0 0,0 0 0,0 0 0,0 0 0,0 0 0,-1 0 0,1 1 0,0-1-1,0 0 1,0 0 0,-1 0 0,1 0 0,0 0 0,0 0 0,0 0 0,0 0 0,-1 1 0,1-1 0,0 0 0,0 0-1,0 0 1,0 0 0,0 0 0,0 1 0,0-1 0,0 0 0,-1 0 0,1 0 0,0 0 0,0 1 3,-2 3-5,0 0 0,0 0 0,1 0 0,0 0 0,-1 1 0,2-1 0,-1 0 0,0 3 5,0 13 0,1 7 0,0-11-14,9 288-60,1-199 620,16 54-546,-22-136 115,6 26 169,3 24 920,-12-66-806,-3-10 75,-2-11-187,-5-32-259,-2-42-27,8 44-21,1-1-1,4-12 22,0 27-34,1 0 0,3-3 34,-4 23-47,1 0 1,0 0 0,0 0 0,1 0 0,1 0 0,0 1 0,0 0 0,1 0 46,-4 6-29,1 0 1,-1 1-1,0-1 0,1 1 0,0 0 1,-1-1-1,1 1 0,0 0 0,0 0 1,1 1 28,-3 0-7,0 0 1,0 1 0,1-1-1,-1 1 1,0 0-1,1-1 1,-1 1 0,0 0-1,1 0 1,-1 0 0,0 0-1,1 0 1,-1 0 0,1 0-1,-1 0 1,0 0 0,1 1-1,-1-1 1,0 0 0,0 1-1,1-1 1,-1 1 0,0-1-1,0 1 1,1 0 0,-1-1-1,0 1 7,2 2-5,-1-1-1,1 0 0,0 1 1,-1 0-1,0 0 1,0-1-1,0 1 0,0 0 1,0 0-1,-1 1 0,1-1 1,-1 0-1,1 2 6,-1 1 20,1 1 1,-1 0-1,0-1 0,-1 1 0,0 0 0,0 1-20,0-2 7,-1-1 1,1 1-1,-1-1 0,-1 1 0,1-1 0,-1 1 0,0-1 0,0 0 0,-1 0 0,0 0 1,0 0-1,-1 1-7,0-1 8,-1 1 1,0-1-1,0 0 0,0 0 1,-1 0-1,1-1 1,-1 0-1,-1 0 1,1 0-1,-1 0 1,1-1-1,-4 1-8,1-1 33,1 0 0,-1-1 0,0 0 0,0-1 0,-3 1-33,7-2-305,0 1 0,0-1 0,0 0 0,0 0 0,0-1 0,1 0 0,-1 1 0,0-1 0,0-1 0,-4 0 305,9 2-166,-1-1 1,1 1-1,0 0 1,-1 0-1,1 0 1,0 0-1,0 0 1,-1-1-1,1 1 1,0 0-1,-1 0 1,1-1-1,0 1 1,0 0-1,0 0 0,-1-1 1,1 1-1,0 0 1,0 0-1,0-1 1,0 1 165,0 0-239,0-1 0,0 1 0,0 0 1,0 0-1,0-1 0,0 1 0,0 0 0,0 0 0,0 0 1,1-1-1,-1 1 0,0 0 0,0 0 0,0 0 0,0 0 1,1-1-1,-1 1 0,0 0 0,0 0 0,0 0 0,1 0 1,-1 0-1,0 0 0,0 0 0,0 0 0,1-1 0,-1 1 1,0 0-1,0 0 0,1 0 0,-1 0 239,10 0-4069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7712,'0'9'4165,"0"-9"-2896,0 0-357,0 0 139,0 0-336,6-5 1252,-4 1-1801,0 0-1,0 0 1,-1-1-1,1 1 1,-1-1-1,0-1-165,1-4 138,0-3 96,0 0 0,-1 0 0,0-1 0,-1 0-234,0 7 83,11 51 375,-5-12 91,0 26-549,-5-40-3365,-1 1 0,-2 5 3365,2-11-2250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 7712,'-20'2'7744,"26"-2"-6980,0-1 1,0 0 0,0 0 0,0 0 0,0-1 0,0 1-765,40-15-456,-20 6 626,39-15-2740,-47 18 997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281 354 5728,'0'0'235,"0"0"0,0 0 0,1 0 0,-1 0 0,0-1 0,0 1 0,0 0 0,0 0 0,0 0 0,0 0 0,0 0 0,0 0 0,1-1 0,-1 1 0,0 0 0,0 0 0,0 0 0,0 0 0,0 0 1,1 0-1,-1 0 0,0 0 0,0 0 0,0 0 0,0 0 0,1 0 0,-1 0 0,0 0 0,0 0 0,0 0 0,1 0 0,-1 0-235,9 0 2975,-6 0-954,-7-7 379,3 6-2345,0 0 1,0 0-1,0 0 0,0 0 1,-1 0-1,1 0 1,0 0-1,-1 0 1,1 0-1,-1 1 0,1-1 1,-1 1-1,1-1 1,-1 1-1,1-1 1,-2 1-56,0-1 35,0 1 0,0 0 1,-1 0-1,1 0 0,0 1 0,0-1 1,0 0-1,-3 2-35,-3 0-10,0 1 0,-1 1 0,1-1 1,0 1-1,-3 3 10,4-3-14,0 1 1,1 0 0,-1 0 0,1 0-1,-5 6 14,10-9-3,0 0 0,0 0 0,1-1 0,-1 1 0,1 0 0,-1 0 0,1 1 0,0-1 0,0 0 0,0 0 0,0 0 0,1 1 0,-1-1 0,1 0 0,-1 1 0,1-1 0,0 0 0,0 1-1,0-1 1,0 0 0,1 1 0,0 1 3,-1-2 1,1-1 0,0 0-1,-1 1 1,1-1 0,0 0 0,0 1-1,0-1 1,0 0 0,0 0-1,1 0 1,-1 0 0,0 0-1,1 0 1,0 0-1,3 2 43,1 0 0,-1 0 0,4 0-43,-5-2-4,0 1-1,-1-1 0,1 1 1,0 0-1,-1 0 1,1 0-1,0 1 5,-1 0 4,-1 1-1,1-1 1,0 1 0,-1-1-1,0 1 1,0 0 0,1 3-4,-1-2 69,1 0 1,0 0 0,2 3-70,-5-8 7,3 4 41,-1-1 0,1-1-1,-1 1 1,1 0 0,2 1-48,-4-3 9,1 0 1,-1-1 0,0 1 0,1 0-1,-1-1 1,0 1 0,1-1 0,-1 1-1,1-1 1,-1 0 0,0 0-1,1 1 1,-1-1 0,1 0 0,-1 0-1,1 0 1,-1 0 0,1-1-10,5 0 19,-1 0 0,1-1 0,-1 0 0,0 0 0,0-1-1,0 1 1,0-1 0,0 0 0,-1 0 0,3-3-19,6-4-38,-1 0 0,-1 0 0,6-7 38,-12 11 16,0 0 1,0-1-1,-1 1 1,0-1-1,0 0 1,-1 0-1,0-1 1,0 1-1,-1-1 1,1-2-17,-1-2 28,-1 0 0,0 0 0,-1 0 0,0-2-28,-1-9 91,-3-16-91,1 18-7,-1 0 1,-1 1 0,-1 0 0,-2 0 0,0 0-1,-3-3 7,3 9 4,-1-1-1,0 1 1,-1 1 0,-1 0-1,-1 0 1,-7-7-4,13 15-7,-1 0 0,1 1 0,-1-1 1,0 1-1,-6-3 7,7 5-4,1 0 1,-1 0 0,0 0-1,0 1 1,0 0 0,0-1-1,0 2 1,0-1 0,-3 0 3,0 1-23,0 0 1,0 1 0,0-1 0,0 1 0,1 1 0,-1-1 0,0 1-1,0 0 1,1 1 0,0 0 0,-1 0 0,1 0 0,-5 4 22,5-3-5,0 1 0,1 0 0,-1 0 1,1 1-1,0 0 0,0 0 1,-3 5 4,-1 3 23,1 1 1,1-1-1,0 3-23,-1 1 41,1 1 0,1 0 1,2 0-1,0 0 0,1 0 0,-1 14-41,4-19 4,1 1 0,0 0 0,1-1 0,1 1 0,0-1 0,2 1 0,0-1 0,0 0 0,4 6-4,2 0 15,0-1 0,1 0 1,13 17-16,-17-27 29,1 0-1,-1-1 1,2 0 0,-1 0 0,1 0 0,0-1 0,1 0 0,7 4-29,-11-8-21,0 0 0,0 0 0,1-1 0,-1 1 0,1-1 0,-1-1 0,1 1 0,0-1 0,0 0 0,-1 0 0,1 0 1,0-1-1,0 0 0,1-1 21,0 0-864,1 0 0,7-3 864,17-5-1270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4 250 9056,'-2'9'4933,"2"-9"-4821,-1 0 0,1 1 0,0-1 0,0 0 0,0 0 0,0 1 0,0-1 0,0 0 0,-1 0 0,1 1 0,0-1 0,0 0 0,0 0 0,0 1 0,0-1 0,0 0 0,0 0 0,0 1 0,0-1 0,0 0 0,1 1 0,-1-1 0,0 0 0,0 0 0,0 1-112,2 0 1930,1 1-412,1-6-833,-2 1-529,0-1 0,0 0-1,-1 1 1,0-1 0,1 0 0,-2 0 0,1 0-1,0 0 1,-1-2-156,1-9-28,-3-14 28,2 15 77,-5-47 7,0-25-206,7 66-6,-2 52-79,2 105 160,0-94 108,3-1-1,5 13-60,6 14-923,-16-65-901,0-1 544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44 8224,'-7'1'3898,"5"0"-2041,2-1 30,1 1-1362,-1 0-1,0 0 1,0 1 0,1-1-1,-1 0 1,1 0 0,-1 0-1,1 0-524,0 0 142,0-1-1,1 0 1,-1 0-1,0 1 1,1-1-1,-1 0 1,0 0 0,1 0-1,-1 0 1,0 0-1,1 0 1,-1 0-1,0-1 1,1 1-1,0 0-141,1-1 69,9-1 2,0-1 0,4-2-71,7-1 2,-18 5-47,116-31-1968,-93 25 711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6400,'-11'0'3509,"11"7"252,0 14-3508,0-14 122,1 33 150,-1 33 294,-2-21 66,4 32-885,2-30 70,2 41 282,-6-66 378,0-28-703,1-1-1,-1 1 0,0-1 0,0 1 0,0-1 0,1 1 1,-1-1-1,0 1 0,1-1 0,-1 1 0,1-1 0,-1 1-26,1-1 42,-1 1-1,1-1 0,-1 1 0,0 0 0,1-1 0,-1 1 0,0-1 0,1 1 0,-1 0 0,0-1 0,0 1 0,1 0 0,-1-1-41,2 33 624,-1-31-642,-1 0 1,0 0-1,1 0 0,-1 0 0,1 0 0,0 0 0,0 0 0,0 0 18,0 0 16,0 0 1,0 0 0,-1 1-1,1-1 1,0 0 0,-1 0-1,0 0 1,1 1-17,-1-2 22,0 0 0,0 1 0,0-1 0,0 0 0,0 0 0,1 0 0,-1 1 0,0-1 0,1 0 0,0 0 0,-1 0 0,1 0 0,-1 0 0,1 0 0,0 0 0,1 1-22,3-2-1083,-5 0 464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87 405 7232,'0'7'1904,"-1"0"0,-1 6-1904,2-11 351,-1 1 0,1-1 0,0 0 0,0 1 1,0-1-1,1 2-351,-1 4 757,1-4 113,1-4-234,3-9 364,-2 1-587,-2 0-1,1 0 0,-2 0 0,1-5-412,-2-32 603,1 44-599,-2-24 21,-2 0-1,-1 0 1,-4-9-25,-6-33-53,10 26 85,1-9-32,-3-32-37,5 72-37,1 7 53,-1 6 84,-2 19 106,2 0 0,0 0 1,2 18-170,-1 11 212,1-32-242,-8 82 263,2-49-185,2 0 0,3 34-48,2-30 178,-2-34-42,1-21-103,0 0 0,0-1-1,1 1 1,-1 0-1,0 0 1,0 0 0,0 0-1,1 0 1,-1-1-1,0 1 1,1 0-33,-1 0 5,0-1 0,0 0 0,0 0 0,0 0 0,0 0 0,0 0 0,0 0-1,0 0 1,0 0 0,0 0 0,0 0 0,1 0 0,-1 0 0,0 0 0,0 0 0,0 0 0,0 0 0,0 0 0,0 0 0,0 0 0,0 0-1,0 0 1,0 0 0,0 0 0,0 0 0,0 0 0,0 0 0,0 0 0,0 0 0,0 0 0,0 0 0,0 0 0,0 0 0,0 0 0,0 0-1,1 0 1,-1 0 0,0 0 0,0 0 0,0 0 0,0 0 0,0 0 0,0 0 0,0 0 0,0 0 0,0 0 0,0 0 0,0 0-1,0 0 1,0 0 0,0 0 0,0 0 0,0 0 0,0-1 0,0 1 0,0 0 0,0 0-5,1-6 219,-2-3-153,0-1 0,0 1 0,-2-5-66,-3-13-43,1-27-280,2 0 1,4-19 322,-1 20 90,1 28-107,1-6 17,-1 22-109,1-1 0,0 1 0,0 0 0,4-7 109,-6 16-167,0-1 1,0 1-1,0-1 0,0 0 1,0 1-1,0-1 1,0 1-1,0-1 0,0 1 1,0-1-1,-1 1 1,1-1-1,0 1 1,0-1-1,0 1 0,-1-1 1,1 0 166,-1 1-1125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39 218 7296,'-6'-2'1953,"0"0"0,0 0 0,1-1 0,-1 1 0,-3-3-1953,16 4 456,0 0 0,0 1 0,0 0 1,2 0-457,-2 0 31,84-1-1,38-1-60,42-1-77,457-44 176,-351 23-5,-19 3-176,153-29 118,-260 26 300,-56 8-148,-75 13-161,-8 1-75,1 0-1,7-3 79,-17 5-1998,-7 1-6452,1-1 4429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7648,'-7'-9'2453,"7"9"-2385,0 0-1,-1 0 1,1-1 0,0 1-1,0 0 1,0 0 0,0 0-1,0 0 1,0 0 0,0 0 0,0 0-1,0 0 1,0 0 0,0 0-1,0 0 1,0 0 0,0 0-1,0-1 1,0 1 0,0 0-1,0 0 1,0 0 0,0 0-1,0 0 1,0 0 0,0 0-1,0 0 1,0 0 0,0 0-1,0-1 1,0 1 0,0 0 0,0 0-1,0 0 1,0 0 0,0 0-1,0 0 1,0 0 0,0 0-1,0 0 1,0 0 0,0 0-1,0 0 1,0-1 0,0 1-1,0 0 1,1 0 0,-1 0-1,0 0 1,0 0 0,0 0-1,0 0 1,0 0-68,8 1 1366,7 3-900,-2 1-415,7 3 1,-1 0 0,0 1 1,12 8-53,-27-14 43,-1-1 0,0 1 0,0-1 0,0 1 0,0 0 1,-1 0-1,1 0 0,-1 0 0,0 0 0,0 0 1,1 3-44,-1-3 32,-1 0-1,-1 0 1,1 0 0,0 0 0,-1 0 0,1 0 0,-1 0 0,0 0 0,0 0 0,-1 0 0,1 0 0,-1 0 0,1-1 0,-1 1 0,-1 1-32,-2 5 46,0-1 0,-1 0 0,0 0 0,-1 0 0,0-1 0,-1 0 0,1 0 0,-6 4-46,-14 13 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270 145 9376,'-2'-2'1742,"2"1"548,2 1-402,-2 0-1190,0 0 251,0 0-271,1 1 15,1 0-614,0-1 0,0 1 0,0-1-1,0 0 1,0 0 0,0 1 0,0-1 0,0 0 0,0 0-1,0 0 1,0-1 0,0 1 0,-1 0 0,1-1 0,0 1-1,0-1 1,0 0 0,0 1 0,0-1 0,-1 0-1,3-1-77,-2 1 53,0 0 1,-1 0 0,1 0 0,0-1 0,0 1 0,-1-1 0,1 1 0,-1-1 0,1 0 0,-1 1-1,0-1 1,0 0 0,1 0 0,-2 0 0,1 0 0,0 0 0,0 0 0,-1 0 0,1-1-55,-1-1 27,0 0-1,0 0 1,-1-1 0,1 1 0,-1 0 0,0 0 0,-1 0 0,1 0 0,-1 0 0,0 0-1,0 0 1,0 1 0,0-1 0,-1 1 0,0-1 0,0 1 0,0 0 0,0 0 0,-1-1-27,0 1-8,1 0 0,-1 1 1,1-1-1,-1 1 0,0 0 1,0 0-1,0 0 0,-1 0 0,1 1 1,0 0-1,-1-1 0,1 1 1,0 1-1,-1-1 0,0 1 1,1-1-1,-1 1 0,1 0 1,-1 1-1,-3-1 8,1 2-17,-1 0-1,1 0 1,0 0 0,0 1 0,1 0-1,-5 2 18,-2 2-81,1 1-1,-10 7 82,12-7-11,-1 1-1,2 0 1,-1 1 0,2 0-1,-1 0 1,1 0-1,1 1 1,0 0-1,1 1 1,1-1-1,-1 1 1,2 0-1,0 0 1,1 1 11,1-4-4,0 0-1,0 1 1,2-1-1,-1 1 1,1-1-1,1 0 1,0 1 0,0-1-1,1 0 1,1 1-1,0-1 1,0 0-1,1 0 1,0-1 0,0 1-1,1-1 1,1 0-1,4 6 5,-5-9 21,-1-1-1,1 0 0,0 0 0,1 0 0,-1 0 0,1-1 0,0 0 1,0 0-1,0 0 0,0 0 0,0-1 0,1 0 0,-1 0 0,1-1 1,-1 0-1,1 0 0,4 0-20,-3 0-214,1-1 1,-1 1 0,0-2-1,0 1 1,0-1-1,0 0 1,0-1 0,0 0-1,0 0 1,-1 0-1,1-1 1,-1 0 0,1 0-1,2-2 214,13-8-1355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12 203 8128,'-12'4'4469,"16"-13"1484,6-11-5800,-5-8 184,-2 8-140,3-10 167,-2 0 1,-1-1-1,-2-8-364,-1 50-148,2 0 0,-1 1 148,1 0-45,6 27 17,2 0 0,9 22 28,-8-28 2,-5-10-1681,-4-1-4028,-2-14 3366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29 8960,'-14'0'3328,"14"0"-2592,-12 2-192,7-2 1536,5 2-1249,-6-2 449,6 2-768,0-4 32,6 2-288,5-4 192,6 2-256,10-5-96,1 0-64,8-1-32,-4 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13 7872,'-9'-11'2560,"9"11"-2540,0 0 0,0 0 1,0 0-1,0 0 0,0 0 1,0-1-1,0 1 1,0 0-1,-1 0 0,1 0 1,0 0-1,0 0 0,0 0 1,0 0-1,0 0 0,0 0 1,0 0-1,0 0 0,0 0 1,0 0-1,0 0 0,0-1 1,0 1-1,0 0 1,-1 0-1,1 0 0,0 0 1,0 0-1,0 0 0,0 0 1,0 0-1,0 0 0,0 0 1,0 0-1,0 0 0,0 0 1,-1 0-1,1 0 0,0 0 1,0 0-1,0 0 1,0 0-1,0 0 0,0 0 1,0 0-1,0 0 0,0 0 1,0 0-1,-1 1-20,0-1 54,1 1 0,-1-1-1,0 1 1,0 0 0,0 0 0,0 0 0,1-1-1,-1 1 1,1 0 0,-1 0 0,0 0-1,1 0 1,0 0 0,-1 0 0,1 0 0,0 0-1,-1 0 1,1 0 0,0 1-54,-1 4 119,1 0-1,0 0 1,0 1-119,0 0 110,1 16 197,1 0 0,2 3-307,2 20 239,16 184 699,-10-94-388,-4 17 1498,-8-152-2037,0 2 172,0 0 0,0 0 0,-1 1 0,1-1 0,-1 0 0,0 2-183,1-5 12,0 0-1,0 0 1,0 0-1,0 0 1,0 0-1,0 0 1,0 1-1,0-1 1,0 0 0,0 0-1,0 0 1,0 0-1,0 0 1,-1 0-1,1 0 1,0 1-1,0-1 1,0 0-1,0 0 1,0 0-1,0 0 1,0 0-1,0 0 1,-1 0-1,1 0 1,0 0-1,0 0 1,0 1-1,0-1 1,0 0-1,0 0 1,-1 0-1,1 0 1,0 0-1,0 0 1,0 0-1,0 0 1,0 0-1,-1 0 1,1 0-1,0 0 1,0 0-1,0 0-11,-5-6 281,-3-12-67,7 15-185,-5-16 65,0 0-1,2 0 1,1-1-1,0-4-93,2 20-1,-1-18-40,1 0 0,1-1-1,1 1 1,1-6 41,2-4 54,6-21-54,-6 38-43,1-1 0,0 1 0,1 0 1,4-6 42,-9 19-11,1-1 0,-1 1 0,1-1 0,0 1 0,0-1 0,0 1 0,0 0 0,1 0 0,-1 0 0,1 0 0,-1 1 0,1-1 0,0 0 0,-1 1 0,1 0 0,3-2 11,-4 3-10,0-1 0,0 1-1,0 0 1,1-1 0,-1 1 0,0 0-1,0 0 1,0 0 0,0 0 0,0 1-1,0-1 1,0 0 0,0 1-1,0-1 1,0 1 0,0 0 0,0-1-1,0 1 1,0 0 0,-1 0-1,1 0 1,0 0 0,-1 1 0,1-1-1,-1 0 1,1 1 10,0 0 4,1 0 0,-1 0 0,0 1-1,-1-1 1,1 0 0,0 1 0,-1-1 0,1 1-1,-1 0 1,0-1 0,0 1 0,0 0 0,-1 0-1,1-1 1,-1 1 0,0 0 0,0 0 0,0 0-1,0 0 1,0 0 0,-1 0-4,0 3 4,-1 1-1,-1-1 1,0 0-1,0 1 1,0-1-1,-1 0 1,0 0-1,0-1 1,-5 5-4,6-5-2,-2-1-1,1-1 1,0 1 0,-1 0 0,0-1 0,0 0-1,0 0 1,0 0 0,-1-1 0,1 0 0,-1 1-1,-3-1 3,7-1-368,0-1 0,1 1-1,-1-1 1,0 0-1,0 1 1,0-1-1,0 0 1,0 0 0,0 0-1,0-1 1,0 1-1,-2-1 369,2 0-6133,4 1 1776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78 7968,'-20'-8'4713,"8"4"-1304,11 3-3349,1 1-1,0 0 1,0 0-1,0-1 1,0 1-1,0 0 1,0 0-1,0-1 1,0 1-1,0 0 1,0 0-1,0-1 1,0 1-1,0 0 1,0 0-1,0-1 1,0 1-1,0 0 1,0-1-1,0 1 1,1 0-1,-1 0 1,0 0-1,0-1 1,0 1-1,1 0-59,2-6 480,0 2-325,1-1 0,-1 1 0,1 0 0,0 0 0,1 0 0,-1 1 0,1-1 0,-1 1 0,1 0 0,0 0 1,1 0-1,-1 1 0,3-1-155,-7 2-5,1 0-1,0 1 1,-1 0 0,1-1 0,0 1 0,-1 0 0,1 0 0,0-1-1,0 1 1,-1 0 0,1 1 0,0-1 0,0 0 0,-1 0 0,1 1 0,0-1-1,-1 1 1,1-1 0,0 1 0,-1 0 0,1-1 0,-1 1 0,1 0-1,-1 0 1,1 0 0,-1 0 0,0 0 0,0 0 0,1 1 5,-1 0-8,1-1 0,-1 1 0,1 0 0,-1 0 0,0 0 0,0 0 0,0 0 0,0 0 0,-1 0 0,1 0 0,0 0 0,-1 0 0,0 0-1,0 1 1,1-1 0,-1 0 0,-1 0 0,1 0 0,0 0 0,-1 1 8,-1 4-3,-1-1 0,0 0 0,0 0 0,0 0 0,-1-1 0,0 1 0,0-1 0,-5 5 3,-8 6 195,-18 15-195,28-25 43,2-2 27,0 0 1,0 0 0,1 1-1,0 0 1,0 0 0,0 0-1,0 0 1,1 1-71,3-6 5,-1 1 0,1-1-1,0 0 1,0 1 0,0-1 0,0 0 0,0 1-1,0-1 1,0 0 0,0 1 0,0-1 0,0 0-1,0 1 1,0-1 0,0 0 0,0 1 0,0-1-1,0 0 1,0 1 0,0-1 0,0 0 0,0 1-1,1-1 1,-1 0 0,0 1 0,0-1 0,1 0-1,-1 0 1,0 1 0,0-1 0,1 0 0,-1 0-1,0 1 1,1-1 0,-1 0 0,0 0 0,1 0-1,-1 0 1,0 0 0,1 1 0,-1-1 0,0 0-1,1 0-4,1 0 19,1 1 0,-1-1 0,1 0 0,-1 0 0,0 0 0,3 0-19,9-2 30,0-1-1,0 0 1,0-1-1,0-1 1,9-3-30,-1 0-41,24-10-1647,-15 5-4304,-17 9 3171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357 424 9376,'0'-1'611,"0"-1"-1,0 1 1,0 0 0,1-1 0,-1 1 0,1 0-1,-1-1 1,1 1 0,-1 0 0,2-2-611,8-9 2076,-4 5-1733,-5 7-314,-1-1 0,1 1 0,-1-1 0,0 0-1,1 1 1,-1-1 0,0 1 0,0-1 0,1 0-1,-1 1 1,0-1 0,0 0 0,0 1-1,0-1 1,0 0 0,0 1 0,0-1 0,0 0-1,0 1 1,-1-1-29,1-1 112,-1 1 0,0-1 0,1 1 0,-1 0 1,0-1-1,0 1 0,0 0 0,0 0 0,-1-1-112,-3-3 349,0 1 0,-1-1 0,0 1 1,0 0-350,6 4 0,-2-1-4,0 0 1,0 0 0,0 0 0,-1 1 0,1-1-1,0 0 1,0 1 0,0-1 0,-1 1-1,1 0 1,0-1 0,0 1 0,-1 0-1,1 0 1,0 1 0,0-1 0,-1 0-1,1 1 1,0-1 0,0 1 0,-1 0 3,-3 1-13,0 0 0,1 0 1,-1 1-1,0 0 0,1 0 1,-4 3 12,7-5-3,0 0 0,1 1 0,-1-1 0,0 1 0,0 0 0,1 0 0,-1-1 0,1 1 0,0 0 0,-1 0 1,1 0-1,0 0 0,0 1 0,1-1 0,-1 0 0,0 0 0,1 2 3,-1-1-6,1-1 1,0 1-1,1-1 1,-1 1-1,0-1 1,1 1-1,0-1 0,0 1 1,0-1-1,0 0 1,0 1-1,0-1 1,1 0-1,-1 0 0,2 2 6,1 1 14,0-1 0,1 0 0,-1 0-1,1 0 1,0 0 0,1 0-1,0 0-13,-3-2 17,1-1-1,-1 1 1,0 0-1,1-1 0,-1 0 1,1 1-1,-1-1 1,1-1-1,0 1 0,-1 0 1,1-1-1,0 0 1,1 1-17,-3-2 6,1 1 1,-1-1 0,1 1 0,-1-1-1,1 0 1,-1 0 0,0 0 0,1 0-1,-1 0 1,1-1-7,-1 2 21,-1-1 0,0 0 0,0 0 0,0 1 0,0-1-1,0 0 1,0 0 0,-1 0 0,1 0 0,0 0 0,0 0 0,-1 0 0,1 0 0,-1 0 0,1 0-1,-1 0 1,1 0 0,-1-1 0,0 1 0,1 0-21,-1 1-5,0 0 0,0 0 0,0 0 0,0 0 0,0 0-1,0 0 1,0 0 0,0 0 0,0 0 0,0 0 0,-1 0 0,1 0 0,0 0 0,0 0 0,0 0-1,0 0 1,0 0 0,0 0 0,0 0 0,0 0 0,0 0 0,0 0 0,0 0 0,0 0 0,0 0-1,0 0 1,0 0 0,0 0 0,0 0 0,0 0 0,0 0 0,0 0 0,0 0 0,0 0 0,0 0 0,0 0-1,0 0 1,0 0 0,0 0 0,0 0 0,0 0 0,0 0 0,0 0 0,0 0 0,0 0 0,0 0 5,-2 4-124,-1 5 130,2-8-6,1 1 1,0-1-1,0 1 1,0-1-1,0 1 1,1-1-1,-1 0 0,1 2 0,-1-2 4,0-1 0,0 0-1,0 0 1,0 1-1,0-1 1,0 0-1,1 1 1,-1-1-1,0 0 1,0 1 0,0-1-1,1 0 1,-1 0-1,0 1 1,1-1-1,-1 0 1,0 0-1,0 0 1,1 1 0,-1-1-1,0 0 1,1 0-1,-1 0 1,1 0-1,-1 0 1,0 0 0,1 1-1,-1-1 1,0 0-1,1 0 1,-1 0-1,1 0 1,-1 0-1,0 0 1,1 0 0,-1-1-1,0 1 1,1 0-4,3-2 43,1 1 1,-1-1 0,-1-1 0,1 1-1,0-1 1,0 1 0,2-4-44,-1 3 51,2-3 44,0-1 1,0 0-1,0 0 1,-1 0-1,0 0 0,0-1 1,-1 0-1,-1 0 1,4-8-96,-5 8 55,0-1 0,0 0 0,-1 0 0,-1 0 0,0 0 0,0-6-55,0-1 9,-1 0 1,-1 0-1,-1 0 0,0 1 0,-1-1 0,-1 1 0,-4-9-9,4 12 25,-1 0 0,-1-1 0,-1 2 0,0-1 0,0 1 0,-1 0 0,-1 0-1,0 1 1,-2-2-25,5 6 8,0 1-1,0 0 1,0 0-1,-1 0 1,0 1-1,0 0 1,0 0-1,-1 1 0,1-1 1,-1 1-1,0 1 1,0-1-1,0 1 1,0 1-1,-2-1-7,0 1-32,-1 0-1,1 0 1,-1 1 0,0 0-1,1 1 1,0 0-1,-1 1 1,1-1 0,0 2-1,0-1 1,0 1-1,0 1 1,-6 2 32,8-2-15,1 1 0,0 0-1,-1-1 1,2 2 0,-1-1 0,1 1 0,0 0-1,0 0 1,1 0 0,0 1 0,0 0 0,-2 5 15,-2 4-23,1 1 1,1 0-1,1 0 1,-3 16 22,3-9 2,2-1 0,1 2-1,1-1 1,1 0 0,2 0 0,0 0-1,2 0 1,1 0 0,4 11-2,-5-23 23,1-1 1,0 1-1,1-1 0,0 1 0,1-1 1,0-1-1,1 1 0,0-1 0,1 0 1,0 0-1,8 6-23,-7-8 26,1 0 0,0-1 0,1 0 0,0-1 0,0 0 0,0 0 0,9 2-26,-10-4-17,0 0 1,1-1-1,0 0 0,0-1 1,0 0-1,0-1 0,0 0 1,0 0-1,1-1 17,-6 0-334,1-1 0,0 0-1,-1 0 1,1 0 0,-1-1 0,0 1-1,1-1 1,-1-1 0,6-2 334,18-7-1659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16 277 9216,'-2'2'2719,"-2"1"-216,4-3-2473,0 0 1,0 0-1,0 0 1,0 0 0,0 0-1,0 0 1,0 0-1,0 0 1,0 0-1,0 0 1,0 0-1,0 0 1,0 0 0,0 0-1,0 0 1,0 0-1,0 0 1,0 0-1,0 0 1,0 0-1,0 0 1,0 0-1,0 0 1,0 0 0,0 0-1,0 0 1,0 0-1,-1 0 1,1 0-1,0 1 1,0-1-1,0 0 1,0 0 0,0 0-1,0 0 1,0 0-1,0 0 1,0 0-1,0 0 1,0 0-1,1 0 1,-1 0 0,0 0-1,0 0 1,0 0-1,0 0 1,0 0-1,0 0 1,0 0-1,0 0 1,0 0 0,0 0-1,0 0 1,0 0-1,0 0 1,0 0-1,0 0 1,0 0-1,0 0 1,0 0-1,0 0 1,0 0 0,0 0-1,0 0 1,0 0-1,0 0 1,0 0-31,1 0 794,-1 0-266,0 0 150,3-6 808,-3 6-1432,1-1 0,-1 0 0,1 1 0,-1-1 0,0 1 0,1-1 0,-1 0 0,0 0 0,0 1 0,1-1-54,0-12 575,-1 0-1,0 1 0,-1-4-574,0-3 91,-6-73-6,7 66-43,-1 8-202,0-1 0,-1 1 1,-1-6 159,3 25-7,0-1 1,0 0-1,0 0 1,0 0-1,0 0 1,0 0-1,0 0 1,-1 0-1,1 0 1,0 0-1,0 0 1,0 0-1,0 0 1,0 0 0,0 0-1,0 0 1,0 0-1,0 0 1,0 0-1,0 0 1,0 0-1,0 0 1,0 0-1,0 0 1,0 0-1,0 0 1,0 0-1,0 0 1,0 0-1,0 0 1,0 0-1,-1 0 1,1 0 0,0 0-1,0 0 1,0 0-1,0 0 1,0 0-1,0 0 1,0 0 6,-1 6-125,3 61 2,1-25 75,1 0 1,8 30 47,5 31 122,-12-55-1418,-2-28 458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52 11552,'-16'-6'4288,"16"6"-3361,-8 0-223,5 0 1216,6 0-1184,-3-2 416,5 2-672,3-2-224,6 0-160,14-3-96,5 1 32,8-4 32,1 1-32,-1-2-1216,-2 2 640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17 5312,'-10'-8'1701,"10"8"-1581,-1-1 1,0 1-1,0-1 0,1 1 1,-1-1-1,0 1 0,0 0 0,0-1 1,0 1-1,0 0 0,0 0 1,1 0-1,-1 0-120,-4-2 1961,-5-1 247,9 17-1669,-11 72 752,11-76-1158,-6 74 1717,5 26-1850,2-28 618,0-11 39,6 24-657,-3-60 939,-1 10-939,-2-44 16,-1 18 533,-1-10-105,2-8-425,0-1 0,0 0 0,0 0 0,-1 0 0,1 1 0,0-1 0,0 0 0,0 0 0,0 0 0,0 0 0,0 1 0,-1-1 0,1 0 0,0 0 0,0 0 0,0 0 0,-1 0 0,1 0 0,0 1 0,0-1 1,0 0-1,-1 0 0,1 0 0,0 0 0,0 0 0,-1 0-19,1 0 28,-1 0-1,0-1 1,0 1 0,1 0 0,-1 0 0,0-1-1,1 1 1,-1-1 0,0 1 0,1 0 0,-1-1-1,1 1 1,-1-1 0,1 1 0,-1-1 0,1 1-1,-1-1 1,1 0 0,-1 1 0,1-1-28,-8-14 156,7 13-132,-3-10-3,0-1 0,0 1 1,1-1-1,1 0 0,0-12-21,1-4-61,1 0 0,3-18 61,-2 36 2,0 0 0,1 0 0,1 0 0,0 0 0,1 0 0,3-7-2,-4 13-16,-1 0 0,1 0 1,1 0-1,-1 0 0,1 1 0,0-1 1,0 1-1,0 0 0,1 0 1,0 0-1,0 1 0,0-1 0,0 1 1,4-1 15,-4 1-32,0 1 1,0 1 0,0-1 0,0 0-1,0 1 1,1 0 0,-1 0 0,1 1-1,0-1 32,-2 1-17,0 0 1,0 0-1,0 1 0,-1-1 0,1 1 0,0 0 0,0 0 0,-1 0 0,1 0 0,0 0 0,-1 1 0,0-1 0,3 2 17,-4-1-4,0-1-1,0 1 1,0 0-1,0 0 1,0 0-1,0 0 1,0 0-1,-1 0 1,1 1-1,-1-1 1,0 1-1,1-1 1,-1 0-1,-1 1 1,1 0-1,0 1 5,0 2 38,0 0 0,0 1 0,-1-1-1,0 0 1,0 0 0,-1 3-38,0-4 13,0 0 1,0 0-1,-1 0 0,0 0 1,0 0-1,0 0 0,0 0 1,-1-1-1,0 1 1,0-1-1,0 0 0,-1 0 1,0 0-1,0 0 0,-3 2-13,3-3 19,0 0-1,0 0 0,0-1 1,-1 0-1,1 0 0,-1 0 1,0 0-1,1-1 0,-1 1 1,0-1-1,0 0 0,0 0 1,0-1-1,0 1 0,0-1 1,-1 0-1,-3-1-18,0 0-9,1 0 0,1-1 1,-1 1-1,0-2 0,0 1 0,1-1 1,-1 0-1,1 0 0,-2-2 9,4 2-848,0 0 0,0-1-1,0 1 1,-3-4 848,4 2-1546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8320,'0'0'134,"0"0"-1,0 0 1,0 0 0,-1-1 0,1 1-1,0 0 1,0 0 0,0 0 0,0 0-1,0 0 1,0 0 0,0-1 0,0 1 0,-1 0-1,1 0 1,0 0 0,0 0 0,0 0-1,0 0 1,0 0 0,-1 0 0,1 0-1,0-1 1,0 1 0,0 0 0,-1 0 0,1 0-1,0 0-133,-2 4 1570,2 12-1265,0-13-11,0 13 58,0 4 455,0-1 1,1 0-1,1 1 1,2-1-1,1 4-807,-5-23 17,0 0-1,0 1 1,0-1-1,0 0 0,0 0 1,0 0-1,0 0 0,0 0 1,0 0-1,0 0 0,1 0 1,-1 0-1,0 0 0,0 0 1,0 1-1,0-1 1,0 0-1,0 0 0,0 0 1,0 0-1,1 0 0,-1 0 1,0 0-1,0 0 0,0 0 1,0 0-1,0 0 0,0 0 1,0 0-1,1 0 1,-1 0-1,0 0 0,0 0 1,0 0-1,0 0 0,0 0 1,0 0-1,0 0 0,0 0 1,1 0-1,-1 0 1,0-1-1,0 1 0,0 0 1,0 0-1,0 0 0,0 0 1,0 0-1,0 0-16,9-7 384,8-11-200,-17 17-178,3-2-24,4-4 1,0-1-1,0 1 1,1 0-1,0 0 1,0 0 17,-6 6-3,1-1 1,-1 1-1,0-1 1,1 1-1,-1 0 1,1 0-1,-1 0 1,1 0-1,-1 1 1,1-1 0,0 0-1,0 1 1,-1 0-1,1 0 1,0-1-1,0 1 1,-1 1-1,1-1 1,0 0-1,0 1 1,-1-1-1,4 1 3,-3 1-1,1-1-1,0 1 0,0 0 0,-1 0 0,1 0 0,-1 0 1,1 1-1,-1-1 0,0 1 0,0 0 0,-1-1 1,1 1-1,0 0 0,-1 1 0,0-1 0,0 0 0,0 0 1,0 1-1,-1-1 0,1 2 2,-1-2 13,0 0-1,-1 0 1,1 1 0,-1-1 0,1 0-1,-1 0 1,0 1 0,0-1-1,-1 0 1,1 0 0,-1 0 0,0 1-1,0-1 1,0 0 0,0 0-1,-1 0 1,1 0 0,-1 0 0,0-1-1,0 1 1,0 0 0,0-1-1,-1 1-12,-5 4-96,0 0-1,-1-1 0,1 0 0,-1 0 0,0-1 0,-3 1 97,8-4-565,0-1-1,0 1 1,0-1 0,0 0-1,0 0 1,-3 0 565,-7 2-1786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9472,'0'-13'3520,"0"13"-2752,6-13-192,-3 4 864,4 3-896,7-7-1,3 4-351,5-1-192,3 1-32,-1 0 160,1 3-64,-2 2-1919,-1 1 991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301 327 8480,'0'1'7140,"0"-2"-3444,-1-7-2736,0-3-1135,0 7 265,0 0-1,0 0 1,0 1 0,0-1 0,-1 0 0,0 1 0,1-1 0,-1 1 0,-1 0 0,-1-3-90,2 4 32,1 1 1,-1-1-1,1 1 1,-1-1 0,0 1-1,0 0 1,1 0-1,-1 0 1,0 0-1,0 0 1,0 0 0,-1 0-1,1 1 1,0-1-1,0 1 1,0-1 0,0 1-1,-1 0 1,1 0-1,0-1 1,-1 2 0,1-1-33,-4 0-6,1 1-1,-1 0 1,1 1 0,-1-1 0,1 1 0,0 0 0,0 0 0,0 0 0,0 1-1,0-1 1,1 1 0,-3 2 6,2-2-1,1 1 0,0 0 0,-1-1 0,2 1 0,-1 0 0,0 0 0,1 1 0,0-1 0,0 1 0,1-1 0,-1 1 0,1 1 1,1-5 4,1 1 0,-1 0-1,1-1 1,0 1 0,-1-1-1,1 1 1,0-1-1,0 1 1,0 0 0,1-1-1,-1 1 1,0-1 0,1 1-1,-1-1 1,1 1-1,-1-1 1,1 1 0,0-1-1,0 1 1,0-1 0,0 0-1,0 1 1,0-1 0,0 0-1,0 0 1,1 0-1,-1 1 1,1-1 0,-1-1-1,0 1 1,1 0 0,0 0-4,6 3 18,0-1 1,0 0 0,0-1 0,0 0 0,0 0 0,3 0-19,-8-1-18,3 0 14,0 0 1,-1 1 0,1-1-1,-1 1 4,-3-1 4,0 0 0,-1 0 0,1-1 0,-1 1 0,1 0-1,-1 0 1,1 0 0,-1 0 0,0 1 0,0-1 0,0 0 0,1 0 0,-1 1-1,-1-1 1,2 1-4,-2 0 8,1-1-1,0 0 1,-1 0 0,1 0-1,0 0 1,0 0-1,0 0 1,0 0-1,0 0 1,0 0 0,0 0-1,0 0 1,0 0-1,0-1 1,0 1-1,1 0 1,-1-1 0,0 1-1,1-1 1,-1 1-1,1-1 1,-1 0-1,0 1 1,1-1 0,-1 0-1,1 0 1,-1 0-1,1 0 1,-1 0-1,1 0 1,0-1-8,1 1 11,1-1 1,-1 0-1,0 0 0,0 0 0,0-1 1,-1 1-1,1 0 0,0-1 0,-1 0 1,1 0-1,-1 1 0,1-2 0,-1 1 1,0 0-1,0 0 0,0 0 0,0-1 1,0 0-12,2-4 21,0 1 0,-1-1 1,0 0-1,0 0 0,0 0 1,0-4-22,1-7 38,-1-1 1,-1 0 0,0 0 0,-2 0 0,0 0-1,-2 0 1,0 0 0,-2 0 0,0 1 0,-1-1-1,-2-3-38,2 12 15,1-1 1,-2 1-1,1 0 0,-2 0 0,1 0 0,-2 0-15,4 5 6,0 0-1,-1 1 1,1-1 0,-1 1 0,0 0-1,0 0 1,-5-3-6,5 5 0,1 0 0,0 0-1,0 1 1,-1-1 0,1 1 0,-1-1-1,1 1 1,-1 1 0,0-1 0,1 1-1,-4-1 1,1 1-10,0 1 1,0-1-1,1 1 0,-1 0 0,0 1 0,0-1 0,1 1 0,0 1 1,-1-1-1,1 1 0,0 0 0,0 0 0,0 0 0,1 1 1,-1 0-1,1 0 0,-3 2 10,0 2 8,0 0-1,0 0 1,1 1 0,0-1-1,1 2 1,0-1 0,1 0-1,0 1 1,1 0 0,0 0-8,-3 8 27,2 1 1,0-1 0,2 0 0,0 1-1,1 0 1,1 0 0,2 4-28,-1-13 10,1-1 1,1 0-1,-1 1 1,2-1-1,0 0 1,0 0 0,0 0-1,2 0 1,-1 0-1,1-1 1,0 0-1,1 0 1,0 0-1,1-1 1,3 4-11,0-2 41,1-1 0,0 0 1,1 0-1,0-1 0,0-1 1,1 1-1,0-2 0,13 5-41,-16-7-110,0 0 1,1-1-1,-1 0 0,1-1 0,-1 0 0,1 0 0,-1-1 0,1 0 1,0-1-1,2 0 110,21-4-838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4 109 9568,'-2'-10'5420,"1"10"-5274,1-1 0,0 1 0,0-1 0,0 1 0,-1-1 0,1 1 0,0-1 0,0 1 1,0-1-1,0 1 0,0-1 0,0 1 0,0-1 0,1 1 0,-1-1 0,0 1 0,0-1-146,1-1 527,-1 0 0,1 0-1,-1 0 1,1 0 0,-1 0-1,0-2-526,0 2 138,0 0 0,0 1 0,0-1 0,0 0 0,0 0 0,1 1 0,-1-1 0,1 0 0,0 1 0,-1-1 0,1 0 0,0 1-138,2-3 134,1-2-53,0 1 1,0-1-1,5-3-81,-7 7-24,0 0 0,1 1 0,0-1 0,-1 0 0,1 1 1,0-1-1,0 1 0,0 0 0,0 0 0,1-1 24,1 1 1,-1 0 0,1 0 1,0 0-1,-1 1 0,1 0 0,0-1 1,-1 2-1,1-1 0,0 0 0,-1 1 1,4 0-2,-6 0 6,0-1-1,1 1 1,-1-1 0,0 1 0,0 0 0,0 0 0,0 0 0,0 0-1,0 0 1,-1 0 0,1 1 0,0-1 0,-1 0 0,1 1-1,-1-1 1,1 1 0,-1 0 0,0-1 0,0 1 0,0 0 0,0 0-1,0-1 1,0 1 0,-1 0 0,1 1-6,0-1-7,-1 1 0,0-1 0,0 0 0,0 0 1,0 0-1,-1 1 0,1-1 0,-1 0 0,1 0 0,-1 0 0,0 0 0,0 0 0,-1 1 7,-3 6-17,-1-1-1,-4 5 18,3-3 77,-27 37 526,34-47-598,0 1 1,-1-1-1,1 0 1,0 0-1,0 1 1,0-1-1,0 0 1,-1 0-1,1 1 1,0-1-1,0 0 1,0 1-1,0-1 1,0 0-1,0 0 1,0 1-1,0-1 1,0 0-1,0 1 1,0-1-1,0 0 1,0 1-6,0-1 7,1 0 0,-1 0 0,0 0 1,0 0-1,0 0 0,1 0 0,-1 1 0,0-1 0,0 0 0,1 0 1,-1 0-1,0 0 0,0 0 0,1 0 0,-1 0 0,0 0 1,0 0-1,1 0 0,-1 0 0,0 0 0,0 0 0,1 0 0,-1 0-7,20-6 325,-14 3-237,7 0-74,-1 0 0,1 1 0,-1 0 0,1 1-1,0 0 1,0 1 0,1 0-14,-6 1-11,-1-1 1,1 1-1,-1 0 0,0 1 0,1 0 1,-1 0-1,0 0 0,0 0 0,0 1 1,-1 0-1,1 1 0,5 3 11,-9-5 5,0 0 0,0 1-1,0-1 1,-1 1 0,1 0 0,-1 0-1,1 0 1,-1 0 0,0 0 0,-1 0-1,1 0 1,0 1 0,-1-1 0,0 0-1,0 1 1,0-1 0,-1 1 0,1-1-1,-1 1 1,0 0 0,0-1 0,0 1-1,0-1 1,-1 1 0,0-1 0,0 1-1,-1 2-4,-1 0 81,0-1-1,0 0 0,0 1 1,-1-1-1,0-1 1,0 1-1,-1 0 0,1-1 1,-4 2-81,1 0 43,-1-1 0,0 0 0,0 0 0,-1-1 0,1 0-1,-5 2-42,-2-1 36,0-1-1,0 0 1,-1 0-1,1-1 0,-1-1 1,0 0-1,0-1 0,-3-1-35,4 0-874,1-1-1,-9-2 875,2 0-1083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16 152 7808,'-1'-1'510,"-4"-6"2081,5 7-2480,0-1 1,0 1 0,0 0 0,0 0 0,0 0-1,0 0 1,-1 0 0,1-1 0,0 1-1,0 0 1,0 0 0,0 0 0,0 0 0,0 0-1,-1 0 1,1 0 0,0 0 0,0-1-1,0 1 1,0 0 0,-1 0 0,1 0 0,0 0-1,0 0 1,0 0 0,-1 0 0,1 0-1,0 0 1,0 0 0,0 0 0,-1 0 0,1 0-1,0 0 1,0 0 0,0 0-112,-4 1 2339,3-1-1513,3 0-674,-1 9 989,-1-9-1091,1 1-1,-1 0 1,1 0 0,-1 0-1,1 0 1,0-1-1,-1 1 1,1 0-1,0-1 1,0 1-1,0 0 1,-1-1-1,1 1 1,0-1-1,0 1 1,0-1-1,0 1 1,0-1 0,0 0-1,0 1 1,1-1-50,4 2 64,0-1 0,0 0 1,3 0-65,-2 0 52,19 2-24,0 0 0,0-1 0,0-2 0,7 0-28,91-12-17,43-11 17,-31 4-37,66-11 59,4 4-60,-80 11 83,171-15-84,-248 27 82,152-13 95,-143 13-607,-50 3 111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9376,'-2'-2'762,"-5"-5"2040,6 5-1607,2 1-632,52 14 808,-34-7-1041,8 4-330,-20-7 53,-1 0-1,0 0 0,1 1 0,-2 0 1,6 3-53,-9-6 15,-1 1 1,1-1 0,0 1-1,-1-1 1,0 1-1,1-1 1,-1 1-1,0 0 1,0-1 0,0 1-1,0 0 1,0 0-1,0 0 1,-1 0-1,1 0 1,-1 0 0,1 0-1,-1 0 1,0 0-1,0 0 1,0 0-1,0 0 1,0 0 0,-1 0-1,1 1-15,-2 1-10,0 0 0,0-1 0,0 1 1,-1-1-1,1 0 0,-1 1 0,0-1 0,0 0 0,0-1 0,0 1 10,-10 7-772,0-1 1,-1 0 771,-3 2-1819,-1-1 0,-1 0 1,-4 0 1818,-17 8-2624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57 7712,'4'-10'2015,"-2"7"-1425,-1 0-1,0 0 0,0 0 1,0 0-1,0 0 1,-1-1-590,0 3 158,0 0 0,0 0 1,0 0-1,0 0 0,0 0 1,-1 0-1,1 0 0,0 0 1,-1 0-1,1 0 0,-1 0 1,1 0-1,-1 0 1,0 1-1,1-1 0,-1 0 1,0 0-1,0 0 0,0 1 1,0-1-1,0 0 0,1 1 1,-1-1-1,0 1 0,0-1 1,-1 1-1,1 0 0,0-1 1,0 1-1,0 0 1,0-1-1,0 1 0,0 0 1,-1 0-1,1 0-158,-3 0 87,0-1 0,0 1-1,0 0 1,0 1 0,0-1 0,0 1 0,0 0-1,0 0 1,0 0 0,0 0-87,-14 6 37,1 0-1,0 2 1,0 0-1,1 0 1,1 1-1,-1 1 1,-11 12-37,15-13 40,1 1 0,0 1 0,1 0 0,1 0 0,0 1 0,1 0 0,1 0 0,0 1 0,1 0 0,0 0 0,2 0 0,-2 8-40,5-16 10,0-1 1,1 1-1,-1 0 1,1 0-1,1 0 0,-1 0 1,1 0-11,0-3 9,0 0 1,0 0-1,0 1 1,0-1 0,1-1-1,-1 1 1,1 0-1,0 0 1,-1 0 0,2-1-1,-1 1 1,0-1-1,2 2-9,-1-2 23,1 1 0,-1-1 0,1 0-1,0 0 1,0 0 0,0 0 0,0 0 0,1-1-1,-1 1 1,0-1 0,1 0 0,-1-1-1,1 1 1,-1-1 0,3 1-23,4-1 20,0-1 0,0 1 1,1-2-1,-1 1 0,6-3-20,6-1-227,0-2 1,8-4 226,-30 11-6,37-12-298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 9728,'-4'-6'1598,"-3"-5"1796,5 10-2764,3 2-188,0-1 261,-1 3 428,-1 3-864,1 0-1,-1 1 1,-1-1-1,1 0 1,-3 6-267,-15 31 567,7-17-184,5-11-111,4-10-171,1 0-1,-1 1 1,1 0-1,1-1 1,-1 1-1,1 0 1,-1 5-101,2-10 9,0 0 0,0 0 0,1 0 0,-1 0 0,0 0 0,0 0 0,1 0 0,-1 0 0,0 0 0,1 0 0,0 0 1,-1 0-1,1 0 0,-1 0 0,1 0 0,0 0 0,0 0 0,0-1 0,-1 1 0,1 0 0,0-1 0,0 1 0,0 0 0,0-1 0,0 1 1,1-1-1,-1 0 0,0 1 0,0-1 0,0 0 0,0 1 0,0-1 0,1 0-9,5 1 29,0 0-1,0-1 1,0 0 0,-1 0-1,5-1-28,-4 1 64,15-2-1162,0 0-1,7-3 1099,-6 1-1307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11392,'-20'-7'4224,"20"7"-3297,-8 11-255,2-4 544,6 2-800,-2 1 608,2 4-576,0 0-320,5 4-96,1 1 32,-1 1-32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10304,'-9'-16'3317,"2"7"-999,7 9-2302,0 0-1,0 0 1,0 1 0,0-1-1,0 0 1,0 0 0,0 0 0,0 0-1,0 0 1,0 0 0,1 0-1,-1 0 1,0 0 0,0 0 0,0 0-1,0 0 1,0 0 0,0 0-1,0 0 1,0 0 0,0 0 0,0 0-1,0 0 1,0 1 0,0-1-1,0 0 1,0 0 0,0 0 0,0 0-1,-1 0 1,1 0 0,0 0-1,0 0 1,0 0 0,0 0-1,0 0 1,0 0 0,0 0 0,0 0-1,0 0 1,0 0 0,0 0-1,0 0 1,0 0 0,0 0 0,0 0-1,0 0 1,0 0 0,0 0-1,0 0 1,0 0 0,-1 0 0,1 0-1,0 1 1,0-1 0,0 0-1,0 0 1,0 0 0,0-1 0,0 1-1,0 0 1,0 0 0,0 0-1,0 0 1,0 0 0,0 0-1,0 0-15,2 10 196,-1 0 0,0 0-1,0 0 1,-1 0-196,1 19 199,15 102 598,6-1 0,12 18-797,-19-93 274,-7-29 589,-1 0 0,2 17-863,-8-39 175,-1-3-135,0-1 0,0 1 0,0-1 0,0 1 0,0-1 0,0 1 0,0-1 0,0 1 0,0-1 0,0 1-1,0-1 1,0 0 0,0 1 0,0-1 0,0 1 0,-1-1 0,1 1 0,0-1 0,0 1-40,-1-2 69,0 0 0,1 1 1,-1-1-1,1 0 0,-1 0 1,1 1-1,-1-1 0,1 0 1,-1 0-1,1 0 0,0 1 1,-1-1-1,1-1-69,-9-28-43,1-1 1,0-12 42,-7-91 16,13 106 1,2 0 1,1 1 0,2-5-18,-1 18 2,1-1-1,0 1 1,1 1 0,0-1-1,2 0 1,0 1 0,0 0-1,2 0 1,2-2-2,-6 9-28,1-1 1,-1 1-1,2 1 1,-1-1-1,1 1 1,0 0-1,0 0 1,1 0-1,0 1 1,0 0-1,0 0 1,0 0-1,1 1 1,-1 0-1,1 0 1,0 1-1,0 0 1,6-1 27,-10 3-20,1-1 0,-1 1 1,1-1-1,0 2 0,-1-1 1,2 0 19,-4 0 4,0 1 0,0-1-1,0 1 1,0-1 0,0 1 0,0 0 0,0 0 0,0-1 0,0 1 0,-1 0 0,1 0 0,0 1 0,-1-1 0,1 0 0,0 1-4,1 1-2,-1 0-1,1 1 1,-1-1-1,0 0 1,0 1 0,0-1-1,-1 1 1,1 0-1,-1-1 1,0 1-1,0 0 1,-1 0-1,1-1 1,-1 1-1,0 0 1,0 0-1,0 0 1,-1 0 0,0 0-1,1-1 1,-2 3 2,0 0 20,0 0 1,-1-1 0,0 1 0,0-1 0,0 0 0,0 0-1,-1 0 1,0 0 0,0-1 0,-1 1 0,1-1 0,-1 0-1,0 0 1,-1 0-21,-11 7 50,-1-2 0,0 0 0,0 0-1,-1-2 1,0 0 0,-18 4-50,27-9-112,0 0-1,0 0 1,0-1-1,-6 0 113,9-1-806,1 0 0,0-1 0,-1 0-1,-3 0 807,-4-1-1728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24 7040,'0'-1'373,"0"1"-1,0-1 1,0 0 0,-1 1 0,1-1-1,0 0 1,-1 1 0,1-1 0,0 0-1,-1 1 1,1-1 0,-1 0 0,1 1-1,-1-1 1,1 1 0,-1-1 0,1 1-1,-1-1 1,0 1-373,-4-6 2736,4 6-2629,1-1 0,-1 1 0,1-1 0,0 1-1,-1-1 1,1 1 0,-1 0 0,1-1 0,-1 1 0,1 0 0,-1 0-1,0-1 1,1 1 0,-1 0 0,1 0 0,-1 0 0,0-1 0,1 1-1,-1 0 1,1 0 0,-1 0 0,0 0 0,1 0 0,-1 0 0,0 0-1,1 0-106,-17 4 777,13-2-599,1-2-135,1 1-1,-1 1 0,1-1 1,0 0-1,-1 0 0,1 1 1,0-1-1,0 1 1,0-1-1,0 1 0,-1 1-42,-2 3 53,0 0 0,-3 6-53,7-11 10,-5 9 23,1-1 0,0 1 0,0-1 1,1 1-1,1 0 0,0 0 0,1 1 1,0-1-1,0 0 0,1 1 0,1-1 0,0 1 1,2 7-34,-2-13 11,2-1-1,-1 0 1,0 0 0,1 0 0,0 0 0,0 0 0,0-1 0,0 1 0,1 0 0,-1-1 0,1 0-1,0 1 1,1-1 0,-1 0 0,4 2-11,-4-3 20,1 1 0,-1-2 0,0 1 0,1 0 0,0-1 0,-1 1 0,1-1 0,0 0 0,0 0 0,0 0 0,0-1 0,0 1 0,0-1-1,0 0 1,0 0 0,0 0 0,0 0 0,3-1-20,-3 0 32,0 1-1,-1-1 1,1 0 0,0-1-1,1 0-31,-4 2 5,0-1 0,0 1 1,0-1-1,0 1 0,0-1 0,0 0 0,0 0 0,0 1 0,0-1 1,0 0-1,0 0 0,-1 0 0,1 0 0,0 0 0,-1 0 0,1-1-5,-1 2 5,1-1 0,-1 1-1,0-1 1,0 0 0,0 1-1,0-1 1,0 0 0,0 1-1,0-1 1,0 1 0,0-1 0,0 0-1,0 1 1,0-1 0,-1 0-1,1 1 1,0-1 0,0 1-1,-1-1 1,1 1 0,0-1-5,-1 0 8,0 0 0,0 0-1,0 0 1,0 1 0,0-1 0,0 0 0,0 0 0,0 1 0,-1-1 0,0 0-8,-3-1 3,1 1 0,-1-1 0,0 1-1,0 0 1,-3 0-3,2 0-95,0 1 0,0-1-1,0 1 1,0 0 0,0 1 0,0-1-1,0 1 1,-2 1 95,3-1-552,1 0-1,1 0 1,-1 1-1,0-1 1,0 1 0,1 0-1,-4 2 553,-8 8-2122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468 311 11136,'-3'-5'7201,"4"-3"-4318,4-8-2981,-3 9 879,-1 4-695,-1 1-1,1-1 0,-1 0 1,0 1-1,0-1 0,0 0 1,0 0-1,-1 1 0,1-1 1,-1 1-1,1-1 0,-2-2-85,1 4 13,1 0 0,-1 0-1,0 0 1,0 0 0,1 0 0,-1 0-1,0 0 1,0 0 0,0 1 0,0-1-1,0 0 1,0 0 0,0 1-1,-1-1 1,1 1 0,0-1 0,0 1-1,-1-1 1,1 1 0,-1-1-13,-1 1 2,-1-1 1,1 1-1,0-1 1,0 1-1,-1 0 1,1 0-1,-2 1-2,2-1-3,-1 1 0,1 0 0,-1 0 0,1 0 0,-1 0 0,1 1 0,0-1 0,0 1 0,0-1 0,0 1 0,0 0 1,-2 2 1,0 0-10,1 0-1,0 0 1,1 0-1,-1 0 0,1 0 1,0 1-1,-1 0 12,3-1 2,-1-1 0,1 1-1,-1-1 1,1 1 0,0 0 0,1-1-1,-1 1 1,1 0 0,0 0 0,0 0 0,0-1-1,1 1 1,-1 0 0,1 0 0,0-1-1,0 1 1,0 0 0,1-1 0,0 1 0,0-1-1,0 0 1,0 1 0,0-1 0,1 0-1,-1 0 1,1 0 0,0-1 0,0 1 0,0 0-1,1-1 1,-1 0 0,1 0 0,0 1-2,18 6 59,2 0-50,-22-8-10,0 0 1,0 0-1,-1 0 1,1 0 0,0 1-1,-1-1 1,1 0-1,-1 0 1,0 1 0,1 0 0,-1-1 11,-1-1 1,1 0 0,-1 0-1,1 1 1,0-1-1,-1 0 1,1 0 0,-1 0-1,1 0 1,0 0 0,-1 0-1,1 0 1,-1 0 0,1 0-1,0 0 1,-1 0-1,1 0 1,-1 0 0,1 0-1,-1 0 1,1-1 0,0 1-12,2-1 22,-1-1 1,1 1 0,0-1-1,-1 0 1,0 0 0,1 0-1,-1 0 1,0 0-1,0 0 1,0 0 0,1-2-23,0-1 23,3-3 86,0 0 0,-1 0 1,0 0-1,-1-1 0,0 0 1,-1 0-1,0 0 0,-1 0 1,0 0-1,0-2-109,0 1 43,-1 0 0,-1 0 1,0 0-1,0 0 0,-1 0 0,-3-9-43,1 4 110,-2 0 0,0 1 0,0 0 0,-3-2-110,3 6 65,-1 0 0,0 0 1,-1 1-1,0 0 0,-1 0 1,0 0-1,-1 1 0,0 0-65,1 1 24,0 0 0,0 1 0,-1 0 0,0 0 0,-1 1 0,-1-1-24,5 3 3,-1 1 0,1 0-1,0 0 1,-1 0 0,0 0-1,1 1 1,-1 0 0,0 1-1,0-1 1,-5 1-3,2 1-15,0 0 1,0 0-1,-1 1 1,1 0-1,1 1 1,-1 0-1,-5 2 15,0 1-52,0 1 0,0 1 0,1 0 1,-4 3 51,6-3 7,0 1 1,0 1 0,1 0 0,1 0 0,0 0 0,1 1 0,0 1 0,1-1 0,0 1-1,1 1 1,1-1 0,-1 2-8,2-2 2,1 0 0,1 1 0,-1-1 0,2 1 0,0 0 0,1-1-1,1 1 1,0 0 0,0 0 0,2 0 0,0-1 0,3 12-2,-1-10 12,2 0-1,-1 0 1,2 0 0,0-1-1,1 0 1,0 0 0,1-1 0,1 1-12,-2-4-7,0-1 1,1 1 0,0-2 0,0 1 0,1-1 0,0 0-1,1 0 1,-1-1 0,1-1 0,10 4 6,-3-3-421,1 0 1,-1-2-1,1 0 0,-1-1 1,1 0-1,0-2 0,1 0 1,7-1 420,26-2-1734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19 115 8480,'-2'-3'507,"-1"1"877,1-1 0,-1 0 0,1 1-1,0-1 1,0-1-1384,2 4 263,-1-1 1,1 0-1,0 0 1,-1 0-1,1 0 1,0 0-1,0 0 0,0 0 1,-1 0-1,1 0 1,0 0-1,1 0 1,-1-1-1,0 1 1,0 0-1,0 0 0,1 0 1,-1 1-1,1-2-263,1-2 152,1 1-1,-1-1 0,1 1 1,0 0-1,0 0 0,0 0 1,1 1-1,-1-1 0,1 1 1,2-2-152,5-3 91,0 2 0,1 0 0,3-2-91,-6 4 1,0 0-1,0 0 1,1 1 0,-1 0 0,8-1-1,-14 3 3,0 0-1,0-1 1,0 1 0,0 0 0,0 0 0,-1 1 0,1-1 0,0 1 0,0-1-1,0 1 1,0 0 0,-1 0 0,1 0 0,-1 0 0,1 0 0,0 0-1,-1 1 1,0-1 0,1 1 0,-1 0 0,1 0-3,-2-1-1,0 0 1,0 1-1,-1-1 0,1 0 1,0 1-1,0-1 0,-1 0 1,1 1-1,-1-1 0,1 1 1,-1-1-1,0 1 1,0-1-1,0 1 0,0-1 1,0 1-1,0-1 0,0 1 1,0-1-1,-1 1 0,1-1 1,0 0-1,-1 1 0,0-1 1,0 2 0,-2 2 26,0 0 1,0 1 0,-1-1 0,0-1-1,-3 4-26,-4 4 50,5-6 27,0 0 1,0 1-1,1 0 1,0-1 0,0 2-78,5-8 9,0 1 0,-1-1 0,1 1 1,0-1-1,0 1 0,-1-1 1,1 1-1,0-1 0,0 1 0,0-1 1,0 1-1,0 0 0,0-1 1,0 1-1,0-1 0,0 1 0,0-1 1,0 1-1,0-1 0,1 1 0,-1-1 1,0 1-1,0-1 0,1 1 1,-1-1-1,0 1 0,1-1 0,-1 1 1,0-1-1,1 1 0,-1-1 1,1 0-1,-1 1 0,1-1 0,-1 0 1,1 1-1,-1-1 0,1 0 0,-1 0 1,1 1-1,0-1 0,-1 0 1,1 0-10,3 1 37,1 0 0,0 0 0,-1 0 0,1-1 0,3 1-37,-1-1 29,7 1 10,-1 1 1,1 0-1,0 0 1,-1 2-1,0-1 1,12 6-40,-20-7-8,1 1 1,0 0 0,-1 0 0,0 0-1,0 0 1,0 1 0,0 0 0,0 0-1,-1 0 1,0 0 0,0 1 0,0 0-1,-1-1 1,0 1 0,3 4 7,-5-6 18,0 0 0,0 0 1,0 0-1,0 0 0,0 0 0,-1 0 0,1 0 0,-1 0 1,0 0-1,0 0 0,-1 3-18,0-2 29,0-1 1,0 1-1,0 0 0,-1 0 1,0 0-1,0-1 0,0 1 1,0-1-1,-1 1-29,-2 3 51,-1-1 1,0 0-1,-1 0 1,0-1 0,0 0-1,0 0 1,0 0-1,-1-1 1,0 1-1,0-2 1,-8 4-52,-12 3 50,-1-1 0,-24 4-50,-47 8-816,57-14 314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1288 6400,'-13'-9'3498,"12"9"-2116,1 0-422,0 0-91,0 0-309,0 0 91,0 0-145,0 0 257,6-4 1535,-6 2-2002,1 0-1,0 0 0,0 0 0,1 1 0,-1-1 0,1-1-295,10-9 160,0 0 0,1 1 1,7-5-161,1 0-17,40-39 243,-30 27-96,1 1-1,7-3-129,-25 20 70,106-77 228,-85 60-231,-2-2 0,10-11-67,-2-2 250,3 1 1,37-26-251,-45 41 275,-2-3-1,23-22-274,15-29 93,-41 44-115,2 2 0,1 0 0,8-3 22,29-16-110,-35 27 221,-1-1 0,30-30-111,-46 37-6,23-23 12,11-17-6,-40 44 115,1 0-1,1 0 1,1 1 0,8-5-115,-22 19 14,-1 0 1,1 0 0,-1 0 0,1-1 0,-1 1 0,0-1-1,0 1 1,1-1 0,-1 0-15,-1 1-64,-6 6-1435,-5 4-8740,-8 10 10239,11-11-2384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60 7232,'-5'-2'3475,"8"0"-686,12 0 39,-9 2-3243,-3-1 484,14-1 254,0-2-1,16-4-322,11-6 2171,46-9-2171,-89 23 30,0-1 0,1 1 1,-1 0-1,1-1 0,-1 1 0,1 0 0,-1 0 0,1 0 1,-1 0-1,1 1 0,-1-1 0,1 0 0,-1 0 0,1 1 1,-1-1-1,0 1 0,1-1 0,-1 1 0,0-1 0,1 1 1,-1 0-1,0 0 0,0-1 0,0 1 0,0 0 0,0 0 1,0 0-1,0 0 0,0 0 0,0 0 0,0 0 0,0 1-30,1 2 44,-1 0 0,1 0 0,-1 0-1,0 0 1,0 0 0,0 1-1,-1-1 1,0 0 0,0 0 0,0 4-44,-2 7 85,0 0-1,-3 5-84,4-16 12,-13 52 2,-10 15-14,5-17-2958,8-19-4018,8-20 1286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7456,'-1'-1'409,"1"0"1,0 0 0,-1 0-1,0-1 1,1 1-1,-1 0 1,0 0-1,0 0 1,0 0 0,0 0-410,1 0 1530,0 1-426,0 0 91,0 0-480,0 1-631,0-1 0,1 1 0,-1-1 0,1 1 0,-1-1 0,0 0 0,1 1 0,-1-1 0,1 1 0,0-1 0,-1 0 0,1 0 0,-1 1 0,1-1 0,0 0 0,0 0-84,1 1 133,10 4 200,1 0 0,4 1-333,21 7 214,79 34 175,-75-31-285,0-2-1,21 3-103,91 16 422,-42-14-272,23 4-6,147 46 357,-234-56-168,0 3 1,15 8-334,-48-17 145,0-2 0,1 0 0,-1 0 0,1-1 0,2-1-145,-7-3 96,-4-1-41,-8-1-312,-5-1-1280,-14-2-4761,9 1 1029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 7808,'0'0'99,"0"0"0,0-1 0,0 1 0,-1 0 0,1 0 1,0-1-1,0 1 0,0 0 0,0 0 0,0-1 0,0 1 0,0 0 0,0 0 1,0-1-1,0 1 0,0 0 0,0 0 0,0 0 0,0-1 0,0 1 0,0 0 1,0 0-1,0-1 0,0 1 0,0 0 0,0 0 0,0-1 0,1 1 0,-1 0 1,0 0-1,0 0 0,0-1 0,0 1 0,1 0 0,-1 0 0,0 0 0,0 0 1,1-1-1,-1 1 0,0 0 0,0 0-99,2 0 234,0 0 0,-1-1 0,1 1 0,0 0 0,-1 1 0,1-1 0,0 0 0,-1 0-234,17 3 490,-1 0 0,0 1 0,-1 0 0,1 2 0,-1-1-1,0 2 1,-1 0 0,7 4-490,-21-11 47,2 2 74,0 0 1,0 0-1,0 0 0,0 0 0,0 1-121,-2-3 42,0 1 1,-1 0-1,1 0 0,0 0 0,-1 0 0,1 0 1,0 1-1,-1-1 0,1 0 0,-1 0 0,0 0 1,1 0-1,-1 0 0,0 1 0,0-1 0,0 1-42,0 2 74,-1 0 0,0 0 0,1 0 0,-2 0 0,1 0 0,-1 0 0,1 0-1,-1 0 1,0-1 0,-1 1 0,0 1-74,-7 8 124,-1 1 1,-5 2-125,-15 15-2013,-29 21 2013,22-21-7944,-9 13 7944,14-11-5584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2003 7808,'-7'-7'2506,"6"7"-2387,1 1 0,0-1 0,0 1 0,0-1-1,-1 1 1,1-1 0,0 1 0,0-1 0,0 1-1,0-1 1,0 1 0,0-1 0,0 1 0,0-1 0,0 1-1,1-1 1,-1 1 0,0 0-119,4 2 310,1 1-1,-1-1 1,1 0-1,0 0 1,3 1-310,-7-3 73,12 5 332,1 0 0,-1 0 0,1-1 0,4 0-405,59 14 541,-37-10-494,24 10 52,-1 2-1,11 6-98,-45-16 198,1-2 0,1 0 0,2-2-198,26 4 308,10-2-308,202 33 121,-85-11-157,-142-25 99,171 24 285,-167-25-334,119 11-2,-125-13-88,195 10 19,80-12 326,-3-15-223,-103 6-90,61-4 130,-29-3-166,-141 8 83,158-14 298,208-44-514,-393 51 498,16-7-285,-18 3 350,11 2-350,-35 9 13,58-11 192,171-22-290,-119 14 411,-52 8-257,160-29 48,-227 39-88,146-32 141,-105 20 244,21-10-414,14-7 369,74-26-92,-119 41 24,24-5-301,45-13 40,-64 14 732,61-32-772,-85 33 176,-2-2 1,44-31-177,-25 14 64,1 3 0,11-1-64,-56 29 77,0-1-1,-1-1 1,-1-1-1,0 0 1,-2-2-1,2-2-76,7-9 18,41-37 311,13-6-329,-71 62 43,18-14 135,-2-1 1,11-13-179,5-13 188,13-22-188,-13 14 228,6-1-228,-14 19 277,31-44-277,47-84 395,-81 114-124,9-27-271,-19 35 139,4-10-132,-10 20 62,1 1-1,3-1-68,-12 22-9,17-26-8,-23 34 16,-1 1 0,0-1-1,0 0 1,-1 0 0,1-2 1,-3-5-229,-11 20-1963,-1 5-3648,0 0 0,-1 3 5840,4-2-5898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26 225 8736,'-5'-2'1349,"-10"-5"1227,14 7-2443,1 0 0,0 0 0,-1 0 0,1-1 0,0 1 0,-1 0 0,1 0 0,0-1 0,0 1 0,-1 0 0,1-1 0,0 1 0,0 0 0,-1 0 0,1-1 0,0 1 0,0-1 0,0 1 0,0 0 0,0-1 0,0 1 0,-1 0 0,1-1 0,0 1 0,0 0 0,0-1 0,0 1 0,0-1 0,1 1 0,-1 0 0,0-1 0,0 1 0,0 0-133,1-2 129,1 1-1,-1 0 0,1 0 1,0 0-1,-1 0 1,1 0-1,0 1 1,-1-1-1,1 0 1,0 1-1,0-1 0,0 1-128,9-3 104,0-1-1,0 0 0,0-1 1,-1 0-1,0 0 0,0-1 0,9-6-103,-3 0 204,-1 0-1,-1 0 0,0-2 0,2-2-203,42-43 699,-55 56-645,0-1 0,1 1 0,0 0 0,0 0 0,3-2-54,-6 4 5,0 1 0,-1-1 1,1 1-1,0-1 1,0 1-1,0 0 0,-1-1 1,1 1-1,0 0 1,0 0-1,0-1 0,0 1 1,0 0-1,0 0 1,0 0-1,0 0 0,-1 0 1,1 0-1,0 0 1,0 0-1,0 1 0,0-1 1,0 0-1,0 0 1,0 1-1,-1-1 0,1 0 1,0 1-1,0-1 1,0 1-1,-1-1 0,1 1 1,0-1-1,-1 1 1,1 0-6,2 2 3,0 1 0,0 0 0,-1-1 1,0 1-1,1 0 0,-2 0 0,2 2-3,8 31-4,-10-32-14,11 40-209,-3 5 227,-5-23-5048,-1 11 5048,-3-5-3440,-5-4-3306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84 6976,'0'-3'3672,"0"-9"1497,0 9-5025,0 0 0,-1 0 0,1 0 1,-1 0-1,0-1 0,0 1 0,0 0 0,0 0 0,-1-1-144,0 1 10,0 0-1,-1 1 1,1-1-1,0 1 0,-1 0 1,0-1-1,1 1 1,-1 0-1,0 0 1,0 1-1,-1-1 1,1 0-1,0 1 1,0 0-1,-1 0 1,1 0-1,-1 0 0,0 0 1,1 0-1,-1 1 1,1 0-1,-1-1 1,0 1-1,1 0 1,-1 1-1,0-1 1,1 1-1,-1-1 1,0 1-1,1 0 0,-3 1-9,-2 1-16,0 1 0,1-1-1,-1 2 1,1-1 0,0 1-1,-5 4 17,1-1-15,2 1 0,-1 0-1,-7 10 16,15-16-5,0 0 0,0 0 0,0 0 0,1 0 0,-1 0 0,1 0 0,-1 0 0,1 1 0,1-1 0,-1 0-1,0 1 1,1-1 0,0 0 0,0 1 0,0-1 0,0 2 5,1-2 4,-1-1 0,1 1 0,0-1 0,0 1 0,0-1 0,0 1 0,0-1 0,1 0-1,-1 0 1,1 0 0,0 0 0,0 0 0,0 0 0,0 0 0,0 0 0,0 0 0,0-1 0,1 1 0,-1-1 0,1 0 0,-1 1 0,2-1-4,1 1 17,1 0 0,0-1 0,0 1 0,0-1 0,0-1 0,0 1 0,1-1 0,-1 0 0,0 0 0,0 0 0,1-1-17,15-1 2,0-2 1,9-2-3,-20 4-162,0-1 1,0 0 0,0 0-1,0-1 1,-1 0 0,1-1 0,-1 0-1,0 0 162,7-6-3488,-1 2 982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98 5568,'-1'-1'422,"0"0"-1,-1 0 1,1 0 0,-1 0 0,1 1 0,-1-1-1,1 0 1,-1 1 0,1-1 0,-1 1 0,-1-1-422,2 1 222,-1 0 0,1 0 1,0-1-1,0 1 0,0 0 1,0-1-1,0 1 0,-1-1 0,1 1 1,0-1-1,0 1 0,1-1 1,-1 0-1,0 0 0,0 1 1,0-1-1,0 0 0,1 0 0,-1 0 1,0 0-1,1 0 0,-1 1 1,1-1-1,-1 0 0,1 0 1,-1 0-1,1-1 0,0 1 1,0 0-1,0 0 0,0 0 0,-1 0 1,2 0-1,-1 0-222,0-2 59,1 1 0,-1 0 0,1-1 0,0 1 0,0 0 0,0-1 0,0 1 0,0 0 0,1 0 0,-1 0 0,1 0 0,0 0-1,-1 0 1,3-1-59,0-1-23,0 1 0,0 0 0,1 0 0,-1 0 0,1 1 0,0-1 0,0 1 0,0 0 23,-3 1 0,-1 1 1,1-1-1,0 1 0,-1-1 0,1 1 0,-1 0 0,1-1 0,0 1 0,-1 0 0,1 0 0,-1 0 0,1 0 1,0 0-1,-1 1 0,1-1 0,0 0 0,-1 1 0,1-1 0,-1 1 0,1-1 0,-1 1 0,1 0 1,-1-1-1,0 1 0,1 0 0,-1 0 0,0 0 0,0 0 0,1 1 0,-1-1-2,0 0 0,-1 0 1,1 1-1,0-1 0,-1 0 0,1 1 0,-1-1 0,1 1 0,-1-1 0,0 1 1,0-1-1,1 0 0,-1 1 0,-1-1 0,1 1 0,0-1 0,0 1 1,-1-1-1,1 1 0,0-1 0,-1 0 0,0 1 0,1-1 0,-1 0 1,0 1 1,-2 3 22,0 0 0,-1 0 0,1 0 0,-1-1 0,-5 5-22,-18 17 123,28-26-124,-1 0 1,0 0-1,0 0 1,0 0 0,0 0-1,0 0 1,0 0-1,1 0 1,-1 0-1,0 0 1,0 0-1,0 0 1,0 0-1,0 0 1,0 0 0,0 0-1,1 0 1,-1 0-1,0 0 1,0 0-1,0 0 1,0 0-1,0 0 1,0 1-1,0-1 1,0 0 0,0 0-1,0 0 1,1 0-1,-1 0 1,0 0-1,0 0 1,0 0-1,0 1 1,0-1 0,0 0-1,0 0 1,0 0-1,0 0 1,0 0-1,0 0 1,0 0-1,0 1 1,0-1-1,0 0 1,0 0 0,0 0-1,0 0 1,0 0-1,0 0 1,-1 0-1,1 0 1,0 1-1,0-1 1,0 0 0,0 0-1,0 0 1,0 0-1,0 0 1,14 0 81,0-2-1,0 1-80,-4-1-60,0 1 0,0 1-1,0 0 1,9 0 60,-10 1-32,0 1 0,0 0 0,1 0 0,2 1 32,-11-2 8,0-1-1,0 0 1,-1 0-1,1 1 1,0-1-1,-1 0 1,1 1-1,0-1 0,-1 1 1,1-1-1,0 1 1,-1-1-1,1 1 1,-1-1-1,1 1 1,-1 0-1,1-1-7,-1 1 6,0-1 0,0 1-1,0-1 1,0 1 0,0-1-1,0 0 1,0 1 0,0-1-1,0 1 1,0-1 0,0 1-1,0-1 1,0 1 0,0-1-1,-1 0 1,1 1 0,0-1-1,0 1 1,-1-1 0,1 1-6,-2 0 10,1 1 0,-1 0 0,0-1 0,0 1 0,0-1 0,0 1 0,0-1 0,0 0 0,-2 1-10,-29 12-498,0-1 0,-1-1 0,-2-1 498,31-10-1275,-1 0 0,0 0 0,-4 0 1275,5 0-1193,-2 1-5196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46 6880,'0'-2'736,"0"2"-626,0 0-1,0-1 0,0 1 1,0 0-1,0 0 1,0 0-1,0 0 0,0-1 1,0 1-1,0 0 0,0 0 1,0 0-1,0 0 1,0 0-1,0-1 0,0 1 1,0 0-1,0 0 0,0 0 1,0 0-1,0-1 0,1 1 1,-1 0-1,0 0 1,0 0-1,0 0 0,0 0 1,0 0-1,1 0 0,-1-1 1,0 1-1,0 0 1,0 0-1,0 0 0,1 0 1,-1 0-1,0 0 0,0 0 1,0 0-1,0 0 1,1 0-1,-1 0 0,0 0 1,0 0-1,0 0 0,1 0 1,-1 0-1,0 0 0,0 0 1,0 0-1,0 0 1,1 0-1,-1 0-109,0 0 60,0 0 1,1 0 0,-1 0-1,0 0 1,0 0-1,0 0 1,1 0-1,-1 0 1,0 0 0,0 0-1,0 0 1,0 0-1,1 0 1,-1 0-1,0 0 1,0 0 0,0 0-1,0-1 1,1 1-1,-1 0 1,0 0-1,0 0 1,0 0 0,0 0-1,0 0 1,0-1-1,1 1 1,-1 0-1,0 0 1,0 0 0,0 0-1,0 0 1,0-1-1,0 1 1,0 0-1,0 0 1,0 0 0,0 0-1,0-1-60,-3-8 1018,2 7-968,0 0-1,0 0 1,-1 0 0,1 0-1,-1 0 1,1 1 0,-3-2-50,2 1 11,-1 1 0,0 0 0,1 0 0,-1 0 0,0 0 1,1 0-1,-1 1 0,0-1 0,0 1 0,0-1 0,0 1 0,0 0 0,0 0-11,-2 0-3,1 1 1,0-1-1,-1 1 0,1 0 0,0 0 0,0 1 0,0-1 0,-2 1 3,-2 2-9,1 0 0,0 0 0,0 1-1,0-1 1,0 1 0,1 0 0,0 1 0,-2 3 9,2-4-14,1 2 0,0-1 0,0 1 1,1-1-1,0 1 0,0 0 0,1 1 1,0-1-1,1 0 0,-1 1 0,2-1 0,-2 7 14,3-10 7,0-1-1,1 0 1,-1 0-1,1 0 1,0 1-1,0-1 0,0 0 1,0 0-1,0 0 1,1 0-1,0 0 0,-1-1 1,1 1-1,0 0 1,1-1-1,-1 1 1,0-1-1,1 0 0,0 1 1,0-1-1,-1 0 1,1-1-1,1 1-6,3 3 29,1-2-1,0 1 1,0-1 0,0 0-1,0 0 1,0-1 0,1 0-1,-1 0 1,2-1-29,-4 0 14,0-1 0,0 0 0,0 0 1,1 0-1,-1-1 0,-1 0 0,1 0 1,0 0-1,0 0 0,0-1 0,-1 0 0,1 0 1,-1 0-1,1-1 0,-1 0 0,0 0 1,0 0-1,-1 0 0,1-1 0,-1 1 0,1-1 1,-1 0-1,-1 0 0,2-2-14,6-8-235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59 103 7136,'-5'-5'1326,"1"1"-96,0 0-1,0 0 1,1 0 0,-1-1-1,1 1 1,-2-3-1230,5 6 80,-1-1 0,1 1-1,-1-1 1,1 1 0,0 0 0,-1-1 0,1 1-1,0-1 1,0 1 0,0-1 0,0 1-1,0-1 1,1 1 0,-1-1 0,0 1-1,1 0 1,-1-1 0,1 1 0,0-1 0,-1 1-1,1 0 1,0 0 0,0-1 0,0 1-1,0 0 1,0 0-80,2-2 18,0 0-1,0 1 1,1-1 0,-1 1-1,0 0 1,1 0-1,0 0 1,-1 0 0,1 1-1,0-1 1,1 1-18,-2 0-19,-1 0-1,0 1 1,0-1 0,1 1-1,-1 0 1,1 0 0,-1-1 0,0 1-1,1 0 1,-1 1 0,1-1-1,-1 0 1,0 1 0,1-1 0,-1 1-1,0 0 1,0-1 0,0 1-1,1 0 1,0 1 19,-2-1 8,0 0 1,0-1-1,0 1 0,0 0 0,0 0 1,-1 0-1,1 0 0,0 0 0,-1 0 1,1 0-1,-1 0 0,1 0 0,-1 1 1,1-1-1,-1 0 0,0 0 0,0 0 0,1 0 1,-1 1-1,0-1 0,0 0 0,-1 0 1,1 0-1,0 1 0,0-1 0,-1 0 1,1 0-1,-1 1-8,-1 3 29,0 0 1,0 0 0,-1 0-1,0 0 1,-1 1-30,-6 8 185,-1 0 0,-1 0 1,0-1-1,-9 7-185,20-20 17,0 1 0,1-1-1,-1 1 1,0 0 0,1-1-1,-1 1 1,1 0 0,-1 0-1,1 0 1,-1-1 0,1 1 0,0 0-1,-1 0-16,1-1 4,0 1 0,0-1 0,0 0-1,0 0 1,0 0 0,0 0 0,0 0-1,1 1 1,-1-1 0,0 0 0,0 0-1,0 0 1,0 0 0,0 0 0,0 0-1,0 1 1,0-1 0,0 0 0,0 0-1,0 0 1,1 0 0,-1 0-1,0 0 1,0 0 0,0 0 0,0 0-1,0 1 1,1-1-4,7 0 41,-1-1-11,0-1 0,0 0 0,4-1-30,-3 0 14,1 1-1,4-2-13,-6 3-14,-1 1 0,1-1 0,0 1 0,-1 0 0,7 0 14,-9 1-16,-1-1 0,1 1 0,-1 0 0,1 0 0,-1 0 1,1 0-1,-1 0 0,0 1 0,1-1 0,-1 1 0,1 1 16,-3-3 7,0 1 0,0 0-1,0-1 1,0 1 0,0 0 0,-1 0 0,1 0 0,0 0 0,0 0 0,-1 0-1,1 0 1,-1 0 0,1 0 0,-1 0 0,1 0 0,-1 0 0,0 0 0,1 1-7,-1 0 15,0 0-1,0-1 1,-1 1 0,1 0 0,0 0 0,-1-1 0,1 1 0,-1 0-1,0-1 1,1 1 0,-2 1-15,-1 1 31,0 0 0,0 0-1,-1 0 1,0 0 0,1 0 0,-2-1-1,1 1 1,-1 0-31,-3 1 32,-1 0 0,0-1-1,1 0 1,-1 0 0,-1-1 0,1 0 0,-5 1-32,-12 2-1277,-1-1 0,-3 0 1277,10-2-1311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271 104 7968,'-3'-2'624,"1"1"1,-1-1-1,1 1 1,0-1 0,0 0-1,0 0 1,0 0-1,0 0 1,0-1-625,1 3 130,0-1-1,1 0 1,-1 0 0,1 1-1,-1-1 1,1 0 0,-1 0-1,1 0 1,0 0 0,-1 0-1,1 0 1,0 0 0,0 1-1,0-1 1,0 0 0,0 0-1,0 0 1,0 0 0,0 0-130,1-2 118,1-4-40,-1 0 0,0 0 0,0 0 0,-1 0 0,0 0 0,0 0-78,0 6 17,0 0-1,-1 1 1,1-1-1,0 0 1,0 1-1,0-1 1,-1 0-1,1 1 1,0-1-1,-1 0 1,1 1-1,0-1 1,-1 1-1,1-1 0,-1 1 1,1-1-1,-1 1 1,0-1-1,1 1 1,-1-1-1,0 1 1,1 0-1,-1-1 1,0 1-17,0-1 20,-1 1 1,1 0 0,-1 0 0,1 0 0,0 0 0,-1 0 0,1 0 0,-1 0-1,1 0 1,-1 0 0,1 0 0,0 1 0,-1-1-21,-4 2 21,1-1 1,-1 2-1,1-1 0,0 0 1,0 1-1,-1 0-21,-11 9 66,0 0 0,1 1 1,1 1-1,1 0 0,-6 7-66,10-9 113,0 0 0,1 0-1,0 1 1,1 0 0,-2 7-113,5-9 35,0 0 1,2 0-1,-1 0 0,2 0 0,-1 1 0,2-1 0,0 4-35,0-10 25,2 0 0,-1 0 0,1 0 0,-1 0 0,1 0 0,1 0 0,-1 0 0,1 0 0,0 0 0,0-1 0,1 1 0,0-1 0,0 1 0,1 0-25,-2-2 16,1 0 0,0 0 0,0 0 0,0-1-1,1 1 1,-1-1 0,1 1 0,0-1 0,-1 0 0,1-1-1,0 1 1,0 0 0,0-1 0,1 0 0,-1 0 0,0 0-1,0 0 1,1-1 0,0 1-16,5-1-23,0 0 0,1-1 0,-1 1 0,0-2 0,0 1 0,0-1 0,0-1 0,0 1 1,3-3 22,4-1-1911,-1-1 0,1-1 0,-2 0 0,12-8 1911,-6 3-6128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61 132 7040,'-1'0'71,"-5"0"1138,0-1 0,0-1 0,0 1 1,0-1-1,-3-1-1209,8 2 165,-1 1 1,1-1-1,0 0 0,0 1 1,-1-1-1,1 0 0,0 0 0,0 0 1,0 0-1,0 1 0,0-1 1,0-1-1,1 1 0,-1 0 1,0 0-1,1 0 0,-1 0 1,0 0-1,1-1 0,0 1 1,-1 0-1,1 0 0,0-1 1,0 1-1,0 0 0,0-1-165,-1-1 51,1-1-1,0 0 0,1 0 0,-1 0 0,1 1 1,0-1-1,0 0 0,0 1 0,1-1 0,-1 0 1,1 1-1,0 0 0,0-1 0,1 1 0,-1 0 1,1 0-1,1-1-50,0 0 5,0 0 0,1 0 0,0 1 0,0 0 1,0-1-1,5-1-5,-9 4-8,1 1 0,-1-1 0,1 1 1,-1 0-1,1-1 0,-1 1 0,1 0 0,-1-1 0,1 1 1,-1 0-1,1 0 0,-1 0 0,2 1 8,-2-1-6,0 0 0,0 0 0,0 1 0,0-1 0,0 1 0,0-1 0,-1 1 0,1-1 0,0 1 0,0-1 0,0 1 0,-1 0 0,1-1 0,0 1 0,-1 0 0,1-1 0,0 1 0,-1 0 0,1 0-1,-1 0 1,1 0 6,0 2 2,0 0 0,0 0-1,0 0 1,-1 1 0,1-1 0,-1 0-1,0 0 1,0 0 0,0 1-1,-1-1 1,1 0 0,-1 0-1,0 0-1,-2 10 63,-1 0 0,-5 7-63,6-11 7,-4 6 134,0-1 0,-1 0-1,-1 0 1,0 0 0,-2 1-141,18-22 75,0 1-1,1 0 1,0 0 0,0 1 0,3-2-75,-6 4 21,4-3-28,0 1 0,0 1 0,0 0 0,1 0 0,0 0 1,7-1 6,-11 4 1,0-1 0,0 1 0,0 0 0,0 1 1,0 0-1,0-1 0,0 2 0,0-1 0,0 1 1,0-1-1,0 1 0,2 1-1,-6-1 5,-1-1-1,0 0 1,1 1 0,-1-1-1,0 1 1,0-1 0,0 1-1,1 0 1,-1 0-1,0-1 1,0 1 0,0 0-1,0 0 1,0 0 0,0 0-1,-1 0 1,1 0-1,0 0 1,0 0 0,-1 0-1,1 0 1,-1 0 0,1 1-5,-1-1 4,0 1 1,0-1-1,0 0 1,0 1-1,0-1 1,0 1-1,0-1 1,-1 0-1,1 1 1,0-1 0,-1 0-1,0 1 1,1-1-1,-1 0 1,0 0-1,0 0 1,1 1-1,-1-1 1,0 0-1,-1 1-4,-6 5-2,0 0 0,-1 0 0,0-1-1,0 0 1,0-1 0,-7 4 2,0-2 59,0 0 1,-1-1 0,-13 4-60,22-8 9,-8 3-1897,-12 1 1888,24-5-1427,-1-1-1,0 1 0,0-1 1,-4 0 1427,-3-3-6480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513 199 7456,'-1'-5'448,"1"1"-83,-1 1-1,0-1 1,0 0-1,-1 0 1,1 1 0,-1-1-1,0 0 1,-1 0-365,-2-4 741,0 0-1,-1 1 1,0 0 0,0 0 0,-1 0-1,0 1 1,0 0 0,-9-5-741,12 8 89,-1 0 0,0 0 1,0 1-1,0 0 0,-1 0 0,1 0 1,-1 0-1,1 1 0,-1 0 1,1 0-1,-1 0 0,0 1 1,0 0-1,1 0 0,-1 0 0,-4 1-89,2 0 46,-1 1-1,1 0 0,0 0 0,0 0 0,0 1 0,-2 1-45,-11 6 81,-14 8-81,20-9 23,1 0 0,0 0-1,0 1 1,1 1-1,1 0 1,0 1-1,1 0 1,0 0 0,1 1-1,0 0 1,1 1-1,1 0 1,-2 5-23,-4 14 83,2 1-1,-8 32-82,15-42 46,1 0-1,1 0 0,1 1 0,2 18-45,2-17-28,0-1-1,2 0 0,2 0 0,6 21 29,-8-35 11,1 1-1,0-1 1,1 0-1,0 0 1,1-1-1,0 0 1,1 0-1,0 0 0,1-1 1,0 0-1,5 3-10,1 1 28,2-2-1,0 1 0,1-2 0,0 0 0,1-1 0,6 2-27,-13-7 14,0 0 0,0 0 1,1-1-1,0-1 0,0 1 0,0-2 0,0 0 0,0 0 0,0-1 0,12-1-14,-1-1 79,0-2 0,-1 0 0,1-1 0,-1-1 0,9-5-79,-18 6 66,0-1-1,0 0 1,-1-1 0,0 0 0,-1-1 0,0-1-1,0 1 1,-1-2 0,2-1-66,9-12 249,-1 0-1,-2-1 1,0-1-1,-2-1 1,6-13-249,-14 21 137,-1 0 1,0-1 0,-2 1-1,0-1 1,-2-1 0,0 1-1,0-17-137,-3 11 293,-1 0-1,-1 0 1,-1-1 0,-2 1-1,-6-21-292,4 25 202,-1 1-1,-1 0 1,-1 0-1,-1 0 0,0 1 1,-2 1-1,-1 0 1,-7-8-202,10 14 29,-1 1 1,0 0 0,-1 0 0,0 1-1,-1 1 1,0 0 0,-1 0-1,0 1 1,-1 1 0,0 0 0,0 0-1,-7-1-29,9 4-50,-1 1 0,1 0 0,0 0 0,-1 1 0,0 1 0,0 0 0,1 0 0,-5 2 50,11-1-286,0 1 0,0-1 0,1 2 0,-1-1 0,1 1 0,-1 0 0,1 0-1,-1 0 1,1 1 0,0 0 0,0 0 0,1 0 0,-1 1 0,1-1 0,0 1-1,0 0 1,-2 3 286,0 1-1354,0 0 0,1 0 0,0 1 0,0 0-1,-1 3 1355,-2 7-7810,-7 21 7810,2 1-3946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9728,'0'1'407,"0"0"0,0-1 0,1 1 0,-1 0 0,0-1 0,0 1 0,1 0 0,-1-1 0,0 1 0,1 0 0,-1-1-1,1 1 1,-1-1 0,1 1-407,11 9 1414,-2-4-1207,-1-1 0,3 1-207,29 13 480,2-2 0,29 7-480,38 6-76,-6-2 216,-78-20-116,0 1 0,23 12-24,-12 0 145,-21-12 184,8 4-329,-24-13 9,1 1 0,-1-1 0,1 0 0,-1 0 0,0 0 0,1 0 0,-1 1 0,1-1 0,-1 0 0,1 0 0,-1 0 0,1 0 0,-1 0 0,1 0 0,-1 0 0,1 0-9,-1 0-76,0 0-1,0-1 0,0 1 0,0 0 1,0 0-1,0 0 0,0 0 0,0-1 1,0 1-1,0 0 0,0 0 0,0 0 0,0 0 1,0-1-1,0 1 0,0 0 0,0 0 1,0 0-1,0 0 0,0-1 0,0 1 1,0 0-1,0 0 0,0 0 0,0 0 0,-1 0 1,1-1-1,0 1 0,0 0 0,0 0 1,0 0-1,0 0 0,-1 0 0,1 0 1,0 0-1,0-1 0,0 1 0,0 0 77,-6-4-1850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 8960,'-6'-5'1191,"1"-1"1,1 1-1,-1-1 0,1 0 1,-2-4-1192,6 9 27,0 1 1,-1 0-1,1 0 1,0 0-1,0 0 0,0 0 1,0 0-1,0-1 1,0 1-1,0 0 0,0 0 1,0 0-1,1 0 1,-1 0-1,0 0 1,0-1-1,0 1 0,0 0 1,0 0-1,0 0 1,0 0-1,0 0 0,0 0 1,0 0-1,0-1 1,0 1-1,1 0 0,-1 0 1,0 0-1,0 0 1,0 0-1,0 0 1,0 0-1,0 0 0,1 0 1,-1 0-1,0 0 1,0 0-1,0 0 0,0 0 1,0 0-1,1 0 1,-1 0-1,0 0 1,0 0-1,0 0 0,0 0 1,0 0-1,1 0 1,-1 0-1,0 0 0,0 0 1,0 0-1,0 0 1,0 0-1,1 0 0,-1 0-27,1 1 7,0 0 0,0 0-1,0 0 1,0 0-1,0 0 1,-1 0-1,1 0 1,0 1 0,-1-1-1,1 0 1,-1 0-1,1 1 1,-1-1-1,0 0 1,1 0 0,-1 1-1,0-1 1,0 0-1,0 1 1,0-1-7,-1 5 144,0 0 1,0 0-1,0-1 1,-1 2-145,-52 189 1651,31-112-1446,9-19 79,-3 38-284,7-35 100,9-63-131,-2 13-1675,-1-6-2205,1-6-3310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5824,'0'0'344,"0"-1"0,0 1 1,0-1-1,0 1 0,0-1 1,0 1-1,0 0 0,1-1 1,-1 1-1,0-1 0,0 1 1,0 0-1,0-1 0,1 1 0,-1 0 1,0-1-1,1 1 0,-1 0 1,0-1-1,1 1-344,8-4 4820,-5 3-5929,36-15 1697,-20 8-360,9-3-228,-23 10 10,25-9 17,-1 0 0,18-10-27,6-5 111,58-30 33,-91 43-119,0 0 0,0-2 0,17-15-25,-35 27-57,-2 0-3,1 1 0,-1 0 0,0 0 1,1 0-1,-1-1 0,0 1 0,0 0 0,0-1 0,0 1 0,0-1 60,-1 2-46,0 0-1,0 0 1,0-1-1,0 1 1,0 0-1,0 0 1,0 0-1,0 0 0,0 0 1,0 0-1,0 0 1,0-1-1,0 1 1,0 0-1,0 0 1,0 0-1,0 0 0,0 0 1,0 0-1,0 0 1,0 0-1,0 0 1,0-1-1,0 1 0,0 0 1,0 0-1,0 0 1,0 0-1,-1 0 1,1 0-1,0 0 1,0 0-1,0 0 0,0 0 1,0 0-1,0 0 1,0-1-1,0 1 1,-1 0-1,1 0 0,0 0 1,0 0-1,0 0 1,0 0-1,0 0 1,0 0-1,-1 0 1,1 0-1,0 0 0,0 0 1,0 0-1,0 0 47,-7 2-2272,-4 2-4154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6880,'0'0'203,"0"0"1,0-1-1,0 1 0,0-1 1,0 1-1,0 0 1,0-1-1,0 1 1,0 0-1,0-1 0,0 1 1,1-1-1,-1 1 1,0 0-1,0-1 1,0 1-1,1 0 0,-1-1-203,1 1 89,-1 0-1,0 0 0,0 0 0,1 0 0,-1 0 0,0 0 0,1 0 0,-1 0 0,0 0 0,1 0 0,-1 0 0,0 0 1,1 0-1,-1 0 0,0 0 0,1 0 0,-1 0 0,0 0 0,1 0 0,-1 0 0,0 0 0,1 0 0,-1 1 0,0-1 1,0 0-1,1 0-88,0 1 69,1 0 0,0 1 0,-1-1 0,1 0 0,-1 0 0,0 1-1,0-1 1,1 1 0,-1-1 0,0 1 0,0-1 0,-1 1 0,1 0 0,0 0-69,2 5 289,-1 1 0,2 5-289,-3-8 158,-1-2-101,30 110 1462,-17-69-962,13 25-557,-3-16-12,70 167 248,-93-219-188,8 22-5194,-5-10 2186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9 825 7872,'0'-2'318,"0"1"-135,0 0 1,0 1-1,0-1 1,0 0 0,0 0-1,0 1 1,0-1-1,0 0 1,-1 0 0,1 1-1,0-1 1,0 0-1,-1 1 1,1-1 0,0 0-1,-1 1 1,1-1 0,0 0-1,-1 1 1,1-1-1,-1 1 1,0-1-184,1 1 23,-3-2 1394,4 3 138,1 15 1076,0 4-2220,0 1 0,2-1 0,0 0 0,5 15-411,4 16 228,-10-38-201,1 12 88,2 0-1,1 0 1,0-1 0,2 0-1,1 0 1,3 2-115,-11-22 123,1 0-1,-1 1 1,1-2 0,0 1-1,1 0 1,-1-1-1,1 1-122,-3-3 56,0 0-1,0-1 0,0 1 0,0 0 1,0 0-1,1-1 0,-1 1 0,0-1 1,0 1-1,1-1 0,-1 1 1,0-1-1,1 0 0,-1 0 0,1 0 1,-1 0-1,0 0 0,1 0 0,-1 0 1,0 0-1,1 0 0,-1-1 0,0 1 1,1 0-1,0-1-55,2-2 82,0 1 1,0-1-1,0 0 0,-1 0 1,1 0-1,-1 0 1,0-1-1,0 1 0,1-2-82,86-112 510,-13 15-284,124-167-199,-39 1 252,-139 228-286,55-88-2830,80-98 2837,-154 221-655,-3 2 255,1 1 0,-1 0-1,1 0 1,0 0 0,0 0 0,-1 0 0,1 1 0,0-1 0,0 1 0,1-1 0,0 0 400,-3 2-230,1 0 0,-1 0-1,0-1 1,0 1 0,1 0 0,-1 0 0,0 0 0,0 0 0,1 0 0,-1 0 0,0 0-1,0 0 1,1 0 0,-1 0 0,0 0 0,1 0 0,-1 0 0,0 0 0,0 0 0,1 0-1,-1 0 1,0 0 0,0 0 0,1 1 0,-1-1 0,0 0 0,0 0 230,6 8-4336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8224,'-14'-37'2645,"14"36"-2557,-1-1 1,1 1-1,-1 0 0,1-1 0,-1 1 1,1-1-1,-1 1 0,0 0 0,0 0 1,0-1-1,0 1 0,0 0 1,0 0-1,0 0 0,0 0 0,0 0 1,0 0-89,-4-2 344,2 0 32,0 0-1,0 1 1,-1-1-1,1 1 1,-1 0-1,0 0 0,0 0 1,1 0-1,-1 1 1,-1-1-376,4 2 40,-1 0 1,1-1-1,-1 1 1,1 0-1,-1 0 1,1 0-1,-1 0 0,1 0 1,-1 0-1,1 0 1,-1 0-1,1 1 1,-1-1-1,1 1 1,0-1-1,-1 1 1,1-1-1,0 1 1,-1 0-1,1 0 0,0 0 1,0 0-1,-1 0 1,1 0-1,0 0 1,0 0-1,0 0 1,0 0-1,0 1-40,-2 3 7,1 0 0,0 0 0,0 0 0,0 0 0,0 0 0,1 0 0,0 1 0,0-1 0,0 0 0,1 1 0,-1 2-7,2 15 49,0-1 0,2 6-49,-1-2 12,41 390 249,-21-178 1323,-21-216-1227,-1 1 1,-1 0-1,-3 15-357,-1-22 419,5-15-406,0-1 0,0 0 0,0 0 0,0 0 0,-1 1 1,1-1-1,0 0 0,0 0 0,0 0 0,0 1 0,-1-1 0,1 0 0,0 0 1,0 0-1,0 0 0,-1 0 0,1 1 0,0-1 0,0 0 0,0 0 1,-1 0-1,1 0 0,0 0 0,0 0 0,-1 0 0,1 0 0,0 0 0,0 0 1,0 0-14,-1 0 30,0-1 1,1 1 0,-1 0-1,1-1 1,-1 1 0,1-1-1,-1 1 1,1-1 0,-1 1-1,1-1 1,0 1 0,-1-1 0,1 0-1,0 1 1,-1-1 0,1 0-31,-3-5 49,1-1 1,1 1 0,-1-1-1,1 1 1,0-1-1,0-2-49,0-1 17,-6-51 31,1-40-48,8 44-5,2 0 0,2 0-1,3-1 6,-1 8-62,3 0 0,8-24 62,-14 60-16,-1 0-1,2 0 1,0 1 0,1-1-1,0 1 1,1 1 0,0 0-1,1 0 1,0 0 0,1 1-1,2-1 17,-8 8-14,0 1-1,0-1 1,1 1-1,-1 1 1,1-1-1,0 1 0,0-1 1,0 1-1,0 1 1,0-1-1,0 1 1,2-1 14,-3 2-12,0 0 1,-1 0 0,1 0-1,-1 0 1,1 1 0,0-1-1,-1 1 1,1 0 0,-1 0-1,1 0 1,-1 0 0,0 1-1,0-1 1,1 1 0,-1 0-1,0 0 1,0 0 0,1 2 11,1 1 12,0 0 1,1 0 0,-1 1-1,-1-1 1,1 1 0,-1 1-1,0-1 1,-1 1-1,0-1 1,0 1 0,0 0-1,0 0 1,-1 0 0,-1 0-1,1 1 1,-1-1 0,0 0-1,-1 1 1,0 3-13,0-2 4,-1 0 1,0 0 0,0 0-1,-1 0 1,0-1-1,-1 1 1,1-1 0,-2 1-1,1-1 1,-1 0 0,-1 0-1,1-1 1,-1 1-1,-1-1 1,-5 6-5,1-3-85,0-1 0,0-1 0,-1 0 0,-1 0 0,1-1 0,-1-1 0,0 1 0,0-2 0,-1 0-1,0-1 1,0 0 0,0 0 0,0-2 0,-1 0 0,1 0 0,-1-1 0,1-1 0,-1 0 0,-1-1 85,-5-3-2181,7-2 639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99 142 6720,'-2'-2'676,"1"0"-1,0 0 1,-1 0 0,1-1-1,0 1 1,0 0 0,1 0 0,-1-1-1,0 1 1,1 0 0,-1-1 0,1 1-1,0-1 1,0 1 0,0 0 0,0-1-1,1-1-675,-1-3 160,0 1 466,-1 4-502,1 0-1,0 0 0,0 0 1,1 0-1,-1 0 0,0 0 1,0 0-1,1 0 0,0 0 1,-1 1-1,1-1 0,0 0 1,0-1-124,6-10 328,-7 11-308,1 0 0,0 0-1,0 0 1,1 0 0,-1 0 0,0 0 0,1 0 0,-1 1-1,1-1 1,-1 0 0,1 1 0,0-1 0,0 1-1,0-1 1,0 1 0,0 0-20,2-2 0,0 1 0,0 0 1,0 1-1,0-1 0,0 1 0,0-1 0,1 1 0,-1 1 1,0-1-1,1 0 0,-1 1 0,1 0 0,-1 0 0,1 1 1,-1-1-1,0 1 0,1 0 0,-1 0 0,0 0 0,1 0 1,-1 1-1,0 0 0,0 0 0,0 0 0,-1 0 0,1 1 1,0-1-1,-1 1 0,0 0 0,1 0 0,0 2 0,-3-4 1,1 1 0,-1 0 1,0 0-1,0 0 0,0-1 0,0 1 0,0 0 0,0 0 0,-1 0 0,1 1 0,-1-1 0,1 0 0,-1 0 0,0 0 0,0 0 0,0 0 1,0 1-1,0-1 0,0 0 0,0 0 0,-1 0 0,1 0 0,-1 0 0,0 0 0,0 0 0,0 0 0,0 0 0,0 0 0,0 1-1,-6 8 18,0 1 0,-1-1 0,-1 0 0,-4 4-18,5-5-1,-7 8 31,10-11 15,0 0 0,0 0 0,-1-1 0,0 0-1,0 0 1,-1 0 0,0-1 0,-3 2-45,0-4 61,11-6-72,0 1 7,1 0 1,-1 1-1,1-1 1,-1 1-1,1-1 1,0 1-1,0 0 0,0-1 4,9-3 13,-1 0-1,1 1 1,0 0-1,0 0 1,0 1-1,0 1 1,0 0-1,10-1-12,-12 3 4,-1 0 0,0 0 1,0 0-1,0 1 0,1 0 0,-1 1 0,0 0 0,0 0 0,-1 0 0,1 1 1,0 1-1,5 3-4,-10-6 7,0 1 1,-1 0-1,0-1 1,1 1-1,-1 1 1,0-1-1,0 0 1,0 0-1,0 1 1,0-1-1,0 1 0,-1 0 1,1-1-1,-1 1 1,0 0-1,0 0 1,0 0-1,0 0 1,-1 0-1,1 0 1,-1 0-1,1 0 1,-1 0-1,0 0 1,0 0-1,-1 0 1,0 3-8,-1 4 21,0 0 1,-1-1-1,0 0 0,-1 0 1,0 0-1,-1 0 1,-4 7-22,-1-2 3,0 0 1,0 0 0,-2-2 0,0 1 0,0-1 0,-1-1-1,-7 5-3,4-5 15,1 0-1,-1-1 0,-1-1 0,0-1 0,0 0 1,-11 3-15,17-8-54,0 1 1,0-2 0,0 1 0,-9 0 53,15-3-219,0 0 0,0 0 1,1 0-1,-1 0 0,0-1 0,1 1 1,-1-1-1,1-1 0,-1 1 1,1-1-1,-5-1 219,-4-8-1195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614 655 9984,'3'-1'643,"-1"0"1,0 0-1,0 0 1,0 0-1,1 0 1,-1 0 0,2 0-644,-3 1 204,0 0 0,0 0 0,0 0 0,0 0 0,0 0 0,-1 1 0,1-1 0,0 0 0,0 0 0,0 1 0,0-1 0,-1 0 0,1 1 0,0-1 0,0 1 0,-1-1 0,1 1 0,0-1 0,-1 1 0,1 0 0,0-1-204,0 1 869,-2-1-783,-1 0-1,1 0 0,0-1 1,0 1-1,0 0 1,0-1-1,0 1 1,0-1-1,0 1 1,0-1-1,0 0 1,1 1-1,-1-1 1,0 0-1,0 0 1,0 1-1,1-1-85,-15-19-69,8 10 178,1 3-45,1 0-1,-1 1 1,0 0-1,0 0 1,-1 0 0,-2-1-64,6 5 25,0 0 0,-1 0 0,1 1 0,0 0 0,-1-1 0,1 1 0,0 0 0,-1 1 0,1-1 0,-1 1 0,0-1 0,1 1 0,-1 0 0,1 0 0,-1 1 0,1-1 0,-1 1 0,0 0-25,-4 1 26,-1 1-1,1 0 0,0 1 1,0 0-1,1 0 1,-1 1-1,1 0 0,0 0 1,0 1-1,0-1 1,0 2-26,2-2 1,0 0 1,1 0 0,-1 1 0,1-1-1,0 1 1,0 0 0,1 0 0,0 0-1,0 1 1,0-1 0,1 1 0,0-1 0,0 1-1,0 4-1,2-7 0,0 0 0,0 0 0,0 0 0,0 0 0,1-1 0,-1 1 0,1 0 0,0 0 0,0-1 0,1 1 0,-1 0 0,1-1 0,0 0 0,0 1 0,1 1 0,1 0 0,0-1 0,0 1 0,1-1 0,-1 1 0,1-1 0,0-1 0,1 1 0,-1-1 0,1 1 0,13 5 0,0-1 0,1 0 0,0-2 0,1 0 0,3 0 0,-18-5 0,0 1 0,0 0 0,0 1-1,2 0 1,-6-2 1,0 0 0,-1 0-1,1 0 1,-1 0 0,1 0-1,-1 0 1,0 0 0,1 0 0,-1 1-1,0-1 1,0 0 0,0 1-1,0-1 1,0 1 0,0-1-1,0 1 1,0 0-1,-1 0 4,0 0 1,1-1-1,0 1 0,-1 0 1,1 0-1,0 0 0,0-1 1,0 1-1,0 0 0,0-1 0,0 1 1,1-1-1,0 2-4,-1-2 5,0-1-1,0 0 1,0 1 0,0-1-1,0 0 1,0 0-1,0 1 1,0-1 0,0 0-1,0 0 1,0 0-1,0 0 1,0 0 0,-1 0-1,1-1 1,0 1-1,0 0 1,0 0 0,0-1-1,0 1 1,0-1 0,0 1-1,0-1 1,-1 1-1,1-1 1,1 0-5,5-3 26,0-1 0,0 1 1,-1-1-1,1-1 0,-1 1 1,0-1-1,-1-1 0,1 1 0,-1-1 1,-1 1-1,1-1 0,-1-1 0,1-1-26,5-13 0,0 1 0,-1-2 0,3-16 0,-4 6 5,-2 0-1,-1-1 0,-1 0 0,-3 1 1,-1-28-5,-3 30-35,-1 1 0,-2-1 0,0 1-1,-3 0 1,0 0 0,-2 1 0,-10-18 35,12 25 8,-1 2-1,-1-1 1,-1 1 0,-1 1-1,-1 0 1,0 1-1,-3-1-7,9 11 1,-1 0-1,0 1 0,0 0 1,0 0-1,-1 1 0,1 0 1,-4-1-1,5 4-12,1 0 0,-1 0 0,0 1 0,0 0 0,0 0 0,0 1 0,0 0 0,0 1 0,0-1 0,-6 2 12,0 1-25,0 0-1,1 1 1,-1 1-1,1 0 1,0 1-1,0 0 1,0 1-1,1 1 1,-9 6 25,-2 1-4,1 2 0,1 0 0,0 2 0,1 0 0,1 1 0,1 1 0,1 0 0,0 2 0,2 0 0,-6 12 3,6-7 58,1 1-1,2 0 1,0 1-1,2 0 0,1 1 1,2 0-1,1 0 1,-2 25-57,7-30 49,0 0 1,2 0 0,1 0-1,1-1 1,1 1 0,1 0-1,1-1 1,1 0 0,1-1-1,2 1 1,0-2 0,1 1-1,1-2 1,2 1 0,0-2-1,6 7-49,-3-5 33,1-1 1,1-1-1,1-1 0,1 0 0,1-2 0,0 0 0,1-2 0,1 0 1,0-2-1,1 0 0,0-2 0,1-1 0,0-1 0,16 3-33,-15-7-190,1-1-1,0-1 1,0-1-1,0-1 1,0-2-1,0-1 1,6-2 190,32-5-891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96 158 10144,'-10'-13'3258,"10"13"-3173,0 0 1,0 0-1,0-1 0,0 1 0,-1 0 0,1 0 1,0 0-1,0-1 0,0 1 0,-1 0 0,1 0 1,0 0-1,0 0 0,-1-1 0,1 1 0,0 0 1,0 0-1,-1 0 0,1 0 0,0 0 0,-1 0 1,1 0-1,0 0 0,0 0 0,-1 0 0,1 0 1,0 0-1,-1 0 0,1 0 0,0 0 0,0 0 1,-1 0-1,1 0 0,0 1 0,-1-1-85,0 1 861,3-3-75,-1 0-447,-1 1 0,1-1-1,-1 0 1,0 0-1,1 0 1,-1 0 0,0 1-1,0-1 1,0 0-1,-1-1-338,1-9 732,2 3-391,1-1-1,0 0 1,0 1 0,4-7-341,-5 12 9,0 0 0,0 1 1,1-1-1,-1 1 0,1 0 0,0 0 0,0 0 0,0 0 1,0 1-1,1-1 0,-1 1 0,1-1 0,1 0-9,0 1-9,1 0 0,-1 0-1,1 1 1,0-1 0,-1 1-1,1 0 1,0 1 0,0-1-1,0 1 1,0 0 0,-1 1-1,1-1 1,0 1 0,0 0-1,-1 1 1,1-1 9,-3 0-7,0 0 0,0 0 0,0 0 0,0 1 0,-1-1 0,1 1 0,0-1 0,-1 1 0,1 0 0,-1 0 0,0 0-1,0 0 1,1 0 0,-2 1 0,1-1 0,0 1 0,0-1 0,-1 1 0,1 0 0,-1-1 0,0 1 0,0 0 0,0 0 0,0 0 0,0 0 0,-1 0 0,1 0-1,-1 0 1,0 0 0,0 0 0,0 3 7,-2 5 4,0 0 0,0 0 0,-1 0-1,-1 0 1,-3 8-4,-28 54 13,14-34 63,-3-2 1,-14 18-77,-59 67 749,89-112-638,2-3-17,0-1-1,1 1 1,0 0 0,0 1-1,0-1 1,1 1 0,0 0 0,1 0-1,-1 3-93,4-10 20,-1 0 0,1 0 0,0 1-1,0-1 1,0 0 0,0 0 0,0 0 0,0 0 0,0 1-1,1-1 1,-1 0 0,0 0 0,0 0 0,1 0-1,-1 0 1,1 0 0,-1 0 0,1 0 0,0 0-1,-1 0 1,1 0 0,0 0 0,0 0 0,-1 0 0,1 0-1,0-1 1,0 1 0,0 0 0,0-1 0,0 1-1,0 0 1,0-1 0,0 1 0,0-1 0,0 0-1,1 1 1,-1-1 0,0 0 0,1 0-20,6 2 65,0-1 0,0 0 1,0 0-1,0-1 0,1 0-65,-8 0 0,41-2 73,0-2 0,0-2 0,36-10-73,-23 6 26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35 342 11232,'-2'0'491,"0"-1"1,0 1 0,1-1 0,-1 1-1,0 0 1,0 0 0,0 0-1,0 0 1,1 0 0,-1 0 0,-1 1-492,3-1 133,-1 0-1,0 0 1,1 1 0,-1-1 0,1 0 0,-1 0 0,1 1 0,-1-1 0,0 0 0,1 1 0,-1-1 0,1 1 0,-1-1 0,1 0 0,0 1 0,-1 0 0,1-1 0,-1 1 0,1-1 0,0 1 0,-1-1 0,1 1 0,0 0 0,0-1 0,0 1 0,-1-1 0,1 1 0,0 0-1,0-1 1,0 1 0,0 0 0,0-1-133,1 1 92,-1 0 0,1 0 0,0 0 0,-1 0 0,1 0 0,0 0 0,0 0 0,-1-1 0,1 1 0,0 0 0,0-1 0,0 1 0,0 0-1,0-1 1,0 1 0,0-1 0,0 0 0,1 1 0,-1-1 0,0 0 0,1 0-92,16 2 219,0-2 1,1 0-1,-1-1 0,6-2-219,-3 1 35,226-35 143,-128 17-105,290-40-361,43-3 464,-359 51-187,564-78 139,-577 78-201,13-1-1507,82-23 1580,-160 30-2331,-15 5 2165,0 1 0,1 0 0,-1 0 0,0-1 0,0 1 1,1 0-1,-1-1 0,0 1 0,0 0 0,1 0 0,-1-1 0,0 1 0,0 0 0,0-1 0,0 1 1,1-1-1,-1 1 0,0 0 0,0-1 0,0 1 0,0 0 0,0-1 0,0 1 0,0-1 1,0 1-1,0 0 0,0-1 0,0 1 166,-1-6-2181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10304,'-10'-12'4932,"12"9"-2895,7 3-1524,24 4-20,0 1-1,0 2 0,-1 2 1,0 0-1,-1 3 1,22 10-493,-46-19 13,0 1 1,-1 0 0,1 1-1,-1-1 1,0 1 0,0 0-1,4 5-13,-9-9 1,1 1 0,-1 0 0,1 0 0,-1 0-1,0 0 1,0 0 0,0 0 0,0 0 0,0 0-1,-1 0 1,1 1 0,0-1 0,-1 0 0,0 0-1,1 1 1,-1-1 0,0 0 0,0 1 0,-1-1-1,1 0 1,0 1 0,-1-1 0,1 0 0,-1 0-1,0 0 1,0 1 0,0 0-1,-2 2 0,0 0 0,0-1 0,-1 1 0,1-1 0,-1 0 0,0 0 0,0 0 0,-1 0 0,1-1 0,-1 0 0,-1 1 0,-5 4-21,-17 12-1438,0-3 0,-28 14 1459,-10 6-1695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72 11040,'-9'-9'3568,"9"9"-3474,0 0 0,-1 0 0,1 0 0,0 0 1,0 0-1,-1 0 0,1 0 0,0 0 1,-1 0-1,1 0 0,0 0 0,-1 0 0,1 0 1,0 0-1,0 0 0,-1 1 0,1-1 1,0 0-1,-1 0 0,1 0 0,0 0 0,0 0 1,-1 1-1,1-1-94,0 0 114,-1 0 1,1 0 0,-1 0-1,1 0 1,-1-1-1,1 1 1,0 0 0,-1 0-1,1 0 1,0-1-1,-1 1 1,1 0 0,-1 0-1,1-1 1,0 1-1,0 0 1,-1-1 0,1 1-1,0 0 1,-1-1 0,1 1-1,0 0 1,0-1-1,0 1 1,0-1 0,-1 1-1,1-1 1,0 1-1,0 0 1,0-1 0,0 0-115,-1-1-23,-2-6 152,2 7-122,1 0 0,0 0-1,-1 1 1,1-1 0,0 0-1,-1 0 1,1 1 0,-1-1 0,1 0-1,-1 1 1,0-1 0,1 1-1,-1-1 1,0 1 0,1-1-1,-1 1 1,0-1 0,0 1-1,1-1-6,-8-3 19,0-1 0,-1 1 0,1 1 0,-1-1 0,1 1 0,-1 1 0,0 0 0,0 0 0,0 1 0,-1 0 0,1 0 0,0 1 0,0 0 0,-3 1-19,-1 1 22,0 0-1,0 0 0,1 1 1,-1 1-1,1 0 1,0 1-1,0 0 1,0 1-1,1 0 0,-5 4-21,-6 5 22,1 0-1,0 1 0,2 2 1,0 0-1,-14 17-21,26-26 2,0-1 1,1 1-1,1-1 0,-1 2 1,2-1-1,-1 0 0,1 1 1,0 0-1,1 0 0,1 0 1,-1 1-1,1-1 0,1 0 1,0 1-1,1 0 0,0 2-2,1-5 11,0-1 0,0 1 0,1-1 0,0 0 1,1 0-1,0 1 0,0-2 0,0 1 0,1 0 0,0-1 0,0 1 0,0-1 0,1 0 0,0-1 0,1 1 0,-1-1 0,1 0 0,0 0 0,0-1 0,0 0 0,1 0 0,-1 0 0,1-1 0,0 0 0,0 0 0,0-1 0,1 0 0,-1 0 0,2 0-11,7 0 56,0-1 0,0-1 0,0 0 0,0-1 0,1-1 0,-2 0 0,1-1 0,3-2-56,19-5-757,-1-2 0,30-14 757,-19 5-886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12 117 10304,'0'-1'304,"-1"0"1,0 1 0,0-1 0,0 0 0,0 0-1,1 0 1,-1 0 0,0 0 0,1 0-1,-1 0 1,1 0 0,-1 0 0,1 0 0,-1 0-1,1 0 1,0 0 0,-1 0 0,1 0-1,0 0 1,0-1 0,0 1 0,0 0 0,0 0-1,0-1-304,1 1 201,0-1 0,0 0 1,0 0-1,0 1 0,1-1 0,-1 0 0,1 1 0,-1-1 0,1 1 0,-1 0 0,1-1-201,15-14 580,-13 11-557,1 0-1,0 0 1,0 1-1,0 0 1,0 0-1,1 0 1,-1 0-1,1 1 1,0 0-1,0 1 1,1-1-1,-1 1 1,0 0-1,1 1 1,4-2-23,-7 3-7,-1-1 0,1 1 1,0 0-1,-1 0 0,1 0 0,0 0 1,-1 0-1,1 1 0,-1 0 0,1 0 1,-1 0-1,1 0 0,-1 0 1,1 1-1,-1-1 0,0 1 0,0 0 1,0 0-1,0 0 0,0 1 0,0-1 1,-1 0-1,1 1 0,-1 0 1,0 0-1,0 0 0,0 0 0,2 2 7,-2 1 9,0-1-1,0 1 0,0 0 1,-1 0-1,0 0 1,0 0-1,0 0 0,-1 0 1,0 0-1,0 0 0,0 0 1,-1 0-1,0 0 0,0 0 1,-1 0-1,1 0 1,-1 0-1,-1 2-8,-5 10 163,-1 1 0,-1-1 0,0-1 0,-1 0 0,-2 0-163,-26 30 531,23-29 143,-12 18-674,22-29 71,1 0 57,0 0 1,1 0-1,-1 1 1,1-1 0,1 1-1,0 0 1,-1 2-129,4-9 13,-1 0 0,1-1 0,0 1 1,0 0-1,0-1 0,0 1 1,0 0-1,0 0 0,0-1 0,0 1 1,0 0-1,0-1 0,0 1 0,0 0 1,0-1-1,1 1 0,-1 0 1,0-1-1,1 1 0,-1-1 0,0 1 1,1 0-1,-1-1 0,1 1 1,-1-1-1,0 1 0,1-1 0,-1 1 1,1-1-1,0 0 0,-1 1 0,1-1 1,-1 0-1,1 1 0,0-1 1,-1 0-1,1 0 0,0 1-13,2-1 20,0 1-1,1-1 1,-1 0 0,0 0-1,0 0 1,1 0-1,0-1-19,1 0 52,38-3 23,-1-3-1,38-10-74,79-30-5514,-116 36 2964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17 10208,'-8'-4'815,"6"2"-577,0 1 1,-1-1-1,1 1 0,-1 0 1,1 0-1,-1 0 0,0 0 1,1 0-1,-1 0 0,0 1 1,0-1-1,1 1 0,-1 0 1,0 0-1,0 0 1,0 0-1,0 1 0,1-1 1,-4 1-239,5 0 75,1-1 1,-1 1 0,0-1 0,0 1 0,0 0 0,1-1 0,-1 1 0,0 0 0,1-1 0,-1 1 0,1 0 0,-1 0 0,1 0 0,-1-1 0,1 1 0,-1 0 0,1 0 0,0 0 0,0 0 0,-1 0-76,-2 22 647,3-17-504,-2 53 498,3 0 0,5 29-641,-1-22 382,10 228 978,22 298 741,-37-587-2026,1-1 26,-1 0 0,0 0 1,0 0-1,0 1 0,0-1 1,0 0-1,-1 1-101,0-5 28,1 0-1,-1 0 1,1-1 0,-1 1 0,1 0-1,0-1 1,-1 1 0,1 0-1,0-1 1,-1 1 0,1 0 0,0-1-1,-1 1 1,1-1 0,0 1-1,0 0 1,-1-1 0,1 1 0,0-1-1,0 1 1,0-1 0,0 1 0,-1-1-1,1 0-27,-7-16 146,0-16-128,1 0 0,1 0 1,1-31-19,2 30 62,-1-17-72,2-1 0,2 0 0,3 0 0,2 1 0,2 0 0,2 0 1,15-41 9,-21 80-26,1 0 1,0 0 0,1 1 0,0 0 0,0 0 0,1 0 0,1 1-1,7-8 26,-10 13-28,0 0-1,0 0 0,0 1 0,1 0 1,-1 0-1,1 0 0,0 1 0,0 0 1,1 0-1,-1 1 0,0-1 0,1 1 1,0 1-1,-1-1 0,1 1 0,2 0 29,-5 1 7,1 0 0,-1 0 0,0 0 0,0 1 0,1 0 0,-1-1 0,0 2 0,0-1 0,0 0 0,0 1 0,0-1 0,0 1 0,-1 1 0,1-1 0,-1 0 0,1 1 0,-1-1 0,2 2-7,-3-1 6,1 0 0,-1-1 1,0 1-1,0 0 0,0 0 0,0 0 0,-1 0 1,1 0-1,-1 0 0,0 1 0,1-1 0,-2 1 1,1-1-1,0 0 0,-1 1 0,1-1 0,-1 1 1,0 0-1,0-1 0,-1 1 0,1 1-6,-2 3-22,0 0-1,-1 0 1,0 0-1,0-1 1,-1 1-1,1-1 1,-2 0-1,-4 7 23,-5 5 77,-1-1 0,-7 6-77,12-14-72,-1-1 0,1 0 1,-2-1-1,1 0 1,-1 0-1,0-1 0,0-1 1,-1 0-1,0-1 1,0 0-1,-3 0 72,4-2-993,-1 0-1,0-1 0,-3 0 994,5-2-2091,0 1 0,1-2-1,-11 0 2092,13 0-2634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2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20 8736,'18'-16'2810,"-18"16"-2764,1-1-1,-1 1 1,0 0 0,0 0-1,1-1 1,-1 1-1,0 0 1,0 0-1,1 0 1,-1-1-1,0 1 1,0 0 0,1 0-1,-1 0 1,0 0-1,1 0 1,-1 0-1,0-1 1,1 1-1,-1 0 1,0 0 0,1 0-1,-1 0 1,1 0-46,1 0 320,1 0 1,0 1-1,-1-1 1,1 0-1,0 1 1,-1-1-1,3 2-320,-4-2 119,0 1 0,0-1 0,0 1 0,0-1 0,0 1 0,0 0 0,-1-1 0,1 1 0,0 0 0,0 0 0,-1 0 1,1-1-1,0 1 0,-1 0 0,1 0 0,-1 0 0,1 0 0,-1 0 0,1 0 0,-1 0 0,0 0 0,0 0 0,1 1-119,0 4 179,-1 0-1,1 0 1,-1 0 0,0 0 0,0 1 0,0-1-1,-1 0 1,0 0 0,-1 0 0,1 0 0,-1-1-1,0 1 1,0 0 0,-1-1 0,0 1 0,0-1-1,0 0 1,-1 0 0,0 0-179,-8 9 368,0 0 1,-2-2-1,-3 3-368,5-5 232,1 1 0,0 0-1,0 0 1,-4 8-232,15-19 5,-1 0-1,1 1 1,0-1-1,0 1 1,-1-1-1,1 0 1,0 1-1,0-1 1,0 1-1,0-1 1,-1 1 0,1-1-1,0 0 1,0 1-1,0-1 1,0 1-1,0-1 1,0 1-1,0-1 1,0 1-1,0-1 1,1 1-1,-1-1 1,0 0 0,0 1-1,0-1 1,0 1-1,1-1 1,-1 1-1,0-1 1,0 0-1,1 1-4,0 0 11,0 0 0,0 0 0,0-1-1,0 1 1,1 0 0,-1 0 0,0-1-1,1 1 1,-1-1 0,0 1-1,1-1-10,36 7 136,-38-7-135,48 1-56,1-1 0,-1-2 0,17-5 55,0-5-3278,-18 3-3807,-19 8 3123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 12064,'-16'-9'4447,"16"9"-3455,-11 5-288,5-5 1120,6 9-1152,-5 0 352,5 11-608,-6 4-96,12-1-192,-12 12-160,6-2 0,-5 5 96,10 2-32,-5-2-1504,0-5 800,0-4-3743,0-6 2463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414 251 9792,'3'-3'1142,"3"-4"116,-4 2 2886,-12 7-2230,-43 24-287,29-15-1450,-16 10-177,32-17 17,0 2-1,1-1 1,0 1 0,-1 1-1,2-1 1,-6 6-17,3 0 64,1 0 1,-1 0-1,-1 6-64,7-13 51,0 0 1,1 0-1,0 0 1,0 1-1,0-1 1,1 1-1,-1 0 1,1-1-1,0 6-51,1-10 31,0 1-1,0 0 1,0-1 0,1 1-1,-1-1 1,0 1 0,1 0-1,-1-1 1,1 1 0,-1-1-1,1 1 1,0-1 0,-1 1-1,1-1 1,1 1-31,-2-1 11,1 0 1,0-1-1,0 1 0,0 0 0,0-1 1,0 1-1,0-1 0,0 1 1,0-1-1,0 1 0,0-1 0,0 0 1,0 0-1,0 1 0,0-1 1,0 0-1,1 0-11,4 0 2,0-1 1,0 0-1,0 0 1,0-1-1,0 1 1,0-1-1,1-1-2,9-3 24,-7 4-27,5-2 41,0 0 0,1 1 0,0 1 0,-1 0 0,1 1-38,-14 1-8,0 0-1,-1 0 0,1 0 1,-1 0-1,1 0 1,-1 1-1,1-1 1,-1 0-1,1 1 1,-1-1-1,1 0 1,-1 1-1,1-1 1,-1 0-1,1 1 1,-1-1-1,0 1 1,1-1-1,-1 1 1,0-1-1,1 1 1,-1-1-1,0 1 1,0-1-1,1 1 1,-1-1-1,0 1 1,0-1-1,0 1 9,4 23 32,-1-8-9,-2-14-26,0 0 1,0 0-1,0 0 1,1-1-1,-1 1 1,1 0-1,-1-1 0,1 1 1,0-1-1,0 0 1,-1 0-1,1 1 1,0-1-1,0 0 0,0-1 1,0 1-1,0 0 1,1-1-1,-1 1 0,0-1 1,0 1-1,0-1 1,1 0 2,7 1 40,0-1 0,1-1 1,-1 1-1,4-2-40,-6 1 58,-2 0-47,0 0 0,1 0-1,-1 0 1,0-1 0,0 0 0,-1 0 0,1-1 0,0 1-1,-1-1 1,6-4-11,-8 5 6,1-1 0,-1 0 0,0 0 0,-1 0 0,1 0-1,0-1 1,-1 1 0,0-1 0,0 1 0,0-1 0,0 0 0,0 0 0,-1 0-1,0 0 1,0 0 0,0 0 0,0-2-6,1-11 37,-1 0 0,-1-1 0,0 1 1,-2-1-1,-1-6-37,-1-5 32,-2-1 1,-7-20-33,6 31 21,-1 1 0,0 0 1,-1 0-1,-7-8-21,11 17 56,0 0-1,-1 1 1,-1 0 0,1 0 0,-1 1-1,-1-1 1,1 2 0,-1-1-1,-3-1-55,4 3 30,0 0-1,-1 1 1,0 0 0,1 0-1,-1 1 1,0 0-1,-1 0 1,1 1-1,0 0 1,-1 1 0,-7-1-30,5 1-5,0 0-1,1 1 1,-1 0 0,0 1 0,1 0 0,-1 1 0,0 0 0,1 1-1,0 0 1,0 0 0,0 1 0,-4 3 5,2-1-13,-1 2-1,2-1 1,-1 2 0,1 0 0,1 0-1,-1 1 1,2 0 0,-9 11 13,4-2-6,0 1 1,2 0 0,1 1 0,0 0 0,2 1 0,0 0 0,2 0 0,0 1 0,1 0 0,2 0 0,0 5 5,1-10 22,1 1 0,2-1 0,0 1 0,0-1 0,2 0 0,0 1 0,1-1 0,2 3-22,1-2 21,0 0 1,1-1 0,1 0 0,1 0 0,1-1 0,0 0-1,1-1 1,1 0 0,0-1 0,1 0 0,14 12-22,-8-10 18,1-1 0,1 0 1,0-2-1,1 0 0,10 3-18,-15-9-415,1 0 0,-1-2-1,1 0 1,1 0-1,-1-2 1,1-1 0,10 1 415,37 1-1654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6 226 10304,'-4'-27'6320,"4"25"-5916,-1 0-1,1 0 0,0 0 1,-1 0-1,1 0 0,0 1 0,0-1 1,0 0-1,1 0 0,-1 0 1,1-2-404,0-4 282,1 0 1,0 0 0,1 0-1,0 0 1,1 0 0,-1 0-1,1 1 1,1-1 0,-1 1-1,1 1 1,1-1 0,0 0-283,2-2 56,0 1 0,0 0 0,1 0 0,0 1 0,1 0 0,0 1 0,6-4-56,-11 8-11,0 0 0,0 0 0,0 1 0,0-1-1,0 1 1,1 0 0,-1 0 0,0 1 0,1 0 0,-1 0-1,0 0 1,1 0 0,-1 1 0,0 0 0,0 0-1,1 0 1,3 2 11,-5-1-2,0 0-1,0 0 1,1 0-1,-2 0 0,1 1 1,0-1-1,0 1 1,-1 0-1,0 0 1,0 1-1,1-1 0,-2 1 1,1-1-1,0 1 1,-1 0-1,0 0 0,0 0 1,0 0-1,0 0 1,-1 1-1,1-1 1,-1 0-1,0 1 0,0-1 1,-1 1-1,0-1 1,1 1-1,-2 0 1,1 2 2,-2 5 3,-1 0 1,-1 0 0,0 0-1,-1-1 1,0 1 0,0-1 0,-1 0-1,-6 8-3,-13 16 310,-28 30-310,23-30 253,22-25-107,-15 18 950,-19 30-1096,40-55 49,1-1 0,0 1 0,-1-1 0,1 1-1,0-1 1,0 1 0,1 0 0,-1-1 0,0 1 0,1 0 0,0 0-1,-1-1 1,1 1 0,1 0 0,-1 0 0,0 0-49,1-1 40,-1 0 0,1-1 0,-1 1 0,1 0 0,0-1 0,0 1 0,0-1 0,0 1 0,0-1 0,0 1 0,0-1 0,1 0 0,-1 0 0,0 1 0,1-1 0,-1 0 0,1 0 0,-1 0 0,1-1 0,-1 1 0,1 0 0,0-1 0,-1 1-1,1-1 1,1 1-40,4 0 59,0 0-1,0 0 0,0-1 1,0 0-1,0 0 0,0 0 1,0-1-1,5-2-58,11 0 77,169-24 118,77-7-2763,-213 32 1160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5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0 644 8960,'0'-2'394,"0"1"1,0-1 0,0 0-1,1 1 1,-1-1 0,0 1-1,1-1 1,-1 1 0,1-1-1,-1 1 1,1-1 0,0 1-395,2 19 4878,11 23-3831,0-5-499,3 0 0,1 0 0,1-2 0,15 18-548,-33-49 72,1-1 1,0 0 0,0 0-1,0 0 1,0 0 0,0 0-1,0 0 1,0-1 0,0 1-1,1-1 1,-1 0 0,1 1-1,-1-1 1,1 0 0,-1 0-1,1-1 1,0 1 0,-1-1-1,1 1 1,0-1 0,0 0-1,0 0 1,-1 0 0,1 0-1,0 0 1,0-1 0,-1 1-1,1-1 1,0 0 0,-1 0-1,1 0 1,1-1-73,36-26 989,-20 14-751,5-6 71,0 0 0,13-16-309,8-11 240,31-42-240,73-123 12,-66 91-685,73-100-3466,-85 131 1979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13 491 5888,'-11'-47'3264,"10"46"-3063,1-1 1,0 1-1,-1-1 0,1 1 1,0-1-1,0 1 0,0-1 1,0 1-1,1 0 1,-1-1-1,0 1 0,0-1 1,1 1-1,-1-1 1,1 1-1,0 0 0,-1-1 1,1 1-1,0 0 1,0-1-1,0 1 0,-1 0 1,1 0-1,1 0 1,-1 0-1,0 0 0,0 0 1,0 0-1,0 0 1,1 1-1,-1-1 0,0 0 1,1 1-1,-1-1-201,1 1 94,-1-1-1,0 1 0,0 0 1,0-1-1,0 1 1,0 0-1,0 0 1,1 0-1,-1 0 0,0 0 1,0 0-1,0 0 1,0 1-1,1-1 1,-1 0-1,0 1 0,0-1 1,0 0-1,0 1-93,1 0 72,-1 0 1,0 0-1,0 0 0,0 0 0,0 0 0,0 0 1,0 0-1,-1 1 0,1-1 0,0 0 0,0 0 1,-1 1-1,1-1 0,-1 0 0,1 1 0,-1-1 1,0 1-1,0-1 0,1 2-72,0 12 369,0 1-1,-1 14-368,0 13 218,3-5-17,2-1-1,2 0 1,1 0 0,2 0 0,1-1 0,2-1 0,2 0 0,1-1 0,7 10-201,-20-39 80,-1-1 1,1 1-1,0-1 0,0 0 1,1 0-1,-1 0 1,1 0-1,0-1 1,0 1-1,0-1 0,1 1-80,-3-3 43,1 0-1,-1 0 1,0-1-1,0 1 1,1-1-1,-1 1 1,0-1-1,1 0 1,-1 0-1,1 0 1,-1 0-1,0 0 1,1 0-1,-1-1 1,0 1-1,1-1 1,-1 1-1,0-1 1,0 0-1,0 0 1,1 0-1,-1 0 1,0-1-1,0 1 1,0 0-1,-1-1 1,1 1-1,1-2-42,21-20 403,0-1 0,20-25-403,145-189 166,-155 195-242,20-26-6,113-150 90,-78 83-1487,-34 46-3800,-26 42 2080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10 758 8544,'-1'-3'560,"-7"-15"1786,7 11-401,1 7-1873,0 0 0,0 0 0,1-1 1,-1 1-1,0 0 0,0 0 0,0 0 0,0 0 1,0 0-1,0 0 0,0 0 0,0 0 0,0-1 0,1 1 1,-1 0-1,0 0 0,0 0 0,0 0 0,0 0 1,0 0-1,0 0 0,1 0 0,-1 0 0,0 0 0,0 0 1,0 0-1,0 0 0,0 0 0,1 0 0,-1 0 1,0 0-1,0 0 0,0 0 0,0 0 0,0 0 0,0 0 1,1 0-1,-1 0 0,0 0 0,0 1-72,3 1 260,1 1 0,-1 0 0,0-1 0,0 2 0,0-1-1,-1 0 1,1 0 0,-1 1 0,1 0 0,-1-1 0,0 2-260,48 87 1711,-8-15-36,12 12-1675,-53-87 67,0 0 0,0 0-1,1 0 1,-1 0 0,1-1-1,0 1 1,0 0 0,-1-1-1,1 1 1,0-1-1,0 1 1,0-1 0,1 0-1,-1 0 1,0 0 0,0 0-1,1 0-66,0-1 71,0 0-1,0 0 0,0 0 1,0 0-1,0-1 0,0 1 0,0-1 1,0 1-1,-1-1 0,1 0 1,0 0-1,0-1 0,-1 1 1,1 0-71,15-10 251,-1 0 1,-1-1-1,0-1 1,0-1-1,-2 0 1,9-10-252,55-64 446,41-62-446,-26 31 135,151-172-282,-235 280 124,185-223-3071,-145 183 1734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24 9984,'-23'-20'3205,"19"17"-2379,2 5-388,-1 2-258,1 0 0,1 0 1,-1 0-1,1 0 0,-1 0 0,1 0 1,0 1-1,0-1 0,1 0 1,0 1-1,-1-1 0,1 0 0,1 1 1,-1-1-1,1 2-180,31 141 1029,110 480 1002,-140-616-1945,26 109 1498,-27-111-1117,-2-10-165,-6-17-51,-7-28-188,11 17-46,0 1 0,2-1 1,1-9-18,0 13 12,1-8-25,1-1 1,1 1-1,2 0 0,6-19 13,-7 35-22,1-1 0,1 1 0,1 1 0,0-1-1,1 1 1,1 0 0,0 1 0,1 0-1,7-7 23,-11 16-10,-1 1 0,1 0 0,0 0-1,0 0 1,0 1 0,1 0 0,-1 0-1,1 1 1,0 0 0,0 0-1,1 0 1,-1 1 0,0 0 0,1 1-1,-1-1 1,2 1 10,-5 1-8,1 0 0,-1-1 0,1 2 0,-1-1 0,1 0 1,-1 1-1,1 0 0,-1 0 0,0 0 0,0 0 0,1 1 0,-1 0 0,0 0 0,0 0 0,-1 0 0,1 1 0,0-1 0,-1 1 0,1 0 0,-1 0 0,0 0 0,0 0 0,0 1 0,-1-1 1,1 1-1,-1 0 0,2 3 8,-1-1 0,-1 1 1,0-1-1,0 1 0,0 0 1,-1-1-1,0 1 1,0 0-1,-1 0 1,0 0-1,0 0 1,0 0-1,-1 0 0,-2 6 0,1-4 8,0 1 0,-1-1 0,-1 0 0,1 0 0,-2-1 0,1 1 0,-1-1 0,0 0 0,-1 0 0,0 0-8,-6 5 48,0 1 1,-1-2-1,0 0 1,-1-1-1,0 0 0,-1-1 1,0 0-1,-1-1 1,-8 3-49,12-7-161,0 0 1,-1-1 0,1-1 0,0 0-1,-1 0 1,0-1 0,0-1-1,0 0 1,1-1 0,-1 0 0,0-1-1,0-1 1,-6-1 160,17 3-242,0 0 0,1-1-1,-1 1 1,1-1 0,-1 1 0,1-1 0,-1 1 0,1-1-1,-1 0 1,1 0 0,0 0 0,-1 0 0,1 0-1,0 0 1,0 0 0,0 0 0,-1-1 242,0-9-1973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9376,'-8'-8'1853,"5"9"156,2 16 1436,2-2-2454,-1 10-696,2 0 0,1-1 0,1 0 1,0 1-1,2-2 0,2 4-295,-7-25 19,7 21 592,-3-14-23,-5-9-574,0 0-1,0 0 1,0 0-1,0 0 1,0 0-1,0 0 1,0 0-1,0 0 1,0 0-1,0 0 1,0 0-1,0 0 1,0 1-1,0-1 0,1 0 1,-1 0-1,0 0 1,0 0-1,0 0 1,0 0-1,0 0 1,0 0-1,0 0 1,0 0-1,0 0 1,0 0-1,1 0 1,-1 0-1,0 0 1,0 0-1,0 0 1,0 0-1,0 0 1,0 0-1,0 0 0,0 0 1,0 0-1,0-1 1,1 1-1,-1 0 1,0 0-1,0 0 1,0 0-1,0 0 1,0 0-1,0 0 1,0 0-1,0 0 1,0 0-1,0 0 1,0 0-1,0 0 1,0-1-1,0 1 1,0 0-1,0 0-13,5-6 71,0 0-1,0 0 1,1 0 0,-1 0-1,1 1 1,1 0 0,-1 0-1,3-1-70,2 0 50,0-1 0,1 2-1,0 0 1,7-3-50,-8 5 20,-5 1-23,-1 1 1,1 0-1,0 1 0,0-1 1,0 1-1,0 1 0,0-1 1,-1 1-1,1 0 0,0 0 1,0 1-1,-1-1 0,1 1 1,-1 0-1,1 1 0,2 1 3,-5-2 4,1 0-1,-1 0 1,0 0-1,0 0 1,-1 0-1,1 1 1,0-1-1,-1 1 1,0 0-1,1 0 1,-1 0-1,0 0 1,0 0-1,-1 0 1,1 0 0,-1 1-1,1-1 1,-1 0-1,0 1 1,-1 0-1,1-1 1,0 1-1,-1-1 1,0 1-1,0 0 1,0-1-1,0 1 1,-1-1-1,1 1 1,-1 0-1,0-1 1,0 1-1,0-1 1,-1 0-1,1 1 1,-1-1-1,0 0 1,1 0-1,-2 0 1,1 0-1,0 0-3,-5 5-172,0-2 0,-1 1 0,1-1-1,-1 0 1,-1 0 0,1-1-1,-1 0 1,1-1 0,-1 0 0,-5 1 172,-19 10-774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6 110 9984,'-6'-15'3680,"6"15"-2848,6-3-256,-6-3 1599,11 1-1311,9-4 160,7-1-640,11-10-192,6 11-96,-1-11-864,-1 8 416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473 311 9152,'0'-20'2928,"0"20"-2803,0 0-1,0-1 1,1 1 0,-1 0 0,0 0 0,0-1 0,0 1 0,0 0 0,0 0-1,1-1 1,-1 1 0,0 0 0,0 0 0,0 0 0,1 0 0,-1-1 0,0 1 0,0 0-1,1 0 1,-1 0 0,0 0 0,0 0 0,1 0 0,-1 0 0,0-1 0,0 1 0,1 0-1,-1 0 1,0 0 0,0 0 0,1 0 0,-1 0 0,0 0 0,1 0 0,-1 1-1,0-1 1,0 0-125,9 1 3342,-10 3-3286,0-1 0,1 1 0,-1 0 0,-1-1 0,1 1 0,0-1 0,-1 1 0,0-1 0,0 0 0,0 1 0,-1 0-56,-2 3 268,0-1-1,0 1 0,-1-1 0,0 0 0,0 0-267,-7 3 283,10-7-265,0 0 0,0 0 0,1 0 0,-1 0 0,0 1 0,1-1 0,-1 1 0,1-1 0,0 1 0,0 0 0,0 0 0,0 0 0,1 0 0,-1 0 0,1 0 0,0 0-18,-1 8 54,1 0 0,0 0 0,1-1 0,0 1 0,0 0 0,1 0 0,2 3-54,-2-11 2,-1 0-1,1 0 0,0 0 1,1-1-1,-1 1 0,1-1 1,-1 1-1,1-1 0,0 1 1,-1-1-1,1 0 1,0 0-1,1 0 0,-1 0 1,0 0-1,1-1 0,-1 1 1,1 0-1,-1-1 0,1 0 1,0 0-1,-1 0 0,1 0 1,0 0-1,0 0 0,0-1 1,1 1-2,5 0 20,0 0 0,1 0 0,-1-1 0,0 0 0,0-1 0,0 0 1,0 0-1,4-2-20,-7 1 11,1 0 0,-1 0 0,0-1 0,0 1 0,-1-2 0,1 1 0,-1-1 0,1 1 0,-1-1 0,0-1 0,-1 1 0,1-1 0,-1 0 0,3-4-11,-1 2 4,-1-1 1,0 0-1,0-1 0,-1 1 0,-1-1 0,1 0 0,-1 0 0,-1 0 1,2-5-5,-4 12-7,0 1 0,1-1 1,-1 1-1,0-1 0,0 1 1,0 0-1,0-1 0,0 1 1,0-1-1,0 1 0,-1-1 1,1 1-1,-1-1 0,1 1 1,-1 0-1,1-1 0,-1 1 7,0 0-2,0 0-1,0 0 1,0 0-1,0 0 0,0 0 1,-1 1-1,1-1 1,0 0-1,0 1 0,0-1 1,-1 1-1,1 0 1,0-1-1,-1 1 0,1 0 1,0 0-1,-1 0 0,1 0 1,0 0-1,-2 0 3,-2 0 0,1 0 0,-1 1 0,1-1 0,-1 1 0,1 0 0,-1 0-1,1 1 1,-1 0 0,1-1 0,0 1 0,0 0 0,0 1 0,0-1 0,0 1 0,1 0-1,-1 0 1,-2 3 0,4-3-9,-1-1 0,1 1 0,0 0 0,1 0 0,-1 0 0,0 1 0,1-1 0,0 0 0,0 0 0,0 1 0,0-1 0,0 1 0,1-1 0,-1 1 0,1-1 0,0 1 0,0-1 0,0 1 0,1-1 0,-1 1 0,1-1 0,0 1 0,0-1 0,0 1 9,2 3 13,-1-1 0,1 1 0,1-1 0,-1 0 0,1 0 0,0 0 1,0 0-1,1-1 0,0 0 0,0 0 0,0 0 0,0 0 0,7 3-13,-11-7-1,0-1 0,0 1 0,0-1 0,0 1 0,0-1 0,1 0-1,-1 0 1,0 1 0,0-1 0,0 0 0,1 0 0,-1 0 0,0 0 0,0 0 0,1-1-1,-1 1 1,0 0 0,0 0 0,0-1 0,0 1 0,0-1 0,1 1 0,0-1 1,1-2 34,1 0 1,-1 1 0,1-1-1,-1-1 1,2-2-35,4-2 55,0-1-36,1-1 0,-1 0 0,-1 0 0,0-1-19,-4 6 21,-1 0 1,0 0 0,0 0 0,-1-1-1,0 0 1,0 1 0,0-1 0,-1 0 0,0 0-1,1-3-21,-1-3 107,1-1 0,-2 1-1,1-1 1,-2 1 0,0-1-1,0 1 1,-1-1 0,-1 1-1,-1-2-106,-9-22-2,-1 1 1,-3 1-1,-6-10 2,16 33 5,0-1-1,-1 1 1,-1 0 0,0 1-1,0 0 1,-1 1 0,0 0-1,-6-4-4,8 6-2,-1 0 0,-1 1 1,1 0-1,-1 0 0,0 1 0,-1 1 0,1-1 0,-1 2 0,0-1 0,0 2 1,0-1-1,0 1 0,0 1 0,0 0 0,-1 1 0,1 0 0,-10 1 2,3 2-8,0 1 1,0 1-1,0 0 0,1 1 0,0 1 1,0 1-1,1 0 0,-1 1 0,2 1 1,-1 0-1,-7 8 8,10-5-1,0-1 0,0 2 0,2 0 0,0 0 1,0 1-1,2 0 0,0 0 0,0 1 0,1 1 0,1 0 0,-4 16 1,2-2 42,2 1-1,0 0 1,3 0 0,0 0-1,2 1 1,2 3-42,0-10 21,2 1 0,0 0 0,2 0 0,1-1 0,6 19-21,-6-30 10,0 0 0,1 0 1,1 0-1,0-1 0,1 0 1,1-1-1,0 1 0,1-2 1,0 1-1,3 2-10,1-3 23,0 0-1,0-1 1,1 0 0,0-1-1,1-1 1,0-1-1,1 0 1,0-1 0,12 3-23,-5-2-203,0-2 0,0-1 0,1-1 0,-1-1 0,1-2 1,21 0 202,20-4-694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11 202 9216,'-1'-5'11839,"-2"1"-8989,2 4-2836,1-1-1,-1 1 0,1-1 1,0 1-1,-1-1 0,1 0 1,0 1-1,-1-1 1,1 1-1,0-1 0,0 0 1,-1 1-1,1-1 1,0 0-1,0 0-13,4-39 1152,-4 33-1128,0 1 0,1 0 1,0 0-1,0 0 0,1 0 0,-1 0 1,2 0-1,-1 0 0,0 0 0,1 1 1,0-1-1,0 1 0,1 0 0,0 0 1,0 0-1,0 0 0,0 1 0,1 0 0,-1 0 1,1 0-1,0 0 0,0 1 0,1-1 1,-1 2-1,1-1 0,0 0 0,-1 1 1,1 0-1,0 0 0,0 1 0,0 0 1,1 0-1,4 0-24,-1 0-10,0 1 0,-1 0-1,1 1 1,-1 0 0,1 1 0,-1 0 0,1 0-1,-1 1 1,0 0 0,0 0 0,0 1 0,-1 1 0,1-1-1,-1 1 1,0 1 0,0-1 0,-1 1 0,0 1-1,0-1 1,0 1 0,-1 1 0,0-1 10,-4-4 0,0-1 1,0 1-1,-1 0 1,1 0-1,-1 0 0,1 0 1,-1 0-1,0 0 1,-1 0-1,1 0 1,0 1-1,-1-1 0,0 0 1,0 0-1,0 1 1,0-1-1,0 0 1,0 0-1,-1 0 0,0 1 1,0-1-1,0 0 1,0 0-1,0 0 1,-1 2-1,-13 16 37,0-1 0,-1 0 1,-16 14-38,-36 31 218,40-39-68,17-17-113,24-16-35,0 1 0,0 1-1,1 0 1,0 1 0,0 0 0,0 1 0,0 1 0,4 0-2,-9 1-1,0 0 1,1 1 0,-1 1 0,0-1-1,0 1 1,1 1 0,-1 0-1,0 0 1,0 1 0,-1 0-1,1 0 1,-1 1 0,1 0 0,5 5 0,-5-4-7,-1 1 0,0 1 1,0-1-1,-1 2 0,0-1 1,0 1-1,-1 0 0,0 0 1,0 0-1,-1 1 0,0 0 1,0 0-1,-1 1 0,-1-1 1,1 1-1,0 6 7,-3-8 11,0 0-1,0 1 1,-1-1 0,0 1-1,0-1 1,-1 1 0,0-1-1,-1 1 1,0-1 0,0 0-1,-1 0 1,0 0 0,0 0-1,-1 0 1,0-1 0,0 0-1,-1 0 1,0 0 0,0 0-1,0-1 1,-4 4-11,-9 5-23,1 0 0,-2-1 0,0-1-1,-1 0 1,0-2 0,-13 6 23,6-6-346,-1-1 0,0-1 0,0-1 0,-6-1 346,-40 6-3709,2-4-5037,36-5 4170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42 306 8800,'-11'2'5114,"8"-1"-4429,6 0 710,-2-1-328,-9 5 1242,6-4-2153,0 1 0,0 0 0,0 0 0,0 0 0,0 0 1,0 0-1,1 1 0,-1-1 0,1 1 0,-1 1-156,1-3 17,1-1 1,-1 1 0,1 0-1,0-1 1,-1 1-1,1 0 1,0-1 0,0 1-1,0 0 1,-1-1-1,1 1 1,0 0 0,0 0-1,0-1 1,0 1-1,0 0 1,0 0 0,0-1-1,1 1 1,-1 0-1,0-1 1,0 1-1,0 0 1,1 0 0,-1-1-1,0 1 1,1-1-1,-1 1 1,1 0 0,-1-1-1,1 1 1,-1-1-1,1 1 1,-1-1 0,1 1-1,-1-1 1,1 1-1,0-1 1,-1 0 0,1 1-1,0-1 1,-1 0-1,1 1 1,0-1 0,-1 0-1,1 0 1,0 0-1,0 0-17,6 1 56,0 0-1,1-1 1,-1 0-1,0 0 1,0-1-1,5-1-55,14 0 62,75-8 221,88-19-283,2-9 120,378-66-166,-172 48-76,-175 30 146,153-24 80,-230 17-110,-91 20 226,-40 9-5864,-20 11 3677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 11040,'-10'-24'3568,"5"12"-1131,5 12-2406,0 0 0,0 0 0,0 0 0,0 0 0,1 0 0,-1 0 0,0 0 0,0 0 0,0 0 0,0 0 0,0 0-1,0 0 1,0 0 0,0 0 0,0 0 0,0-1 0,0 1 0,0 0 0,0 0 0,0 0 0,0 0 0,0 0 0,0 0 0,0 0 0,0 0 0,0 0 0,0 0 0,0 0 0,0 0 0,0 0 0,0 0-1,0 0 1,0 0 0,0 0 0,0 0 0,0 0 0,0 0-31,10 3 631,120 29-220,-49-14-22,56 22-389,-125-36 52,-1 0 0,0 1 0,0 0 0,-1 1 0,1 0 1,-1 1-1,2 2-52,-10-8 10,0 1-1,-1 0 1,1 0 0,0 0 0,-1 0 0,1 0-1,-1 0 1,1 0 0,-1 1 0,0-1 0,0 1 0,0-1-1,0 0 1,-1 1 0,1 0 0,-1-1-10,0 1-1,0 0-1,0 0 1,0 0 0,-1-1 0,1 1-1,-1 0 1,0 0 0,0-1 0,0 1 0,0 0-1,0-1 1,-1 1 0,1-1 0,-1 1-1,0-1 1,1 0 0,-3 2 1,-19 19 20,-2-1 0,-23 17-20,38-31-56,-70 52-691,-1 1 203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0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151 276 9216,'-4'-11'1120,"3"7"-741,0 1 1,-1 0-1,1 0 0,-1 0 0,1 0 1,-1 1-1,0-1 0,-2-1-379,3 1 16,-16-18 1098,17 20-1009,-1 0-1,0 0 1,1 1-1,-1-1 1,0 0-1,0 1 1,0-1-1,1 1 1,-1-1-1,0 1 1,0-1-1,0 1 1,0 0-1,0-1 1,0 1-1,0 0 1,0 0 0,0-1-1,0 1 1,0 0-1,0 0 1,0 0-1,0 0 1,0 0-1,0 1 1,1-1-1,-2 0-104,-1 7 336,0 12-183,2 0 1,0 0-1,0-1 0,2 1 0,1 0 1,0 2-154,0-1 83,10 71 382,13 43-465,8 56 153,-31-173-177,11 88 886,0 103-862,-13-205 26,0-2-19,0 0 0,1-1 0,-1 1 1,0 0-1,0-1 0,0 1 0,0-1 0,0 1 0,0 0 0,0-1 0,0 1 1,0 0-1,0-1 0,-1 1 0,1 0 0,0-1 0,0 1 0,-1-1 0,1 1 1,0-1-1,-1 1 0,1-1 0,0 1 0,-1-1 0,1 1 0,-1-1 0,0 1-7,-1-4 75,-20-43 108,2 0-1,-4-19-182,22 58-13,-23-72 160,4 0-1,-8-70-146,15 69 419,4 0 0,1-48-419,8 100 55,1 1 0,2 0 0,0 0 0,2 0 0,1 0 0,6-17-55,-8 33-10,1 0-1,1 1 1,0 0 0,0 0 0,1 0-1,0 1 1,7-9 10,-7 11-18,0 1 1,0 0-1,1 1 0,-1 0 1,1 0-1,0 0 0,1 1 1,-1 0-1,1 0 0,0 0 1,2 1 17,0-1-16,0 2 1,1-1 0,0 2-1,-1-1 1,1 1 0,0 1-1,-1 0 1,1 0 0,4 2 15,1 0-41,1 2 0,-1-1 1,1 2-1,-1 0 0,7 4 41,-14-5-2,-1 0-1,1 1 0,-1-1 1,0 2-1,0-1 0,-1 1 1,0 0-1,0 1 0,0-1 1,-1 1-1,3 4 3,-5-6 7,-1 1 0,0-1-1,0 1 1,0 0 0,0 0 0,-1 0-1,0 1 1,0-1 0,-1 1 0,0-1-1,0 1 1,0-1 0,-1 1-1,0-1 1,0 1 0,-1-1 0,0 2-7,-1 4-21,-1-1 1,-1 0 0,1 0-1,-2-1 1,1 1 0,-6 8 20,-12 18-18,-6 6 18,24-38 6,4-5-6,-53 74 103,43-61-59,0-2 0,-1 0-1,-1 0 1,-9 7-44,9-9-224,0-1 1,-1 0-1,1-1 1,-2 0-1,1-1 1,-1 0-1,0-1 1,0-1-1,-1 0 1,1-1-1,-3 0 224,-1 2-1083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9728,'11'-23'3584,"-11"23"-2784,11-4-224,-6 4 768,1 9-865,5 6 289,5 8-448,6 24 224,5 6-288,0 20-224,-1-1-32,-5 10 64,7-6-32,-12 15-928,6-3 480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139 173 8064,'1'0'228,"0"0"0,0-1 0,0 1 0,0 0 0,0 0 0,0 0 0,0 0 0,0 0 0,0 0 0,0 0 0,0 0 0,0 1 0,0-1 0,0 0 0,0 1 0,0-1 0,0 1 0,0-1 0,0 1 0,0-1 0,0 1 0,0-1 0,-1 1 0,1 0 0,0 0-228,23 24 3206,-14-14-2086,-9-10-587,-25-8 545,6 1-1015,0-1 0,1-1-1,0 0 1,-1-2-63,-43-20 191,57 28-133,0 1 0,0-1-1,1 0 1,-1 0-1,-2-3-57,6 5-2,0 0 0,0 0 0,0 0-1,0 0 1,0-1 0,-1 1 0,1 0 0,0 0-1,0 0 1,0 0 0,0 0 0,0-1-1,0 1 1,0 0 0,0 0 0,1 0 0,-1 0-1,0-1 1,0 1 0,0 0 0,0 0-1,0 0 1,0 0 0,0 0 0,0-1-1,0 1 1,0 0 0,0 0 0,1 0 0,-1 0-1,0 0 1,0 0 0,0 0 0,0-1-1,0 1 1,0 0 0,1 0 0,-1 0 0,0 0-1,0 0 1,0 0 0,0 0 0,0 0-1,1 0 1,-1 0 0,0 0 0,0 0 0,0 0-1,0 0 1,1 0 0,-1 0 0,0 0-1,0 0 1,0 0 2,11-2-118,-10 1 116,41-8 48,0-1 0,0-3 0,-1-1 0,-1-3 0,9-5-46,-25 5 537,-3 2 302,-21 15-827,0 0 1,0 0-1,1 0 1,-1-1-1,0 1 0,0 0 1,0 0-1,1 0 1,-1 0-1,0 0 1,0 0-1,0 0 1,1 0-1,-1 0 1,0 0-1,0 0 1,1 0-1,-1 0 1,0 0-1,0 0 1,0 0-1,1 0 0,-1 0 1,0 0-1,0 0 1,0 1-1,0-1 1,1 0-1,-1 0 1,0 0-1,0 0 1,0 0-1,0 0 1,1 1-1,-1-1 1,0 0-1,0 0-12,3 11 200,-3 20-164,0-22-8,-10 354-1447,9-318 571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11296,'-22'-20'4192,"22"20"-3264,0-4-257,0-1 417,11 10-736,0-5 192,11 0-288,5-5-160,6 5-64,11-9 32,-3 4-32,14-10-1152,-6 6 608,0-11-3359,-2 11 2111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665 750 9632,'-4'-8'1190,"-1"-4"132,4 3 2352,-4 11-2293,4 0-1278,1 1-1,-1-1 0,1 0 0,-1 0 1,1 1-1,0-1 0,0 0 0,0 1 1,0-1-1,0 0 0,0 1 0,1 0-102,0 13 853,-2-16-729,-1 0 1,1 0-1,-1 0 0,1 0 0,0 0 0,-1 0 0,1-1 0,-1 1 0,1-1 0,0 1 0,-1-1 0,1 0-124,-1 1 127,-1-2-92,-1 0-1,1-1 1,0 1-1,-1-1 0,1 1 1,0-1-1,1 0 1,-1 0-1,0-1 0,0-1-34,0 1-14,0 1-1,0-1 0,0 0 0,-1 1 0,1 0 0,-1 0 0,-1-1 15,3 2 13,-1 0 0,0 0-1,0 0 1,0 1-1,-1-1 1,1 1-1,0 0 1,0 0 0,-1 0-1,1 0 1,-1 1-1,1-1 1,-1 1 0,1 0-1,-1 0 1,1 0-1,-1 0 1,1 1 0,-1 0-1,1-1 1,0 1-1,-1 0 1,1 1-1,0-1 1,-1 1-13,-2 1 11,0 0-1,1 0 1,-1 1-1,1-1 1,0 1 0,0 1-1,0-1 1,0 1-1,1 0 1,0 0 0,-3 4-11,5-6-6,0 0 0,1 1-1,-1-1 1,1 0 0,0 0 0,0 1 0,0-1 0,0 1 0,0-1 0,1 1 0,0-1 0,0 1 0,0 0 0,0-1 0,0 1 0,1-1 0,-1 1 0,1-1 0,0 1 0,0-1 0,0 0 0,2 3 6,0-1 20,0 0 1,0 0-1,0 0 1,1 0-1,-1 0 1,1-1-1,0 0 1,1 0-1,-1 0 1,1 0-1,0-1 1,0 0-1,0 0 1,0 0-1,0 0 1,1-1-1,-1 0 1,1 0-1,-1-1 1,1 1-1,0-1 1,0 0-1,0-1 1,-1 0-1,2 0-20,-7 3 21,-1-1 0,0 0 0,1 1 0,0-1 1,-1 1-1,1-1 0,0 1 0,0-1 0,1 3-21,-1-5 1,0 1-1,0 0 1,0-1-1,0 1 1,0 0 0,0-1-1,0 1 1,0 0-1,0-1 1,0 1-1,1 0 1,-1-1 0,0 1-1,1-1 1,-1 1-1,0 0 1,1-1-1,-1 1 1,0-1 0,1 1-1,-1-1 1,1 1-1,-1-1 1,1 1-1,0-1 1,-1 0 0,1 1-1,-1-1 1,1 0-1,0 1 1,-1-1-1,1 0 1,-1 0 0,1 0-1,0 0 1,-1 1-1,1-1 1,0 0-1,0 0 1,-1 0 0,1 0-1,0 0 1,-1-1-1,1 1 1,0 0-1,-1 0 1,1 0 0,0-1-1,-1 1 1,1 0-1,2-2 18,0 0 0,0 0-1,-1 0 1,1 0 0,-1 0 0,1 0 0,-1-1 0,0 1 0,0-1 0,0 1 0,0-1 0,-1 0 0,1 0 0,-1 0 0,1-1-18,4-11 30,0 0 1,1-10-31,-2 8 6,-2 9-2,5-15-3,-1 0 1,-1-1-1,-2 0 0,0 0 0,0-12-1,-1-47-26,-4 0-1,-4-15 27,-10-38 39,10 106-39,-2 0-1,-1 0 0,-5-10 1,9 29-21,-1-1-1,0 1 0,-1 0 1,0 0-1,-1 1 1,0 0-1,-2-2 22,4 6-11,0 1 0,0 0 0,0 0 0,-1 1 0,0 0 0,0 0 0,0 0 0,0 0 0,0 1 1,-1 0-1,1 1 0,-6-2 11,5 2-11,0 1 1,0 0-1,1 0 1,-1 0-1,0 1 1,0 0-1,0 1 1,0-1-1,0 1 1,-1 1 10,-4 1-27,1 0 0,-1 1 0,1 1-1,-10 5 28,2 1-24,1 0 0,1 2-1,0 0 1,0 1-1,1 1 1,1 0 0,-11 15 24,8-9 4,0 0 1,2 1 0,0 1 0,2 1 0,1 0-1,0 1 1,2 0 0,1 1 0,1 0 0,-2 11-5,0 11 49,3 1-1,1 0 1,2 1 0,3-1 0,2 1 0,3 16-49,-1-42 7,0-1 1,2 0-1,1 0 1,1 0-1,1-1 0,0 0 1,2 0-1,1-1 0,0 0 1,2 0-1,0-2 1,1 1-1,3 0-7,3 4 10,2-1 0,0-1-1,2-1 1,1 0 0,0-2 0,1-1 0,1-1-1,1-1 1,4 0-10,-12-7-251,1-1 0,0-1 0,0-1 0,0 0 0,1-2 0,7 1 251,-11-3-714,1-1 0,-1-1 0,1 0 0,-1-2 0,1 0 0,-1 0 0,17-6 714,33-10-2442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212 252 8064,'-3'-24'6130,"1"1"1,1-22-6131,2 40 379,-1-1 0,1 1 1,1 0-1,-1-1 0,1 1 1,-1 0-1,2 0 0,-1 1 1,2-4-380,1 0 211,0-1 1,0 1 0,1 1 0,5-7-212,-5 8-1,1 0 1,-1 1 0,1-1-1,0 2 1,1-1-1,-1 1 1,1 0 0,0 0-1,0 1 1,0 0-1,6-1 1,-8 2-21,0 1 0,0 0 0,0 0 0,0 1 0,1 0 0,-1 0 0,0 0 0,0 1 0,0-1 0,0 2 0,0-1 0,0 1 0,0 0 0,0 0 0,-1 0 0,5 3 21,-8-4 2,-1-1 1,1 1 0,-1 0 0,1 0-1,-1 0 1,0 1 0,1-1 0,-1 0-1,0 0 1,0 1 0,0-1 0,0 1-1,0-1 1,0 1 0,-1-1-1,1 1 1,0-1 0,-1 1 0,1 0-1,-1-1 1,1 1 0,-1 0 0,0-1-1,0 1 1,0 0 0,0 0 0,0-1-1,0 1 1,0 0 0,-1 0 0,1-1-1,-1 1 1,1 0 0,-1-1 0,0 1-3,-4 9-4,0 0 1,-1-1 0,-1 0 0,0 0 0,0 0 0,-7 5 3,4-2-3,-20 22 22,15-18 9,1 0 1,1 0 0,1 1 0,-8 15-29,20-33 5,-1 1 1,1 0-1,-1 0 0,1-1 1,-1 1-1,1 0 1,0 0-1,-1 0 1,1 0-1,0-1 1,0 1-1,-1 0 1,1 0-1,0 0 1,0 0-1,0 0 0,0 0 1,0 0-1,1 0 1,-1-1-1,0 1 1,0 0-1,0 0 1,1 0-1,-1 0 1,1 0-1,-1-1 1,0 1-1,1 0 1,-1 0-1,1-1 0,0 1 1,-1 0-1,1-1 1,0 1-1,-1-1 1,1 1-1,0-1 1,-1 1-1,1-1 1,0 1-1,0-1 1,0 1-1,0-1 0,-1 0 1,1 0-1,0 0 1,0 1-1,0-1-5,8 1 41,-1 0-1,0 0 0,1-1 1,-1 0-1,4-1-40,2 0 11,-1 1-10,0 1 1,0 0 0,1 1-1,-1 0 1,0 1 0,0 0-1,-1 1 1,1 1 0,-1 0-1,0 0 1,0 1 0,0 1-1,-1 0 1,0 0 0,-1 1-1,3 3-1,-9-8 4,-1 1-1,1 0 0,0 0 0,-1 0 1,0 1-1,0-1 0,0 1 1,0-1-1,0 3-3,-2-4 4,0 0 1,0 0-1,0 0 1,-1 0 0,1 1-1,-1-1 1,0 0-1,0 0 1,0 0-1,0 0 1,0 0-1,-1 0 1,1 0-1,-1 1 1,0-1-1,0 0 1,-1 1-5,-1 3 10,-1-1 1,0 0-1,0 0 0,0-1 1,-1 1-1,0-1 0,0 0 1,0 0-1,0-1 0,-5 3-10,-9 7 10,-1-2 0,-10 5-10,-1-1-17,-1-2 0,-1-1 0,0-1 0,0-2 1,-1-2-1,-26 4 17,29-8-1263,1-1 0,-1-2 0,0-1 1,-22-3 1262,10-4-5685,9 1 1701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429 238 9568,'0'-84'8725,"-1"75"-8455,1 1 1,-1-1-1,0 1 1,-1-1 0,0 1-1,0 0 1,-1 0-1,0 0 1,0 0-1,-1 0 1,0 0 0,-1 1-1,1 0 1,-1 0-1,-4-4-270,6 9 7,1 0 1,-1 0-1,0 1 0,1-1 0,-1 1 0,0-1 0,0 1 1,0 0-1,0 0 0,0 0 0,-1 0 0,1 1-7,-5-2-6,1 1 9,1 0 0,-1 0 0,0 0 0,0 1 0,0 0-1,0 1 1,0 0 0,1 0 0,-7 1-3,-3 2-46,1 1 0,0 0 0,-6 5 46,6-3-21,1 1 0,0 0-1,1 2 1,0-1 0,-4 6 21,7-6 10,0 1 1,1 0 0,1 1 0,-1-1-1,2 2 1,-1-1 0,2 1 0,0 0-1,0 1 1,1 0 0,0-1 0,1 2-1,1-1 1,-2 11-11,3-13 13,1 1-1,-1 0 1,2-1-1,0 1 1,0-1-1,1 1 0,1 0 1,-1-1-1,2 1 1,0-1-1,0 0 1,1 0-1,0 0 1,1-1-1,1 1 1,-1-1-1,4 3-12,-1-3 18,0-1 0,1 0 0,0 0 0,0-1 0,1 0 1,0-1-1,0 0 0,1 0 0,0-1 0,0-1 0,1 0 0,-1-1 0,1 0 0,0 0 0,0-1 0,2-1-18,0 1-190,0-2 0,0 0 0,0 0 1,0-2-1,-1 1 0,10-3 190,-10 1-731,0-1 0,-1-1 0,1 1 0,-1-2 0,0 0 0,0 0-1,2-3 733,20-12-2209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32 8736,'-5'-24'2810,"5"23"-2782,0 1 0,0 0 0,0 0 0,0 0 0,0 0 1,0-1-1,0 1 0,0 0 0,0 0 0,0 0 0,0-1 0,0 1 0,0 0 0,0 0 0,0 0 0,0 0 0,0-1 0,0 1 0,-1 0 0,1 0 0,0 0 0,0 0 0,0-1 0,0 1 0,0 0 0,0 0 0,-1 0 0,1 0 0,0 0 0,0 0 0,0 0 0,0 0 0,0-1 0,-1 1 0,1 0 1,0 0-1,0 0 0,0 0 0,-1 0-28,0 0 200,0-1 0,-1 1 1,1 0-1,-1 0 0,1 0 1,-1 0-1,1 0 0,-1 0 1,1 0-1,0 0 0,-1 1 1,1-1-1,-1 0 0,1 1 1,0-1-1,-1 1-200,0 0 127,1 1 0,-1-1 0,1 0 0,0 0 0,0 1 0,0-1 0,0 0 0,0 1 0,0-1 0,0 1 0,0 0 0,1-1 0,-1 1 0,0 0 0,1-1 0,-1 2-127,-1 6 74,1 1 0,-1 0-1,1 0 1,1 0 0,0 0 0,0 0 0,1 0 0,0 0 0,1 0 0,0 0 0,1 0 0,0-1 0,0 1-1,5 7-73,-7-15 56,0 0-1,0 0 0,1 0 0,-1 0 1,1 0-1,-1 0 0,1-1 0,0 1 1,-1-1-1,1 1 0,0-1 0,0 1 1,0-1-1,0 0 0,1 0 0,-1 0 1,0 0-1,0 0 0,1-1 0,-1 1 1,0-1-1,1 0 0,-1 1 0,3-1-55,1-1 97,1 0 0,0 0 0,-1 0 0,1-1 0,-1 0 0,0 0 0,1-1 0,0 0-97,-2 1 34,8-4 84,-1 0-1,1 1 1,1 1 0,-1 1 0,0-1 0,2 2-118,-11 1 26,0 1 0,0 0 0,0 0 1,0 1-1,0-1 0,0 1 0,0-1 0,-1 1 1,1 1-1,0-1 0,0 0 0,-1 1 1,1 0-1,-1 0 0,1 0 0,-1 0 0,0 0 1,0 1-1,0 0 0,0-1 0,0 1 0,-1 0 1,2 2-27,-1-2 12,-1 1 0,0-1 0,0 0 0,0 1 0,-1-1 1,1 1-1,-1-1 0,0 1 0,0 0 0,0 0 0,0-1 1,-1 1-1,0 0 0,1 1-12,-2 1 19,1 0-1,-1-1 1,0 1-1,0 0 1,0-1-1,-1 1 1,0-1 0,0 0-1,-2 3-18,-1 2-42,-1-1 0,0 0-1,0-1 1,-1 1 0,0-1-1,0-1 1,-1 1 0,0-1 0,0 0-1,-8 4 43,-10 4-2296,-1-1-1,0-1 0,-22 7 2297,14-5-2709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1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12 153 12128,'-11'-43'4479,"11"43"-3455,21-30-320,-4 16 544,5 5-832,19-9-160,8 3-160,11 1-608,0 4 288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6976,'0'0'123,"1"0"0,-1 0 0,1 0 0,-1 0 0,1 0 0,-1 0 0,0 0 0,1 1 0,-1-1 0,1 0 0,-1 0 1,0 0-1,1 0 0,-1 0 0,1 1 0,-1-1 0,0 0 0,1 0 0,-1 0 0,0 1 0,1-1 0,-1 0 0,0 1 0,0-1 0,1 0 0,-1 1 0,0-1-123,1 12 3414,-1-6-2342,0-5-1044,0-1 0,0 0 1,0 0-1,0 0 1,0 0-1,0 1 0,0-1 1,0 0-1,0 0 1,0 0-1,0 0 0,0 0 1,0 0-1,0 1 1,0-1-1,0 0 0,0 0 1,1 0-1,-1 0 0,0 0 1,0 0-1,0 1 1,0-1-1,0 0 0,0 0 1,0 0-1,1 0 1,-1 0-1,0 0 0,0 0 1,0 0-1,0 0 1,0 0-1,0 0 0,1 0 1,-1 0-1,0 0 1,0 0-29,8-2 607,8-7-160,-15 8-405,10-6 51,-1-1-1,-1-1 1,1 0-1,-1 0 1,-1 0-1,3-5-92,-7 9 1,-1 0 0,0-1 0,-1 1 0,1-1 0,-1 1 0,0-1-1,-1 0 1,1 0 0,-1 0 0,0 0 0,-1 0 0,1 0 0,-1 0 0,-1 0 0,1-1-1,-1 1 1,-1-5-1,-2-9 1,-2 0-1,0 1 0,-1 0 0,-8-15 0,12 26-38,-1 1 0,0 0 0,-1 0 0,1 1 0,-1-1 0,-1 1-1,-2-3 39,8 9-3,-1 0-1,1-1 0,0 1 0,0 0 0,-1-1 0,1 1 0,0 0 0,-1-1 0,1 1 0,0 0 0,-1 0 0,1 0 0,-1-1 0,1 1 0,0 0 0,-1 0 0,1 0 0,-1 0 1,1 0-1,0 0 0,-1 0 0,1 0 0,-1 0 0,1 0 0,-1 0 0,1 0 0,0 0 0,-1 0 0,1 0 0,-1 0 0,1 0 0,0 0 0,-1 1 0,1-1 0,-1 0 1,1 0-1,0 0 0,-1 1 0,1-1 0,0 0 0,-1 1 0,1-1 0,0 0 0,0 1 0,-1-1 0,1 0 0,0 1 0,0-1 0,0 0 0,-1 1 0,1-1 0,0 1 0,0-1 1,0 0-1,0 1 0,0-1 0,0 1 0,0-1 4,-1 4-31,0 1 0,0-1 0,1 0 0,-1 1-1,1 1 32,4 115 374,-4 32-369,8 0 0,17 89-5,5-62 2166,29 85-2166,-58-261 400,-1-19 128,-1-6-357,0 0 1,-3-5-172,-2-26 30,6 14-29,0 0 1,3 0-1,1 0 0,8-30-1,-4 29-14,2 0-1,1 1 0,10-21 15,-11 37-14,0 0 0,1 0 0,1 1 0,0 1 0,2 0 0,11-12 14,-15 21-11,0 1 0,1 1 0,0-1 0,0 2 0,1-1 11,-5 5-27,1-1 0,-1 1 0,1 1 0,0-1-1,0 1 1,0 1 0,0-1 0,6 1 27,-11 1-3,0 1-1,0 0 0,0 0 1,0 0-1,0 0 0,0 1 0,1-1 1,-1 1-1,0 0 0,0 0 0,0 0 1,-1 0-1,1 0 0,0 1 1,0-1-1,-1 1 0,1 0 0,-1 0 1,1 0-1,-1 0 0,0 0 1,1 0-1,-1 1 0,-1-1 0,1 1 1,0-1-1,1 3 4,1 4-17,1 0 0,-2 0 1,1 0-1,-1 1 0,0-1 0,-1 1 1,0 0-1,0 0 17,-1 3 14,-1 0 1,0 0 0,0-1-1,-1 1 1,-1 0 0,0 0-1,-1-1 1,0 1 0,-1-1-1,0 0 1,-1 0 0,-5 9-15,4-12 6,0 0-1,0 0 1,-1-1 0,0 0 0,-1 0 0,0 0-1,0-1 1,-1-1 0,1 1 0,-1-1 0,-1-1 0,1 0-1,-1 0 1,-5 1-6,-5 2 46,0-2 1,0 0-1,0-1 0,-1-1 1,0-1-1,0 0 0,-2-2-46,7-1-23,0 0-1,0-1 1,-7-2 23,15 2-90,0-1 0,0 0 0,1 0 0,-1-1 0,1 0 1,-1 0-1,1 0 0,0-1 90,6 3-163,0 1 1,0-1 0,0 1 0,0-1-1,0 1 1,1-1 0,-1 0-1,0 1 1,0-1 0,1 0 0,-1 1-1,1-1 1,-1 0 0,0 0 0,1 0-1,-1 0 1,1 0 0,0 0-1,-1 1 1,1-1 0,0 0 0,0 0-1,-1 0 1,1 0 0,0 0-1,0 0 1,0 0 0,0 0 0,0 0-1,0 0 1,1 0 0,-1 0-1,0 0 1,0 0 0,1 0 0,-1 0-1,1 0 1,-1 0 0,1 0 0,-1 0-1,1 1 1,0-2 162,12-8-2581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5632,'0'-4'2136,"0"8"229,0-4-1330,0 0 197,0 0-406,6-6 1521,-4 1-1576,1-4-230,-3-124 1203,1 147-1766,1 0-1,0 0 1,1 0 0,1 0 0,1 2 22,5 22-60,-3-8 97,-2 1 1,0 6-38,-4-21-1668,0-1 1,-2 1-1,0 2 1668,1 1-2266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7968,'-5'-9'2944,"5"9"-2272,0 0-192,0 0 1408,5 0-1120,1 0 768,5 0-897,0 0 1,0 0-384,10-6 192,1 6-256,5-9-32,4 4-96,2-10-128,5 11 32,-5-10-2080,0 9 1153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663 371 6656,'12'-18'5152,"-10"18"-4475,-1 0-510,0 0 1,-1 0-1,1 1 0,0-1 0,-1-1 0,1 1 1,0 0-1,-1 0 0,1 0 0,0 0 0,-1 0 1,1-1-1,0 1 0,-1 0 0,1-1 0,-1 1 1,1 0-168,9-1 1933,-10 2-1863,1-1 0,0 0 0,-1 0 0,1 0 0,0 0 0,0 0 0,-1 0 0,1 0 0,0 0 0,0 0 1,-1 0-1,1 0 0,0 0 0,-1 0 0,1-1 0,0 1 0,-1 0 0,1-1 0,0 1 0,-1 0 0,1-1 1,0 1-1,-1-1 0,1 1 0,-1-1-70,1-1 57,0 0-1,0 0 1,0 0 0,0 0 0,-1 0 0,1 0 0,-1 0 0,0-1 0,0 1-1,0 0 1,0 0 0,0 0 0,0 0 0,0-1-57,-1 1 2,1 1 1,0 0-1,0 0 1,-1-1-1,1 1 1,-1 0-1,1 0 1,-1 0-1,0 0 1,1 0 0,-1 0-1,0 0 1,0 0-1,1 0 1,-1 0-1,0 0 1,0 0-1,0 0 1,0 1-1,0-1 1,-1 0-1,1 1 1,0-1-1,0 1 1,0-1-1,0 1 1,-2 0-3,-3-1-11,-1 0 0,0 1 0,1 0 1,-1 1-1,1 0 0,-1 0 0,1 0 1,-1 1-1,1-1 0,-1 2 0,-2 1 11,-7 2 35,1 1 0,0 1 0,1 1 0,-5 3-35,10-5 9,0 0 0,0 0 0,0 1 0,1 0 1,0 1-1,1 0 0,-6 8-9,10-12 11,0 0 1,0 0-1,1 1 0,0-1 1,-1 0-1,2 1 0,-1 0 1,1-1-1,0 1 0,0 0 1,0 0-1,1 0 0,0-1 1,0 1-1,0 0 0,2 3-11,-2-7 1,0 1-1,1-1 1,-1 0-1,1 0 1,0 0-1,0 0 1,0 0-1,0 0 1,0 0-1,0-1 0,0 1 1,1 0-1,-1-1 1,1 1-1,-1 0 1,1-1-1,0 0 1,-1 1-1,1-1 1,0 0-1,0 0 0,1 0 0,3 2 20,0-1 0,1-1 0,0 1 0,-1-1 0,1 0 0,2 0-20,23 4-55,-30-5 46,0 1 1,0 0-1,0 0 0,0 0 0,0 1 1,0-1-1,0 0 0,0 1 0,0-1 0,-1 1 1,1 0-1,-1-1 0,1 1 0,-1 0 1,0 0-1,1 0 0,-1 0 0,0 0 1,0 0-1,0 1 9,2 6-20,0 1-1,-1 0 1,1 0 0,-2 1 20,4 10 16,-3-12 17,1-1-1,0 1 1,3 7-33,-5-14 7,0 0 1,0 0-1,0-1 0,0 1 1,1 0-1,-1 0 1,0-1-1,1 1 1,-1 0-1,1-1 0,0 1 1,-1-1-1,1 0 1,0 0-1,0 0 1,0 0-1,2 1-7,-1-1 10,0-1 0,0 0 0,0 0 0,0 0 0,0 0-1,1-1 1,-1 1 0,0-1 0,0 1 0,0-1 0,0 0 0,2-2-10,33-16 84,-29 13-77,-1 0 1,0-1 0,0 0 0,-1 0-1,0 0 1,0-1 0,0 0 0,-1-1-1,-1 1 1,1-1 0,-1 0-1,-1 0 1,0-1 0,0 0 0,-1 1-1,0-1-7,2-9 22,-1 1-1,0-1 0,-2 0 0,0 0 0,-1 1 1,-1-1-1,0 0 0,-3-10-21,-3-2-10,-2 0 1,-1 1-1,-2 0 1,0 0-1,-3-1 10,3 7-27,-1 1 1,-1 0-1,-1 0 0,-2 1 27,9 12-15,0 1-1,0 0 0,-1 1 1,-1-1-1,1 2 0,-6-5 16,7 8-12,-1-1-1,1 1 0,-1 0 1,0 1-1,0 0 0,0 0 1,0 0-1,-1 1 0,-1 1 13,-4-1-29,0 0 0,0 1-1,-1 1 1,1 1-1,0 0 1,-12 3 29,4 0-20,0 1 1,0 1 0,-20 9 19,18-5 3,0 0 0,1 2 1,1 0-1,0 2 0,0 0 1,2 2-1,0 0 0,-11 12-3,18-14 36,0 1-1,2 0 1,0 0-1,1 1 0,0 1 1,0 2-36,-3 8 73,2-1 0,1 1 0,-5 22-73,9-23 39,0 0-1,1 1 0,2-1 0,1 1 1,1 0-1,2 18-38,0-32 19,0 0 1,2 0-1,-1 0 1,2 0-1,0 0 0,0-1 1,1 0-1,1 0 1,0 0-1,0 0 0,1-1 1,1 0-1,0 0 1,4 3-20,5 3 32,0-2 0,1 0 0,0-1 0,1-1 0,15 7-32,5 2 67,1-3-1,23 8-66,-43-19-129,1-2 1,-1 0-1,1-1 0,0-1 0,1-1 0,-1-1 1,10-1 128,15-1-614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20 341 7392,'0'0'2373,"0"5"-1134,0-5 6300,3-50-5864,-1 33-1446,-1-1 1,-1 1-1,-1-8-229,-3-19 218,-12-101-223,14 136 6,2 8-20,-1 0 1,1 0-1,0 0 1,-1 0-1,1 0 1,0-1-1,0 1 1,0 0-1,0 0 0,0 0 1,0 0-1,0 0 1,0 0-1,1-1 1,-1 1-1,0 0 1,1 0 18,0 30-182,3 61 376,11 65-194,1 1 260,-8-73-1439,-4-63 448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8320,'46'-4'12128,"32"-11"-10768,5-2-1505,59 5-2047,-139 11 1979,39 0-1286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42 240 7040,'-7'1'1706,"-14"-1"842,10-5 3416,9 2-5475,2 5 1058,3 8 924,-3-9-2449,1 1 1,-1-1-1,0 0 1,1 1-1,-1-1 0,0 0 1,1 1-1,0-1 1,-1 0-1,1 0 1,0 1-1,-1-1 1,1 0-1,0 0 1,0 0-1,0 0 1,0 0-1,0 0 1,0-1-1,0 1 0,1 0 1,-1 0-1,0-1 1,0 1-1,1-1 1,-1 1-1,1-1-22,6 3 3,0-1 0,0 0 1,0 0-1,3-1-3,-6 0 31,80 8-16,1-3-1,-1-5 0,62-7-14,-19-7 64,53-15-64,-88 13 5,249-49 84,-329 62-87,73-16 48,344-62-57,-275 57-1092,79-26 1099,-212 47-507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10624,'-9'-19'3429,"9"18"-3347,0 1 0,0 0 1,1 0-1,-1 0 0,0-1 1,0 1-1,0 0 0,0 0 1,0 0-1,0-1 0,0 1 0,1 0 1,-1 0-1,0 0 0,0 0 1,0-1-1,0 1 0,1 0 0,-1 0 1,0 0-1,0 0 0,0 0 1,1 0-1,-1 0 0,0 0 0,0 0 1,0 0-1,1-1 0,-1 1 1,0 0-1,0 0 0,1 0 0,-1 0 1,0 0-1,0 1 0,0-1 1,1 0-1,-1 0 0,0 0-82,13 0 917,-11 0-771,58 0 723,0 4 0,39 7-869,-63-4 54,-1 0-1,0 3 0,0 1 1,-1 1-1,2 3-53,-28-11 57,0 0 1,0 0-1,-1 1 0,1 0 0,1 3-56,-6-6 19,-1-1 1,0 1-1,0 0 1,0 1-1,0-1 1,0 0-1,-1 0 1,1 1-1,-1-1 1,1 1-1,-1 0 1,0-1-1,0 1 1,0 0-1,0-1 1,-1 1-1,1 0 1,-1 2-21,-1 2 11,0 0 0,-1 0 1,0 0-1,-1-1 0,1 1 0,-1-1 0,0 1 1,-1-1-1,0 0 0,-2 3-11,-7 8-80,-1-2 0,0 0 0,-15 11 80,-51 39-1669,25-21 591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500 157 11712,'1'-1'782,"0"-1"0,-1 0 0,1 1 0,0-1 1,-1 0-1,1 0 0,-1 0 0,0 1 0,0-2-782,0 3 883,1-7-219,0 6-648,0-1 0,-1 0-1,1 1 1,-1-1 0,0 0 0,1 0-1,-1 1 1,0-1 0,0 0 0,0 0-1,0 1 1,0-1 0,-1 0-1,1 0 1,0 1 0,-1-1 0,1 0-1,-1 1 1,0-1 0,0-1-16,-2-2 18,0-1 0,0 1 0,0 0 0,-1 0 0,-1-1-18,0 1 11,1 1 0,0 0-1,-1 0 1,0 1-1,0-1 1,0 1-1,0 0-10,-5-3 17,3 2 3,-1 0-1,0 1 1,0 0 0,-1 0 0,1 0-1,-1 1 1,1 0 0,-1 1-1,0 0 1,0 0 0,1 1 0,-1 0-1,0 1 1,-5 1-20,-3 0 7,1 1 0,0 1 0,0 1 0,1 0 0,0 1 0,-1 0 0,1 2-7,3-2 2,1 1 0,1 0 0,-1 0 0,1 1 0,0 1-1,1 0 1,0 0 0,0 1 0,1 0 0,-5 9-2,3-3 24,1 0 0,1 1 0,0 0 0,1 1 0,1-1 0,1 1 0,0 1-24,3-6 15,-1-1 0,2 0-1,0 1 1,0-1 0,1 1 0,1 0-1,1 9-14,-1-13 24,1-1 0,0 1-1,1-1 1,-1 0-1,2 0 1,-1 0-1,1 0 1,0 0 0,1-1-1,0 0 1,5 7-24,1-3 48,0 0 0,0-1 1,1 0-1,1-1 0,-1-1 1,1 0-1,1 0 0,0-1 1,0-1-1,8 3-48,-12-5-239,1-1 0,0 0 0,-1-1-1,1 0 1,0 0 0,0-1 0,0-1 0,0 0 0,0 0 0,0-1-1,0-1 1,0 0 0,0 0 0,0-1 0,0-1 239,27-10-1510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19 335 9152,'-15'3'4517,"11"-2"-2771,5-2-367,1-16 371,-2 12-1633,8-28 249,-2 11-229,-2 1 1,0-1-1,0-7-137,-2 1 64,3-42 343,-5 60-267,0 0-1,-1-1 1,0 1-1,0 0 0,-3-6-139,4 14 26,-1 0 0,1 0 0,-1 1 0,0-1 0,0 0-1,0 0 1,0 1 0,0-1 0,0 1 0,-1-1 0,1 1 0,0-1-1,-1 1-25,2 0 6,0 1 0,0 0 0,-1 0 0,1 0 0,0 0 0,0 0-1,0 0 1,0 0 0,0 0 0,-1 0 0,1 0 0,0 0 0,0 0-1,0 0 1,0 0 0,0 1 0,-1-1 0,1 0 0,0 0 0,0 0 0,0 0-1,0 0 1,0 0 0,0 0 0,0 0 0,-1 0 0,1 0 0,0 1-1,0-1 1,0 0 0,0 0 0,0 0 0,0 0 0,0 0 0,0 0 0,0 1-1,0-1 1,0 0 0,0 0 0,0 0 0,0 0 0,0 0 0,0 1-6,-2 5 89,-2 15 38,2-1 1,1 1-1,1 0 1,1 16-128,14 85-294,-3-24-3693,-7-69 2249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44 9728,'-17'0'3584,"17"0"-2784,-5 0-224,-1 0 2015,12 0-1535,-6 0 576,5 0-992,6-5 128,11 5-448,14-9-32,2 3-192,12-8-256,4 5 64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24 8736,'-14'-17'2810,"14"17"-2745,-1-1 0,1 1 0,-1-1 0,1 1 0,-1-1 0,0 1 0,1-1 0,-1 1 0,1 0 0,-1-1 0,0 1 0,1 0 0,-1-1 0,0 1 0,1 0-1,-1 0 1,0 0 0,1 0 0,-1 0 0,0 0 0,0 0 0,1 0 0,-1 0 0,0 0-65,-1 0 292,1 0-198,0 0 0,0 0 1,1 0-1,-1 1 0,0-1 1,0 0-1,0 0 0,1 1 0,-1-1 1,0 0-1,0 1 0,1-1 0,-1 1 1,0-1-1,1 1 0,-1-1 0,1 1 1,-1 0-1,1-1 0,-1 1 1,1 0-1,-1-1 0,1 1 0,-1 0 1,1-1-1,0 1 0,0 0 0,-1 0 1,1 0-95,-2 4 187,0 1 0,0 0 0,1 0 0,-1 3-187,-1 22 252,0-1 0,2 1-1,2 15-251,10 96 180,-5-82-32,2 37-16,21 277 291,-3 2 1411,-25-367-1701,0-6-76,-1 1 1,1-1 0,-1 0-1,0 1 1,0-1-1,0 0 1,-1 1 0,1-1-1,-1 0 1,1 1-1,-1-1 1,0 0-1,0 0 1,-2 2-58,3-5 9,0 0 0,0 1 0,0-1 0,0 0 0,0 0 0,0 0 1,0 1-1,0-1 0,-1 0 0,1 0 0,0 0 0,0 0 0,0 0 0,0 0 0,-1 1 0,1-1 0,0 0 0,0 0 0,0 0 0,-1 0 1,1 0-1,0 0 0,0 0 0,0 0 0,-1 0 0,1 0 0,0 0 0,0 0 0,0 0 0,-1 0 0,1 0 0,0 0 0,0 0 0,0 0 1,-1 0-1,1 0 0,0 0 0,0 0 0,0 0 0,-1-1 0,1 1 0,0 0 0,0 0 0,0 0 0,0 0-9,-10-14 269,3 2-217,1-1 0,1-1 0,0 1 0,0-1-1,1 0 1,1 0 0,0-5-52,-3-26 123,0-28-123,3 5-30,4 0 1,6-43 29,-4 70-28,3 0-1,1 1 1,4-8 28,-7 34-30,1-1 0,0 1 0,0-1 1,2 2-1,0-1 0,0 1 0,1 0 0,1 0 0,0 1 0,4-4 30,-9 12-11,0 1 1,0-1-1,0 1 1,1 0-1,-1 0 1,1 0-1,0 0 1,-1 1-1,1 0 0,0 0 1,1 0-1,-1 1 1,0-1-1,0 1 1,1 1-1,-1-1 1,1 1-1,-1 0 1,0 0-1,1 0 0,-1 1 1,1 0-1,-1 0 1,0 0-1,0 1 1,0-1-1,0 1 1,0 1-1,0-1 0,0 1 1,0-1-1,-1 2 1,0-1-1,1 0 1,-1 1-1,0 0 1,-1-1-1,1 2 1,-1-1-1,0 0 0,0 1 1,0-1-1,0 1 1,-1 0-1,0 0 1,1 2 10,0 0 1,-1-1 1,0 0 0,-1 0 0,1 1 0,-1-1-1,0 1 1,-1 0 0,1-1 0,-2 1-1,1-1 1,0 1 0,-1-1 0,-1 1 0,1-1-1,-1 1 1,0-1 0,0 0 0,-1 0-1,1 0 1,-2 0 0,-2 4-2,-3 3 35,0-2 0,-1 1 0,0-1 0,-1-1-1,0 0 1,-1 0 0,0-1 0,-1 0 0,0-1 0,0-1 0,0 0 0,-1-1 0,-2 0-35,4-2-43,0 0 0,0-1 0,-1 0 1,1-1-1,0 0 0,-1-1 0,-7-1 43,11 0-222,0-1 1,1 0-1,-1 0 0,0-1 0,0 0 0,1-1 1,-1 0-1,1 0 0,0-1 0,-6-3 222,12 6-378,-1 0 0,1-1 1,0 1-1,0-1 0,0 1 0,0-1 0,0 0 0,0 1 1,1-1-1,-1 0 0,1 0 0,-1 0 0,1-1 378,0 3-69,1-1-1,0 1 0,0 0 1,0 0-1,0 0 0,0 0 1,0-1-1,0 1 0,0 0 1,0 0-1,0 0 0,0-1 1,1 1-1,-1 0 0,0 0 1,0 0-1,0-1 0,0 1 1,0 0-1,0 0 0,0 0 1,0 0-1,0 0 1,1-1-1,-1 1 0,0 0 1,0 0-1,0 0 0,0 0 1,1 0-1,-1 0 0,0 0 1,0-1 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102 136 9376,'-1'-3'696,"0"0"1,1 1 0,-1-1-1,0 0 1,1 1-1,0-1 1,-1 0 0,1 0-1,0 1 1,1-4-697,0 2 474,0-1 0,0 1 0,0-1 0,0 1 0,1-1 0,1-1-474,0 0 215,0 0-1,1 1 1,0-1 0,0 1 0,0 0 0,0 0 0,1 0 0,0 1-1,3-3-214,-5 5 18,1 0 1,-1 0-1,1 0 0,-1 1 0,1 0 0,0-1 0,-1 1 0,1 0 0,0 1 0,0-1 0,0 1 0,0 0 0,-1 0 0,1 0 0,0 0 1,0 1-1,0-1 0,0 1 0,-1 0 0,1 0 0,0 1 0,-1-1 0,1 1 0,1 0-18,-2 0 0,0-1 1,0 1-1,0 0 0,0 0 1,-1 0-1,1 0 1,-1 0-1,1 1 0,-1-1 1,0 1-1,0 0 0,0 0 1,0-1-1,0 1 0,-1 0 1,1 1-1,-1-1 0,0 0 1,0 0-1,0 0 0,0 1 1,-1-1-1,1 1 0,-1-1 1,0 0-1,0 3 0,-1 0 15,-1 0 1,1 0-1,-1 0 0,0 0 1,-1 0-1,1-1 0,-1 1 1,-1-1-1,1 0 0,-1 0 1,1 0-1,-1 0 0,-1-1 1,-3 4-16,-11 9 93,-1-1 0,-1-1 1,-2 0-94,0 1 134,-73 56 314,91-69-386,0 1 0,0 0 0,1 0 0,-1 0 0,1 0 0,0 1 0,0-1 0,-1 3-62,5-6 6,0-1 0,0 0 0,-1 0 1,1 1-1,0-1 0,0 0 0,0 1 0,0-1 0,0 0 0,0 0 0,0 1 0,0-1 0,0 0 0,0 1 0,0-1 0,0 0 0,0 1 0,0-1 0,0 0 0,0 1 0,0-1 1,0 0-1,0 1 0,0-1 0,0 0 0,0 0 0,1 1 0,-1-1 0,0 0 0,0 1 0,0-1 0,1 0 0,-1 0 0,0 0 0,0 1 0,1-1 0,-1 0 0,0 0 0,0 0 1,1 1-1,-1-1 0,0 0 0,1 0 0,-1 0 0,0 0 0,1 0 0,-1 0 0,0 0 0,0 0 0,1 0 0,-1 0 0,0 0 0,1 0 0,-1 0 0,0 0 0,1 0-6,22-1 120,-21 1-109,57-7-122,106-16-364,-112 13-4091,2-2 4566,-16 5-2006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712 582 7968,'1'-7'2234,"1"8"-232,1 15 2263,-3 11 471,0-27-4730,0 0 1,0 0 0,0 0 0,0 0 0,0 1-1,0-1 1,0 0 0,0 0 0,0 0-1,0 0 1,1 0 0,-1 0 0,0 0-1,0 0 1,0 0 0,0 0 0,0 0 0,0 0-1,0 0 1,1 0 0,-1 0 0,0 0-1,0 0 1,0 0 0,0 0 0,0 0-1,0 0 1,0 0 0,1 0 0,-1 0-1,0 0 1,0 0 0,0 0 0,0 0 0,0 0-1,0 0 1,0 0 0,0 0 0,1 0-1,-1 0 1,0 0 0,0-1 0,0 1-1,0 0 1,0 0 0,0 0 0,0 0 0,0 0-8,6-4-64,-6 4 72,1-1 2,0-1 0,0 1 0,0 0-1,0 0 1,-1 0 0,1-1 0,0 1 0,-1-1-1,1 1 1,-1 0 0,0-1 0,1 1 0,-1-1-1,0 1 1,0-1 0,0 1 0,0-1 0,0 1-1,0-1 1,0 1 0,0 0 0,-1-1-1,1 1 1,-1-1 0,1 1 0,-1 0 0,0-2-9,0 0 18,-1 0 1,1 1 0,-1-1-1,0 0 1,0 1 0,0-1-1,0 1 1,0 0 0,-1 0-1,1 0 1,-2-2-19,0 2 17,0 0 1,0 1-1,0-1 1,0 1-1,0-1 0,-1 1 1,1 0-1,0 1 1,0-1-1,-1 1 0,1 0 1,0 0-1,-1 0 1,-3 1-18,-5 1 20,0 1 0,1 1 1,-1 0-1,0 1-20,-16 6 60,0 1 0,1 1 0,-20 14-60,35-19-3,1 0 1,0 1 0,0 1-1,1 0 1,0 0-1,1 1 1,0 0-1,-5 9 3,13-18 3,1 0-1,0 0 1,-1 0-1,1 0 0,0 0 1,0 1-1,1-1 0,-1 0 1,0 1-1,1-1 1,-1 0-1,1 1 0,0-1 1,0 0-1,0 1 1,0-1-1,0 1-2,1-1 3,-1 1 1,1-1-1,0 0 0,0-1 0,0 1 1,0 0-1,0 0 0,1 0 0,-1 0 1,0-1-1,1 1 0,-1-1 0,1 1 1,0-1-1,1 1-3,7 4-3,0 0 1,0-1-1,0-1 1,1 0-1,0 0 1,5 1 2,-4-2-32,40 13 89,2 5-57,-35-13 203,-1 0 0,0 2 0,0 0 0,9 8-203,-24-16 17,0-1 0,-1 1 1,1-1-1,0 0 0,0 0 0,0 0 0,0-1 0,0 1 0,0-1 0,0 0 0,1 1 0,-1-1 0,0-1 0,0 1 0,0 0 0,0-1 0,0 0 1,0 1-1,3-2-17,9-4-5,-1 1 0,1-2 1,5-3 4,-8 3-28,1 0 51,-1 0 0,0-2 0,-1 1 0,0-1 1,2-3-24,-8 8 17,2-3 7,1-1-1,-1 0 0,-1 0 0,1-1 1,-1 1-1,-1-1 0,1-1 1,-2 1-1,1-1 0,-1 0 0,1-5-23,0-5 27,0 0 0,-1 0-1,-2-1 1,0 1 0,-1-9-27,0-2-24,-2 0 0,-1 0 0,-2 0 0,-1 1 0,-1-1 0,-2 1 0,-1 0 0,-1 1 24,-3-1-81,0 1 0,-2 0 0,-2 1 0,0 1 0,-2 0 0,-18-20 81,29 39-9,0 0 0,0 0 0,0 1 0,-1 0-1,0 0 1,0 1 0,0 0 0,-1 1 0,0 0-1,0 1 1,-1 0 0,1 0 0,-1 1 0,0 0 0,0 1-1,0 1 1,0 0 0,-11 0 9,3 1-27,-1 1-1,0 1 1,1 0 0,-1 2 0,1 0-1,0 2 28,-7 2-1,1 1-1,0 1 0,0 1 0,-5 5 2,13-6-1,-1 2 0,1 0 0,1 0 1,0 2-1,1 0 0,-11 14 1,6-4-8,1 1 0,1 1 0,2 1 0,-2 6 8,2-3 39,2 1 1,2 0-1,0 1 1,2 0-1,2 1 1,1 0-1,1 0 1,2 0-1,1 1 1,2 0-1,2 16-39,1-23 37,1-1 0,2 0-1,0 0 1,2 0-1,0-1 1,11 22-37,-9-26-1,1-2 1,1 1 0,0-2-1,2 1 1,0-2-1,1 0 1,1 0 0,10 8 0,-2-5 61,1 0 1,1-2 0,0-1 0,2-1 0,-1-1-1,2-1 1,0-2 0,1-1 0,0-1 0,2-1-62,-10-3-323,-1-2 0,1 0 0,-1-1 0,1-2 1,0 0-1,0-1 0,0-1 0,0 0 0,-1-2 1,1-1-1,-1 0 0,1-2 0,-1 0 1,-1-1-1,5-3 323,26-19-4144,-6 4 1275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1 429 10144,'0'-6'2761,"0"4"-1100,0 4-627,0-1 709,2-4 1396,7-14-1888,-2 2-965,0 0 1,-1 0 0,0-1-1,-1 1 1,-1-1 0,-1-1-1,0 1 1,-1-4-287,4-20 147,-3 0 0,-1 0 1,-3 0-1,0 0 0,-3-1-147,3 28 33,0 8 9,-1 14 11,-2 21-22,0 0 0,3 0 0,1 29-31,3 2-141,8 29 141,-7-57-1261,0 20 1261,-6 5-3934,1-24 1918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91 11808,'-14'-3'3792,"14"3"-3725,0 0 0,0 0 1,0 0-1,0 0 1,0 0-1,0 0 0,0 0 1,-1 0-1,1 0 1,0 0-1,0 0 1,0 0-1,0 0 0,0 0 1,0 0-1,0 0 1,0 0-1,0 1 1,0-1-1,0 0 0,-1 0 1,1 0-1,0 0 1,0 0-1,0 0 1,0 0-1,0 0 0,0 0 1,0 0-1,0 1 1,0-1-1,0 0 1,0 0-1,0 0 0,0 0 1,0 0-1,0 0 1,0 0-1,0 0 0,0 0 1,0 1-1,0-1 1,0 0-1,0 0 1,0 0-1,0 0 0,0 0 1,0 0-1,0 0 1,0 0-1,0 0 1,0 0-1,1 1 0,-1-1 1,0 0-1,0 0 1,0 0-68,0 0 91,0 0 0,0 1 0,0-1 0,1 0 0,-1 0 0,0 1-1,0-1 1,0 0 0,0 0 0,1 1 0,-1-1 0,0 0 0,0 0 0,1 0 0,-1 1 0,0-1 0,1 0 0,-1 0 0,0 0 0,0 0 0,1 0 0,-1 0 0,0 0 0,1 0-91,13-1 584,-1-1 1,1 0-1,-1-1 1,1-1-585,-7 2 137,101-28 473,22-6-2211,-100 29-7051,29-1 8652,-31 7-4250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2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2317 7040,'-6'-2'1058,"5"1"-799,-1 1 0,1-1 1,0 1-1,0 0 0,-1-1 0,1 1 0,0 0 0,-1 0 1,1 0-1,0 0 0,-1 0-259,21-20 7050,12-12-5615,12-6-812,-7 6-322,1 1 0,1 2-1,26-15-300,111-52 410,26-15-398,-52 24 102,4 7 1,159-59-115,225-49 337,59-22-397,-252 63 64,-166 69 110,100-27 54,8 15-73,-198 63-76,135-37 125,64-19-160,100-35 107,-135 44-11,-224 65-71,348-104 180,1 18-88,-241 66-80,87-19-5,99-3-16,181 12 112,-380 35-211,0 4 1,9 7 98,6 3-113,228 24 75,-305-25 60,-1 4-1,0 2 1,-1 2 0,55 26-22,286 137 58,-296-136-23,170 81-123,34 23 221,-263-127-133,-2 1 0,0 3 0,-1 1 0,-2 2 0,0 2 0,-3 2 0,0 1 0,-2 2 0,7 11 0,58 74 115,-35-41-219,47 43 104,-80-94 87,1-1-1,31 19-86,16 12 46,-41-28-29,68 57-6,-81-64-12,-1 1 1,-2 1-1,1 3 1,102 149 349,-80-110-180,3-10 60,-47-55-559,-4-5-331,-11-10-1148,-7-1-1844,-1-1 1072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37 7872,'-2'-4'826,"-1"1"0,0 0 0,0-1 0,0 1 0,0 1 0,-1-1 0,1 0 0,-4-1-826,-2-3 4873,8 8-3793,0 6-788,0-2-240,0 0 1,1 0-1,-1 0 1,1-1-1,1 1 1,-1 0-1,1 0 1,0 0-1,0 0 1,0 0-1,1 0-52,5 16-81,9 19 81,-6-17 26,14 35-40,9 23 66,14 58-52,-42-122-22,-1-5 69,-1 0-1,0 1 1,0-1-1,-1 1 1,-1 0-1,0 0 1,-1 1-47,-1-4 73,0-1-1,-1 0 1,0 0 0,0 0 0,-1 0 0,0 0 0,-1-1 0,0 1 0,0-1 0,-1 0-1,0 0 1,-6 7-73,3-7 33,-1 0-1,0 0 1,0-1-1,0 0 1,-1 0-1,0-1 1,-1 0-1,1-1 1,-1 0-1,0-1 1,-7 2-33,-60 14-902,-76 9 902,108-21-544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39 9568,'-1'-1'299,"0"-1"0,0 0 1,-1 1-1,1-1 1,0 1-1,0-1 0,-1 1 1,1 0-1,-1-1 1,1 1-1,-1 0 0,1 0 1,-1 0-1,0 0 0,0 0 1,1 1-1,-1-1 1,0 0-1,-1 1-299,-6-2 537,0 0 0,-1 0 0,-5 1-537,-8-1 1058,7-1-926,-1 1 1,1 1-1,-1 0 1,1 2 0,-1-1-1,1 2 1,-1 1-1,1 0 1,0 0-1,0 2 1,0 0 0,1 1-1,0 1 1,0 0-1,0 1 1,1 0-1,0 1 1,1 1 0,0 0-1,0 1 1,1 1-1,1-1 1,0 2-1,0 0 1,1 0 0,1 1-1,0 0 1,-6 14-133,6-9 31,1 0 1,1 1-1,1 0 1,1 0-1,0 1-31,3-9 42,0 0 0,1 0-1,1 0 1,0 0 0,0 0 0,1 0-1,1 0 1,0 0 0,2 6-42,-1-8 40,0 0 1,1 0-1,0 0 1,0-1-1,1 1 1,0-1-1,1-1 0,0 1 1,0-1-1,1 0 1,0 0-1,0 0 0,1-1 1,0 0-1,0-1 1,1 0-1,-1 0 1,1-1-1,9 4-40,-3-3-82,1 0 1,0-1-1,0-1 1,1-1-1,-1 0 1,1-1-1,-1 0 1,1-1-1,0-2 1,0 1-1,-1-2 1,1 0-1,-1-1 1,12-4 81,15-4-806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69 7040,'1'-3'652,"1"0"0,-1-1-1,0 1 1,0 0 0,0 0 0,0-1 0,-1 1 0,1-1 0,-1 1 0,0 0 0,0-1 0,0 1 0,0-1-1,-1 1 1,1 0 0,-1-1 0,0 1-652,0 2 75,1 0 0,-1 1 0,1-1-1,-1 0 1,0 1 0,1-1 0,-1 1 0,0-1 0,1 1 0,-1 0-1,0-1 1,1 1 0,-1 0 0,0-1 0,0 1 0,0 0-1,1 0 1,-1 0 0,0 0 0,0 0 0,0 0 0,0 0 0,1 0-1,-1 0 1,0 0 0,0 0 0,0 0 0,1 1 0,-1-1-75,-20 6 480,12-1-403,-1 0 0,0 1 0,1 0 0,0 1 0,1 0 0,-1 1 0,2-1 0,-5 6-77,-12 16 272,-17 27-272,36-48 40,-7 8-7,-4 6 98,1 1 0,-9 20-131,19-34 16,1 0 0,1 0 0,0 1-1,0 0 1,1-1 0,0 1-1,1 0 1,0 0 0,0 6-16,1-2 18,1 0 1,1 0-1,0 0 0,1 0 1,0-1-1,1 1 0,1-1 1,0 0-1,5 9-18,-6-15 25,-1-1 0,2 1 0,-1-1-1,1 0 1,0 0 0,0-1 0,1 0 0,4 4-25,-6-6 17,0 0 1,1 0 0,0 0 0,0-1-1,-1 0 1,2 0 0,-1 0-1,0-1 1,0 1 0,0-1-1,1 0 1,4 0-18,-2-1 22,0 0 0,-1 0 0,1-1 0,0 0 0,0 0 0,-1 0 0,1-1 0,-1-1 0,1 1 0,-1-1 0,0 0 0,1-1-22,-3 1 37,0-1 0,0 1 0,0-1-1,0 0 1,-1-1 0,1 1 0,-1-1-1,0 0 1,0 0 0,-1 0 0,0 0 0,0 0-1,0-1 1,0 0 0,0-1-37,-3 5 30,1-1 1,0 1-1,0 0 1,-1-1-1,0 1 1,1 0-1,-1-1 1,0 1-1,0 0 1,0-1-1,0 1 1,-1-1-1,1 1 0,-1 0 1,1 0-1,-1-1 1,0 1-1,0 0 1,0 0-1,0 0 1,-1-2-31,0 2 27,0-1 0,0 1 0,0 0 1,-1 0-1,1 0 0,0 1 0,-1-1 1,0 1-1,1-1 0,-1 1 0,0 0 1,1 0-1,-1 0 0,0 0 0,0 0 1,0 1-1,0-1 0,0 1 0,-1 0-27,-11 0-45,0 0 0,0 1 0,0 0 0,1 2 0,-1-1 0,0 2 0,1 0 0,0 1 0,-11 4 45,14-3-679,0-1 1,1 1-1,-1 1 0,-4 3 679,-15 19-1728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935 179 10816,'-14'-32'3477,"6"20"-2128,-2 3-790,1 0 0,-1 1 0,-1 1 1,1 0-1,-1 0 0,-2 0-559,-6-4 721,-1 0-62,0 0 0,-1 1 0,-8-2-659,5 5 216,0 2-1,0 0 1,0 2-1,-1 0 1,-7 2-216,17 0-2,0 1 1,0 1-1,1 0 1,-1 1 0,1 1-1,-1 0 1,1 1-1,0 0 1,0 1-1,1 1 1,0 0 0,0 1-1,0 1 1,0 0-1,-5 5 2,-2 4-62,1 0 0,1 2 0,1-1-1,-10 15 63,-7 13-156,-15 30 156,22-28-25,1 1 0,3 2 0,2 2 25,7-18-15,2 0 0,1 1-1,2 0 1,1 0 0,2 1-1,2 0 1,1 0 0,3 30 15,1-42 1,2 0 0,1 0 0,1 0 0,1 0 0,1 0 1,1-1-1,7 13-1,-6-19 10,0 0 0,1 0 1,1-1-1,1-1 1,0 0-1,1 0 0,0-1 1,2-1-1,13 11-10,-10-11 19,0-2-1,1 0 1,0-1-1,1-1 1,0-1-1,13 3-18,0-1 50,1-2 0,0-1 0,26 2-50,-20-5 98,0-1-1,0-3 0,0-1 1,29-4-98,-47 1 100,0 0 1,0-2 0,0 0 0,0-2-1,-1-1 1,0 0 0,0-1 0,-1-2-1,2-1-100,3-5 127,0-1-1,0-1 1,-2-2-1,-1 0 1,0-2-127,12-15 201,-1-2 0,15-27-201,-26 35 88,-3-1 1,0-1-1,4-15-88,-13 24 55,-1-1-1,-1 0 1,-1 0 0,-1 0 0,0-9-55,-3-5 48,-1-1 0,-3 0 0,-1 0 0,-1 1 0,-4-5-48,2 11 43,-2 0 1,-2 0 0,-1 1-1,-1 0 1,-5-7-44,6 19 44,0 0-1,-1 1 1,-1 1-1,-9-11-43,12 18 14,-1 0 0,-1 1 0,0 1 0,0 0 0,-1 0 0,0 1 0,-5-2-14,3 4-47,0-1-1,0 2 1,0 0 0,-1 1-1,0 0 1,0 2 0,-8-2 47,1 1-100,-1 2 0,0 0 0,0 2 1,-19 1 99,21 1-283,1 1 0,-1 1 1,1 0-1,0 2 0,1 0 1,-1 1-1,1 1 0,-3 3 283,-1 2-1131,-16 13 1131,32-22-101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12480,'-14'-20'4010,"14"20"-3955,0 0-1,0 0 1,0 0-1,0 0 1,0 0-1,0-1 1,0 1-1,0 0 1,0 0-1,0 0 1,0 0-1,0 0 1,0 0-1,0 0 1,0-1-1,0 1 1,0 0-1,0 0 1,0 0-1,0 0 1,0 0-1,0 0 1,0 0-1,0-1 1,0 1-1,1 0 1,-1 0-1,0 0 1,0 0-1,0 0 0,0 0 1,0 0-1,0 0 1,0 0-1,0 0 1,0 0-1,0-1 1,1 1-1,-1 0 1,0 0-1,0 0 1,0 0-1,0 0 1,0 0-1,0 0 1,0 0-1,1 0 1,-1 0-1,0 0 1,0 0-1,0 0 1,0 0-1,0 0 1,0 0-1,0 0 1,1 0-55,8 0 1223,-6 0-789,5 1-82,-1 0-1,1 0 0,-1 1 0,0 0 0,7 3-351,8 2 367,225 71 716,-164-48-830,71 37-253,-107-42-99,-1 1 1,-2 2-1,37 30 99,-65-43-2501,-11-10 1183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12480,'-22'14'4607,"22"-14"-3583,-33 39-288,13-16 576,4 3-864,-11 12 480,10 0-576,-10 24 32,5 1-224,-5 14-96,5-1-32,-3 0 32,3-8-32,0-5-1152,6-1 608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3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17 807 10976,'-17'-23'4064,"17"23"-3168,11-15-257,-5-5 1441,5 6-1280,11-19 288,3 4-640,19-15-128,5 6-192,5-9 64,4 9-128,2 0-2144,-5 12 1152</inkml:trace>
  <inkml:trace contextRef="#ctx0" brushRef="#br0" timeOffset="1">318 1 11872,'-43'0'4416,"43"0"-3457,-20 11-255,9-2 1536,11 5-1376,-11 15 704,11 4-896,-5 11 384,5-1-608,0 10-160,11 3-192,-6 22 64,9-7-96,3 16-512,5-10 224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1580 11456,'-4'-2'866,"0"0"0,-1 1 0,1-1 1,-1 1-1,0 1 0,1-1 0,-1 0-866,0 1 1527,8 3 1570,8-3-2387,-1-1-331,0-1-191,1 1-1,-1-2 1,0 0-1,0 0 1,5-3-188,36-14 229,0 2 1,1 1-1,1 4 0,0 1 1,38-2-230,-38 7 94,0-3 1,-1-2 0,0-2-1,44-19-94,142-72 315,-168 67-187,-2-2 0,23-20-128,-31 15 120,31-32-120,-43 35 40,6-1-24,2 2 0,2 2 0,60-29-16,-81 48-39,25-12 11,-1-3-1,0-4 29,5-9 45,-2-4 1,6-11-46,-5 3 224,53-65-224,-71 69 69,-1-2 0,-4-2 1,6-15-70,-34 54 15,2-2-697,-13 6-2619,-3 16 1711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4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50 11872,'-9'-3'1413,"7"3"-1087,1-1 1,-1 1 0,0-1-1,1 0 1,-1 0 0,1 1-1,-1-1 1,1 0 0,-1 0-1,1 0 1,0 0 0,-1-1-327,2 2 67,0 0 0,0 0-1,0 0 1,0-1 0,-1 1 0,1 0 0,0 0 0,0 0 0,0-1-1,0 1 1,0 0 0,0 0 0,0-1 0,-1 1 0,1 0 0,0 0-1,0-1 1,0 1 0,0 0 0,0 0 0,0-1 0,0 1 0,0 0 0,0 0-1,1-1 1,-1 1 0,0 0 0,0 0 0,0-1 0,0 1 0,0 0-1,0 0 1,0 0 0,0-1 0,1 1 0,-1 0 0,0 0 0,0 0-1,0-1 1,1 1 0,-1 0-67,15-8 802,20-1-703,-7 5 66,0 1-1,1 1 1,-1 1-1,0 2 1,1 1-1,13 4-164,-35-5 52,-1 0 0,1 1 0,-1-1-1,0 2 1,0-1 0,4 2-52,-9-3 9,1 0 0,-1 0 0,0 0 0,1 0 0,-1 0 0,0 1 0,0-1 0,0 0 0,0 0 0,0 1 0,0-1 0,0 1 0,-1-1 0,1 1-1,0-1 1,-1 1 0,1-1 0,-1 1 0,0-1 0,1 1 0,-1 0 0,0-1 0,0 1 0,0 0 0,0-1 0,-1 2-9,0 5-19,-1 0 0,1 0 1,-2 0-1,1 0 0,-1-1 0,-1 1 0,1-1 0,-1 0 1,0 0-1,-1 0 19,-4 9-79,-25 47-145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4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26 11392,'-4'-15'3674,"4"15"-3630,0-1-1,0 1 1,0 0-1,0 0 1,-1 0-1,1 0 1,0-1-1,0 1 0,0 0 1,0 0-1,0 0 1,0 0-1,0-1 1,0 1-1,0 0 1,0 0-1,-1 0 1,1 0-1,0 0 1,0 0-1,0-1 1,0 1-1,0 0 1,-1 0-1,1 0 1,0 0-1,0 0 0,0 0 1,0 0-1,-1 0 1,1 0-1,0 0 1,0 0-44,-4-2 176,1 1 42,1 0-1,0 1 0,-1-1 0,1 1 1,-1-1-1,1 1 0,-1 0 1,1 0-1,-1 0 0,1 0 0,-1 0 1,0 0-218,-21 4 1112,17-4-938,-1 2 1,0-1-1,1 1 1,-1 0-1,1 0 1,0 1-1,0 0 1,0 0-1,0 1-174,-12 6 191,2 1 0,0 1-1,0 0 1,-8 9-191,13-7 38,0 0 1,0 0-1,2 1 1,0 1-1,0 0 1,2 0-1,0 1 1,1 0-1,-5 16-38,6-12 0,1 1 0,0-1 0,2 1 0,0 0 0,2 0 1,0 0-1,2 0 0,0 1 0,0-15 28,0-1-1,0 1 1,0 0 0,1-1 0,0 1 0,1-1 0,0 0 0,0 0 0,0 0 0,1 0-1,0 0 1,0-1 0,1 1 0,0-1 0,0-1 0,0 1 0,1-1 0,0 1 0,0-2 0,0 1-1,1-1 1,-1 0 0,1 0 0,0 0 0,0-1 0,3 0-28,6 3 23,1-1 0,0-1 0,1-1 0,-1-1 0,0 0 1,14-1-24,-19-2 13,1-1 1,-1 0-1,3-2-13,2 1 13,7-2-402,0-1-1,0-1 1,0-1 0,10-5 389,19-12-934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4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16 10720,'-9'-12'3456,"8"11"-3252,0 1 0,0-1 1,0 1-1,0 0 1,-1-1-1,1 1 1,0 0-1,0 0 1,0 0-1,0 0 0,-1 0 1,1 0-1,0 0 1,0 0-1,0 0 1,0 0-1,-1 1 0,0-1-204,-3 3 413,-1 0 0,1 0 0,0 0 0,0 1 0,0-1-1,0 1 1,-2 4-413,-2 0 198,3-2-103,0 0 0,1 1-1,-1 0 1,2 0 0,-1 0 0,1 1-1,0-1 1,1 1 0,-1 0-1,2 0 1,-1 0 0,1 1-1,0-1 1,1 0 0,0 4-95,-2 15 159,2 0 1,0 0-1,2 0 1,2 5-160,-2-13 43,2 0 0,0 1-1,1-1 1,1-1 0,1 1 0,1-1 0,6 14-43,-8-23 29,-1-1 1,1 0-1,1 0 1,0 0 0,0-1-1,0 0 1,1 0-1,0 0 1,0-1 0,1 0-1,-1-1 1,1 0-1,1 0 1,-1 0 0,1-1-1,7 2-29,-10-3 23,0-2-1,1 1 1,-1-1 0,1 0-1,-1 0 1,1-1-1,-1 0 1,1 0 0,0 0-1,-1-1 1,1 0-1,-1-1 1,1 1-1,-1-1 1,0 0 0,0-1-1,0 1 1,0-1-1,0 0 1,-1-1 0,1 0-1,-1 1 1,0-2-1,0 1 1,0-1 0,0 1-1,-1-1 1,0-1-1,0 1 1,-1 0-1,1-1 1,-1 0 0,0 0-1,0 0-22,0-2 47,-1 1 0,1-1 0,-1 0 0,0 0 1,-1 0-1,0-1 0,0 1 0,-1 0 0,0 0 0,0-1 0,-2-4-47,2 9 12,-1 1 0,0 0 0,0 0 0,0-1 0,0 1 1,0 0-1,-1 0 0,1 0 0,-1 0 0,0 0 0,0 1 0,0-1 1,0 0-1,-1 1 0,1 0 0,-1-1 0,1 1 0,-1 0 0,0 0 0,0 0 1,0 1-1,0-1 0,0 1 0,0 0 0,0 0 0,0 0 0,-1 0 0,1 0 1,-2 0-13,-4 1 2,0-1 0,0 1 0,0 0 1,0 1-1,0 0 0,0 1 0,1-1 0,-1 2 1,0-1-1,-7 4-2,-14 8-843,0 0-1,-9 7 844,27-14-586,-27 16-721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5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3039 8736,'-6'-3'930,"-1"-1"1333,7 4-2187,0 0 0,0-1 0,0 1 0,0 0 0,0 0 1,0 0-1,1 0 0,-1-1 0,0 1 0,0 0 0,0 0 0,1 0 1,-1 0-1,0 0 0,0 0 0,0 0 0,1-1 0,-1 1 1,0 0-1,0 0 0,0 0 0,1 0 0,-1 0 0,0 0 0,0 0 1,1 0-1,-1 0 0,0 0 0,0 0 0,0 0 0,1 0 0,-1 1 1,0-1-1,0 0 0,1 0 0,-1 0 0,0 0-76,2 0 111,1 1-1,-1-1 1,0 1 0,1 0-1,-1 0 1,0-1 0,0 1-1,3 2-110,11 3 353,14 4 694,0 0 1,25 14-1048,2 0 363,39 13-70,3-4 1,0-4-1,29 1-293,71 10 37,262 44 305,-189-45-577,-3-7 433,-9-2-215,-111-3 110,-32-5-79,119 6-14,26-14 48,-51 1 19,63 4-102,263-3 72,-268-15-213,46 2 192,-172-1 75,61-9-91,-174 5 9,344-16-103,-259 13 100,-1-5 1,21-8-7,-21 1 20,1 6 0,22 5-20,32 0 140,-1-8-140,-3 1 111,173 2 107,-98-2-30,-4-1-114,137 14 171,-321-2-3,-1-3 0,10-3-242,17-2 247,58-9-407,334-34 101,-185 20 80,-178 24 81,-43 5-134,30-7 32,59-7-136,-46 7 181,-4-2-56,95 2 11,-34 5 0,-84 7-31,185-5 153,22 3-222,-154 2 40,-40 0 131,48 0-12,-109-2-39,-1-2 1,1-1 0,12-5-21,34-13-79,54-23 79,-34 11 58,-67 22-35,-1-1-1,0-1 1,21-14-23,82-58 148,-30 19 542,-41 25-127,-1-2 0,49-49-563,-83 66 202,-2-1 0,0-2 1,4-10-203,-8 13 33,22-32 143,-4-1 1,10-22-177,58-131 740,-83 158-340,-3-1 0,-3-1 0,7-34-400,55-253 603,-58 255-471,-6 22-8,5-47-124,-13 38 422,-3 0 0,-5-19-422,-12-149 446,7 177-435,-13-63-11,-14-71 192,12 61-70,-15-84 12,35 211-193,1 2-224,-3 19-2096,0 0-1,0 0 0,-1-1 0,-3 6 2380,0 2-2518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5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12 218 8544,'-10'5'4133,"9"-4"52,3-4-1520,2-1-2614,5-9 552,0-1-1,-1 0 1,-1-1 0,0 0-1,5-14-602,1-3 443,-2 4-130,-8 19-102,1 0 0,0 0 0,1 0 0,2-3-211,-7 12 9,0-1-1,1 0 0,0 1 1,-1-1-1,1 1 0,-1-1 1,1 1-1,0-1 0,-1 1 1,1-1-1,0 1 0,0-1 1,-1 1-1,1 0 0,0 0 1,0-1-1,-1 1 0,1 0 1,0 0-1,0 0 0,0 0 1,-1 0-1,1 0 0,0 0 1,0 0-1,0 0 0,0 0 1,-1 1-1,1-1 0,0 0 1,0 1-1,-1-1 0,1 0 1,0 1-9,4 1 16,0 1 1,0 1 0,-1-1-1,5 4-16,1 1 8,99 73-19,-77-57-112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5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49 6560,'0'-12'4858,"0"11"-1994,-1-1-2595,1 1-1,-1-1 1,0 1-1,0 0 1,1-1-1,-1 1 1,0 0-1,0 0 1,0 0-1,-1 0 1,1 0 0,0 0-1,0 0 1,0 0-1,-1 0 1,1 0-1,-1 0 1,1 1-1,0-1 1,-2 0-269,-4-1 172,0-1 0,-1 1 0,1 0 0,-1 1 1,1 0-1,-1 0 0,1 0 0,-1 1 0,0 1 1,1-1-1,-7 2-172,3 0 72,0 1 0,1 0 0,-1 0 0,1 1 0,0 1 0,0 0 0,0 0 0,-1 2-72,0 0 2,0 1-1,0 1 1,0 0-1,1 0 1,1 1-1,0 0 1,0 1 0,1 0-1,0 1 1,1-1-1,0 1 1,1 0-1,-4 12-1,5-5 7,0 0-1,0 0 1,2 1-1,1-1 1,0 1-1,1 0 1,1 0-1,1 2-6,0-11 10,0 1-1,1-1 1,0 1 0,1-1-1,0 0 1,1 0-1,0 0 1,0-1 0,1 1-1,1-1 1,0 0 0,0-1-1,1 1 1,5 5-10,-6-9 19,1 0 0,1 0 0,-1 0 0,1-1 1,0 0-1,0 0 0,0-1 0,1 0 0,-1-1 0,7 2-19,-1-1 21,0-1-1,0-1 1,0 0 0,1-1-1,-1 0 1,9-1-21,3-2-686,-1-1 0,-1 0 0,13-5 686,-1-1-6353,28-12 6353,-18 5-3354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8:5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39 8544,'-2'-3'548,"1"1"0,-1-1 0,0 1 0,-1 0 0,1-1 0,0 1 0,-1 0 0,1 1 0,-1-1 0,0 0 0,1 1 0,-2-1-548,4 2 121,-1 0 0,1 0 0,-1-1 0,1 1 0,-1 0 0,1 0 1,-1-1-1,1 1 0,-1 0 0,1-1 0,-1 1 0,1 0 1,0-1-1,-1 1 0,1-1 0,0 1 0,-1-1 0,1 0-121,0 1 39,-1 0-1,1-1 1,0 1-1,0 0 0,-1-1 1,1 1-1,0 0 1,-1-1-1,1 1 1,0 0-1,-1 0 0,1 0 1,0-1-1,-1 1 1,1 0-1,-1 0 0,1 0 1,0 0-1,-1-1 1,1 1-1,-1 0 0,1 0 1,-1 0-1,1 0 1,0 0-1,-1 0 1,1 0-1,-1 0 0,1 1 1,-1-1-39,-2 0 131,0 0-1,0 0 1,0 1 0,0 0-1,0 0 1,0 0 0,0 0 0,0 0-1,0 0 1,0 1 0,0-1 0,1 1-1,-1 0 1,1 0 0,-1 0 0,1 0-1,0 0 1,0 0 0,0 1-1,0-1 1,-1 2-131,-4 7 80,0 1 0,0 1 0,1-1 0,-1 7-80,0-2 177,-2 1-51,2 1 0,0 0 0,2 0 0,-1 4-126,5-15 18,-1 0 0,2 0-1,-1 0 1,1 0 0,0 0-1,1 0 1,0 0 0,0 0 0,0-1-1,1 1 1,3 7-18,-3-8 9,1 0 0,0-1 0,0 0 0,0 0-1,1 0 1,0 0 0,0 0 0,0-1 0,1 1 0,0-1 0,0 0 0,0-1 0,1 1-1,-1-1 1,1 0 0,0 0 0,0-1 0,1 0 0,-1 0 0,1-1 0,2 2-9,3-1 16,-1 0 1,1 0 0,0-1-1,0-1 1,0 0 0,0-1 0,0 0-1,-1 0 1,1-2 0,0 1-1,0-1 1,0-1 0,-1 0 0,1-1-1,4-2-16,2-2 7,-1 0-1,17-10-6,-29 15 51,0 0-1,-1 0 1,0-1-1,0 1 1,0-1-1,0 0 1,0 0-1,-1 0 1,1-1-1,-1 1 0,-1-1 1,3-3-51,-5 7 10,1 1-1,-1-1 1,0 0 0,1 0 0,-1 0-1,0 0 1,0 1 0,1-1-1,-1 0 1,0 0 0,0 0 0,0 0-1,0 0 1,0 0 0,0 0-1,-1 0 1,1 1 0,0-1 0,0 0-1,0 0 1,-1 0 0,1 0 0,-1 1-1,1-1 1,-1 0 0,1 0-1,-1 0 1,1 1 0,-1-1 0,1 0-1,-1 1 1,0-1 0,1 1-1,-1-1 1,0 1 0,0-1 0,0 1-1,1-1 1,-1 1 0,0 0-1,0 0 1,0-1-10,-4 0 17,1 0-1,0 0 0,-1 0 0,1 1 1,0 0-1,-1 0 0,1 0 1,-2 0-17,-10 2-2,-1 1 1,1 1 0,0 1 0,1 0 0,-1 1-1,1 0 1,0 1 0,0 1 0,-3 3 1,-17 13-43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1:1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95 5824,'-9'0'1866,"7"0"-1130,2 0-90,0 0 874,0 0-331,0 0 294,0 0-395,0 0 245,-8 0 949,6 0-2187,-1-1-1,0 1 0,1 0 0,-1 0 1,0 1-1,1-1 0,-1 1 0,1-1 0,-1 1 1,0 0-1,1 0 0,-1 0 0,1 0 1,0 0-1,-1 1 0,1-1 0,0 1 0,0-1 1,0 1-1,0 0 0,0 0 0,0 0 1,0 0-1,1 0 0,-1 0 0,1 0 0,0 1 1,-1-1-1,1 1 0,0-1-94,-6 14 13,1 0-1,1 0 1,0 1-1,1 0 1,1-1-1,1 1 1,0 0-1,1 1 1,1-1 0,0 0-1,2 0 1,0 0-1,0 0 1,2 0-1,0-1 1,1 1-1,5 10-12,-4-12 46,2 4-11,1 0 1,0 0 0,1 0-1,8 8-35,-14-22 25,-1 0 0,1-1-1,0 0 1,0 0 0,0 0-1,0 0 1,1-1-1,0 0 1,0 0 0,0 0-1,0 0 1,0-1 0,0 0-1,0 0 1,1 0-1,-1-1 1,1 0 0,0 0-1,0 0-24,-2-1 30,-1 0-1,1 0 0,-1 0 1,1-1-1,-1 0 0,1 1 0,-1-1 1,1 0-1,-1-1 0,0 1 1,0-1-1,1 1 0,-1-1 0,1-1-29,6-5 28,1 0-1,-2-1 1,4-2-28,5-6 46,-3 2-34,0-1 1,-1-1-1,-1 0 0,0-1 1,0-2-13,19-26 7,5-4 26,70-88 31,-84 111-27,0 2 0,2 1 1,1 1-1,1 1-37,-3 7 27,0 0 1,0 2 0,2 1 0,-1 1-1,24-7-27,-40 15 0,1 1 0,-1 0 0,1 0 0,0 1 0,-1 0 0,1 1 0,0 0 0,0 1 0,-1 0 0,1 0 0,0 1 0,-1 0 0,0 1 0,1 0 0,-1 1 0,0-1 0,7 6 0,-11-7 4,-1 1-1,1 0 0,-1 1 0,0-1 1,0 1-1,0 0 0,0 0 0,-1 0 1,1 0-1,-1 1 0,0-1 1,-1 1-1,1 0 0,-1 0 0,0 0 1,0 0-1,0 0 0,-1 0 0,0 1 1,1 2-4,0 8 11,0-1 0,-2 1 1,1 0-1,-2-1 0,0 1 1,-3 9-12,-2 3 35,-1-1-1,-2 1 1,-1-2 0,-1 1 0,-6 8-35,17-34 2,-11 21-86,0 1 0,-1-1 0,-2-1 0,-3 4 84,-22 25-230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34 7456,'-2'-4'894,"1"1"-458,0 1-1,0 0 1,-1-1-1,1 1 1,0 0-1,-1-1 1,0 1-1,0 0 1,1 0-1,-1 0 1,-1 0-436,-5-1 1825,8 3-1789,-1 0 0,1 0 0,0 0 0,0 0 0,0 0 0,0 0 1,-1 0-1,1 1 0,0-1 0,0 0 0,0 0 0,0 0 0,0 0 0,-1 0 1,1 0-1,0 0 0,0 0 0,0 0 0,0 1 0,0-1 0,0 0 1,0 0-1,-1 0 0,1 0 0,0 0 0,0 0 0,0 1 0,0-1-36,0 1 68,0 1 1,0-1-1,-1 0 0,1 1 0,1-1 0,-1 1 1,0-1-1,0 1-68,1 2 4,24 184 1690,-7-65-726,38 234 1048,-52-334-1761,1 3 639,-2 1-1,1 15-893,-5-40 280,0-3-94,-2-9 56,2 9-203,-3-12 159,-2-6-126,1 0-1,-2-15-71,-6-80-37,11 85-13,1 0 0,2 0 0,1 0-1,1 1 1,2-4 50,-3 25-33,0 0 0,0 0 0,1-1 0,0 1 0,0 0 0,1 1 0,0-1 0,0 1 0,0-1 0,3-1 33,-4 5-14,0 0 0,0 0 0,0 0 0,0 1 0,1-1-1,-1 1 1,1 0 0,0 0 0,0 0 0,0 0-1,0 0 1,0 1 0,0 0 0,0 0 0,0 0 0,1 0-1,-1 0 1,0 1 0,1-1 0,-1 1 14,-1 0-5,-1 0 0,1 1 0,-1-1 0,1 0 0,-1 1 0,1-1 0,-1 1 0,1 0 1,-1 0-1,0 0 0,1 0 0,-1 0 0,0 0 0,0 0 0,0 1 0,0-1 0,0 1 0,0-1 0,0 1 0,-1 0 0,1-1 0,-1 1 0,1 0 0,-1 0 0,0 0 1,0 0-1,1 2 5,0 2 13,-1-1 1,0 1-1,0-1 1,-1 1 0,1-1-1,-1 1 1,-1-1 0,1 1-1,-1-1 1,0 1-1,-1-1 1,1 1 0,-1-1-14,-3 7 41,0-1 0,-1 0 1,0 0-1,0-1 1,-5 6-42,7-11 20,-1 0 0,0 0 0,0 0 0,0 0 1,-1-1-1,0 0 0,0 0 0,0 0 0,0 0 1,-1-1-1,0 0 0,1-1 0,-1 1 0,-4 0-20,9-2-104,0-1 0,0 0 0,0 0 0,0 0 0,1 0 0,-1 0 0,0 0 0,0 0 0,0 0 0,0 0 0,0-1 0,0 1 0,0-1 0,0 0 104,-8-3-848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95 6464,'-3'-5'3382,"3"4"-3300,0 1-1,0 0 1,0 0 0,0 0 0,0 0 0,0 0-1,0 0 1,-1 0 0,1 0 0,0 0 0,0 0-1,0 0 1,0-1 0,0 1 0,0 0 0,0 0-1,0 0 1,0 0 0,0 0 0,0 0 0,0 0 0,0 0-1,0 0 1,0-1 0,0 1 0,0 0 0,0 0-1,0 0 1,0 0 0,0 0 0,0 0 0,0 0-1,0 0 1,0 0 0,0-1-82,1 1 307,-1 0 1,0-1-1,0 1 0,0 0 1,0-1-1,1 1 1,-1 0-1,0-1 0,0 1 1,0 0-1,0-1 1,0 1-1,0 0 0,0-1 1,0 1-1,0-1-307,-3-10 1767,3 9-1311,-1 0-356,1 0-1,0-1 1,0 1 0,0-1-1,0 1 1,0 0-1,1-1 1,-1 1 0,1 0-1,0-1 1,-1 1 0,1 0-1,1-1 1,-1 1 0,0 0-1,1 0 1,-1 0-1,1 0 1,-1 0 0,1 0-1,0 1 1,0-1 0,0 0-1,0 1 1,0-1-1,1 1 1,-1 0 0,1 0-1,-1 0 1,1-1-100,0 1-26,0 0 0,0 0 0,0 1 0,-1-1 0,1 0 0,0 1 0,0 0 0,0-1 0,0 1 0,0 0 0,0 0 0,0 1 0,0-1 26,0 0 3,-1 1-1,0 0 0,0-1 1,0 1-1,0 0 0,0 0 1,0 0-1,0 0 0,0 0 1,0 0-1,-1 0 0,1 0 1,-1 1-1,1-1 0,-1 1 1,1-1-1,-1 1 0,1 0-2,-1 0 8,0-1 0,0 1 0,-1 0 0,1 0-1,-1-1 1,1 1 0,-1 0 0,1 0 0,-1 0 0,0-1-1,0 1 1,0 0 0,0 0 0,-1 0 0,1-1 0,0 1-1,-1 0 1,0 0-8,-1 5 26,-1 0 0,-1 0 0,-3 5-26,5-7-5,-12 16 173,0-1 0,-12 14-168,28-36-1,0 0 0,1 0 0,0 0 1,-1 0-1,1 1 0,0 0 1,0-1-1,0 1 0,0 0 0,0 0 1,0 0-1,2 0 1,0 0 28,1 0 0,0 0 0,-1 0 0,1 1 0,0-1-1,0 1 1,3 1-28,-3 0 0,0 0 0,0 0-1,-1 1 1,1 0-1,0 0 1,-1 0 0,1 0-1,-1 1 1,0 0 0,0 0-1,1 1 1,-3-2 7,-1 0 0,1 0-1,-1 1 1,0-1-1,1 0 1,-1 1 0,-1-1-1,1 1 1,1 2-7,-2-3 12,-1-1-1,1 1 1,0 0-1,-1 0 1,1 0-1,-1 0 1,0 0 0,0 0-1,0 0 1,0 1-1,0-1 1,-1 0-1,1 0 1,0 0 0,-1 0-12,-1 2 14,0 0 0,0 0-1,-1 1 1,1-1 0,-1 0 0,0-1 0,0 1 0,-1 0 0,1-1 0,-1 0 0,0 1 0,0-1 0,0-1 0,0 1 0,-1 0 0,-2 0-14,-8 4 28,0-1 0,0 0 0,0-1 1,-12 2-29,15-5-77,0 1 0,0-1 1,-1-1-1,1 0 0,-9 0 77,10-2-1303,-1 1 0,1-2-1,-8-1 1304,6 1-1728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460 234 8544,'1'0'159,"-1"0"0,0 0 0,0 0 0,1 0 1,-1 0-1,0 1 0,0-1 0,1 0 0,-1 0 0,0 0 1,0 0-1,0 1 0,0-1 0,1 0 0,-1 0 0,0 1 0,0-1 1,0 0-1,0 0 0,0 0 0,0 1 0,0-1 0,0 0 1,0 0-1,0 1-159,1 1 581,0-1 651,-1-1-336,3 7 2367,-1 6 127,-2-12-2002,1-5-872,-1 2-572,-1 0 79,1 0 0,0 0-1,0 0 1,-1 1 0,1-1 0,-1 0 0,0 0 0,0 0 0,0 0 0,0 0 0,0 1 0,0-1 0,0 0 0,0 1 0,-1-1 0,1 1 0,-1-1 0,0 1 0,1 0 0,-1-1-1,0 1 1,0 0 0,0 0 0,0 0 0,0 0 0,-1 0-23,-2 0 3,1-1-1,-1 1 1,0 0-1,0 0 1,1 0-1,-1 0 1,0 1-1,0 0 1,0 0-1,0 0 1,-2 1-3,-4 0-13,1 1 1,-1 1 0,1 0 0,0 0 0,0 1 0,0 0 0,1 0 0,-1 1 0,1 0 0,0 0 0,1 1 0,0 0-1,0 0 1,0 1 0,1 0 12,4-4-10,1-1 0,1 0 0,-1 1 0,0-1 0,1 1 0,0 0 0,-1-1 0,1 1 0,0 0 0,1 0 0,-1 0 0,0 3 10,1-5-2,0 0-1,0 0 0,0 0 1,0 1-1,0-1 0,0 0 1,1 0-1,-1 1 0,0-1 1,1 0-1,-1 0 0,1 0 1,0 0-1,-1 0 0,1 0 1,0 0-1,0 0 0,-1 0 1,1 0-1,0 0 0,0 0 1,0 0-1,1 0 0,-1-1 1,0 1-1,0 0 0,0-1 1,1 1-1,-1-1 0,0 1 1,1-1 2,4 2 27,1-2 0,-1 1 0,0 0 1,0-1-1,1 0 0,-1 0 0,0-1 1,1 0-1,2 0-27,3-1-13,-1 1-1,4 0 14,-15 1 18,1 0 0,0 0-1,0 0 1,0 0 0,0 0 0,-1 1-1,1-1 1,0 0 0,0 0 0,0 0-1,-1 1 1,1-1 0,0 0-1,0 1 1,-1-1 0,1 0 0,0 1-1,-1-1 1,1 1 0,0-1 0,-1 1-1,1 0-17,0 0 68,-1 0 0,1 0 0,-1 0-1,0 0 1,1 0 0,-1 0 0,0 1-1,0-1 1,0 0 0,0 0 0,0 0-1,0 0 1,0 0 0,0 1-68,-1 1 45,1-1-1,0 1 1,0 0 0,0 0 0,0 0-1,1 0 1,-1 0 0,1 0-1,0 0 1,0-1 0,0 2-45,1-2 3,-1 0 0,0 0 1,0-1-1,1 1 0,-1 0 0,1-1 1,-1 1-1,1-1 0,0 1 0,0-1 1,0 0-1,0 0 0,0 0 0,0 0 1,0 0-1,1 0-3,3 1 6,0 0 0,0-1 0,0 0 0,0 0-1,1 0 1,-1-1 0,0 1 0,0-2 0,1 1 0,-1 0 0,0-1 0,0 0 0,1 0 0,-1-1 0,0 0 0,0 0 0,-1 0-1,1 0 1,2-2-6,-1 1 53,0-1-1,0 0 0,-1 0 0,1 0 1,-1-1-1,-1 0 0,1 0 0,-1 0 0,1-1 1,-2 1-1,1-1 0,-1 0 0,0-1 1,0 1-1,-1-1-52,-1 2 66,0 0 1,-1-1 0,1 1-1,-1-1 1,-1 1-1,1-1 1,-1 1-1,0-1 1,-1-2-67,-1-4 35,0 0 0,-1 0 0,-3-5-35,0-2-32,-1 0-1,-4-6 33,5 14-20,-1 1 1,0-1-1,-1 1 0,-3-4 20,1 3-17,0 1-1,-1 0 1,-1 1 0,1 0 0,-2 1 0,1 0 0,-1 0-1,-1 1 1,-3-1 17,7 4-21,1 1 0,-1 0-1,1 1 1,-1 0 0,0 0-1,0 1 1,0 0 0,-6 0 21,8 1-13,0 1 1,0-1 0,-1 1 0,1 1 0,0-1 0,0 1 0,0 0 0,1 1-1,-1 0 1,1 0 0,-3 1 12,-4 3-39,0 0 0,0 1 0,1 0 0,0 1 1,1 1-1,0-1 0,0 2 0,2-1 0,-1 1 0,-2 6 39,2-4-24,1 1 1,0 1-1,1 0 0,1 0 1,1 1-1,1-1 0,0 1 1,-3 17 23,6-20-1,1 0-1,1 0 1,1 1 0,0-1 0,0 0-1,2 0 1,0 1 0,0-1 0,1 0-1,1-1 1,5 11 1,-4-12 7,1 1 0,1-1 1,0 0-1,0-1 0,2 0 0,-1 0 0,1 0 0,1-1 0,0 0 0,0-1 0,1 0 1,0 0-1,1-1 0,0 0 0,0-1 0,0 0 0,1-1 0,0 0 0,0-1 0,1 0 1,12 1-8,-4-2-868,0-1 1,0 0 0,0-2 0,0-1 0,9-1 867,9 0-1622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65 158 7872,'-1'1'786,"0"0"1,0 1-1,0-1 0,0 1 1,0-1-1,0 1 0,0-1 1,0 1-787,1 0 535,-1-1 1,0 1-1,0 0 1,0 0-1,-1-1 0,0 2-535,1-2 172,1-1-1,-1 1 1,1 0-1,-1-1 0,0 1 1,0-1-1,1 1 0,-1-1 1,0 1-1,0-1 0,0 0 1,1 1-1,-1-1 0,0 0 1,-1 1-172,1-1 136,0-1 1,0 1-1,0 0 1,1 0-1,-1 0 1,0-1-1,0 1 1,0 0-1,0-1 1,0 1-1,0 0 1,0-1-1,1 1 1,-1-1-1,0 0 1,0 1-1,1-1-136,-2-1 117,0 1-1,0-1 1,0 0-1,1 0 1,-1 0 0,1 0-1,0 0 1,0-1-1,0 1 1,0 0-1,0 0 1,0-1 0,1 1-1,-1 0 1,1-1-1,0 1 1,0-1 0,0 1-1,0 0 1,0-1-1,0 0-116,2-4-18,-1-1-1,1 1 0,0-1 0,1 1 1,-1 0-1,3-3 19,-1 2-45,0 1-1,1 0 1,-1 0 0,1 0 0,1 1 0,6-7 45,-10 11-9,1-1 1,0 1-1,0 0 1,0 0-1,0 0 1,1 0-1,-1 0 0,1 0 1,-1 1-1,1 0 1,0-1-1,-1 1 1,1 1-1,0-1 1,0 0-1,0 1 1,3-1 8,-4 1-6,-1 1-1,1-1 1,0 1 0,0-1-1,0 1 1,-1 0 0,1 0 0,0 0-1,-1 0 1,1 0 0,-1 0-1,0 1 1,1-1 0,-1 1-1,0-1 1,0 1 0,0 0 0,0 0-1,0 0 1,0 0 0,-1 0-1,1 0 1,0 2 6,1 1-7,0 0 0,-1 0 1,0 0-1,0 0 0,0 0 0,-1 1 0,0-1 0,0 0 0,0 1 1,-1 2 6,0-1 4,-1 0 0,0 1 1,-1-1-1,0 0 0,0 1 0,0-1 1,-1 0-1,0 0 0,-3 3-4,-8 12 74,0-1-1,-6 4-73,4-4 92,-20 23 51,17-22 498,-2 5-641,19-24 63,-5 9 357,6-11-412,1-1 0,0 0 1,0 0-1,0 0 1,0 1-1,0-1 0,0 0 1,0 0-1,0 0 1,0 0-1,0 1 0,0-1 1,0 0-1,0 0 1,0 0-1,0 1 0,0-1 1,0 0-1,0 0 1,1 0-1,-1 0 0,0 1 1,0-1-1,0 0 1,0 0-1,0 0 0,0 0 1,0 0-1,1 1 1,-1-1-1,0 0 0,0 0 1,0 0-1,0 0 1,1 0-1,-1 0 0,0 0 1,0 0-1,0 0 1,1 0-1,-1 0 0,0 1 1,0-1-1,0 0 1,1 0-1,-1 0 0,0 0 1,0 0-1,0 0 1,1 0-1,-1-1 0,0 1 1,0 0-1,0 0 1,1 0-1,-1 0 0,0 0 1,0 0-1,0 0 1,1 0-9,12-3 99,1 0 0,-1-1 0,7-3-99,20-5 135,98-22-20,-44 16-3702,-91 18 3340,14-2-2831,-6 3-3213,0 2 1502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2 226 7296,'0'0'362,"-1"1"0,1-1-1,0 0 1,0 0 0,0 0 0,0 1 0,0-1 0,0 0 0,0 0 0,0 0-1,0 1 1,0-1 0,0 0 0,0 0 0,0 0 0,0 1 0,0-1-1,0 0 1,0 0 0,0 1 0,0-1 0,0 0 0,0 0 0,0 0 0,0 1-1,0-1 1,1 0-362,1 5 3331,2-1-3713,-2-2 467,0-1 0,1 1 0,-1-1 0,1 0 0,-1 0 0,1 0 0,0 0 0,0 0 0,-1-1 0,1 1 0,0-1-85,9 2 319,-1-1 1,3 0-320,-8-1 122,41 0 94,0-2 0,41-6-216,253-31 0,-97 11 16,-5-4 69,-201 26-84,478-77 916,-357 56-726,-87 16-147,34-9-1687,-101 19 720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10464,'-9'-7'3370,"10"6"-3143,-1 1-1,1-1 1,0 1-1,-1-1 1,1 1-1,0 0 0,-1-1 1,1 1-1,0 0 1,0-1-1,-1 1 1,1 0-1,0 0-226,8-1 449,0 0 0,0 0 0,0 1-1,0 1 1,9 0-449,-12 0 71,38 4 521,27 7-592,-66-11 35,8 1 113,1 1 0,6 3-148,-16-5 29,-1 0-1,1 0 1,-1 1-1,0 0 1,0-1-1,0 1 1,0 0-1,0 0 1,0 0 0,0 1-1,1 1-28,-3-2 27,1 0 1,-1 0-1,0 0 0,0 0 1,0 1-1,0-1 0,0 0 0,-1 0 1,1 1-1,-1-1 0,0 0 1,0 1-1,0-1 0,0 1 0,0-1 1,0 0-1,-1 1 0,0 0-27,-1 5 43,0 0-1,-1-1 1,-1 1-1,-3 5-42,0-1-264,0-1 0,-2-1-1,1 1 1,-2-1 0,1 0 0,-2-1-1,1 0 1,-1 0 0,-12 6 264,-13 9-1494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374 136 9376,'-2'-10'6853,"3"-6"-3887,0 14-2896,-1-1 1,1 0 0,-1 1-1,0-1 1,0 1-1,0-1 1,-1 0-1,1-1-70,-1 0 93,-1 0 0,1-1 0,-1 1 0,0 0 0,0 0 0,0 0 0,0 0-1,-1 0 1,0 0 0,0 0 0,0 1 0,-2-2-93,1 2 36,0 0 0,1 0 0,-1 0 1,-1 1-1,1-1 0,0 1 0,-1 0 0,0 0 0,0 0-36,-3 1 23,0-1 0,1 1-1,-1 0 1,0 0 0,0 1-1,0-1 1,0 2 0,0-1-1,0 1 1,0 0 0,0 1-1,-4 0-22,1 2 0,-1 0-1,1 1 1,0 0-1,1 0 1,-1 1 0,1 0-1,0 1 1,1 0-1,0 0 1,0 1-1,1 0 1,-4 4 0,5-4 12,0 0 0,1 1-1,0 0 1,1 0 0,0 0 0,0 0 0,1 1 0,1-1 0,-1 1 0,2 0 0,0 0 0,0 0 0,1 4-12,0-8 20,1-1 1,1 1-1,-1 0 1,1 0-1,1 0 1,-1-1-1,1 1 0,0 0 1,0-1-1,1 0 1,0 1-1,0-1 1,0 0-1,1 0 1,0 0-1,0-1 1,0 1-1,1-1 1,-1 0-1,1 0 1,0 0-1,1-1 1,-1 0-1,1 0 0,0 0 1,-1 0-1,2-1 1,-1 1-1,0-1 1,0-1-1,3 1-20,1 0-66,0-1 0,0 0 0,0-1 0,0 0 0,9-1 66,15-1-262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38 123 8736,'-4'-3'1147,"1"0"-182,0 1 0,0 0 1,0 0-1,1-1 0,-1 1 0,0-2-965,2 3 185,1 0-1,-1-1 0,1 1 1,-1 0-1,1 0 0,-1-1 0,1 1 1,0 0-1,0 0 0,0-1 0,0 1 1,0 0-1,0-1 0,0 1 1,0 0-1,0 0 0,1-1 0,-1 1-184,2-5 159,1 1-1,-1 0 0,1 0 1,0 1-1,1-1 0,-1 0 1,1 1-1,0 0 0,0 0 1,1 0-1,-1 0 0,1 0 1,0 1-1,0 0 0,0 0 1,2-1-159,-5 3 8,0 0 0,1 1 0,-1-1 0,0 0 0,0 1 0,1-1 0,-1 1 0,0 0 0,1 0 0,-1-1 1,0 1-1,1 1 0,-1-1 0,0 0 0,1 0 0,-1 1 0,0-1 0,1 1 0,-1 0-8,1 0-9,-1 0 1,0 0-1,0 1 0,0-1 1,0 0-1,0 1 0,0-1 0,0 1 1,-1 0-1,1 0 0,-1 0 1,1-1-1,-1 1 0,0 0 0,0 0 1,1 1-1,-1-1 9,0 2-1,1 1 0,-1-1 0,0 0 1,0 1-1,0-1 0,-1 0 0,0 1 0,0-1 0,0 0 1,0 1-1,-2 2 1,1-1 3,-1 0 0,0 0 1,-1 0-1,1 0 0,-1 0 1,-1-1-1,-2 5-3,-2 0 97,0-1 1,0-1 0,-1 1-1,0-1 1,0-1-1,-1 1 1,0-1 0,-11 5-98,14-8 165,2-2 54,-1 1-1,1 1 1,0-1 0,0 0-1,0 1 1,-3 3-219,8-7 30,1 0 0,-1 1 0,1-1 0,-1 0 0,1 0-1,-1 0 1,0 1 0,1-1 0,-1 0 0,1 0 0,-1 0 0,1 0 0,-1 0 0,1 0 0,-1 0 0,1 0 0,-1 0 0,1 0-30,20-1 97,0-1 0,0-1 0,0-1 1,0 0-1,2-2-97,19-4-385,-7 2-1748,-4 1 559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30 9792,'-7'-18'3173,"7"18"-3108,0-1 0,-1 1 0,1 0 0,0-1 1,0 1-1,0 0 0,0 0 0,0-1 0,0 1 0,-1 0 0,1 0 0,0 0 1,0-1-1,0 1 0,-1 0 0,1 0 0,0 0 0,0-1 0,-1 1-65,0-1-45,-9-4 1703,10 5-1609,-1 0 1,1-1-1,0 1 1,-1 0-1,1 0 1,0 0-1,-1 0 1,1 0-1,0 0 1,-1 0-1,1 0 1,0 0-1,-1 0 1,1 0-1,0 0 1,-1 0-1,1 1 1,0-1 0,-1 0-1,1 0 1,0 0-1,-1 0 1,1 0-1,0 1 1,0-1-1,-1 0 1,1 0-1,0 0 1,0 1-1,-1-1 1,1 0-1,0 0 1,0 1-1,0-1-49,-2 3 40,1 0 0,0 0-1,0 1 1,0-1 0,1 0 0,0 0-1,-1 0 1,1 1 0,0-1-1,1 0 1,-1 0 0,1 3-40,0 4 30,5 33 136,7 25-166,16 44 667,-22-85-455,17 69 388,16 56-112,-24-98 795,-3 2-1,4 54-1282,-17-110 7,1 14 362,-1-14-336,0 1 0,0-1 0,0 1 0,0-1 0,0 1 0,0-1 0,0 0 0,0 1-1,0-1 1,0 1 0,0-1 0,0 1 0,-1-1 0,1 1 0,0-1 0,0 0 0,-1 1 0,1-1 0,0 1 0,-1-1-33,0-2 219,-5-15-62,2 0 1,0 0-1,1 0 1,0-6-158,2 13 42,-4-36-23,3 1 1,2 0-1,4-30-19,-2 59-50,0 1 0,1-1-1,1 1 1,1 0 0,3-7 50,-5 16-26,0 0 0,0 0 0,0 0 0,1 1 0,0-1 1,0 1-1,0 0 0,1 0 0,0 0 0,0 0 0,1 1 1,0 0-1,-1 0 0,6-3 26,-2 3-18,0 1 1,0-1-1,0 1 0,0 1 1,1-1-1,-1 1 0,1 1 1,-1-1-1,9 1 18,-11 1-4,1 0 0,-1 0 1,1 1-1,-1 0 0,0 0 0,1 1 1,-1-1-1,0 2 0,0-1 0,0 0 0,-1 1 1,1 0-1,1 2 4,-5-4 8,-1 1-1,1 0 1,-1 0 0,0-1 0,0 1 0,0 0-1,0 0 1,-1 1 0,1-1 0,0 0 0,-1 1-1,0-1 1,0 0 0,0 1 0,0-1-1,0 1 1,0 0 0,0 1-8,-1 0 5,0-1 0,0 1 1,0-1-1,0 1 0,-1-1 0,1 1 1,-1-1-1,0 1 0,0-1 0,-1 0 1,1 1-1,-1-1 0,1 0 0,-2 1-5,-3 4 40,0-1 0,-1 1 0,0-1 0,0 0 0,-1-1 0,0 1 0,-1-1-40,-4 3 61,-1-1 0,1 0-1,-2-1 1,-4 2-61,10-6 25,0 0 0,0 0 0,0 0 0,-1-1 0,1 0 0,-1-1 0,-6 0-25,10 0-371,-1-1 0,1 0 1,-1-1-1,1 0 0,-1 0 0,1 0 0,-1 0 0,1-1 1,0 0-1,0 0 0,-4-2 371,0-2-3392,6 2 1062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17 9888,'-3'-11'3178,"3"11"-3097,0 0-1,0 0 0,0-1 1,0 1-1,0 0 0,0 0 1,0-1-1,0 1 0,0 0 1,0 0-1,0 0 0,0-1 1,0 1-1,0 0 0,-1 0 0,1 0 1,0-1-1,0 1 0,0 0 1,0 0-1,-1 0 0,1 0 1,0 0-1,0-1 0,0 1 1,-1 0-1,1 0 0,0 0 1,0 0-1,0 0 0,-1 0 1,1 0-1,0 0 0,0 0 1,-1 0-1,1-1 0,0 1 1,0 0-1,-1 0 0,1 0 1,0 1-1,0-1 0,-1 0-80,-6 3 1282,5-1-1220,0 0-1,0 1 1,0-1-1,0 0 1,0 1-62,-7 7 65,-79 91 1237,31-35-6,45-52-790,2 0 1,-3 5-507,12-19 17,1 1 1,0-1-1,0 1 0,-1-1 0,1 0 1,0 1-1,0-1 0,0 1 0,0-1 1,-1 1-1,1-1 0,0 1 0,0-1 1,0 1-1,0-1 0,0 0 0,0 1 1,0-1-1,0 1 0,1-1 0,-1 1-17,0-1 10,0 1-1,1-1 0,-1 0 0,0 0 0,1 1 1,-1-1-1,0 0 0,1 0 0,-1 1 0,0-1 0,1 0 1,-1 0-1,1 0 0,-1 1 0,1-1 0,-1 0 0,0 0 1,1 0-1,0 0-9,2 0 24,1 0 0,-1 0 0,1 0 1,0 0-1,1-1-24,-4 1 9,26-4 111,0-1 1,14-6-121,1 0-156,-30 9-302,48-13-3948,-46 11 2476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12128,'-8'-4'4479,"8"4"-3455,-3 4-320,0 1 352,6 2-736,-3 5 224,5 6-320,1 6-128,2 0-64,-2 4-32,0 2 0,-1-4-1856,1-2 1024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336 229 7136,'2'4'2202,"-2"-4"-1735,0 1 0,1 0 0,-1-1 0,1 1 0,-1-1 0,1 1 0,-1-1 0,1 1-1,-1-1 1,1 1 0,0 0-467,1-1 3893,-2-4-2172,-3-3-743,0 4-868,1 1 0,-1 0 0,0 0 0,0 0 0,0 0 0,0 0 0,0 1 0,0-1 0,0 1-1,-1 0 1,1-1 0,-1 1 0,0 0-110,-1 0-1,1 1-1,0-1 0,0 1 1,-1-1-1,1 1 1,0 0-1,0 0 0,-1 1 1,1-1-1,0 1 0,0 0 1,0 0-1,0 0 1,0 0-1,-2 2 2,3-2-13,0 1 0,0-1-1,0 1 1,0-1 0,1 1 0,-1 0 0,1 0-1,0 0 1,-1 1 0,1-1 0,0 0 0,1 1 0,-1-1-1,0 1 1,1-1 0,0 1 0,-1 0 0,1 0-1,0-1 1,1 2 13,-1-2-1,1 0-1,0 0 0,-1 0 1,1 0-1,0 0 0,1 0 1,-1 0-1,0 0 0,1 0 1,-1 0-1,1-1 0,0 1 1,-1 0-1,1 0 0,0 0 1,0 0-1,1-1 0,-1 1 1,0 0-1,1-1 0,-1 1 1,1-1-1,-1 0 0,1 1 1,0-1-1,0 0 2,5 4 13,1-1 1,-1-1-1,1 1 1,0-1-1,0 0 1,1 0-14,0-1 34,13 6-4,-21-8 2,0 1 0,1-1 0,-1 1 0,0 0 0,0-1 0,1 1 0,-1 0 0,0 0 0,0 0 0,0 0 0,0 0 0,0 1-32,0-1 39,-1 0 1,1 0-1,-1 0 1,0 0 0,0 1-1,1-1 1,-1 0-1,0 0 1,0 0 0,0 1-1,0-1 1,-1 0-1,1 0 1,0 0 0,-1 2-40,1-2 12,-1 0 0,1 0 0,0 0 0,-1 0 0,1 0 0,0 0 0,0 0 0,0 0 0,0 0 0,0 0 0,0 0 0,0 0 0,1 0 0,-1 0 0,0 0 0,1 0 0,-1 0 0,1 0 0,-1 0 0,1 0 0,-1-1 0,1 1 0,0 0 0,-1 0 0,1 0 0,0 0-12,1 0 10,0 0 1,0 0-1,0 0 0,0 0 0,0 0 1,0-1-1,0 1 0,0-1 0,0 1 0,0-1 1,1 1-1,-1-1 0,0 0 0,0 0 0,1 0 1,-1 0-1,0 0 0,0-1 0,1 1 1,1-1-11,-1 0 30,1 0 1,0 0 0,-1 0 0,1-1 0,-1 1 0,1-1 0,-1 0 0,0 1-1,1-2 1,-1 1 0,2-2-31,-2 1 19,-1 0 1,1 0-1,-1 0 0,0 0 0,0-1 0,0 1 0,0-1 0,-1 1 1,1-1-1,-1 0 0,0 1 0,0-3-19,0-2 26,0 0-1,-1 0 1,0-1-1,0 1 1,-1-2-26,-2-4 30,0-1 1,-1 1 0,0 0 0,-3-2-31,7 13 5,-6-12-23,-1-1 1,0 1-1,-1 0 0,0 1 1,-2 0-1,0 0 1,-3-2 17,4 6 5,0 1-1,0 0 1,-1 0 0,0 1 0,0 1-1,-1-1 1,-1 2 0,1-1 0,-6-1-5,13 6-24,-1 1 0,0-1 0,0 1 1,-1 0-1,1 0 0,0 0 0,0 1 1,0 0-1,-1 0 0,1 0 0,0 0 1,0 1-1,-1-1 0,1 1 0,0 0 1,0 1-1,-4 1 24,3-1-29,-1 1-1,1 0 1,0 0 0,0 1 0,0 0-1,1 0 1,-1 0 0,1 0 0,0 1-1,1-1 1,-1 1 0,1 0 0,-1 2 29,-4 8 19,0 0 0,1 1 1,0 0-1,2 1 0,0-1 1,1 1-1,1 0 0,0 2-19,2-3 36,1 1-1,1-1 1,1 1-1,0 0 1,1-1 0,1 1-1,1-1 1,1 0-1,0 0 1,2 0-1,0-1 1,2 3-36,-3-7 26,1 0 0,0-1 0,1 0-1,0 0 1,1-1 0,0 0 0,0 0 0,3 0-26,1 1-24,0-1 0,1 0 0,1-1 1,-1-1-1,2 0 0,1 1 24,-5-4-286,1 0 1,-1 0-1,1-1 0,-1 0 1,1-1-1,11 0 286,-14-1-1115,1-1 0,0 0 0,6-1 1115,-7-1-1950,-1 1 0,1-1 1,-1-1-1,1 1 1950,28-11-5440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15 147 5568,'14'13'9434,"-14"-13"-7797,0-5 2273,0-8-1928,-1 8-1726,1 0 0,0 0 0,1 0 1,-1 0-1,1 0 0,0 1 0,0-1 1,2-4-257,0 2 27,1 1 0,0 0 0,0-1 0,1 2 0,0-1 0,0 0 0,0 1 0,1 0 0,0 0 0,0 0 0,0 0 0,5-1-27,-7 3-21,1 1 1,0-1 0,0 1 0,-1 0 0,1 1 0,0-1 0,1 1-1,-1 0 1,0 0 0,0 0 0,1 0 0,-1 1 0,0 0 0,1 0-1,-1 0 1,0 1 0,0 0 0,1 0 0,3 1 20,-6-1-6,0 0 0,-1 0 0,1 0-1,-1 0 1,1 1 0,-1-1 0,0 1 0,0-1 0,0 1 0,0 0 0,0 0 0,0 0-1,0 0 1,0 0 0,-1 0 0,1 0 0,-1 1 0,0-1 0,0 0 0,0 1-1,0-1 1,0 1 0,-1-1 0,1 2 6,0 2 11,-1-1 0,1 1 0,-1 0 0,-1 0 0,1-1 0,-1 1 0,0 0 0,0-1 0,-1 1 0,-2 3-11,0 0-17,0 0-1,-1-1 1,-1 0 0,1 0 0,-3 1 17,-34 37 123,-109 110 1274,150-155-1379,-2 3 56,-1-1 1,1 1-1,0 0 1,1 0-1,-2 2-74,4-5 11,0-1-1,-1 1 1,1-1-1,0 1 0,0-1 1,0 1-1,0-1 1,0 1-1,0-1 1,-1 1-1,1-1 0,1 1 1,-1-1-1,0 1 1,0-1-1,0 1 0,0-1 1,0 1-1,0 0 1,1-1-11,-1 1 8,1-1-1,0 1 1,-1-1 0,1 1 0,-1-1 0,1 0-1,0 1 1,-1-1 0,1 0 0,0 0 0,0 1 0,-1-1-1,1 0 1,0 0 0,0 0 0,-1 0 0,1 0-1,0 0 1,0 0 0,-1 0 0,1 0-8,15-1 32,-2-1 0,1 0 0,14-3-32,-2-1 32,74-14 118,-7 2-2016,-31 7-3714,-35 8 2609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107 366 8480,'0'0'83,"0"0"0,0 0 0,0 0-1,0-1 1,-1 1 0,1 0 0,0 0 0,0 0 0,0 0 0,0 0 0,-1 0 0,1 0 0,0 0 0,0 0 0,0 0 0,0 0 0,-1 0 0,1 0-1,0 0 1,0 0 0,0 0 0,-1 0 0,1 0 0,0 0 0,0 0 0,0 0 0,0 0 0,-1 0 0,1 1 0,0-1 0,0 0 0,0 0 0,0 0-1,0 0 1,-1 0 0,1 0 0,0 0 0,0 1 0,0-1 0,0 0 0,0 0 0,0 0 0,0 0 0,0 0 0,0 1 0,0-1 0,-1 0 0,1 0-1,0 0 1,0 0 0,0 0 0,0 1 0,0-1 0,0 0 0,0 0 0,0 0 0,0 0-83,-1 6 1454,0 0 660,2-5-749,-1-5-455,-1-68-41,-10-62-869,8 109-24,-2-9-100,0 1 0,-11-30 124,16 62-6,-6-11-76,6 11 79,0 1 0,0 0 0,0 0-1,0 0 1,0 0 0,0-1 0,0 1 0,0 0 0,0 0 0,0 0 0,-1 0 0,1 0 0,0-1 0,0 1 0,0 0 0,0 0-1,0 0 1,-1 0 0,1 0 0,0 0 0,0 0 0,0 0 0,-1-1 0,1 1 0,0 0 0,0 0 0,0 0 0,0 0-1,-1 0 1,1 0 0,0 0 0,0 0 0,-1 0 0,1 0 0,0 0 0,0 0 0,0 0 0,0 0 0,-1 0 0,1 1 0,0-1-1,0 0 1,0 0 0,-1 0 0,1 0 0,0 0 0,0 0 0,0 0 0,0 0 0,-1 1 0,1-1 0,0 0 0,0 0-1,0 0 1,0 0 0,0 0 0,0 1 0,0-1 0,0 0 0,-1 0 0,1 0 0,0 0 0,0 1 3,-2 3-5,0 0 0,0 0 0,1 0 0,0 0 0,-1 1 0,2-1 0,-1 0 0,0 3 5,0 13 0,1 7 0,0-11-14,9 288-60,1-199 620,16 54-546,-22-136 115,6 26 169,3 24 920,-12-66-806,-3-10 75,-2-11-187,-5-32-259,-2-42-27,8 44-21,1-1-1,4-12 22,0 27-34,1 0 0,3-3 34,-4 23-47,1 0 1,0 0 0,0 0 0,1 0 0,1 0 0,0 1 0,0 0 0,1 0 46,-4 6-29,1 0 1,-1 1-1,0-1 0,1 1 0,0 0 1,-1-1-1,1 1 0,0 0 0,0 0 1,1 1 28,-3 0-7,0 0 1,0 1 0,1-1-1,-1 1 1,0 0-1,1-1 1,-1 1 0,0 0-1,1 0 1,-1 0 0,0 0-1,1 0 1,-1 0 0,1 0-1,-1 0 1,0 0 0,1 1-1,-1-1 1,0 0 0,0 1-1,1-1 1,-1 1 0,0-1-1,0 1 1,1 0 0,-1-1-1,0 1 7,2 2-5,-1-1-1,1 0 0,0 1 1,-1 0-1,0 0 1,0-1-1,0 1 0,0 0 1,0 0-1,-1 1 0,1-1 1,-1 0-1,1 2 6,-1 1 20,1 1 1,-1 0-1,0-1 0,-1 1 0,0 0 0,0 1-20,0-2 7,-1-1 1,1 1-1,-1-1 0,-1 1 0,1-1 0,-1 1 0,0-1 0,0 0 0,-1 0 0,0 0 1,0 0-1,-1 1-7,0-1 8,-1 1 1,0-1-1,0 0 0,0 0 1,-1 0-1,1-1 1,-1 0-1,-1 0 1,1 0-1,-1 0 1,1-1-1,-4 1-8,1-1 33,1 0 0,-1-1 0,0 0 0,0-1 0,-3 1-33,7-2-305,0 1 0,0-1 0,0 0 0,0 0 0,0-1 0,1 0 0,-1 1 0,0-1 0,0-1 0,-4 0 305,9 2-166,-1-1 1,1 1-1,0 0 1,-1 0-1,1 0 1,0 0-1,0 0 1,-1-1-1,1 1 1,0 0-1,-1 0 1,1-1-1,0 1 1,0 0-1,0 0 0,-1-1 1,1 1-1,0 0 1,0 0-1,0-1 1,0 1 165,0 0-239,0-1 0,0 1 0,0 0 1,0 0-1,0-1 0,0 1 0,0 0 0,0 0 0,0 0 1,1-1-1,-1 1 0,0 0 0,0 0 0,0 0 0,0 0 1,1-1-1,-1 1 0,0 0 0,0 0 0,0 0 0,1 0 1,-1 0-1,0 0 0,0 0 0,0 0 0,1-1 0,-1 1 1,0 0-1,0 0 0,1 0 0,-1 0 239,10 0-4069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7712,'0'9'4165,"0"-9"-2896,0 0-357,0 0 139,0 0-336,6-5 1252,-4 1-1801,0 0-1,0 0 1,-1-1-1,1 1 1,-1-1-1,0-1-165,1-4 138,0-3 96,0 0 0,-1 0 0,0-1 0,-1 0-234,0 7 83,11 51 375,-5-12 91,0 26-549,-5-40-3365,-1 1 0,-2 5 3365,2-11-2250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 7712,'-20'2'7744,"26"-2"-6980,0-1 1,0 0 0,0 0 0,0 0 0,0-1 0,0 1-765,40-15-456,-20 6 626,39-15-2740,-47 18 997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281 354 5728,'0'0'235,"0"0"0,0 0 0,1 0 0,-1 0 0,0-1 0,0 1 0,0 0 0,0 0 0,0 0 0,0 0 0,0 0 0,0 0 0,1-1 0,-1 1 0,0 0 0,0 0 0,0 0 0,0 0 0,0 0 1,1 0-1,-1 0 0,0 0 0,0 0 0,0 0 0,0 0 0,1 0 0,-1 0 0,0 0 0,0 0 0,0 0 0,1 0 0,-1 0-235,9 0 2975,-6 0-954,-7-7 379,3 6-2345,0 0 1,0 0-1,0 0 0,0 0 1,-1 0-1,1 0 1,0 0-1,-1 0 1,1 0-1,-1 1 0,1-1 1,-1 1-1,1-1 1,-1 1-1,1-1 1,-2 1-56,0-1 35,0 1 0,0 0 1,-1 0-1,1 0 0,0 1 0,0-1 1,0 0-1,-3 2-35,-3 0-10,0 1 0,-1 1 0,1-1 1,0 1-1,-3 3 10,4-3-14,0 1 1,1 0 0,-1 0 0,1 0-1,-5 6 14,10-9-3,0 0 0,0 0 0,1-1 0,-1 1 0,1 0 0,-1 0 0,1 1 0,0-1 0,0 0 0,0 0 0,0 0 0,1 1 0,-1-1 0,1 0 0,-1 1 0,1-1 0,0 0 0,0 1-1,0-1 1,0 0 0,1 1 0,0 1 3,-1-2 1,1-1 0,0 0-1,-1 1 1,1-1 0,0 0 0,0 1-1,0-1 1,0 0 0,0 0-1,1 0 1,-1 0 0,0 0-1,1 0 1,0 0-1,3 2 43,1 0 0,-1 0 0,4 0-43,-5-2-4,0 1-1,-1-1 0,1 1 1,0 0-1,-1 0 1,1 0-1,0 1 5,-1 0 4,-1 1-1,1-1 1,0 1 0,-1-1-1,0 1 1,0 0 0,1 3-4,-1-2 69,1 0 1,0 0 0,2 3-70,-5-8 7,3 4 41,-1-1 0,1-1-1,-1 1 1,1 0 0,2 1-48,-4-3 9,1 0 1,-1-1 0,0 1 0,1 0-1,-1-1 1,0 1 0,1-1 0,-1 1-1,1-1 1,-1 0 0,0 0-1,1 1 1,-1-1 0,1 0 0,-1 0-1,1 0 1,-1 0 0,1-1-10,5 0 19,-1 0 0,1-1 0,-1 0 0,0 0 0,0-1-1,0 1 1,0-1 0,0 0 0,-1 0 0,3-3-19,6-4-38,-1 0 0,-1 0 0,6-7 38,-12 11 16,0 0 1,0-1-1,-1 1 1,0-1-1,0 0 1,-1 0-1,0-1 1,0 1-1,-1-1 1,1-2-17,-1-2 28,-1 0 0,0 0 0,-1 0 0,0-2-28,-1-9 91,-3-16-91,1 18-7,-1 0 1,-1 1 0,-1 0 0,-2 0 0,0 0-1,-3-3 7,3 9 4,-1-1-1,0 1 1,-1 1 0,-1 0-1,-1 0 1,-7-7-4,13 15-7,-1 0 0,1 1 0,-1-1 1,0 1-1,-6-3 7,7 5-4,1 0 1,-1 0 0,0 0-1,0 1 1,0 0 0,0-1-1,0 2 1,0-1 0,-3 0 3,0 1-23,0 0 1,0 1 0,0-1 0,0 1 0,1 1 0,-1-1 0,0 1-1,0 0 1,1 1 0,0 0 0,-1 0 0,1 0 0,-5 4 22,5-3-5,0 1 0,1 0 0,-1 0 1,1 1-1,0 0 0,0 0 1,-3 5 4,-1 3 23,1 1 1,1-1-1,0 3-23,-1 1 41,1 1 0,1 0 1,2 0-1,0 0 0,1 0 0,-1 14-41,4-19 4,1 1 0,0 0 0,1-1 0,1 1 0,0-1 0,2 1 0,0-1 0,0 0 0,4 6-4,2 0 15,0-1 0,1 0 1,13 17-16,-17-27 29,1 0-1,-1-1 1,2 0 0,-1 0 0,1 0 0,0-1 0,1 0 0,7 4-29,-11-8-21,0 0 0,0 0 0,1-1 0,-1 1 0,1-1 0,-1-1 0,1 1 0,0-1 0,0 0 0,-1 0 0,1 0 1,0-1-1,0 0 0,1-1 21,0 0-864,1 0 0,7-3 864,17-5-1270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4 250 9056,'-2'9'4933,"2"-9"-4821,-1 0 0,1 1 0,0-1 0,0 0 0,0 0 0,0 1 0,0-1 0,0 0 0,-1 0 0,1 1 0,0-1 0,0 0 0,0 0 0,0 1 0,0-1 0,0 0 0,0 0 0,0 1 0,0-1 0,0 0 0,1 1 0,-1-1 0,0 0 0,0 0 0,0 1-112,2 0 1930,1 1-412,1-6-833,-2 1-529,0-1 0,0 0-1,-1 1 1,0-1 0,1 0 0,-2 0 0,1 0-1,0 0 1,-1-2-156,1-9-28,-3-14 28,2 15 77,-5-47 7,0-25-206,7 66-6,-2 52-79,2 105 160,0-94 108,3-1-1,5 13-60,6 14-923,-16-65-901,0-1 544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44 8224,'-7'1'3898,"5"0"-2041,2-1 30,1 1-1362,-1 0-1,0 0 1,0 1 0,1-1-1,-1 0 1,1 0 0,-1 0-1,1 0-524,0 0 142,0-1-1,1 0 1,-1 0-1,0 1 1,1-1-1,-1 0 1,0 0 0,1 0-1,-1 0 1,0 0-1,1 0 1,-1 0-1,0-1 1,1 1-1,0 0-141,1-1 69,9-1 2,0-1 0,4-2-71,7-1 2,-18 5-47,116-31-1968,-93 25 711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6400,'-11'0'3509,"11"7"252,0 14-3508,0-14 122,1 33 150,-1 33 294,-2-21 66,4 32-885,2-30 70,2 41 282,-6-66 378,0-28-703,1-1-1,-1 1 0,0-1 0,0 1 0,0-1 0,1 1 1,-1-1-1,0 1 0,1-1 0,-1 1 0,1-1 0,-1 1-26,1-1 42,-1 1-1,1-1 0,-1 1 0,0 0 0,1-1 0,-1 1 0,0-1 0,1 1 0,-1 0 0,0-1 0,0 1 0,1 0 0,-1-1-41,2 33 624,-1-31-642,-1 0 1,0 0-1,1 0 0,-1 0 0,1 0 0,0 0 0,0 0 0,0 0 18,0 0 16,0 0 1,0 0 0,-1 1-1,1-1 1,0 0 0,-1 0-1,0 0 1,1 1-17,-1-2 22,0 0 0,0 1 0,0-1 0,0 0 0,0 0 0,1 0 0,-1 1 0,0-1 0,1 0 0,0 0 0,-1 0 0,1 0 0,-1 0 0,1 0 0,0 0 0,1 1-22,3-2-1083,-5 0 464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87 405 7232,'0'7'1904,"-1"0"0,-1 6-1904,2-11 351,-1 1 0,1-1 0,0 0 0,0 1 1,0-1-1,1 2-351,-1 4 757,1-4 113,1-4-234,3-9 364,-2 1-587,-2 0-1,1 0 0,-2 0 0,1-5-412,-2-32 603,1 44-599,-2-24 21,-2 0-1,-1 0 1,-4-9-25,-6-33-53,10 26 85,1-9-32,-3-32-37,5 72-37,1 7 53,-1 6 84,-2 19 106,2 0 0,0 0 1,2 18-170,-1 11 212,1-32-242,-8 82 263,2-49-185,2 0 0,3 34-48,2-30 178,-2-34-42,1-21-103,0 0 0,0-1-1,1 1 1,-1 0-1,0 0 1,0 0 0,0 0-1,1 0 1,-1-1-1,0 1 1,1 0-33,-1 0 5,0-1 0,0 0 0,0 0 0,0 0 0,0 0 0,0 0 0,0 0-1,0 0 1,0 0 0,0 0 0,0 0 0,1 0 0,-1 0 0,0 0 0,0 0 0,0 0 0,0 0 0,0 0 0,0 0 0,0 0 0,0 0-1,0 0 1,0 0 0,0 0 0,0 0 0,0 0 0,0 0 0,0 0 0,0 0 0,0 0 0,0 0 0,0 0 0,0 0 0,0 0 0,0 0-1,1 0 1,-1 0 0,0 0 0,0 0 0,0 0 0,0 0 0,0 0 0,0 0 0,0 0 0,0 0 0,0 0 0,0 0 0,0 0-1,0 0 1,0 0 0,0 0 0,0 0 0,0 0 0,0-1 0,0 1 0,0 0 0,0 0-5,1-6 219,-2-3-153,0-1 0,0 1 0,-2-5-66,-3-13-43,1-27-280,2 0 1,4-19 322,-1 20 90,1 28-107,1-6 17,-1 22-109,1-1 0,0 1 0,0 0 0,4-7 109,-6 16-167,0-1 1,0 1-1,0-1 0,0 0 1,0 1-1,0-1 1,0 1-1,0-1 0,0 1 1,0-1-1,-1 1 1,1-1-1,0 1 1,0-1-1,0 1 0,-1-1 1,1 0 166,-1 1-1125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39 218 7296,'-6'-2'1953,"0"0"0,0 0 0,1-1 0,-1 1 0,-3-3-1953,16 4 456,0 0 0,0 1 0,0 0 1,2 0-457,-2 0 31,84-1-1,38-1-60,42-1-77,457-44 176,-351 23-5,-19 3-176,153-29 118,-260 26 300,-56 8-148,-75 13-161,-8 1-75,1 0-1,7-3 79,-17 5-1998,-7 1-6452,1-1 4429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7648,'-7'-9'2453,"7"9"-2385,0 0-1,-1 0 1,1-1 0,0 1-1,0 0 1,0 0 0,0 0-1,0 0 1,0 0 0,0 0 0,0 0-1,0 0 1,0 0 0,0 0-1,0 0 1,0 0 0,0 0-1,0-1 1,0 1 0,0 0-1,0 0 1,0 0 0,0 0-1,0 0 1,0 0 0,0 0-1,0 0 1,0 0 0,0 0-1,0-1 1,0 1 0,0 0 0,0 0-1,0 0 1,0 0 0,0 0-1,0 0 1,0 0 0,0 0-1,0 0 1,0 0 0,0 0-1,0 0 1,0-1 0,0 1-1,0 0 1,1 0 0,-1 0-1,0 0 1,0 0 0,0 0-1,0 0 1,0 0-68,8 1 1366,7 3-900,-2 1-415,7 3 1,-1 0 0,0 1 1,12 8-53,-27-14 43,-1-1 0,0 1 0,0-1 0,0 1 0,0 0 1,-1 0-1,1 0 0,-1 0 0,0 0 0,0 0 1,1 3-44,-1-3 32,-1 0-1,-1 0 1,1 0 0,0 0 0,-1 0 0,1 0 0,-1 0 0,0 0 0,0 0 0,-1 0 0,1 0 0,-1 0 0,1-1 0,-1 1 0,-1 1-32,-2 5 46,0-1 0,-1 0 0,0 0 0,-1 0 0,0-1 0,-1 0 0,1 0 0,-6 4-46,-14 13 69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270 145 9376,'-2'-2'1742,"2"1"548,2 1-402,-2 0-1190,0 0 251,0 0-271,1 1 15,1 0-614,0-1 0,0 1 0,0-1-1,0 0 1,0 0 0,0 1 0,0-1 0,0 0 0,0 0-1,0 0 1,0-1 0,0 1 0,-1 0 0,1-1 0,0 1-1,0-1 1,0 0 0,0 1 0,0-1 0,-1 0-1,3-1-77,-2 1 53,0 0 1,-1 0 0,1 0 0,0-1 0,0 1 0,-1-1 0,1 1 0,-1-1 0,1 0 0,-1 1-1,0-1 1,0 0 0,1 0 0,-2 0 0,1 0 0,0 0 0,0 0 0,-1 0 0,1-1-55,-1-1 27,0 0-1,0 0 1,-1-1 0,1 1 0,-1 0 0,0 0 0,-1 0 0,1 0 0,-1 0 0,0 0-1,0 0 1,0 1 0,0-1 0,-1 1 0,0-1 0,0 1 0,0 0 0,0 0 0,-1-1-27,0 1-8,1 0 0,-1 1 1,1-1-1,-1 1 0,0 0 1,0 0-1,0 0 0,-1 0 0,1 1 1,0 0-1,-1-1 0,1 1 1,0 1-1,-1-1 0,0 1 1,1-1-1,-1 1 0,1 0 1,-1 1-1,-3-1 8,1 2-17,-1 0-1,1 0 1,0 0 0,0 1 0,1 0-1,-5 2 18,-2 2-81,1 1-1,-10 7 82,12-7-11,-1 1-1,2 0 1,-1 1 0,2 0-1,-1 0 1,1 0-1,1 1 1,0 0-1,1 1 1,1-1-1,-1 1 1,2 0-1,0 0 1,1 1 11,1-4-4,0 0-1,0 1 1,2-1-1,-1 1 1,1-1-1,1 0 1,0 1 0,0-1-1,1 0 1,1 1-1,0-1 1,0 0-1,1 0 1,0-1 0,0 1-1,1-1 1,1 0-1,4 6 5,-5-9 21,-1-1-1,1 0 0,0 0 0,1 0 0,-1 0 0,1-1 0,0 0 1,0 0-1,0 0 0,0 0 0,0-1 0,1 0 0,-1 0 0,1-1 1,-1 0-1,1 0 0,4 0-20,-3 0-214,1-1 1,-1 1 0,0-2-1,0 1 1,0-1-1,0 0 1,0-1 0,0 0-1,0 0 1,-1 0-1,1-1 1,-1 0 0,1 0-1,2-2 214,13-8-1355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12 203 8128,'-12'4'4469,"16"-13"1484,6-11-5800,-5-8 184,-2 8-140,3-10 167,-2 0 1,-1-1-1,-2-8-364,-1 50-148,2 0 0,-1 1 148,1 0-45,6 27 17,2 0 0,9 22 28,-8-28 2,-5-10-1681,-4-1-4028,-2-14 3366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29 8960,'-14'0'3328,"14"0"-2592,-12 2-192,7-2 1536,5 2-1249,-6-2 449,6 2-768,0-4 32,6 2-288,5-4 192,6 2-256,10-5-96,1 0-64,8-1-32,-4 3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13 7872,'-9'-11'2560,"9"11"-2540,0 0 0,0 0 1,0 0-1,0 0 0,0 0 1,0-1-1,0 1 1,0 0-1,-1 0 0,1 0 1,0 0-1,0 0 0,0 0 1,0 0-1,0 0 0,0 0 1,0 0-1,0 0 0,0 0 1,0 0-1,0 0 0,0-1 1,0 1-1,0 0 1,-1 0-1,1 0 0,0 0 1,0 0-1,0 0 0,0 0 1,0 0-1,0 0 0,0 0 1,0 0-1,0 0 0,0 0 1,-1 0-1,1 0 0,0 0 1,0 0-1,0 0 1,0 0-1,0 0 0,0 0 1,0 0-1,0 0 0,0 0 1,0 0-1,-1 1-20,0-1 54,1 1 0,-1-1-1,0 1 1,0 0 0,0 0 0,0 0 0,1-1-1,-1 1 1,1 0 0,-1 0 0,0 0-1,1 0 1,0 0 0,-1 0 0,1 0 0,0 0-1,-1 0 1,1 0 0,0 1-54,-1 4 119,1 0-1,0 0 1,0 1-119,0 0 110,1 16 197,1 0 0,2 3-307,2 20 239,16 184 699,-10-94-388,-4 17 1498,-8-152-2037,0 2 172,0 0 0,0 0 0,-1 1 0,1-1 0,-1 0 0,0 2-183,1-5 12,0 0-1,0 0 1,0 0-1,0 0 1,0 0-1,0 0 1,0 1-1,0-1 1,0 0 0,0 0-1,0 0 1,0 0-1,0 0 1,-1 0-1,1 0 1,0 1-1,0-1 1,0 0-1,0 0 1,0 0-1,0 0 1,0 0-1,0 0 1,-1 0-1,1 0 1,0 0-1,0 0 1,0 1-1,0-1 1,0 0-1,0 0 1,-1 0-1,1 0 1,0 0-1,0 0 1,0 0-1,0 0 1,0 0-1,-1 0 1,1 0-1,0 0 1,0 0-1,0 0-11,-5-6 281,-3-12-67,7 15-185,-5-16 65,0 0-1,2 0 1,1-1-1,0-4-93,2 20-1,-1-18-40,1 0 0,1-1-1,1 1 1,1-6 41,2-4 54,6-21-54,-6 38-43,1-1 0,0 1 0,1 0 1,4-6 42,-9 19-11,1-1 0,-1 1 0,1-1 0,0 1 0,0-1 0,0 1 0,0 0 0,1 0 0,-1 0 0,1 0 0,-1 1 0,1-1 0,0 0 0,-1 1 0,1 0 0,3-2 11,-4 3-10,0-1 0,0 1-1,0 0 1,1-1 0,-1 1 0,0 0-1,0 0 1,0 0 0,0 0 0,0 1-1,0-1 1,0 0 0,0 1-1,0-1 1,0 1 0,0 0 0,0-1-1,0 1 1,0 0 0,-1 0-1,1 0 1,0 0 0,-1 1 0,1-1-1,-1 0 1,1 1 10,0 0 4,1 0 0,-1 0 0,0 1-1,-1-1 1,1 0 0,0 1 0,-1-1 0,1 1-1,-1 0 1,0-1 0,0 1 0,0 0 0,-1 0-1,1-1 1,-1 1 0,0 0 0,0 0 0,0 0-1,0 0 1,0 0 0,-1 0-4,0 3 4,-1 1-1,-1-1 1,0 0-1,0 1 1,0-1-1,-1 0 1,0 0-1,0-1 1,-5 5-4,6-5-2,-2-1-1,1-1 1,0 1 0,-1 0 0,0-1 0,0 0-1,0 0 1,0 0 0,-1-1 0,1 0 0,-1 1-1,-3-1 3,7-1-368,0-1 0,1 1-1,-1-1 1,0 0-1,0 1 1,0-1-1,0 0 1,0 0 0,0 0-1,0-1 1,0 1-1,-2-1 369,2 0-6133,4 1 1776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78 7968,'-20'-8'4713,"8"4"-1304,11 3-3349,1 1-1,0 0 1,0 0-1,0-1 1,0 1-1,0 0 1,0 0-1,0-1 1,0 1-1,0 0 1,0 0-1,0-1 1,0 1-1,0 0 1,0 0-1,0-1 1,0 1-1,0 0 1,0-1-1,0 1 1,1 0-1,-1 0 1,0 0-1,0-1 1,0 1-1,1 0-59,2-6 480,0 2-325,1-1 0,-1 1 0,1 0 0,0 0 0,1 0 0,-1 1 0,1-1 0,-1 1 0,1 0 0,0 0 1,1 0-1,-1 1 0,3-1-155,-7 2-5,1 0-1,0 1 1,-1 0 0,1-1 0,0 1 0,-1 0 0,1 0 0,0-1-1,0 1 1,-1 0 0,1 1 0,0-1 0,0 0 0,-1 0 0,1 1 0,0-1-1,-1 1 1,1-1 0,0 1 0,-1 0 0,1-1 0,-1 1 0,1 0-1,-1 0 1,1 0 0,-1 0 0,0 0 0,0 0 0,1 1 5,-1 0-8,1-1 0,-1 1 0,1 0 0,-1 0 0,0 0 0,0 0 0,0 0 0,0 0 0,-1 0 0,1 0 0,0 0 0,-1 0 0,0 0-1,0 1 1,1-1 0,-1 0 0,-1 0 0,1 0 0,0 0 0,-1 1 8,-1 4-3,-1-1 0,0 0 0,0 0 0,0 0 0,-1-1 0,0 1 0,0-1 0,-5 5 3,-8 6 195,-18 15-195,28-25 43,2-2 27,0 0 1,0 0 0,1 1-1,0 0 1,0 0 0,0 0-1,0 0 1,1 1-71,3-6 5,-1 1 0,1-1-1,0 0 1,0 1 0,0-1 0,0 0 0,0 1-1,0-1 1,0 0 0,0 1 0,0-1 0,0 0-1,0 1 1,0-1 0,0 0 0,0 1 0,0-1-1,0 0 1,0 1 0,0-1 0,0 0 0,0 1-1,1-1 1,-1 0 0,0 1 0,0-1 0,1 0-1,-1 0 1,0 1 0,0-1 0,1 0 0,-1 0-1,0 1 1,1-1 0,-1 0 0,0 0 0,1 0-1,-1 0 1,0 0 0,1 1 0,-1-1 0,0 0-1,1 0-4,1 0 19,1 1 0,-1-1 0,1 0 0,-1 0 0,0 0 0,3 0-19,9-2 30,0-1-1,0 0 1,0-1-1,0-1 1,9-3-30,-1 0-41,24-10-1647,-15 5-4304,-17 9 3171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357 424 9376,'0'-1'611,"0"-1"-1,0 1 1,0 0 0,1-1 0,-1 1 0,1 0-1,-1-1 1,1 1 0,-1 0 0,2-2-611,8-9 2076,-4 5-1733,-5 7-314,-1-1 0,1 1 0,-1-1 0,0 0-1,1 1 1,-1-1 0,0 1 0,0-1 0,1 0-1,-1 1 1,0-1 0,0 0 0,0 1-1,0-1 1,0 0 0,0 1 0,0-1 0,0 0-1,0 1 1,-1-1-29,1-1 112,-1 1 0,0-1 0,1 1 0,-1 0 1,0-1-1,0 1 0,0 0 0,0 0 0,-1-1-112,-3-3 349,0 1 0,-1-1 0,0 1 1,0 0-350,6 4 0,-2-1-4,0 0 1,0 0 0,0 0 0,-1 1 0,1-1-1,0 0 1,0 1 0,0-1 0,-1 1-1,1 0 1,0-1 0,0 1 0,-1 0-1,1 0 1,0 1 0,0-1 0,-1 0-1,1 1 1,0-1 0,0 1 0,-1 0 3,-3 1-13,0 0 0,1 0 1,-1 1-1,0 0 0,1 0 1,-4 3 12,7-5-3,0 0 0,1 1 0,-1-1 0,0 1 0,0 0 0,1 0 0,-1-1 0,1 1 0,0 0 0,-1 0 1,1 0-1,0 0 0,0 1 0,1-1 0,-1 0 0,0 0 0,1 2 3,-1-1-6,1-1 1,0 1-1,1-1 1,-1 1-1,0-1 1,1 1-1,0-1 0,0 1 1,0-1-1,0 0 1,0 1-1,0-1 1,1 0-1,-1 0 0,2 2 6,1 1 14,0-1 0,1 0 0,-1 0-1,1 0 1,0 0 0,1 0-1,0 0-13,-3-2 17,1-1-1,-1 1 1,0 0-1,1-1 0,-1 0 1,1 1-1,-1-1 1,1-1-1,0 1 0,-1 0 1,1-1-1,0 0 1,1 1-17,-3-2 6,1 1 1,-1-1 0,1 1 0,-1-1-1,1 0 1,-1 0 0,0 0 0,1 0-1,-1 0 1,1-1-7,-1 2 21,-1-1 0,0 0 0,0 0 0,0 1 0,0-1-1,0 0 1,0 0 0,-1 0 0,1 0 0,0 0 0,0 0 0,-1 0 0,1 0 0,-1 0 0,1 0-1,-1 0 1,1 0 0,-1-1 0,0 1 0,1 0-21,-1 1-5,0 0 0,0 0 0,0 0 0,0 0 0,0 0-1,0 0 1,0 0 0,0 0 0,0 0 0,0 0 0,-1 0 0,1 0 0,0 0 0,0 0 0,0 0-1,0 0 1,0 0 0,0 0 0,0 0 0,0 0 0,0 0 0,0 0 0,0 0 0,0 0 0,0 0-1,0 0 1,0 0 0,0 0 0,0 0 0,0 0 0,0 0 0,0 0 0,0 0 0,0 0 0,0 0 0,0 0-1,0 0 1,0 0 0,0 0 0,0 0 0,0 0 0,0 0 0,0 0 0,0 0 0,0 0 0,0 0 5,-2 4-124,-1 5 130,2-8-6,1 1 1,0-1-1,0 1 1,0-1-1,0 1 1,1-1-1,-1 0 0,1 2 0,-1-2 4,0-1 0,0 0-1,0 0 1,0 1-1,0-1 1,0 0-1,1 1 1,-1-1-1,0 0 1,0 1 0,0-1-1,1 0 1,-1 0-1,0 1 1,1-1-1,-1 0 1,0 0-1,0 0 1,1 1 0,-1-1-1,0 0 1,1 0-1,-1 0 1,1 0-1,-1 0 1,0 0 0,1 1-1,-1-1 1,0 0-1,1 0 1,-1 0-1,1 0 1,-1 0-1,0 0 1,1 0 0,-1-1-1,0 1 1,1 0-4,3-2 43,1 1 1,-1-1 0,-1-1 0,1 1-1,0-1 1,0 1 0,2-4-44,-1 3 51,2-3 44,0-1 1,0 0-1,0 0 1,-1 0-1,0 0 0,0-1 1,-1 0-1,-1 0 1,4-8-96,-5 8 55,0-1 0,0 0 0,-1 0 0,-1 0 0,0 0 0,0-6-55,0-1 9,-1 0 1,-1 0-1,-1 0 0,0 1 0,-1-1 0,-1 1 0,-4-9-9,4 12 25,-1 0 0,-1-1 0,-1 2 0,0-1 0,0 1 0,-1 0 0,-1 0-1,0 1 1,-2-2-25,5 6 8,0 1-1,0 0 1,0 0-1,-1 0 1,0 1-1,0 0 1,0 0-1,-1 1 0,1-1 1,-1 1-1,0 1 1,0-1-1,0 1 1,0 1-1,-2-1-7,0 1-32,-1 0-1,1 0 1,-1 1 0,0 0-1,1 1 1,0 0-1,-1 1 1,1-1 0,0 2-1,0-1 1,0 1-1,0 1 1,-6 2 32,8-2-15,1 1 0,0 0-1,-1-1 1,2 2 0,-1-1 0,1 1 0,0 0-1,0 0 1,1 0 0,0 1 0,0 0 0,-2 5 15,-2 4-23,1 1 1,1 0-1,1 0 1,-3 16 22,3-9 2,2-1 0,1 2-1,1-1 1,1 0 0,2 0 0,0 0-1,2 0 1,1 0 0,4 11-2,-5-23 23,1-1 1,0 1-1,1-1 0,0 1 0,1-1 1,0-1-1,1 1 0,0-1 0,1 0 1,0 0-1,8 6-23,-7-8 26,1 0 0,0-1 0,1 0 0,0-1 0,0 0 0,0 0 0,9 2-26,-10-4-17,0 0 1,1-1-1,0 0 0,0-1 1,0 0-1,0-1 0,0 0 1,0 0-1,1-1 17,-6 0-334,1-1 0,0 0-1,-1 0 1,1 0 0,-1-1 0,0 1-1,1-1 1,-1-1 0,6-2 334,18-7-1659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16 277 9216,'-2'2'2719,"-2"1"-216,4-3-2473,0 0 1,0 0-1,0 0 1,0 0 0,0 0-1,0 0 1,0 0-1,0 0 1,0 0-1,0 0 1,0 0-1,0 0 1,0 0 0,0 0-1,0 0 1,0 0-1,0 0 1,0 0-1,0 0 1,0 0-1,0 0 1,0 0-1,0 0 1,0 0 0,0 0-1,0 0 1,0 0-1,-1 0 1,1 0-1,0 1 1,0-1-1,0 0 1,0 0 0,0 0-1,0 0 1,0 0-1,0 0 1,0 0-1,0 0 1,0 0-1,1 0 1,-1 0 0,0 0-1,0 0 1,0 0-1,0 0 1,0 0-1,0 0 1,0 0-1,0 0 1,0 0 0,0 0-1,0 0 1,0 0-1,0 0 1,0 0-1,0 0 1,0 0-1,0 0 1,0 0-1,0 0 1,0 0 0,0 0-1,0 0 1,0 0-1,0 0 1,0 0-31,1 0 794,-1 0-266,0 0 150,3-6 808,-3 6-1432,1-1 0,-1 0 0,1 1 0,-1-1 0,0 1 0,1-1 0,-1 0 0,0 0 0,0 1 0,1-1-54,0-12 575,-1 0-1,0 1 0,-1-4-574,0-3 91,-6-73-6,7 66-43,-1 8-202,0-1 0,-1 1 1,-1-6 159,3 25-7,0-1 1,0 0-1,0 0 1,0 0-1,0 0 1,0 0-1,0 0 1,-1 0-1,1 0 1,0 0-1,0 0 1,0 0-1,0 0 1,0 0 0,0 0-1,0 0 1,0 0-1,0 0 1,0 0-1,0 0 1,0 0-1,0 0 1,0 0-1,0 0 1,0 0-1,0 0 1,0 0-1,0 0 1,0 0-1,0 0 1,0 0-1,-1 0 1,1 0 0,0 0-1,0 0 1,0 0-1,0 0 1,0 0-1,0 0 1,0 0 6,-1 6-125,3 61 2,1-25 75,1 0 1,8 30 47,5 31 122,-12-55-1418,-2-28 458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52 11552,'-16'-6'4288,"16"6"-3361,-8 0-223,5 0 1216,6 0-1184,-3-2 416,5 2-672,3-2-224,6 0-160,14-3-96,5 1 32,8-4 32,1 1-32,-1-2-1216,-2 2 640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17 5312,'-10'-8'1701,"10"8"-1581,-1-1 1,0 1-1,0-1 0,1 1 1,-1-1-1,0 1 0,0 0 0,0-1 1,0 1-1,0 0 0,0 0 1,1 0-1,-1 0-120,-4-2 1961,-5-1 247,9 17-1669,-11 72 752,11-76-1158,-6 74 1717,5 26-1850,2-28 618,0-11 39,6 24-657,-3-60 939,-1 10-939,-2-44 16,-1 18 533,-1-10-105,2-8-425,0-1 0,0 0 0,0 0 0,-1 0 0,1 1 0,0-1 0,0 0 0,0 0 0,0 0 0,0 0 0,0 1 0,-1-1 0,1 0 0,0 0 0,0 0 0,0 0 0,-1 0 0,1 0 0,0 1 0,0-1 1,0 0-1,-1 0 0,1 0 0,0 0 0,0 0 0,-1 0-19,1 0 28,-1 0-1,0-1 1,0 1 0,1 0 0,-1 0 0,0-1-1,1 1 1,-1-1 0,0 1 0,1 0 0,-1-1-1,1 1 1,-1-1 0,1 1 0,-1-1 0,1 1-1,-1-1 1,1 0 0,-1 1 0,1-1-28,-8-14 156,7 13-132,-3-10-3,0-1 0,0 1 1,1-1-1,1 0 0,0-12-21,1-4-61,1 0 0,3-18 61,-2 36 2,0 0 0,1 0 0,1 0 0,0 0 0,1 0 0,3-7-2,-4 13-16,-1 0 0,1 0 1,1 0-1,-1 0 0,1 1 0,0-1 1,0 1-1,0 0 0,1 0 1,0 0-1,0 1 0,0-1 0,0 1 1,4-1 15,-4 1-32,0 1 1,0 1 0,0-1 0,0 0-1,0 1 1,1 0 0,-1 0 0,1 1-1,0-1 32,-2 1-17,0 0 1,0 0-1,0 1 0,-1-1 0,1 1 0,0 0 0,0 0 0,-1 0 0,1 0 0,0 0 0,-1 1 0,0-1 0,3 2 17,-4-1-4,0-1-1,0 1 1,0 0-1,0 0 1,0 0-1,0 0 1,0 0-1,-1 0 1,1 1-1,-1-1 1,0 1-1,1-1 1,-1 0-1,-1 1 1,1 0-1,0 1 5,0 2 38,0 0 0,0 1 0,-1-1-1,0 0 1,0 0 0,-1 3-38,0-4 13,0 0 1,0 0-1,-1 0 0,0 0 1,0 0-1,0 0 0,0 0 1,-1-1-1,0 1 1,0-1-1,0 0 0,-1 0 1,0 0-1,0 0 0,-3 2-13,3-3 19,0 0-1,0 0 0,0-1 1,-1 0-1,1 0 0,-1 0 1,0 0-1,1-1 0,-1 1 1,0-1-1,0 0 0,0 0 1,0-1-1,0 1 0,0-1 1,-1 0-1,-3-1-18,0 0-9,1 0 0,1-1 1,-1 1-1,0-2 0,0 1 0,1-1 1,-1 0-1,1 0 0,-2-2 9,4 2-848,0 0 0,0-1-1,0 1 1,-3-4 848,4 2-1546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8320,'0'0'134,"0"0"-1,0 0 1,0 0 0,-1-1 0,1 1-1,0 0 1,0 0 0,0 0 0,0 0-1,0 0 1,0 0 0,0-1 0,0 1 0,-1 0-1,1 0 1,0 0 0,0 0 0,0 0-1,0 0 1,0 0 0,-1 0 0,1 0-1,0-1 1,0 1 0,0 0 0,-1 0 0,1 0-1,0 0-133,-2 4 1570,2 12-1265,0-13-11,0 13 58,0 4 455,0-1 1,1 0-1,1 1 1,2-1-1,1 4-807,-5-23 17,0 0-1,0 1 1,0-1-1,0 0 0,0 0 1,0 0-1,0 0 0,0 0 1,0 0-1,0 0 0,1 0 1,-1 0-1,0 0 0,0 0 1,0 1-1,0-1 1,0 0-1,0 0 0,0 0 1,0 0-1,1 0 0,-1 0 1,0 0-1,0 0 0,0 0 1,0 0-1,0 0 0,0 0 1,0 0-1,1 0 1,-1 0-1,0 0 0,0 0 1,0 0-1,0 0 0,0 0 1,0 0-1,0 0 0,0 0 1,1 0-1,-1 0 1,0-1-1,0 1 0,0 0 1,0 0-1,0 0 0,0 0 1,0 0-1,0 0-16,9-7 384,8-11-200,-17 17-178,3-2-24,4-4 1,0-1-1,0 1 1,1 0-1,0 0 1,0 0 17,-6 6-3,1-1 1,-1 1-1,0-1 1,1 1-1,-1 0 1,1 0-1,-1 0 1,1 0-1,-1 1 1,1-1 0,0 0-1,0 1 1,-1 0-1,1 0 1,0-1-1,0 1 1,-1 1-1,1-1 1,0 0-1,0 1 1,-1-1-1,4 1 3,-3 1-1,1-1-1,0 1 0,0 0 0,-1 0 0,1 0 0,-1 0 1,1 1-1,-1-1 0,0 1 0,0 0 0,-1-1 1,1 1-1,0 0 0,-1 1 0,0-1 0,0 0 0,0 0 1,0 1-1,-1-1 0,1 2 2,-1-2 13,0 0-1,-1 0 1,1 1 0,-1-1 0,1 0-1,-1 0 1,0 1 0,0-1-1,-1 0 1,1 0 0,-1 0 0,0 1-1,0-1 1,0 0 0,0 0-1,-1 0 1,1 0 0,-1 0 0,0-1-1,0 1 1,0 0 0,0-1-1,-1 1-12,-5 4-96,0 0-1,-1-1 0,1 0 0,-1 0 0,0-1 0,-3 1 97,8-4-565,0-1-1,0 1 1,0-1 0,0 0-1,0 0 1,-3 0 565,-7 2-1786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9472,'0'-13'3520,"0"13"-2752,6-13-192,-3 4 864,4 3-896,7-7-1,3 4-351,5-1-192,3 1-32,-1 0 160,1 3-64,-2 2-1919,-1 1 991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301 327 8480,'0'1'7140,"0"-2"-3444,-1-7-2736,0-3-1135,0 7 265,0 0-1,0 0 1,0 1 0,0-1 0,-1 0 0,0 1 0,1-1 0,-1 1 0,-1 0 0,-1-3-90,2 4 32,1 1 1,-1-1-1,1 1 1,-1-1 0,0 1-1,0 0 1,1 0-1,-1 0 1,0 0-1,0 0 1,0 0 0,-1 0-1,1 1 1,0-1-1,0 1 1,0-1 0,0 1-1,-1 0 1,1 0-1,0-1 1,-1 2 0,1-1-33,-4 0-6,1 1-1,-1 0 1,1 1 0,-1-1 0,1 1 0,0 0 0,0 0 0,0 0 0,0 1-1,0-1 1,1 1 0,-3 2 6,2-2-1,1 1 0,0 0 0,-1-1 0,2 1 0,-1 0 0,0 0 0,1 1 0,0-1 0,0 1 0,1-1 0,-1 1 0,1 1 1,1-5 4,1 1 0,-1 0-1,1-1 1,0 1 0,-1-1-1,1 1 1,0-1-1,0 1 1,0 0 0,1-1-1,-1 1 1,0-1 0,1 1-1,-1-1 1,1 1-1,-1-1 1,1 1 0,0-1-1,0 1 1,0-1 0,0 0-1,0 1 1,0-1 0,0 0-1,0 0 1,1 0-1,-1 1 1,1-1 0,-1-1-1,0 1 1,1 0 0,0 0-4,6 3 18,0-1 1,0 0 0,0-1 0,0 0 0,0 0 0,3 0-19,-8-1-18,3 0 14,0 0 1,-1 1 0,1-1-1,-1 1 4,-3-1 4,0 0 0,-1 0 0,1-1 0,-1 1 0,1 0-1,-1 0 1,1 0 0,-1 0 0,0 1 0,0-1 0,0 0 0,1 0 0,-1 1-1,-1-1 1,2 1-4,-2 0 8,1-1-1,0 0 1,-1 0 0,1 0-1,0 0 1,0 0-1,0 0 1,0 0-1,0 0 1,0 0 0,0 0-1,0 0 1,0 0-1,0-1 1,0 1-1,1 0 1,-1-1 0,0 1-1,1-1 1,-1 1-1,1-1 1,-1 0-1,0 1 1,1-1 0,-1 0-1,1 0 1,-1 0-1,1 0 1,-1 0-1,1 0 1,0-1-8,1 1 11,1-1 1,-1 0-1,0 0 0,0 0 0,0-1 1,-1 1-1,1 0 0,0-1 0,-1 0 1,1 0-1,-1 1 0,1-2 0,-1 1 1,0 0-1,0 0 0,0 0 0,0-1 1,0 0-12,2-4 21,0 1 0,-1-1 1,0 0-1,0 0 0,0 0 1,0-4-22,1-7 38,-1-1 1,-1 0 0,0 0 0,-2 0 0,0 0-1,-2 0 1,0 0 0,-2 0 0,0 1 0,-1-1-1,-2-3-38,2 12 15,1-1 1,-2 1-1,1 0 0,-2 0 0,1 0 0,-2 0-15,4 5 6,0 0-1,-1 1 1,1-1 0,-1 1 0,0 0-1,0 0 1,-5-3-6,5 5 0,1 0 0,0 0-1,0 1 1,-1-1 0,1 1 0,-1-1-1,1 1 1,-1 1 0,0-1 0,1 1-1,-4-1 1,1 1-10,0 1 1,0-1-1,1 1 0,-1 0 0,0 1 0,0-1 0,1 1 0,0 1 1,-1-1-1,1 1 0,0 0 0,0 0 0,0 0 0,1 1 1,-1 0-1,1 0 0,-3 2 10,0 2 8,0 0-1,0 0 1,1 1 0,0-1-1,1 2 1,0-1 0,1 0-1,0 1 1,1 0 0,0 0-8,-3 8 27,2 1 1,0-1 0,2 0 0,0 1-1,1 0 1,1 0 0,2 4-28,-1-13 10,1-1 1,1 0-1,-1 1 1,2-1-1,0 0 1,0 0 0,0 0-1,2 0 1,-1 0-1,1-1 1,0 0-1,1 0 1,0 0-1,1-1 1,3 4-11,0-2 41,1-1 0,0 0 1,1 0-1,0-1 0,0-1 1,1 1-1,0-2 0,13 5-41,-16-7-110,0 0 1,1-1-1,-1 0 0,1-1 0,-1 0 0,1 0 0,-1-1 0,1 0 1,0-1-1,2 0 110,21-4-838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4 109 9568,'-2'-10'5420,"1"10"-5274,1-1 0,0 1 0,0-1 0,0 1 0,-1-1 0,1 1 0,0-1 0,0 1 1,0-1-1,0 1 0,0-1 0,0 1 0,0-1 0,1 1 0,-1-1 0,0 1 0,0-1-146,1-1 527,-1 0 0,1 0-1,-1 0 1,1 0 0,-1 0-1,0-2-526,0 2 138,0 0 0,0 1 0,0-1 0,0 0 0,0 0 0,1 1 0,-1-1 0,1 0 0,0 1 0,-1-1 0,1 0 0,0 1-138,2-3 134,1-2-53,0 1 1,0-1-1,5-3-81,-7 7-24,0 0 0,1 1 0,0-1 0,-1 0 0,1 1 1,0-1-1,0 1 0,0 0 0,0 0 0,1-1 24,1 1 1,-1 0 0,1 0 1,0 0-1,-1 1 0,1 0 0,0-1 1,-1 2-1,1-1 0,0 0 0,-1 1 1,4 0-2,-6 0 6,0-1-1,1 1 1,-1-1 0,0 1 0,0 0 0,0 0 0,0 0 0,0 0-1,0 0 1,-1 0 0,1 1 0,0-1 0,-1 0 0,1 1-1,-1-1 1,1 1 0,-1 0 0,0-1 0,0 1 0,0 0 0,0 0-1,0-1 1,0 1 0,-1 0 0,1 1-6,0-1-7,-1 1 0,0-1 0,0 0 0,0 0 1,0 0-1,-1 1 0,1-1 0,-1 0 0,1 0 0,-1 0 0,0 0 0,0 0 0,-1 1 7,-3 6-17,-1-1-1,-4 5 18,3-3 77,-27 37 526,34-47-598,0 1 1,-1-1-1,1 0 1,0 0-1,0 1 1,0-1-1,0 0 1,-1 0-1,1 1 1,0-1-1,0 0 1,0 1-1,0-1 1,0 0-1,0 0 1,0 1-1,0-1 1,0 0-1,0 1 1,0-1-1,0 0 1,0 1-6,0-1 7,1 0 0,-1 0 0,0 0 1,0 0-1,0 0 0,1 0 0,-1 1 0,0-1 0,0 0 0,1 0 1,-1 0-1,0 0 0,0 0 0,1 0 0,-1 0 0,0 0 1,0 0-1,1 0 0,-1 0 0,0 0 0,0 0 0,1 0 0,-1 0-7,20-6 325,-14 3-237,7 0-74,-1 0 0,1 1 0,-1 0 0,1 1-1,0 0 1,0 1 0,1 0-14,-6 1-11,-1-1 1,1 1-1,-1 0 0,0 1 0,1 0 1,-1 0-1,0 0 0,0 0 0,0 1 1,-1 0-1,1 1 0,5 3 11,-9-5 5,0 0 0,0 1-1,0-1 1,-1 1 0,1 0 0,-1 0-1,1 0 1,-1 0 0,0 0 0,-1 0-1,1 0 1,0 1 0,-1-1 0,0 0-1,0 1 1,0-1 0,-1 1 0,1-1-1,-1 1 1,0 0 0,0-1 0,0 1-1,0-1 1,-1 1 0,0-1 0,0 1-1,-1 2-4,-1 0 81,0-1-1,0 0 0,0 1 1,-1-1-1,0-1 1,0 1-1,-1 0 0,1-1 1,-4 2-81,1 0 43,-1-1 0,0 0 0,0 0 0,-1-1 0,1 0-1,-5 2-42,-2-1 36,0-1-1,0 0 1,-1 0-1,1-1 0,-1-1 1,0 0-1,0-1 0,-3-1-35,4 0-874,1-1-1,-9-2 875,2 0-1083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16 152 7808,'-1'-1'510,"-4"-6"2081,5 7-2480,0-1 1,0 1 0,0 0 0,0 0 0,0 0-1,0 0 1,-1 0 0,1-1 0,0 1-1,0 0 1,0 0 0,0 0 0,0 0 0,0 0-1,-1 0 1,1 0 0,0 0 0,0-1-1,0 1 1,0 0 0,-1 0 0,1 0 0,0 0-1,0 0 1,0 0 0,-1 0 0,1 0-1,0 0 1,0 0 0,0 0 0,-1 0 0,1 0-1,0 0 1,0 0 0,0 0-112,-4 1 2339,3-1-1513,3 0-674,-1 9 989,-1-9-1091,1 1-1,-1 0 1,1 0 0,-1 0-1,1 0 1,0-1-1,-1 1 1,1 0-1,0-1 1,0 1-1,0 0 1,-1-1-1,1 1 1,0-1-1,0 1 1,0-1-1,0 1 1,0-1 0,0 0-1,0 1 1,1-1-50,4 2 64,0-1 0,0 0 1,3 0-65,-2 0 52,19 2-24,0 0 0,0-1 0,0-2 0,7 0-28,91-12-17,43-11 17,-31 4-37,66-11 59,4 4-60,-80 11 83,171-15-84,-248 27 82,152-13 95,-143 13-607,-50 3 111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9376,'-2'-2'762,"-5"-5"2040,6 5-1607,2 1-632,52 14 808,-34-7-1041,8 4-330,-20-7 53,-1 0-1,0 0 0,1 1 0,-2 0 1,6 3-53,-9-6 15,-1 1 1,1-1 0,0 1-1,-1-1 1,0 1-1,1-1 1,-1 1-1,0 0 1,0-1 0,0 1-1,0 0 1,0 0-1,0 0 1,-1 0-1,1 0 1,-1 0 0,1 0-1,-1 0 1,0 0-1,0 0 1,0 0-1,0 0 1,0 0 0,-1 0-1,1 1-15,-2 1-10,0 0 0,0-1 0,0 1 1,-1-1-1,1 0 0,-1 1 0,0-1 0,0 0 0,0-1 0,0 1 10,-10 7-772,0-1 1,-1 0 771,-3 2-1819,-1-1 0,-1 0 1,-4 0 1818,-17 8-2624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57 7712,'4'-10'2015,"-2"7"-1425,-1 0-1,0 0 0,0 0 1,0 0-1,0 0 1,-1-1-590,0 3 158,0 0 0,0 0 1,0 0-1,0 0 0,0 0 1,-1 0-1,1 0 0,0 0 1,-1 0-1,1 0 0,-1 0 1,1 0-1,-1 0 1,0 1-1,1-1 0,-1 0 1,0 0-1,0 0 0,0 1 1,0-1-1,0 0 0,1 1 1,-1-1-1,0 1 0,0-1 1,-1 1-1,1 0 0,0-1 1,0 1-1,0 0 1,0-1-1,0 1 0,0 0 1,-1 0-1,1 0-158,-3 0 87,0-1 0,0 1-1,0 0 1,0 1 0,0-1 0,0 1 0,0 0-1,0 0 1,0 0 0,0 0-87,-14 6 37,1 0-1,0 2 1,0 0-1,1 0 1,1 1-1,-1 1 1,-11 12-37,15-13 40,1 1 0,0 1 0,1 0 0,1 0 0,0 1 0,1 0 0,1 0 0,0 1 0,1 0 0,0 0 0,2 0 0,-2 8-40,5-16 10,0-1 1,1 1-1,-1 0 1,1 0-1,1 0 0,-1 0 1,1 0-11,0-3 9,0 0 1,0 0-1,0 1 1,0-1 0,1-1-1,-1 1 1,1 0-1,0 0 1,-1 0 0,2-1-1,-1 1 1,0-1-1,2 2-9,-1-2 23,1 1 0,-1-1 0,1 0-1,0 0 1,0 0 0,0 0 0,0 0 0,1-1-1,-1 1 1,0-1 0,1 0 0,-1-1-1,1 1 1,-1-1 0,3 1-23,4-1 20,0-1 0,0 1 1,1-2-1,-1 1 0,6-3-20,6-1-227,0-2 1,8-4 226,-30 11-6,37-12-298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 9728,'-4'-6'1598,"-3"-5"1796,5 10-2764,3 2-188,0-1 261,-1 3 428,-1 3-864,1 0-1,-1 1 1,-1-1-1,1 0 1,-3 6-267,-15 31 567,7-17-184,5-11-111,4-10-171,1 0-1,-1 1 1,1 0-1,1-1 1,-1 1-1,1 0 1,-1 5-101,2-10 9,0 0 0,0 0 0,1 0 0,-1 0 0,0 0 0,0 0 0,1 0 0,-1 0 0,0 0 0,1 0 0,0 0 1,-1 0-1,1 0 0,-1 0 0,1 0 0,0 0 0,0 0 0,0-1 0,-1 1 0,1 0 0,0-1 0,0 1 0,0 0 0,0-1 0,0 1 1,1-1-1,-1 0 0,0 1 0,0-1 0,0 0 0,0 1 0,0-1 0,1 0-9,5 1 29,0 0-1,0-1 1,0 0 0,-1 0-1,5-1-28,-4 1 64,15-2-1162,0 0-1,7-3 1099,-6 1-1307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11392,'-20'-7'4224,"20"7"-3297,-8 11-255,2-4 544,6 2-800,-2 1 608,2 4-576,0 0-320,5 4-96,1 1 32,-1 1-32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10304,'-9'-16'3317,"2"7"-999,7 9-2302,0 0-1,0 0 1,0 1 0,0-1-1,0 0 1,0 0 0,0 0 0,0 0-1,0 0 1,0 0 0,1 0-1,-1 0 1,0 0 0,0 0 0,0 0-1,0 0 1,0 0 0,0 0-1,0 0 1,0 0 0,0 0 0,0 0-1,0 0 1,0 1 0,0-1-1,0 0 1,0 0 0,0 0 0,0 0-1,-1 0 1,1 0 0,0 0-1,0 0 1,0 0 0,0 0-1,0 0 1,0 0 0,0 0 0,0 0-1,0 0 1,0 0 0,0 0-1,0 0 1,0 0 0,0 0 0,0 0-1,0 0 1,0 0 0,0 0-1,0 0 1,0 0 0,-1 0 0,1 0-1,0 1 1,0-1 0,0 0-1,0 0 1,0 0 0,0-1 0,0 1-1,0 0 1,0 0 0,0 0-1,0 0 1,0 0 0,0 0-1,0 0-15,2 10 196,-1 0 0,0 0-1,0 0 1,-1 0-196,1 19 199,15 102 598,6-1 0,12 18-797,-19-93 274,-7-29 589,-1 0 0,2 17-863,-8-39 175,-1-3-135,0-1 0,0 1 0,0-1 0,0 1 0,0-1 0,0 1 0,0-1 0,0 1 0,0-1 0,0 1-1,0-1 1,0 0 0,0 1 0,0-1 0,0 1 0,-1-1 0,1 1 0,0-1 0,0 1-40,-1-2 69,0 0 0,1 1 1,-1-1-1,1 0 0,-1 0 1,1 1-1,-1-1 0,1 0 1,-1 0-1,1 0 0,0 1 1,-1-1-1,1-1-69,-9-28-43,1-1 1,0-12 42,-7-91 16,13 106 1,2 0 1,1 1 0,2-5-18,-1 18 2,1-1-1,0 1 1,1 1 0,0-1-1,2 0 1,0 1 0,0 0-1,2 0 1,2-2-2,-6 9-28,1-1 1,-1 1-1,2 1 1,-1-1-1,1 1 1,0 0-1,0 0 1,1 0-1,0 1 1,0 0-1,0 0 1,0 0-1,1 1 1,-1 0-1,1 0 1,0 1-1,0 0 1,6-1 27,-10 3-20,1-1 0,-1 1 1,1-1-1,0 2 0,-1-1 1,2 0 19,-4 0 4,0 1 0,0-1-1,0 1 1,0-1 0,0 1 0,0 0 0,0 0 0,0-1 0,0 1 0,-1 0 0,1 0 0,0 1 0,-1-1 0,1 0 0,0 1-4,1 1-2,-1 0-1,1 1 1,-1-1-1,0 0 1,0 1 0,0-1-1,-1 1 1,1 0-1,-1-1 1,0 1-1,0 0 1,-1 0-1,1-1 1,-1 1-1,0 0 1,0 0-1,0 0 1,-1 0 0,0 0-1,1-1 1,-2 3 2,0 0 20,0 0 1,-1-1 0,0 1 0,0-1 0,0 0 0,0 0-1,-1 0 1,0 0 0,0-1 0,-1 1 0,1-1 0,-1 0-1,0 0 1,-1 0-21,-11 7 50,-1-2 0,0 0 0,0 0-1,-1-2 1,0 0 0,-18 4-50,27-9-112,0 0-1,0 0 1,0-1-1,-6 0 113,9-1-806,1 0 0,0-1 0,-1 0-1,-3 0 807,-4-1-1728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24 7040,'0'-1'373,"0"1"-1,0-1 1,0 0 0,-1 1 0,1-1-1,0 0 1,-1 1 0,1-1 0,0 0-1,-1 1 1,1-1 0,-1 0 0,1 1-1,-1-1 1,1 1 0,-1-1 0,1 1-1,-1-1 1,0 1-373,-4-6 2736,4 6-2629,1-1 0,-1 1 0,1-1 0,0 1-1,-1-1 1,1 1 0,-1 0 0,1-1 0,-1 1 0,1 0 0,-1 0-1,0-1 1,1 1 0,-1 0 0,1 0 0,-1 0 0,0-1 0,1 1-1,-1 0 1,1 0 0,-1 0 0,0 0 0,1 0 0,-1 0 0,0 0-1,1 0-106,-17 4 777,13-2-599,1-2-135,1 1-1,-1 1 0,1-1 1,0 0-1,-1 0 0,1 1 1,0-1-1,0 1 1,0-1-1,0 1 0,-1 1-42,-2 3 53,0 0 0,-3 6-53,7-11 10,-5 9 23,1-1 0,0 1 0,0-1 1,1 1-1,1 0 0,0 0 0,1 1 1,0-1-1,0 0 0,1 1 0,1-1 0,0 1 1,2 7-34,-2-13 11,2-1-1,-1 0 1,0 0 0,1 0 0,0 0 0,0 0 0,0-1 0,0 1 0,1 0 0,-1-1 0,1 0-1,0 1 1,1-1 0,-1 0 0,4 2-11,-4-3 20,1 1 0,-1-2 0,0 1 0,1 0 0,0-1 0,-1 1 0,1-1 0,0 0 0,0 0 0,0 0 0,0-1 0,0 1 0,0-1-1,0 0 1,0 0 0,0 0 0,0 0 0,3-1-20,-3 0 32,0 1-1,-1-1 1,1 0 0,0-1-1,1 0-31,-4 2 5,0-1 0,0 1 1,0-1-1,0 1 0,0-1 0,0 0 0,0 0 0,0 1 0,0-1 1,0 0-1,0 0 0,-1 0 0,1 0 0,0 0 0,-1 0 0,1-1-5,-1 2 5,1-1 0,-1 1-1,0-1 1,0 0 0,0 1-1,0-1 1,0 0 0,0 1-1,0-1 1,0 1 0,0-1 0,0 0-1,0 1 1,0-1 0,-1 0-1,1 1 1,0-1 0,0 1-1,-1-1 1,1 1 0,0-1-5,-1 0 8,0 0 0,0 0-1,0 0 1,0 1 0,0-1 0,0 0 0,0 0 0,0 1 0,-1-1 0,0 0-8,-3-1 3,1 1 0,-1-1 0,0 1-1,0 0 1,-3 0-3,2 0-95,0 1 0,0-1-1,0 1 1,0 0 0,0 1 0,0-1-1,0 1 1,-2 1 95,3-1-552,1 0-1,1 0 1,-1 1-1,0-1 1,0 1 0,1 0-1,-4 2 553,-8 8-2122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468 311 11136,'-3'-5'7201,"4"-3"-4318,4-8-2981,-3 9 879,-1 4-695,-1 1-1,1-1 0,-1 0 1,0 1-1,0-1 0,0 0 1,0 0-1,-1 1 0,1-1 1,-1 1-1,1-1 0,-2-2-85,1 4 13,1 0 0,-1 0-1,0 0 1,0 0 0,1 0 0,-1 0-1,0 0 1,0 0 0,0 1 0,0-1-1,0 0 1,0 0 0,0 1-1,-1-1 1,1 1 0,0-1 0,0 1-1,-1-1 1,1 1 0,-1-1-13,-1 1 2,-1-1 1,1 1-1,0-1 1,0 1-1,-1 0 1,1 0-1,-2 1-2,2-1-3,-1 1 0,1 0 0,-1 0 0,1 0 0,-1 0 0,1 1 0,0-1 0,0 1 0,0-1 0,0 1 0,0 0 1,-2 2 1,0 0-10,1 0-1,0 0 1,1 0-1,-1 0 0,1 0 1,0 1-1,-1 0 12,3-1 2,-1-1 0,1 1-1,-1-1 1,1 1 0,0 0 0,1-1-1,-1 1 1,1 0 0,0 0 0,0 0 0,0-1-1,1 1 1,-1 0 0,1 0 0,0-1-1,0 1 1,0 0 0,1-1 0,0 1 0,0-1-1,0 0 1,0 1 0,0-1 0,1 0-1,-1 0 1,1 0 0,0-1 0,0 1 0,0 0-1,1-1 1,-1 0 0,1 0 0,0 1-2,18 6 59,2 0-50,-22-8-10,0 0 1,0 0-1,-1 0 1,1 0 0,0 1-1,-1-1 1,1 0-1,-1 0 1,0 1 0,1 0 0,-1-1 11,-1-1 1,1 0 0,-1 0-1,1 1 1,0-1-1,-1 0 1,1 0 0,-1 0-1,1 0 1,0 0 0,-1 0-1,1 0 1,-1 0 0,1 0-1,0 0 1,-1 0-1,1 0 1,-1 0 0,1 0-1,-1 0 1,1-1 0,0 1-12,2-1 22,-1-1 1,1 1 0,0-1-1,-1 0 1,0 0 0,1 0-1,-1 0 1,0 0-1,0 0 1,0 0 0,1-2-23,0-1 23,3-3 86,0 0 0,-1 0 1,0 0-1,-1-1 0,0 0 1,-1 0-1,0 0 0,-1 0 1,0 0-1,0-2-109,0 1 43,-1 0 0,-1 0 1,0 0-1,0 0 0,-1 0 0,-3-9-43,1 4 110,-2 0 0,0 1 0,0 0 0,-3-2-110,3 6 65,-1 0 0,0 0 1,-1 1-1,0 0 0,-1 0 1,0 0-1,-1 1 0,0 0-65,1 1 24,0 0 0,0 1 0,-1 0 0,0 0 0,-1 1 0,-1-1-24,5 3 3,-1 1 0,1 0-1,0 0 1,-1 0 0,0 0-1,1 1 1,-1 0 0,0 1-1,0-1 1,-5 1-3,2 1-15,0 0 1,0 0-1,-1 1 1,1 0-1,1 1 1,-1 0-1,-5 2 15,0 1-52,0 1 0,0 1 0,1 0 1,-4 3 51,6-3 7,0 1 1,0 1 0,1 0 0,1 0 0,0 0 0,1 1 0,0 1 0,1-1 0,0 1-1,1 1 1,1-1 0,-1 2-8,2-2 2,1 0 0,1 1 0,-1-1 0,2 1 0,0 0 0,1-1-1,1 1 1,0 0 0,0 0 0,2 0 0,0-1 0,3 12-2,-1-10 12,2 0-1,-1 0 1,2 0 0,0-1-1,1 0 1,0 0 0,1-1 0,1 1-12,-2-4-7,0-1 1,1 1 0,0-2 0,0 1 0,1-1 0,0 0-1,1 0 1,-1-1 0,1-1 0,10 4 6,-3-3-421,1 0 1,-1-2-1,1 0 0,-1-1 1,1 0-1,0-2 0,1 0 1,7-1 420,26-2-1734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19 115 8480,'-2'-3'507,"-1"1"877,1-1 0,-1 0 0,1 1-1,0-1 1,0-1-1384,2 4 263,-1-1 1,1 0-1,0 0 1,-1 0-1,1 0 1,0 0-1,0 0 0,0 0 1,-1 0-1,1 0 1,0 0-1,1 0 1,-1-1-1,0 1 1,0 0-1,0 0 0,1 0 1,-1 1-1,1-2-263,1-2 152,1 1-1,-1-1 0,1 1 1,0 0-1,0 0 0,0 0 1,1 1-1,-1-1 0,1 1 1,2-2-152,5-3 91,0 2 0,1 0 0,3-2-91,-6 4 1,0 0-1,0 0 1,1 1 0,-1 0 0,8-1-1,-14 3 3,0 0-1,0-1 1,0 1 0,0 0 0,0 0 0,-1 1 0,1-1 0,0 1 0,0-1-1,0 1 1,0 0 0,-1 0 0,1 0 0,-1 0 0,1 0 0,0 0-1,-1 1 1,0-1 0,1 1 0,-1 0 0,1 0-3,-2-1-1,0 0 1,0 1-1,-1-1 0,1 0 1,0 1-1,0-1 0,-1 0 1,1 1-1,-1-1 0,1 1 1,-1-1-1,0 1 1,0-1-1,0 1 0,0-1 1,0 1-1,0-1 0,0 1 1,0-1-1,-1 1 0,1-1 1,0 0-1,-1 1 0,0-1 1,0 2 0,-2 2 26,0 0 1,0 1 0,-1-1 0,0-1-1,-3 4-26,-4 4 50,5-6 27,0 0 1,0 1-1,1 0 1,0-1 0,0 2-78,5-8 9,0 1 0,-1-1 0,1 1 1,0-1-1,0 1 0,-1-1 1,1 1-1,0-1 0,0 1 0,0-1 1,0 1-1,0 0 0,0-1 1,0 1-1,0-1 0,0 1 0,0-1 1,0 1-1,0-1 0,1 1 0,-1-1 1,0 1-1,0-1 0,1 1 1,-1-1-1,0 1 0,1-1 0,-1 1 1,0-1-1,1 1 0,-1-1 1,1 0-1,-1 1 0,1-1 0,-1 0 1,1 1-1,-1-1 0,1 0 0,-1 0 1,1 1-1,0-1 0,-1 0 1,1 0-10,3 1 37,1 0 0,0 0 0,-1 0 0,1-1 0,3 1-37,-1-1 29,7 1 10,-1 1 1,1 0-1,0 0 1,-1 2-1,0-1 1,12 6-40,-20-7-8,1 1 1,0 0 0,-1 0 0,0 0-1,0 0 1,0 1 0,0 0 0,0 0-1,-1 0 1,0 0 0,0 1 0,0 0-1,-1-1 1,0 1 0,3 4 7,-5-6 18,0 0 0,0 0 1,0 0-1,0 0 0,0 0 0,-1 0 0,1 0 0,-1 0 1,0 0-1,0 0 0,-1 3-18,0-2 29,0-1 1,0 1-1,0 0 0,-1 0 1,0 0-1,0-1 0,0 1 1,0-1-1,-1 1-29,-2 3 51,-1-1 1,0 0-1,-1 0 1,0-1 0,0 0-1,0 0 1,0 0-1,-1-1 1,0 1-1,0-2 1,-8 4-52,-12 3 50,-1-1 0,-24 4-50,-47 8-816,57-14 314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1288 6400,'-13'-9'3498,"12"9"-2116,1 0-422,0 0-91,0 0-309,0 0 91,0 0-145,0 0 257,6-4 1535,-6 2-2002,1 0-1,0 0 0,0 0 0,1 1 0,-1-1 0,1-1-295,10-9 160,0 0 0,1 1 1,7-5-161,1 0-17,40-39 243,-30 27-96,1 1-1,7-3-129,-25 20 70,106-77 228,-85 60-231,-2-2 0,10-11-67,-2-2 250,3 1 1,37-26-251,-45 41 275,-2-3-1,23-22-274,15-29 93,-41 44-115,2 2 0,1 0 0,8-3 22,29-16-110,-35 27 221,-1-1 0,30-30-111,-46 37-6,23-23 12,11-17-6,-40 44 115,1 0-1,1 0 1,1 1 0,8-5-115,-22 19 14,-1 0 1,1 0 0,-1 0 0,1-1 0,-1 1 0,0-1-1,0 1 1,1-1 0,-1 0-15,-1 1-64,-6 6-1435,-5 4-8740,-8 10 10239,11-11-2384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60 7232,'-5'-2'3475,"8"0"-686,12 0 39,-9 2-3243,-3-1 484,14-1 254,0-2-1,16-4-322,11-6 2171,46-9-2171,-89 23 30,0-1 0,1 1 1,-1 0-1,1-1 0,-1 1 0,1 0 0,-1 0 0,1 0 1,-1 0-1,1 1 0,-1-1 0,1 0 0,-1 0 0,1 1 1,-1-1-1,0 1 0,1-1 0,-1 1 0,0-1 0,1 1 1,-1 0-1,0 0 0,0-1 0,0 1 0,0 0 0,0 0 1,0 0-1,0 0 0,0 0 0,0 0 0,0 0 0,0 1-30,1 2 44,-1 0 0,1 0 0,-1 0-1,0 0 1,0 0 0,0 1-1,-1-1 1,0 0 0,0 0 0,0 4-44,-2 7 85,0 0-1,-3 5-84,4-16 12,-13 52 2,-10 15-14,5-17-2958,8-19-4018,8-20 1286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7456,'-1'-1'409,"1"0"1,0 0 0,-1 0-1,0-1 1,1 1-1,-1 0 1,0 0-1,0 0 1,0 0 0,0 0-410,1 0 1530,0 1-426,0 0 91,0 0-480,0 1-631,0-1 0,1 1 0,-1-1 0,1 1 0,-1-1 0,0 0 0,1 1 0,-1-1 0,1 1 0,0-1 0,-1 0 0,1 0 0,-1 1 0,1-1 0,0 0 0,0 0-84,1 1 133,10 4 200,1 0 0,4 1-333,21 7 214,79 34 175,-75-31-285,0-2-1,21 3-103,91 16 422,-42-14-272,23 4-6,147 46 357,-234-56-168,0 3 1,15 8-334,-48-17 145,0-2 0,1 0 0,-1 0 0,1-1 0,2-1-145,-7-3 96,-4-1-41,-8-1-312,-5-1-1280,-14-2-4761,9 1 1029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 7808,'0'0'99,"0"0"0,0-1 0,0 1 0,-1 0 0,1 0 1,0-1-1,0 1 0,0 0 0,0 0 0,0-1 0,0 1 0,0 0 0,0 0 1,0-1-1,0 1 0,0 0 0,0 0 0,0 0 0,0-1 0,0 1 0,0 0 1,0 0-1,0-1 0,0 1 0,0 0 0,0 0 0,0-1 0,1 1 0,-1 0 1,0 0-1,0 0 0,0-1 0,0 1 0,1 0 0,-1 0 0,0 0 0,0 0 1,1-1-1,-1 1 0,0 0 0,0 0-99,2 0 234,0 0 0,-1-1 0,1 1 0,0 0 0,-1 1 0,1-1 0,0 0 0,-1 0-234,17 3 490,-1 0 0,0 1 0,-1 0 0,1 2 0,-1-1-1,0 2 1,-1 0 0,7 4-490,-21-11 47,2 2 74,0 0 1,0 0-1,0 0 0,0 0 0,0 1-121,-2-3 42,0 1 1,-1 0-1,1 0 0,0 0 0,-1 0 0,1 0 1,0 1-1,-1-1 0,1 0 0,-1 0 0,0 0 1,1 0-1,-1 0 0,0 1 0,0-1 0,0 1-42,0 2 74,-1 0 0,0 0 0,1 0 0,-2 0 0,1 0 0,-1 0 0,1 0-1,-1 0 1,0-1 0,-1 1 0,0 1-74,-7 8 124,-1 1 1,-5 2-125,-15 15-2013,-29 21 2013,22-21-7944,-9 13 7944,14-11-5584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2003 7808,'-7'-7'2506,"6"7"-2387,1 1 0,0-1 0,0 1 0,0-1-1,-1 1 1,1-1 0,0 1 0,0-1 0,0 1-1,0-1 1,0 1 0,0-1 0,0 1 0,0-1 0,0 1-1,1-1 1,-1 1 0,0 0-119,4 2 310,1 1-1,-1-1 1,1 0-1,0 0 1,3 1-310,-7-3 73,12 5 332,1 0 0,-1 0 0,1-1 0,4 0-405,59 14 541,-37-10-494,24 10 52,-1 2-1,11 6-98,-45-16 198,1-2 0,1 0 0,2-2-198,26 4 308,10-2-308,202 33 121,-85-11-157,-142-25 99,171 24 285,-167-25-334,119 11-2,-125-13-88,195 10 19,80-12 326,-3-15-223,-103 6-90,61-4 130,-29-3-166,-141 8 83,158-14 298,208-44-514,-393 51 498,16-7-285,-18 3 350,11 2-350,-35 9 13,58-11 192,171-22-290,-119 14 411,-52 8-257,160-29 48,-227 39-88,146-32 141,-105 20 244,21-10-414,14-7 369,74-26-92,-119 41 24,24-5-301,45-13 40,-64 14 732,61-32-772,-85 33 176,-2-2 1,44-31-177,-25 14 64,1 3 0,11-1-64,-56 29 77,0-1-1,-1-1 1,-1-1-1,0 0 1,-2-2-1,2-2-76,7-9 18,41-37 311,13-6-329,-71 62 43,18-14 135,-2-1 1,11-13-179,5-13 188,13-22-188,-13 14 228,6-1-228,-14 19 277,31-44-277,47-84 395,-81 114-124,9-27-271,-19 35 139,4-10-132,-10 20 62,1 1-1,3-1-68,-12 22-9,17-26-8,-23 34 16,-1 1 0,0-1-1,0 0 1,-1 0 0,1-2 1,-3-5-229,-11 20-1963,-1 5-3648,0 0 0,-1 3 5840,4-2-5898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26 225 8736,'-5'-2'1349,"-10"-5"1227,14 7-2443,1 0 0,0 0 0,-1 0 0,1-1 0,0 1 0,-1 0 0,1 0 0,0-1 0,0 1 0,-1 0 0,1-1 0,0 1 0,0 0 0,-1 0 0,1-1 0,0 1 0,0-1 0,0 1 0,0 0 0,0-1 0,0 1 0,-1 0 0,1-1 0,0 1 0,0 0 0,0-1 0,0 1 0,0-1 0,1 1 0,-1 0 0,0-1 0,0 1 0,0 0-133,1-2 129,1 1-1,-1 0 0,1 0 1,0 0-1,-1 0 1,1 0-1,0 1 1,-1-1-1,1 0 1,0 1-1,0-1 0,0 1-128,9-3 104,0-1-1,0 0 0,0-1 1,-1 0-1,0 0 0,0-1 0,9-6-103,-3 0 204,-1 0-1,-1 0 0,0-2 0,2-2-203,42-43 699,-55 56-645,0-1 0,1 1 0,0 0 0,0 0 0,3-2-54,-6 4 5,0 1 0,-1-1 1,1 1-1,0-1 1,0 1-1,0 0 0,-1-1 1,1 1-1,0 0 1,0 0-1,0-1 0,0 1 1,0 0-1,0 0 1,0 0-1,0 0 0,-1 0 1,1 0-1,0 0 1,0 0-1,0 1 0,0-1 1,0 0-1,0 0 1,0 1-1,-1-1 0,1 0 1,0 1-1,0-1 1,0 1-1,-1-1 0,1 1 1,0-1-1,-1 1 1,1 0-6,2 2 3,0 1 0,0 0 0,-1-1 1,0 1-1,1 0 0,-2 0 0,2 2-3,8 31-4,-10-32-14,11 40-209,-3 5 227,-5-23-5048,-1 11 5048,-3-5-3440,-5-4-3306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84 6976,'0'-3'3672,"0"-9"1497,0 9-5025,0 0 0,-1 0 0,1 0 1,-1 0-1,0-1 0,0 1 0,0 0 0,0 0 0,-1-1-144,0 1 10,0 0-1,-1 1 1,1-1-1,0 1 0,-1 0 1,0-1-1,1 1 1,-1 0-1,0 0 1,0 1-1,-1-1 1,1 0-1,0 1 1,0 0-1,-1 0 1,1 0-1,-1 0 0,0 0 1,1 0-1,-1 1 1,1 0-1,-1-1 1,0 1-1,1 0 1,-1 1-1,0-1 1,1 1-1,-1-1 1,0 1-1,1 0 0,-3 1-9,-2 1-16,0 1 0,1-1-1,-1 2 1,1-1 0,0 1-1,-5 4 17,1-1-15,2 1 0,-1 0-1,-7 10 16,15-16-5,0 0 0,0 0 0,0 0 0,1 0 0,-1 0 0,1 0 0,-1 0 0,1 1 0,1-1 0,-1 0-1,0 1 1,1-1 0,0 0 0,0 1 0,0-1 0,0 2 5,1-2 4,-1-1 0,1 1 0,0-1 0,0 1 0,0-1 0,0 1 0,0-1 0,1 0-1,-1 0 1,1 0 0,0 0 0,0 0 0,0 0 0,0 0 0,0 0 0,0 0 0,0-1 0,1 1 0,-1-1 0,1 0 0,-1 1 0,2-1-4,1 1 17,1 0 0,0-1 0,0 1 0,0-1 0,0-1 0,0 1 0,1-1 0,-1 0 0,0 0 0,0 0 0,1-1-17,15-1 2,0-2 1,9-2-3,-20 4-162,0-1 1,0 0 0,0 0-1,0-1 1,-1 0 0,1-1 0,-1 0-1,0 0 162,7-6-3488,-1 2 982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98 5568,'-1'-1'422,"0"0"-1,-1 0 1,1 0 0,-1 0 0,1 1 0,-1-1-1,1 0 1,-1 1 0,1-1 0,-1 1 0,-1-1-422,2 1 222,-1 0 0,1 0 1,0-1-1,0 1 0,0 0 1,0-1-1,0 1 0,-1-1 0,1 1 1,0-1-1,0 1 0,1-1 1,-1 0-1,0 0 0,0 1 1,0-1-1,0 0 0,1 0 0,-1 0 1,0 0-1,1 0 0,-1 1 1,1-1-1,-1 0 0,1 0 1,-1 0-1,1-1 0,0 1 1,0 0-1,0 0 0,0 0 0,-1 0 1,2 0-1,-1 0-222,0-2 59,1 1 0,-1 0 0,1-1 0,0 1 0,0 0 0,0-1 0,0 1 0,0 0 0,1 0 0,-1 0 0,1 0 0,0 0-1,-1 0 1,3-1-59,0-1-23,0 1 0,0 0 0,1 0 0,-1 0 0,1 1 0,0-1 0,0 1 0,0 0 23,-3 1 0,-1 1 1,1-1-1,0 1 0,-1-1 0,1 1 0,-1 0 0,1-1 0,0 1 0,-1 0 0,1 0 0,-1 0 0,1 0 1,0 0-1,-1 1 0,1-1 0,0 0 0,-1 1 0,1-1 0,-1 1 0,1-1 0,-1 1 0,1 0 1,-1-1-1,0 1 0,1 0 0,-1 0 0,0 0 0,0 0 0,1 1 0,-1-1-2,0 0 0,-1 0 1,1 1-1,0-1 0,-1 0 0,1 1 0,-1-1 0,1 1 0,-1-1 0,0 1 1,0-1-1,1 0 0,-1 1 0,-1-1 0,1 1 0,0-1 0,0 1 1,-1-1-1,1 1 0,0-1 0,-1 0 0,0 1 0,1-1 0,-1 0 1,0 1 1,-2 3 22,0 0 0,-1 0 0,1 0 0,-1-1 0,-5 5-22,-18 17 123,28-26-124,-1 0 1,0 0-1,0 0 1,0 0 0,0 0-1,0 0 1,0 0-1,1 0 1,-1 0-1,0 0 1,0 0-1,0 0 1,0 0-1,0 0 1,0 0 0,0 0-1,1 0 1,-1 0-1,0 0 1,0 0-1,0 0 1,0 0-1,0 0 1,0 1-1,0-1 1,0 0 0,0 0-1,0 0 1,1 0-1,-1 0 1,0 0-1,0 0 1,0 0-1,0 1 1,0-1 0,0 0-1,0 0 1,0 0-1,0 0 1,0 0-1,0 0 1,0 0-1,0 1 1,0-1-1,0 0 1,0 0 0,0 0-1,0 0 1,0 0-1,0 0 1,-1 0-1,1 0 1,0 1-1,0-1 1,0 0 0,0 0-1,0 0 1,0 0-1,0 0 1,14 0 81,0-2-1,0 1-80,-4-1-60,0 1 0,0 1-1,0 0 1,9 0 60,-10 1-32,0 1 0,0 0 0,1 0 0,2 1 32,-11-2 8,0-1-1,0 0 1,-1 0-1,1 1 1,0-1-1,-1 0 1,1 1-1,0-1 0,-1 1 1,1-1-1,0 1 1,-1-1-1,1 1 1,-1-1-1,1 1 1,-1 0-1,1-1-7,-1 1 6,0-1 0,0 1-1,0-1 1,0 1 0,0-1-1,0 0 1,0 1 0,0-1-1,0 1 1,0-1 0,0 1-1,0-1 1,0 1 0,0-1-1,-1 0 1,1 1 0,0-1-1,0 1 1,-1-1 0,1 1-6,-2 0 10,1 1 0,-1 0 0,0-1 0,0 1 0,0-1 0,0 1 0,0-1 0,0 0 0,-2 1-10,-29 12-498,0-1 0,-1-1 0,-2-1 498,31-10-1275,-1 0 0,0 0 0,-4 0 1275,5 0-1193,-2 1-5196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46 6880,'0'-2'736,"0"2"-626,0 0-1,0-1 0,0 1 1,0 0-1,0 0 1,0 0-1,0 0 0,0-1 1,0 1-1,0 0 0,0 0 1,0 0-1,0 0 1,0 0-1,0-1 0,0 1 1,0 0-1,0 0 0,0 0 1,0 0-1,0-1 0,1 1 1,-1 0-1,0 0 1,0 0-1,0 0 0,0 0 1,0 0-1,1 0 0,-1-1 1,0 1-1,0 0 1,0 0-1,0 0 0,1 0 1,-1 0-1,0 0 0,0 0 1,0 0-1,0 0 1,1 0-1,-1 0 0,0 0 1,0 0-1,0 0 0,1 0 1,-1 0-1,0 0 0,0 0 1,0 0-1,0 0 1,1 0-1,-1 0-109,0 0 60,0 0 1,1 0 0,-1 0-1,0 0 1,0 0-1,0 0 1,1 0-1,-1 0 1,0 0 0,0 0-1,0 0 1,0 0-1,1 0 1,-1 0-1,0 0 1,0 0 0,0 0-1,0-1 1,1 1-1,-1 0 1,0 0-1,0 0 1,0 0 0,0 0-1,0 0 1,0-1-1,1 1 1,-1 0-1,0 0 1,0 0 0,0 0-1,0 0 1,0-1-1,0 1 1,0 0-1,0 0 1,0 0 0,0 0-1,0-1-60,-3-8 1018,2 7-968,0 0-1,0 0 1,-1 0 0,1 0-1,-1 0 1,1 1 0,-3-2-50,2 1 11,-1 1 0,0 0 0,1 0 0,-1 0 0,0 0 1,1 0-1,-1 1 0,0-1 0,0 1 0,0-1 0,0 1 0,0 0 0,0 0-11,-2 0-3,1 1 1,0-1-1,-1 1 0,1 0 0,0 0 0,0 1 0,0-1 0,-2 1 3,-2 2-9,1 0 0,0 0 0,0 1-1,0-1 1,0 1 0,1 0 0,0 1 0,-2 3 9,2-4-14,1 2 0,0-1 0,0 1 1,1-1-1,0 1 0,0 0 0,1 1 1,0-1-1,1 0 0,-1 1 0,2-1 0,-2 7 14,3-10 7,0-1-1,1 0 1,-1 0-1,1 0 1,0 1-1,0-1 0,0 0 1,0 0-1,0 0 1,1 0-1,0 0 0,-1-1 1,1 1-1,0 0 1,1-1-1,-1 1 1,0-1-1,1 0 0,0 1 1,0-1-1,-1 0 1,1-1-1,1 1-6,3 3 29,1-2-1,0 1 1,0-1 0,0 0-1,0 0 1,0-1 0,1 0-1,-1 0 1,2-1-29,-4 0 14,0-1 0,0 0 0,0 0 1,1 0-1,-1-1 0,-1 0 0,1 0 1,0 0-1,0 0 0,0-1 0,-1 0 0,1 0 1,-1 0-1,1-1 0,-1 0 0,0 0 1,0 0-1,-1 0 0,1-1 0,-1 1 0,1-1 1,-1 0-1,-1 0 0,2-2-14,6-8-235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59 103 7136,'-5'-5'1326,"1"1"-96,0 0-1,0 0 1,1 0 0,-1-1-1,1 1 1,-2-3-1230,5 6 80,-1-1 0,1 1-1,-1-1 1,1 1 0,0 0 0,-1-1 0,1 1-1,0-1 1,0 1 0,0-1 0,0 1-1,0-1 1,1 1 0,-1-1 0,0 1-1,1 0 1,-1-1 0,1 1 0,0-1 0,-1 1-1,1 0 1,0 0 0,0-1 0,0 1-1,0 0 1,0 0-80,2-2 18,0 0-1,0 1 1,1-1 0,-1 1-1,0 0 1,1 0-1,0 0 1,-1 0 0,1 1-1,0-1 1,1 1-18,-2 0-19,-1 0-1,0 1 1,0-1 0,1 1-1,-1 0 1,1 0 0,-1-1 0,0 1-1,1 0 1,-1 1 0,1-1-1,-1 0 1,0 1 0,1-1 0,-1 1-1,0 0 1,0-1 0,0 1-1,1 0 1,0 1 19,-2-1 8,0 0 1,0-1-1,0 1 0,0 0 0,0 0 1,-1 0-1,1 0 0,0 0 0,-1 0 1,1 0-1,-1 0 0,1 0 0,-1 1 1,1-1-1,-1 0 0,0 0 0,0 0 0,1 0 1,-1 1-1,0-1 0,0 0 0,-1 0 1,1 0-1,0 1 0,0-1 0,-1 0 1,1 0-1,-1 1-8,-1 3 29,0 0 1,0 0 0,-1 0-1,0 0 1,-1 1-30,-6 8 185,-1 0 0,-1 0 1,0-1-1,-9 7-185,20-20 17,0 1 0,1-1-1,-1 1 1,0 0 0,1-1-1,-1 1 1,1 0 0,-1 0-1,1 0 1,-1-1 0,1 1 0,0 0-1,-1 0-16,1-1 4,0 1 0,0-1 0,0 0-1,0 0 1,0 0 0,0 0 0,0 0-1,1 1 1,-1-1 0,0 0 0,0 0-1,0 0 1,0 0 0,0 0 0,0 0-1,0 1 1,0-1 0,0 0 0,0 0-1,0 0 1,1 0 0,-1 0-1,0 0 1,0 0 0,0 0 0,0 0-1,0 1 1,1-1-4,7 0 41,-1-1-11,0-1 0,0 0 0,4-1-30,-3 0 14,1 1-1,4-2-13,-6 3-14,-1 1 0,1-1 0,0 1 0,-1 0 0,7 0 14,-9 1-16,-1-1 0,1 1 0,-1 0 0,1 0 0,-1 0 1,1 0-1,-1 0 0,0 1 0,1-1 0,-1 1 0,1 1 16,-3-3 7,0 1 0,0 0-1,0-1 1,0 1 0,0 0 0,-1 0 0,1 0 0,0 0 0,0 0 0,-1 0-1,1 0 1,-1 0 0,1 0 0,-1 0 0,1 0 0,-1 0 0,0 0 0,1 1-7,-1 0 15,0 0-1,0-1 1,-1 1 0,1 0 0,0 0 0,-1-1 0,1 1 0,-1 0-1,0-1 1,1 1 0,-2 1-15,-1 1 31,0 0 0,0 0-1,-1 0 1,0 0 0,1 0 0,-2-1-1,1 1 1,-1 0-31,-3 1 32,-1 0 0,0-1-1,1 0 1,-1 0 0,-1-1 0,1 0 0,-5 1-32,-12 2-1277,-1-1 0,-3 0 1277,10-2-1311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271 104 7968,'-3'-2'624,"1"1"1,-1-1-1,1 1 1,0-1 0,0 0-1,0 0 1,0 0-1,0 0 1,0-1-625,1 3 130,0-1-1,1 0 1,-1 0 0,1 1-1,-1-1 1,1 0 0,-1 0-1,1 0 1,0 0 0,-1 0-1,1 0 1,0 0 0,0 1-1,0-1 1,0 0 0,0 0-1,0 0 1,0 0 0,0 0-130,1-2 118,1-4-40,-1 0 0,0 0 0,0 0 0,-1 0 0,0 0 0,0 0-78,0 6 17,0 0-1,-1 1 1,1-1-1,0 0 1,0 1-1,0-1 1,-1 0-1,1 1 1,0-1-1,-1 0 1,1 1-1,0-1 1,-1 1-1,1-1 0,-1 1 1,1-1-1,-1 1 1,0-1-1,1 1 1,-1-1-1,0 1 1,1 0-1,-1-1 1,0 1-17,0-1 20,-1 1 1,1 0 0,-1 0 0,1 0 0,0 0 0,-1 0 0,1 0 0,-1 0-1,1 0 1,-1 0 0,1 0 0,0 1 0,-1-1-21,-4 2 21,1-1 1,-1 2-1,1-1 0,0 0 1,0 1-1,-1 0-21,-11 9 66,0 0 0,1 1 1,1 1-1,1 0 0,-6 7-66,10-9 113,0 0 0,1 0-1,0 1 1,1 0 0,-2 7-113,5-9 35,0 0 1,2 0-1,-1 0 0,2 0 0,-1 1 0,2-1 0,0 4-35,0-10 25,2 0 0,-1 0 0,1 0 0,-1 0 0,1 0 0,1 0 0,-1 0 0,1 0 0,0 0 0,0-1 0,1 1 0,0-1 0,0 1 0,1 0-25,-2-2 16,1 0 0,0 0 0,0 0 0,0-1-1,1 1 1,-1-1 0,1 1 0,0-1 0,-1 0 0,1-1-1,0 1 1,0 0 0,0-1 0,1 0 0,-1 0 0,0 0-1,0 0 1,1-1 0,0 1-16,5-1-23,0 0 0,1-1 0,-1 1 0,0-2 0,0 1 0,0-1 0,0-1 0,0 1 1,3-3 22,4-1-1911,-1-1 0,1-1 0,-2 0 0,12-8 1911,-6 3-6128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61 132 7040,'-1'0'71,"-5"0"1138,0-1 0,0-1 0,0 1 1,0-1-1,-3-1-1209,8 2 165,-1 1 1,1-1-1,0 0 0,0 1 1,-1-1-1,1 0 0,0 0 0,0 0 1,0 0-1,0 1 0,0-1 1,0-1-1,1 1 0,-1 0 1,0 0-1,1 0 0,-1 0 1,0 0-1,1-1 0,0 1 1,-1 0-1,1 0 0,0-1 1,0 1-1,0 0 0,0-1-165,-1-1 51,1-1-1,0 0 0,1 0 0,-1 0 0,1 1 1,0-1-1,0 0 0,0 1 0,1-1 0,-1 0 1,1 1-1,0 0 0,0-1 0,1 1 0,-1 0 1,1 0-1,1-1-50,0 0 5,0 0 0,1 0 0,0 1 0,0 0 1,0-1-1,5-1-5,-9 4-8,1 1 0,-1-1 0,1 1 1,-1 0-1,1-1 0,-1 1 0,1 0 0,-1-1 0,1 1 1,-1 0-1,1 0 0,-1 0 0,2 1 8,-2-1-6,0 0 0,0 0 0,0 1 0,0-1 0,0 1 0,0-1 0,-1 1 0,1-1 0,0 1 0,0-1 0,0 1 0,-1 0 0,1-1 0,0 1 0,-1 0 0,1-1 0,0 1 0,-1 0 0,1 0-1,-1 0 1,1 0 6,0 2 2,0 0 0,0 0-1,0 0 1,-1 1 0,1-1 0,-1 0-1,0 0 1,0 0 0,0 1-1,-1-1 1,1 0 0,-1 0-1,0 0-1,-2 10 63,-1 0 0,-5 7-63,6-11 7,-4 6 134,0-1 0,-1 0-1,-1 0 1,0 0 0,-2 1-141,18-22 75,0 1-1,1 0 1,0 0 0,0 1 0,3-2-75,-6 4 21,4-3-28,0 1 0,0 1 0,0 0 0,1 0 0,0 0 1,7-1 6,-11 4 1,0-1 0,0 1 0,0 0 0,0 1 1,0 0-1,0-1 0,0 2 0,0-1 0,0 1 1,0-1-1,0 1 0,2 1-1,-6-1 5,-1-1-1,0 0 1,1 1 0,-1-1-1,0 1 1,0-1 0,0 1-1,1 0 1,-1 0-1,0-1 1,0 1 0,0 0-1,0 0 1,0 0 0,0 0-1,-1 0 1,1 0-1,0 0 1,0 0 0,-1 0-1,1 0 1,-1 0 0,1 1-5,-1-1 4,0 1 1,0-1-1,0 0 1,0 1-1,0-1 1,0 1-1,0-1 1,-1 0-1,1 1 1,0-1 0,-1 0-1,0 1 1,1-1-1,-1 0 1,0 0-1,0 0 1,1 1-1,-1-1 1,0 0-1,-1 1-4,-6 5-2,0 0 0,-1 0 0,0-1-1,0 0 1,0-1 0,-7 4 2,0-2 59,0 0 1,-1-1 0,-13 4-60,22-8 9,-8 3-1897,-12 1 1888,24-5-1427,-1-1-1,0 1 0,0-1 1,-4 0 1427,-3-3-6480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513 199 7456,'-1'-5'448,"1"1"-83,-1 1-1,0-1 1,0 0-1,-1 0 1,1 1 0,-1-1-1,0 0 1,-1 0-365,-2-4 741,0 0-1,-1 1 1,0 0 0,0 0 0,-1 0-1,0 1 1,0 0 0,-9-5-741,12 8 89,-1 0 0,0 0 1,0 1-1,0 0 0,-1 0 0,1 0 1,-1 0-1,1 1 0,-1 0 1,1 0-1,-1 0 0,0 1 1,0 0-1,1 0 0,-1 0 0,-4 1-89,2 0 46,-1 1-1,1 0 0,0 0 0,0 0 0,0 1 0,-2 1-45,-11 6 81,-14 8-81,20-9 23,1 0 0,0 0-1,0 1 1,1 1-1,1 0 1,0 1-1,1 0 1,0 0 0,1 1-1,0 0 1,1 1-1,1 0 1,-2 5-23,-4 14 83,2 1-1,-8 32-82,15-42 46,1 0-1,1 0 0,1 1 0,2 18-45,2-17-28,0-1-1,2 0 0,2 0 0,6 21 29,-8-35 11,1 1-1,0-1 1,1 0-1,0 0 1,1-1-1,0 0 1,1 0-1,0 0 0,1-1 1,0 0-1,5 3-10,1 1 28,2-2-1,0 1 0,1-2 0,0 0 0,1-1 0,6 2-27,-13-7 14,0 0 0,0 0 1,1-1-1,0-1 0,0 1 0,0-2 0,0 0 0,0 0 0,0-1 0,12-1-14,-1-1 79,0-2 0,-1 0 0,1-1 0,-1-1 0,9-5-79,-18 6 66,0-1-1,0 0 1,-1-1 0,0 0 0,-1-1 0,0-1-1,0 1 1,-1-2 0,2-1-66,9-12 249,-1 0-1,-2-1 1,0-1-1,-2-1 1,6-13-249,-14 21 137,-1 0 1,0-1 0,-2 1-1,0-1 1,-2-1 0,0 1-1,0-17-137,-3 11 293,-1 0-1,-1 0 1,-1-1 0,-2 1-1,-6-21-292,4 25 202,-1 1-1,-1 0 1,-1 0-1,-1 0 0,0 1 1,-2 1-1,-1 0 1,-7-8-202,10 14 29,-1 1 1,0 0 0,-1 0 0,0 1-1,-1 1 1,0 0 0,-1 0-1,0 1 1,-1 1 0,0 0 0,0 0-1,-7-1-29,9 4-50,-1 1 0,1 0 0,0 0 0,-1 1 0,0 1 0,0 0 0,1 0 0,-5 2 50,11-1-286,0 1 0,0-1 0,1 2 0,-1-1 0,1 1 0,-1 0 0,1 0-1,-1 0 1,1 1 0,0 0 0,0 0 0,1 0 0,-1 1 0,1-1 0,0 1-1,0 0 1,-2 3 286,0 1-1354,0 0 0,1 0 0,0 1 0,0 0-1,-1 3 1355,-2 7-7810,-7 21 7810,2 1-3946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9728,'0'1'407,"0"0"0,0-1 0,1 1 0,-1 0 0,0-1 0,0 1 0,1 0 0,-1-1 0,0 1 0,1 0 0,-1-1-1,1 1 1,-1-1 0,1 1-407,11 9 1414,-2-4-1207,-1-1 0,3 1-207,29 13 480,2-2 0,29 7-480,38 6-76,-6-2 216,-78-20-116,0 1 0,23 12-24,-12 0 145,-21-12 184,8 4-329,-24-13 9,1 1 0,-1-1 0,1 0 0,-1 0 0,0 0 0,1 0 0,-1 1 0,1-1 0,-1 0 0,1 0 0,-1 0 0,1 0 0,-1 0 0,1 0 0,-1 0 0,1 0-9,-1 0-76,0 0-1,0-1 0,0 1 0,0 0 1,0 0-1,0 0 0,0 0 0,0-1 1,0 1-1,0 0 0,0 0 0,0 0 0,0 0 1,0-1-1,0 1 0,0 0 0,0 0 1,0 0-1,0 0 0,0-1 0,0 1 1,0 0-1,0 0 0,0 0 0,0 0 0,-1 0 1,1-1-1,0 1 0,0 0 0,0 0 1,0 0-1,0 0 0,-1 0 0,1 0 1,0 0-1,0-1 0,0 1 0,0 0 77,-6-4-1850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 8960,'-6'-5'1191,"1"-1"1,1 1-1,-1-1 0,1 0 1,-2-4-1192,6 9 27,0 1 1,-1 0-1,1 0 1,0 0-1,0 0 0,0 0 1,0 0-1,0-1 1,0 1-1,0 0 0,0 0 1,0 0-1,1 0 1,-1 0-1,0 0 1,0-1-1,0 1 0,0 0 1,0 0-1,0 0 1,0 0-1,0 0 0,0 0 1,0 0-1,0-1 1,0 1-1,1 0 0,-1 0 1,0 0-1,0 0 1,0 0-1,0 0 1,0 0-1,0 0 0,1 0 1,-1 0-1,0 0 1,0 0-1,0 0 0,0 0 1,0 0-1,1 0 1,-1 0-1,0 0 1,0 0-1,0 0 0,0 0 1,0 0-1,1 0 1,-1 0-1,0 0 0,0 0 1,0 0-1,0 0 1,0 0-1,1 0 0,-1 0-27,1 1 7,0 0 0,0 0-1,0 0 1,0 0-1,0 0 1,-1 0-1,1 0 1,0 1 0,-1-1-1,1 0 1,-1 0-1,1 1 1,-1-1-1,0 0 1,1 0 0,-1 1-1,0-1 1,0 0-1,0 1 1,0-1-7,-1 5 144,0 0 1,0 0-1,0-1 1,-1 2-145,-52 189 1651,31-112-1446,9-19 79,-3 38-284,7-35 100,9-63-131,-2 13-1675,-1-6-2205,1-6-3310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3:5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65 5728,'5'-9'867,"-5"7"-634,1 1 0,0-1-1,0 1 1,-1-1 0,1 0 0,-1 1 0,1-1-1,-1 0 1,0 1 0,1-1 0,-1 0-1,0 1 1,0-3-233,-1 3 198,1 0 1,-1-1-1,0 1 0,1-1 0,-1 1 1,0 0-1,0 0 0,0-1 0,0 1 1,0 0-1,0 0 0,0 0 1,0 0-1,0 0 0,-1 0 0,1 0 1,-1 1-199,-1-4 144,2 4-107,0-1 1,1 0-1,-1 1 0,1-1 1,-1 1-1,0-1 0,0 1 1,1 0-1,-1-1 0,0 1 0,0 0 1,1-1-1,-1 1 0,0 0 1,0 0-1,0 0 0,1 0 1,-1-1-1,0 1 0,0 0 1,0 1-1,0-1 0,1 0 1,-1 0-38,-15 1 166,14-1-148,0 0 1,0 0 0,0 0-1,0 0 1,0 0-1,1 0 1,-1 1 0,0-1-1,0 1 1,1-1 0,-1 1-1,0 0 1,0 0-1,1 0 1,-1 0 0,1 0-1,-1 0 1,1 0-19,-14 11 97,10-9-85,0 0 1,1 1 0,0 0-1,0 0 1,0 0-13,-22 26 25,15-17-29,0 0 1,1 1-1,-3 6 4,9-15-9,2 1 0,-1-1 0,1 1 0,-1 0 0,2 0 0,-1 0 0,1 0 0,0 0 0,0 0 0,0 0 0,1 3 9,0 5 7,1 0 1,1-1-1,0 1 1,0-1-1,2 1 1,-1-1-1,2 0 1,0 1-8,-3-9 2,1 1 1,-1-1-1,1 0 1,0 0 0,0 0-1,1 0 1,0-1-1,-1 1 1,1-1 0,1 0-1,-1 0 1,1 0-1,-1-1 1,1 0 0,0 0-1,0 0 1,1 0-1,-1-1 1,1 0 0,3 1-3,-4-2 8,0 0 0,0 0 0,1-1 0,-1 0 1,0 0-1,0-1 0,6 0-8,-8 1 5,0-1 0,1 0 0,-1 0 0,0 0 0,0 0 0,0-1 0,1 1 0,-1-1 0,-1 0 0,1 0 0,0 0 0,0 0 0,0-1-5,4-4 64,-1 0-1,0-1 0,0 0 1,-1 0-1,0 0 0,0 0 1,-1-1-1,1-1-63,7-19 30,2 0 0,1 1 0,1 0 0,2 2-1,5-6-29,-13 19 26,1 0-1,0 1 0,1 1 0,0 0 0,1 0 1,0 1-1,0 1 0,1 0 0,0 1 0,1 1 1,4-2-26,-14 8 4,0 0 1,0 0-1,0 0 1,0 1-1,0-1 1,0 1 0,0 1-1,0-1 1,0 1-1,0-1 1,0 1 0,-1 1-1,1-1 1,0 1-1,0 0 1,-1 0 0,1 0-5,2 2 2,0-1 1,0 1 0,-1 1 0,1-1 0,-1 1 0,0 0 0,-1 1-1,1-1 1,-1 1 0,4 6-3,-8-10 15,1 1 0,-1 0-1,1 0 1,-1 0 0,0 0-1,0 0 1,-1 0 0,1 0-1,-1 0 1,1 0 0,-1 1-1,0-1 1,0 0 0,-1 0-1,1 1-14,-2 8-40,-1 0 0,1-1 0,-4 6 40,1 1-478,-16 39-2573,13-28 1510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5824,'0'0'344,"0"-1"0,0 1 1,0-1-1,0 1 0,0-1 1,0 1-1,0 0 0,1-1 1,-1 1-1,0-1 0,0 1 1,0 0-1,0-1 0,1 1 0,-1 0 1,0-1-1,1 1 0,-1 0 1,0-1-1,1 1-344,8-4 4820,-5 3-5929,36-15 1697,-20 8-360,9-3-228,-23 10 10,25-9 17,-1 0 0,18-10-27,6-5 111,58-30 33,-91 43-119,0 0 0,0-2 0,17-15-25,-35 27-57,-2 0-3,1 1 0,-1 0 0,0 0 1,1 0-1,-1-1 0,0 1 0,0 0 0,0-1 0,0 1 0,0-1 60,-1 2-46,0 0-1,0 0 1,0-1-1,0 1 1,0 0-1,0 0 1,0 0-1,0 0 0,0 0 1,0 0-1,0 0 1,0-1-1,0 1 1,0 0-1,0 0 1,0 0-1,0 0 0,0 0 1,0 0-1,0 0 1,0 0-1,0 0 1,0-1-1,0 1 0,0 0 1,0 0-1,0 0 1,0 0-1,-1 0 1,1 0-1,0 0 1,0 0-1,0 0 0,0 0 1,0 0-1,0 0 1,0-1-1,0 1 1,-1 0-1,1 0 0,0 0 1,0 0-1,0 0 1,0 0-1,0 0 1,0 0-1,-1 0 1,1 0-1,0 0 0,0 0 1,0 0-1,0 0 47,-7 2-2272,-4 2-4154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6880,'0'0'203,"0"0"1,0-1-1,0 1 0,0-1 1,0 1-1,0 0 1,0-1-1,0 1 1,0 0-1,0-1 0,0 1 1,1-1-1,-1 1 1,0 0-1,0-1 1,0 1-1,1 0 0,-1-1-203,1 1 89,-1 0-1,0 0 0,0 0 0,1 0 0,-1 0 0,0 0 0,1 0 0,-1 0 0,0 0 0,1 0 0,-1 0 0,0 0 1,1 0-1,-1 0 0,0 0 0,1 0 0,-1 0 0,0 0 0,1 0 0,-1 0 0,0 0 0,1 0 0,-1 1 0,0-1 1,0 0-1,1 0-88,0 1 69,1 0 0,0 1 0,-1-1 0,1 0 0,-1 0 0,0 1-1,0-1 1,1 1 0,-1-1 0,0 1 0,0-1 0,-1 1 0,1 0 0,0 0-69,2 5 289,-1 1 0,2 5-289,-3-8 158,-1-2-101,30 110 1462,-17-69-962,13 25-557,-3-16-12,70 167 248,-93-219-188,8 22-5194,-5-10 2186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78 7040,'-1'-2'323,"0"0"1,0 0-1,0 1 0,0-1 1,0 0-1,0 1 1,0-1-1,0 1 0,-1-1 1,1 1-1,-1 0 1,1 0-1,-1-1 0,1 1 1,-1 0-1,0 0 1,1 0-1,-1 1 0,0-1 1,0 0-1,0 1 1,0-1-1,0 1 0,1 0 1,-3-1-324,0 0 221,0 0 0,0-1 0,1 0-1,-1 0 1,1 0 0,-1 0 0,1 0 0,0-1 0,0 1 0,-2-3-221,2 2 112,-1 0 1,0 0 0,0 0-1,0 1 1,0 0-1,0-1 1,-1 1-113,1 1 33,0 0 0,-1 1 0,1-1 0,0 1 0,0 0-1,-1 0 1,1 1 0,0-1 0,0 1 0,0 0 0,-1 0 0,1 0 0,0 0 0,0 1-1,0 0 1,1 0 0,-1 0 0,0 0 0,1 0 0,-1 1 0,1 0 0,0 0 0,0 0-1,0 0 1,0 0 0,1 0 0,-1 1 0,1-1 0,0 1 0,0 0 0,0 0 0,0 0-1,1 0 1,-1 0 0,1 0 0,0 1-33,-1 6-2,1 1-1,1-1 1,0 0-1,0 1 1,1-1-1,0 1 1,1-1-1,2 5 3,-3-12-5,0 0 1,1 0-1,-1-1 0,1 1 0,0 0 1,0-1-1,1 0 0,-1 1 0,1-1 1,-1 0-1,1 0 0,0 0 0,0-1 1,0 1-1,1-1 0,-1 1 0,0-1 1,1 0-1,0 0 0,-1-1 0,1 1 1,0-1-1,0 0 0,0 0 0,3 0 5,6 2 19,1-2-1,-1 0 0,1 0 0,-1-1 1,1-1-1,-1 0 0,0-1 0,1 0 0,-1-1 1,0-1-1,0 0 0,8-4-18,47-26 32,38-26-32,-83 45 0,1 2 0,0 1 0,0 1 0,1 2 0,1 0 0,5 0 0,-20 6 12,-1 1 0,1 0-1,-1 1 1,1 1 0,-1-1 0,2 2-12,-5-1 6,-1 1 1,0 0 0,1 1 0,-1-1 0,0 1-1,0 0 1,0 1 0,0 0 0,-1-1 0,6 5-7,-4-3 12,0 1 0,-1 0 0,1 1 0,-1 0 0,0 0 0,0 0-1,1 3-11,-4-4-16,0-1-1,-1 0 0,0 0 1,0 1-1,0-1 0,0 1 1,0 0-1,-1 0 0,0-1 1,0 1-1,-1 0 0,1 0 0,-1 3 17,-1 3-485,0-1 0,-1 0-1,0 1 1,0-1 0,-1 0-1,-1 0 1,-1 3 485,-6 11-1658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8224,'-14'-37'2645,"14"36"-2557,-1-1 1,1 1-1,-1 0 0,1-1 0,-1 1 1,1-1-1,-1 1 0,0 0 0,0 0 1,0-1-1,0 1 0,0 0 1,0 0-1,0 0 0,0 0 0,0 0 1,0 0-89,-4-2 344,2 0 32,0 0-1,0 1 1,-1-1-1,1 1 1,-1 0-1,0 0 0,0 0 1,1 0-1,-1 1 1,-1-1-376,4 2 40,-1 0 1,1-1-1,-1 1 1,1 0-1,-1 0 1,1 0-1,-1 0 0,1 0 1,-1 0-1,1 0 1,-1 0-1,1 1 1,-1-1-1,1 1 1,0-1-1,-1 1 1,1-1-1,0 1 1,-1 0-1,1 0 0,0 0 1,0 0-1,-1 0 1,1 0-1,0 0 1,0 0-1,0 0 1,0 0-1,0 1-40,-2 3 7,1 0 0,0 0 0,0 0 0,0 0 0,0 0 0,1 0 0,0 1 0,0-1 0,0 0 0,1 1 0,-1 2-7,2 15 49,0-1 0,2 6-49,-1-2 12,41 390 249,-21-178 1323,-21-216-1227,-1 1 1,-1 0-1,-3 15-357,-1-22 419,5-15-406,0-1 0,0 0 0,0 0 0,0 0 0,-1 1 1,1-1-1,0 0 0,0 0 0,0 0 0,0 1 0,-1-1 0,1 0 0,0 0 1,0 0-1,0 0 0,-1 0 0,1 1 0,0-1 0,0 0 0,0 0 1,-1 0-1,1 0 0,0 0 0,0 0 0,-1 0 0,1 0 0,0 0 0,0 0 1,0 0-14,-1 0 30,0-1 1,1 1 0,-1 0-1,1-1 1,-1 1 0,1-1-1,-1 1 1,1-1 0,-1 1-1,1-1 1,0 1 0,-1-1 0,1 0-1,0 1 1,-1-1 0,1 0-31,-3-5 49,1-1 1,1 1 0,-1-1-1,1 1 1,0-1-1,0-2-49,0-1 17,-6-51 31,1-40-48,8 44-5,2 0 0,2 0-1,3-1 6,-1 8-62,3 0 0,8-24 62,-14 60-16,-1 0-1,2 0 1,0 1 0,1-1-1,0 1 1,1 1 0,0 0-1,1 0 1,0 0 0,1 1-1,2-1 17,-8 8-14,0 1-1,0-1 1,1 1-1,-1 1 1,1-1-1,0 1 0,0-1 1,0 1-1,0 1 1,0-1-1,0 1 1,2-1 14,-3 2-12,0 0 1,-1 0 0,1 0-1,-1 0 1,1 1 0,0-1-1,-1 1 1,1 0 0,-1 0-1,1 0 1,-1 0 0,0 1-1,0-1 1,1 1 0,-1 0-1,0 0 1,0 0 0,1 2 11,1 1 12,0 0 1,1 0 0,-1 1-1,-1-1 1,1 1 0,-1 1-1,0-1 1,-1 1-1,0-1 1,0 1 0,0 0-1,0 0 1,-1 0 0,-1 0-1,1 1 1,-1-1 0,0 0-1,-1 1 1,0 3-13,0-2 4,-1 0 1,0 0 0,0 0-1,-1 0 1,0-1-1,-1 1 1,1-1 0,-2 1-1,1-1 1,-1 0 0,-1 0-1,1-1 1,-1 1-1,-1-1 1,-5 6-5,1-3-85,0-1 0,0-1 0,-1 0 0,-1 0 0,1-1 0,-1-1 0,0 1 0,0-2 0,-1 0-1,0-1 1,0 0 0,0 0 0,0-2 0,-1 0 0,1 0 0,-1-1 0,1-1 0,-1 0 0,-1-1 85,-5-3-2181,7-2 639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99 142 6720,'-2'-2'676,"1"0"-1,0 0 1,-1 0 0,1-1-1,0 1 1,0 0 0,1 0 0,-1-1-1,0 1 1,1 0 0,-1-1 0,1 1-1,0-1 1,0 1 0,0 0 0,0-1-1,1-1-675,-1-3 160,0 1 466,-1 4-502,1 0-1,0 0 0,0 0 1,1 0-1,-1 0 0,0 0 1,0 0-1,1 0 0,0 0 1,-1 1-1,1-1 0,0 0 1,0-1-124,6-10 328,-7 11-308,1 0 0,0 0-1,0 0 1,1 0 0,-1 0 0,0 0 0,1 0 0,-1 1-1,1-1 1,-1 0 0,1 1 0,0-1 0,0 1-1,0-1 1,0 1 0,0 0-20,2-2 0,0 1 0,0 0 1,0 1-1,0-1 0,0 1 0,0-1 0,1 1 0,-1 1 1,0-1-1,1 0 0,-1 1 0,1 0 0,-1 0 0,1 1 1,-1-1-1,0 1 0,1 0 0,-1 0 0,0 0 0,1 0 1,-1 1-1,0 0 0,0 0 0,0 0 0,-1 0 0,1 1 1,0-1-1,-1 1 0,0 0 0,1 0 0,0 2 0,-3-4 1,1 1 0,-1 0 1,0 0-1,0 0 0,0-1 0,0 1 0,0 0 0,0 0 0,-1 0 0,1 1 0,-1-1 0,1 0 0,-1 0 0,0 0 0,0 0 0,0 0 1,0 1-1,0-1 0,0 0 0,0 0 0,-1 0 0,1 0 0,-1 0 0,0 0 0,0 0 0,0 0 0,0 0 0,0 0 0,0 1-1,-6 8 18,0 1 0,-1-1 0,-1 0 0,-4 4-18,5-5-1,-7 8 31,10-11 15,0 0 0,0 0 0,-1-1 0,0 0-1,0 0 1,-1 0 0,0-1 0,-3 2-45,0-4 61,11-6-72,0 1 7,1 0 1,-1 1-1,1-1 1,-1 1-1,1-1 1,0 1-1,0 0 0,0-1 4,9-3 13,-1 0-1,1 1 1,0 0-1,0 0 1,0 1-1,0 1 1,0 0-1,10-1-12,-12 3 4,-1 0 0,0 0 1,0 0-1,0 1 0,1 0 0,-1 1 0,0 0 0,0 0 0,-1 0 0,1 1 1,0 1-1,5 3-4,-10-6 7,0 1 1,-1 0-1,0-1 1,1 1-1,-1 1 1,0-1-1,0 0 1,0 0-1,0 1 1,0-1-1,0 1 0,-1 0 1,1-1-1,-1 1 1,0 0-1,0 0 1,0 0-1,0 0 1,-1 0-1,1 0 1,-1 0-1,1 0 1,-1 0-1,0 0 1,0 0-1,-1 0 1,0 3-8,-1 4 21,0 0 1,-1-1-1,0 0 0,-1 0 1,0 0-1,-1 0 1,-4 7-22,-1-2 3,0 0 1,0 0 0,-2-2 0,0 1 0,0-1 0,-1-1-1,-7 5-3,4-5 15,1 0-1,-1-1 0,-1-1 0,0-1 0,0 0 1,-11 3-15,17-8-54,0 1 1,0-2 0,0 1 0,-9 0 53,15-3-219,0 0 0,0 0 1,1 0-1,-1 0 0,0-1 0,1 1 1,-1-1-1,1-1 0,-1 1 1,1-1-1,-5-1 219,-4-8-1195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614 655 9984,'3'-1'643,"-1"0"1,0 0-1,0 0 1,0 0-1,1 0 1,-1 0 0,2 0-644,-3 1 204,0 0 0,0 0 0,0 0 0,0 0 0,0 0 0,-1 1 0,1-1 0,0 0 0,0 0 0,0 1 0,0-1 0,-1 0 0,1 1 0,0-1 0,0 1 0,-1-1 0,1 1 0,0-1 0,-1 1 0,1 0 0,0-1-204,0 1 869,-2-1-783,-1 0-1,1 0 0,0-1 1,0 1-1,0 0 1,0-1-1,0 1 1,0-1-1,0 1 1,0-1-1,0 0 1,1 1-1,-1-1 1,0 0-1,0 0 1,0 1-1,1-1-85,-15-19-69,8 10 178,1 3-45,1 0-1,-1 1 1,0 0-1,0 0 1,-1 0 0,-2-1-64,6 5 25,0 0 0,-1 0 0,1 1 0,0 0 0,-1-1 0,1 1 0,0 0 0,-1 1 0,1-1 0,-1 1 0,0-1 0,1 1 0,-1 0 0,1 0 0,-1 1 0,1-1 0,-1 1 0,0 0-25,-4 1 26,-1 1-1,1 0 0,0 1 1,0 0-1,1 0 1,-1 1-1,1 0 0,0 0 1,0 1-1,0-1 1,0 2-26,2-2 1,0 0 1,1 0 0,-1 1 0,1-1-1,0 1 1,0 0 0,1 0 0,0 0-1,0 1 1,0-1 0,1 1 0,0-1 0,0 1-1,0 4-1,2-7 0,0 0 0,0 0 0,0 0 0,0 0 0,1-1 0,-1 1 0,1 0 0,0 0 0,0-1 0,1 1 0,-1 0 0,1-1 0,0 0 0,0 1 0,1 1 0,1 0 0,0-1 0,0 1 0,1-1 0,-1 1 0,1-1 0,0-1 0,1 1 0,-1-1 0,1 1 0,13 5 0,0-1 0,1 0 0,0-2 0,1 0 0,3 0 0,-18-5 0,0 1 0,0 0 0,0 1-1,2 0 1,-6-2 1,0 0 0,-1 0-1,1 0 1,-1 0 0,1 0-1,-1 0 1,0 0 0,1 0 0,-1 1-1,0-1 1,0 0 0,0 1-1,0-1 1,0 1 0,0-1-1,0 1 1,0 0-1,-1 0 4,0 0 1,1-1-1,0 1 0,-1 0 1,1 0-1,0 0 0,0-1 1,0 1-1,0 0 0,0-1 0,0 1 1,1-1-1,0 2-4,-1-2 5,0-1-1,0 0 1,0 1 0,0-1-1,0 0 1,0 0-1,0 1 1,0-1 0,0 0-1,0 0 1,0 0-1,0 0 1,0 0 0,-1 0-1,1-1 1,0 1-1,0 0 1,0 0 0,0-1-1,0 1 1,0-1 0,0 1-1,0-1 1,-1 1-1,1-1 1,1 0-5,5-3 26,0-1 0,0 1 1,-1-1-1,1-1 0,-1 1 1,0-1-1,-1-1 0,1 1 0,-1-1 1,-1 1-1,1-1 0,-1-1 0,1-1-26,5-13 0,0 1 0,-1-2 0,3-16 0,-4 6 5,-2 0-1,-1-1 0,-1 0 0,-3 1 1,-1-28-5,-3 30-35,-1 1 0,-2-1 0,0 1-1,-3 0 1,0 0 0,-2 1 0,-10-18 35,12 25 8,-1 2-1,-1-1 1,-1 1 0,-1 1-1,-1 0 1,0 1-1,-3-1-7,9 11 1,-1 0-1,0 1 0,0 0 1,0 0-1,-1 1 0,1 0 1,-4-1-1,5 4-12,1 0 0,-1 0 0,0 1 0,0 0 0,0 0 0,0 1 0,0 0 0,0 1 0,0-1 0,-6 2 12,0 1-25,0 0-1,1 1 1,-1 1-1,1 0 1,0 1-1,0 0 1,0 1-1,1 1 1,-9 6 25,-2 1-4,1 2 0,1 0 0,0 2 0,1 0 0,1 1 0,1 1 0,1 0 0,0 2 0,2 0 0,-6 12 3,6-7 58,1 1-1,2 0 1,0 1-1,2 0 0,1 1 1,2 0-1,1 0 1,-2 25-57,7-30 49,0 0 1,2 0 0,1 0-1,1-1 1,1 1 0,1 0-1,1-1 1,1 0 0,1-1-1,2 1 1,0-2 0,1 1-1,1-2 1,2 1 0,0-2-1,6 7-49,-3-5 33,1-1 1,1-1-1,1-1 0,1 0 0,1-2 0,0 0 0,1-2 0,1 0 1,0-2-1,1 0 0,0-2 0,1-1 0,0-1 0,16 3-33,-15-7-190,1-1-1,0-1 1,0-1-1,0-1 1,0-2-1,0-1 1,6-2 190,32-5-891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96 158 10144,'-10'-13'3258,"10"13"-3173,0 0 1,0 0-1,0-1 0,0 1 0,-1 0 0,1 0 1,0 0-1,0-1 0,0 1 0,-1 0 0,1 0 1,0 0-1,0 0 0,-1-1 0,1 1 0,0 0 1,0 0-1,-1 0 0,1 0 0,0 0 0,-1 0 1,1 0-1,0 0 0,0 0 0,-1 0 0,1 0 1,0 0-1,-1 0 0,1 0 0,0 0 0,0 0 1,-1 0-1,1 0 0,0 1 0,-1-1-85,0 1 861,3-3-75,-1 0-447,-1 1 0,1-1-1,-1 0 1,0 0-1,1 0 1,-1 0 0,0 1-1,0-1 1,0 0-1,-1-1-338,1-9 732,2 3-391,1-1-1,0 0 1,0 1 0,4-7-341,-5 12 9,0 0 0,0 1 1,1-1-1,-1 1 0,1 0 0,0 0 0,0 0 0,0 0 1,0 1-1,1-1 0,-1 1 0,1-1 0,1 0-9,0 1-9,1 0 0,-1 0-1,1 1 1,0-1 0,-1 1-1,1 0 1,0 1 0,0-1-1,0 1 1,0 0 0,-1 1-1,1-1 1,0 1 0,0 0-1,-1 1 1,1-1 9,-3 0-7,0 0 0,0 0 0,0 0 0,0 1 0,-1-1 0,1 1 0,0-1 0,-1 1 0,1 0 0,-1 0 0,0 0-1,0 0 1,1 0 0,-2 1 0,1-1 0,0 1 0,0-1 0,-1 1 0,1 0 0,-1-1 0,0 1 0,0 0 0,0 0 0,0 0 0,0 0 0,-1 0 0,1 0-1,-1 0 1,0 0 0,0 0 0,0 3 7,-2 5 4,0 0 0,0 0 0,-1 0-1,-1 0 1,-3 8-4,-28 54 13,14-34 63,-3-2 1,-14 18-77,-59 67 749,89-112-638,2-3-17,0-1-1,1 1 1,0 0 0,0 1-1,0-1 1,1 1 0,0 0 0,1 0-1,-1 3-93,4-10 20,-1 0 0,1 0 0,0 1-1,0-1 1,0 0 0,0 0 0,0 0 0,0 0 0,0 1-1,1-1 1,-1 0 0,0 0 0,0 0 0,1 0-1,-1 0 1,1 0 0,-1 0 0,1 0 0,0 0-1,-1 0 1,1 0 0,0 0 0,0 0 0,-1 0 0,1 0-1,0-1 1,0 1 0,0 0 0,0-1 0,0 1-1,0 0 1,0-1 0,0 1 0,0-1 0,0 0-1,1 1 1,-1-1 0,0 0 0,1 0-20,6 2 65,0-1 0,0 0 1,0 0-1,0-1 0,1 0-65,-8 0 0,41-2 73,0-2 0,0-2 0,36-10-73,-23 6 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6976,'0'0'123,"1"0"0,-1 0 0,1 0 0,-1 0 0,1 0 0,-1 0 0,0 0 0,1 1 0,-1-1 0,1 0 0,-1 0 1,0 0-1,1 0 0,-1 0 0,1 1 0,-1-1 0,0 0 0,1 0 0,-1 0 0,0 1 0,1-1 0,-1 0 0,0 1 0,0-1 0,1 0 0,-1 1 0,0-1-123,1 12 3414,-1-6-2342,0-5-1044,0-1 0,0 0 1,0 0-1,0 0 1,0 0-1,0 1 0,0-1 1,0 0-1,0 0 1,0 0-1,0 0 0,0 0 1,0 0-1,0 1 1,0-1-1,0 0 0,0 0 1,1 0-1,-1 0 0,0 0 1,0 0-1,0 1 1,0-1-1,0 0 0,0 0 1,0 0-1,1 0 1,-1 0-1,0 0 0,0 0 1,0 0-1,0 0 1,0 0-1,0 0 0,1 0 1,-1 0-1,0 0 1,0 0-29,8-2 607,8-7-160,-15 8-405,10-6 51,-1-1-1,-1-1 1,1 0-1,-1 0 1,-1 0-1,3-5-92,-7 9 1,-1 0 0,0-1 0,-1 1 0,1-1 0,-1 1 0,0-1-1,-1 0 1,1 0 0,-1 0 0,0 0 0,-1 0 0,1 0 0,-1 0 0,-1 0 0,1-1-1,-1 1 1,-1-5-1,-2-9 1,-2 0-1,0 1 0,-1 0 0,-8-15 0,12 26-38,-1 1 0,0 0 0,-1 0 0,1 1 0,-1-1 0,-1 1-1,-2-3 39,8 9-3,-1 0-1,1-1 0,0 1 0,0 0 0,-1-1 0,1 1 0,0 0 0,-1-1 0,1 1 0,0 0 0,-1 0 0,1 0 0,-1-1 0,1 1 0,0 0 0,-1 0 0,1 0 0,-1 0 1,1 0-1,0 0 0,-1 0 0,1 0 0,-1 0 0,1 0 0,-1 0 0,1 0 0,0 0 0,-1 0 0,1 0 0,-1 0 0,1 0 0,0 0 0,-1 1 0,1-1 0,-1 0 1,1 0-1,0 0 0,-1 1 0,1-1 0,0 0 0,-1 1 0,1-1 0,0 0 0,0 1 0,-1-1 0,1 0 0,0 1 0,0-1 0,0 0 0,-1 1 0,1-1 0,0 1 0,0-1 1,0 0-1,0 1 0,0-1 0,0 1 0,0-1 4,-1 4-31,0 1 0,0-1 0,1 0 0,-1 1-1,1 1 32,4 115 374,-4 32-369,8 0 0,17 89-5,5-62 2166,29 85-2166,-58-261 400,-1-19 128,-1-6-357,0 0 1,-3-5-172,-2-26 30,6 14-29,0 0 1,3 0-1,1 0 0,8-30-1,-4 29-14,2 0-1,1 1 0,10-21 15,-11 37-14,0 0 0,1 0 0,1 1 0,0 1 0,2 0 0,11-12 14,-15 21-11,0 1 0,1 1 0,0-1 0,0 2 0,1-1 11,-5 5-27,1-1 0,-1 1 0,1 1 0,0-1-1,0 1 1,0 1 0,0-1 0,6 1 27,-11 1-3,0 1-1,0 0 0,0 0 1,0 0-1,0 0 0,0 1 0,1-1 1,-1 1-1,0 0 0,0 0 0,0 0 1,-1 0-1,1 0 0,0 1 1,0-1-1,-1 1 0,1 0 0,-1 0 1,1 0-1,-1 0 0,0 0 1,1 0-1,-1 1 0,-1-1 0,1 1 1,0-1-1,1 3 4,1 4-17,1 0 0,-2 0 1,1 0-1,-1 1 0,0-1 0,-1 1 1,0 0-1,0 0 17,-1 3 14,-1 0 1,0 0 0,0-1-1,-1 1 1,-1 0 0,0 0-1,-1-1 1,0 1 0,-1-1-1,0 0 1,-1 0 0,-5 9-15,4-12 6,0 0-1,0 0 1,-1-1 0,0 0 0,-1 0 0,0 0-1,0-1 1,-1-1 0,1 1 0,-1-1 0,-1-1 0,1 0-1,-1 0 1,-5 1-6,-5 2 46,0-2 1,0 0-1,0-1 0,-1-1 1,0-1-1,0 0 0,-2-2-46,7-1-23,0 0-1,0-1 1,-7-2 23,15 2-90,0-1 0,0 0 0,1 0 0,-1-1 0,1 0 1,-1 0-1,1 0 0,0-1 90,6 3-163,0 1 1,0-1 0,0 1 0,0-1-1,0 1 1,1-1 0,-1 0-1,0 1 1,0-1 0,1 0 0,-1 1-1,1-1 1,-1 0 0,0 0 0,1 0-1,-1 0 1,1 0 0,0 0-1,-1 1 1,1-1 0,0 0 0,0 0-1,-1 0 1,1 0 0,0 0-1,0 0 1,0 0 0,0 0 0,0 0-1,0 0 1,1 0 0,-1 0-1,0 0 1,0 0 0,1 0 0,-1 0-1,1 0 1,-1 0 0,1 0 0,-1 0-1,1 1 1,0-2 162,12-8-2581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5632,'0'-4'2136,"0"8"229,0-4-1330,0 0 197,0 0-406,6-6 1521,-4 1-1576,1-4-230,-3-124 1203,1 147-1766,1 0-1,0 0 1,1 0 0,1 0 0,1 2 22,5 22-60,-3-8 97,-2 1 1,0 6-38,-4-21-1668,0-1 1,-2 1-1,0 2 1668,1 1-2266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7968,'-5'-9'2944,"5"9"-2272,0 0-192,0 0 1408,5 0-1120,1 0 768,5 0-897,0 0 1,0 0-384,10-6 192,1 6-256,5-9-32,4 4-96,2-10-128,5 11 32,-5-10-2080,0 9 1153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663 371 6656,'12'-18'5152,"-10"18"-4475,-1 0-510,0 0 1,-1 0-1,1 1 0,0-1 0,-1-1 0,1 1 1,0 0-1,-1 0 0,1 0 0,0 0 0,-1 0 1,1-1-1,0 1 0,-1 0 0,1-1 0,-1 1 1,1 0-168,9-1 1933,-10 2-1863,1-1 0,0 0 0,-1 0 0,1 0 0,0 0 0,0 0 0,-1 0 0,1 0 0,0 0 0,0 0 1,-1 0-1,1 0 0,0 0 0,-1 0 0,1-1 0,0 1 0,-1 0 0,1-1 0,0 1 0,-1 0 0,1-1 1,0 1-1,-1-1 0,1 1 0,-1-1-70,1-1 57,0 0-1,0 0 1,0 0 0,0 0 0,-1 0 0,1 0 0,-1 0 0,0-1 0,0 1-1,0 0 1,0 0 0,0 0 0,0 0 0,0-1-57,-1 1 2,1 1 1,0 0-1,0 0 1,-1-1-1,1 1 1,-1 0-1,1 0 1,-1 0-1,0 0 1,1 0 0,-1 0-1,0 0 1,0 0-1,1 0 1,-1 0-1,0 0 1,0 0-1,0 0 1,0 1-1,0-1 1,-1 0-1,1 1 1,0-1-1,0 1 1,0-1-1,0 1 1,-2 0-3,-3-1-11,-1 0 0,0 1 0,1 0 1,-1 1-1,1 0 0,-1 0 0,1 0 1,-1 1-1,1-1 0,-1 2 0,-2 1 11,-7 2 35,1 1 0,0 1 0,1 1 0,-5 3-35,10-5 9,0 0 0,0 0 0,0 1 0,1 0 1,0 1-1,1 0 0,-6 8-9,10-12 11,0 0 1,0 0-1,1 1 0,0-1 1,-1 0-1,2 1 0,-1 0 1,1-1-1,0 1 0,0 0 1,0 0-1,1 0 0,0-1 1,0 1-1,0 0 0,2 3-11,-2-7 1,0 1-1,1-1 1,-1 0-1,1 0 1,0 0-1,0 0 1,0 0-1,0 0 1,0 0-1,0-1 0,0 1 1,1 0-1,-1-1 1,1 1-1,-1 0 1,1-1-1,0 0 1,-1 1-1,1-1 1,0 0-1,0 0 0,1 0 0,3 2 20,0-1 0,1-1 0,0 1 0,-1-1 0,1 0 0,2 0-20,23 4-55,-30-5 46,0 1 1,0 0-1,0 0 0,0 0 0,0 1 1,0-1-1,0 0 0,0 1 0,0-1 0,-1 1 1,1 0-1,-1-1 0,1 1 0,-1 0 1,0 0-1,1 0 0,-1 0 0,0 0 1,0 0-1,0 1 9,2 6-20,0 1-1,-1 0 1,1 0 0,-2 1 20,4 10 16,-3-12 17,1-1-1,0 1 1,3 7-33,-5-14 7,0 0 1,0 0-1,0-1 0,0 1 1,1 0-1,-1 0 1,0-1-1,1 1 1,-1 0-1,1-1 0,0 1 1,-1-1-1,1 0 1,0 0-1,0 0 1,0 0-1,2 1-7,-1-1 10,0-1 0,0 0 0,0 0 0,0 0 0,0 0-1,1-1 1,-1 1 0,0-1 0,0 1 0,0-1 0,0 0 0,2-2-10,33-16 84,-29 13-77,-1 0 1,0-1 0,0 0 0,-1 0-1,0 0 1,0-1 0,0 0 0,-1-1-1,-1 1 1,1-1 0,-1 0-1,-1 0 1,0-1 0,0 0 0,-1 1-1,0-1-7,2-9 22,-1 1-1,0-1 0,-2 0 0,0 0 0,-1 1 1,-1-1-1,0 0 0,-3-10-21,-3-2-10,-2 0 1,-1 1-1,-2 0 1,0 0-1,-3-1 10,3 7-27,-1 1 1,-1 0-1,-1 0 0,-2 1 27,9 12-15,0 1-1,0 0 0,-1 1 1,-1-1-1,1 2 0,-6-5 16,7 8-12,-1-1-1,1 1 0,-1 0 1,0 1-1,0 0 0,0 0 1,0 0-1,-1 1 0,-1 1 13,-4-1-29,0 0 0,0 1-1,-1 1 1,1 1-1,0 0 1,-12 3 29,4 0-20,0 1 1,0 1 0,-20 9 19,18-5 3,0 0 0,1 2 1,1 0-1,0 2 0,0 0 1,2 2-1,0 0 0,-11 12-3,18-14 36,0 1-1,2 0 1,0 0-1,1 1 0,0 1 1,0 2-36,-3 8 73,2-1 0,1 1 0,-5 22-73,9-23 39,0 0-1,1 1 0,2-1 0,1 1 1,1 0-1,2 18-38,0-32 19,0 0 1,2 0-1,-1 0 1,2 0-1,0 0 0,0-1 1,1 0-1,1 0 1,0 0-1,0 0 0,1-1 1,1 0-1,0 0 1,4 3-20,5 3 32,0-2 0,1 0 0,0-1 0,1-1 0,15 7-32,5 2 67,1-3-1,23 8-66,-43-19-129,1-2 1,-1 0-1,1-1 0,0-1 0,1-1 0,-1-1 1,10-1 128,15-1-614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20 341 7392,'0'0'2373,"0"5"-1134,0-5 6300,3-50-5864,-1 33-1446,-1-1 1,-1 1-1,-1-8-229,-3-19 218,-12-101-223,14 136 6,2 8-20,-1 0 1,1 0-1,0 0 1,-1 0-1,1 0 1,0-1-1,0 1 1,0 0-1,0 0 0,0 0 1,0 0-1,0 0 1,0 0-1,1-1 1,-1 1-1,0 0 1,1 0 18,0 30-182,3 61 376,11 65-194,1 1 260,-8-73-1439,-4-63 448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8320,'46'-4'12128,"32"-11"-10768,5-2-1505,59 5-2047,-139 11 1979,39 0-1286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 5824,'0'-1'262,"1"1"0,-1-1 0,0 1 0,0-1 0,0 0 0,0 1 0,0-1 0,0 1 0,-1-1 0,1 1 0,0-1 0,0 1 0,0-1 0,0 1 0,-1-1 0,1 1 0,0-1 0,0 1 0,-1-1 0,1 1 0,0 0 0,-1-1 0,1 1 0,-1-1 0,1 1 0,0 0 0,-1-1 0,1 1 0,-1 0-262,-8 0 4001,1 2-5264,4 2 1345,0-1 0,1 1 1,-1 0-1,1 0 1,0 0-1,0 1 1,-1 2-83,-6 8 249,7-11-209,0 1 0,1-1-1,-1 1 1,1 0 0,0 0-1,1 0 1,-1 0 0,1 0 0,0 0-1,0 1-39,-1 10 42,1 0-1,1 8-41,0-12-28,1-1-1,0 0 0,1 0 1,0 1-1,1-1 0,0-1 1,0 1-1,1 0 1,1-1-1,2 3 29,-5-9 6,0 0 1,1 0-1,0 0 0,0 0 0,0-1 1,0 0-1,1 1 0,-1-1 1,1-1-1,0 1 0,3 2-6,-4-4 11,1 1-1,-1-1 1,1 0-1,-1 0 1,1 0-1,-1 0 1,1-1 0,0 0-1,-1 1 1,1-1-1,0-1 1,-1 1-1,1 0 1,0-1 0,-1 0-1,2 0-10,6-3 83,0 0 0,-1 0 0,0-1 0,0-1 0,0 0 0,-1 0 0,0-1 0,2-1-83,19-19 364,16-16-364,-45 42 1,113-107-10,-108 103 8,6-6 14,1 0 0,0 2 1,1-1-1,0 2 0,0 0 1,1 1-1,0 0 0,0 1 0,4-1-13,-11 5 4,0 0 0,0 1 0,0 0 0,0 0 0,0 1 0,0 0 0,0 0-1,1 0 1,-1 2-4,-2-1-17,0 0 0,0 1-1,0 0 1,-1 0 0,1 0-1,-1 1 1,1 0 0,-1 0-1,0 0 1,0 1 0,0 0-1,3 3 18,-5-4-197,-1 0 0,1 0-1,-1 0 1,0 0 0,0 0-1,1 3 198,9 22-879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42 240 7040,'-7'1'1706,"-14"-1"842,10-5 3416,9 2-5475,2 5 1058,3 8 924,-3-9-2449,1 1 1,-1-1-1,0 0 1,1 1-1,-1-1 0,0 0 1,1 1-1,0-1 1,-1 0-1,1 0 1,0 1-1,-1-1 1,1 0-1,0 0 1,0 0-1,0 0 1,0 0-1,0 0 1,0-1-1,0 1 0,1 0 1,-1 0-1,0-1 1,0 1-1,1-1 1,-1 1-1,1-1-22,6 3 3,0-1 0,0 0 1,0 0-1,3-1-3,-6 0 31,80 8-16,1-3-1,-1-5 0,62-7-14,-19-7 64,53-15-64,-88 13 5,249-49 84,-329 62-87,73-16 48,344-62-57,-275 57-1092,79-26 1099,-212 47-507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10624,'-9'-19'3429,"9"18"-3347,0 1 0,0 0 1,1 0-1,-1 0 0,0-1 1,0 1-1,0 0 0,0 0 1,0 0-1,0-1 0,0 1 0,1 0 1,-1 0-1,0 0 0,0 0 1,0-1-1,0 1 0,1 0 0,-1 0 1,0 0-1,0 0 0,0 0 1,1 0-1,-1 0 0,0 0 0,0 0 1,0 0-1,1-1 0,-1 1 1,0 0-1,0 0 0,1 0 0,-1 0 1,0 0-1,0 1 0,0-1 1,1 0-1,-1 0 0,0 0-82,13 0 917,-11 0-771,58 0 723,0 4 0,39 7-869,-63-4 54,-1 0-1,0 3 0,0 1 1,-1 1-1,2 3-53,-28-11 57,0 0 1,0 0-1,-1 1 0,1 0 0,1 3-56,-6-6 19,-1-1 1,0 1-1,0 0 1,0 1-1,0-1 1,0 0-1,-1 0 1,1 1-1,-1-1 1,1 1-1,-1 0 1,0-1-1,0 1 1,0 0-1,0-1 1,-1 1-1,1 0 1,-1 2-21,-1 2 11,0 0 0,-1 0 1,0 0-1,-1-1 0,1 1 0,-1-1 0,0 1 1,-1-1-1,0 0 0,-2 3-11,-7 8-80,-1-2 0,0 0 0,-15 11 80,-51 39-1669,25-21 591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500 157 11712,'1'-1'782,"0"-1"0,-1 0 0,1 1 0,0-1 1,-1 0-1,1 0 0,-1 0 0,0 1 0,0-2-782,0 3 883,1-7-219,0 6-648,0-1 0,-1 0-1,1 1 1,-1-1 0,0 0 0,1 0-1,-1 1 1,0-1 0,0 0 0,0 0-1,0 1 1,0-1 0,-1 0-1,1 0 1,0 1 0,-1-1 0,1 0-1,-1 1 1,0-1 0,0-1-16,-2-2 18,0-1 0,0 1 0,0 0 0,-1 0 0,-1-1-18,0 1 11,1 1 0,0 0-1,-1 0 1,0 1-1,0-1 1,0 1-1,0 0-10,-5-3 17,3 2 3,-1 0-1,0 1 1,0 0 0,-1 0 0,1 0-1,-1 1 1,1 0 0,-1 1-1,0 0 1,0 0 0,1 1 0,-1 0-1,0 1 1,-5 1-20,-3 0 7,1 1 0,0 1 0,0 1 0,1 0 0,0 1 0,-1 0 0,1 2-7,3-2 2,1 1 0,1 0 0,-1 0 0,1 1 0,0 1-1,1 0 1,0 0 0,0 1 0,1 0 0,-5 9-2,3-3 24,1 0 0,1 1 0,0 0 0,1 1 0,1-1 0,1 1 0,0 1-24,3-6 15,-1-1 0,2 0-1,0 1 1,0-1 0,1 1 0,1 0-1,1 9-14,-1-13 24,1-1 0,0 1-1,1-1 1,-1 0-1,2 0 1,-1 0-1,1 0 1,0 0 0,1-1-1,0 0 1,5 7-24,1-3 48,0 0 0,0-1 1,1 0-1,1-1 0,-1-1 1,1 0-1,1 0 0,0-1 1,0-1-1,8 3-48,-12-5-239,1-1 0,0 0 0,-1-1-1,1 0 1,0 0 0,0-1 0,0-1 0,0 0 0,0 0 0,0-1-1,0-1 1,0 0 0,0 0 0,0-1 0,0-1 239,27-10-1510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19 335 9152,'-15'3'4517,"11"-2"-2771,5-2-367,1-16 371,-2 12-1633,8-28 249,-2 11-229,-2 1 1,0-1-1,0-7-137,-2 1 64,3-42 343,-5 60-267,0 0-1,-1-1 1,0 1-1,0 0 0,-3-6-139,4 14 26,-1 0 0,1 0 0,-1 1 0,0-1 0,0 0-1,0 0 1,0 1 0,0-1 0,0 1 0,-1-1 0,1 1 0,0-1-1,-1 1-25,2 0 6,0 1 0,0 0 0,-1 0 0,1 0 0,0 0 0,0 0-1,0 0 1,0 0 0,0 0 0,-1 0 0,1 0 0,0 0 0,0 0-1,0 0 1,0 0 0,0 1 0,-1-1 0,1 0 0,0 0 0,0 0 0,0 0-1,0 0 1,0 0 0,0 0 0,0 0 0,-1 0 0,1 0 0,0 1-1,0-1 1,0 0 0,0 0 0,0 0 0,0 0 0,0 0 0,0 0 0,0 1-1,0-1 1,0 0 0,0 0 0,0 0 0,0 0 0,0 0 0,0 1-6,-2 5 89,-2 15 38,2-1 1,1 1-1,1 0 1,1 16-128,14 85-294,-3-24-3693,-7-69 2249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44 9728,'-17'0'3584,"17"0"-2784,-5 0-224,-1 0 2015,12 0-1535,-6 0 576,5 0-992,6-5 128,11 5-448,14-9-32,2 3-192,12-8-256,4 5 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24 8736,'-14'-17'2810,"14"17"-2745,-1-1 0,1 1 0,-1-1 0,1 1 0,-1-1 0,0 1 0,1-1 0,-1 1 0,1 0 0,-1-1 0,0 1 0,1 0 0,-1-1 0,0 1 0,1 0-1,-1 0 1,0 0 0,1 0 0,-1 0 0,0 0 0,0 0 0,1 0 0,-1 0 0,0 0-65,-1 0 292,1 0-198,0 0 0,0 0 1,1 0-1,-1 1 0,0-1 1,0 0-1,0 0 0,1 1 0,-1-1 1,0 0-1,0 1 0,1-1 0,-1 1 1,0-1-1,1 1 0,-1-1 0,1 1 1,-1 0-1,1-1 0,-1 1 1,1 0-1,-1-1 0,1 1 0,-1 0 1,1-1-1,0 1 0,0 0 0,-1 0 1,1 0-95,-2 4 187,0 1 0,0 0 0,1 0 0,-1 3-187,-1 22 252,0-1 0,2 1-1,2 15-251,10 96 180,-5-82-32,2 37-16,21 277 291,-3 2 1411,-25-367-1701,0-6-76,-1 1 1,1-1 0,-1 0-1,0 1 1,0-1-1,0 0 1,-1 1 0,1-1-1,-1 0 1,1 1-1,-1-1 1,0 0-1,0 0 1,-2 2-58,3-5 9,0 0 0,0 1 0,0-1 0,0 0 0,0 0 0,0 0 1,0 1-1,0-1 0,-1 0 0,1 0 0,0 0 0,0 0 0,0 0 0,0 0 0,-1 1 0,1-1 0,0 0 0,0 0 0,0 0 0,-1 0 1,1 0-1,0 0 0,0 0 0,0 0 0,-1 0 0,1 0 0,0 0 0,0 0 0,0 0 0,-1 0 0,1 0 0,0 0 0,0 0 0,0 0 1,-1 0-1,1 0 0,0 0 0,0 0 0,0 0 0,-1-1 0,1 1 0,0 0 0,0 0 0,0 0 0,0 0-9,-10-14 269,3 2-217,1-1 0,1-1 0,0 1 0,0-1-1,1 0 1,1 0 0,0-5-52,-3-26 123,0-28-123,3 5-30,4 0 1,6-43 29,-4 70-28,3 0-1,1 1 1,4-8 28,-7 34-30,1-1 0,0 1 0,0-1 1,2 2-1,0-1 0,0 1 0,1 0 0,1 0 0,0 1 0,4-4 30,-9 12-11,0 1 1,0-1-1,0 1 1,1 0-1,-1 0 1,1 0-1,0 0 1,-1 1-1,1 0 0,0 0 1,1 0-1,-1 1 1,0-1-1,0 1 1,1 1-1,-1-1 1,1 1-1,-1 0 1,0 0-1,1 0 0,-1 1 1,1 0-1,-1 0 1,0 0-1,0 1 1,0-1-1,0 1 1,0 1-1,0-1 0,0 1 1,0-1-1,-1 2 1,0-1-1,1 0 1,-1 1-1,0 0 1,-1-1-1,1 2 1,-1-1-1,0 0 0,0 1 1,0-1-1,0 1 1,-1 0-1,0 0 1,1 2 10,0 0 1,-1-1 1,0 0 0,-1 0 0,1 1 0,-1-1-1,0 1 1,-1 0 0,1-1 0,-2 1-1,1-1 1,0 1 0,-1-1 0,-1 1 0,1-1-1,-1 1 1,0-1 0,0 0 0,-1 0-1,1 0 1,-2 0 0,-2 4-2,-3 3 35,0-2 0,-1 1 0,0-1 0,-1-1-1,0 0 1,-1 0 0,0-1 0,-1 0 0,0-1 0,0-1 0,0 0 0,-1-1 0,-2 0-35,4-2-43,0 0 0,0-1 0,-1 0 1,1-1-1,0 0 0,-1-1 0,-7-1 43,11 0-222,0-1 1,1 0-1,-1 0 0,0-1 0,0 0 0,1-1 1,-1 0-1,1 0 0,0-1 0,-6-3 222,12 6-378,-1 0 0,1-1 1,0 1-1,0-1 0,0 1 0,0-1 0,0 0 0,0 1 1,1-1-1,-1 0 0,1 0 0,-1 0 0,1-1 378,0 3-69,1-1-1,0 1 0,0 0 1,0 0-1,0 0 0,0 0 1,0-1-1,0 1 0,0 0 1,0 0-1,0 0 0,0-1 1,1 1-1,-1 0 0,0 0 1,0 0-1,0-1 0,0 1 1,0 0-1,0 0 0,0 0 1,0 0-1,0 0 1,1-1-1,-1 1 0,0 0 1,0 0-1,0 0 0,0 0 1,1 0-1,-1 0 0,0 0 1,0-1 69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102 136 9376,'-1'-3'696,"0"0"1,1 1 0,-1-1-1,0 0 1,1 1-1,0-1 1,-1 0 0,1 0-1,0 1 1,1-4-697,0 2 474,0-1 0,0 1 0,0-1 0,0 1 0,1-1 0,1-1-474,0 0 215,0 0-1,1 1 1,0-1 0,0 1 0,0 0 0,0 0 0,1 0 0,0 1-1,3-3-214,-5 5 18,1 0 1,-1 0-1,1 0 0,-1 1 0,1 0 0,0-1 0,-1 1 0,1 0 0,0 1 0,0-1 0,0 1 0,0 0 0,-1 0 0,1 0 0,0 0 1,0 1-1,0-1 0,0 1 0,-1 0 0,1 0 0,0 1 0,-1-1 0,1 1 0,1 0-18,-2 0 0,0-1 1,0 1-1,0 0 0,0 0 1,-1 0-1,1 0 1,-1 0-1,1 1 0,-1-1 1,0 1-1,0 0 0,0 0 1,0-1-1,0 1 0,-1 0 1,1 1-1,-1-1 0,0 0 1,0 0-1,0 0 0,0 1 1,-1-1-1,1 1 0,-1-1 1,0 0-1,0 3 0,-1 0 15,-1 0 1,1 0-1,-1 0 0,0 0 1,-1 0-1,1-1 0,-1 1 1,-1-1-1,1 0 0,-1 0 1,1 0-1,-1 0 0,-1-1 1,-3 4-16,-11 9 93,-1-1 0,-1-1 1,-2 0-94,0 1 134,-73 56 314,91-69-386,0 1 0,0 0 0,1 0 0,-1 0 0,1 0 0,0 1 0,0-1 0,-1 3-62,5-6 6,0-1 0,0 0 0,-1 0 1,1 1-1,0-1 0,0 0 0,0 1 0,0-1 0,0 0 0,0 0 0,0 1 0,0-1 0,0 0 0,0 1 0,0-1 0,0 0 0,0 1 0,0-1 0,0 0 0,0 1 0,0-1 1,0 0-1,0 1 0,0-1 0,0 0 0,0 0 0,1 1 0,-1-1 0,0 0 0,0 1 0,0-1 0,1 0 0,-1 0 0,0 0 0,0 1 0,1-1 0,-1 0 0,0 0 0,0 0 1,1 1-1,-1-1 0,0 0 0,1 0 0,-1 0 0,0 0 0,1 0 0,-1 0 0,0 0 0,0 0 0,1 0 0,-1 0 0,0 0 0,1 0 0,-1 0 0,0 0 0,1 0-6,22-1 120,-21 1-109,57-7-122,106-16-364,-112 13-4091,2-2 4566,-16 5-2006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712 582 7968,'1'-7'2234,"1"8"-232,1 15 2263,-3 11 471,0-27-4730,0 0 1,0 0 0,0 0 0,0 0 0,0 1-1,0-1 1,0 0 0,0 0 0,0 0-1,0 0 1,1 0 0,-1 0 0,0 0-1,0 0 1,0 0 0,0 0 0,0 0 0,0 0-1,0 0 1,1 0 0,-1 0 0,0 0-1,0 0 1,0 0 0,0 0 0,0 0-1,0 0 1,0 0 0,1 0 0,-1 0-1,0 0 1,0 0 0,0 0 0,0 0 0,0 0-1,0 0 1,0 0 0,0 0 0,1 0-1,-1 0 1,0 0 0,0-1 0,0 1-1,0 0 1,0 0 0,0 0 0,0 0 0,0 0-8,6-4-64,-6 4 72,1-1 2,0-1 0,0 1 0,0 0-1,0 0 1,-1 0 0,1-1 0,0 1 0,-1-1-1,1 1 1,-1 0 0,0-1 0,1 1 0,-1-1-1,0 1 1,0-1 0,0 1 0,0-1 0,0 1-1,0-1 1,0 1 0,0 0 0,-1-1-1,1 1 1,-1-1 0,1 1 0,-1 0 0,0-2-9,0 0 18,-1 0 1,1 1 0,-1-1-1,0 0 1,0 1 0,0-1-1,0 1 1,0 0 0,-1 0-1,1 0 1,-2-2-19,0 2 17,0 0 1,0 1-1,0-1 1,0 1-1,0-1 0,-1 1 1,1 0-1,0 1 1,0-1-1,-1 1 0,1 0 1,0 0-1,-1 0 1,-3 1-18,-5 1 20,0 1 0,1 1 1,-1 0-1,0 1-20,-16 6 60,0 1 0,1 1 0,-20 14-60,35-19-3,1 0 1,0 1 0,0 1-1,1 0 1,0 0-1,1 1 1,0 0-1,-5 9 3,13-18 3,1 0-1,0 0 1,-1 0-1,1 0 0,0 0 1,0 1-1,1-1 0,-1 0 1,0 1-1,1-1 1,-1 0-1,1 1 0,0-1 1,0 0-1,0 1 1,0-1-1,0 1-2,1-1 3,-1 1 1,1-1-1,0 0 0,0-1 0,0 1 1,0 0-1,0 0 0,1 0 0,-1 0 1,0-1-1,1 1 0,-1-1 0,1 1 1,0-1-1,1 1-3,7 4-3,0 0 1,0-1-1,0-1 1,1 0-1,0 0 1,5 1 2,-4-2-32,40 13 89,2 5-57,-35-13 203,-1 0 0,0 2 0,0 0 0,9 8-203,-24-16 17,0-1 0,-1 1 1,1-1-1,0 0 0,0 0 0,0 0 0,0-1 0,0 1 0,0-1 0,0 0 0,1 1 0,-1-1 0,0-1 0,0 1 0,0 0 0,0-1 0,0 0 1,0 1-1,3-2-17,9-4-5,-1 1 0,1-2 1,5-3 4,-8 3-28,1 0 51,-1 0 0,0-2 0,-1 1 0,0-1 1,2-3-24,-8 8 17,2-3 7,1-1-1,-1 0 0,-1 0 0,1-1 1,-1 1-1,-1-1 0,1-1 1,-2 1-1,1-1 0,-1 0 0,1-5-23,0-5 27,0 0 0,-1 0-1,-2-1 1,0 1 0,-1-9-27,0-2-24,-2 0 0,-1 0 0,-2 0 0,-1 1 0,-1-1 0,-2 1 0,-1 0 0,-1 1 24,-3-1-81,0 1 0,-2 0 0,-2 1 0,0 1 0,-2 0 0,-18-20 81,29 39-9,0 0 0,0 0 0,0 1 0,-1 0-1,0 0 1,0 1 0,0 0 0,-1 1 0,0 0-1,0 1 1,-1 0 0,1 0 0,-1 1 0,0 0 0,0 1-1,0 1 1,0 0 0,-11 0 9,3 1-27,-1 1-1,0 1 1,1 0 0,-1 2 0,1 0-1,0 2 28,-7 2-1,1 1-1,0 1 0,0 1 0,-5 5 2,13-6-1,-1 2 0,1 0 0,1 0 1,0 2-1,1 0 0,-11 14 1,6-4-8,1 1 0,1 1 0,2 1 0,-2 6 8,2-3 39,2 1 1,2 0-1,0 1 1,2 0-1,2 1 1,1 0-1,1 0 1,2 0-1,1 1 1,2 0-1,2 16-39,1-23 37,1-1 0,2 0-1,0 0 1,2 0-1,0-1 1,11 22-37,-9-26-1,1-2 1,1 1 0,0-2-1,2 1 1,0-2-1,1 0 1,1 0 0,10 8 0,-2-5 61,1 0 1,1-2 0,0-1 0,2-1 0,-1-1-1,2-1 1,0-2 0,1-1 0,0-1 0,2-1-62,-10-3-323,-1-2 0,1 0 0,-1-1 0,1-2 1,0 0-1,0-1 0,0-1 0,0 0 0,-1-2 1,1-1-1,-1 0 0,1-2 0,-1 0 1,-1-1-1,5-3 323,26-19-4144,-6 4 1275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1 429 10144,'0'-6'2761,"0"4"-1100,0 4-627,0-1 709,2-4 1396,7-14-1888,-2 2-965,0 0 1,-1 0 0,0-1-1,-1 1 1,-1-1 0,-1-1-1,0 1 1,-1-4-287,4-20 147,-3 0 0,-1 0 1,-3 0-1,0 0 0,-3-1-147,3 28 33,0 8 9,-1 14 11,-2 21-22,0 0 0,3 0 0,1 29-31,3 2-141,8 29 141,-7-57-1261,0 20 1261,-6 5-3934,1-24 1918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91 11808,'-14'-3'3792,"14"3"-3725,0 0 0,0 0 1,0 0-1,0 0 1,0 0-1,0 0 0,0 0 1,-1 0-1,1 0 1,0 0-1,0 0 1,0 0-1,0 0 0,0 0 1,0 0-1,0 0 1,0 0-1,0 1 1,0-1-1,0 0 0,-1 0 1,1 0-1,0 0 1,0 0-1,0 0 1,0 0-1,0 0 0,0 0 1,0 0-1,0 1 1,0-1-1,0 0 1,0 0-1,0 0 0,0 0 1,0 0-1,0 0 1,0 0-1,0 0 0,0 0 1,0 1-1,0-1 1,0 0-1,0 0 1,0 0-1,0 0 0,0 0 1,0 0-1,0 0 1,0 0-1,0 0 1,0 0-1,1 1 0,-1-1 1,0 0-1,0 0 1,0 0-68,0 0 91,0 0 0,0 1 0,0-1 0,1 0 0,-1 0 0,0 1-1,0-1 1,0 0 0,0 0 0,1 1 0,-1-1 0,0 0 0,0 0 0,1 0 0,-1 1 0,0-1 0,1 0 0,-1 0 0,0 0 0,0 0 0,1 0 0,-1 0 0,0 0 0,1 0-91,13-1 584,-1-1 1,1 0-1,-1-1 1,1-1-585,-7 2 137,101-28 473,22-6-2211,-100 29-7051,29-1 8652,-31 7-4250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30 5984,'-14'5'4074,"-3"16"-1754,10-12-2202,2 1-1,-1 0 0,1 1 1,1-1-1,0 1 0,0 0 1,1 0-1,1 0 0,0 0 1,0 0-1,1 12-117,1-2 107,0 1-1,2-1 1,1 0 0,0 0-1,7 19-106,-10-38 62,1 0 0,0 0 0,-1-1 0,1 1 0,0 0 0,0-1 0,0 1 0,0-1 0,0 1 0,0-1 0,1 1 0,0 0-62,-2-1 18,1-1 1,0 0-1,-1 1 0,1-1 0,0 1 0,0-1 1,-1 0-1,1 1 0,0-1 0,0 0 1,0 0-1,-1 0 0,1 0 0,0 1 0,0-1 1,0 0-1,-1 0 0,1-1 0,0 1 1,0 0-1,0 0 0,-1 0 0,1 0 1,0-1-1,0 1 0,-1 0 0,1-1 0,0 1 1,-1-1-1,2 1-18,4-7 120,0 1 1,0-1 0,0 0-1,-1 0 1,0 0 0,0-1-1,-1 0 1,0 0-121,-3 6 6,48-103 159,-39 86-126,1 0 0,1 1 1,1 0-1,0 0 0,8-5-39,-14 15-5,2 0 0,-1 0 0,1 1-1,0 0 1,1 1 0,-1 0 0,1 0-1,0 1 1,1 0 0,0 1 0,2 0 5,-10 3 5,-1 0 1,1 1 0,-1 0-1,1-1 1,0 1 0,-1 0-1,1 0 1,-1 1 0,1-1-1,0 1 1,-1-1 0,1 1-1,-1 0 1,1-1 0,-1 2-1,1-1 1,-1 0 0,0 0-1,0 1 1,0-1 0,1 1-1,-1-1 1,0 1 0,-1 0-1,1 0 1,0 0 0,-1 0-1,1 0 1,-1 1 0,1-1 0,0 2-7,-1 2-4,0-1 0,0 1 0,0-1 0,-1 1 0,1-1 0,-2 1 0,1 0 0,0-1 0,-2 4 5,-1 10-76,-2-1 0,-1 3 76,4-14-53,-4 9-834,0 0 0,-3 4 887,0 0-1341,-4 18-461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1:1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12 6240,'-1'-1'172,"-1"0"1,1 0 0,0 0-1,0 0 1,0 0 0,-1 0-1,1 1 1,0-1-1,-1 0 1,1 1 0,0-1-1,-1 1 1,1-1 0,-1 1-1,1 0 1,-1-1-1,1 1 1,-1 0 0,1 0-1,-1 0 1,0 0 0,1 1-1,-1-1 1,1 0-1,0 1 1,-1-1 0,0 1-173,-5 1 629,0 0 0,0 0 1,0 1-1,-6 3-629,3 0 252,0 0-1,1 0 0,0 1 0,0 0 1,1 0-1,0 1 0,0 1 0,1-1 1,0 1-1,0 0 0,1 1 1,0-1-1,1 1 0,0 0 0,-1 4-251,2-2-1,0 1-1,0-1 1,2 1-1,0 0 1,0-1-1,1 1 1,0 0-1,1 0 1,1 0-1,0 0 1,1 0-1,0-1 0,2 4 2,1 2 22,0 0 0,2 0 0,0-1 0,1 0-1,7 11-21,-11-21 40,0-1-1,0 0 0,1 0 1,-1 0-1,2 0 0,-1-1 1,0 0-1,1 0 0,0 0 1,0-1-1,1 0 0,-1 0 0,1-1 1,0 1-1,5 1-39,-7-4 44,0 0 0,0 0 0,1-1-1,-1 0 1,1 0 0,-1 0 0,0 0 0,1-1-1,-1 0 1,0 0 0,0 0 0,1-1 0,-1 0-1,0 0 1,-1 0 0,1 0 0,0-1 0,0 0-1,-1 0 1,0 0 0,1-1-44,10-9 85,0-1-1,-1 0 1,-1-1 0,12-17-85,-8 11 57,31-42 7,5 2-64,-35 41 8,1 1 1,2 1-1,-1 1 0,23-14-8,-25 19-26,1 2 1,17-8 25,-26 14 7,0 0 0,0 1 1,0 0-1,0 1 1,0 0-1,1 1 0,0-1-7,-1 2 5,-1 0 0,0 0-1,0 1 1,0 0-1,0 1 1,0-1 0,0 2-1,0-1 1,0 2-1,-1-1 1,9 5-5,-13-6 14,0 1-1,0 0 0,0 0 1,-1 0-1,1 0 1,-1 1-1,0-1 1,0 1-1,0 0 1,0 0-1,-1 0 0,1 0 1,-1 0-1,0 0 1,-1 1-1,1-1 1,-1 1-1,0-1 1,0 1-1,0 0 0,0 0 1,-1-1-1,0 1 1,0 0-14,0 6 40,-1 0 0,0 0 0,-1-1 0,0 1 0,-1-1 0,0 1 0,-4 8-40,-1-2-334,0-1 0,-1 1 0,-1-1 0,-2 2 334,-11 16-806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 5408,'0'0'1728,"0"0"-1046,0 0-159,0 0 565,0 0-304,0 0 37,-7 11 1003,5-6-1708,-1-1-1,1 1 0,0 0 1,0 0-1,1 0 0,0 0 1,-1 0-1,2 0 0,-1 0 1,0 1-1,1-1 0,0 0 1,1 0-1,-1 1 0,1-1 1,0 0-116,3 16 110,0 0 1,2-1 0,1 0 0,0 0 0,2 1-111,-7-15 38,1-1-1,0 0 0,0 1 1,0-1-1,1-1 0,0 1 1,0 0-1,0-1 0,0 0 1,1 0-1,-1 0 0,3 1-37,-4-4 29,-1 0 0,0 1 0,1-1 0,0-1 0,-1 1 0,1 0 0,-1-1 0,1 1 0,0-1 0,-1 1 0,1-1 0,0 0 0,0-1 0,-1 1 0,1 0 0,0-1-1,-1 1 1,1-1 0,0 0 0,-1 0 0,1 0 0,-1 0 0,0 0 0,1-1 0,-1 1 0,0-1 0,0 1 0,1-1-29,5-5 53,0 0 0,0-1 1,0 0-1,-1 0 0,6-10-53,29-49 72,-29 45-82,1 0 1,1 0-1,6-5 10,-10 14 41,2 0 0,0 0 0,0 2 0,12-9-41,-18 15 8,0 1 1,1 0-1,0 0 0,0 0 1,0 1-1,0 0 1,0 1-1,0 0 0,1 0 1,-1 1-1,1 0-8,-3 0 10,0 1-1,0 0 0,0 1 1,0-1-1,0 1 0,0 1 1,0-1-1,0 1 0,-1 0 1,1 0-1,0 0 1,-1 1-1,0 0 0,0 0 1,0 0-1,3 3-9,-5-4 10,0 1 0,0 0 0,0 0 0,-1 0 0,1 0 0,-1 1 0,0-1 0,0 1 0,0-1 0,0 1 0,-1 0 0,1 0 0,-1 0 0,0 0 0,0 0 0,0 0 0,-1 0 0,0 0 0,1 0 0,-1 0 0,-1 0-1,1 0 1,0 0 0,-2 3-10,-1 4-110,0 0-1,-1 0 0,-4 8 111,5-13-52,-8 27-140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95 6304,'-14'-6'4090,"12"6"-2682,0 1-1236,-1-1-1,1 1 0,-1 0 0,1 0 1,0 0-1,-1 0 0,1 0 1,0 0-1,0 1 0,0-1 0,0 1 1,0-1-1,0 1 0,0 0 1,1 0-1,-1 0 0,1 0 0,-1 0 1,1 0-1,0 0 0,0 1 1,-1 1-172,-2 3 28,1 0 1,0 1-1,0-1 1,1 1-1,0 0 1,0 0-1,0 3-28,1 5-1,0 1 0,0 0 0,2 0 0,0 0 0,1-1 0,4 15 1,-4-22 4,0 0 0,1 0-1,1-1 1,-1 1 0,1-1 0,1 0-1,-1 0 1,1 0 0,1 0 0,0-1-1,0 0 1,0 0 0,1 0-4,-4-4 48,0-1 1,0 0-1,0 0 1,0 0-1,1 0 1,-1 0-1,0 0 1,1-1-1,-1 0 1,1 0-1,-1 0 1,1 0-1,0 0 1,0-1-1,-1 1 0,1-1 1,0 0-1,0 0-48,1-1 31,0 0-1,0 0 0,0-1 0,0 1 0,-1-1 0,1 0 0,-1 0 0,1-1 0,-1 1 0,0-1 1,1 0-1,-1 0 0,0-1-30,8-8 11,-1 0 0,0-1 0,-1 0 0,0-1 0,-1 0 0,0-1 0,-1 0-11,9-15 8,17-30 43,28-44 26,-50 87-54,0 1-1,1-1 1,1 2 0,13-11-23,-23 22 17,0 0 1,1 1-1,-1 0 0,1 0 1,0 0-1,-1 1 0,1 0 1,1 0-1,-1 0 0,0 0 1,5 0-18,-7 1 6,-1 1 1,0 0 0,0 0-1,1 0 1,-1 0 0,0 0-1,0 1 1,1-1 0,-1 1-1,0-1 1,0 1 0,0 0-1,0 0 1,0 0 0,0 0-1,0 0 1,0 0 0,0 1-1,0-1 1,-1 1 0,1-1-1,0 1 1,-1 0 0,0-1-1,1 1 1,-1 0-1,0 0 1,0 0 0,1 1-7,1 4-11,-1 0 0,0 0 0,0 1 1,0-1-1,-1 0 0,0 1 0,0-1 0,-1 8 11,1 3-20,0 21-39,-1 3-5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34 7456,'-2'-4'894,"1"1"-458,0 1-1,0 0 1,-1-1-1,1 1 1,0 0-1,-1-1 1,0 1-1,0 0 1,1 0-1,-1 0 1,-1 0-436,-5-1 1825,8 3-1789,-1 0 0,1 0 0,0 0 0,0 0 0,0 0 0,0 0 1,-1 0-1,1 1 0,0-1 0,0 0 0,0 0 0,0 0 0,0 0 0,-1 0 1,1 0-1,0 0 0,0 0 0,0 0 0,0 1 0,0-1 0,0 0 1,0 0-1,-1 0 0,1 0 0,0 0 0,0 0 0,0 1 0,0-1-36,0 1 68,0 1 1,0-1-1,-1 0 0,1 1 0,1-1 0,-1 1 1,0-1-1,0 1-68,1 2 4,24 184 1690,-7-65-726,38 234 1048,-52-334-1761,1 3 639,-2 1-1,1 15-893,-5-40 280,0-3-94,-2-9 56,2 9-203,-3-12 159,-2-6-126,1 0-1,-2-15-71,-6-80-37,11 85-13,1 0 0,2 0 0,1 0-1,1 1 1,2-4 50,-3 25-33,0 0 0,0 0 0,1-1 0,0 1 0,0 0 0,1 1 0,0-1 0,0 1 0,0-1 0,3-1 33,-4 5-14,0 0 0,0 0 0,0 0 0,0 1 0,1-1-1,-1 1 1,1 0 0,0 0 0,0 0 0,0 0-1,0 0 1,0 1 0,0 0 0,0 0 0,0 0 0,1 0-1,-1 0 1,0 1 0,1-1 0,-1 1 14,-1 0-5,-1 0 0,1 1 0,-1-1 0,1 0 0,-1 1 0,1-1 0,-1 1 0,1 0 1,-1 0-1,0 0 0,1 0 0,-1 0 0,0 0 0,0 0 0,0 1 0,0-1 0,0 1 0,0-1 0,0 1 0,-1 0 0,1-1 0,-1 1 0,1 0 0,-1 0 0,0 0 1,0 0-1,1 2 5,0 2 13,-1-1 1,0 1-1,0-1 1,-1 1 0,1-1-1,-1 1 1,-1-1 0,1 1-1,-1-1 1,0 1-1,-1-1 1,1 1 0,-1-1-14,-3 7 41,0-1 0,-1 0 1,0 0-1,0-1 1,-5 6-42,7-11 20,-1 0 0,0 0 0,0 0 0,0 0 1,-1-1-1,0 0 0,0 0 0,0 0 0,0 0 1,-1-1-1,0 0 0,1-1 0,-1 1 0,-4 0-20,9-2-104,0-1 0,0 0 0,0 0 0,0 0 0,1 0 0,-1 0 0,0 0 0,0 0 0,0 0 0,0 0 0,0-1 0,0 1 0,0-1 0,0 0 104,-8-3-848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95 6464,'-3'-5'3382,"3"4"-3300,0 1-1,0 0 1,0 0 0,0 0 0,0 0 0,0 0-1,0 0 1,-1 0 0,1 0 0,0 0 0,0 0-1,0 0 1,0-1 0,0 1 0,0 0 0,0 0-1,0 0 1,0 0 0,0 0 0,0 0 0,0 0 0,0 0-1,0 0 1,0-1 0,0 1 0,0 0 0,0 0-1,0 0 1,0 0 0,0 0 0,0 0 0,0 0-1,0 0 1,0 0 0,0-1-82,1 1 307,-1 0 1,0-1-1,0 1 0,0 0 1,0-1-1,1 1 1,-1 0-1,0-1 0,0 1 1,0 0-1,0-1 1,0 1-1,0 0 0,0-1 1,0 1-1,0-1-307,-3-10 1767,3 9-1311,-1 0-356,1 0-1,0-1 1,0 1 0,0-1-1,0 1 1,0 0-1,1-1 1,-1 1 0,1 0-1,0-1 1,-1 1 0,1 0-1,1-1 1,-1 1 0,0 0-1,1 0 1,-1 0-1,1 0 1,-1 0 0,1 0-1,0 1 1,0-1 0,0 0-1,0 1 1,0-1-1,1 1 1,-1 0 0,1 0-1,-1 0 1,1-1-100,0 1-26,0 0 0,0 0 0,0 1 0,-1-1 0,1 0 0,0 1 0,0 0 0,0-1 0,0 1 0,0 0 0,0 0 0,0 1 0,0-1 26,0 0 3,-1 1-1,0 0 0,0-1 1,0 1-1,0 0 0,0 0 1,0 0-1,0 0 0,0 0 1,0 0-1,-1 0 0,1 0 1,-1 1-1,1-1 0,-1 1 1,1-1-1,-1 1 0,1 0-2,-1 0 8,0-1 0,0 1 0,-1 0 0,1 0-1,-1-1 1,1 1 0,-1 0 0,1 0 0,-1 0 0,0-1-1,0 1 1,0 0 0,0 0 0,-1 0 0,1-1 0,0 1-1,-1 0 1,0 0-8,-1 5 26,-1 0 0,-1 0 0,-3 5-26,5-7-5,-12 16 173,0-1 0,-12 14-168,28-36-1,0 0 0,1 0 0,0 0 1,-1 0-1,1 1 0,0 0 1,0-1-1,0 1 0,0 0 0,0 0 1,0 0-1,2 0 1,0 0 28,1 0 0,0 0 0,-1 0 0,1 1 0,0-1-1,0 1 1,3 1-28,-3 0 0,0 0 0,0 0-1,-1 1 1,1 0-1,0 0 1,-1 0 0,1 0-1,-1 1 1,0 0 0,0 0-1,1 1 1,-3-2 7,-1 0 0,1 0-1,-1 1 1,0-1-1,1 0 1,-1 1 0,-1-1-1,1 1 1,1 2-7,-2-3 12,-1-1-1,1 1 1,0 0-1,-1 0 1,1 0-1,-1 0 1,0 0 0,0 0-1,0 0 1,0 1-1,0-1 1,-1 0-1,1 0 1,0 0 0,-1 0-12,-1 2 14,0 0 0,0 0-1,-1 1 1,1-1 0,-1 0 0,0-1 0,0 1 0,-1 0 0,1-1 0,-1 0 0,0 1 0,0-1 0,0-1 0,0 1 0,-1 0 0,-2 0-14,-8 4 28,0-1 0,0 0 0,0-1 1,-12 2-29,15-5-77,0 1 0,0-1 1,-1-1-1,1 0 0,-9 0 77,10-2-1303,-1 1 0,1-2-1,-8-1 1304,6 1-1728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460 234 8544,'1'0'159,"-1"0"0,0 0 0,0 0 0,1 0 1,-1 0-1,0 1 0,0-1 0,1 0 0,-1 0 0,0 0 1,0 0-1,0 1 0,0-1 0,1 0 0,-1 0 0,0 1 0,0-1 1,0 0-1,0 0 0,0 0 0,0 1 0,0-1 0,0 0 1,0 0-1,0 1-159,1 1 581,0-1 651,-1-1-336,3 7 2367,-1 6 127,-2-12-2002,1-5-872,-1 2-572,-1 0 79,1 0 0,0 0-1,0 0 1,-1 1 0,1-1 0,-1 0 0,0 0 0,0 0 0,0 0 0,0 0 0,0 1 0,0-1 0,0 0 0,0 1 0,-1-1 0,1 1 0,-1-1 0,0 1 0,1 0 0,-1-1-1,0 1 1,0 0 0,0 0 0,0 0 0,0 0 0,-1 0-23,-2 0 3,1-1-1,-1 1 1,0 0-1,0 0 1,1 0-1,-1 0 1,0 1-1,0 0 1,0 0-1,0 0 1,-2 1-3,-4 0-13,1 1 1,-1 1 0,1 0 0,0 0 0,0 1 0,0 0 0,1 0 0,-1 1 0,1 0 0,0 0 0,1 1 0,0 0-1,0 0 1,0 1 0,1 0 12,4-4-10,1-1 0,1 0 0,-1 1 0,0-1 0,1 1 0,0 0 0,-1-1 0,1 1 0,0 0 0,1 0 0,-1 0 0,0 3 10,1-5-2,0 0-1,0 0 0,0 0 1,0 1-1,0-1 0,0 0 1,1 0-1,-1 1 0,0-1 1,1 0-1,-1 0 0,1 0 1,0 0-1,-1 0 0,1 0 1,0 0-1,0 0 0,-1 0 1,1 0-1,0 0 0,0 0 1,0 0-1,1 0 0,-1-1 1,0 1-1,0 0 0,0-1 1,1 1-1,-1-1 0,0 1 1,1-1 2,4 2 27,1-2 0,-1 1 0,0 0 1,0-1-1,1 0 0,-1 0 0,0-1 1,1 0-1,2 0-27,3-1-13,-1 1-1,4 0 14,-15 1 18,1 0 0,0 0-1,0 0 1,0 0 0,0 0 0,-1 1-1,1-1 1,0 0 0,0 0 0,0 0-1,-1 1 1,1-1 0,0 0-1,0 1 1,-1-1 0,1 0 0,0 1-1,-1-1 1,1 1 0,0-1 0,-1 1-1,1 0-17,0 0 68,-1 0 0,1 0 0,-1 0-1,0 0 1,1 0 0,-1 0 0,0 1-1,0-1 1,0 0 0,0 0 0,0 0-1,0 0 1,0 0 0,0 1-68,-1 1 45,1-1-1,0 1 1,0 0 0,0 0 0,0 0-1,1 0 1,-1 0 0,1 0-1,0 0 1,0-1 0,0 2-45,1-2 3,-1 0 0,0 0 1,0-1-1,1 1 0,-1 0 0,1-1 1,-1 1-1,1-1 0,0 1 0,0-1 1,0 0-1,0 0 0,0 0 0,0 0 1,0 0-1,1 0-3,3 1 6,0 0 0,0-1 0,0 0 0,0 0-1,1 0 1,-1-1 0,0 1 0,0-2 0,1 1 0,-1 0 0,0-1 0,0 0 0,1 0 0,-1-1 0,0 0 0,0 0 0,-1 0-1,1 0 1,2-2-6,-1 1 53,0-1-1,0 0 0,-1 0 0,1 0 1,-1-1-1,-1 0 0,1 0 0,-1 0 0,1-1 1,-2 1-1,1-1 0,-1 0 0,0-1 1,0 1-1,-1-1-52,-1 2 66,0 0 1,-1-1 0,1 1-1,-1-1 1,-1 1-1,1-1 1,-1 1-1,0-1 1,-1-2-67,-1-4 35,0 0 0,-1 0 0,-3-5-35,0-2-32,-1 0-1,-4-6 33,5 14-20,-1 1 1,0-1-1,-1 1 0,-3-4 20,1 3-17,0 1-1,-1 0 1,-1 1 0,1 0 0,-2 1 0,1 0 0,-1 0-1,-1 1 1,-3-1 17,7 4-21,1 1 0,-1 0-1,1 1 1,-1 0 0,0 0-1,0 1 1,0 0 0,-6 0 21,8 1-13,0 1 1,0-1 0,-1 1 0,1 1 0,0-1 0,0 1 0,0 0 0,1 1-1,-1 0 1,1 0 0,-3 1 12,-4 3-39,0 0 0,0 1 0,1 0 0,0 1 1,1 1-1,0-1 0,0 2 0,2-1 0,-1 1 0,-2 6 39,2-4-24,1 1 1,0 1-1,1 0 0,1 0 1,1 1-1,1-1 0,0 1 1,-3 17 23,6-20-1,1 0-1,1 0 1,1 1 0,0-1 0,0 0-1,2 0 1,0 1 0,0-1 0,1 0-1,1-1 1,5 11 1,-4-12 7,1 1 0,1-1 1,0 0-1,0-1 0,2 0 0,-1 0 0,1 0 0,1-1 0,0 0 0,0-1 0,1 0 1,0 0-1,1-1 0,0 0 0,0-1 0,0 0 0,1-1 0,0 0 0,0-1 0,1 0 1,12 1-8,-4-2-868,0-1 1,0 0 0,0-2 0,0-1 0,9-1 867,9 0-1622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65 158 7872,'-1'1'786,"0"0"1,0 1-1,0-1 0,0 1 1,0-1-1,0 1 0,0-1 1,0 1-787,1 0 535,-1-1 1,0 1-1,0 0 1,0 0-1,-1-1 0,0 2-535,1-2 172,1-1-1,-1 1 1,1 0-1,-1-1 0,0 1 1,0-1-1,1 1 0,-1-1 1,0 1-1,0-1 0,0 0 1,1 1-1,-1-1 0,0 0 1,-1 1-172,1-1 136,0-1 1,0 1-1,0 0 1,1 0-1,-1 0 1,0-1-1,0 1 1,0 0-1,0-1 1,0 1-1,0 0 1,0-1-1,1 1 1,-1-1-1,0 0 1,0 1-1,1-1-136,-2-1 117,0 1-1,0-1 1,0 0-1,1 0 1,-1 0 0,1 0-1,0 0 1,0-1-1,0 1 1,0 0-1,0 0 1,0-1 0,1 1-1,-1 0 1,1-1-1,0 1 1,0-1 0,0 1-1,0 0 1,0-1-1,0 0-116,2-4-18,-1-1-1,1 1 0,0-1 0,1 1 1,-1 0-1,3-3 19,-1 2-45,0 1-1,1 0 1,-1 0 0,1 0 0,1 1 0,6-7 45,-10 11-9,1-1 1,0 1-1,0 0 1,0 0-1,0 0 1,1 0-1,-1 0 0,1 0 1,-1 1-1,1 0 1,0-1-1,-1 1 1,1 1-1,0-1 1,0 0-1,0 1 1,3-1 8,-4 1-6,-1 1-1,1-1 1,0 1 0,0-1-1,0 1 1,-1 0 0,1 0 0,0 0-1,-1 0 1,1 0 0,-1 0-1,0 1 1,1-1 0,-1 1-1,0-1 1,0 1 0,0 0 0,0 0-1,0 0 1,0 0 0,-1 0-1,1 0 1,0 2 6,1 1-7,0 0 0,-1 0 1,0 0-1,0 0 0,0 0 0,-1 1 0,0-1 0,0 0 0,0 1 1,-1 2 6,0-1 4,-1 0 0,0 1 1,-1-1-1,0 0 0,0 1 0,0-1 1,-1 0-1,0 0 0,-3 3-4,-8 12 74,0-1-1,-6 4-73,4-4 92,-20 23 51,17-22 498,-2 5-641,19-24 63,-5 9 357,6-11-412,1-1 0,0 0 1,0 0-1,0 0 1,0 1-1,0-1 0,0 0 1,0 0-1,0 0 1,0 0-1,0 1 0,0-1 1,0 0-1,0 0 1,0 0-1,0 1 0,0-1 1,0 0-1,0 0 1,1 0-1,-1 0 0,0 1 1,0-1-1,0 0 1,0 0-1,0 0 0,0 0 1,0 0-1,1 1 1,-1-1-1,0 0 0,0 0 1,0 0-1,0 0 1,1 0-1,-1 0 0,0 0 1,0 0-1,0 0 1,1 0-1,-1 0 0,0 1 1,0-1-1,0 0 1,1 0-1,-1 0 0,0 0 1,0 0-1,0 0 1,1 0-1,-1-1 0,0 1 1,0 0-1,0 0 1,1 0-1,-1 0 0,0 0 1,0 0-1,0 0 1,1 0-9,12-3 99,1 0 0,-1-1 0,7-3-99,20-5 135,98-22-20,-44 16-3702,-91 18 3340,14-2-2831,-6 3-3213,0 2 1502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2 226 7296,'0'0'362,"-1"1"0,1-1-1,0 0 1,0 0 0,0 0 0,0 1 0,0-1 0,0 0 0,0 0 0,0 0-1,0 1 1,0-1 0,0 0 0,0 0 0,0 0 0,0 1 0,0-1-1,0 0 1,0 0 0,0 1 0,0-1 0,0 0 0,0 0 0,0 0 0,0 1-1,0-1 1,1 0-362,1 5 3331,2-1-3713,-2-2 467,0-1 0,1 1 0,-1-1 0,1 0 0,-1 0 0,1 0 0,0 0 0,0 0 0,-1-1 0,1 1 0,0-1-85,9 2 319,-1-1 1,3 0-320,-8-1 122,41 0 94,0-2 0,41-6-216,253-31 0,-97 11 16,-5-4 69,-201 26-84,478-77 916,-357 56-726,-87 16-147,34-9-1687,-101 19 720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10464,'-9'-7'3370,"10"6"-3143,-1 1-1,1-1 1,0 1-1,-1-1 1,1 1-1,0 0 0,-1-1 1,1 1-1,0 0 1,0-1-1,-1 1 1,1 0-1,0 0-226,8-1 449,0 0 0,0 0 0,0 1-1,0 1 1,9 0-449,-12 0 71,38 4 521,27 7-592,-66-11 35,8 1 113,1 1 0,6 3-148,-16-5 29,-1 0-1,1 0 1,-1 1-1,0 0 1,0-1-1,0 1 1,0 0-1,0 0 1,0 0 0,0 1-1,1 1-28,-3-2 27,1 0 1,-1 0-1,0 0 0,0 0 1,0 1-1,0-1 0,0 0 0,-1 0 1,1 1-1,-1-1 0,0 0 1,0 1-1,0-1 0,0 1 0,0-1 1,0 0-1,-1 1 0,0 0-27,-1 5 43,0 0-1,-1-1 1,-1 1-1,-3 5-42,0-1-264,0-1 0,-2-1-1,1 1 1,-2-1 0,1 0 0,-2-1-1,1 0 1,-1 0 0,-12 6 264,-13 9-1494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374 136 9376,'-2'-10'6853,"3"-6"-3887,0 14-2896,-1-1 1,1 0 0,-1 1-1,0-1 1,0 1-1,0-1 1,-1 0-1,1-1-70,-1 0 93,-1 0 0,1-1 0,-1 1 0,0 0 0,0 0 0,0 0 0,0 0-1,-1 0 1,0 0 0,0 0 0,0 1 0,-2-2-93,1 2 36,0 0 0,1 0 0,-1 0 1,-1 1-1,1-1 0,0 1 0,-1 0 0,0 0 0,0 0-36,-3 1 23,0-1 0,1 1-1,-1 0 1,0 0 0,0 1-1,0-1 1,0 2 0,0-1-1,0 1 1,0 0 0,0 1-1,-4 0-22,1 2 0,-1 0-1,1 1 1,0 0-1,1 0 1,-1 1 0,1 0-1,0 1 1,1 0-1,0 0 1,0 1-1,1 0 1,-4 4 0,5-4 12,0 0 0,1 1-1,0 0 1,1 0 0,0 0 0,0 0 0,1 1 0,1-1 0,-1 1 0,2 0 0,0 0 0,0 0 0,1 4-12,0-8 20,1-1 1,1 1-1,-1 0 1,1 0-1,1 0 1,-1-1-1,1 1 0,0 0 1,0-1-1,1 0 1,0 1-1,0-1 1,0 0-1,1 0 1,0 0-1,0-1 1,0 1-1,1-1 1,-1 0-1,1 0 1,0 0-1,1-1 1,-1 0-1,1 0 0,0 0 1,-1 0-1,2-1 1,-1 1-1,0-1 1,0-1-1,3 1-20,1 0-66,0-1 0,0 0 0,0-1 0,0 0 0,9-1 66,15-1-262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38 123 8736,'-4'-3'1147,"1"0"-182,0 1 0,0 0 1,0 0-1,1-1 0,-1 1 0,0-2-965,2 3 185,1 0-1,-1-1 0,1 1 1,-1 0-1,1 0 0,-1-1 0,1 1 1,0 0-1,0 0 0,0-1 0,0 1 1,0 0-1,0-1 0,0 1 1,0 0-1,0 0 0,1-1 0,-1 1-184,2-5 159,1 1-1,-1 0 0,1 0 1,0 1-1,1-1 0,-1 0 1,1 1-1,0 0 0,0 0 1,1 0-1,-1 0 0,1 0 1,0 1-1,0 0 0,0 0 1,2-1-159,-5 3 8,0 0 0,1 1 0,-1-1 0,0 0 0,0 1 0,1-1 0,-1 1 0,0 0 0,1 0 0,-1-1 1,0 1-1,1 1 0,-1-1 0,0 0 0,1 0 0,-1 1 0,0-1 0,1 1 0,-1 0-8,1 0-9,-1 0 1,0 0-1,0 1 0,0-1 1,0 0-1,0 1 0,0-1 0,0 1 1,-1 0-1,1 0 0,-1 0 1,1-1-1,-1 1 0,0 0 0,0 0 1,1 1-1,-1-1 9,0 2-1,1 1 0,-1-1 0,0 0 1,0 1-1,0-1 0,-1 0 0,0 1 0,0-1 0,0 0 1,0 1-1,-2 2 1,1-1 3,-1 0 0,0 0 1,-1 0-1,1 0 0,-1 0 1,-1-1-1,-2 5-3,-2 0 97,0-1 1,0-1 0,-1 1-1,0-1 1,0-1-1,-1 1 1,0-1 0,-11 5-98,14-8 165,2-2 54,-1 1-1,1 1 1,0-1 0,0 0-1,0 1 1,-3 3-219,8-7 30,1 0 0,-1 1 0,1-1 0,-1 0 0,1 0-1,-1 0 1,0 1 0,1-1 0,-1 0 0,1 0 0,-1 0 0,1 0 0,-1 0 0,1 0 0,-1 0 0,1 0 0,-1 0 0,1 0-30,20-1 97,0-1 0,0-1 0,0-1 1,0 0-1,2-2-97,19-4-385,-7 2-1748,-4 1 559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30 9792,'-7'-18'3173,"7"18"-3108,0-1 0,-1 1 0,1 0 0,0-1 1,0 1-1,0 0 0,0 0 0,0-1 0,0 1 0,-1 0 0,1 0 0,0 0 1,0-1-1,0 1 0,-1 0 0,1 0 0,0 0 0,0-1 0,-1 1-65,0-1-45,-9-4 1703,10 5-1609,-1 0 1,1-1-1,0 1 1,-1 0-1,1 0 1,0 0-1,-1 0 1,1 0-1,0 0 1,-1 0-1,1 0 1,0 0-1,-1 0 1,1 0-1,0 0 1,-1 0-1,1 1 1,0-1 0,-1 0-1,1 0 1,0 0-1,-1 0 1,1 0-1,0 1 1,0-1-1,-1 0 1,1 0-1,0 0 1,0 1-1,-1-1 1,1 0-1,0 0 1,0 1-1,0-1-49,-2 3 40,1 0 0,0 0-1,0 1 1,0-1 0,1 0 0,0 0-1,-1 0 1,1 1 0,0-1-1,1 0 1,-1 0 0,1 3-40,0 4 30,5 33 136,7 25-166,16 44 667,-22-85-455,17 69 388,16 56-112,-24-98 795,-3 2-1,4 54-1282,-17-110 7,1 14 362,-1-14-336,0 1 0,0-1 0,0 1 0,0-1 0,0 1 0,0-1 0,0 0 0,0 1-1,0-1 1,0 1 0,0-1 0,0 1 0,-1-1 0,1 1 0,0-1 0,0 0 0,-1 1 0,1-1 0,0 1 0,-1-1-33,0-2 219,-5-15-62,2 0 1,0 0-1,1 0 1,0-6-158,2 13 42,-4-36-23,3 1 1,2 0-1,4-30-19,-2 59-50,0 1 0,1-1-1,1 1 1,1 0 0,3-7 50,-5 16-26,0 0 0,0 0 0,0 0 0,1 1 0,0-1 1,0 1-1,0 0 0,1 0 0,0 0 0,0 0 0,1 1 1,0 0-1,-1 0 0,6-3 26,-2 3-18,0 1 1,0-1-1,0 1 0,0 1 1,1-1-1,-1 1 0,1 1 1,-1-1-1,9 1 18,-11 1-4,1 0 0,-1 0 1,1 1-1,-1 0 0,0 0 0,1 1 1,-1-1-1,0 2 0,0-1 0,0 0 0,-1 1 1,1 0-1,1 2 4,-5-4 8,-1 1-1,1 0 1,-1 0 0,0-1 0,0 1 0,0 0-1,0 0 1,-1 1 0,1-1 0,0 0 0,-1 1-1,0-1 1,0 0 0,0 1 0,0-1-1,0 1 1,0 0 0,0 1-8,-1 0 5,0-1 0,0 1 1,0-1-1,0 1 0,-1-1 0,1 1 1,-1-1-1,0 1 0,0-1 0,-1 0 1,1 1-1,-1-1 0,1 0 0,-2 1-5,-3 4 40,0-1 0,-1 1 0,0-1 0,0 0 0,-1-1 0,0 1 0,-1-1-40,-4 3 61,-1-1 0,1 0-1,-2-1 1,-4 2-61,10-6 25,0 0 0,0 0 0,0 0 0,-1-1 0,1 0 0,-1-1 0,-6 0-25,10 0-371,-1-1 0,1 0 1,-1-1-1,1 0 0,-1 0 0,1 0 0,-1 0 0,1-1 1,0 0-1,0 0 0,-4-2 371,0-2-3392,6 2 1062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17 9888,'-3'-11'3178,"3"11"-3097,0 0-1,0 0 0,0-1 1,0 1-1,0 0 0,0 0 1,0-1-1,0 1 0,0 0 1,0 0-1,0 0 0,0-1 1,0 1-1,0 0 0,-1 0 0,1 0 1,0-1-1,0 1 0,0 0 1,0 0-1,-1 0 0,1 0 1,0 0-1,0-1 0,0 1 1,-1 0-1,1 0 0,0 0 1,0 0-1,0 0 0,-1 0 1,1 0-1,0 0 0,0 0 1,-1 0-1,1-1 0,0 1 1,0 0-1,-1 0 0,1 0 1,0 1-1,0-1 0,-1 0-80,-6 3 1282,5-1-1220,0 0-1,0 1 1,0-1-1,0 0 1,0 1-62,-7 7 65,-79 91 1237,31-35-6,45-52-790,2 0 1,-3 5-507,12-19 17,1 1 1,0-1-1,0 1 0,-1-1 0,1 0 1,0 1-1,0-1 0,0 1 0,0-1 1,-1 1-1,1-1 0,0 1 0,0-1 1,0 1-1,0-1 0,0 0 0,0 1 1,0-1-1,0 1 0,1-1 0,-1 1-17,0-1 10,0 1-1,1-1 0,-1 0 0,0 0 0,1 1 1,-1-1-1,0 0 0,1 0 0,-1 1 0,0-1 0,1 0 1,-1 0-1,1 0 0,-1 1 0,1-1 0,-1 0 0,0 0 1,1 0-1,0 0-9,2 0 24,1 0 0,-1 0 0,1 0 1,0 0-1,1-1-24,-4 1 9,26-4 111,0-1 1,14-6-121,1 0-156,-30 9-302,48-13-3948,-46 11 2476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12128,'-8'-4'4479,"8"4"-3455,-3 4-320,0 1 352,6 2-736,-3 5 224,5 6-320,1 6-128,2 0-64,-2 4-32,0 2 0,-1-4-1856,1-2 1024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336 229 7136,'2'4'2202,"-2"-4"-1735,0 1 0,1 0 0,-1-1 0,1 1 0,-1-1 0,1 1 0,-1-1 0,1 1-1,-1-1 1,1 1 0,0 0-467,1-1 3893,-2-4-2172,-3-3-743,0 4-868,1 1 0,-1 0 0,0 0 0,0 0 0,0 0 0,0 0 0,0 1 0,0-1 0,0 1-1,-1 0 1,1-1 0,-1 1 0,0 0-110,-1 0-1,1 1-1,0-1 0,0 1 1,-1-1-1,1 1 1,0 0-1,0 0 0,-1 1 1,1-1-1,0 1 0,0 0 1,0 0-1,0 0 1,0 0-1,-2 2 2,3-2-13,0 1 0,0-1-1,0 1 1,0-1 0,1 1 0,-1 0 0,1 0-1,0 0 1,-1 1 0,1-1 0,0 0 0,1 1 0,-1-1-1,0 1 1,1-1 0,0 1 0,-1 0 0,1 0-1,0-1 1,1 2 13,-1-2-1,1 0-1,0 0 0,-1 0 1,1 0-1,0 0 0,1 0 1,-1 0-1,0 0 0,1 0 1,-1 0-1,1-1 0,0 1 1,-1 0-1,1 0 0,0 0 1,0 0-1,1-1 0,-1 1 1,0 0-1,1-1 0,-1 1 1,1-1-1,-1 0 0,1 1 1,0-1-1,0 0 2,5 4 13,1-1 1,-1-1-1,1 1 1,0-1-1,0 0 1,1 0-14,0-1 34,13 6-4,-21-8 2,0 1 0,1-1 0,-1 1 0,0 0 0,0-1 0,1 1 0,-1 0 0,0 0 0,0 0 0,0 0 0,0 0 0,0 1-32,0-1 39,-1 0 1,1 0-1,-1 0 1,0 0 0,0 1-1,1-1 1,-1 0-1,0 0 1,0 0 0,0 1-1,0-1 1,-1 0-1,1 0 1,0 0 0,-1 2-40,1-2 12,-1 0 0,1 0 0,0 0 0,-1 0 0,1 0 0,0 0 0,0 0 0,0 0 0,0 0 0,0 0 0,0 0 0,0 0 0,1 0 0,-1 0 0,0 0 0,1 0 0,-1 0 0,1 0 0,-1 0 0,1 0 0,-1-1 0,1 1 0,0 0 0,-1 0 0,1 0 0,0 0-12,1 0 10,0 0 1,0 0-1,0 0 0,0 0 0,0 0 1,0-1-1,0 1 0,0-1 0,0 1 0,0-1 1,1 1-1,-1-1 0,0 0 0,0 0 0,1 0 1,-1 0-1,0 0 0,0-1 0,1 1 1,1-1-11,-1 0 30,1 0 1,0 0 0,-1 0 0,1-1 0,-1 1 0,1-1 0,-1 0 0,0 1-1,1-2 1,-1 1 0,2-2-31,-2 1 19,-1 0 1,1 0-1,-1 0 0,0 0 0,0-1 0,0 1 0,0-1 0,-1 1 1,1-1-1,-1 0 0,0 1 0,0-3-19,0-2 26,0 0-1,-1 0 1,0-1-1,0 1 1,-1-2-26,-2-4 30,0-1 1,-1 1 0,0 0 0,-3-2-31,7 13 5,-6-12-23,-1-1 1,0 1-1,-1 0 0,0 1 1,-2 0-1,0 0 1,-3-2 17,4 6 5,0 1-1,0 0 1,-1 0 0,0 1 0,0 1-1,-1-1 1,-1 2 0,1-1 0,-6-1-5,13 6-24,-1 1 0,0-1 0,0 1 1,-1 0-1,1 0 0,0 0 0,0 1 1,0 0-1,-1 0 0,1 0 0,0 0 1,0 1-1,-1-1 0,1 1 0,0 0 1,0 1-1,-4 1 24,3-1-29,-1 1-1,1 0 1,0 0 0,0 1 0,0 0-1,1 0 1,-1 0 0,1 0 0,0 1-1,1-1 1,-1 1 0,1 0 0,-1 2 29,-4 8 19,0 0 0,1 1 1,0 0-1,2 1 0,0-1 1,1 1-1,1 0 0,0 2-19,2-3 36,1 1-1,1-1 1,1 1-1,0 0 1,1-1 0,1 1-1,1-1 1,1 0-1,0 0 1,2 0-1,0-1 1,2 3-36,-3-7 26,1 0 0,0-1 0,1 0-1,0 0 1,1-1 0,0 0 0,0 0 0,3 0-26,1 1-24,0-1 0,1 0 0,1-1 1,-1-1-1,2 0 0,1 1 24,-5-4-286,1 0 1,-1 0-1,1-1 0,-1 0 1,1-1-1,11 0 286,-14-1-1115,1-1 0,0 0 0,6-1 1115,-7-1-1950,-1 1 0,1-1 1,-1-1-1,1 1 1950,28-11-5440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15 147 5568,'14'13'9434,"-14"-13"-7797,0-5 2273,0-8-1928,-1 8-1726,1 0 0,0 0 0,1 0 1,-1 0-1,1 0 0,0 1 0,0-1 1,2-4-257,0 2 27,1 1 0,0 0 0,0-1 0,1 2 0,0-1 0,0 0 0,0 1 0,1 0 0,0 0 0,0 0 0,0 0 0,5-1-27,-7 3-21,1 1 1,0-1 0,0 1 0,-1 0 0,1 1 0,0-1 0,1 1-1,-1 0 1,0 0 0,0 0 0,1 0 0,-1 1 0,0 0 0,1 0-1,-1 0 1,0 1 0,0 0 0,1 0 0,3 1 20,-6-1-6,0 0 0,-1 0 0,1 0-1,-1 0 1,1 1 0,-1-1 0,0 1 0,0-1 0,0 1 0,0 0 0,0 0 0,0 0-1,0 0 1,0 0 0,-1 0 0,1 0 0,-1 1 0,0-1 0,0 0 0,0 1-1,0-1 1,0 1 0,-1-1 0,1 2 6,0 2 11,-1-1 0,1 1 0,-1 0 0,-1 0 0,1-1 0,-1 1 0,0 0 0,0-1 0,-1 1 0,-2 3-11,0 0-17,0 0-1,-1-1 1,-1 0 0,1 0 0,-3 1 17,-34 37 123,-109 110 1274,150-155-1379,-2 3 56,-1-1 1,1 1-1,0 0 1,1 0-1,-2 2-74,4-5 11,0-1-1,-1 1 1,1-1-1,0 1 0,0-1 1,0 1-1,0-1 1,0 1-1,0-1 1,-1 1-1,1-1 0,1 1 1,-1-1-1,0 1 1,0-1-1,0 1 0,0-1 1,0 1-1,0 0 1,1-1-11,-1 1 8,1-1-1,0 1 1,-1-1 0,1 1 0,-1-1 0,1 0-1,0 1 1,-1-1 0,1 0 0,0 0 0,0 1 0,-1-1-1,1 0 1,0 0 0,0 0 0,-1 0 0,1 0-1,0 0 1,0 0 0,-1 0 0,1 0-8,15-1 32,-2-1 0,1 0 0,14-3-32,-2-1 32,74-14 118,-7 2-2016,-31 7-3714,-35 8 2609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107 366 8480,'0'0'83,"0"0"0,0 0 0,0 0-1,0-1 1,-1 1 0,1 0 0,0 0 0,0 0 0,0 0 0,0 0 0,-1 0 0,1 0 0,0 0 0,0 0 0,0 0 0,0 0 0,-1 0 0,1 0-1,0 0 1,0 0 0,0 0 0,-1 0 0,1 0 0,0 0 0,0 0 0,0 0 0,0 0 0,-1 0 0,1 1 0,0-1 0,0 0 0,0 0 0,0 0-1,0 0 1,-1 0 0,1 0 0,0 0 0,0 1 0,0-1 0,0 0 0,0 0 0,0 0 0,0 0 0,0 0 0,0 1 0,0-1 0,-1 0 0,1 0-1,0 0 1,0 0 0,0 0 0,0 1 0,0-1 0,0 0 0,0 0 0,0 0 0,0 0-83,-1 6 1454,0 0 660,2-5-749,-1-5-455,-1-68-41,-10-62-869,8 109-24,-2-9-100,0 1 0,-11-30 124,16 62-6,-6-11-76,6 11 79,0 1 0,0 0 0,0 0-1,0 0 1,0 0 0,0-1 0,0 1 0,0 0 0,0 0 0,0 0 0,-1 0 0,1 0 0,0-1 0,0 1 0,0 0 0,0 0-1,0 0 1,-1 0 0,1 0 0,0 0 0,0 0 0,0 0 0,-1-1 0,1 1 0,0 0 0,0 0 0,0 0 0,0 0-1,-1 0 1,1 0 0,0 0 0,0 0 0,-1 0 0,1 0 0,0 0 0,0 0 0,0 0 0,0 0 0,-1 0 0,1 1 0,0-1-1,0 0 1,0 0 0,-1 0 0,1 0 0,0 0 0,0 0 0,0 0 0,0 0 0,-1 1 0,1-1 0,0 0 0,0 0-1,0 0 1,0 0 0,0 0 0,0 1 0,0-1 0,0 0 0,-1 0 0,1 0 0,0 0 0,0 1 3,-2 3-5,0 0 0,0 0 0,1 0 0,0 0 0,-1 1 0,2-1 0,-1 0 0,0 3 5,0 13 0,1 7 0,0-11-14,9 288-60,1-199 620,16 54-546,-22-136 115,6 26 169,3 24 920,-12-66-806,-3-10 75,-2-11-187,-5-32-259,-2-42-27,8 44-21,1-1-1,4-12 22,0 27-34,1 0 0,3-3 34,-4 23-47,1 0 1,0 0 0,0 0 0,1 0 0,1 0 0,0 1 0,0 0 0,1 0 46,-4 6-29,1 0 1,-1 1-1,0-1 0,1 1 0,0 0 1,-1-1-1,1 1 0,0 0 0,0 0 1,1 1 28,-3 0-7,0 0 1,0 1 0,1-1-1,-1 1 1,0 0-1,1-1 1,-1 1 0,0 0-1,1 0 1,-1 0 0,0 0-1,1 0 1,-1 0 0,1 0-1,-1 0 1,0 0 0,1 1-1,-1-1 1,0 0 0,0 1-1,1-1 1,-1 1 0,0-1-1,0 1 1,1 0 0,-1-1-1,0 1 7,2 2-5,-1-1-1,1 0 0,0 1 1,-1 0-1,0 0 1,0-1-1,0 1 0,0 0 1,0 0-1,-1 1 0,1-1 1,-1 0-1,1 2 6,-1 1 20,1 1 1,-1 0-1,0-1 0,-1 1 0,0 0 0,0 1-20,0-2 7,-1-1 1,1 1-1,-1-1 0,-1 1 0,1-1 0,-1 1 0,0-1 0,0 0 0,-1 0 0,0 0 1,0 0-1,-1 1-7,0-1 8,-1 1 1,0-1-1,0 0 0,0 0 1,-1 0-1,1-1 1,-1 0-1,-1 0 1,1 0-1,-1 0 1,1-1-1,-4 1-8,1-1 33,1 0 0,-1-1 0,0 0 0,0-1 0,-3 1-33,7-2-305,0 1 0,0-1 0,0 0 0,0 0 0,0-1 0,1 0 0,-1 1 0,0-1 0,0-1 0,-4 0 305,9 2-166,-1-1 1,1 1-1,0 0 1,-1 0-1,1 0 1,0 0-1,0 0 1,-1-1-1,1 1 1,0 0-1,-1 0 1,1-1-1,0 1 1,0 0-1,0 0 0,-1-1 1,1 1-1,0 0 1,0 0-1,0-1 1,0 1 165,0 0-239,0-1 0,0 1 0,0 0 1,0 0-1,0-1 0,0 1 0,0 0 0,0 0 0,0 0 1,1-1-1,-1 1 0,0 0 0,0 0 0,0 0 0,0 0 1,1-1-1,-1 1 0,0 0 0,0 0 0,0 0 0,1 0 1,-1 0-1,0 0 0,0 0 0,0 0 0,1-1 0,-1 1 1,0 0-1,0 0 0,1 0 0,-1 0 239,10 0-4069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7712,'0'9'4165,"0"-9"-2896,0 0-357,0 0 139,0 0-336,6-5 1252,-4 1-1801,0 0-1,0 0 1,-1-1-1,1 1 1,-1-1-1,0-1-165,1-4 138,0-3 96,0 0 0,-1 0 0,0-1 0,-1 0-234,0 7 83,11 51 375,-5-12 91,0 26-549,-5-40-3365,-1 1 0,-2 5 3365,2-11-2250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 7712,'-20'2'7744,"26"-2"-6980,0-1 1,0 0 0,0 0 0,0 0 0,0-1 0,0 1-765,40-15-456,-20 6 626,39-15-2740,-47 18 997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281 354 5728,'0'0'235,"0"0"0,0 0 0,1 0 0,-1 0 0,0-1 0,0 1 0,0 0 0,0 0 0,0 0 0,0 0 0,0 0 0,0 0 0,1-1 0,-1 1 0,0 0 0,0 0 0,0 0 0,0 0 0,0 0 1,1 0-1,-1 0 0,0 0 0,0 0 0,0 0 0,0 0 0,1 0 0,-1 0 0,0 0 0,0 0 0,0 0 0,1 0 0,-1 0-235,9 0 2975,-6 0-954,-7-7 379,3 6-2345,0 0 1,0 0-1,0 0 0,0 0 1,-1 0-1,1 0 1,0 0-1,-1 0 1,1 0-1,-1 1 0,1-1 1,-1 1-1,1-1 1,-1 1-1,1-1 1,-2 1-56,0-1 35,0 1 0,0 0 1,-1 0-1,1 0 0,0 1 0,0-1 1,0 0-1,-3 2-35,-3 0-10,0 1 0,-1 1 0,1-1 1,0 1-1,-3 3 10,4-3-14,0 1 1,1 0 0,-1 0 0,1 0-1,-5 6 14,10-9-3,0 0 0,0 0 0,1-1 0,-1 1 0,1 0 0,-1 0 0,1 1 0,0-1 0,0 0 0,0 0 0,0 0 0,1 1 0,-1-1 0,1 0 0,-1 1 0,1-1 0,0 0 0,0 1-1,0-1 1,0 0 0,1 1 0,0 1 3,-1-2 1,1-1 0,0 0-1,-1 1 1,1-1 0,0 0 0,0 1-1,0-1 1,0 0 0,0 0-1,1 0 1,-1 0 0,0 0-1,1 0 1,0 0-1,3 2 43,1 0 0,-1 0 0,4 0-43,-5-2-4,0 1-1,-1-1 0,1 1 1,0 0-1,-1 0 1,1 0-1,0 1 5,-1 0 4,-1 1-1,1-1 1,0 1 0,-1-1-1,0 1 1,0 0 0,1 3-4,-1-2 69,1 0 1,0 0 0,2 3-70,-5-8 7,3 4 41,-1-1 0,1-1-1,-1 1 1,1 0 0,2 1-48,-4-3 9,1 0 1,-1-1 0,0 1 0,1 0-1,-1-1 1,0 1 0,1-1 0,-1 1-1,1-1 1,-1 0 0,0 0-1,1 1 1,-1-1 0,1 0 0,-1 0-1,1 0 1,-1 0 0,1-1-10,5 0 19,-1 0 0,1-1 0,-1 0 0,0 0 0,0-1-1,0 1 1,0-1 0,0 0 0,-1 0 0,3-3-19,6-4-38,-1 0 0,-1 0 0,6-7 38,-12 11 16,0 0 1,0-1-1,-1 1 1,0-1-1,0 0 1,-1 0-1,0-1 1,0 1-1,-1-1 1,1-2-17,-1-2 28,-1 0 0,0 0 0,-1 0 0,0-2-28,-1-9 91,-3-16-91,1 18-7,-1 0 1,-1 1 0,-1 0 0,-2 0 0,0 0-1,-3-3 7,3 9 4,-1-1-1,0 1 1,-1 1 0,-1 0-1,-1 0 1,-7-7-4,13 15-7,-1 0 0,1 1 0,-1-1 1,0 1-1,-6-3 7,7 5-4,1 0 1,-1 0 0,0 0-1,0 1 1,0 0 0,0-1-1,0 2 1,0-1 0,-3 0 3,0 1-23,0 0 1,0 1 0,0-1 0,0 1 0,1 1 0,-1-1 0,0 1-1,0 0 1,1 1 0,0 0 0,-1 0 0,1 0 0,-5 4 22,5-3-5,0 1 0,1 0 0,-1 0 1,1 1-1,0 0 0,0 0 1,-3 5 4,-1 3 23,1 1 1,1-1-1,0 3-23,-1 1 41,1 1 0,1 0 1,2 0-1,0 0 0,1 0 0,-1 14-41,4-19 4,1 1 0,0 0 0,1-1 0,1 1 0,0-1 0,2 1 0,0-1 0,0 0 0,4 6-4,2 0 15,0-1 0,1 0 1,13 17-16,-17-27 29,1 0-1,-1-1 1,2 0 0,-1 0 0,1 0 0,0-1 0,1 0 0,7 4-29,-11-8-21,0 0 0,0 0 0,1-1 0,-1 1 0,1-1 0,-1-1 0,1 1 0,0-1 0,0 0 0,-1 0 0,1 0 1,0-1-1,0 0 0,1-1 21,0 0-864,1 0 0,7-3 864,17-5-1270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4 250 9056,'-2'9'4933,"2"-9"-4821,-1 0 0,1 1 0,0-1 0,0 0 0,0 0 0,0 1 0,0-1 0,0 0 0,-1 0 0,1 1 0,0-1 0,0 0 0,0 0 0,0 1 0,0-1 0,0 0 0,0 0 0,0 1 0,0-1 0,0 0 0,1 1 0,-1-1 0,0 0 0,0 0 0,0 1-112,2 0 1930,1 1-412,1-6-833,-2 1-529,0-1 0,0 0-1,-1 1 1,0-1 0,1 0 0,-2 0 0,1 0-1,0 0 1,-1-2-156,1-9-28,-3-14 28,2 15 77,-5-47 7,0-25-206,7 66-6,-2 52-79,2 105 160,0-94 108,3-1-1,5 13-60,6 14-923,-16-65-901,0-1 544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44 8224,'-7'1'3898,"5"0"-2041,2-1 30,1 1-1362,-1 0-1,0 0 1,0 1 0,1-1-1,-1 0 1,1 0 0,-1 0-1,1 0-524,0 0 142,0-1-1,1 0 1,-1 0-1,0 1 1,1-1-1,-1 0 1,0 0 0,1 0-1,-1 0 1,0 0-1,1 0 1,-1 0-1,0-1 1,1 1-1,0 0-141,1-1 69,9-1 2,0-1 0,4-2-71,7-1 2,-18 5-47,116-31-1968,-93 25 711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6400,'-11'0'3509,"11"7"252,0 14-3508,0-14 122,1 33 150,-1 33 294,-2-21 66,4 32-885,2-30 70,2 41 282,-6-66 378,0-28-703,1-1-1,-1 1 0,0-1 0,0 1 0,0-1 0,1 1 1,-1-1-1,0 1 0,1-1 0,-1 1 0,1-1 0,-1 1-26,1-1 42,-1 1-1,1-1 0,-1 1 0,0 0 0,1-1 0,-1 1 0,0-1 0,1 1 0,-1 0 0,0-1 0,0 1 0,1 0 0,-1-1-41,2 33 624,-1-31-642,-1 0 1,0 0-1,1 0 0,-1 0 0,1 0 0,0 0 0,0 0 0,0 0 18,0 0 16,0 0 1,0 0 0,-1 1-1,1-1 1,0 0 0,-1 0-1,0 0 1,1 1-17,-1-2 22,0 0 0,0 1 0,0-1 0,0 0 0,0 0 0,1 0 0,-1 1 0,0-1 0,1 0 0,0 0 0,-1 0 0,1 0 0,-1 0 0,1 0 0,0 0 0,1 1-22,3-2-1083,-5 0 464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87 405 7232,'0'7'1904,"-1"0"0,-1 6-1904,2-11 351,-1 1 0,1-1 0,0 0 0,0 1 1,0-1-1,1 2-351,-1 4 757,1-4 113,1-4-234,3-9 364,-2 1-587,-2 0-1,1 0 0,-2 0 0,1-5-412,-2-32 603,1 44-599,-2-24 21,-2 0-1,-1 0 1,-4-9-25,-6-33-53,10 26 85,1-9-32,-3-32-37,5 72-37,1 7 53,-1 6 84,-2 19 106,2 0 0,0 0 1,2 18-170,-1 11 212,1-32-242,-8 82 263,2-49-185,2 0 0,3 34-48,2-30 178,-2-34-42,1-21-103,0 0 0,0-1-1,1 1 1,-1 0-1,0 0 1,0 0 0,0 0-1,1 0 1,-1-1-1,0 1 1,1 0-33,-1 0 5,0-1 0,0 0 0,0 0 0,0 0 0,0 0 0,0 0 0,0 0-1,0 0 1,0 0 0,0 0 0,0 0 0,1 0 0,-1 0 0,0 0 0,0 0 0,0 0 0,0 0 0,0 0 0,0 0 0,0 0 0,0 0-1,0 0 1,0 0 0,0 0 0,0 0 0,0 0 0,0 0 0,0 0 0,0 0 0,0 0 0,0 0 0,0 0 0,0 0 0,0 0 0,0 0-1,1 0 1,-1 0 0,0 0 0,0 0 0,0 0 0,0 0 0,0 0 0,0 0 0,0 0 0,0 0 0,0 0 0,0 0 0,0 0-1,0 0 1,0 0 0,0 0 0,0 0 0,0 0 0,0-1 0,0 1 0,0 0 0,0 0-5,1-6 219,-2-3-153,0-1 0,0 1 0,-2-5-66,-3-13-43,1-27-280,2 0 1,4-19 322,-1 20 90,1 28-107,1-6 17,-1 22-109,1-1 0,0 1 0,0 0 0,4-7 109,-6 16-167,0-1 1,0 1-1,0-1 0,0 0 1,0 1-1,0-1 1,0 1-1,0-1 0,0 1 1,0-1-1,-1 1 1,1-1-1,0 1 1,0-1-1,0 1 0,-1-1 1,1 0 166,-1 1-1125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39 218 7296,'-6'-2'1953,"0"0"0,0 0 0,1-1 0,-1 1 0,-3-3-1953,16 4 456,0 0 0,0 1 0,0 0 1,2 0-457,-2 0 31,84-1-1,38-1-60,42-1-77,457-44 176,-351 23-5,-19 3-176,153-29 118,-260 26 300,-56 8-148,-75 13-161,-8 1-75,1 0-1,7-3 79,-17 5-1998,-7 1-6452,1-1 4429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7648,'-7'-9'2453,"7"9"-2385,0 0-1,-1 0 1,1-1 0,0 1-1,0 0 1,0 0 0,0 0-1,0 0 1,0 0 0,0 0 0,0 0-1,0 0 1,0 0 0,0 0-1,0 0 1,0 0 0,0 0-1,0-1 1,0 1 0,0 0-1,0 0 1,0 0 0,0 0-1,0 0 1,0 0 0,0 0-1,0 0 1,0 0 0,0 0-1,0-1 1,0 1 0,0 0 0,0 0-1,0 0 1,0 0 0,0 0-1,0 0 1,0 0 0,0 0-1,0 0 1,0 0 0,0 0-1,0 0 1,0-1 0,0 1-1,0 0 1,1 0 0,-1 0-1,0 0 1,0 0 0,0 0-1,0 0 1,0 0-68,8 1 1366,7 3-900,-2 1-415,7 3 1,-1 0 0,0 1 1,12 8-53,-27-14 43,-1-1 0,0 1 0,0-1 0,0 1 0,0 0 1,-1 0-1,1 0 0,-1 0 0,0 0 0,0 0 1,1 3-44,-1-3 32,-1 0-1,-1 0 1,1 0 0,0 0 0,-1 0 0,1 0 0,-1 0 0,0 0 0,0 0 0,-1 0 0,1 0 0,-1 0 0,1-1 0,-1 1 0,-1 1-32,-2 5 46,0-1 0,-1 0 0,0 0 0,-1 0 0,0-1 0,-1 0 0,1 0 0,-6 4-46,-14 13 69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270 145 9376,'-2'-2'1742,"2"1"548,2 1-402,-2 0-1190,0 0 251,0 0-271,1 1 15,1 0-614,0-1 0,0 1 0,0-1-1,0 0 1,0 0 0,0 1 0,0-1 0,0 0 0,0 0-1,0 0 1,0-1 0,0 1 0,-1 0 0,1-1 0,0 1-1,0-1 1,0 0 0,0 1 0,0-1 0,-1 0-1,3-1-77,-2 1 53,0 0 1,-1 0 0,1 0 0,0-1 0,0 1 0,-1-1 0,1 1 0,-1-1 0,1 0 0,-1 1-1,0-1 1,0 0 0,1 0 0,-2 0 0,1 0 0,0 0 0,0 0 0,-1 0 0,1-1-55,-1-1 27,0 0-1,0 0 1,-1-1 0,1 1 0,-1 0 0,0 0 0,-1 0 0,1 0 0,-1 0 0,0 0-1,0 0 1,0 1 0,0-1 0,-1 1 0,0-1 0,0 1 0,0 0 0,0 0 0,-1-1-27,0 1-8,1 0 0,-1 1 1,1-1-1,-1 1 0,0 0 1,0 0-1,0 0 0,-1 0 0,1 1 1,0 0-1,-1-1 0,1 1 1,0 1-1,-1-1 0,0 1 1,1-1-1,-1 1 0,1 0 1,-1 1-1,-3-1 8,1 2-17,-1 0-1,1 0 1,0 0 0,0 1 0,1 0-1,-5 2 18,-2 2-81,1 1-1,-10 7 82,12-7-11,-1 1-1,2 0 1,-1 1 0,2 0-1,-1 0 1,1 0-1,1 1 1,0 0-1,1 1 1,1-1-1,-1 1 1,2 0-1,0 0 1,1 1 11,1-4-4,0 0-1,0 1 1,2-1-1,-1 1 1,1-1-1,1 0 1,0 1 0,0-1-1,1 0 1,1 1-1,0-1 1,0 0-1,1 0 1,0-1 0,0 1-1,1-1 1,1 0-1,4 6 5,-5-9 21,-1-1-1,1 0 0,0 0 0,1 0 0,-1 0 0,1-1 0,0 0 1,0 0-1,0 0 0,0 0 0,0-1 0,1 0 0,-1 0 0,1-1 1,-1 0-1,1 0 0,4 0-20,-3 0-214,1-1 1,-1 1 0,0-2-1,0 1 1,0-1-1,0 0 1,0-1 0,0 0-1,0 0 1,-1 0-1,1-1 1,-1 0 0,1 0-1,2-2 214,13-8-1355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12 203 8128,'-12'4'4469,"16"-13"1484,6-11-5800,-5-8 184,-2 8-140,3-10 167,-2 0 1,-1-1-1,-2-8-364,-1 50-148,2 0 0,-1 1 148,1 0-45,6 27 17,2 0 0,9 22 28,-8-28 2,-5-10-1681,-4-1-4028,-2-14 3366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29 8960,'-14'0'3328,"14"0"-2592,-12 2-192,7-2 1536,5 2-1249,-6-2 449,6 2-768,0-4 32,6 2-288,5-4 192,6 2-256,10-5-96,1 0-64,8-1-32,-4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28 4384,'0'-1'204,"-1"0"-1,1 0 1,-1 0 0,1 0-1,-1 0 1,1 0 0,-1 0-1,0 0 1,1 0 0,-1 0-1,0 0 1,0 0 0,0 0 0,1 1-1,-1-1 1,0 0 0,0 0-1,0 1 1,0-1 0,-1 1-1,1-1 1,0 1 0,0 0-1,0-1 1,0 1 0,0 0 0,-1 0-1,1 0 1,0-1 0,0 1-1,0 0-203,0 1 124,1-1 0,-1 0 0,1 0 0,-1 0 0,1-1-1,-1 1 1,1 0 0,-1 0 0,1 0 0,-1 0 0,1 0-1,-1-1 1,1 1 0,-1 0 0,1 0 0,0-1 0,-1 1-1,1 0 1,-1-1-124,-7-2 687,1 2-561,0 2 1,0-1-1,0 1 0,1 0 0,-1 0 1,0 1-1,1 0 0,-1 0 0,1 0 0,0 1 1,0 0-1,-2 1-126,6-3 10,0 1-1,0-1 1,0 1 0,0-1 0,1 1 0,-1-1 0,0 1-1,1 0 1,-1 0 0,1 0 0,-1 0 0,1 0-1,0 0 1,0 0 0,0 0 0,0 0 0,0 1 0,1-1-1,-1 0 1,1 1 0,-1-1 0,1 0 0,0 1-1,0-1 1,0 3-10,0 3 58,1 1 0,0 0-1,0-1 1,1 1 0,0-1-1,0 1 1,1-1 0,0 0-1,1 0 1,0 0 0,1 2-58,-4-9 22,0 0 0,1 1 0,-1-1 0,0 0 0,0 0 0,1 0 0,-1 0 0,1 0 0,-1 0 0,1 0 0,-1 0 1,1-1-1,-1 1 0,1 0 0,0-1 0,-1 0 0,1 1 0,0-1 0,-1 0 0,1 0 0,0 0 0,0 0 0,-1 0 0,1 0 0,0 0 0,0-1 0,-1 1 0,1-1 1,0 1-1,-1-1 0,1 0 0,-1 1 0,1-1 0,-1 0 0,1 0-22,4-3 28,-1 1 1,1-1 0,-1 0-1,0 0 1,0-1-1,-1 1 1,1-1 0,-1 0-1,2-3-28,-6 7 6,8-10-17,0 1 0,0 0 0,4-3 11,-10 10 2,0 1-1,1 0 0,-1 0 1,1 0-1,0 0 0,0 0 1,-1 0-1,1 1 0,0-1 1,0 1-1,0 0 0,1 0 1,-1 0-1,0 0 0,0 1 1,3-1-2,-5 1 3,0 0 1,0 0 0,0 1-1,1-1 1,-1 0-1,0 0 1,0 1-1,0-1 1,0 1 0,0-1-1,0 1 1,0-1-1,0 1 1,0 0 0,0-1-1,0 1 1,0 0-1,0 0 1,-1 0-1,1 0 1,0-1 0,0 1-1,-1 0 1,1 0-1,-1 1 1,1-1 0,-1 0-1,1 0-3,1 5 4,-1 0-1,0-1 1,0 1 0,0 0-1,0 2-3,-1 0 4,2 7 13,-2 1-1,0-1 0,-1 0 0,0 1 0,-2 2-16,-5 27-938,-4 3 938,-2 12-3788,12-36 1778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13 7872,'-9'-11'2560,"9"11"-2540,0 0 0,0 0 1,0 0-1,0 0 0,0 0 1,0-1-1,0 1 1,0 0-1,-1 0 0,1 0 1,0 0-1,0 0 0,0 0 1,0 0-1,0 0 0,0 0 1,0 0-1,0 0 0,0 0 1,0 0-1,0 0 0,0-1 1,0 1-1,0 0 1,-1 0-1,1 0 0,0 0 1,0 0-1,0 0 0,0 0 1,0 0-1,0 0 0,0 0 1,0 0-1,0 0 0,0 0 1,-1 0-1,1 0 0,0 0 1,0 0-1,0 0 1,0 0-1,0 0 0,0 0 1,0 0-1,0 0 0,0 0 1,0 0-1,-1 1-20,0-1 54,1 1 0,-1-1-1,0 1 1,0 0 0,0 0 0,0 0 0,1-1-1,-1 1 1,1 0 0,-1 0 0,0 0-1,1 0 1,0 0 0,-1 0 0,1 0 0,0 0-1,-1 0 1,1 0 0,0 1-54,-1 4 119,1 0-1,0 0 1,0 1-119,0 0 110,1 16 197,1 0 0,2 3-307,2 20 239,16 184 699,-10-94-388,-4 17 1498,-8-152-2037,0 2 172,0 0 0,0 0 0,-1 1 0,1-1 0,-1 0 0,0 2-183,1-5 12,0 0-1,0 0 1,0 0-1,0 0 1,0 0-1,0 0 1,0 1-1,0-1 1,0 0 0,0 0-1,0 0 1,0 0-1,0 0 1,-1 0-1,1 0 1,0 1-1,0-1 1,0 0-1,0 0 1,0 0-1,0 0 1,0 0-1,0 0 1,-1 0-1,1 0 1,0 0-1,0 0 1,0 1-1,0-1 1,0 0-1,0 0 1,-1 0-1,1 0 1,0 0-1,0 0 1,0 0-1,0 0 1,0 0-1,-1 0 1,1 0-1,0 0 1,0 0-1,0 0-11,-5-6 281,-3-12-67,7 15-185,-5-16 65,0 0-1,2 0 1,1-1-1,0-4-93,2 20-1,-1-18-40,1 0 0,1-1-1,1 1 1,1-6 41,2-4 54,6-21-54,-6 38-43,1-1 0,0 1 0,1 0 1,4-6 42,-9 19-11,1-1 0,-1 1 0,1-1 0,0 1 0,0-1 0,0 1 0,0 0 0,1 0 0,-1 0 0,1 0 0,-1 1 0,1-1 0,0 0 0,-1 1 0,1 0 0,3-2 11,-4 3-10,0-1 0,0 1-1,0 0 1,1-1 0,-1 1 0,0 0-1,0 0 1,0 0 0,0 0 0,0 1-1,0-1 1,0 0 0,0 1-1,0-1 1,0 1 0,0 0 0,0-1-1,0 1 1,0 0 0,-1 0-1,1 0 1,0 0 0,-1 1 0,1-1-1,-1 0 1,1 1 10,0 0 4,1 0 0,-1 0 0,0 1-1,-1-1 1,1 0 0,0 1 0,-1-1 0,1 1-1,-1 0 1,0-1 0,0 1 0,0 0 0,-1 0-1,1-1 1,-1 1 0,0 0 0,0 0 0,0 0-1,0 0 1,0 0 0,-1 0-4,0 3 4,-1 1-1,-1-1 1,0 0-1,0 1 1,0-1-1,-1 0 1,0 0-1,0-1 1,-5 5-4,6-5-2,-2-1-1,1-1 1,0 1 0,-1 0 0,0-1 0,0 0-1,0 0 1,0 0 0,-1-1 0,1 0 0,-1 1-1,-3-1 3,7-1-368,0-1 0,1 1-1,-1-1 1,0 0-1,0 1 1,0-1-1,0 0 1,0 0 0,0 0-1,0-1 1,0 1-1,-2-1 369,2 0-6133,4 1 1776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78 7968,'-20'-8'4713,"8"4"-1304,11 3-3349,1 1-1,0 0 1,0 0-1,0-1 1,0 1-1,0 0 1,0 0-1,0-1 1,0 1-1,0 0 1,0 0-1,0-1 1,0 1-1,0 0 1,0 0-1,0-1 1,0 1-1,0 0 1,0-1-1,0 1 1,1 0-1,-1 0 1,0 0-1,0-1 1,0 1-1,1 0-59,2-6 480,0 2-325,1-1 0,-1 1 0,1 0 0,0 0 0,1 0 0,-1 1 0,1-1 0,-1 1 0,1 0 0,0 0 1,1 0-1,-1 1 0,3-1-155,-7 2-5,1 0-1,0 1 1,-1 0 0,1-1 0,0 1 0,-1 0 0,1 0 0,0-1-1,0 1 1,-1 0 0,1 1 0,0-1 0,0 0 0,-1 0 0,1 1 0,0-1-1,-1 1 1,1-1 0,0 1 0,-1 0 0,1-1 0,-1 1 0,1 0-1,-1 0 1,1 0 0,-1 0 0,0 0 0,0 0 0,1 1 5,-1 0-8,1-1 0,-1 1 0,1 0 0,-1 0 0,0 0 0,0 0 0,0 0 0,0 0 0,-1 0 0,1 0 0,0 0 0,-1 0 0,0 0-1,0 1 1,1-1 0,-1 0 0,-1 0 0,1 0 0,0 0 0,-1 1 8,-1 4-3,-1-1 0,0 0 0,0 0 0,0 0 0,-1-1 0,0 1 0,0-1 0,-5 5 3,-8 6 195,-18 15-195,28-25 43,2-2 27,0 0 1,0 0 0,1 1-1,0 0 1,0 0 0,0 0-1,0 0 1,1 1-71,3-6 5,-1 1 0,1-1-1,0 0 1,0 1 0,0-1 0,0 0 0,0 1-1,0-1 1,0 0 0,0 1 0,0-1 0,0 0-1,0 1 1,0-1 0,0 0 0,0 1 0,0-1-1,0 0 1,0 1 0,0-1 0,0 0 0,0 1-1,1-1 1,-1 0 0,0 1 0,0-1 0,1 0-1,-1 0 1,0 1 0,0-1 0,1 0 0,-1 0-1,0 1 1,1-1 0,-1 0 0,0 0 0,1 0-1,-1 0 1,0 0 0,1 1 0,-1-1 0,0 0-1,1 0-4,1 0 19,1 1 0,-1-1 0,1 0 0,-1 0 0,0 0 0,3 0-19,9-2 30,0-1-1,0 0 1,0-1-1,0-1 1,9-3-30,-1 0-41,24-10-1647,-15 5-4304,-17 9 3171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357 424 9376,'0'-1'611,"0"-1"-1,0 1 1,0 0 0,1-1 0,-1 1 0,1 0-1,-1-1 1,1 1 0,-1 0 0,2-2-611,8-9 2076,-4 5-1733,-5 7-314,-1-1 0,1 1 0,-1-1 0,0 0-1,1 1 1,-1-1 0,0 1 0,0-1 0,1 0-1,-1 1 1,0-1 0,0 0 0,0 1-1,0-1 1,0 0 0,0 1 0,0-1 0,0 0-1,0 1 1,-1-1-29,1-1 112,-1 1 0,0-1 0,1 1 0,-1 0 1,0-1-1,0 1 0,0 0 0,0 0 0,-1-1-112,-3-3 349,0 1 0,-1-1 0,0 1 1,0 0-350,6 4 0,-2-1-4,0 0 1,0 0 0,0 0 0,-1 1 0,1-1-1,0 0 1,0 1 0,0-1 0,-1 1-1,1 0 1,0-1 0,0 1 0,-1 0-1,1 0 1,0 1 0,0-1 0,-1 0-1,1 1 1,0-1 0,0 1 0,-1 0 3,-3 1-13,0 0 0,1 0 1,-1 1-1,0 0 0,1 0 1,-4 3 12,7-5-3,0 0 0,1 1 0,-1-1 0,0 1 0,0 0 0,1 0 0,-1-1 0,1 1 0,0 0 0,-1 0 1,1 0-1,0 0 0,0 1 0,1-1 0,-1 0 0,0 0 0,1 2 3,-1-1-6,1-1 1,0 1-1,1-1 1,-1 1-1,0-1 1,1 1-1,0-1 0,0 1 1,0-1-1,0 0 1,0 1-1,0-1 1,1 0-1,-1 0 0,2 2 6,1 1 14,0-1 0,1 0 0,-1 0-1,1 0 1,0 0 0,1 0-1,0 0-13,-3-2 17,1-1-1,-1 1 1,0 0-1,1-1 0,-1 0 1,1 1-1,-1-1 1,1-1-1,0 1 0,-1 0 1,1-1-1,0 0 1,1 1-17,-3-2 6,1 1 1,-1-1 0,1 1 0,-1-1-1,1 0 1,-1 0 0,0 0 0,1 0-1,-1 0 1,1-1-7,-1 2 21,-1-1 0,0 0 0,0 0 0,0 1 0,0-1-1,0 0 1,0 0 0,-1 0 0,1 0 0,0 0 0,0 0 0,-1 0 0,1 0 0,-1 0 0,1 0-1,-1 0 1,1 0 0,-1-1 0,0 1 0,1 0-21,-1 1-5,0 0 0,0 0 0,0 0 0,0 0 0,0 0-1,0 0 1,0 0 0,0 0 0,0 0 0,0 0 0,-1 0 0,1 0 0,0 0 0,0 0 0,0 0-1,0 0 1,0 0 0,0 0 0,0 0 0,0 0 0,0 0 0,0 0 0,0 0 0,0 0 0,0 0-1,0 0 1,0 0 0,0 0 0,0 0 0,0 0 0,0 0 0,0 0 0,0 0 0,0 0 0,0 0 0,0 0-1,0 0 1,0 0 0,0 0 0,0 0 0,0 0 0,0 0 0,0 0 0,0 0 0,0 0 0,0 0 5,-2 4-124,-1 5 130,2-8-6,1 1 1,0-1-1,0 1 1,0-1-1,0 1 1,1-1-1,-1 0 0,1 2 0,-1-2 4,0-1 0,0 0-1,0 0 1,0 1-1,0-1 1,0 0-1,1 1 1,-1-1-1,0 0 1,0 1 0,0-1-1,1 0 1,-1 0-1,0 1 1,1-1-1,-1 0 1,0 0-1,0 0 1,1 1 0,-1-1-1,0 0 1,1 0-1,-1 0 1,1 0-1,-1 0 1,0 0 0,1 1-1,-1-1 1,0 0-1,1 0 1,-1 0-1,1 0 1,-1 0-1,0 0 1,1 0 0,-1-1-1,0 1 1,1 0-4,3-2 43,1 1 1,-1-1 0,-1-1 0,1 1-1,0-1 1,0 1 0,2-4-44,-1 3 51,2-3 44,0-1 1,0 0-1,0 0 1,-1 0-1,0 0 0,0-1 1,-1 0-1,-1 0 1,4-8-96,-5 8 55,0-1 0,0 0 0,-1 0 0,-1 0 0,0 0 0,0-6-55,0-1 9,-1 0 1,-1 0-1,-1 0 0,0 1 0,-1-1 0,-1 1 0,-4-9-9,4 12 25,-1 0 0,-1-1 0,-1 2 0,0-1 0,0 1 0,-1 0 0,-1 0-1,0 1 1,-2-2-25,5 6 8,0 1-1,0 0 1,0 0-1,-1 0 1,0 1-1,0 0 1,0 0-1,-1 1 0,1-1 1,-1 1-1,0 1 1,0-1-1,0 1 1,0 1-1,-2-1-7,0 1-32,-1 0-1,1 0 1,-1 1 0,0 0-1,1 1 1,0 0-1,-1 1 1,1-1 0,0 2-1,0-1 1,0 1-1,0 1 1,-6 2 32,8-2-15,1 1 0,0 0-1,-1-1 1,2 2 0,-1-1 0,1 1 0,0 0-1,0 0 1,1 0 0,0 1 0,0 0 0,-2 5 15,-2 4-23,1 1 1,1 0-1,1 0 1,-3 16 22,3-9 2,2-1 0,1 2-1,1-1 1,1 0 0,2 0 0,0 0-1,2 0 1,1 0 0,4 11-2,-5-23 23,1-1 1,0 1-1,1-1 0,0 1 0,1-1 1,0-1-1,1 1 0,0-1 0,1 0 1,0 0-1,8 6-23,-7-8 26,1 0 0,0-1 0,1 0 0,0-1 0,0 0 0,0 0 0,9 2-26,-10-4-17,0 0 1,1-1-1,0 0 0,0-1 1,0 0-1,0-1 0,0 0 1,0 0-1,1-1 17,-6 0-334,1-1 0,0 0-1,-1 0 1,1 0 0,-1-1 0,0 1-1,1-1 1,-1-1 0,6-2 334,18-7-1659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16 277 9216,'-2'2'2719,"-2"1"-216,4-3-2473,0 0 1,0 0-1,0 0 1,0 0 0,0 0-1,0 0 1,0 0-1,0 0 1,0 0-1,0 0 1,0 0-1,0 0 1,0 0 0,0 0-1,0 0 1,0 0-1,0 0 1,0 0-1,0 0 1,0 0-1,0 0 1,0 0-1,0 0 1,0 0 0,0 0-1,0 0 1,0 0-1,-1 0 1,1 0-1,0 1 1,0-1-1,0 0 1,0 0 0,0 0-1,0 0 1,0 0-1,0 0 1,0 0-1,0 0 1,0 0-1,1 0 1,-1 0 0,0 0-1,0 0 1,0 0-1,0 0 1,0 0-1,0 0 1,0 0-1,0 0 1,0 0 0,0 0-1,0 0 1,0 0-1,0 0 1,0 0-1,0 0 1,0 0-1,0 0 1,0 0-1,0 0 1,0 0 0,0 0-1,0 0 1,0 0-1,0 0 1,0 0-31,1 0 794,-1 0-266,0 0 150,3-6 808,-3 6-1432,1-1 0,-1 0 0,1 1 0,-1-1 0,0 1 0,1-1 0,-1 0 0,0 0 0,0 1 0,1-1-54,0-12 575,-1 0-1,0 1 0,-1-4-574,0-3 91,-6-73-6,7 66-43,-1 8-202,0-1 0,-1 1 1,-1-6 159,3 25-7,0-1 1,0 0-1,0 0 1,0 0-1,0 0 1,0 0-1,0 0 1,-1 0-1,1 0 1,0 0-1,0 0 1,0 0-1,0 0 1,0 0 0,0 0-1,0 0 1,0 0-1,0 0 1,0 0-1,0 0 1,0 0-1,0 0 1,0 0-1,0 0 1,0 0-1,0 0 1,0 0-1,0 0 1,0 0-1,0 0 1,0 0-1,-1 0 1,1 0 0,0 0-1,0 0 1,0 0-1,0 0 1,0 0-1,0 0 1,0 0 6,-1 6-125,3 61 2,1-25 75,1 0 1,8 30 47,5 31 122,-12-55-1418,-2-28 458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52 11552,'-16'-6'4288,"16"6"-3361,-8 0-223,5 0 1216,6 0-1184,-3-2 416,5 2-672,3-2-224,6 0-160,14-3-96,5 1 32,8-4 32,1 1-32,-1-2-1216,-2 2 640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17 5312,'-10'-8'1701,"10"8"-1581,-1-1 1,0 1-1,0-1 0,1 1 1,-1-1-1,0 1 0,0 0 0,0-1 1,0 1-1,0 0 0,0 0 1,1 0-1,-1 0-120,-4-2 1961,-5-1 247,9 17-1669,-11 72 752,11-76-1158,-6 74 1717,5 26-1850,2-28 618,0-11 39,6 24-657,-3-60 939,-1 10-939,-2-44 16,-1 18 533,-1-10-105,2-8-425,0-1 0,0 0 0,0 0 0,-1 0 0,1 1 0,0-1 0,0 0 0,0 0 0,0 0 0,0 0 0,0 1 0,-1-1 0,1 0 0,0 0 0,0 0 0,0 0 0,-1 0 0,1 0 0,0 1 0,0-1 1,0 0-1,-1 0 0,1 0 0,0 0 0,0 0 0,-1 0-19,1 0 28,-1 0-1,0-1 1,0 1 0,1 0 0,-1 0 0,0-1-1,1 1 1,-1-1 0,0 1 0,1 0 0,-1-1-1,1 1 1,-1-1 0,1 1 0,-1-1 0,1 1-1,-1-1 1,1 0 0,-1 1 0,1-1-28,-8-14 156,7 13-132,-3-10-3,0-1 0,0 1 1,1-1-1,1 0 0,0-12-21,1-4-61,1 0 0,3-18 61,-2 36 2,0 0 0,1 0 0,1 0 0,0 0 0,1 0 0,3-7-2,-4 13-16,-1 0 0,1 0 1,1 0-1,-1 0 0,1 1 0,0-1 1,0 1-1,0 0 0,1 0 1,0 0-1,0 1 0,0-1 0,0 1 1,4-1 15,-4 1-32,0 1 1,0 1 0,0-1 0,0 0-1,0 1 1,1 0 0,-1 0 0,1 1-1,0-1 32,-2 1-17,0 0 1,0 0-1,0 1 0,-1-1 0,1 1 0,0 0 0,0 0 0,-1 0 0,1 0 0,0 0 0,-1 1 0,0-1 0,3 2 17,-4-1-4,0-1-1,0 1 1,0 0-1,0 0 1,0 0-1,0 0 1,0 0-1,-1 0 1,1 1-1,-1-1 1,0 1-1,1-1 1,-1 0-1,-1 1 1,1 0-1,0 1 5,0 2 38,0 0 0,0 1 0,-1-1-1,0 0 1,0 0 0,-1 3-38,0-4 13,0 0 1,0 0-1,-1 0 0,0 0 1,0 0-1,0 0 0,0 0 1,-1-1-1,0 1 1,0-1-1,0 0 0,-1 0 1,0 0-1,0 0 0,-3 2-13,3-3 19,0 0-1,0 0 0,0-1 1,-1 0-1,1 0 0,-1 0 1,0 0-1,1-1 0,-1 1 1,0-1-1,0 0 0,0 0 1,0-1-1,0 1 0,0-1 1,-1 0-1,-3-1-18,0 0-9,1 0 0,1-1 1,-1 1-1,0-2 0,0 1 0,1-1 1,-1 0-1,1 0 0,-2-2 9,4 2-848,0 0 0,0-1-1,0 1 1,-3-4 848,4 2-1546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8320,'0'0'134,"0"0"-1,0 0 1,0 0 0,-1-1 0,1 1-1,0 0 1,0 0 0,0 0 0,0 0-1,0 0 1,0 0 0,0-1 0,0 1 0,-1 0-1,1 0 1,0 0 0,0 0 0,0 0-1,0 0 1,0 0 0,-1 0 0,1 0-1,0-1 1,0 1 0,0 0 0,-1 0 0,1 0-1,0 0-133,-2 4 1570,2 12-1265,0-13-11,0 13 58,0 4 455,0-1 1,1 0-1,1 1 1,2-1-1,1 4-807,-5-23 17,0 0-1,0 1 1,0-1-1,0 0 0,0 0 1,0 0-1,0 0 0,0 0 1,0 0-1,0 0 0,1 0 1,-1 0-1,0 0 0,0 0 1,0 1-1,0-1 1,0 0-1,0 0 0,0 0 1,0 0-1,1 0 0,-1 0 1,0 0-1,0 0 0,0 0 1,0 0-1,0 0 0,0 0 1,0 0-1,1 0 1,-1 0-1,0 0 0,0 0 1,0 0-1,0 0 0,0 0 1,0 0-1,0 0 0,0 0 1,1 0-1,-1 0 1,0-1-1,0 1 0,0 0 1,0 0-1,0 0 0,0 0 1,0 0-1,0 0-16,9-7 384,8-11-200,-17 17-178,3-2-24,4-4 1,0-1-1,0 1 1,1 0-1,0 0 1,0 0 17,-6 6-3,1-1 1,-1 1-1,0-1 1,1 1-1,-1 0 1,1 0-1,-1 0 1,1 0-1,-1 1 1,1-1 0,0 0-1,0 1 1,-1 0-1,1 0 1,0-1-1,0 1 1,-1 1-1,1-1 1,0 0-1,0 1 1,-1-1-1,4 1 3,-3 1-1,1-1-1,0 1 0,0 0 0,-1 0 0,1 0 0,-1 0 1,1 1-1,-1-1 0,0 1 0,0 0 0,-1-1 1,1 1-1,0 0 0,-1 1 0,0-1 0,0 0 0,0 0 1,0 1-1,-1-1 0,1 2 2,-1-2 13,0 0-1,-1 0 1,1 1 0,-1-1 0,1 0-1,-1 0 1,0 1 0,0-1-1,-1 0 1,1 0 0,-1 0 0,0 1-1,0-1 1,0 0 0,0 0-1,-1 0 1,1 0 0,-1 0 0,0-1-1,0 1 1,0 0 0,0-1-1,-1 1-12,-5 4-96,0 0-1,-1-1 0,1 0 0,-1 0 0,0-1 0,-3 1 97,8-4-565,0-1-1,0 1 1,0-1 0,0 0-1,0 0 1,-3 0 565,-7 2-1786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9472,'0'-13'3520,"0"13"-2752,6-13-192,-3 4 864,4 3-896,7-7-1,3 4-351,5-1-192,3 1-32,-1 0 160,1 3-64,-2 2-1919,-1 1 991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301 327 8480,'0'1'7140,"0"-2"-3444,-1-7-2736,0-3-1135,0 7 265,0 0-1,0 0 1,0 1 0,0-1 0,-1 0 0,0 1 0,1-1 0,-1 1 0,-1 0 0,-1-3-90,2 4 32,1 1 1,-1-1-1,1 1 1,-1-1 0,0 1-1,0 0 1,1 0-1,-1 0 1,0 0-1,0 0 1,0 0 0,-1 0-1,1 1 1,0-1-1,0 1 1,0-1 0,0 1-1,-1 0 1,1 0-1,0-1 1,-1 2 0,1-1-33,-4 0-6,1 1-1,-1 0 1,1 1 0,-1-1 0,1 1 0,0 0 0,0 0 0,0 0 0,0 1-1,0-1 1,1 1 0,-3 2 6,2-2-1,1 1 0,0 0 0,-1-1 0,2 1 0,-1 0 0,0 0 0,1 1 0,0-1 0,0 1 0,1-1 0,-1 1 0,1 1 1,1-5 4,1 1 0,-1 0-1,1-1 1,0 1 0,-1-1-1,1 1 1,0-1-1,0 1 1,0 0 0,1-1-1,-1 1 1,0-1 0,1 1-1,-1-1 1,1 1-1,-1-1 1,1 1 0,0-1-1,0 1 1,0-1 0,0 0-1,0 1 1,0-1 0,0 0-1,0 0 1,1 0-1,-1 1 1,1-1 0,-1-1-1,0 1 1,1 0 0,0 0-4,6 3 18,0-1 1,0 0 0,0-1 0,0 0 0,0 0 0,3 0-19,-8-1-18,3 0 14,0 0 1,-1 1 0,1-1-1,-1 1 4,-3-1 4,0 0 0,-1 0 0,1-1 0,-1 1 0,1 0-1,-1 0 1,1 0 0,-1 0 0,0 1 0,0-1 0,0 0 0,1 0 0,-1 1-1,-1-1 1,2 1-4,-2 0 8,1-1-1,0 0 1,-1 0 0,1 0-1,0 0 1,0 0-1,0 0 1,0 0-1,0 0 1,0 0 0,0 0-1,0 0 1,0 0-1,0-1 1,0 1-1,1 0 1,-1-1 0,0 1-1,1-1 1,-1 1-1,1-1 1,-1 0-1,0 1 1,1-1 0,-1 0-1,1 0 1,-1 0-1,1 0 1,-1 0-1,1 0 1,0-1-8,1 1 11,1-1 1,-1 0-1,0 0 0,0 0 0,0-1 1,-1 1-1,1 0 0,0-1 0,-1 0 1,1 0-1,-1 1 0,1-2 0,-1 1 1,0 0-1,0 0 0,0 0 0,0-1 1,0 0-12,2-4 21,0 1 0,-1-1 1,0 0-1,0 0 0,0 0 1,0-4-22,1-7 38,-1-1 1,-1 0 0,0 0 0,-2 0 0,0 0-1,-2 0 1,0 0 0,-2 0 0,0 1 0,-1-1-1,-2-3-38,2 12 15,1-1 1,-2 1-1,1 0 0,-2 0 0,1 0 0,-2 0-15,4 5 6,0 0-1,-1 1 1,1-1 0,-1 1 0,0 0-1,0 0 1,-5-3-6,5 5 0,1 0 0,0 0-1,0 1 1,-1-1 0,1 1 0,-1-1-1,1 1 1,-1 1 0,0-1 0,1 1-1,-4-1 1,1 1-10,0 1 1,0-1-1,1 1 0,-1 0 0,0 1 0,0-1 0,1 1 0,0 1 1,-1-1-1,1 1 0,0 0 0,0 0 0,0 0 0,1 1 1,-1 0-1,1 0 0,-3 2 10,0 2 8,0 0-1,0 0 1,1 1 0,0-1-1,1 2 1,0-1 0,1 0-1,0 1 1,1 0 0,0 0-8,-3 8 27,2 1 1,0-1 0,2 0 0,0 1-1,1 0 1,1 0 0,2 4-28,-1-13 10,1-1 1,1 0-1,-1 1 1,2-1-1,0 0 1,0 0 0,0 0-1,2 0 1,-1 0-1,1-1 1,0 0-1,1 0 1,0 0-1,1-1 1,3 4-11,0-2 41,1-1 0,0 0 1,1 0-1,0-1 0,0-1 1,1 1-1,0-2 0,13 5-41,-16-7-110,0 0 1,1-1-1,-1 0 0,1-1 0,-1 0 0,1 0 0,-1-1 0,1 0 1,0-1-1,2 0 110,21-4-838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4 109 9568,'-2'-10'5420,"1"10"-5274,1-1 0,0 1 0,0-1 0,0 1 0,-1-1 0,1 1 0,0-1 0,0 1 1,0-1-1,0 1 0,0-1 0,0 1 0,0-1 0,1 1 0,-1-1 0,0 1 0,0-1-146,1-1 527,-1 0 0,1 0-1,-1 0 1,1 0 0,-1 0-1,0-2-526,0 2 138,0 0 0,0 1 0,0-1 0,0 0 0,0 0 0,1 1 0,-1-1 0,1 0 0,0 1 0,-1-1 0,1 0 0,0 1-138,2-3 134,1-2-53,0 1 1,0-1-1,5-3-81,-7 7-24,0 0 0,1 1 0,0-1 0,-1 0 0,1 1 1,0-1-1,0 1 0,0 0 0,0 0 0,1-1 24,1 1 1,-1 0 0,1 0 1,0 0-1,-1 1 0,1 0 0,0-1 1,-1 2-1,1-1 0,0 0 0,-1 1 1,4 0-2,-6 0 6,0-1-1,1 1 1,-1-1 0,0 1 0,0 0 0,0 0 0,0 0 0,0 0-1,0 0 1,-1 0 0,1 1 0,0-1 0,-1 0 0,1 1-1,-1-1 1,1 1 0,-1 0 0,0-1 0,0 1 0,0 0 0,0 0-1,0-1 1,0 1 0,-1 0 0,1 1-6,0-1-7,-1 1 0,0-1 0,0 0 0,0 0 1,0 0-1,-1 1 0,1-1 0,-1 0 0,1 0 0,-1 0 0,0 0 0,0 0 0,-1 1 7,-3 6-17,-1-1-1,-4 5 18,3-3 77,-27 37 526,34-47-598,0 1 1,-1-1-1,1 0 1,0 0-1,0 1 1,0-1-1,0 0 1,-1 0-1,1 1 1,0-1-1,0 0 1,0 1-1,0-1 1,0 0-1,0 0 1,0 1-1,0-1 1,0 0-1,0 1 1,0-1-1,0 0 1,0 1-6,0-1 7,1 0 0,-1 0 0,0 0 1,0 0-1,0 0 0,1 0 0,-1 1 0,0-1 0,0 0 0,1 0 1,-1 0-1,0 0 0,0 0 0,1 0 0,-1 0 0,0 0 1,0 0-1,1 0 0,-1 0 0,0 0 0,0 0 0,1 0 0,-1 0-7,20-6 325,-14 3-237,7 0-74,-1 0 0,1 1 0,-1 0 0,1 1-1,0 0 1,0 1 0,1 0-14,-6 1-11,-1-1 1,1 1-1,-1 0 0,0 1 0,1 0 1,-1 0-1,0 0 0,0 0 0,0 1 1,-1 0-1,1 1 0,5 3 11,-9-5 5,0 0 0,0 1-1,0-1 1,-1 1 0,1 0 0,-1 0-1,1 0 1,-1 0 0,0 0 0,-1 0-1,1 0 1,0 1 0,-1-1 0,0 0-1,0 1 1,0-1 0,-1 1 0,1-1-1,-1 1 1,0 0 0,0-1 0,0 1-1,0-1 1,-1 1 0,0-1 0,0 1-1,-1 2-4,-1 0 81,0-1-1,0 0 0,0 1 1,-1-1-1,0-1 1,0 1-1,-1 0 0,1-1 1,-4 2-81,1 0 43,-1-1 0,0 0 0,0 0 0,-1-1 0,1 0-1,-5 2-42,-2-1 36,0-1-1,0 0 1,-1 0-1,1-1 0,-1-1 1,0 0-1,0-1 0,-3-1-35,4 0-874,1-1-1,-9-2 875,2 0-1083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4320,'-13'-5'1784,"-10"-5"235,22 9-1917,0 1 1,1 0-1,-1-1 1,0 1 0,1 0-1,-1-1 1,0 1-1,1-1 1,-1 0 0,1 1-1,-1-1 1,1 1-1,-1-1 1,1 0 0,-1 1-1,1-1 1,0 0-1,-1 1 1,1-1-1,0 0 1,-1 0-103,1 0 455,-7 5-158,3 0-141,0 0 0,0 0 0,0 1 0,1-1 0,-1 1 0,1 0 0,0-1 0,0 1 0,1 1 1,0-1-1,-1 0 0,2 1 0,-1-1 0,1 1 0,0-1 0,0 1 0,0 0 0,1 4-156,0 4 40,1 0 0,0 0 0,1 0-1,1-1 1,0 1 0,1-1 0,1 2-40,-4-11 29,0 0 0,0-1 1,1 1-1,0-1 0,-1 0 0,1 0 1,0 1-1,1-1 0,-1 0 0,0-1 1,1 1-1,0 0 0,-1-1 0,1 1 1,0-1-1,0 0 0,1 0 0,-1 0 1,0-1-1,1 1 0,-1-1 0,1 1 1,-1-1-1,1 0 0,0-1 0,-1 1 1,1-1-1,0 1 0,0-1 0,-1 0 1,4-1-30,-1 0 25,0 0 0,0-1 1,0 0-1,-1 0 0,1 0 0,-1-1 1,0 0-1,0 0 0,0 0 1,0 0-1,0-1 0,0 0 1,-1 0-1,0 0 0,2-3-25,8-10 163,-1-1 0,-1 0-1,6-15-162,9-11 333,21-25-30,-47 68-298,-1 0 0,1 0-1,0 0 1,0 0 0,0 0-1,0 0 1,0 0 0,0 0-1,0 0 1,0 1-1,0-1 1,0 0 0,1 1-1,-1-1 1,0 1 0,1-1-1,-1 1 1,0-1 0,0 1-1,1 0 1,-1 0-1,1 0 1,-1 0 0,0 0-1,1 0 1,-1 0 0,0 0-1,1 0 1,-1 1-1,0-1 1,1 1 0,-1-1-1,1 1-4,1 1 7,-1-1 0,1 1-1,-1 0 1,1 0-1,-1 0 1,0 1 0,1-1-1,-1 0 1,0 1-1,-1 0 1,1-1 0,0 1-1,-1 0 1,1 2-7,3 8 5,-1 0 0,-1 1 1,0-1-1,-1 1 0,0 0 1,-1-1-1,0 12-5,2 29 112,2-29-139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16 152 7808,'-1'-1'510,"-4"-6"2081,5 7-2480,0-1 1,0 1 0,0 0 0,0 0 0,0 0-1,0 0 1,-1 0 0,1-1 0,0 1-1,0 0 1,0 0 0,0 0 0,0 0 0,0 0-1,-1 0 1,1 0 0,0 0 0,0-1-1,0 1 1,0 0 0,-1 0 0,1 0 0,0 0-1,0 0 1,0 0 0,-1 0 0,1 0-1,0 0 1,0 0 0,0 0 0,-1 0 0,1 0-1,0 0 1,0 0 0,0 0-112,-4 1 2339,3-1-1513,3 0-674,-1 9 989,-1-9-1091,1 1-1,-1 0 1,1 0 0,-1 0-1,1 0 1,0-1-1,-1 1 1,1 0-1,0-1 1,0 1-1,0 0 1,-1-1-1,1 1 1,0-1-1,0 1 1,0-1-1,0 1 1,0-1 0,0 0-1,0 1 1,1-1-50,4 2 64,0-1 0,0 0 1,3 0-65,-2 0 52,19 2-24,0 0 0,0-1 0,0-2 0,7 0-28,91-12-17,43-11 17,-31 4-37,66-11 59,4 4-60,-80 11 83,171-15-84,-248 27 82,152-13 95,-143 13-607,-50 3 111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9376,'-2'-2'762,"-5"-5"2040,6 5-1607,2 1-632,52 14 808,-34-7-1041,8 4-330,-20-7 53,-1 0-1,0 0 0,1 1 0,-2 0 1,6 3-53,-9-6 15,-1 1 1,1-1 0,0 1-1,-1-1 1,0 1-1,1-1 1,-1 1-1,0 0 1,0-1 0,0 1-1,0 0 1,0 0-1,0 0 1,-1 0-1,1 0 1,-1 0 0,1 0-1,-1 0 1,0 0-1,0 0 1,0 0-1,0 0 1,0 0 0,-1 0-1,1 1-15,-2 1-10,0 0 0,0-1 0,0 1 1,-1-1-1,1 0 0,-1 1 0,0-1 0,0 0 0,0-1 0,0 1 10,-10 7-772,0-1 1,-1 0 771,-3 2-1819,-1-1 0,-1 0 1,-4 0 1818,-17 8-2624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57 7712,'4'-10'2015,"-2"7"-1425,-1 0-1,0 0 0,0 0 1,0 0-1,0 0 1,-1-1-590,0 3 158,0 0 0,0 0 1,0 0-1,0 0 0,0 0 1,-1 0-1,1 0 0,0 0 1,-1 0-1,1 0 0,-1 0 1,1 0-1,-1 0 1,0 1-1,1-1 0,-1 0 1,0 0-1,0 0 0,0 1 1,0-1-1,0 0 0,1 1 1,-1-1-1,0 1 0,0-1 1,-1 1-1,1 0 0,0-1 1,0 1-1,0 0 1,0-1-1,0 1 0,0 0 1,-1 0-1,1 0-158,-3 0 87,0-1 0,0 1-1,0 0 1,0 1 0,0-1 0,0 1 0,0 0-1,0 0 1,0 0 0,0 0-87,-14 6 37,1 0-1,0 2 1,0 0-1,1 0 1,1 1-1,-1 1 1,-11 12-37,15-13 40,1 1 0,0 1 0,1 0 0,1 0 0,0 1 0,1 0 0,1 0 0,0 1 0,1 0 0,0 0 0,2 0 0,-2 8-40,5-16 10,0-1 1,1 1-1,-1 0 1,1 0-1,1 0 0,-1 0 1,1 0-11,0-3 9,0 0 1,0 0-1,0 1 1,0-1 0,1-1-1,-1 1 1,1 0-1,0 0 1,-1 0 0,2-1-1,-1 1 1,0-1-1,2 2-9,-1-2 23,1 1 0,-1-1 0,1 0-1,0 0 1,0 0 0,0 0 0,0 0 0,1-1-1,-1 1 1,0-1 0,1 0 0,-1-1-1,1 1 1,-1-1 0,3 1-23,4-1 20,0-1 0,0 1 1,1-2-1,-1 1 0,6-3-20,6-1-227,0-2 1,8-4 226,-30 11-6,37-12-298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 9728,'-4'-6'1598,"-3"-5"1796,5 10-2764,3 2-188,0-1 261,-1 3 428,-1 3-864,1 0-1,-1 1 1,-1-1-1,1 0 1,-3 6-267,-15 31 567,7-17-184,5-11-111,4-10-171,1 0-1,-1 1 1,1 0-1,1-1 1,-1 1-1,1 0 1,-1 5-101,2-10 9,0 0 0,0 0 0,1 0 0,-1 0 0,0 0 0,0 0 0,1 0 0,-1 0 0,0 0 0,1 0 0,0 0 1,-1 0-1,1 0 0,-1 0 0,1 0 0,0 0 0,0 0 0,0-1 0,-1 1 0,1 0 0,0-1 0,0 1 0,0 0 0,0-1 0,0 1 1,1-1-1,-1 0 0,0 1 0,0-1 0,0 0 0,0 1 0,0-1 0,1 0-9,5 1 29,0 0-1,0-1 1,0 0 0,-1 0-1,5-1-28,-4 1 64,15-2-1162,0 0-1,7-3 1099,-6 1-1307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11392,'-20'-7'4224,"20"7"-3297,-8 11-255,2-4 544,6 2-800,-2 1 608,2 4-576,0 0-320,5 4-96,1 1 32,-1 1-32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10304,'-9'-16'3317,"2"7"-999,7 9-2302,0 0-1,0 0 1,0 1 0,0-1-1,0 0 1,0 0 0,0 0 0,0 0-1,0 0 1,0 0 0,1 0-1,-1 0 1,0 0 0,0 0 0,0 0-1,0 0 1,0 0 0,0 0-1,0 0 1,0 0 0,0 0 0,0 0-1,0 0 1,0 1 0,0-1-1,0 0 1,0 0 0,0 0 0,0 0-1,-1 0 1,1 0 0,0 0-1,0 0 1,0 0 0,0 0-1,0 0 1,0 0 0,0 0 0,0 0-1,0 0 1,0 0 0,0 0-1,0 0 1,0 0 0,0 0 0,0 0-1,0 0 1,0 0 0,0 0-1,0 0 1,0 0 0,-1 0 0,1 0-1,0 1 1,0-1 0,0 0-1,0 0 1,0 0 0,0-1 0,0 1-1,0 0 1,0 0 0,0 0-1,0 0 1,0 0 0,0 0-1,0 0-15,2 10 196,-1 0 0,0 0-1,0 0 1,-1 0-196,1 19 199,15 102 598,6-1 0,12 18-797,-19-93 274,-7-29 589,-1 0 0,2 17-863,-8-39 175,-1-3-135,0-1 0,0 1 0,0-1 0,0 1 0,0-1 0,0 1 0,0-1 0,0 1 0,0-1 0,0 1-1,0-1 1,0 0 0,0 1 0,0-1 0,0 1 0,-1-1 0,1 1 0,0-1 0,0 1-40,-1-2 69,0 0 0,1 1 1,-1-1-1,1 0 0,-1 0 1,1 1-1,-1-1 0,1 0 1,-1 0-1,1 0 0,0 1 1,-1-1-1,1-1-69,-9-28-43,1-1 1,0-12 42,-7-91 16,13 106 1,2 0 1,1 1 0,2-5-18,-1 18 2,1-1-1,0 1 1,1 1 0,0-1-1,2 0 1,0 1 0,0 0-1,2 0 1,2-2-2,-6 9-28,1-1 1,-1 1-1,2 1 1,-1-1-1,1 1 1,0 0-1,0 0 1,1 0-1,0 1 1,0 0-1,0 0 1,0 0-1,1 1 1,-1 0-1,1 0 1,0 1-1,0 0 1,6-1 27,-10 3-20,1-1 0,-1 1 1,1-1-1,0 2 0,-1-1 1,2 0 19,-4 0 4,0 1 0,0-1-1,0 1 1,0-1 0,0 1 0,0 0 0,0 0 0,0-1 0,0 1 0,-1 0 0,1 0 0,0 1 0,-1-1 0,1 0 0,0 1-4,1 1-2,-1 0-1,1 1 1,-1-1-1,0 0 1,0 1 0,0-1-1,-1 1 1,1 0-1,-1-1 1,0 1-1,0 0 1,-1 0-1,1-1 1,-1 1-1,0 0 1,0 0-1,0 0 1,-1 0 0,0 0-1,1-1 1,-2 3 2,0 0 20,0 0 1,-1-1 0,0 1 0,0-1 0,0 0 0,0 0-1,-1 0 1,0 0 0,0-1 0,-1 1 0,1-1 0,-1 0-1,0 0 1,-1 0-21,-11 7 50,-1-2 0,0 0 0,0 0-1,-1-2 1,0 0 0,-18 4-50,27-9-112,0 0-1,0 0 1,0-1-1,-6 0 113,9-1-806,1 0 0,0-1 0,-1 0-1,-3 0 807,-4-1-1728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24 7040,'0'-1'373,"0"1"-1,0-1 1,0 0 0,-1 1 0,1-1-1,0 0 1,-1 1 0,1-1 0,0 0-1,-1 1 1,1-1 0,-1 0 0,1 1-1,-1-1 1,1 1 0,-1-1 0,1 1-1,-1-1 1,0 1-373,-4-6 2736,4 6-2629,1-1 0,-1 1 0,1-1 0,0 1-1,-1-1 1,1 1 0,-1 0 0,1-1 0,-1 1 0,1 0 0,-1 0-1,0-1 1,1 1 0,-1 0 0,1 0 0,-1 0 0,0-1 0,1 1-1,-1 0 1,1 0 0,-1 0 0,0 0 0,1 0 0,-1 0 0,0 0-1,1 0-106,-17 4 777,13-2-599,1-2-135,1 1-1,-1 1 0,1-1 1,0 0-1,-1 0 0,1 1 1,0-1-1,0 1 1,0-1-1,0 1 0,-1 1-42,-2 3 53,0 0 0,-3 6-53,7-11 10,-5 9 23,1-1 0,0 1 0,0-1 1,1 1-1,1 0 0,0 0 0,1 1 1,0-1-1,0 0 0,1 1 0,1-1 0,0 1 1,2 7-34,-2-13 11,2-1-1,-1 0 1,0 0 0,1 0 0,0 0 0,0 0 0,0-1 0,0 1 0,1 0 0,-1-1 0,1 0-1,0 1 1,1-1 0,-1 0 0,4 2-11,-4-3 20,1 1 0,-1-2 0,0 1 0,1 0 0,0-1 0,-1 1 0,1-1 0,0 0 0,0 0 0,0 0 0,0-1 0,0 1 0,0-1-1,0 0 1,0 0 0,0 0 0,0 0 0,3-1-20,-3 0 32,0 1-1,-1-1 1,1 0 0,0-1-1,1 0-31,-4 2 5,0-1 0,0 1 1,0-1-1,0 1 0,0-1 0,0 0 0,0 0 0,0 1 0,0-1 1,0 0-1,0 0 0,-1 0 0,1 0 0,0 0 0,-1 0 0,1-1-5,-1 2 5,1-1 0,-1 1-1,0-1 1,0 0 0,0 1-1,0-1 1,0 0 0,0 1-1,0-1 1,0 1 0,0-1 0,0 0-1,0 1 1,0-1 0,-1 0-1,1 1 1,0-1 0,0 1-1,-1-1 1,1 1 0,0-1-5,-1 0 8,0 0 0,0 0-1,0 0 1,0 1 0,0-1 0,0 0 0,0 0 0,0 1 0,-1-1 0,0 0-8,-3-1 3,1 1 0,-1-1 0,0 1-1,0 0 1,-3 0-3,2 0-95,0 1 0,0-1-1,0 1 1,0 0 0,0 1 0,0-1-1,0 1 1,-2 1 95,3-1-552,1 0-1,1 0 1,-1 1-1,0-1 1,0 1 0,1 0-1,-4 2 553,-8 8-2122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468 311 11136,'-3'-5'7201,"4"-3"-4318,4-8-2981,-3 9 879,-1 4-695,-1 1-1,1-1 0,-1 0 1,0 1-1,0-1 0,0 0 1,0 0-1,-1 1 0,1-1 1,-1 1-1,1-1 0,-2-2-85,1 4 13,1 0 0,-1 0-1,0 0 1,0 0 0,1 0 0,-1 0-1,0 0 1,0 0 0,0 1 0,0-1-1,0 0 1,0 0 0,0 1-1,-1-1 1,1 1 0,0-1 0,0 1-1,-1-1 1,1 1 0,-1-1-13,-1 1 2,-1-1 1,1 1-1,0-1 1,0 1-1,-1 0 1,1 0-1,-2 1-2,2-1-3,-1 1 0,1 0 0,-1 0 0,1 0 0,-1 0 0,1 1 0,0-1 0,0 1 0,0-1 0,0 1 0,0 0 1,-2 2 1,0 0-10,1 0-1,0 0 1,1 0-1,-1 0 0,1 0 1,0 1-1,-1 0 12,3-1 2,-1-1 0,1 1-1,-1-1 1,1 1 0,0 0 0,1-1-1,-1 1 1,1 0 0,0 0 0,0 0 0,0-1-1,1 1 1,-1 0 0,1 0 0,0-1-1,0 1 1,0 0 0,1-1 0,0 1 0,0-1-1,0 0 1,0 1 0,0-1 0,1 0-1,-1 0 1,1 0 0,0-1 0,0 1 0,0 0-1,1-1 1,-1 0 0,1 0 0,0 1-2,18 6 59,2 0-50,-22-8-10,0 0 1,0 0-1,-1 0 1,1 0 0,0 1-1,-1-1 1,1 0-1,-1 0 1,0 1 0,1 0 0,-1-1 11,-1-1 1,1 0 0,-1 0-1,1 1 1,0-1-1,-1 0 1,1 0 0,-1 0-1,1 0 1,0 0 0,-1 0-1,1 0 1,-1 0 0,1 0-1,0 0 1,-1 0-1,1 0 1,-1 0 0,1 0-1,-1 0 1,1-1 0,0 1-12,2-1 22,-1-1 1,1 1 0,0-1-1,-1 0 1,0 0 0,1 0-1,-1 0 1,0 0-1,0 0 1,0 0 0,1-2-23,0-1 23,3-3 86,0 0 0,-1 0 1,0 0-1,-1-1 0,0 0 1,-1 0-1,0 0 0,-1 0 1,0 0-1,0-2-109,0 1 43,-1 0 0,-1 0 1,0 0-1,0 0 0,-1 0 0,-3-9-43,1 4 110,-2 0 0,0 1 0,0 0 0,-3-2-110,3 6 65,-1 0 0,0 0 1,-1 1-1,0 0 0,-1 0 1,0 0-1,-1 1 0,0 0-65,1 1 24,0 0 0,0 1 0,-1 0 0,0 0 0,-1 1 0,-1-1-24,5 3 3,-1 1 0,1 0-1,0 0 1,-1 0 0,0 0-1,1 1 1,-1 0 0,0 1-1,0-1 1,-5 1-3,2 1-15,0 0 1,0 0-1,-1 1 1,1 0-1,1 1 1,-1 0-1,-5 2 15,0 1-52,0 1 0,0 1 0,1 0 1,-4 3 51,6-3 7,0 1 1,0 1 0,1 0 0,1 0 0,0 0 0,1 1 0,0 1 0,1-1 0,0 1-1,1 1 1,1-1 0,-1 2-8,2-2 2,1 0 0,1 1 0,-1-1 0,2 1 0,0 0 0,1-1-1,1 1 1,0 0 0,0 0 0,2 0 0,0-1 0,3 12-2,-1-10 12,2 0-1,-1 0 1,2 0 0,0-1-1,1 0 1,0 0 0,1-1 0,1 1-12,-2-4-7,0-1 1,1 1 0,0-2 0,0 1 0,1-1 0,0 0-1,1 0 1,-1-1 0,1-1 0,10 4 6,-3-3-421,1 0 1,-1-2-1,1 0 0,-1-1 1,1 0-1,0-2 0,1 0 1,7-1 420,26-2-1734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19 115 8480,'-2'-3'507,"-1"1"877,1-1 0,-1 0 0,1 1-1,0-1 1,0-1-1384,2 4 263,-1-1 1,1 0-1,0 0 1,-1 0-1,1 0 1,0 0-1,0 0 0,0 0 1,-1 0-1,1 0 1,0 0-1,1 0 1,-1-1-1,0 1 1,0 0-1,0 0 0,1 0 1,-1 1-1,1-2-263,1-2 152,1 1-1,-1-1 0,1 1 1,0 0-1,0 0 0,0 0 1,1 1-1,-1-1 0,1 1 1,2-2-152,5-3 91,0 2 0,1 0 0,3-2-91,-6 4 1,0 0-1,0 0 1,1 1 0,-1 0 0,8-1-1,-14 3 3,0 0-1,0-1 1,0 1 0,0 0 0,0 0 0,-1 1 0,1-1 0,0 1 0,0-1-1,0 1 1,0 0 0,-1 0 0,1 0 0,-1 0 0,1 0 0,0 0-1,-1 1 1,0-1 0,1 1 0,-1 0 0,1 0-3,-2-1-1,0 0 1,0 1-1,-1-1 0,1 0 1,0 1-1,0-1 0,-1 0 1,1 1-1,-1-1 0,1 1 1,-1-1-1,0 1 1,0-1-1,0 1 0,0-1 1,0 1-1,0-1 0,0 1 1,0-1-1,-1 1 0,1-1 1,0 0-1,-1 1 0,0-1 1,0 2 0,-2 2 26,0 0 1,0 1 0,-1-1 0,0-1-1,-3 4-26,-4 4 50,5-6 27,0 0 1,0 1-1,1 0 1,0-1 0,0 2-78,5-8 9,0 1 0,-1-1 0,1 1 1,0-1-1,0 1 0,-1-1 1,1 1-1,0-1 0,0 1 0,0-1 1,0 1-1,0 0 0,0-1 1,0 1-1,0-1 0,0 1 0,0-1 1,0 1-1,0-1 0,1 1 0,-1-1 1,0 1-1,0-1 0,1 1 1,-1-1-1,0 1 0,1-1 0,-1 1 1,0-1-1,1 1 0,-1-1 1,1 0-1,-1 1 0,1-1 0,-1 0 1,1 1-1,-1-1 0,1 0 0,-1 0 1,1 1-1,0-1 0,-1 0 1,1 0-10,3 1 37,1 0 0,0 0 0,-1 0 0,1-1 0,3 1-37,-1-1 29,7 1 10,-1 1 1,1 0-1,0 0 1,-1 2-1,0-1 1,12 6-40,-20-7-8,1 1 1,0 0 0,-1 0 0,0 0-1,0 0 1,0 1 0,0 0 0,0 0-1,-1 0 1,0 0 0,0 1 0,0 0-1,-1-1 1,0 1 0,3 4 7,-5-6 18,0 0 0,0 0 1,0 0-1,0 0 0,0 0 0,-1 0 0,1 0 0,-1 0 1,0 0-1,0 0 0,-1 3-18,0-2 29,0-1 1,0 1-1,0 0 0,-1 0 1,0 0-1,0-1 0,0 1 1,0-1-1,-1 1-29,-2 3 51,-1-1 1,0 0-1,-1 0 1,0-1 0,0 0-1,0 0 1,0 0-1,-1-1 1,0 1-1,0-2 1,-8 4-52,-12 3 50,-1-1 0,-24 4-50,-47 8-816,57-14 314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1288 6400,'-13'-9'3498,"12"9"-2116,1 0-422,0 0-91,0 0-309,0 0 91,0 0-145,0 0 257,6-4 1535,-6 2-2002,1 0-1,0 0 0,0 0 0,1 1 0,-1-1 0,1-1-295,10-9 160,0 0 0,1 1 1,7-5-161,1 0-17,40-39 243,-30 27-96,1 1-1,7-3-129,-25 20 70,106-77 228,-85 60-231,-2-2 0,10-11-67,-2-2 250,3 1 1,37-26-251,-45 41 275,-2-3-1,23-22-274,15-29 93,-41 44-115,2 2 0,1 0 0,8-3 22,29-16-110,-35 27 221,-1-1 0,30-30-111,-46 37-6,23-23 12,11-17-6,-40 44 115,1 0-1,1 0 1,1 1 0,8-5-115,-22 19 14,-1 0 1,1 0 0,-1 0 0,1-1 0,-1 1 0,0-1-1,0 1 1,1-1 0,-1 0-15,-1 1-64,-6 6-1435,-5 4-8740,-8 10 10239,11-11-2384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60 7232,'-5'-2'3475,"8"0"-686,12 0 39,-9 2-3243,-3-1 484,14-1 254,0-2-1,16-4-322,11-6 2171,46-9-2171,-89 23 30,0-1 0,1 1 1,-1 0-1,1-1 0,-1 1 0,1 0 0,-1 0 0,1 0 1,-1 0-1,1 1 0,-1-1 0,1 0 0,-1 0 0,1 1 1,-1-1-1,0 1 0,1-1 0,-1 1 0,0-1 0,1 1 1,-1 0-1,0 0 0,0-1 0,0 1 0,0 0 0,0 0 1,0 0-1,0 0 0,0 0 0,0 0 0,0 0 0,0 1-30,1 2 44,-1 0 0,1 0 0,-1 0-1,0 0 1,0 0 0,0 1-1,-1-1 1,0 0 0,0 0 0,0 4-44,-2 7 85,0 0-1,-3 5-84,4-16 12,-13 52 2,-10 15-14,5-17-2958,8-19-4018,8-20 1286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7456,'-1'-1'409,"1"0"1,0 0 0,-1 0-1,0-1 1,1 1-1,-1 0 1,0 0-1,0 0 1,0 0 0,0 0-410,1 0 1530,0 1-426,0 0 91,0 0-480,0 1-631,0-1 0,1 1 0,-1-1 0,1 1 0,-1-1 0,0 0 0,1 1 0,-1-1 0,1 1 0,0-1 0,-1 0 0,1 0 0,-1 1 0,1-1 0,0 0 0,0 0-84,1 1 133,10 4 200,1 0 0,4 1-333,21 7 214,79 34 175,-75-31-285,0-2-1,21 3-103,91 16 422,-42-14-272,23 4-6,147 46 357,-234-56-168,0 3 1,15 8-334,-48-17 145,0-2 0,1 0 0,-1 0 0,1-1 0,2-1-145,-7-3 96,-4-1-41,-8-1-312,-5-1-1280,-14-2-4761,9 1 1029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 7808,'0'0'99,"0"0"0,0-1 0,0 1 0,-1 0 0,1 0 1,0-1-1,0 1 0,0 0 0,0 0 0,0-1 0,0 1 0,0 0 0,0 0 1,0-1-1,0 1 0,0 0 0,0 0 0,0 0 0,0-1 0,0 1 0,0 0 1,0 0-1,0-1 0,0 1 0,0 0 0,0 0 0,0-1 0,1 1 0,-1 0 1,0 0-1,0 0 0,0-1 0,0 1 0,1 0 0,-1 0 0,0 0 0,0 0 1,1-1-1,-1 1 0,0 0 0,0 0-99,2 0 234,0 0 0,-1-1 0,1 1 0,0 0 0,-1 1 0,1-1 0,0 0 0,-1 0-234,17 3 490,-1 0 0,0 1 0,-1 0 0,1 2 0,-1-1-1,0 2 1,-1 0 0,7 4-490,-21-11 47,2 2 74,0 0 1,0 0-1,0 0 0,0 0 0,0 1-121,-2-3 42,0 1 1,-1 0-1,1 0 0,0 0 0,-1 0 0,1 0 1,0 1-1,-1-1 0,1 0 0,-1 0 0,0 0 1,1 0-1,-1 0 0,0 1 0,0-1 0,0 1-42,0 2 74,-1 0 0,0 0 0,1 0 0,-2 0 0,1 0 0,-1 0 0,1 0-1,-1 0 1,0-1 0,-1 1 0,0 1-74,-7 8 124,-1 1 1,-5 2-125,-15 15-2013,-29 21 2013,22-21-7944,-9 13 7944,14-11-5584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2003 7808,'-7'-7'2506,"6"7"-2387,1 1 0,0-1 0,0 1 0,0-1-1,-1 1 1,1-1 0,0 1 0,0-1 0,0 1-1,0-1 1,0 1 0,0-1 0,0 1 0,0-1 0,0 1-1,1-1 1,-1 1 0,0 0-119,4 2 310,1 1-1,-1-1 1,1 0-1,0 0 1,3 1-310,-7-3 73,12 5 332,1 0 0,-1 0 0,1-1 0,4 0-405,59 14 541,-37-10-494,24 10 52,-1 2-1,11 6-98,-45-16 198,1-2 0,1 0 0,2-2-198,26 4 308,10-2-308,202 33 121,-85-11-157,-142-25 99,171 24 285,-167-25-334,119 11-2,-125-13-88,195 10 19,80-12 326,-3-15-223,-103 6-90,61-4 130,-29-3-166,-141 8 83,158-14 298,208-44-514,-393 51 498,16-7-285,-18 3 350,11 2-350,-35 9 13,58-11 192,171-22-290,-119 14 411,-52 8-257,160-29 48,-227 39-88,146-32 141,-105 20 244,21-10-414,14-7 369,74-26-92,-119 41 24,24-5-301,45-13 40,-64 14 732,61-32-772,-85 33 176,-2-2 1,44-31-177,-25 14 64,1 3 0,11-1-64,-56 29 77,0-1-1,-1-1 1,-1-1-1,0 0 1,-2-2-1,2-2-76,7-9 18,41-37 311,13-6-329,-71 62 43,18-14 135,-2-1 1,11-13-179,5-13 188,13-22-188,-13 14 228,6-1-228,-14 19 277,31-44-277,47-84 395,-81 114-124,9-27-271,-19 35 139,4-10-132,-10 20 62,1 1-1,3-1-68,-12 22-9,17-26-8,-23 34 16,-1 1 0,0-1-1,0 0 1,-1 0 0,1-2 1,-3-5-229,-11 20-1963,-1 5-3648,0 0 0,-1 3 5840,4-2-5898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26 225 8736,'-5'-2'1349,"-10"-5"1227,14 7-2443,1 0 0,0 0 0,-1 0 0,1-1 0,0 1 0,-1 0 0,1 0 0,0-1 0,0 1 0,-1 0 0,1-1 0,0 1 0,0 0 0,-1 0 0,1-1 0,0 1 0,0-1 0,0 1 0,0 0 0,0-1 0,0 1 0,-1 0 0,1-1 0,0 1 0,0 0 0,0-1 0,0 1 0,0-1 0,1 1 0,-1 0 0,0-1 0,0 1 0,0 0-133,1-2 129,1 1-1,-1 0 0,1 0 1,0 0-1,-1 0 1,1 0-1,0 1 1,-1-1-1,1 0 1,0 1-1,0-1 0,0 1-128,9-3 104,0-1-1,0 0 0,0-1 1,-1 0-1,0 0 0,0-1 0,9-6-103,-3 0 204,-1 0-1,-1 0 0,0-2 0,2-2-203,42-43 699,-55 56-645,0-1 0,1 1 0,0 0 0,0 0 0,3-2-54,-6 4 5,0 1 0,-1-1 1,1 1-1,0-1 1,0 1-1,0 0 0,-1-1 1,1 1-1,0 0 1,0 0-1,0-1 0,0 1 1,0 0-1,0 0 1,0 0-1,0 0 0,-1 0 1,1 0-1,0 0 1,0 0-1,0 1 0,0-1 1,0 0-1,0 0 1,0 1-1,-1-1 0,1 0 1,0 1-1,0-1 1,0 1-1,-1-1 0,1 1 1,0-1-1,-1 1 1,1 0-6,2 2 3,0 1 0,0 0 0,-1-1 1,0 1-1,1 0 0,-2 0 0,2 2-3,8 31-4,-10-32-14,11 40-209,-3 5 227,-5-23-5048,-1 11 5048,-3-5-3440,-5-4-3306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84 6976,'0'-3'3672,"0"-9"1497,0 9-5025,0 0 0,-1 0 0,1 0 1,-1 0-1,0-1 0,0 1 0,0 0 0,0 0 0,-1-1-144,0 1 10,0 0-1,-1 1 1,1-1-1,0 1 0,-1 0 1,0-1-1,1 1 1,-1 0-1,0 0 1,0 1-1,-1-1 1,1 0-1,0 1 1,0 0-1,-1 0 1,1 0-1,-1 0 0,0 0 1,1 0-1,-1 1 1,1 0-1,-1-1 1,0 1-1,1 0 1,-1 1-1,0-1 1,1 1-1,-1-1 1,0 1-1,1 0 0,-3 1-9,-2 1-16,0 1 0,1-1-1,-1 2 1,1-1 0,0 1-1,-5 4 17,1-1-15,2 1 0,-1 0-1,-7 10 16,15-16-5,0 0 0,0 0 0,0 0 0,1 0 0,-1 0 0,1 0 0,-1 0 0,1 1 0,1-1 0,-1 0-1,0 1 1,1-1 0,0 0 0,0 1 0,0-1 0,0 2 5,1-2 4,-1-1 0,1 1 0,0-1 0,0 1 0,0-1 0,0 1 0,0-1 0,1 0-1,-1 0 1,1 0 0,0 0 0,0 0 0,0 0 0,0 0 0,0 0 0,0 0 0,0-1 0,1 1 0,-1-1 0,1 0 0,-1 1 0,2-1-4,1 1 17,1 0 0,0-1 0,0 1 0,0-1 0,0-1 0,0 1 0,1-1 0,-1 0 0,0 0 0,0 0 0,1-1-17,15-1 2,0-2 1,9-2-3,-20 4-162,0-1 1,0 0 0,0 0-1,0-1 1,-1 0 0,1-1 0,-1 0-1,0 0 162,7-6-3488,-1 2 982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98 5568,'-1'-1'422,"0"0"-1,-1 0 1,1 0 0,-1 0 0,1 1 0,-1-1-1,1 0 1,-1 1 0,1-1 0,-1 1 0,-1-1-422,2 1 222,-1 0 0,1 0 1,0-1-1,0 1 0,0 0 1,0-1-1,0 1 0,-1-1 0,1 1 1,0-1-1,0 1 0,1-1 1,-1 0-1,0 0 0,0 1 1,0-1-1,0 0 0,1 0 0,-1 0 1,0 0-1,1 0 0,-1 1 1,1-1-1,-1 0 0,1 0 1,-1 0-1,1-1 0,0 1 1,0 0-1,0 0 0,0 0 0,-1 0 1,2 0-1,-1 0-222,0-2 59,1 1 0,-1 0 0,1-1 0,0 1 0,0 0 0,0-1 0,0 1 0,0 0 0,1 0 0,-1 0 0,1 0 0,0 0-1,-1 0 1,3-1-59,0-1-23,0 1 0,0 0 0,1 0 0,-1 0 0,1 1 0,0-1 0,0 1 0,0 0 23,-3 1 0,-1 1 1,1-1-1,0 1 0,-1-1 0,1 1 0,-1 0 0,1-1 0,0 1 0,-1 0 0,1 0 0,-1 0 0,1 0 1,0 0-1,-1 1 0,1-1 0,0 0 0,-1 1 0,1-1 0,-1 1 0,1-1 0,-1 1 0,1 0 1,-1-1-1,0 1 0,1 0 0,-1 0 0,0 0 0,0 0 0,1 1 0,-1-1-2,0 0 0,-1 0 1,1 1-1,0-1 0,-1 0 0,1 1 0,-1-1 0,1 1 0,-1-1 0,0 1 1,0-1-1,1 0 0,-1 1 0,-1-1 0,1 1 0,0-1 0,0 1 1,-1-1-1,1 1 0,0-1 0,-1 0 0,0 1 0,1-1 0,-1 0 1,0 1 1,-2 3 22,0 0 0,-1 0 0,1 0 0,-1-1 0,-5 5-22,-18 17 123,28-26-124,-1 0 1,0 0-1,0 0 1,0 0 0,0 0-1,0 0 1,0 0-1,1 0 1,-1 0-1,0 0 1,0 0-1,0 0 1,0 0-1,0 0 1,0 0 0,0 0-1,1 0 1,-1 0-1,0 0 1,0 0-1,0 0 1,0 0-1,0 0 1,0 1-1,0-1 1,0 0 0,0 0-1,0 0 1,1 0-1,-1 0 1,0 0-1,0 0 1,0 0-1,0 1 1,0-1 0,0 0-1,0 0 1,0 0-1,0 0 1,0 0-1,0 0 1,0 0-1,0 1 1,0-1-1,0 0 1,0 0 0,0 0-1,0 0 1,0 0-1,0 0 1,-1 0-1,1 0 1,0 1-1,0-1 1,0 0 0,0 0-1,0 0 1,0 0-1,0 0 1,14 0 81,0-2-1,0 1-80,-4-1-60,0 1 0,0 1-1,0 0 1,9 0 60,-10 1-32,0 1 0,0 0 0,1 0 0,2 1 32,-11-2 8,0-1-1,0 0 1,-1 0-1,1 1 1,0-1-1,-1 0 1,1 1-1,0-1 0,-1 1 1,1-1-1,0 1 1,-1-1-1,1 1 1,-1-1-1,1 1 1,-1 0-1,1-1-7,-1 1 6,0-1 0,0 1-1,0-1 1,0 1 0,0-1-1,0 0 1,0 1 0,0-1-1,0 1 1,0-1 0,0 1-1,0-1 1,0 1 0,0-1-1,-1 0 1,1 1 0,0-1-1,0 1 1,-1-1 0,1 1-6,-2 0 10,1 1 0,-1 0 0,0-1 0,0 1 0,0-1 0,0 1 0,0-1 0,0 0 0,-2 1-10,-29 12-498,0-1 0,-1-1 0,-2-1 498,31-10-1275,-1 0 0,0 0 0,-4 0 1275,5 0-1193,-2 1-5196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46 6880,'0'-2'736,"0"2"-626,0 0-1,0-1 0,0 1 1,0 0-1,0 0 1,0 0-1,0 0 0,0-1 1,0 1-1,0 0 0,0 0 1,0 0-1,0 0 1,0 0-1,0-1 0,0 1 1,0 0-1,0 0 0,0 0 1,0 0-1,0-1 0,1 1 1,-1 0-1,0 0 1,0 0-1,0 0 0,0 0 1,0 0-1,1 0 0,-1-1 1,0 1-1,0 0 1,0 0-1,0 0 0,1 0 1,-1 0-1,0 0 0,0 0 1,0 0-1,0 0 1,1 0-1,-1 0 0,0 0 1,0 0-1,0 0 0,1 0 1,-1 0-1,0 0 0,0 0 1,0 0-1,0 0 1,1 0-1,-1 0-109,0 0 60,0 0 1,1 0 0,-1 0-1,0 0 1,0 0-1,0 0 1,1 0-1,-1 0 1,0 0 0,0 0-1,0 0 1,0 0-1,1 0 1,-1 0-1,0 0 1,0 0 0,0 0-1,0-1 1,1 1-1,-1 0 1,0 0-1,0 0 1,0 0 0,0 0-1,0 0 1,0-1-1,1 1 1,-1 0-1,0 0 1,0 0 0,0 0-1,0 0 1,0-1-1,0 1 1,0 0-1,0 0 1,0 0 0,0 0-1,0-1-60,-3-8 1018,2 7-968,0 0-1,0 0 1,-1 0 0,1 0-1,-1 0 1,1 1 0,-3-2-50,2 1 11,-1 1 0,0 0 0,1 0 0,-1 0 0,0 0 1,1 0-1,-1 1 0,0-1 0,0 1 0,0-1 0,0 1 0,0 0 0,0 0-11,-2 0-3,1 1 1,0-1-1,-1 1 0,1 0 0,0 0 0,0 1 0,0-1 0,-2 1 3,-2 2-9,1 0 0,0 0 0,0 1-1,0-1 1,0 1 0,1 0 0,0 1 0,-2 3 9,2-4-14,1 2 0,0-1 0,0 1 1,1-1-1,0 1 0,0 0 0,1 1 1,0-1-1,1 0 0,-1 1 0,2-1 0,-2 7 14,3-10 7,0-1-1,1 0 1,-1 0-1,1 0 1,0 1-1,0-1 0,0 0 1,0 0-1,0 0 1,1 0-1,0 0 0,-1-1 1,1 1-1,0 0 1,1-1-1,-1 1 1,0-1-1,1 0 0,0 1 1,0-1-1,-1 0 1,1-1-1,1 1-6,3 3 29,1-2-1,0 1 1,0-1 0,0 0-1,0 0 1,0-1 0,1 0-1,-1 0 1,2-1-29,-4 0 14,0-1 0,0 0 0,0 0 1,1 0-1,-1-1 0,-1 0 0,1 0 1,0 0-1,0 0 0,0-1 0,-1 0 0,1 0 1,-1 0-1,1-1 0,-1 0 0,0 0 1,0 0-1,-1 0 0,1-1 0,-1 1 0,1-1 1,-1 0-1,-1 0 0,2-2-14,6-8-235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59 103 7136,'-5'-5'1326,"1"1"-96,0 0-1,0 0 1,1 0 0,-1-1-1,1 1 1,-2-3-1230,5 6 80,-1-1 0,1 1-1,-1-1 1,1 1 0,0 0 0,-1-1 0,1 1-1,0-1 1,0 1 0,0-1 0,0 1-1,0-1 1,1 1 0,-1-1 0,0 1-1,1 0 1,-1-1 0,1 1 0,0-1 0,-1 1-1,1 0 1,0 0 0,0-1 0,0 1-1,0 0 1,0 0-80,2-2 18,0 0-1,0 1 1,1-1 0,-1 1-1,0 0 1,1 0-1,0 0 1,-1 0 0,1 1-1,0-1 1,1 1-18,-2 0-19,-1 0-1,0 1 1,0-1 0,1 1-1,-1 0 1,1 0 0,-1-1 0,0 1-1,1 0 1,-1 1 0,1-1-1,-1 0 1,0 1 0,1-1 0,-1 1-1,0 0 1,0-1 0,0 1-1,1 0 1,0 1 19,-2-1 8,0 0 1,0-1-1,0 1 0,0 0 0,0 0 1,-1 0-1,1 0 0,0 0 0,-1 0 1,1 0-1,-1 0 0,1 0 0,-1 1 1,1-1-1,-1 0 0,0 0 0,0 0 0,1 0 1,-1 1-1,0-1 0,0 0 0,-1 0 1,1 0-1,0 1 0,0-1 0,-1 0 1,1 0-1,-1 1-8,-1 3 29,0 0 1,0 0 0,-1 0-1,0 0 1,-1 1-30,-6 8 185,-1 0 0,-1 0 1,0-1-1,-9 7-185,20-20 17,0 1 0,1-1-1,-1 1 1,0 0 0,1-1-1,-1 1 1,1 0 0,-1 0-1,1 0 1,-1-1 0,1 1 0,0 0-1,-1 0-16,1-1 4,0 1 0,0-1 0,0 0-1,0 0 1,0 0 0,0 0 0,0 0-1,1 1 1,-1-1 0,0 0 0,0 0-1,0 0 1,0 0 0,0 0 0,0 0-1,0 1 1,0-1 0,0 0 0,0 0-1,0 0 1,1 0 0,-1 0-1,0 0 1,0 0 0,0 0 0,0 0-1,0 1 1,1-1-4,7 0 41,-1-1-11,0-1 0,0 0 0,4-1-30,-3 0 14,1 1-1,4-2-13,-6 3-14,-1 1 0,1-1 0,0 1 0,-1 0 0,7 0 14,-9 1-16,-1-1 0,1 1 0,-1 0 0,1 0 0,-1 0 1,1 0-1,-1 0 0,0 1 0,1-1 0,-1 1 0,1 1 16,-3-3 7,0 1 0,0 0-1,0-1 1,0 1 0,0 0 0,-1 0 0,1 0 0,0 0 0,0 0 0,-1 0-1,1 0 1,-1 0 0,1 0 0,-1 0 0,1 0 0,-1 0 0,0 0 0,1 1-7,-1 0 15,0 0-1,0-1 1,-1 1 0,1 0 0,0 0 0,-1-1 0,1 1 0,-1 0-1,0-1 1,1 1 0,-2 1-15,-1 1 31,0 0 0,0 0-1,-1 0 1,0 0 0,1 0 0,-2-1-1,1 1 1,-1 0-31,-3 1 32,-1 0 0,0-1-1,1 0 1,-1 0 0,-1-1 0,1 0 0,-5 1-32,-12 2-1277,-1-1 0,-3 0 1277,10-2-1311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271 104 7968,'-3'-2'624,"1"1"1,-1-1-1,1 1 1,0-1 0,0 0-1,0 0 1,0 0-1,0 0 1,0-1-625,1 3 130,0-1-1,1 0 1,-1 0 0,1 1-1,-1-1 1,1 0 0,-1 0-1,1 0 1,0 0 0,-1 0-1,1 0 1,0 0 0,0 1-1,0-1 1,0 0 0,0 0-1,0 0 1,0 0 0,0 0-130,1-2 118,1-4-40,-1 0 0,0 0 0,0 0 0,-1 0 0,0 0 0,0 0-78,0 6 17,0 0-1,-1 1 1,1-1-1,0 0 1,0 1-1,0-1 1,-1 0-1,1 1 1,0-1-1,-1 0 1,1 1-1,0-1 1,-1 1-1,1-1 0,-1 1 1,1-1-1,-1 1 1,0-1-1,1 1 1,-1-1-1,0 1 1,1 0-1,-1-1 1,0 1-17,0-1 20,-1 1 1,1 0 0,-1 0 0,1 0 0,0 0 0,-1 0 0,1 0 0,-1 0-1,1 0 1,-1 0 0,1 0 0,0 1 0,-1-1-21,-4 2 21,1-1 1,-1 2-1,1-1 0,0 0 1,0 1-1,-1 0-21,-11 9 66,0 0 0,1 1 1,1 1-1,1 0 0,-6 7-66,10-9 113,0 0 0,1 0-1,0 1 1,1 0 0,-2 7-113,5-9 35,0 0 1,2 0-1,-1 0 0,2 0 0,-1 1 0,2-1 0,0 4-35,0-10 25,2 0 0,-1 0 0,1 0 0,-1 0 0,1 0 0,1 0 0,-1 0 0,1 0 0,0 0 0,0-1 0,1 1 0,0-1 0,0 1 0,1 0-25,-2-2 16,1 0 0,0 0 0,0 0 0,0-1-1,1 1 1,-1-1 0,1 1 0,0-1 0,-1 0 0,1-1-1,0 1 1,0 0 0,0-1 0,1 0 0,-1 0 0,0 0-1,0 0 1,1-1 0,0 1-16,5-1-23,0 0 0,1-1 0,-1 1 0,0-2 0,0 1 0,0-1 0,0-1 0,0 1 1,3-3 22,4-1-1911,-1-1 0,1-1 0,-2 0 0,12-8 1911,-6 3-6128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61 132 7040,'-1'0'71,"-5"0"1138,0-1 0,0-1 0,0 1 1,0-1-1,-3-1-1209,8 2 165,-1 1 1,1-1-1,0 0 0,0 1 1,-1-1-1,1 0 0,0 0 0,0 0 1,0 0-1,0 1 0,0-1 1,0-1-1,1 1 0,-1 0 1,0 0-1,1 0 0,-1 0 1,0 0-1,1-1 0,0 1 1,-1 0-1,1 0 0,0-1 1,0 1-1,0 0 0,0-1-165,-1-1 51,1-1-1,0 0 0,1 0 0,-1 0 0,1 1 1,0-1-1,0 0 0,0 1 0,1-1 0,-1 0 1,1 1-1,0 0 0,0-1 0,1 1 0,-1 0 1,1 0-1,1-1-50,0 0 5,0 0 0,1 0 0,0 1 0,0 0 1,0-1-1,5-1-5,-9 4-8,1 1 0,-1-1 0,1 1 1,-1 0-1,1-1 0,-1 1 0,1 0 0,-1-1 0,1 1 1,-1 0-1,1 0 0,-1 0 0,2 1 8,-2-1-6,0 0 0,0 0 0,0 1 0,0-1 0,0 1 0,0-1 0,-1 1 0,1-1 0,0 1 0,0-1 0,0 1 0,-1 0 0,1-1 0,0 1 0,-1 0 0,1-1 0,0 1 0,-1 0 0,1 0-1,-1 0 1,1 0 6,0 2 2,0 0 0,0 0-1,0 0 1,-1 1 0,1-1 0,-1 0-1,0 0 1,0 0 0,0 1-1,-1-1 1,1 0 0,-1 0-1,0 0-1,-2 10 63,-1 0 0,-5 7-63,6-11 7,-4 6 134,0-1 0,-1 0-1,-1 0 1,0 0 0,-2 1-141,18-22 75,0 1-1,1 0 1,0 0 0,0 1 0,3-2-75,-6 4 21,4-3-28,0 1 0,0 1 0,0 0 0,1 0 0,0 0 1,7-1 6,-11 4 1,0-1 0,0 1 0,0 0 0,0 1 1,0 0-1,0-1 0,0 2 0,0-1 0,0 1 1,0-1-1,0 1 0,2 1-1,-6-1 5,-1-1-1,0 0 1,1 1 0,-1-1-1,0 1 1,0-1 0,0 1-1,1 0 1,-1 0-1,0-1 1,0 1 0,0 0-1,0 0 1,0 0 0,0 0-1,-1 0 1,1 0-1,0 0 1,0 0 0,-1 0-1,1 0 1,-1 0 0,1 1-5,-1-1 4,0 1 1,0-1-1,0 0 1,0 1-1,0-1 1,0 1-1,0-1 1,-1 0-1,1 1 1,0-1 0,-1 0-1,0 1 1,1-1-1,-1 0 1,0 0-1,0 0 1,1 1-1,-1-1 1,0 0-1,-1 1-4,-6 5-2,0 0 0,-1 0 0,0-1-1,0 0 1,0-1 0,-7 4 2,0-2 59,0 0 1,-1-1 0,-13 4-60,22-8 9,-8 3-1897,-12 1 1888,24-5-1427,-1-1-1,0 1 0,0-1 1,-4 0 1427,-3-3-6480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513 199 7456,'-1'-5'448,"1"1"-83,-1 1-1,0-1 1,0 0-1,-1 0 1,1 1 0,-1-1-1,0 0 1,-1 0-365,-2-4 741,0 0-1,-1 1 1,0 0 0,0 0 0,-1 0-1,0 1 1,0 0 0,-9-5-741,12 8 89,-1 0 0,0 0 1,0 1-1,0 0 0,-1 0 0,1 0 1,-1 0-1,1 1 0,-1 0 1,1 0-1,-1 0 0,0 1 1,0 0-1,1 0 0,-1 0 0,-4 1-89,2 0 46,-1 1-1,1 0 0,0 0 0,0 0 0,0 1 0,-2 1-45,-11 6 81,-14 8-81,20-9 23,1 0 0,0 0-1,0 1 1,1 1-1,1 0 1,0 1-1,1 0 1,0 0 0,1 1-1,0 0 1,1 1-1,1 0 1,-2 5-23,-4 14 83,2 1-1,-8 32-82,15-42 46,1 0-1,1 0 0,1 1 0,2 18-45,2-17-28,0-1-1,2 0 0,2 0 0,6 21 29,-8-35 11,1 1-1,0-1 1,1 0-1,0 0 1,1-1-1,0 0 1,1 0-1,0 0 0,1-1 1,0 0-1,5 3-10,1 1 28,2-2-1,0 1 0,1-2 0,0 0 0,1-1 0,6 2-27,-13-7 14,0 0 0,0 0 1,1-1-1,0-1 0,0 1 0,0-2 0,0 0 0,0 0 0,0-1 0,12-1-14,-1-1 79,0-2 0,-1 0 0,1-1 0,-1-1 0,9-5-79,-18 6 66,0-1-1,0 0 1,-1-1 0,0 0 0,-1-1 0,0-1-1,0 1 1,-1-2 0,2-1-66,9-12 249,-1 0-1,-2-1 1,0-1-1,-2-1 1,6-13-249,-14 21 137,-1 0 1,0-1 0,-2 1-1,0-1 1,-2-1 0,0 1-1,0-17-137,-3 11 293,-1 0-1,-1 0 1,-1-1 0,-2 1-1,-6-21-292,4 25 202,-1 1-1,-1 0 1,-1 0-1,-1 0 0,0 1 1,-2 1-1,-1 0 1,-7-8-202,10 14 29,-1 1 1,0 0 0,-1 0 0,0 1-1,-1 1 1,0 0 0,-1 0-1,0 1 1,-1 1 0,0 0 0,0 0-1,-7-1-29,9 4-50,-1 1 0,1 0 0,0 0 0,-1 1 0,0 1 0,0 0 0,1 0 0,-5 2 50,11-1-286,0 1 0,0-1 0,1 2 0,-1-1 0,1 1 0,-1 0 0,1 0-1,-1 0 1,1 1 0,0 0 0,0 0 0,1 0 0,-1 1 0,1-1 0,0 1-1,0 0 1,-2 3 286,0 1-1354,0 0 0,1 0 0,0 1 0,0 0-1,-1 3 1355,-2 7-7810,-7 21 7810,2 1-3946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9728,'0'1'407,"0"0"0,0-1 0,1 1 0,-1 0 0,0-1 0,0 1 0,1 0 0,-1-1 0,0 1 0,1 0 0,-1-1-1,1 1 1,-1-1 0,1 1-407,11 9 1414,-2-4-1207,-1-1 0,3 1-207,29 13 480,2-2 0,29 7-480,38 6-76,-6-2 216,-78-20-116,0 1 0,23 12-24,-12 0 145,-21-12 184,8 4-329,-24-13 9,1 1 0,-1-1 0,1 0 0,-1 0 0,0 0 0,1 0 0,-1 1 0,1-1 0,-1 0 0,1 0 0,-1 0 0,1 0 0,-1 0 0,1 0 0,-1 0 0,1 0-9,-1 0-76,0 0-1,0-1 0,0 1 0,0 0 1,0 0-1,0 0 0,0 0 0,0-1 1,0 1-1,0 0 0,0 0 0,0 0 0,0 0 1,0-1-1,0 1 0,0 0 0,0 0 1,0 0-1,0 0 0,0-1 0,0 1 1,0 0-1,0 0 0,0 0 0,0 0 0,-1 0 1,1-1-1,0 1 0,0 0 0,0 0 1,0 0-1,0 0 0,-1 0 0,1 0 1,0 0-1,0-1 0,0 1 0,0 0 77,-6-4-1850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 8960,'-6'-5'1191,"1"-1"1,1 1-1,-1-1 0,1 0 1,-2-4-1192,6 9 27,0 1 1,-1 0-1,1 0 1,0 0-1,0 0 0,0 0 1,0 0-1,0-1 1,0 1-1,0 0 0,0 0 1,0 0-1,1 0 1,-1 0-1,0 0 1,0-1-1,0 1 0,0 0 1,0 0-1,0 0 1,0 0-1,0 0 0,0 0 1,0 0-1,0-1 1,0 1-1,1 0 0,-1 0 1,0 0-1,0 0 1,0 0-1,0 0 1,0 0-1,0 0 0,1 0 1,-1 0-1,0 0 1,0 0-1,0 0 0,0 0 1,0 0-1,1 0 1,-1 0-1,0 0 1,0 0-1,0 0 0,0 0 1,0 0-1,1 0 1,-1 0-1,0 0 0,0 0 1,0 0-1,0 0 1,0 0-1,1 0 0,-1 0-27,1 1 7,0 0 0,0 0-1,0 0 1,0 0-1,0 0 1,-1 0-1,1 0 1,0 1 0,-1-1-1,1 0 1,-1 0-1,1 1 1,-1-1-1,0 0 1,1 0 0,-1 1-1,0-1 1,0 0-1,0 1 1,0-1-7,-1 5 144,0 0 1,0 0-1,0-1 1,-1 2-145,-52 189 1651,31-112-1446,9-19 79,-3 38-284,7-35 100,9-63-131,-2 13-1675,-1-6-2205,1-6-3310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5824,'0'0'344,"0"-1"0,0 1 1,0-1-1,0 1 0,0-1 1,0 1-1,0 0 0,1-1 1,-1 1-1,0-1 0,0 1 1,0 0-1,0-1 0,1 1 0,-1 0 1,0-1-1,1 1 0,-1 0 1,0-1-1,1 1-344,8-4 4820,-5 3-5929,36-15 1697,-20 8-360,9-3-228,-23 10 10,25-9 17,-1 0 0,18-10-27,6-5 111,58-30 33,-91 43-119,0 0 0,0-2 0,17-15-25,-35 27-57,-2 0-3,1 1 0,-1 0 0,0 0 1,1 0-1,-1-1 0,0 1 0,0 0 0,0-1 0,0 1 0,0-1 60,-1 2-46,0 0-1,0 0 1,0-1-1,0 1 1,0 0-1,0 0 1,0 0-1,0 0 0,0 0 1,0 0-1,0 0 1,0-1-1,0 1 1,0 0-1,0 0 1,0 0-1,0 0 0,0 0 1,0 0-1,0 0 1,0 0-1,0 0 1,0-1-1,0 1 0,0 0 1,0 0-1,0 0 1,0 0-1,-1 0 1,1 0-1,0 0 1,0 0-1,0 0 0,0 0 1,0 0-1,0 0 1,0-1-1,0 1 1,-1 0-1,1 0 0,0 0 1,0 0-1,0 0 1,0 0-1,0 0 1,0 0-1,-1 0 1,1 0-1,0 0 0,0 0 1,0 0-1,0 0 47,-7 2-2272,-4 2-4154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6880,'0'0'203,"0"0"1,0-1-1,0 1 0,0-1 1,0 1-1,0 0 1,0-1-1,0 1 1,0 0-1,0-1 0,0 1 1,1-1-1,-1 1 1,0 0-1,0-1 1,0 1-1,1 0 0,-1-1-203,1 1 89,-1 0-1,0 0 0,0 0 0,1 0 0,-1 0 0,0 0 0,1 0 0,-1 0 0,0 0 0,1 0 0,-1 0 0,0 0 1,1 0-1,-1 0 0,0 0 0,1 0 0,-1 0 0,0 0 0,1 0 0,-1 0 0,0 0 0,1 0 0,-1 1 0,0-1 1,0 0-1,1 0-88,0 1 69,1 0 0,0 1 0,-1-1 0,1 0 0,-1 0 0,0 1-1,0-1 1,1 1 0,-1-1 0,0 1 0,0-1 0,-1 1 0,1 0 0,0 0-69,2 5 289,-1 1 0,2 5-289,-3-8 158,-1-2-101,30 110 1462,-17-69-962,13 25-557,-3-16-12,70 167 248,-93-219-188,8 22-5194,-5-10 2186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5824,'-1'-2'248,"1"2"-138,-1 0-1,1-1 1,0 1-1,0-1 0,-1 1 1,1-1-1,0 1 1,0 0-1,-1-1 0,1 1 1,0 0-1,-1-1 1,1 1-1,-1 0 1,1 0-1,0-1 0,-1 1 1,1 0-1,-1 0 1,1 0-1,-1-1 0,1 1 1,0 0-1,-1 0 1,1 0-1,-1 0-109,0 0 283,1 0 0,-1 0 0,1 1 0,0-1 0,-1 0-1,1 0 1,-1 1 0,1-1 0,0 0 0,-1 1 0,1-1 0,0 0 0,-1 1 0,1-1 0,0 0-1,-1 1 1,1-1 0,0 1 0,0-1 0,0 1-283,-7 15 969,-2 24-1431,5-9 453,2 0-1,1 0 0,2 1 1,1-1-1,3 13 10,-4-38 0,0 0 1,1 0-1,0 0 0,0-1 0,1 1 0,-1 0 0,1-1 0,0 0 1,1 1-1,-1-1 0,1-1 0,0 1 0,1 0 0,-1-1 0,1 0 1,-1 0-1,1 0 0,0-1 0,1 0 0,-1 0 0,1 0 1,-1 0-1,1-1 0,0 0 0,0 0 0,0-1 0,0 1 0,0-2 1,0 1-1,0 0 0,0-1 0,1 0 0,-1-1 0,0 1 1,4-2-1,-5 1 14,0 0 0,0-1 0,0 0 0,-1 0 1,1 0-1,-1 0 0,1-1 0,-1 0 1,0 0-1,0 0 0,0 0 0,0 0 0,-1-1 1,1 0-1,-1 0 0,0 0 0,0 0 1,0 0-1,-1-1 0,1 1 0,0-2-14,15-34 231,8-27-231,-10 26-35,19-37 35,-29 67-16,1-1 0,0 1 0,1 0 1,0 0-1,1 1 0,0 0 0,0 1 1,5-4 15,-11 11 2,-1 0 0,1 1 1,-1-1-1,1 0 1,-1 1-1,1-1 1,0 1-1,0 0 1,0 0-1,0 0 1,0 0-1,0 1 1,2-1-3,-3 1 11,0 0 1,-1 1 0,1-1 0,0 1-1,0-1 1,-1 1 0,1-1 0,0 1 0,-1 0-1,1 0 1,-1 0 0,1 0 0,-1 0-1,1 0 1,-1 0 0,0 0 0,1 1 0,-1-1-1,0 0 1,0 1 0,0-1 0,0 1-1,0-1 1,0 2-12,3 4 27,-1 0 0,-1 0 0,1 1 0,-1-1 0,0 1-1,-1-1 1,0 1 0,0-1 0,0 1 0,-1 0 0,0-1 0,-2 8-27,-1 9 65,-1 0 0,-2-1 0,-3 11-65,-3 10 80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82 4480,'-1'-1'195,"-1"0"0,1 0 0,-1 0 0,0 0 0,0 1 0,1-1 0,-1 0 0,0 1 0,0-1 0,0 1 0,0 0 0,1 0-1,-1 0 1,0 0 0,0 0 0,0 0 0,0 0 0,-1 1-195,1-1 220,0 0-1,0 0 0,1 0 1,-1 0-1,0 0 0,0 0 1,0 0-1,0 0 1,1-1-1,-1 1 0,0-1 1,0 1-1,1-1 0,-1 0 1,0 0-220,1 1 61,1 0 1,0 0 0,-1 0 0,1-1 0,0 1-1,-1 0 1,1 0 0,0 0 0,-1 0 0,1 0-1,0 0 1,-1 0 0,1 0 0,0 0 0,-1 0 0,1 0-1,-1 0 1,1 0 0,0 1 0,-1-1 0,1 0-1,0 0 1,0 0 0,-1 0 0,1 1 0,0-1-1,-1 0 1,1 0 0,0 1 0,0-1 0,-1 0-1,1 0 1,0 1-62,-10 16 488,7-12-472,2 0-1,-1 0 0,0 0 0,1 0 1,0 1-1,1-1 0,-1 1-15,1-1 24,0 0 0,1 0-1,0 0 1,0 1 0,0-1-1,0 0 1,1 0-1,0-1 1,0 1 0,1 0-24,-2-3 2,0 0 1,0 0-1,0 0 0,0 0 1,1 0-1,-1-1 0,1 1 1,-1-1-1,1 1 0,0-1 1,0 1-1,-1-1 1,1 0-1,0 0 0,0 0 1,0 0-1,0 0 0,0-1 1,0 1-1,1-1 0,-1 1 1,0-1-1,0 0 1,1 1-3,7-2 20,-1 0 1,1-1 0,-1 0 0,1 0 0,-1-1 0,0 0 0,0-1-1,5-2-20,16-7 116,-14 7-119,0-1-1,-1-1 1,3-2 3,92-63-41,-20 13 103,-86 58-63,0 0 0,0 0 1,-1 0-1,1 1 0,0-1 1,0 1-1,1 0 0,-1 0 0,0 0 1,0 1-1,0 0 0,1 0 1,-1 0-1,0 0 0,0 0 1,0 1-1,1 0 0,-1 0 0,0 0 1,0 0-1,0 1 0,0 0 1,-1 0-1,1 0 0,0 0 0,-1 0 1,1 1-1,-1-1 0,0 1 1,0 0-1,0 0 0,0 0 0,0 1 1,-1-1-1,1 1 0,-1-1 1,0 1-1,0 0 0,-1 0 0,1 0 1,-1 0-1,1 0 0,-1 0 1,-1 0-1,1 4 1,2 22 5,-2 0 1,0 0-1,-3 1 0,-1 2-5,0 0 91,2 4-16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5312,'-1'1'186,"0"-1"0,0 1 0,0-1 0,0 1 0,0-1 0,0 1 0,0 0 0,0-1 0,0 1 0,1 0 0,-1 0 0,0 0 0,0 0 0,1 0 0,-1 0 0,0 0 0,1 0 0,-1 0 0,1 0 0,0 0 0,-1 0 0,1 0-186,-10 27 978,10-27-950,-3 12 167,1 1-1,0 0 0,1 0 0,1 0 1,0 0-1,1 7-194,0 20 418,-1-29-339,1 1 0,0-1 0,1 0 0,0 0 0,0 0 0,4 8-79,-5-15 46,1 0 0,1 0-1,-1 0 1,1 0 0,-1-1 0,1 1-1,1-1 1,-1 0 0,1 0-1,-1 0 1,1 0 0,0-1-1,0 1 1,1-1 0,-1 0 0,2 1-46,1-1 57,-1 0 1,1 0-1,-1-1 1,1 0-1,0 0 1,0-1-1,0 1 1,0-2-1,0 1 1,0-1-1,0 0 1,0 0-58,3-1 126,-1 0 1,1-1-1,-1 0 0,0-1 1,0 0-1,0 0 1,0-1-1,6-4-126,2 0 216,-1-1 1,0-1-1,-1 0 1,0-2 0,13-11-217,9-18 633,0-2-633,25-28 81,-54 63-67,1 1 0,-1 0 1,7-4-15,9-6 21,-17 12-19,0-1-1,1 2 1,-1-1 0,1 1-1,0 0 1,0 1-1,0 0 1,0 0 0,0 0-1,2 1-1,-7 2 7,0 0 1,1 0-1,-1 1 0,0-1 0,0 1 1,1-1-1,-1 1 0,0 0 0,0 0 0,0 1 1,0-1-1,0 1 0,0-1 0,0 1 1,0 0-1,-1 0 0,1 0 0,-1 0 1,0 1-1,1-1 0,-1 1 0,0-1 1,1 3-8,1 1-6,1 1 1,-1 0-1,0 0 1,-1 0-1,0 0 1,0 1-1,0 0 1,-1-1-1,0 4 6,1 8-5,-1 1 0,-1 0 0,-1 0 0,-3 17 5,-2 12-2740,3-25-318,1 2 205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5408,'-1'0'211,"-1"0"0,1 0 0,0 0 0,-1 0 0,1 1 1,0-1-1,-1 0 0,1 1 0,0-1 0,-1 0 0,1 1 0,0 0 0,0-1 1,-1 1-1,1 0 0,0 0-211,-30 16 1158,24-13-574,-9 4 283,11-5-569,1-1 0,-1 1 0,1-1-1,-1 1 1,1 1-298,2-3 67,1 1 0,-1 0 1,1-1-1,0 1 0,-1 0 0,1 0 0,0 0 0,0-1 0,0 1 0,1 0 0,-1 0 0,0 1 0,1-1 1,-1 1-68,-1 9 95,0 1 1,1-1-1,0 1 0,1-1 1,1 1-1,0-1 1,0 1-1,1-1 1,1 0-1,2 9-95,-3-16 29,0 0 0,0 0 0,0 0 0,1 0 0,0-1 0,0 1 0,0 0 1,0-1-1,1 0 0,0 0 0,0 0 0,0-1 0,0 1 0,0-1 0,1 0 0,0 0 0,-1 0 0,1-1 0,0 1 0,0-1 0,0 0 0,1-1 0,-1 1 0,0-1 0,1 0 0,-1-1 0,1 1 0,-1-1 0,1 0 0,-1-1 0,1 1 0,-1-1 0,0 0 0,1 0 0,-1-1 1,5-1-30,2-2 84,1-1 0,-1 0 0,0-1 0,-1-1 0,0 0 1,2-1-85,21-20 305,5-8-305,-24 23 32,29-29 85,-27 24-141,1 1 1,0 2 0,2 0-1,0 0 1,4 0 23,-19 13-17,1 0 0,-1 1 0,1 0 0,0 0 0,-1 0 0,1 0 0,0 1 1,5 0 16,-8 0-1,-1 1 1,1 0-1,-1 0 1,1 0 0,-1 0-1,1 1 1,-1-1-1,1 1 1,-1-1 0,1 1-1,-1 0 1,0 0-1,0 0 1,1 0 0,-1 1-1,0-1 1,0 0-1,0 1 1,0 0 0,0-1-1,1 3 1,2 2 19,-1 1 0,0 0 0,0 1-1,-1-1 1,1 0 0,-1 1 0,-1 0-1,0 0 1,0 0 0,0 0 0,-1 0 0,-1 0-1,1 0 1,-1 7-19,-1 6-215,-1 1 0,-1-1 0,-1 0 0,-6 21 215,5-27-1650,-1 0 0,0 0 1,-2 3 1649,-4 11-2656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4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81 5472,'3'-3'293,"-1"0"0,1 0 1,-1 0-1,0 0 0,0 0 1,0 0-1,0 0 0,0-1 1,-1 1-1,0-1 0,1 0 1,-1 1-1,-1-1 0,1 0 1,0 0-1,-1 1 0,0-3-293,0 5 103,0 0-1,0 1 0,0-1 0,0 0 1,0 1-1,0-1 0,0 0 0,0 1 0,0-1 1,0 1-1,0-1 0,-1 0 0,1 1 1,0-1-1,-1 1 0,1-1 0,0 1 1,-1-1-1,1 1 0,0-1 0,-1 1 1,1-1-1,-1 1 0,1-1 0,-1 1 1,1 0-1,-1-1 0,1 1 0,-1 0 0,0-1 1,1 1-1,-1 0 0,1 0 0,-1 0 1,0 0-1,1-1 0,-1 1 0,0 0 1,1 0-1,-1 0-102,-1 1 50,1-1 0,0 0 0,-1 0 0,1 1 0,0-1 0,-1 1 0,1-1 0,0 1 0,0-1 0,-1 1 0,1 0 0,0 0 0,0 0 0,0-1 0,0 1 0,0 0 0,0 0 0,0 0 0,0 1-50,-3 7 43,0-1 0,1 1 0,0 0 0,0 0 1,1 0-1,0 0 0,1 0 0,0 1 0,1-1 0,-1 1 0,2-1 0,-1 0 0,1 1-43,1 6 13,0-1-1,1 1 1,0-1-1,1 1 1,1-1-1,6 13-12,-9-25 0,-1 1 0,1 0-1,0-1 1,0 1 0,1-1 0,-1 0 0,1 0-1,0 0 1,0 0 0,0 0 0,0 0 0,0-1-1,0 0 1,1 1 0,-1-1 0,1-1 0,0 1-1,0 0 1,-1-1 0,1 0 0,0 0 0,0 0 0,0 0-1,0-1 1,0 1 0,1-1 0,-1 0 0,4-1 0,-1 0 17,0 0 0,0-1 0,0 0 0,-1 0 0,1 0 0,0-1 0,-1 0 0,0-1 0,2 0-17,13-10 127,0-1 0,-1-1-127,28-20 14,-28 22-103,-5 3 120,1 1 1,0 0-1,8-3-31,-19 11-2,0 0-1,0 1 0,0-1 1,-1 1-1,1 0 0,1 0 1,-1 0-1,0 1 0,0-1 1,0 1-1,0 1 0,0-1 1,0 1-1,5 1 3,-8-2 4,0 1 0,-1-1 0,1 1 0,-1 0 1,1 0-1,-1 0 0,1 0 0,-1 0 0,0 0 0,0 0 1,1 0-1,-1 0 0,0 1 0,0-1 0,0 0 0,0 1 1,0-1-1,0 1 0,-1-1 0,1 1 0,0-1 0,-1 1 1,1 0-1,-1-1 0,0 1 0,1 0 0,-1-1 0,0 1 1,0 1-5,0 5 26,-1-1 0,1 1 0,-1 0 0,-1 0 0,1-1 0,-2 2-26,-4 17-965,2 1 0,1-1-1,0 4 966,3 5-1610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60 172 4576,'-3'-1'500,"0"0"1,0 0-1,-1 0 1,1 1-1,0-1 1,-1 1 0,1-1-1,0 1 1,-1 1-1,1-1-500,0 0 728,3 0-656,0 0 0,-1 0 0,1 0 0,0 1 0,0-1 0,-1 0 0,1 0 0,0 1 0,0-1 0,-1 0 0,1 0 0,0 1 0,0-1 0,0 0 0,0 0 0,0 1 0,-1-1 0,1 0 0,0 1 0,0-1 0,0 0 0,0 1 0,0-1 0,0 0 0,0 1 0,0-1 0,0 0 0,0 1 0,0-1 0,0 0-72,-1 7-133,-5 15 388,4-15-157,0 0 0,0 1 1,1-1-1,-1 0 0,2 1 0,-1 0 0,1-1 1,0 1-1,1-1 0,0 3-98,0-3 42,1-1-1,0 1 1,0 0-1,1-1 1,0 1 0,0-1-1,3 5-41,-5-9 10,0 0 0,1 0 1,-1-1-1,1 1 0,0 0 0,-1 0 0,1-1 0,0 1 0,0-1 0,0 0 0,0 1 1,1-1-1,-1 0 0,0 0 0,0 0 0,1-1 0,-1 1 0,0-1 0,1 1 0,-1-1 0,1 0 1,-1 1-1,1-1 0,-1-1 0,1 1-10,5-1 101,0-1 1,0 0-1,-1 0 0,1-1 0,-1 0 1,1 0-1,-1-1 0,0 0 1,5-4-102,11-8 328,-1-2 0,3-4-328,-3 1 72,0 0 0,-2-2 0,-1-1 0,7-11-72,-11 16 44,0 1 0,9-8-44,0 0 56,-15 17-18,0 0-1,1 0 1,0 1 0,4-2-38,-10 7-12,0 0 1,1 0 0,0 1 0,-1-1-1,1 1 1,0 0 0,0 1 0,0-1 0,0 1-1,1 0 1,-1 0 0,1 1 11,-5 0 1,1 0 0,0 0 0,-1 1 1,1-1-1,-1 1 0,1-1 0,-1 1 0,1-1 0,-1 1 1,1 0-1,-1 0 0,0 0 0,0 0 0,1 0 1,-1 0-1,0 0 0,0 0 0,0 0 0,0 1 0,0-1 1,0 0-1,0 1 0,0-1 0,-1 1 0,1-1 0,-1 1 1,1-1-1,-1 1 0,1-1 0,-1 2-1,2 5 25,0 1 0,-1 0 0,-1-1 0,1 1 0,-1 2-25,-1 7-313,-1-1 1,-1 1-1,0 0 1,-2 0-1,-5 16 313,-6 10-874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5568,'-8'-1'898,"0"0"1,0 0 0,-1-1-1,1 0 1,0 0 0,0-1-1,1 0 1,-6-2-899,12 4 148,0 1 0,0-1 0,0 0 0,-1 1 1,1-1-1,0 1 0,0 0 0,-1-1 0,1 1 0,0 0 0,-1 0 0,1 0 0,0 0 1,-1 0-149,1 0 39,1 0 1,-1 0-1,1 1 1,-1-1-1,0 0 1,1 0-1,-1 1 1,1-1-1,-1 0 1,1 1-1,-1-1 1,1 1-1,-1-1 1,1 1-1,-1-1 1,1 1-1,0-1 1,-1 1-1,1-1 1,0 1-1,-1 0-39,0 3 33,0 0-1,0 0 0,0 1 1,0-1-1,1 0 1,0 1-1,0-1 1,0 2-33,1 7-6,0 1 1,1-1 0,1 0-1,0 0 1,1 0 0,1-1-1,0 1 1,0-1 0,1 0-1,0 0 1,1-1 0,1 0-1,0 0 1,8 8 5,-11-13 19,1 0 0,0-1 1,0 0-1,0 0 0,0 0 1,1-1-1,0 0 0,5 3-19,-8-6 6,-1 0 1,1 0-1,-1 0 0,1 0 0,0 0 0,-1-1 1,1 1-1,0-1 0,0 0 0,-1-1 0,1 1 0,0 0 1,-1-1-1,1 0 0,0 0 0,-1 0 0,1 0 1,-1-1-1,2 0-6,4-3 38,-1 0 0,0 0 0,0-1 0,-1 0 0,0 0 0,0 0 0,0-1 0,-1 0 0,4-6-38,6-10 102,-1-2 0,6-13-102,-11 19 1,0 1-1,1 1 1,0 0 0,2 0-1,13-13 0,-20 23 9,1 1 0,0 0 1,0 1-1,1 0 0,0 0 0,-1 1 0,1 0 0,1 0 1,-1 0-1,2 1-9,-6 2 7,-1 0 0,1 0 0,0 1 1,0-1-1,0 1 0,0 0 0,-1 0 1,1 0-1,0 1 0,0 0 0,0-1 0,0 1 1,-1 0-1,1 1 0,0-1 0,-1 1 0,1-1 1,-1 1-1,0 0 0,1 1 0,-1-1 0,0 0 1,0 1-1,-1 0 0,1 0-7,4 4 12,-1 1 0,0 0 0,-1 0 0,0 0 0,0 1 0,-1 0 0,0 0 0,0 0 0,-1 0-1,2 9-11,-1 2-469,0 1-1,-2-1 0,0 1 0,-2 13 470,0 19-970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5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6048,'-9'11'8742,"4"-6"-8459,0 1-1,1 0 0,-4 5-282,6-6 15,1-1-1,0 0 1,0 1-1,0-1 1,1 0 0,-1 1-1,1 0-14,-1 12 63,0-11-37,0 0 1,1 0-1,0 1 0,0 4-26,0-9 16,0 0-1,1 0 1,-1 0-1,1 0 1,-1 0-1,1 0 0,-1 0 1,1 0-1,0 0 1,0 0-1,0 0 0,0-1 1,0 1-1,1 0 1,-1-1-1,0 1-15,0-2 2,0 1 0,0-1 0,0 1 1,0-1-1,0 0 0,0 0 0,0 1 0,0-1 0,0 0 0,0 0 0,0 0 0,0 0 0,0 0 0,0 0 1,0 0-1,0-1 0,0 1 0,0 0 0,0 0 0,0-1 0,0 1 0,0-1 0,0 1 0,0-1 0,0 1 1,0-1-1,0 0 0,-1 1 0,1-1-2,25-22-61,0-7 479,15-25-418,-21 28 94,-14 19-68,0-1 1,1 0 0,0 0-1,1 1 1,-1 0 0,1 1 0,6-4-27,-13 9 7,1 1-1,0 0 1,0 0-1,0 0 1,0 0-1,0 0 1,0 1 0,0-1-1,0 1 1,1-1-1,-1 1 1,0 0-1,0-1 1,0 1-1,0 0 1,1 1-1,-1-1 1,0 0-1,0 1 1,0-1 0,0 1-1,0-1 1,0 1-1,0 0 1,0 0-1,0 0 1,0 0-1,0 0 1,0 1-1,-1-1 1,1 1 0,0-1-1,-1 1 1,1-1-1,0 2-6,5 6 32,0 0-1,0 1 1,-1 0-1,0 0 1,0 0-1,-1 1 1,-1 0-1,1 2-31,7 25-1442,5 29 1442,-12-48-986,5 15-288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 8224,'-14'-37'2645,"14"36"-2557,-1-1 1,1 1-1,-1 0 0,1-1 0,-1 1 1,1-1-1,-1 1 0,0 0 0,0 0 1,0-1-1,0 1 0,0 0 1,0 0-1,0 0 0,0 0 0,0 0 1,0 0-89,-4-2 344,2 0 32,0 0-1,0 1 1,-1-1-1,1 1 1,-1 0-1,0 0 0,0 0 1,1 0-1,-1 1 1,-1-1-376,4 2 40,-1 0 1,1-1-1,-1 1 1,1 0-1,-1 0 1,1 0-1,-1 0 0,1 0 1,-1 0-1,1 0 1,-1 0-1,1 1 1,-1-1-1,1 1 1,0-1-1,-1 1 1,1-1-1,0 1 1,-1 0-1,1 0 0,0 0 1,0 0-1,-1 0 1,1 0-1,0 0 1,0 0-1,0 0 1,0 0-1,0 1-40,-2 3 7,1 0 0,0 0 0,0 0 0,0 0 0,0 0 0,1 0 0,0 1 0,0-1 0,0 0 0,1 1 0,-1 2-7,2 15 49,0-1 0,2 6-49,-1-2 12,41 390 249,-21-178 1323,-21-216-1227,-1 1 1,-1 0-1,-3 15-357,-1-22 419,5-15-406,0-1 0,0 0 0,0 0 0,0 0 0,-1 1 1,1-1-1,0 0 0,0 0 0,0 0 0,0 1 0,-1-1 0,1 0 0,0 0 1,0 0-1,0 0 0,-1 0 0,1 1 0,0-1 0,0 0 0,0 0 1,-1 0-1,1 0 0,0 0 0,0 0 0,-1 0 0,1 0 0,0 0 0,0 0 1,0 0-14,-1 0 30,0-1 1,1 1 0,-1 0-1,1-1 1,-1 1 0,1-1-1,-1 1 1,1-1 0,-1 1-1,1-1 1,0 1 0,-1-1 0,1 0-1,0 1 1,-1-1 0,1 0-31,-3-5 49,1-1 1,1 1 0,-1-1-1,1 1 1,0-1-1,0-2-49,0-1 17,-6-51 31,1-40-48,8 44-5,2 0 0,2 0-1,3-1 6,-1 8-62,3 0 0,8-24 62,-14 60-16,-1 0-1,2 0 1,0 1 0,1-1-1,0 1 1,1 1 0,0 0-1,1 0 1,0 0 0,1 1-1,2-1 17,-8 8-14,0 1-1,0-1 1,1 1-1,-1 1 1,1-1-1,0 1 0,0-1 1,0 1-1,0 1 1,0-1-1,0 1 1,2-1 14,-3 2-12,0 0 1,-1 0 0,1 0-1,-1 0 1,1 1 0,0-1-1,-1 1 1,1 0 0,-1 0-1,1 0 1,-1 0 0,0 1-1,0-1 1,1 1 0,-1 0-1,0 0 1,0 0 0,1 2 11,1 1 12,0 0 1,1 0 0,-1 1-1,-1-1 1,1 1 0,-1 1-1,0-1 1,-1 1-1,0-1 1,0 1 0,0 0-1,0 0 1,-1 0 0,-1 0-1,1 1 1,-1-1 0,0 0-1,-1 1 1,0 3-13,0-2 4,-1 0 1,0 0 0,0 0-1,-1 0 1,0-1-1,-1 1 1,1-1 0,-2 1-1,1-1 1,-1 0 0,-1 0-1,1-1 1,-1 1-1,-1-1 1,-5 6-5,1-3-85,0-1 0,0-1 0,-1 0 0,-1 0 0,1-1 0,-1-1 0,0 1 0,0-2 0,-1 0-1,0-1 1,0 0 0,0 0 0,0-2 0,-1 0 0,1 0 0,-1-1 0,1-1 0,-1 0 0,-1-1 85,-5-3-2181,7-2 639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99 142 6720,'-2'-2'676,"1"0"-1,0 0 1,-1 0 0,1-1-1,0 1 1,0 0 0,1 0 0,-1-1-1,0 1 1,1 0 0,-1-1 0,1 1-1,0-1 1,0 1 0,0 0 0,0-1-1,1-1-675,-1-3 160,0 1 466,-1 4-502,1 0-1,0 0 0,0 0 1,1 0-1,-1 0 0,0 0 1,0 0-1,1 0 0,0 0 1,-1 1-1,1-1 0,0 0 1,0-1-124,6-10 328,-7 11-308,1 0 0,0 0-1,0 0 1,1 0 0,-1 0 0,0 0 0,1 0 0,-1 1-1,1-1 1,-1 0 0,1 1 0,0-1 0,0 1-1,0-1 1,0 1 0,0 0-20,2-2 0,0 1 0,0 0 1,0 1-1,0-1 0,0 1 0,0-1 0,1 1 0,-1 1 1,0-1-1,1 0 0,-1 1 0,1 0 0,-1 0 0,1 1 1,-1-1-1,0 1 0,1 0 0,-1 0 0,0 0 0,1 0 1,-1 1-1,0 0 0,0 0 0,0 0 0,-1 0 0,1 1 1,0-1-1,-1 1 0,0 0 0,1 0 0,0 2 0,-3-4 1,1 1 0,-1 0 1,0 0-1,0 0 0,0-1 0,0 1 0,0 0 0,0 0 0,-1 0 0,1 1 0,-1-1 0,1 0 0,-1 0 0,0 0 0,0 0 0,0 0 1,0 1-1,0-1 0,0 0 0,0 0 0,-1 0 0,1 0 0,-1 0 0,0 0 0,0 0 0,0 0 0,0 0 0,0 0 0,0 1-1,-6 8 18,0 1 0,-1-1 0,-1 0 0,-4 4-18,5-5-1,-7 8 31,10-11 15,0 0 0,0 0 0,-1-1 0,0 0-1,0 0 1,-1 0 0,0-1 0,-3 2-45,0-4 61,11-6-72,0 1 7,1 0 1,-1 1-1,1-1 1,-1 1-1,1-1 1,0 1-1,0 0 0,0-1 4,9-3 13,-1 0-1,1 1 1,0 0-1,0 0 1,0 1-1,0 1 1,0 0-1,10-1-12,-12 3 4,-1 0 0,0 0 1,0 0-1,0 1 0,1 0 0,-1 1 0,0 0 0,0 0 0,-1 0 0,1 1 1,0 1-1,5 3-4,-10-6 7,0 1 1,-1 0-1,0-1 1,1 1-1,-1 1 1,0-1-1,0 0 1,0 0-1,0 1 1,0-1-1,0 1 0,-1 0 1,1-1-1,-1 1 1,0 0-1,0 0 1,0 0-1,0 0 1,-1 0-1,1 0 1,-1 0-1,1 0 1,-1 0-1,0 0 1,0 0-1,-1 0 1,0 3-8,-1 4 21,0 0 1,-1-1-1,0 0 0,-1 0 1,0 0-1,-1 0 1,-4 7-22,-1-2 3,0 0 1,0 0 0,-2-2 0,0 1 0,0-1 0,-1-1-1,-7 5-3,4-5 15,1 0-1,-1-1 0,-1-1 0,0-1 0,0 0 1,-11 3-15,17-8-54,0 1 1,0-2 0,0 1 0,-9 0 53,15-3-219,0 0 0,0 0 1,1 0-1,-1 0 0,0-1 0,1 1 1,-1-1-1,1-1 0,-1 1 1,1-1-1,-5-1 219,-4-8-1195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614 655 9984,'3'-1'643,"-1"0"1,0 0-1,0 0 1,0 0-1,1 0 1,-1 0 0,2 0-644,-3 1 204,0 0 0,0 0 0,0 0 0,0 0 0,0 0 0,-1 1 0,1-1 0,0 0 0,0 0 0,0 1 0,0-1 0,-1 0 0,1 1 0,0-1 0,0 1 0,-1-1 0,1 1 0,0-1 0,-1 1 0,1 0 0,0-1-204,0 1 869,-2-1-783,-1 0-1,1 0 0,0-1 1,0 1-1,0 0 1,0-1-1,0 1 1,0-1-1,0 1 1,0-1-1,0 0 1,1 1-1,-1-1 1,0 0-1,0 0 1,0 1-1,1-1-85,-15-19-69,8 10 178,1 3-45,1 0-1,-1 1 1,0 0-1,0 0 1,-1 0 0,-2-1-64,6 5 25,0 0 0,-1 0 0,1 1 0,0 0 0,-1-1 0,1 1 0,0 0 0,-1 1 0,1-1 0,-1 1 0,0-1 0,1 1 0,-1 0 0,1 0 0,-1 1 0,1-1 0,-1 1 0,0 0-25,-4 1 26,-1 1-1,1 0 0,0 1 1,0 0-1,1 0 1,-1 1-1,1 0 0,0 0 1,0 1-1,0-1 1,0 2-26,2-2 1,0 0 1,1 0 0,-1 1 0,1-1-1,0 1 1,0 0 0,1 0 0,0 0-1,0 1 1,0-1 0,1 1 0,0-1 0,0 1-1,0 4-1,2-7 0,0 0 0,0 0 0,0 0 0,0 0 0,1-1 0,-1 1 0,1 0 0,0 0 0,0-1 0,1 1 0,-1 0 0,1-1 0,0 0 0,0 1 0,1 1 0,1 0 0,0-1 0,0 1 0,1-1 0,-1 1 0,1-1 0,0-1 0,1 1 0,-1-1 0,1 1 0,13 5 0,0-1 0,1 0 0,0-2 0,1 0 0,3 0 0,-18-5 0,0 1 0,0 0 0,0 1-1,2 0 1,-6-2 1,0 0 0,-1 0-1,1 0 1,-1 0 0,1 0-1,-1 0 1,0 0 0,1 0 0,-1 1-1,0-1 1,0 0 0,0 1-1,0-1 1,0 1 0,0-1-1,0 1 1,0 0-1,-1 0 4,0 0 1,1-1-1,0 1 0,-1 0 1,1 0-1,0 0 0,0-1 1,0 1-1,0 0 0,0-1 0,0 1 1,1-1-1,0 2-4,-1-2 5,0-1-1,0 0 1,0 1 0,0-1-1,0 0 1,0 0-1,0 1 1,0-1 0,0 0-1,0 0 1,0 0-1,0 0 1,0 0 0,-1 0-1,1-1 1,0 1-1,0 0 1,0 0 0,0-1-1,0 1 1,0-1 0,0 1-1,0-1 1,-1 1-1,1-1 1,1 0-5,5-3 26,0-1 0,0 1 1,-1-1-1,1-1 0,-1 1 1,0-1-1,-1-1 0,1 1 0,-1-1 1,-1 1-1,1-1 0,-1-1 0,1-1-26,5-13 0,0 1 0,-1-2 0,3-16 0,-4 6 5,-2 0-1,-1-1 0,-1 0 0,-3 1 1,-1-28-5,-3 30-35,-1 1 0,-2-1 0,0 1-1,-3 0 1,0 0 0,-2 1 0,-10-18 35,12 25 8,-1 2-1,-1-1 1,-1 1 0,-1 1-1,-1 0 1,0 1-1,-3-1-7,9 11 1,-1 0-1,0 1 0,0 0 1,0 0-1,-1 1 0,1 0 1,-4-1-1,5 4-12,1 0 0,-1 0 0,0 1 0,0 0 0,0 0 0,0 1 0,0 0 0,0 1 0,0-1 0,-6 2 12,0 1-25,0 0-1,1 1 1,-1 1-1,1 0 1,0 1-1,0 0 1,0 1-1,1 1 1,-9 6 25,-2 1-4,1 2 0,1 0 0,0 2 0,1 0 0,1 1 0,1 1 0,1 0 0,0 2 0,2 0 0,-6 12 3,6-7 58,1 1-1,2 0 1,0 1-1,2 0 0,1 1 1,2 0-1,1 0 1,-2 25-57,7-30 49,0 0 1,2 0 0,1 0-1,1-1 1,1 1 0,1 0-1,1-1 1,1 0 0,1-1-1,2 1 1,0-2 0,1 1-1,1-2 1,2 1 0,0-2-1,6 7-49,-3-5 33,1-1 1,1-1-1,1-1 0,1 0 0,1-2 0,0 0 0,1-2 0,1 0 1,0-2-1,1 0 0,0-2 0,1-1 0,0-1 0,16 3-33,-15-7-190,1-1-1,0-1 1,0-1-1,0-1 1,0-2-1,0-1 1,6-2 190,32-5-891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4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96 158 10144,'-10'-13'3258,"10"13"-3173,0 0 1,0 0-1,0-1 0,0 1 0,-1 0 0,1 0 1,0 0-1,0-1 0,0 1 0,-1 0 0,1 0 1,0 0-1,0 0 0,-1-1 0,1 1 0,0 0 1,0 0-1,-1 0 0,1 0 0,0 0 0,-1 0 1,1 0-1,0 0 0,0 0 0,-1 0 0,1 0 1,0 0-1,-1 0 0,1 0 0,0 0 0,0 0 1,-1 0-1,1 0 0,0 1 0,-1-1-85,0 1 861,3-3-75,-1 0-447,-1 1 0,1-1-1,-1 0 1,0 0-1,1 0 1,-1 0 0,0 1-1,0-1 1,0 0-1,-1-1-338,1-9 732,2 3-391,1-1-1,0 0 1,0 1 0,4-7-341,-5 12 9,0 0 0,0 1 1,1-1-1,-1 1 0,1 0 0,0 0 0,0 0 0,0 0 1,0 1-1,1-1 0,-1 1 0,1-1 0,1 0-9,0 1-9,1 0 0,-1 0-1,1 1 1,0-1 0,-1 1-1,1 0 1,0 1 0,0-1-1,0 1 1,0 0 0,-1 1-1,1-1 1,0 1 0,0 0-1,-1 1 1,1-1 9,-3 0-7,0 0 0,0 0 0,0 0 0,0 1 0,-1-1 0,1 1 0,0-1 0,-1 1 0,1 0 0,-1 0 0,0 0-1,0 0 1,1 0 0,-2 1 0,1-1 0,0 1 0,0-1 0,-1 1 0,1 0 0,-1-1 0,0 1 0,0 0 0,0 0 0,0 0 0,0 0 0,-1 0 0,1 0-1,-1 0 1,0 0 0,0 0 0,0 3 7,-2 5 4,0 0 0,0 0 0,-1 0-1,-1 0 1,-3 8-4,-28 54 13,14-34 63,-3-2 1,-14 18-77,-59 67 749,89-112-638,2-3-17,0-1-1,1 1 1,0 0 0,0 1-1,0-1 1,1 1 0,0 0 0,1 0-1,-1 3-93,4-10 20,-1 0 0,1 0 0,0 1-1,0-1 1,0 0 0,0 0 0,0 0 0,0 0 0,0 1-1,1-1 1,-1 0 0,0 0 0,0 0 0,1 0-1,-1 0 1,1 0 0,-1 0 0,1 0 0,0 0-1,-1 0 1,1 0 0,0 0 0,0 0 0,-1 0 0,1 0-1,0-1 1,0 1 0,0 0 0,0-1 0,0 1-1,0 0 1,0-1 0,0 1 0,0-1 0,0 0-1,1 1 1,-1-1 0,0 0 0,1 0-20,6 2 65,0-1 0,0 0 1,0 0-1,0-1 0,1 0-65,-8 0 0,41-2 73,0-2 0,0-2 0,36-10-73,-23 6 26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6976,'0'0'123,"1"0"0,-1 0 0,1 0 0,-1 0 0,1 0 0,-1 0 0,0 0 0,1 1 0,-1-1 0,1 0 0,-1 0 1,0 0-1,1 0 0,-1 0 0,1 1 0,-1-1 0,0 0 0,1 0 0,-1 0 0,0 1 0,1-1 0,-1 0 0,0 1 0,0-1 0,1 0 0,-1 1 0,0-1-123,1 12 3414,-1-6-2342,0-5-1044,0-1 0,0 0 1,0 0-1,0 0 1,0 0-1,0 1 0,0-1 1,0 0-1,0 0 1,0 0-1,0 0 0,0 0 1,0 0-1,0 1 1,0-1-1,0 0 0,0 0 1,1 0-1,-1 0 0,0 0 1,0 0-1,0 1 1,0-1-1,0 0 0,0 0 1,0 0-1,1 0 1,-1 0-1,0 0 0,0 0 1,0 0-1,0 0 1,0 0-1,0 0 0,1 0 1,-1 0-1,0 0 1,0 0-29,8-2 607,8-7-160,-15 8-405,10-6 51,-1-1-1,-1-1 1,1 0-1,-1 0 1,-1 0-1,3-5-92,-7 9 1,-1 0 0,0-1 0,-1 1 0,1-1 0,-1 1 0,0-1-1,-1 0 1,1 0 0,-1 0 0,0 0 0,-1 0 0,1 0 0,-1 0 0,-1 0 0,1-1-1,-1 1 1,-1-5-1,-2-9 1,-2 0-1,0 1 0,-1 0 0,-8-15 0,12 26-38,-1 1 0,0 0 0,-1 0 0,1 1 0,-1-1 0,-1 1-1,-2-3 39,8 9-3,-1 0-1,1-1 0,0 1 0,0 0 0,-1-1 0,1 1 0,0 0 0,-1-1 0,1 1 0,0 0 0,-1 0 0,1 0 0,-1-1 0,1 1 0,0 0 0,-1 0 0,1 0 0,-1 0 1,1 0-1,0 0 0,-1 0 0,1 0 0,-1 0 0,1 0 0,-1 0 0,1 0 0,0 0 0,-1 0 0,1 0 0,-1 0 0,1 0 0,0 0 0,-1 1 0,1-1 0,-1 0 1,1 0-1,0 0 0,-1 1 0,1-1 0,0 0 0,-1 1 0,1-1 0,0 0 0,0 1 0,-1-1 0,1 0 0,0 1 0,0-1 0,0 0 0,-1 1 0,1-1 0,0 1 0,0-1 1,0 0-1,0 1 0,0-1 0,0 1 0,0-1 4,-1 4-31,0 1 0,0-1 0,1 0 0,-1 1-1,1 1 32,4 115 374,-4 32-369,8 0 0,17 89-5,5-62 2166,29 85-2166,-58-261 400,-1-19 128,-1-6-357,0 0 1,-3-5-172,-2-26 30,6 14-29,0 0 1,3 0-1,1 0 0,8-30-1,-4 29-14,2 0-1,1 1 0,10-21 15,-11 37-14,0 0 0,1 0 0,1 1 0,0 1 0,2 0 0,11-12 14,-15 21-11,0 1 0,1 1 0,0-1 0,0 2 0,1-1 11,-5 5-27,1-1 0,-1 1 0,1 1 0,0-1-1,0 1 1,0 1 0,0-1 0,6 1 27,-11 1-3,0 1-1,0 0 0,0 0 1,0 0-1,0 0 0,0 1 0,1-1 1,-1 1-1,0 0 0,0 0 0,0 0 1,-1 0-1,1 0 0,0 1 1,0-1-1,-1 1 0,1 0 0,-1 0 1,1 0-1,-1 0 0,0 0 1,1 0-1,-1 1 0,-1-1 0,1 1 1,0-1-1,1 3 4,1 4-17,1 0 0,-2 0 1,1 0-1,-1 1 0,0-1 0,-1 1 1,0 0-1,0 0 17,-1 3 14,-1 0 1,0 0 0,0-1-1,-1 1 1,-1 0 0,0 0-1,-1-1 1,0 1 0,-1-1-1,0 0 1,-1 0 0,-5 9-15,4-12 6,0 0-1,0 0 1,-1-1 0,0 0 0,-1 0 0,0 0-1,0-1 1,-1-1 0,1 1 0,-1-1 0,-1-1 0,1 0-1,-1 0 1,-5 1-6,-5 2 46,0-2 1,0 0-1,0-1 0,-1-1 1,0-1-1,0 0 0,-2-2-46,7-1-23,0 0-1,0-1 1,-7-2 23,15 2-90,0-1 0,0 0 0,1 0 0,-1-1 0,1 0 1,-1 0-1,1 0 0,0-1 90,6 3-163,0 1 1,0-1 0,0 1 0,0-1-1,0 1 1,1-1 0,-1 0-1,0 1 1,0-1 0,1 0 0,-1 1-1,1-1 1,-1 0 0,0 0 0,1 0-1,-1 0 1,1 0 0,0 0-1,-1 1 1,1-1 0,0 0 0,0 0-1,-1 0 1,1 0 0,0 0-1,0 0 1,0 0 0,0 0 0,0 0-1,0 0 1,1 0 0,-1 0-1,0 0 1,0 0 0,1 0 0,-1 0-1,1 0 1,-1 0 0,1 0 0,-1 0-1,1 1 1,0-2 162,12-8-2581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5632,'0'-4'2136,"0"8"229,0-4-1330,0 0 197,0 0-406,6-6 1521,-4 1-1576,1-4-230,-3-124 1203,1 147-1766,1 0-1,0 0 1,1 0 0,1 0 0,1 2 22,5 22-60,-3-8 97,-2 1 1,0 6-38,-4-21-1668,0-1 1,-2 1-1,0 2 1668,1 1-2266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2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7968,'-5'-9'2944,"5"9"-2272,0 0-192,0 0 1408,5 0-1120,1 0 768,5 0-897,0 0 1,0 0-384,10-6 192,1 6-256,5-9-32,4 4-96,2-10-128,5 11 32,-5-10-2080,0 9 1153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663 371 6656,'12'-18'5152,"-10"18"-4475,-1 0-510,0 0 1,-1 0-1,1 1 0,0-1 0,-1-1 0,1 1 1,0 0-1,-1 0 0,1 0 0,0 0 0,-1 0 1,1-1-1,0 1 0,-1 0 0,1-1 0,-1 1 1,1 0-168,9-1 1933,-10 2-1863,1-1 0,0 0 0,-1 0 0,1 0 0,0 0 0,0 0 0,-1 0 0,1 0 0,0 0 0,0 0 1,-1 0-1,1 0 0,0 0 0,-1 0 0,1-1 0,0 1 0,-1 0 0,1-1 0,0 1 0,-1 0 0,1-1 1,0 1-1,-1-1 0,1 1 0,-1-1-70,1-1 57,0 0-1,0 0 1,0 0 0,0 0 0,-1 0 0,1 0 0,-1 0 0,0-1 0,0 1-1,0 0 1,0 0 0,0 0 0,0 0 0,0-1-57,-1 1 2,1 1 1,0 0-1,0 0 1,-1-1-1,1 1 1,-1 0-1,1 0 1,-1 0-1,0 0 1,1 0 0,-1 0-1,0 0 1,0 0-1,1 0 1,-1 0-1,0 0 1,0 0-1,0 0 1,0 1-1,0-1 1,-1 0-1,1 1 1,0-1-1,0 1 1,0-1-1,0 1 1,-2 0-3,-3-1-11,-1 0 0,0 1 0,1 0 1,-1 1-1,1 0 0,-1 0 0,1 0 1,-1 1-1,1-1 0,-1 2 0,-2 1 11,-7 2 35,1 1 0,0 1 0,1 1 0,-5 3-35,10-5 9,0 0 0,0 0 0,0 1 0,1 0 1,0 1-1,1 0 0,-6 8-9,10-12 11,0 0 1,0 0-1,1 1 0,0-1 1,-1 0-1,2 1 0,-1 0 1,1-1-1,0 1 0,0 0 1,0 0-1,1 0 0,0-1 1,0 1-1,0 0 0,2 3-11,-2-7 1,0 1-1,1-1 1,-1 0-1,1 0 1,0 0-1,0 0 1,0 0-1,0 0 1,0 0-1,0-1 0,0 1 1,1 0-1,-1-1 1,1 1-1,-1 0 1,1-1-1,0 0 1,-1 1-1,1-1 1,0 0-1,0 0 0,1 0 0,3 2 20,0-1 0,1-1 0,0 1 0,-1-1 0,1 0 0,2 0-20,23 4-55,-30-5 46,0 1 1,0 0-1,0 0 0,0 0 0,0 1 1,0-1-1,0 0 0,0 1 0,0-1 0,-1 1 1,1 0-1,-1-1 0,1 1 0,-1 0 1,0 0-1,1 0 0,-1 0 0,0 0 1,0 0-1,0 1 9,2 6-20,0 1-1,-1 0 1,1 0 0,-2 1 20,4 10 16,-3-12 17,1-1-1,0 1 1,3 7-33,-5-14 7,0 0 1,0 0-1,0-1 0,0 1 1,1 0-1,-1 0 1,0-1-1,1 1 1,-1 0-1,1-1 0,0 1 1,-1-1-1,1 0 1,0 0-1,0 0 1,0 0-1,2 1-7,-1-1 10,0-1 0,0 0 0,0 0 0,0 0 0,0 0-1,1-1 1,-1 1 0,0-1 0,0 1 0,0-1 0,0 0 0,2-2-10,33-16 84,-29 13-77,-1 0 1,0-1 0,0 0 0,-1 0-1,0 0 1,0-1 0,0 0 0,-1-1-1,-1 1 1,1-1 0,-1 0-1,-1 0 1,0-1 0,0 0 0,-1 1-1,0-1-7,2-9 22,-1 1-1,0-1 0,-2 0 0,0 0 0,-1 1 1,-1-1-1,0 0 0,-3-10-21,-3-2-10,-2 0 1,-1 1-1,-2 0 1,0 0-1,-3-1 10,3 7-27,-1 1 1,-1 0-1,-1 0 0,-2 1 27,9 12-15,0 1-1,0 0 0,-1 1 1,-1-1-1,1 2 0,-6-5 16,7 8-12,-1-1-1,1 1 0,-1 0 1,0 1-1,0 0 0,0 0 1,0 0-1,-1 1 0,-1 1 13,-4-1-29,0 0 0,0 1-1,-1 1 1,1 1-1,0 0 1,-12 3 29,4 0-20,0 1 1,0 1 0,-20 9 19,18-5 3,0 0 0,1 2 1,1 0-1,0 2 0,0 0 1,2 2-1,0 0 0,-11 12-3,18-14 36,0 1-1,2 0 1,0 0-1,1 1 0,0 1 1,0 2-36,-3 8 73,2-1 0,1 1 0,-5 22-73,9-23 39,0 0-1,1 1 0,2-1 0,1 1 1,1 0-1,2 18-38,0-32 19,0 0 1,2 0-1,-1 0 1,2 0-1,0 0 0,0-1 1,1 0-1,1 0 1,0 0-1,0 0 0,1-1 1,1 0-1,0 0 1,4 3-20,5 3 32,0-2 0,1 0 0,0-1 0,1-1 0,15 7-32,5 2 67,1-3-1,23 8-66,-43-19-129,1-2 1,-1 0-1,1-1 0,0-1 0,1-1 0,-1-1 1,10-1 128,15-1-614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20 341 7392,'0'0'2373,"0"5"-1134,0-5 6300,3-50-5864,-1 33-1446,-1-1 1,-1 1-1,-1-8-229,-3-19 218,-12-101-223,14 136 6,2 8-20,-1 0 1,1 0-1,0 0 1,-1 0-1,1 0 1,0-1-1,0 1 1,0 0-1,0 0 0,0 0 1,0 0-1,0 0 1,0 0-1,1-1 1,-1 1-1,0 0 1,1 0 18,0 30-182,3 61 376,11 65-194,1 1 260,-8-73-1439,-4-63 448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8320,'46'-4'12128,"32"-11"-10768,5-2-1505,59 5-2047,-139 11 1979,39 0-1286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42 240 7040,'-7'1'1706,"-14"-1"842,10-5 3416,9 2-5475,2 5 1058,3 8 924,-3-9-2449,1 1 1,-1-1-1,0 0 1,1 1-1,-1-1 0,0 0 1,1 1-1,0-1 1,-1 0-1,1 0 1,0 1-1,-1-1 1,1 0-1,0 0 1,0 0-1,0 0 1,0 0-1,0 0 1,0-1-1,0 1 0,1 0 1,-1 0-1,0-1 1,0 1-1,1-1 1,-1 1-1,1-1-22,6 3 3,0-1 0,0 0 1,0 0-1,3-1-3,-6 0 31,80 8-16,1-3-1,-1-5 0,62-7-14,-19-7 64,53-15-64,-88 13 5,249-49 84,-329 62-87,73-16 48,344-62-57,-275 57-1092,79-26 1099,-212 47-507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10624,'-9'-19'3429,"9"18"-3347,0 1 0,0 0 1,1 0-1,-1 0 0,0-1 1,0 1-1,0 0 0,0 0 1,0 0-1,0-1 0,0 1 0,1 0 1,-1 0-1,0 0 0,0 0 1,0-1-1,0 1 0,1 0 0,-1 0 1,0 0-1,0 0 0,0 0 1,1 0-1,-1 0 0,0 0 0,0 0 1,0 0-1,1-1 0,-1 1 1,0 0-1,0 0 0,1 0 0,-1 0 1,0 0-1,0 1 0,0-1 1,1 0-1,-1 0 0,0 0-82,13 0 917,-11 0-771,58 0 723,0 4 0,39 7-869,-63-4 54,-1 0-1,0 3 0,0 1 1,-1 1-1,2 3-53,-28-11 57,0 0 1,0 0-1,-1 1 0,1 0 0,1 3-56,-6-6 19,-1-1 1,0 1-1,0 0 1,0 1-1,0-1 1,0 0-1,-1 0 1,1 1-1,-1-1 1,1 1-1,-1 0 1,0-1-1,0 1 1,0 0-1,0-1 1,-1 1-1,1 0 1,-1 2-21,-1 2 11,0 0 0,-1 0 1,0 0-1,-1-1 0,1 1 0,-1-1 0,0 1 1,-1-1-1,0 0 0,-2 3-11,-7 8-80,-1-2 0,0 0 0,-15 11 80,-51 39-1669,25-21 591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500 157 11712,'1'-1'782,"0"-1"0,-1 0 0,1 1 0,0-1 1,-1 0-1,1 0 0,-1 0 0,0 1 0,0-2-782,0 3 883,1-7-219,0 6-648,0-1 0,-1 0-1,1 1 1,-1-1 0,0 0 0,1 0-1,-1 1 1,0-1 0,0 0 0,0 0-1,0 1 1,0-1 0,-1 0-1,1 0 1,0 1 0,-1-1 0,1 0-1,-1 1 1,0-1 0,0-1-16,-2-2 18,0-1 0,0 1 0,0 0 0,-1 0 0,-1-1-18,0 1 11,1 1 0,0 0-1,-1 0 1,0 1-1,0-1 1,0 1-1,0 0-10,-5-3 17,3 2 3,-1 0-1,0 1 1,0 0 0,-1 0 0,1 0-1,-1 1 1,1 0 0,-1 1-1,0 0 1,0 0 0,1 1 0,-1 0-1,0 1 1,-5 1-20,-3 0 7,1 1 0,0 1 0,0 1 0,1 0 0,0 1 0,-1 0 0,1 2-7,3-2 2,1 1 0,1 0 0,-1 0 0,1 1 0,0 1-1,1 0 1,0 0 0,0 1 0,1 0 0,-5 9-2,3-3 24,1 0 0,1 1 0,0 0 0,1 1 0,1-1 0,1 1 0,0 1-24,3-6 15,-1-1 0,2 0-1,0 1 1,0-1 0,1 1 0,1 0-1,1 9-14,-1-13 24,1-1 0,0 1-1,1-1 1,-1 0-1,2 0 1,-1 0-1,1 0 1,0 0 0,1-1-1,0 0 1,5 7-24,1-3 48,0 0 0,0-1 1,1 0-1,1-1 0,-1-1 1,1 0-1,1 0 0,0-1 1,0-1-1,8 3-48,-12-5-239,1-1 0,0 0 0,-1-1-1,1 0 1,0 0 0,0-1 0,0-1 0,0 0 0,0 0 0,0-1-1,0-1 1,0 0 0,0 0 0,0-1 0,0-1 239,27-10-1510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19 335 9152,'-15'3'4517,"11"-2"-2771,5-2-367,1-16 371,-2 12-1633,8-28 249,-2 11-229,-2 1 1,0-1-1,0-7-137,-2 1 64,3-42 343,-5 60-267,0 0-1,-1-1 1,0 1-1,0 0 0,-3-6-139,4 14 26,-1 0 0,1 0 0,-1 1 0,0-1 0,0 0-1,0 0 1,0 1 0,0-1 0,0 1 0,-1-1 0,1 1 0,0-1-1,-1 1-25,2 0 6,0 1 0,0 0 0,-1 0 0,1 0 0,0 0 0,0 0-1,0 0 1,0 0 0,0 0 0,-1 0 0,1 0 0,0 0 0,0 0-1,0 0 1,0 0 0,0 1 0,-1-1 0,1 0 0,0 0 0,0 0 0,0 0-1,0 0 1,0 0 0,0 0 0,0 0 0,-1 0 0,1 0 0,0 1-1,0-1 1,0 0 0,0 0 0,0 0 0,0 0 0,0 0 0,0 0 0,0 1-1,0-1 1,0 0 0,0 0 0,0 0 0,0 0 0,0 0 0,0 1-6,-2 5 89,-2 15 38,2-1 1,1 1-1,1 0 1,1 16-128,14 85-294,-3-24-3693,-7-69 2249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44 9728,'-17'0'3584,"17"0"-2784,-5 0-224,-1 0 2015,12 0-1535,-6 0 576,5 0-992,6-5 128,11 5-448,14-9-32,2 3-192,12-8-256,4 5 64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24 8736,'-14'-17'2810,"14"17"-2745,-1-1 0,1 1 0,-1-1 0,1 1 0,-1-1 0,0 1 0,1-1 0,-1 1 0,1 0 0,-1-1 0,0 1 0,1 0 0,-1-1 0,0 1 0,1 0-1,-1 0 1,0 0 0,1 0 0,-1 0 0,0 0 0,0 0 0,1 0 0,-1 0 0,0 0-65,-1 0 292,1 0-198,0 0 0,0 0 1,1 0-1,-1 1 0,0-1 1,0 0-1,0 0 0,1 1 0,-1-1 1,0 0-1,0 1 0,1-1 0,-1 1 1,0-1-1,1 1 0,-1-1 0,1 1 1,-1 0-1,1-1 0,-1 1 1,1 0-1,-1-1 0,1 1 0,-1 0 1,1-1-1,0 1 0,0 0 0,-1 0 1,1 0-95,-2 4 187,0 1 0,0 0 0,1 0 0,-1 3-187,-1 22 252,0-1 0,2 1-1,2 15-251,10 96 180,-5-82-32,2 37-16,21 277 291,-3 2 1411,-25-367-1701,0-6-76,-1 1 1,1-1 0,-1 0-1,0 1 1,0-1-1,0 0 1,-1 1 0,1-1-1,-1 0 1,1 1-1,-1-1 1,0 0-1,0 0 1,-2 2-58,3-5 9,0 0 0,0 1 0,0-1 0,0 0 0,0 0 0,0 0 1,0 1-1,0-1 0,-1 0 0,1 0 0,0 0 0,0 0 0,0 0 0,0 0 0,-1 1 0,1-1 0,0 0 0,0 0 0,0 0 0,-1 0 1,1 0-1,0 0 0,0 0 0,0 0 0,-1 0 0,1 0 0,0 0 0,0 0 0,0 0 0,-1 0 0,1 0 0,0 0 0,0 0 0,0 0 1,-1 0-1,1 0 0,0 0 0,0 0 0,0 0 0,-1-1 0,1 1 0,0 0 0,0 0 0,0 0 0,0 0-9,-10-14 269,3 2-217,1-1 0,1-1 0,0 1 0,0-1-1,1 0 1,1 0 0,0-5-52,-3-26 123,0-28-123,3 5-30,4 0 1,6-43 29,-4 70-28,3 0-1,1 1 1,4-8 28,-7 34-30,1-1 0,0 1 0,0-1 1,2 2-1,0-1 0,0 1 0,1 0 0,1 0 0,0 1 0,4-4 30,-9 12-11,0 1 1,0-1-1,0 1 1,1 0-1,-1 0 1,1 0-1,0 0 1,-1 1-1,1 0 0,0 0 1,1 0-1,-1 1 1,0-1-1,0 1 1,1 1-1,-1-1 1,1 1-1,-1 0 1,0 0-1,1 0 0,-1 1 1,1 0-1,-1 0 1,0 0-1,0 1 1,0-1-1,0 1 1,0 1-1,0-1 0,0 1 1,0-1-1,-1 2 1,0-1-1,1 0 1,-1 1-1,0 0 1,-1-1-1,1 2 1,-1-1-1,0 0 0,0 1 1,0-1-1,0 1 1,-1 0-1,0 0 1,1 2 10,0 0 1,-1-1 1,0 0 0,-1 0 0,1 1 0,-1-1-1,0 1 1,-1 0 0,1-1 0,-2 1-1,1-1 1,0 1 0,-1-1 0,-1 1 0,1-1-1,-1 1 1,0-1 0,0 0 0,-1 0-1,1 0 1,-2 0 0,-2 4-2,-3 3 35,0-2 0,-1 1 0,0-1 0,-1-1-1,0 0 1,-1 0 0,0-1 0,-1 0 0,0-1 0,0-1 0,0 0 0,-1-1 0,-2 0-35,4-2-43,0 0 0,0-1 0,-1 0 1,1-1-1,0 0 0,-1-1 0,-7-1 43,11 0-222,0-1 1,1 0-1,-1 0 0,0-1 0,0 0 0,1-1 1,-1 0-1,1 0 0,0-1 0,-6-3 222,12 6-378,-1 0 0,1-1 1,0 1-1,0-1 0,0 1 0,0-1 0,0 0 0,0 1 1,1-1-1,-1 0 0,1 0 0,-1 0 0,1-1 378,0 3-69,1-1-1,0 1 0,0 0 1,0 0-1,0 0 0,0 0 1,0-1-1,0 1 0,0 0 1,0 0-1,0 0 0,0-1 1,1 1-1,-1 0 0,0 0 1,0 0-1,0-1 0,0 1 1,0 0-1,0 0 0,0 0 1,0 0-1,0 0 1,1-1-1,-1 1 0,0 0 1,0 0-1,0 0 0,0 0 1,1 0-1,-1 0 0,0 0 1,0-1 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102 136 9376,'-1'-3'696,"0"0"1,1 1 0,-1-1-1,0 0 1,1 1-1,0-1 1,-1 0 0,1 0-1,0 1 1,1-4-697,0 2 474,0-1 0,0 1 0,0-1 0,0 1 0,1-1 0,1-1-474,0 0 215,0 0-1,1 1 1,0-1 0,0 1 0,0 0 0,0 0 0,1 0 0,0 1-1,3-3-214,-5 5 18,1 0 1,-1 0-1,1 0 0,-1 1 0,1 0 0,0-1 0,-1 1 0,1 0 0,0 1 0,0-1 0,0 1 0,0 0 0,-1 0 0,1 0 0,0 0 1,0 1-1,0-1 0,0 1 0,-1 0 0,1 0 0,0 1 0,-1-1 0,1 1 0,1 0-18,-2 0 0,0-1 1,0 1-1,0 0 0,0 0 1,-1 0-1,1 0 1,-1 0-1,1 1 0,-1-1 1,0 1-1,0 0 0,0 0 1,0-1-1,0 1 0,-1 0 1,1 1-1,-1-1 0,0 0 1,0 0-1,0 0 0,0 1 1,-1-1-1,1 1 0,-1-1 1,0 0-1,0 3 0,-1 0 15,-1 0 1,1 0-1,-1 0 0,0 0 1,-1 0-1,1-1 0,-1 1 1,-1-1-1,1 0 0,-1 0 1,1 0-1,-1 0 0,-1-1 1,-3 4-16,-11 9 93,-1-1 0,-1-1 1,-2 0-94,0 1 134,-73 56 314,91-69-386,0 1 0,0 0 0,1 0 0,-1 0 0,1 0 0,0 1 0,0-1 0,-1 3-62,5-6 6,0-1 0,0 0 0,-1 0 1,1 1-1,0-1 0,0 0 0,0 1 0,0-1 0,0 0 0,0 0 0,0 1 0,0-1 0,0 0 0,0 1 0,0-1 0,0 0 0,0 1 0,0-1 0,0 0 0,0 1 0,0-1 1,0 0-1,0 1 0,0-1 0,0 0 0,0 0 0,1 1 0,-1-1 0,0 0 0,0 1 0,0-1 0,1 0 0,-1 0 0,0 0 0,0 1 0,1-1 0,-1 0 0,0 0 0,0 0 1,1 1-1,-1-1 0,0 0 0,1 0 0,-1 0 0,0 0 0,1 0 0,-1 0 0,0 0 0,0 0 0,1 0 0,-1 0 0,0 0 0,1 0 0,-1 0 0,0 0 0,1 0-6,22-1 120,-21 1-109,57-7-122,106-16-364,-112 13-4091,2-2 4566,-16 5-2006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712 582 7968,'1'-7'2234,"1"8"-232,1 15 2263,-3 11 471,0-27-4730,0 0 1,0 0 0,0 0 0,0 0 0,0 1-1,0-1 1,0 0 0,0 0 0,0 0-1,0 0 1,1 0 0,-1 0 0,0 0-1,0 0 1,0 0 0,0 0 0,0 0 0,0 0-1,0 0 1,1 0 0,-1 0 0,0 0-1,0 0 1,0 0 0,0 0 0,0 0-1,0 0 1,0 0 0,1 0 0,-1 0-1,0 0 1,0 0 0,0 0 0,0 0 0,0 0-1,0 0 1,0 0 0,0 0 0,1 0-1,-1 0 1,0 0 0,0-1 0,0 1-1,0 0 1,0 0 0,0 0 0,0 0 0,0 0-8,6-4-64,-6 4 72,1-1 2,0-1 0,0 1 0,0 0-1,0 0 1,-1 0 0,1-1 0,0 1 0,-1-1-1,1 1 1,-1 0 0,0-1 0,1 1 0,-1-1-1,0 1 1,0-1 0,0 1 0,0-1 0,0 1-1,0-1 1,0 1 0,0 0 0,-1-1-1,1 1 1,-1-1 0,1 1 0,-1 0 0,0-2-9,0 0 18,-1 0 1,1 1 0,-1-1-1,0 0 1,0 1 0,0-1-1,0 1 1,0 0 0,-1 0-1,1 0 1,-2-2-19,0 2 17,0 0 1,0 1-1,0-1 1,0 1-1,0-1 0,-1 1 1,1 0-1,0 1 1,0-1-1,-1 1 0,1 0 1,0 0-1,-1 0 1,-3 1-18,-5 1 20,0 1 0,1 1 1,-1 0-1,0 1-20,-16 6 60,0 1 0,1 1 0,-20 14-60,35-19-3,1 0 1,0 1 0,0 1-1,1 0 1,0 0-1,1 1 1,0 0-1,-5 9 3,13-18 3,1 0-1,0 0 1,-1 0-1,1 0 0,0 0 1,0 1-1,1-1 0,-1 0 1,0 1-1,1-1 1,-1 0-1,1 1 0,0-1 1,0 0-1,0 1 1,0-1-1,0 1-2,1-1 3,-1 1 1,1-1-1,0 0 0,0-1 0,0 1 1,0 0-1,0 0 0,1 0 0,-1 0 1,0-1-1,1 1 0,-1-1 0,1 1 1,0-1-1,1 1-3,7 4-3,0 0 1,0-1-1,0-1 1,1 0-1,0 0 1,5 1 2,-4-2-32,40 13 89,2 5-57,-35-13 203,-1 0 0,0 2 0,0 0 0,9 8-203,-24-16 17,0-1 0,-1 1 1,1-1-1,0 0 0,0 0 0,0 0 0,0-1 0,0 1 0,0-1 0,0 0 0,1 1 0,-1-1 0,0-1 0,0 1 0,0 0 0,0-1 0,0 0 1,0 1-1,3-2-17,9-4-5,-1 1 0,1-2 1,5-3 4,-8 3-28,1 0 51,-1 0 0,0-2 0,-1 1 0,0-1 1,2-3-24,-8 8 17,2-3 7,1-1-1,-1 0 0,-1 0 0,1-1 1,-1 1-1,-1-1 0,1-1 1,-2 1-1,1-1 0,-1 0 0,1-5-23,0-5 27,0 0 0,-1 0-1,-2-1 1,0 1 0,-1-9-27,0-2-24,-2 0 0,-1 0 0,-2 0 0,-1 1 0,-1-1 0,-2 1 0,-1 0 0,-1 1 24,-3-1-81,0 1 0,-2 0 0,-2 1 0,0 1 0,-2 0 0,-18-20 81,29 39-9,0 0 0,0 0 0,0 1 0,-1 0-1,0 0 1,0 1 0,0 0 0,-1 1 0,0 0-1,0 1 1,-1 0 0,1 0 0,-1 1 0,0 0 0,0 1-1,0 1 1,0 0 0,-11 0 9,3 1-27,-1 1-1,0 1 1,1 0 0,-1 2 0,1 0-1,0 2 28,-7 2-1,1 1-1,0 1 0,0 1 0,-5 5 2,13-6-1,-1 2 0,1 0 0,1 0 1,0 2-1,1 0 0,-11 14 1,6-4-8,1 1 0,1 1 0,2 1 0,-2 6 8,2-3 39,2 1 1,2 0-1,0 1 1,2 0-1,2 1 1,1 0-1,1 0 1,2 0-1,1 1 1,2 0-1,2 16-39,1-23 37,1-1 0,2 0-1,0 0 1,2 0-1,0-1 1,11 22-37,-9-26-1,1-2 1,1 1 0,0-2-1,2 1 1,0-2-1,1 0 1,1 0 0,10 8 0,-2-5 61,1 0 1,1-2 0,0-1 0,2-1 0,-1-1-1,2-1 1,0-2 0,1-1 0,0-1 0,2-1-62,-10-3-323,-1-2 0,1 0 0,-1-1 0,1-2 1,0 0-1,0-1 0,0-1 0,0 0 0,-1-2 1,1-1-1,-1 0 0,1-2 0,-1 0 1,-1-1-1,5-3 323,26-19-4144,-6 4 1275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1 429 10144,'0'-6'2761,"0"4"-1100,0 4-627,0-1 709,2-4 1396,7-14-1888,-2 2-965,0 0 1,-1 0 0,0-1-1,-1 1 1,-1-1 0,-1-1-1,0 1 1,-1-4-287,4-20 147,-3 0 0,-1 0 1,-3 0-1,0 0 0,-3-1-147,3 28 33,0 8 9,-1 14 11,-2 21-22,0 0 0,3 0 0,1 29-31,3 2-141,8 29 141,-7-57-1261,0 20 1261,-6 5-3934,1-24 1918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17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91 11808,'-14'-3'3792,"14"3"-3725,0 0 0,0 0 1,0 0-1,0 0 1,0 0-1,0 0 0,0 0 1,-1 0-1,1 0 1,0 0-1,0 0 1,0 0-1,0 0 0,0 0 1,0 0-1,0 0 1,0 0-1,0 1 1,0-1-1,0 0 0,-1 0 1,1 0-1,0 0 1,0 0-1,0 0 1,0 0-1,0 0 0,0 0 1,0 0-1,0 1 1,0-1-1,0 0 1,0 0-1,0 0 0,0 0 1,0 0-1,0 0 1,0 0-1,0 0 0,0 0 1,0 1-1,0-1 1,0 0-1,0 0 1,0 0-1,0 0 0,0 0 1,0 0-1,0 0 1,0 0-1,0 0 1,0 0-1,1 1 0,-1-1 1,0 0-1,0 0 1,0 0-68,0 0 91,0 0 0,0 1 0,0-1 0,1 0 0,-1 0 0,0 1-1,0-1 1,0 0 0,0 0 0,1 1 0,-1-1 0,0 0 0,0 0 0,1 0 0,-1 1 0,0-1 0,1 0 0,-1 0 0,0 0 0,0 0 0,1 0 0,-1 0 0,0 0 0,1 0-91,13-1 584,-1-1 1,1 0-1,-1-1 1,1-1-585,-7 2 137,101-28 473,22-6-2211,-100 29-7051,29-1 8652,-31 7-4250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2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1152 6976,'-48'-32'2256,"45"30"-2164,0 0 1,0 0-1,1 0 0,-1-1 1,1 0-1,-1 1 1,1-1-1,0 0 1,0 0-1,1 0 0,-1 0 1,0 0-1,1-1 1,-1 0-93,-8-19 1068,5 13-786,1 0 1,0-1-1,0 0 0,1 1 0,1-1 0,0 0 0,0 0 0,1 0 0,1 0 1,0-10-283,0 21 6,0 0 1,0-1 0,0 1 0,0-1 0,0 1-1,0-1 1,0 1 0,0 0 0,0-1 0,0 1 0,0-1-1,0 1 1,1 0 0,-1-1 0,0 1 0,0-1-1,1 1 1,-1 0 0,0-1 0,0 1 0,1 0-1,-1-1 1,0 1 0,1 0 0,-1 0 0,0-1 0,1 1-1,-1 0-6,1 0 3,0-1 0,0 1-1,0 0 1,0 0-1,0 0 1,0 0 0,0 0-1,0 0 1,0 0-1,0 1 1,0-1 0,0 0-1,0 1-2,32 14-32,-27-11 74,2 1-35,-1 0 1,0 0-1,0 0 0,0 1 1,-1 1-1,1-1 0,0 2-7,13 17 26,6 12-26,-3-4 51,-3-7 120,35 46 629,-45-61-555,0-1 0,0 0 1,1 0-1,0-1 0,2 0-245,-10-7 50,0 0-1,0 0 0,0-1 0,0 1 0,0-1 0,1 0 0,-1 0 0,0 0 0,1-1 0,-1 1 1,1-1-1,-1 1 0,1-1 0,-1 0 0,0-1 0,1 1 0,-1-1 0,1 1 0,-1-1 0,0 0 0,1 0 1,-1 0-1,0-1 0,0 1 0,0-1 0,0 0 0,0 0 0,0 0 0,1-1-49,6-5 127,-1-1-1,0-1 1,0 1-1,-1-1 1,0-1-1,-1 1 1,3-7-127,87-152 394,-7-4 1,24-80-395,69-162-3952,-151 342-1008,-4 9 1478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2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39 609 9152,'-2'0'438,"-1"0"0,1 0 1,-1 0-1,1 1 0,0-1 1,-1 1-1,1-1 0,0 1 1,0 0-1,-2 0-438,3 0 70,0 0-1,0-1 1,0 1-1,0 0 1,1 0 0,-1 0-1,0 0 1,1 0-1,-1 0 1,1 0-1,-1 0 1,1 0 0,-1 0-1,1 0 1,-1 0-1,1 0 1,0 0-1,0 0 1,0 0 0,0 1-1,0-1 1,0 0-1,0 0 1,0 0-70,0 7 28,1 0 1,0 0 0,1 0-1,0 0 1,0-1-1,1 1 1,-1-1-1,4 5-28,7 14-43,12 17 43,-12-20 87,18 26 228,1-2-1,2-1 1,2-2-1,41 39-314,-67-73 208,1 0-1,0-1 0,0 0 0,1-1 1,9 5-208,-16-10 83,-1-1 1,1 0 0,0 0-1,0 0 1,0 0 0,0-1-1,0 0 1,0 0 0,0-1-1,0 1 1,0-1 0,1 0-1,-1 0 1,0-1 0,0 0-1,0 1 1,2-2-84,1-1 132,0-1 0,0 1-1,0-1 1,-1-1 0,0 1 0,0-1-1,0-1 1,-1 1 0,0-1-1,0 0 1,5-6-132,6-10 170,-1-1-1,-1 0 0,0-3-169,82-163 143,-26 48-280,76-118-1144,-73 132-681,6-10-640,1 2-4166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3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215 278 4736,'-4'-24'1530,"-1"13"-932,-15-17 1229,-1 1 1,-3-1-1828,-8-10 3075,0-3-3075,23 28 472,-1 0 0,-1 1 0,0 0 0,-7-5-472,12 10 162,-2 1 362,8 6-514,0 0 0,-1 0 0,1 0 0,0 1 0,0-1 0,-1 0 0,1 0 0,0 0 0,0 1-1,0-1 1,0 0 0,-1 0 0,1 1 0,0-1 0,0 0 0,0 0 0,0 1 0,0-1 0,0 0 0,0 0 0,-1 1 0,1-1 0,0 0 0,0 1 0,0-1 0,0 0 0,0 0 0,0 1 0,1-1 0,-1 0 0,0 1 0,0-1 0,0 0 0,0 0 0,0 1-10,8 68 42,34 302 29,-7-72-174,-20-132 178,22 205-11,-20-190 683,-17-158 325,0-24-1066,0 0 0,0 0 0,1 0 1,-1 0-1,0 1 0,0-1 0,0 0 0,0 0 0,0 0 0,0 0 0,0 0 0,0 0 0,0 0 0,0 0 1,0 0-1,0 0 0,0 0 0,0 0 0,0 0 0,0 1 0,0-1 0,0 0 0,0 0 0,0 0 0,0 0 1,0 0-1,-1 0 0,1 0 0,0 0 0,0 0 0,0 0 0,0 0 0,0 0 0,0 0 0,0 0 0,0 0 1,0 0-1,0 0 0,0 0 0,0 1 0,0-1 0,0 0 0,0 0 0,0 0 0,0 0 0,-1 0 0,1 0 1,0 0-1,0 0 0,0 0 0,0 0 0,0 0 0,0 0 0,0 0 0,0 0 0,0 0 0,0 0 0,0 0 1,0 0-1,0 0 0,0 0 0,-1-1 0,1 1 0,0 0 0,0 0 0,0 0 0,0 0 0,0 0 0,0 0 1,0 0-8,-5-13 236,2 1-147,-9-35 75,2-24-3,0-57-160,8 70 99,3 0 1,2 1-1,5-14-99,-5 46 6,6-44-40,3 0-1,4-1 35,-11 49 18,2 0 0,0 1 0,1 0 0,1 0 0,1 1 0,1 0 0,1 1-1,11-14-17,-18 26-5,2-1 0,-1 1 0,1 0 0,0 0 0,0 1 0,0 0 0,1 0 0,0 1 0,0 0 0,7-3 5,-9 5 2,0 0 1,1 0-1,-1 1 0,0-1 0,0 2 1,1-1-1,-1 1 0,0 0 1,1 0-1,-1 0 0,0 1 1,1 0-1,-1 0 0,0 1 0,1 0-2,2 1 4,0 1 0,-1 0-1,1 0 1,-1 1 0,0 0-1,0 0 1,-1 0 0,0 1-1,0 1 1,0-1 0,0 1 0,-1 0-1,-1 1 1,1-1 0,-1 1-1,0 0 1,-1 0 0,0 1-1,0 0 1,-1-1 0,0 1-1,0 0 1,-1 0 0,0 1-1,-1-1 1,0 0 0,-1 1-1,0-1 1,0 4-4,-1 0 27,-1-1-1,-1 1 1,1-1-1,-2 0 1,0 0-1,0 0 1,-1 0-1,-1-1 1,0 0-1,-2 3-26,-1 0 18,-2 0 0,1-1-1,-2 0 1,1-1 0,-2 0 0,0-1-1,-6 4-17,11-9-123,-1-1 0,1 0 0,-1 0 1,-1-1-1,1 0 0,-1-1 0,1 0 0,-2 0 123,0-1-874,0 0 0,-1 0 0,1-1 0,-5-1 874,0 0-1248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3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7456,'0'-6'3185,"0"8"-1218,0 16-584,0 31-1049,-7 104 720,3-81-595,2 1 1,5 12-460,2-30 352,-2-33 309,-2-19 24,0-9 326,0-11-873,1-1-1,0 1 1,2-4-138,3-15 41,-5 27-36,0 0 0,0 1 1,1-1-1,0 1 1,1 0-1,-1 0 0,2 0 1,-1 1-1,1-1 0,0 1 1,1 0-1,2-3-5,-5 7-4,0 1 0,0-1 0,0 0 1,0 1-1,0 0 0,0 0 0,1 0 0,-1 0 0,1 0 0,-1 1 0,1-1 1,0 1-1,-1 0 0,1 0 0,0 0 0,0 1 0,0 0 0,0-1 0,0 1 1,-1 0-1,1 1 0,0-1 0,0 1 0,0 0 0,0 0 0,-1 0 0,1 0 1,0 1-1,1 0 4,0 1 15,-1-1 0,1 1 1,-1 0-1,0 1 0,0-1 1,0 1-1,0 0 0,0 0 1,-1 0-1,0 0 0,1 0 0,-2 1 1,1 0-1,-1 0 0,1-1 1,-1 1-1,0 0 0,-1 1 1,0-1-1,1 0 0,-1 3-15,1 6 5,-1 0 0,-1 0 1,0 0-1,-1 0 0,0 0 0,-1 0 0,-2 8-5,0-5-41,-1 0 0,0 0 0,-1 0 0,-1-1 0,0 0-1,-4 4 42,5-9-607,-1-1-1,0 0 0,-1-1 1,0 0-1,-10 9 608,17-17-303,0 0 0,0 1 0,-1-1-1,1 0 1,-1 0 0,1 0 0,-1 0 0,1 0 0,-1 0 0,0 0 0,1-1 0,-1 1 0,0-1-1,0 1 1,0-1 0,1 1 0,-1-1 0,-1 0 303,-8 0-2581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6 121 9056,'-6'0'3360,"6"0"-2624,11-20-192,-5 5 416,5 12-640,5-17 128,11 5-256,4-14-96,2 11-64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579 443 7040,'0'0'96,"0"0"0,-1 0 0,1 0 0,0 0 0,0 1 0,0-1 0,0 0 0,0 0 0,0 0 0,0 0 1,0 0-1,0 0 0,0 0 0,0 0 0,0 0 0,0 0 0,0 1 0,0-1 0,0 0 0,0 0 0,0 0 0,0 0 0,0 0 0,0 0 1,0 0-1,0 0 0,0 0 0,0 1 0,0-1 0,1 0 0,-1 0 0,0 0 0,0 0 0,0 0 0,0 0 0,0 0 0,0 0 0,0 0 1,0 0-1,0 0 0,0 0 0,0 0 0,0 0 0,1 0 0,-1 0 0,0 0 0,0 0 0,0 0 0,0 0 0,0 0 0,0 0 0,0 0 1,0 0-1,0 0 0,1 0 0,-1 0 0,0 0 0,0 0 0,0 0-96,-8 5 2054,6-2-626,2-2-1398,0-1 0,0 0-1,0 0 1,0 0 0,0 1 0,0-1 0,0 0-1,0 0 1,0 0 0,0 1 0,0-1 0,0 0 0,0 0-1,0 0 1,0 1 0,0-1 0,0 0 0,0 0 0,0 0-1,-1 1 1,1-1 0,0 0 0,0 0 0,0 0 0,0 0-1,0 0 1,-1 1 0,1-1 0,0 0 0,0 0 0,0 0-1,0 0 1,-1 0 0,1 0 0,0 0 0,0 0-1,0 0 1,-1 1 0,1-1 0,0 0 0,0 0-30,1-1 122,0 0 1,-1-1-1,1 1 1,0 0-1,0 0 1,-1 0-1,1-1 1,-1 1-1,1 0 1,-1 0-1,0-1 1,1 1-1,-1-2-122,4-30 645,-4 27-577,0 0 0,0 0 0,-1 0 0,0 1 0,0-1 0,0 0 0,-1 0 0,1 1 0,-1-1 0,-2-3-68,3 7-1,0 1-1,-1-1 1,1 0 0,0 1-1,-1-1 1,1 1 0,-1-1-1,1 1 1,-1 0 0,0 0 0,0-1-1,1 1 1,-1 1 0,0-1-1,0 0 1,0 0 0,0 1-1,0-1 1,0 1 0,0-1-1,0 1 1,-1 0 0,1 0-1,0 0 1,0 0 0,0 0-1,0 1 1,0-1 1,-3 1-12,0 1 0,1-1 0,-1 1-1,1 0 1,-1 0 0,1 0 0,0 1 0,0 0 0,0 0 0,0 0-1,-2 2 13,-20 22-128,1 0 0,-8 15 128,16-20-26,7-10 9,1 0 1,1 1-1,-6 12 17,12-22-5,0 0-1,1 0 1,0 1-1,-1-1 1,1 0-1,0 1 1,0-1-1,1 1 0,-1 0 1,1-1-1,0 1 1,0-1-1,0 1 1,0 0-1,0-1 1,1 1-1,0-1 0,0 1 6,0-2 4,0 1 0,0-1 0,1 0 0,-1 0-1,0 0 1,1 0 0,0 0 0,-1-1 0,1 1-1,0 0 1,0-1 0,0 1 0,0-1-1,0 0 1,1 1-4,4 1-14,0-1-1,0 1 1,1-1 0,0 0 14,8 2-21,-6-1 15,-1 1-1,1 0 1,-1 1-1,0 0 1,0 0-1,-1 0 1,1 1-1,-1 1 1,0 0 0,-1 0-1,0 0 1,0 1-1,0 0 1,-1 0-1,0 0 1,-1 1-1,0 0 1,0 0-1,2 7 7,-1-1-2,14 33 34,-19-45-9,1 0 0,0 0 0,0 0 0,0 0 0,0 0 0,1 0 0,-1-1 0,1 1 0,-1-1 0,1 1 0,2 0-23,-4-2 38,1-1-1,-1 1 1,1 0-1,-1-1 1,1 0 0,-1 1-1,1-1 1,-1 0-1,1 0 1,0 1 0,-1-1-1,1-1 1,-1 1-1,1 0 1,-1 0 0,1 0-1,-1-1 1,1 1 0,-1-1-1,2 0-37,2-1 62,-1-1 1,1 0-1,-1 0 0,0 0 1,1-1-63,-1 1 51,3-4-19,1 0 1,-1-1 0,-1 0 0,1 0-1,-1-1 1,-1 1 0,0-1-1,5-9-32,4-14 240,9-32-240,-15 41 52,-1-2 0,-1 1-1,-1-1 1,-1 0 0,-1 0 0,-1 0 0,-2-22-52,-2 19-6,-1 0-1,-1 1 1,-1-1 0,-2 1 0,0 0 0,-2 1 0,-6-11 6,6 19-7,-1 0 0,-1 1 0,0 1 0,-1 0-1,-1 0 1,-7-5 7,9 9-20,-1 0-1,0 1 1,0 1-1,-2 0 0,1 0 1,-1 2-1,-9-5 21,16 9-34,0 1-1,0 0 1,-1 0 0,1 1-1,-1 0 1,0 0-1,0 1 1,1 0 0,-1 0-1,0 0 1,0 1-1,0 1 1,0-1-1,0 1 1,0 1 0,1-1-1,-1 1 1,0 1-1,1-1 1,0 1-1,-1 1 1,-5 3 34,0 2-40,1 0 0,0 1 0,0 1-1,1-1 1,1 2 0,0-1 0,0 1 0,-5 10 40,-6 13-58,1 0 0,-10 27 58,-2 12-63,3 2 0,4 1 1,3 1-1,-2 28 63,3-3 140,-7 97-140,25-159-34,1-1 0,3 0 0,1 1 0,1-1 0,3 0 0,6 25 34,-8-49 5,1-2 0,0 1 0,1 0 0,1-1 0,7 12-5,-10-19-3,1-1 0,0 1 0,0-1 0,0-1 0,0 1 0,1-1 0,0 0 0,0 0 0,0 0 0,1-1 0,0 0 0,5 3 3,0-3-113,1 0-1,-1 0 1,1-1-1,-1-1 1,1 0-1,0 0 1,9-1 113,2-1-850,-1-1 0,0-1 0,21-5 850,41-11-1551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0:4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189 299 7232,'-6'3'1149,"0"-2"-1,0 1 1,-1 0 0,1-1 0,-6 0-1149,11-1 93,0 0 0,-1 0 0,1 0 1,0 0-1,0 0 0,0 0 0,0 0 1,0 0-1,0-1 0,0 1 1,0 0-1,0-1 0,1 1 0,-1-1 1,0 1-1,0-1 0,0 1 0,0-1 1,0 0-1,1 1 0,-1-1 0,0 0 1,1 0-1,-1 1 0,0-1 0,1 0 1,-1 0-1,1 0 0,-1 0 1,1 0-1,0 0 0,-1 0 0,1 0 1,0 0-1,0 0 0,0 0 0,-1 0 1,1 0-1,0 0 0,0 0 0,1 0-93,-1-5 116,0 0-1,1 0 1,1 0-1,-1 0 1,1 0-1,-1 0 1,2 1-1,-1-1 1,1 1-1,1-4-115,9-11 272,0 1 1,4-4-273,-2 3 231,-1 2 8,1 0 0,0 1 0,8-7-239,-15 17 26,0 0-1,0 1 1,0 0 0,1 1 0,-1-1 0,2 1 0,-1 1 0,0 0-1,1 0-25,-7 3 0,0 1-1,0-1 1,0 1-1,0 0 0,0 0 1,0 0-1,-1 0 0,1 0 1,0 0-1,0 1 1,0 0-1,0-1 0,0 1 1,-1 0-1,1 1 0,0-1 1,-1 0-1,1 1 0,-1-1 1,1 1-1,-1 0 1,0 0-1,1 0 0,-1 0 1,0 0-1,-1 0 0,1 1 1,0-1 0,4 6 6,-1 1 1,1 0-1,-2 0 0,1 0 0,-1 0 1,-1 1-1,2 4-6,-2 1 11,0 0 0,0 0 1,-2 0-1,0 1 0,0-1 0,-2 0 0,0 1 0,0-1 0,-2 0 1,0 0-1,-5 14-11,-8 20 246,-2-1 1,-21 39-247,31-71 67,-7 13 134,-8 11-201,2-4 167,29-48-35,-1 0-1,2 1 1,0 0 0,0 1 0,0 0 0,10-6-132,-11 8-17,1 1-1,0 1 1,0-1 0,1 2 0,0-1-1,0 2 1,0-1 0,0 1 0,1 1-1,3-1 18,-4 2 29,1 0-1,0 1 1,0 0-1,0 1 1,0 0-1,0 1 0,0 0 1,0 1-1,0 0 1,0 0-1,-1 2 1,1-1-1,-1 1 1,0 1-1,0-1 0,-1 2 1,1-1-1,3 4-28,-10-6 17,-1-1-1,1 0 1,0 1 0,-1-1-1,0 1 1,0 0-1,0 0 1,0-1 0,0 2-1,0-1 1,-1 0-1,1 0 1,-1 0-1,0 1 1,0-1 0,0 1-1,0 0-16,-1 2 37,0-1 0,0 1 0,0-1 0,-1 0 0,1 1-1,-1-1 1,-1 0 0,1 1 0,-1-1 0,-1 4-37,-5 7 32,1 0-1,-2-1 1,0 0-1,-1 0 1,0-1-1,-4 3-31,-6 5 56,0 0 0,-2-2 0,-4 3-56,-2 0 49,0 0 0,-2-2 1,-1-1-1,0-2 0,-20 9-49,16-14-215,0 0 1,-1-3-1,0-1 1,-1-1 0,-10-1 214,39-6-402,0-1 0,0 1 0,-1-2 1,1 1-1,0-1 0,0 0 0,0-1 1,0 0-1,0 0 0,0-1 0,0 0 0,-2-1 402,-27-12-2431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21:2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8 5312,'-1'-1'193,"0"0"-1,1 1 1,-1-1 0,0 0 0,0 1 0,0-1-1,0 1 1,0-1 0,0 1 0,0 0 0,0-1 0,0 1-1,0 0 1,0 0 0,0 0 0,0 0 0,-1 0-193,-18 7 2759,14-4-2377,3-2-257,1 0 1,-1 0 0,0 0-1,1 1 1,-1 0-1,1-1 1,-1 1-1,1 0 1,0 0 0,-1 0-1,1 0 1,0 1-1,1-1 1,-1 1 0,0-1-1,1 1 1,-1 0-1,1-1 1,-1 2-126,-7 20 190,0 1 0,1 0-1,1 0 1,2 1 0,0 0 0,2 0 0,1 0 0,1 0 0,1 0 0,3 19-190,-3-39 30,1-1 1,0 0-1,0 1 1,0-1-1,1 0 1,0 0-1,0 0 1,0 0-1,1 0 1,0 0-1,0-1 1,0 1-1,0-1 1,1 0-1,-1 0 1,1 0-1,0-1 1,1 1-31,-2-2 58,0 0 0,0 0 0,1 0 0,-1 0 0,1 0 0,-1-1 0,1 0 0,-1 0 0,1 0 0,0 0 0,-1 0 0,1-1 0,0 0 0,0 0 0,0 0 0,-1 0 0,1 0 0,0-1 0,0 1 0,-1-1 0,1 0 0,0-1 0,-1 1 0,3-2-58,4-2 54,0-1 0,-1 0 0,0-1 0,-1 1 1,1-2-1,-1 1 0,-1-1 0,1-1 0,-1 1 0,-1-1 0,0 0 1,0-1-1,3-6-54,21-37 89,-6 7-115,3 2 0,1 1-1,10-10 27,-33 48-2,-1 0 0,1 0-1,0 0 1,0 1 0,0-1-1,1 1 1,0 1-1,0-1 1,0 1 0,0 0-1,0 0 1,1 1 0,-1 0-1,1 0 1,-1 0-1,1 1 1,0 0 0,0 0-1,-1 1 1,1 0 0,0 0-1,0 0 1,0 1 0,-1 0-1,1 1 1,0-1-1,5 3 3,-4-1 8,-1 0-1,0 0 0,1 1 0,-2 0 1,1 0-1,0 1 0,-1 0 0,0 0 0,0 0 1,0 1-1,-1 0 0,0 0 0,0 0 1,0 1-1,-1-1 0,0 1 0,-1 0 1,1 1-1,-1-1 0,0 0 0,-1 1 0,0 0 1,0-1-1,-1 1 0,0 0 0,0 0 1,-1 0-1,0 0 0,0 0 0,-1 0 0,-1 6-7,-1-1 30,-1 0 0,-1 0-1,0-1 1,0 0 0,-1 0-1,-8 11-29,0-3-576,0 0-1,-1-1 0,-8 6 577,-6 9-927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5888,'0'1'364,"0"1"1,0-1 0,0 0-1,0 0 1,0 0-1,0 0 1,1 0-1,-1 1 1,0-1 0,1 0-1,-1 0 1,1 0-1,-1 0 1,1 0-1,-1 0 1,1 0 0,0 0-1,-1 0 1,1 0-1,0-1 1,0 1-1,0 0 1,0 0 0,-1-1-1,2 1-364,20 3 3068,-22-4-3033,1 0 1,-1 0-1,1 0 0,-1 0 1,1 0-1,-1 0 1,0 0-1,1 0 0,-1 0 1,1 0-1,-1-1 1,0 1-1,1 0 0,-1 0 1,0 0-1,1-1 1,-1 1-1,0 0 0,1-1 1,-1 1-1,0 0 0,1-1 1,-1 1-1,0 0 1,0-1-1,0 1 0,1 0 1,-1-1-1,0 1 1,0-1-1,0 1 0,0 0 1,0-1-1,0 1 1,0-1-1,1 1 0,-1-1 1,-1 1-1,1 0 1,0-1-1,0 1 0,0-1 1,0 1-1,0-1 0,0 1 1,0 0-1,-1-1 1,1 1-1,0-1 0,0 1-35,-1-5 35,-1 0-1,1 0 1,-1 0-1,0 0 1,0 0-1,0 0 1,-1 0-1,0 1 1,0 0-1,0-1 1,0 1-1,-1 0 1,0 0-1,1 1 1,-5-4-35,-1 2 4,0 1 1,-1-1-1,1 1 1,-1 1 0,0 0-1,0 0 1,-4 1-5,1 0-34,0 1 1,1 0-1,-1 2 1,0-1-1,0 1 0,-12 3 34,-4 3 16,0 0-1,-8 5-15,12-3-19,0 1 0,1 1 0,0 1 1,1 1-1,0 1 0,1 1 0,0 1 0,-8 9 19,20-15-21,-1 0 0,1 1 0,1 0 0,0 0 1,0 1-1,1 1 0,1-1 0,0 1 0,1 1 0,0-1 0,1 1 0,1 0 0,0 0 1,1 0-1,0 0 0,1 5 21,0 0 22,2 0 0,0 0 0,1 1 0,1-1 0,1 0 0,1 3-22,-2-14 6,0 0 1,1 0-1,0 0 1,0 0-1,0 0 1,1-1-1,0 1 1,1-1-1,0 0 1,0 0-1,0-1 1,1 0-1,0 0 1,0 0-1,3 2-6,3 0 15,1-1 0,0 0 0,0-1 0,0 0 0,1-1 0,0-1 0,0 0 0,11 1-15,4-1 29,0 0 1,0-2-1,28-2-29,-41-1-458,-1-1 1,1 0-1,-1-1 0,1 0 0,-1-1 0,12-6 458,5-2-1423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7232,'0'-1'248,"0"1"0,0 0 1,-1 0-1,1-1 0,0 1 1,0 0-1,0 0 0,0-1 1,0 1-1,-1 0 0,1-1 1,0 1-1,0 0 0,0-1 1,0 1-1,0 0 0,0 0 1,0-1-1,0 1 0,0 0 0,0-1 1,0 1-1,1 0 0,-1-1 1,0 1-1,0 0 0,0 0 1,0-1-1,0 1 0,0 0 1,1-1-1,-1 1 0,0 0 1,0 0-1,1-1-248,11-14 844,2-4-444,-8 4-289,-1 0 0,0 0-1,-1 0 1,0 0 0,-1-1-1,-1 0 1,-1 0 0,0 0-111,-1 16 0,0-1 0,0 1 0,0 0-1,0 0 1,-1 0 0,1 0 0,0-1 0,0 1 0,0 0 0,0 0 0,0 0 0,0 0 0,0-1 0,0 1 0,0 0 0,0 0 0,0 0-1,0 0 1,0-1 0,0 1 0,0 0 0,0 0 0,0 0 0,0 0 0,1-1 0,-1 1 0,0 0 0,0 0 0,0 0 0,0 0 0,0-1-1,0 1 1,0 0 0,1 0 0,-1 0 0,0 0 0,0 0 0,0 0 0,0 0 0,0 0 0,1-1 0,-1 1 0,0 0 0,0 0 0,0 0-1,0 0 1,1 0 0,-1 0 0,0 0 0,0 0 0,0 0 0,0 0 0,1 0 0,-1 0 0,0 0 0,0 0 0,0 0 0,1 0 0,-1 0-1,0 1 1,0-1 0,0 0 0,0 0 0,8 11-17,-4 2 9,-2 0-1,1 0 0,-2 0 1,0 0-1,0 0 0,-1 0 1,-2 9 8,1 13 7,2-8-196,2 0-1,4 22 190,-4-30-976,1-4 129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9152,'-13'-9'3360,"13"9"-2592,0 0-224,0 0 1184,0 0-1056,0-3-1,4 3-415,0-4-160,10 4-64,4-8 96,-1 4-64,9-8-96,5 0 0,4-7-1439,5 7 767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7040,'0'-2'274,"0"0"0,0 0-1,0 0 1,0 1 0,0-1 0,0 0 0,1 0 0,-1 0 0,1 0-1,0 1 1,-1-1 0,1 0 0,0 1 0,0-1 0,0 0 0,0 1-1,0-1 1,0 1 0,1 0 0,-1-1 0,0 1 0,1 0 0,1-1-274,2-1 174,0 1 0,0 0 1,0 0-1,0 1 1,1 0-1,-1-1 0,3 1-174,2-1 70,-8 2-57,0-1 0,-1 1 0,1 0 0,0 0 0,0 0 0,0 0 0,-1 0 0,1 0 0,0 0 0,0 0 0,-1 1 0,1-1 0,0 1 0,-1-1 0,1 1 0,0 0 1,-1-1-1,2 2-13,-3-1 5,0-1 0,0 0 1,0 0-1,0 1 0,0-1 1,0 0-1,0 0 0,0 1 1,0-1-1,0 0 0,-1 0 1,1 1-1,0-1 0,0 0 1,0 0-1,0 0 0,-1 1 1,1-1-1,0 0 0,0 0 1,-1 0-1,1 0 0,0 0 1,0 1-1,0-1 0,-1 0 1,1 0-1,0 0 0,-1 0 1,1 0-1,0 0-5,-12 5 74,9-4-47,-5 2 15,0 1 0,-1-2 0,1 1 0,-1-1 0,-1 0-42,6-1-8,0-1-1,1 0 1,-1 0 0,1 0-1,-1 0 1,0 0 0,1-1-1,-1 1 1,1-1 0,-1 0-1,1 0 1,0 0 0,-3-2 8,5 2-87,-3-1 69,5 2 68,7 2-4150,0-2 1727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6976,'-14'-20'3754,"16"19"-1430,7 2-1512,11 8-92,-16-7-669,-1 0-1,0 1 1,0-1-1,0 1 1,-1 0-1,1-1 1,1 4-51,-3-5 18,0 0 0,-1 0 0,1-1 0,-1 1 0,0 0 0,1 0 0,-1 0 0,0 0 0,1-1 1,-1 1-1,0 0 0,0 0 0,0 0 0,0 0 0,0 0 0,0 0 0,0 0 0,0 0 0,0 0 0,0-1 1,-1 1-1,1 0 0,0 0 0,-1 0 0,1 0 0,0 0 0,-1-1 0,1 1 0,-1 0 0,0 0 0,1-1 1,-1 1-1,1 0 0,-1-1 0,0 1-18,-13 9 584,13-10-574,1 0 0,0 0 0,0 0 0,-1 1 1,1-1-1,0 0 0,-1 0 0,1 0 0,0 0 0,-1 0 0,1 0 1,0 0-1,0 0 0,-1 0 0,1 0 0,0 0 0,-1 0 0,1 0 1,0 0-1,0 0 0,-1 0 0,1-1 0,0 1 0,-1 0 0,1 0 1,0 0-1,0 0 0,-1-1 0,1 1 0,0 0 0,0 0 0,0 0 1,-1-1-1,1 1 0,0 0 0,0 0 0,0-1 0,0 1 0,-1 0 1,1 0-1,0-1 0,0 1 0,0 0 0,0-1 0,0 1 0,0 0 1,0 0-1,0-1 0,0 1 0,0 0 0,0-1 0,0 1 0,0 0 1,0-1-1,0 1 0,0 0-10,3-5 42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7552,'-7'-28'2448,"6"23"-1238,2 6-871,2 5-219,49 216 483,84 436 138,-86-379 2550,-48-273-2111,-2-19-774,-2-21-233,0-7-149,2-38-24,1 18 51,2 13-59,1-1 0,3 1 0,2 0 0,4-9 8,-8 42-23,-1 0 0,2 0 1,0 0-1,0 1 0,1-1 0,1 2 0,1-1 0,2-2 23,-7 11-19,0 0-1,1 0 1,-1 0 0,1 0-1,0 1 1,1 0 0,-1 0-1,1 0 1,-1 1-1,1-1 1,0 1 0,0 1-1,1-1 1,-1 1-1,0 0 1,1 1 0,0 0-1,-1 0 1,1 0-1,2 1 20,-5-1-6,-1 1 0,0 0-1,0 1 1,0-1 0,0 1-1,0-1 1,0 1 0,0 0-1,0 0 1,0 0 0,-1 0-1,1 1 1,0-1 0,0 1-1,-1 0 1,1-1 0,-1 1-1,0 0 1,0 1 0,1-1-1,-1 0 1,0 1 0,-1-1-1,1 1 1,0-1 0,-1 1-1,0 0 1,1 0 0,-1 0-1,0-1 1,0 2 6,0 3 12,0 0 1,0 0-1,0 0 0,-1 1 1,0-1-1,0 0 1,-1 0-1,0 0 0,0 1 1,0-1-1,-1 0 0,-2 5-12,-1-2 12,0 1-1,0-1 0,-1 0 0,0-1 1,-1 1-1,0-1 0,-1 0 0,1-1 1,-2 0-1,1 0 0,-1-1 0,0 0 0,-1-1 1,0 1-1,0-2 0,0 0 0,0 0 1,-1-1-1,-1 1-11,4-4 5,1 1 1,-1-1-1,0-1 1,1 0-1,-1 0 1,0 0 0,1-1-1,-1 0 1,1 0-1,-1-1 1,1 0-1,0 0 1,-1-1-1,-5-3-5,8 4-357,0-1 0,0 0 0,0 0 0,0-1 0,0 0 1,1 0-1,-2-2 357,0-2-1200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8480,'5'-9'3136,"-5"9"-2432,4 16-224,-4-8 608,4 1-704,1 6 480,-1 1-512,1 3 32,-1 1-224,1 8-96,-1-6-32,-4 2 96,0 4-64,0-1-96,5-4 0,-5-3-2944,4-4 1632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6656,'0'-16'2144,"8"30"1072,-6-10-3028,1 1 0,0 0 0,0-1 0,0 0 0,1 0 0,0 0 0,-1 0 0,2 0-188,10 12 362,3 6 142,-1 1-1,-1 0 1,9 17-504,35 78 568,-33-62-183,-20-43-114,0-1-1,0 0 1,1 0 0,6 7-271,-13-19 31,-1 1-1,1 0 1,-1-1 0,1 1 0,-1-1 0,1 1-1,-1 0 1,1-1 0,0 1 0,-1-1 0,1 0-1,0 1 1,-1-1 0,1 1 0,0-1 0,0 0-1,-1 0 1,1 1 0,0-1 0,0 0 0,0 0-1,-1 0 1,1 0 0,0 0 0,0 0 0,0 0-1,0 0 1,-1 0 0,1-1 0,0 1 0,0 0-1,-1 0 1,1-1 0,0 1 0,0 0 0,-1-1-1,1 1 1,0-1 0,-1 1 0,1-1 0,0 1-1,-1-1 1,1 1 0,-1-1 0,1 0 0,-1 1-1,1-1 1,-1 0 0,0 0 0,1 0-31,2-4 74,0-1 1,-1 0 0,0 0-1,0 0 1,1-4-75,-2 9 1,8-42 71,-1 1 0,0-16-72,0-6 48,24-121-1098,-27 161 548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9056,'0'0'83,"0"0"0,0 0 0,0 0 0,0 0 0,0 0 0,0 0 0,1-1 1,-1 1-1,0 0 0,0 0 0,0 0 0,0 0 0,0 0 0,0 0 0,0 0 0,0 0 1,0-1-1,0 1 0,0 0 0,0 0 0,0 0 0,0 0 0,1 0 0,-1 0 0,0 0 1,0 0-1,0 0 0,0 0 0,0 0 0,0 0 0,0 0 0,1 0 0,-1 0 0,0 0 1,0 0-1,0-1 0,0 1 0,0 0 0,0 1 0,0-1 0,1 0 0,-1 0 0,0 0 1,0 0-1,0 0 0,0 0 0,0 0 0,0 0 0,0 0 0,1 0 0,-1 0 0,0 0 1,0 0-1,0 0 0,0 0 0,0 0 0,0 0 0,0 1 0,0-1 0,0 0-83,3 11 1416,-2 19-1173,-1-6-10,-1 0 0,-1 0 0,-1 0 0,-1 0 1,-1-1-1,-1 0 0,-5 10-233,-71 158 2261,82-191-2249,-1 1 1,1 0-1,0 0 0,-1-1 0,1 1 0,0 0 1,0 0-1,0 0 0,0-1 0,0 1 1,0 0-1,0 0 0,0 0 0,0-1 0,0 1 1,0 0-1,0 0 0,0 0 0,1-1 1,-1 1-1,0 0 0,1 0 0,-1-1 0,0 1 1,1 0-1,-1-1 0,1 1 0,-1 0 1,1-1-1,0 1 0,-1-1 0,1 1 0,-1-1 1,1 1-1,0-1 0,-1 0 0,1 1 1,0-1-1,0 0 0,-1 1 0,1-1 0,0 0 1,0 0-1,0 0 0,0 1-12,5 0 47,1-1 1,0 1-1,0-1 0,0 0 1,2-1-48,3 1 24,173-3-557,-106-1-4385,-57 3 2636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11296,'-9'-14'4192,"9"14"-3264,-4 7-257,-1 0 257,10 5-640,-5 8 384,4 3-384,-4 6 64,5 2-224,-5 3-64,4 6-32,1 7 96,4-1-64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592 331 9568,'-20'5'3956,"20"-5"-3896,-1 0-1,0 1 1,1-1-1,-1 0 1,0 1 0,1-1-1,-1 0 1,1 1-1,-1-1 1,1 1-1,-1-1 1,1 1-1,-1-1 1,1 1-1,-1-1 1,1 1 0,0 0-1,-1-1 1,1 1-1,0-1 1,-1 1-1,1 0 1,0-1-1,0 1 1,0 0-60,0-1 38,0 1 0,0-1 0,0 0 0,0 0-1,0 0 1,0 0 0,0 0 0,0 1 0,0-1 0,1 0 0,-1 0 0,0 0 0,0 0 0,0 0 0,0 0-1,0 0 1,0 0 0,1 1 0,-1-1 0,0 0 0,0 0 0,0 0 0,0 0 0,1 0 0,-1 0 0,0 0-1,0 0 1,0 0 0,0 0 0,0 0 0,1 0 0,-1 0 0,0 0 0,0 0 0,0 0 0,0 0 0,1 0-1,-1 0 1,0-1 0,0 1 0,0 0 0,0 0-38,8-3 584,-5 1-465,0 0-1,-1-1 1,1 1 0,-1-1-1,1 1 1,-1-1 0,0 0 0,0 0-1,0 0 1,-1 0 0,1 0 0,-1 0-1,1-1 1,-1 1 0,0 0-1,0-1 1,-1 1 0,1-1 0,-1 1-1,1-1 1,-1 1 0,0-3-119,-1-3 118,0 0 1,0 0 0,-1 0-1,0 1 1,-1-1 0,1 0-1,-2 1 1,1 0 0,-2-2-119,-8-12 115,0 0 1,-2 1-1,-11-13-115,19 26-1,-1 0-1,1 0 1,-2 1-1,1 0 1,-1 0-1,0 1 0,0 0 1,-1 1-1,0 0 1,0 1-1,0 0 1,-5-1 1,7 2-13,0 1 0,0 1 0,0 0 0,-1 0 0,1 1 1,0 0-1,-1 0 0,1 1 0,0 0 0,0 0 0,0 1 1,-1 0-1,2 0 0,-1 1 0,0 0 0,-5 3 13,-13 10-23,0 1 0,1 1 0,-22 20 23,35-26-9,0 0 1,1 1-1,0 0 0,1 1 0,0 0 1,1 1-1,1 0 0,0 0 0,1 1 1,1 0-1,0 4 9,1-6-8,1 1 1,1 0-1,0 0 1,1 0-1,0 0 1,2 0-1,0 0 1,0 0-1,1 1 0,1-1 1,1 0-1,2 9 8,-2-16 12,1 1-1,-1-1 1,1 1-1,1-1 0,-1 0 1,1-1-1,1 1 1,0-1-1,0 0 0,0-1 1,0 1-1,1-1 1,0 0-1,1-1 0,-1 0 1,1 0-1,0-1 1,1 1-1,-1-2 0,0 1 1,1-1-1,0-1 1,0 0-1,0 0 0,0 0 1,0-1-1,0-1 1,0 1-1,9-2-11,31-8-299,0-3 43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7712,'-1'0'74,"-16"-2"5009,16 2-4953,1 0 1,-1 0-1,1 0 1,0-1-1,-1 1 1,1 0-1,0-1 1,-1 1-1,1 0 1,0-1-1,0 1 1,-1 0-1,1-1 1,0 1 0,0-1-1,0 1 1,-1 0-1,1-1 1,0 1-1,0-1 1,0 1-1,0-1 1,0 1-1,0 0 1,0-1-1,0 1 1,0-1-1,0 1 1,0-1-1,0 1 1,0 0-1,0-1 1,0 1-1,1-1 1,-1 1-1,0-1-130,2-39 2288,2 28-2079,0 0-1,0 0 1,1 1-1,1-1 1,-1 1-1,2 0 1,0 1-1,0 0 1,1 0-1,0 0 1,6-4-209,-12 12-7,1 0 0,-1 0 1,1 0-1,0 0 1,0 1-1,0-1 0,-1 1 1,1 0-1,1 0 1,-1 0-1,0 0 0,0 1 1,0-1-1,2 1 7,-3 0-2,0 0 0,0 0 1,0 0-1,0 0 0,0 0 0,0 1 0,0-1 0,0 1 1,0 0-1,0-1 0,0 1 0,-1 0 0,1 0 0,0 0 0,-1 1 1,1-1-1,-1 0 0,1 0 0,-1 1 0,1-1 0,-1 1 1,0-1-1,0 1 0,0 0 0,0 0 2,2 3-6,0 1 1,-1 1-1,0-1 0,0 0 0,0 0 1,-1 1-1,0-1 0,0 1 0,-1-1 1,0 1-1,0-1 0,-1 1 1,1-1-1,-2 5 6,-2 7-11,0-1 1,-1 1-1,-1-1 0,-6 12 11,10-25 12,-15 34 93,-9 13-105,20-40 42,0-1 0,-1 0 0,0-1 0,-1 0 0,0 0 0,0 0 0,-2 0-42,23-14-8,1 0 0,0 1-1,6-1 9,-8 2-2,7-2-6,0 2-1,0 0 0,1 1 1,16 0 8,-23 2-14,0 1 1,0 0 0,0 0-1,-1 2 1,1-1 0,0 2-1,8 3 14,-17-5 4,0 0 0,0-1 0,0 2 0,-1-1 0,1 0 0,-1 1 0,1 0 0,-1-1 1,0 1-1,0 1 0,-1-1 0,1 0 0,-1 1 0,2 2-4,-2-3-2,-1-1 1,0 1-1,0 1 1,0-1-1,0 0 1,0 0-1,-1 0 1,0 0-1,1 1 1,-1-1-1,0 0 1,0 0-1,-1 1 1,1-1-1,-1 0 1,0 0-1,0 0 1,0 0-1,0 0 1,0 1 1,-7 11 33,-1 0 0,0 0 0,0-1 0,-2 0-1,0 0 1,-8 7-33,1-4 45,0 0 0,-2-2 0,0 0 0,0-1 0,-1-1 0,-1-1 0,-10 4-45,24-12 18,0 0 1,1-1-1,-1 0 1,-1 0-1,1-1 1,0 0-1,-1 0 1,1-1-1,-1 0 1,1-1-1,-1 0 1,1 0-1,-8-1-18,6-1-157,-1-1-1,1 0 1,0 0 0,0-1 0,0-1-1,0 1 1,1-2 0,-1 1-1,-2-3 158,4 2-1452,1 0 0,-1-1 0,1 0 0,0 0 0,0 0 0,-2-4 1452,-2-10-3866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8064,'-1'-1'314,"1"-1"0,-1 1 1,1-1-1,0 0 0,-1 1 1,1-1-1,0 0 0,0 1 1,0-1-1,0 0 0,0 1 1,0-1-1,1 1 0,-1-1 1,0 0-1,1 1 0,-1-1 1,1 1-1,0-1 0,-1 1 1,1-1-1,0 1 0,0-1 1,1 0-315,0 1 85,-1 0 0,1 0 0,-1 0 1,1 1-1,0-1 0,-1 0 0,1 1 0,0 0 1,0-1-1,-1 1 0,1 0 0,0 0 0,0 0 1,0 0-1,0 0 0,-1 0 0,1 0 1,0 1-1,0-1 0,-1 1 0,1-1 0,0 1 1,-1 0-1,2 0-85,0 0 36,1 1 0,-1 0 0,1 0 0,-1 0 1,0 1-1,1-1 0,-1 1 0,-1-1 0,1 1 0,0 0 0,-1 0 1,1 0-1,-1 1 0,0-1 0,0 1 0,0-1 0,-1 1 1,1-1-1,-1 1 0,0 0 0,0 0 0,0 0 0,0 2-36,0-1 18,-1 0-1,0 1 0,0-1 0,0 0 1,0 0-1,-1 1 0,0-1 1,0 0-1,0 0 0,-1 0 0,1 0 1,-1 0-1,-1 0 0,1 0 1,-1-1-1,1 1 0,-4 2-17,2-2 50,-1 0 1,0 0-1,0-1 0,0 0 1,-1 0-1,0 0 0,0 0 0,0-1 1,0 0-1,0 0 0,0-1 0,-1 0 1,0 0-1,-3 1-50,8-3 18,1 0-1,-1 0 1,1 1-1,-1-1 1,1 0-1,-1 0 1,0-1-1,1 1 1,-1 0 0,1-1-1,-1 1 1,1 0-1,-1-1 1,1 0-1,-1 1 1,1-1-1,0 0 1,-1 0 0,1 0-1,0 0 1,0 0-1,-1 0 1,1 0-1,0 0 1,0 0-1,0 0 1,0-1 0,1 1-1,-1 0 1,0-1-1,1 1 1,-1-1-1,0 1 1,1-1-1,0 1 1,-1-1 0,1 0-19,-1-3-22,1 1-1,-1-1 0,1 0 1,0 1-1,1-1 0,-1 1 1,1-1-1,0 1 0,0-1 0,0 1 1,1-1-1,-1 1 0,2-1 24,10-17-1210,8 4 324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8384,'-1'-2'420,"-3"-18"3742,4 19-3986,0 0 0,0 0 0,1 0 1,-1 1-1,0-1 0,0 0 0,0 0 0,1 0 0,-1 1 1,0-1-1,1 0 0,-1 0 0,1 1 0,-1-1 1,0 0-1,1 1 0,0-1 0,-1 1 0,1-1 1,-1 1-1,1-1 0,0 1 0,-1-1-176,3-1 56,0 1 1,0-1-1,0 1 0,1-1 1,-1 1-1,0 0 0,0 0 1,1 0-1,-1 1 0,1-1 1,-1 1-1,0 0 0,1 0 1,-1 0-1,1 0 0,-1 1 1,0-1-1,1 1 0,-1 0 1,0 0-1,1 0 0,-1 0 1,0 1-1,0 0 0,0-1 1,0 1-1,0 0 0,-1 0 1,1 0-1,-1 1 0,1-1 1,1 3-57,-1-2 24,0 0 1,1 1-1,-1-1 1,-1 1-1,1 0 1,-1 0-1,1 0 1,-1 1-1,0-1 1,-1 0-1,2 3-24,-3-4 15,1 0 0,-1 1 1,0-1-1,0 0 0,0 0 0,0 0 0,0 0 0,-1 1 1,1-1-1,-1 0 0,0 0 0,0 0 0,0 0 0,0 0 1,-1 0-1,-1 2-15,0 0 16,-1 1 0,0-1 0,0 0 0,-1-1 0,1 1 0,-5 2-16,8-6 3,-1 0 0,1 0 0,0 0 0,-1-1 0,1 1 0,-1 0 0,1-1 0,-1 1 0,1-1 0,-1 0 0,1 0 0,-1 1 0,1-1 0,-1 0 0,1 0 0,-1 0 0,0-1 0,1 1 0,-1 0 0,1-1 0,-1 1 0,1-1 1,0 1-1,-1-1 0,1 1 0,-1-1 0,1 0 0,0 0 0,-1 0 0,1 0 0,0 0 0,0 0 0,0 0 0,0 0 0,0 0 0,0-1 0,0 1 0,0 0 0,1-1 0,-1 1 0,0-1 0,1 1 0,-1-1 0,1 1 0,-1-1 0,1 1 0,0-1 0,0 1 0,0-1 0,0 1 0,0-2-3,0-8-571,1-1 0,0 1 0,2-3 571,4-16-5150,2 13 2062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11296,'-15'-9'3648,"15"9"-3627,0 0 0,0 0 1,0 0-1,0 0 0,0 0 1,0 0-1,0 0 0,0 0 1,0 0-1,0 0 0,0 1 1,0-1-1,0 0 0,0 0 1,0 0-1,0 0 0,-1 0 1,1 0-1,0 0 0,0 0 1,0 0-1,0 0 0,0 0 1,0 1-1,0-1 0,0 0 1,0 0-1,0 0 0,0 0 1,0 0-1,0 0 0,-1 0 1,1 0-1,0 0 0,0 0 1,0 0-1,0 0 0,0 0 1,0 0-1,0 0 0,0 0 1,0 0-1,0 0 0,-1 0 0,1 0 1,0 0-1,0 0 0,0 0 1,0 0-1,0 0 0,0 0 1,0 0-1,0 0 0,0 0 1,0 0-1,0 0 0,-1 0 1,1-1-1,0 1 0,0 0 1,0 0-1,0 0 0,0 0 1,0 0-1,0 0 0,0 0 1,0 0-22,-3 17 160,1 0 0,0 0 1,1 0-1,1 1 0,2 15-160,5 24 83,3 5-83,-10-61 6,30 144 258,-8-40-90,26 130 1383,35 80-1557,-54-204 619,-18-64 258,2-1 0,14 34-877,-20-69 555,-7-11-545,1 0-1,-1 1 1,0-1-1,0 0 0,0 0 1,0 0-1,0 0 1,0 0-1,0 0 0,0 0 1,1 0-1,-1 0 1,0 0-1,0 0 1,0 0-1,0 0 0,0 0 1,0 0-1,1 0 1,-1 0-1,0 0 0,0 0 1,0 0-1,0 0 1,0 0-1,0 0 0,0 0 1,1 0-1,-1 0 1,0 0-1,0-1 0,0 1 1,0 0-1,0 0 1,0 0-1,0 0 1,0 0-1,0 0 0,1 0 1,-1 0-1,0 0 1,0-1-1,0 1 0,0 0 1,0 0-10,0-2 57,1 0-1,-1 1 1,1-1 0,-1 0 0,0 0 0,0 0 0,0 0-1,0 0 1,0 0 0,0-1-57,-23-137 683,13 62-694,0-56 11,8 70-21,4-1-1,2 2 1,6-22 21,-8 73-40,0 0 1,1 0-1,1 1 1,0 0-1,0 0 1,1 0-1,1 0 1,-1 0-1,2 1 1,5-7 39,-8 12-18,1-1 1,0 1-1,0 1 1,0-1-1,1 1 1,-1 0-1,1 0 1,0 0 0,0 1-1,0 0 1,1 0-1,-1 1 1,1-1-1,0 1 1,-1 1 0,1-1-1,0 1 1,3 0 17,-2 1-11,1 0 0,-1 1 1,0 0-1,0 0 0,0 1 0,0 0 1,0 0-1,0 1 0,-1 0 1,1 0-1,-1 1 0,5 3 11,-7-5 1,-1 1 0,0 0 0,0 0 1,0 1-1,0-1 0,0 1 0,-1 0 0,0-1 0,1 2 0,-1-1 0,-1 0 0,1 1 0,-1-1 0,0 1 1,0 0-1,0-1 0,0 1 0,-1 0 0,0 0 0,0 3-1,-1-3 13,0 0 0,0 0-1,-1-1 1,0 1 0,0 0 0,0-1 0,0 1-1,-1-1 1,0 1 0,0-1 0,0 1 0,0-1-1,-1 0 1,0 0 0,0 0 0,0-1 0,-1 1-13,-6 8 1,-1-1 1,-1-1-1,0 0 1,-10 6-2,11-8 21,-1 0 1,0-1-1,0 0 0,-1-1 1,0 0-1,0-1 0,0-1 1,-1 0-1,0 0 0,1-2 1,-10 1-22,12-2-237,1-1 1,0 0-1,-1-1 1,1 0-1,0-1 1,0 0 0,0 0-1,0-1 1,0-1 236,-10-8-918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6976,'3'-13'1416,"1"-3"801,-2 7 2768,-5 9-4656,1 1 0,0-1-1,0 1 1,0 0-1,0 0 1,0 0 0,1 0-1,-1 0-328,-11 9 219,1 0-1,1 1 0,0 1 1,0 0-1,1 1-218,4-7 76,-14 20 141,0 0 0,2 2-1,-15 28-216,22-35-10,2-1-1,0 1 1,2 1-1,0 0 1,1 0-1,1 4 11,4-20 11,0 1-1,0 0 1,1 0 0,0 0 0,0 0-1,1 0 1,0 0 0,0-1-1,1 1 1,0 0 0,2 5-11,-2-7 19,0-1-1,1 1 1,-1-1-1,1 0 1,0 0 0,0 0-1,1-1 1,-1 1 0,1-1-1,-1 1 1,1-1 0,0 0-1,1-1 1,-1 1-1,0-1 1,5 2-19,0 0 29,0-1 0,0 0 0,0-1 0,1 0 0,-1 0 0,8-1-29,-13 0 7,1-1 0,-1 0 0,1 0 1,-1-1-1,1 1 0,-1-1 1,0 0-1,1 0 0,-1 0 0,0-1 1,0 0-1,1 0 0,-1 0 0,-1 0 1,3-2-8,-5 4 24,0-1-1,0 0 1,0 1 0,0-1 0,0 0 0,0 0 0,-1 0-1,1 0 1,0 0 0,0 0 0,-1 0 0,1 0 0,-1 0 0,1 0-1,-1 0 1,0 0 0,1 0 0,-1-1 0,0 1 0,0 0-1,1-1-23,-2 1 28,1 0 0,0 0 0,-1 0 0,1 0 0,0 0 0,-1 0 0,1 0 0,-1 0-1,0 0 1,1 0 0,-1 0 0,0 0 0,0 0 0,1 0 0,-1 1 0,0-1 0,0 0-1,0 1-27,-4-4 57,-1 1-1,1 0 1,-1 1-1,1 0 0,-1-1 1,0 2-1,-1-1-56,-3 0-128,0 0 1,1 1-1,-1 0 1,0 0-1,1 1 0,-1 1 1,0-1-1,1 2 1,-1-1-1,0 1 1,1 1-1,0 0 0,-7 3 128,-12 8-960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10400,'-5'-17'3344,"3"15"-2030,1 6-760,1 8 282,1-4-570,3 11 7,1 0 0,1-1 0,0 1 0,1-1 0,3 3-273,-8-17 23,30 58 136,2-1 1,11 10-160,-4-8 1104,-41-63-1049,1 1 0,-1 0 0,1 0 0,-1-1 0,0 1 0,1 0 0,0-1 0,-1 1 0,1 0 0,-1-1 0,1 1 0,0-1 0,-1 1 0,1-1 0,0 1 0,-1-1 0,1 1 0,0-1 0,0 0 0,0 1-1,-1-1 1,1 0 0,0 0 0,0 0 0,1 0-55,-1 0 58,-1 0-1,1-1 0,0 1 0,0-1 1,0 1-1,0-1 0,-1 0 0,1 1 0,0-1 1,-1 0-1,1 1 0,0-1 0,-1 0 1,1 0-1,-1 0 0,1 1 0,-1-1 1,0 0-1,1 0-57,2-6 189,-1 0 1,0-1 0,0 1-1,0 0 1,-1-1 0,0-1-190,1-42 281,-3-45-281,0-26-116,2 79 109,0 8-1462,1-1 1,4-16 1468,-1 30-3083,7 8 924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9632,'-15'-18'3120,"15"17"-3077,0 1 0,0 0 0,0 0 0,0 0 0,0-1 0,-1 1 0,1 0 0,0 0 0,0 0 0,0-1 0,0 1 0,0 0 0,0 0 0,-1 0 0,1 0 0,0-1 0,0 1 0,0 0 0,0 0 0,-1 0 0,1 0 0,0 0 0,0 0 0,0 0 0,-1-1 0,1 1 0,0 0 0,0 0 0,-1 0 0,1 0 0,0 0 0,0 0 0,0 0 0,-1 0 0,1 0 1,0 0-1,0 0 0,-1 0 0,1 0 0,0 1 0,0-1 0,0 0 0,-1 0 0,1 0 0,0 0 0,0 0 0,0 0 0,-1 0 0,1 1 0,0-1 0,0 0 0,0 0 0,0 0 0,-1 0 0,1 1-43,-3 10 133,3-10-51,-1 15 1,0 0 0,1 1 0,1-1 0,2 13-83,1 3 52,38 429 12,-36-378 111,24 214 247,-24-256 922,-2 0 0,0 23-1344,-4-63 54,0 0-1,0 0 0,0 0 1,0 0-1,0 0 1,-1 0-1,1 0 0,0-1 1,0 1-1,-1 0 1,1 0-1,0 0 1,-1 0-1,1 0-53,0-1 23,0 0 0,-1 0 0,1 0 0,0 0 0,0 0 1,0 0-1,-1 0 0,1 0 0,0 0 0,0 0 0,0 0 0,-1 0 0,1 0 0,0 0 0,0 0 1,0 0-1,0 0 0,-1 0 0,1 0 0,0 0 0,0 0 0,0 0 0,-1 0 0,1 0 0,0 0 1,0 0-1,0-1 0,0 1 0,-1 0 0,1 0 0,0 0 0,0 0 0,0 0 0,0-1 0,0 1 1,0 0-1,0 0 0,-1 0-23,-1-3 80,1 0 0,-1 0 0,0 0 0,1 0 0,-1 0 0,1 0 1,0 0-1,0-3-80,-8-32 112,2 0-1,2 0 1,1-1 0,2-25-112,3 9 16,2 1 0,3 0 1,3-7-17,-4 33-73,2 0 0,1 0 0,8-20 73,-10 34-37,0 1 1,1 0-1,0 0 0,1 1 1,0 0-1,1 0 0,0 1 1,5-5 36,-10 13-10,0-1 1,0 1-1,0 0 0,1 0 1,-1 0-1,1 0 1,0 1-1,-1 0 1,1 0-1,0 0 0,0 0 1,0 1-1,1 0 1,-1 0-1,0 0 1,0 1-1,1 0 0,-1 0 1,0 0-1,0 1 1,1-1-1,-1 1 1,0 0-1,0 1 0,0-1 1,0 1-1,0 0 1,0 1-1,-1-1 1,1 1-1,-1 0 1,1 0-1,-1 0 0,2 2 10,0 1-6,-1-1-1,1 1 0,-1 0 1,0 1-1,-1-1 0,1 1 1,-1 0-1,-1 0 1,1 0-1,1 6 7,-4-9 6,0 1 0,0-1 1,0 0-1,-1 0 0,1 1 0,-1-1 1,0 0-1,0 0 0,-1 1 0,1-1 1,-1 0-1,0 0 0,0 0 0,0 1 1,-1-1-1,1 0 0,-1-1 1,0 1-1,0 0 0,-3 3-6,-1 0 11,0 0-1,0 0 1,-1-1-1,0 1 1,0-1-1,-1-1 1,0 1 0,0-2-1,0 1 1,-1-1-1,1 0 1,-2 0-11,-7 2 37,0-1 1,-1 0 0,1-1-1,-1-1 1,-16 1-38,23-3-202,1-1 1,-1 1 0,1-2-1,0 1 1,-1-1 0,1-1-1,0 0 1,-4-2 201,2-1-683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7456,'-4'-14'2421,"4"11"-1477,0 3-368,0 21 965,15 69-1197,5 45 112,1 151 419,28 243-214,-43-489-246,-3-17 535,0 0 0,-2 9-950,0-164 2181,2 68-2170,3 1 0,13-56-11,-13 93-33,1 0 0,1 1 1,1 0-1,1 0 0,1 1 0,2 0 1,0 1-1,5-5 33,-13 21-25,1 0 0,0 0 0,0 0 0,1 1 0,0 0 0,0 0 0,1 1 0,-1-1 0,4 0 25,-9 5-4,1-1-1,0 1 1,0-1 0,0 1-1,0 0 1,0 0 0,0 0-1,0 1 1,0-1 0,0 1-1,1 0 1,-1-1 0,0 2-1,0-1 1,0 0 0,0 1-1,1-1 1,-1 1-1,0 0 1,0 0 0,0 0-1,0 0 1,0 0 0,-1 1-1,1 0 1,0-1 0,-1 1-1,2 1 5,-1-1-10,-1 1-1,1-1 1,-1 0 0,1 1-1,-1 0 1,0 0-1,0 0 1,0 0-1,-1 0 1,1 0-1,-1 0 1,1 3 10,-1-4-6,-1 0 1,0 0 0,0 0 0,0 0 0,0 0 0,0 0-1,-1 0 1,1 0 0,0 0 0,-1 1 0,0-2-1,0 1 1,1 0 0,-1 0 0,0 0 0,0 0 0,-1 0-1,1-1 1,0 1 0,0 0 0,-2 0 5,-16 17 58,0-1 0,-1 0 0,-11 6-58,21-17 60,6-3-23,-1-1 0,0 1-1,0-1 1,-1 0-1,1-1 1,-1 1-1,1-1 1,-1 0 0,0 0-1,-4 0-36,6-2-69,1 1 0,0-1 0,0 0 0,0 0 0,-1-1 0,1 1 1,0-1-1,0 1 0,0-1 0,-1 0 0,1 0 0,0 0 0,0-1 0,1 1 0,-1-1 0,0 0 0,0 0 0,1 0 0,-1 0 0,1 0 69,-4-4-699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9376,'-15'-3'3034,"15"3"-2960,0 0-1,-1 1 1,1-1-1,-1 0 1,1 0-1,0 0 1,-1 0-1,1 0 0,-1 0 1,1 1-1,0-1 1,-1 0-1,1 0 1,0 0-1,-1 1 1,1-1-1,0 0 1,0 1-1,-1-1 1,1 0-1,0 1 1,0-1-1,-1 0 0,1 1 1,0-1-1,0 0 1,0 1-1,0-1 1,0 1-74,-4 10 426,4-10-348,-1 6-26,1-1 1,0 1 0,0 0-1,1 0 1,0-1-1,0 1 1,0 0-1,1-1 1,0 0 0,0 1-1,1-1 1,0 0-1,0 0 1,3 3-53,-6-8 59,0 0 0,1-1 0,-1 1 0,1 0 0,-1-1 0,1 1 0,-1-1 0,1 1 0,-1-1 0,1 1 0,-1-1 0,1 1 0,0-1 0,-1 1 0,1-1 0,0 0 0,0 0 0,-1 1 0,1-1 0,0 0 0,0 0 0,-1 0 0,1 0 0,0 0 0,0 0 0,-1 0 0,1 0 0,0 0 0,0 0-59,2-1 173,1 0 0,-1 0-1,1-1 1,-1 1 0,0-1 0,1 0-173,-1 0 59,1 0-1,-1 1 0,0-1 1,1 1-1,-1 0 0,3-1-58,-1 2 7,0-1 0,0 1-1,0 0 1,0 1-1,0-1 1,0 1-1,0 0 1,0 0-1,0 1 1,0 0 0,-1-1-1,1 1 1,-1 1-1,1-1 1,-1 1-1,0 0 1,0 0 0,0 0-1,0 0 1,0 1-1,-1-1 1,0 1-1,1 1-6,0 1 23,0-1-1,0 1 0,-1 0 0,0 0 0,0 0 0,0 0 1,-1 0-1,0 1 0,0-1 0,-1 1 0,1-1 1,-1 1-1,-1 0 0,0-1 0,0 1 0,0 0 0,-1 1-22,0 1 19,-1-1-1,0 1 0,-1-1 1,0 0-1,0 0 0,-1 0 1,0 0-1,-1 0 0,1-1 0,-5 5-18,-2 2-183,-1-1 0,0-1 0,-1 0 0,-12 9 183,2-2-491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10560,'-9'-23'3904,"9"23"-3040,5-15-224,-1 6 1471,1 6-1279,12-9-416,1 3-288,7-3-128,7 5 0,3-5-1056,1 9 576,-10-1-5439,0 8 3263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10816,'-3'-6'1765,"1"4"76,3 3-219,13 19 669,-10-16-2191,18 22 239,-1 1-1,-1 1 0,10 20-338,18 49 319,-29-55-11,2-1 0,2-1 0,8 9-308,-12-29 475,-19-19-424,1 0 0,0 0 0,0-1 0,0 1 0,0 0 0,0-1 0,0 1 0,0 0 0,0-1 0,0 1 0,1-1 0,-1 0 0,0 1 0,0-1 0,0 0 0,1 0 0,-1 0 0,0 0 0,0 0 0,0 0 0,1 0-51,0-1 86,0 0 0,-1 0-1,1 0 1,0 0 0,-1 0-1,1 0 1,-1-1 0,1 1-1,-1 0 1,0-1 0,0 1-1,1-1 1,-1 0 0,0 1-1,0-1 1,-1 0-1,1 0 1,0-1-86,3-8 138,-1 1 1,0 0-1,-1-3-138,0 2 118,25-137 239,0-44-2373,-18 155 864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11648,'-23'-23'3733,"23"23"-3685,0 0 0,0 0 0,-1-1 0,1 1 0,0 0 0,-1-1 0,1 1 0,0 0 0,-1 0 0,1 0 0,-1 0 0,1-1 0,0 1 0,-1 0 0,1 0 0,-1 0 0,1 0 0,0 0 0,-1 0 0,1 0 0,-1 0 0,1 0 0,-1 0 0,1 0 0,0 0 0,-1 0 0,1 0 0,-1 1 0,1-1 0,0 0 0,-1 0 0,1 0 0,-1 1 0,1-1 0,0 0 0,-1 0 0,1 1 0,0-1 0,0 0 0,-1 1 0,1-1 0,0 0 0,0 1 0,-1-1 0,1 0 0,0 1 0,0-1 0,0 1 0,0-1 0,-1 1-48,1 4 1,-1 0-1,1 0 1,0 0 0,0 1 0,0-1-1,1 0 1,0 0 0,0 2-1,1 7-12,4 24-11,2-1-1,2 0 24,3 12 149,-2 5-149,4 57 553,-1 74-553,-8 120 775,-2-155-50,7-1 0,14 55-725,-20-164 1115,-5-40-1101,0 0 0,0 0 0,0 0-1,0 0 1,0 0 0,0 0 0,0 0 0,0 1 0,0-1-1,0 0 1,0 0 0,0 0 0,0 0 0,0 0 0,0 0-1,0 0 1,0 1 0,0-1 0,0 0 0,0 0 0,0 0-1,0 0 1,0 0 0,-1 0 0,1 0 0,0 0 0,0 0-1,0 1 1,0-1 0,0 0 0,0 0 0,0 0 0,0 0-1,0 0 1,0 0 0,-1 0 0,1 0 0,0 0 0,0 0 0,0 0-1,0 0 1,0 0 0,0 0 0,0 0 0,0 0 0,-1 0-1,1 0 1,0 0 0,0 0 0,0 0 0,0 0 0,0 0-1,0 0 1,0 0 0,-1 0 0,1 0 0,0 0 0,0 0-1,0 0 1,0 0 0,0 0 0,0 0-14,-9-9 300,-11-19-66,8 5 107,0 0 1,2-1-1,0-4-341,0-2 40,3-1 0,0 0 0,2-1 0,1 1 0,2-1 0,1 1 0,2-1 0,1 0 0,1 1 0,1-1 0,2 1 0,8-24-40,4 1-63,2 1 0,16-29 63,-24 58-88,1 1-1,1 1 1,1 0 0,1 0-1,1 2 1,14-13 88,-28 29-9,1 1 1,-1 0-1,1 0 0,-1 0 1,1 1-1,0-1 0,0 1 1,0 0-1,1 0 0,-1 1 1,0-1-1,1 1 0,-1 0 1,1 0-1,-1 0 0,1 1 1,-1-1-1,1 1 0,0 0 1,-1 1-1,1-1 0,1 1 9,0 1 0,-1 0-1,1 0 0,-1 0 0,0 0 1,1 1-1,-1 0 0,0 0 0,-1 1 1,1-1-1,-1 1 0,1 0 0,-1 0 1,0 1-1,-1-1 0,1 1 0,2 4 1,-2-3 2,-1-1 0,0 1 0,0 0 0,0 0 0,-1 0 0,0 0 0,0 0 0,0 1 0,-1-1 0,0 0 0,0 1 0,0-1 0,-1 1 0,0-1 0,-1 1 0,1-1 0,-1 1 0,-1-1 0,1 1 0,-1-1 0,0 0 0,0 0 0,-1 0 0,0 0 0,0 0 0,0-1 0,-1 1 0,0-1 0,0 0 0,0 0 0,0 0 0,-1-1 0,0 1 0,0-1 0,-4 2-2,0 0-72,0-1 1,-1-1 0,1 1-1,-1-2 1,0 1 0,-1-1-1,1-1 1,0 0 0,-1 0-1,1-1 1,-1 0 0,0-1-1,1-1 1,-1 1 0,1-1-1,-9-3 72,18 4-199,0 0-1,0 0 1,0-1-1,0 1 0,1 0 1,-1-1-1,0 1 1,0-1-1,0 1 1,1-1-1,-1 1 0,0-1 1,1 1-1,-1-1 1,0 0-1,1 1 1,-1-1-1,1 0 0,-1 0 200,0 0-1824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9568,'-3'-2'798,"-14"-11"2456,17 13-3126,0 0 0,-1-1 0,1 1 0,-1 0 0,1 0 0,0-1 0,-1 1 0,1 0 0,-1-1 0,1 1 0,0-1 0,0 1 0,-1 0 0,1-1 0,0 1 0,0-1 0,-1 1 1,1-1-1,0 1 0,0 0 0,0-1 0,0 1 0,0-1 0,0 0-128,1-1 417,1 0 1,-1 0-1,1 0 1,-1 0-1,0-1 0,0 1 1,1-2-418,8-17 1398,-5 15-1286,1 0 0,-1 1 0,1-1 1,0 1-1,0 0 0,1 1 1,-1-1-1,1 1 0,0 1 0,0-1 1,0 1-1,5-1-112,-9 3-12,1 0-1,-1 0 1,1 0-1,0 1 1,-1-1 0,1 1-1,0 0 1,-1 0 0,1 0-1,0 1 1,-1-1 0,1 1-1,-1 0 1,1 0-1,-1 0 1,1 1 0,-1-1-1,1 1 1,-1 0 0,0 0-1,0 0 1,0 0-1,0 0 1,0 1 0,-1-1-1,1 1 1,1 2 12,-2-2-9,0 1 1,0-1-1,0 1 1,0-1-1,-1 1 1,1 0-1,-1 0 1,0 0-1,-1 0 1,1 0-1,0 0 1,-1 0-1,0 0 1,0 0-1,0 0 1,-1 0-1,1 0 1,-1 0-1,0 0 1,0 0-1,-1 0 1,0 3 8,-3 4 29,0-1 0,0 0 0,0 1 0,-2-2 0,1 1 0,-1-1 0,-6 7-29,-11 8 110,-1-1 0,-11 6-110,5-2 735,-7 8-735,28-27 155,-9 9 47,18-16-183,0 0-1,0 0 1,0 0-1,1 0 0,-1 0 1,0 0-1,1 0 1,-1 0-1,0 0 1,1 1-1,-1-1 1,1 0-1,0 1 1,0-1-1,-1 1-18,1-2 7,0 1 0,0-1 0,0 0 0,1 1-1,-1-1 1,0 1 0,0-1 0,0 1 0,0-1 0,1 1 0,-1-1-1,0 0 1,0 1 0,1-1 0,-1 1 0,0-1 0,1 0-1,-1 1 1,0-1 0,1 0 0,-1 1 0,1-1 0,-1 0-1,0 0 1,1 0 0,-1 1 0,1-1-7,14 4 175,-12-4-135,10 2 23,0-1-1,-1 0 1,1-1-1,0-1 1,1 0-63,66-10 112,-50 6-67,89-16-819,-66 13 278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421 132 8224,'3'-3'853,"-1"1"0,0-1 0,1 0 1,-1 1-1,1 0 0,0 0 0,0 0 0,0 0 0,0 0-853,0 0 427,0 1-1,0-1 0,-1 0 0,1 0 1,-1 0-1,1-1 0,-1 1 0,0 0 0,1-2-426,-2 2 68,-1 1 0,1-1-1,-1 1 1,1 0-1,-1-1 1,0 1 0,0-1-1,0 1 1,0-1 0,0 1-1,0-1 1,0 1-1,0-1 1,0 1 0,-1-1-1,1 1 1,-1-1-1,1 1 1,-1 0 0,1-1-1,-1 1 1,0 0-1,0 0 1,0-1 0,0 1-68,-1-3 83,-1 1 0,1 0 0,-1 0 0,0 0 0,0 0 0,0 0 0,0 1 0,0 0 0,-1-1 1,1 1-1,-1 0 0,-3-1-83,0 0 28,-1 1-1,1 0 1,-1 0 0,0 0 0,1 1 0,-6 0-28,-6 0-38,0 2 0,0 0 1,0 1-1,0 1 1,-2 1 37,7-1-22,1 1 0,-1 1 0,1 0-1,0 0 1,1 2 0,-1-1 0,1 2 0,1-1 0,-1 2 0,1 0 0,1 0 0,-1 1 0,2 0 0,-1 0 0,1 1 0,1 1 0,-7 11 22,9-12 4,0-1-1,1 2 1,0-1 0,1 0 0,0 1 0,1 0 0,0 0-1,1 0 1,1 0 0,0 0 0,0 0 0,1 0-1,0 1 1,1-1 0,1 0 0,0 0 0,1 0-1,0 0 1,0-1 0,4 8-4,-4-13 2,1 1 1,-1-1-1,1 0 0,0 0 1,0 0-1,1 0 1,0-1-1,0 0 0,0 0 1,1 0-1,2 1-2,0 0 4,1-1-1,0 0 1,1 0 0,-1-1-1,1 0 1,0 0-1,5 0-3,7 1 24,-1-2 0,1 0 0,-1-1 0,1-2 0,0 0 0,-1-1 0,8-2-24,-16 2-311,0-1 1,0-1-1,0 0 1,0 0 0,9-5 310,15-8-934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8384,'0'0'80,"0"0"1,-1 0 0,1-1-1,0 1 1,0 0 0,-1 0-1,1 0 1,0 0 0,-1 0 0,1-1-1,0 1 1,0 0 0,-1 0-1,1 0 1,0 0 0,-1 0-1,1 0 1,0 0 0,-1 0-1,1 0 1,0 0 0,0 0-1,-1 0 1,1 0 0,0 1-1,-1-1 1,1 0 0,0 0-1,0 0 1,-1 0 0,1 0-1,0 1 1,-1-1 0,1 0-1,0 0 1,0 0 0,0 1 0,-1-1-1,1 0 1,0 0 0,0 1-1,0-1 1,0 0 0,-1 0-1,1 1 1,0-1 0,0 0-1,0 1 1,0-1 0,0 0-1,0 1 1,0-1 0,0 0-1,0 1 1,0-1-81,-1 4-27,0 0 346,0 0 0,0 1-1,0-1 1,1 1-1,-1 0 1,1 2-319,0 12 232,-4-1 142,0 0-1,-1-1 1,-1 1-1,0-1 1,-2 0-1,-1 3-373,-1-1 553,2 1-1,1 1 1,-4 15-553,10-34 28,1 0 0,-1 0 0,1 1 0,0-1-1,-1 0 1,1 0 0,0 1 0,1-1 0,-1 0 0,0 0 0,1 1 0,-1-1 0,1 0 0,0 0 0,0 0 0,-1 0 0,1 0 0,1 0 0,-1 0 0,0 0-1,1 0-27,0 0 33,0 0 0,0 0 0,0-1 0,0 1 0,1-1 0,-1 1 0,1-1 0,-1 0 0,1 0 0,0 0 0,-1 0 0,1 0 0,0-1 0,-1 1 0,1-1 0,2 0-33,26 1 33,-1-2-1,17-2-32,-3 0-433,-10 0-3969,18-4 4402,-26 3-3272,4 2 547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10208,'-23'-4'3776,"23"4"-2912,-13 12-256,4 0 735,5 4-863,-5 15 160,9 3-384,0 14-160,4 2-64,1 5 32,4-3-32,-5-5-1440,1-4 801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7552,'1'-2'345,"1"-1"0,-1 1 0,1 0 1,0 0-1,0 0 0,0 1 0,0-1 0,0 0 0,0 1 1,0-1-1,0 1 0,1 0 0,-1 0 0,1 0 1,-1 0-1,1 0 0,-1 0 0,1 1-345,6-4 1680,-9 4-1675,4-1 368,-1 0 0,0 0 0,0 0 0,0 1 0,1-1 1,-1 1-1,0-1 0,3 1-373,-5 0 45,0 0-1,-1 1 1,1-1 0,-1 0 0,1 0 0,0 0 0,-1 1 0,1-1 0,-1 0 0,1 1-1,-1-1 1,1 1 0,-1-1 0,1 0 0,-1 1 0,1-1 0,-1 1 0,1-1 0,-1 1-45,1 0 17,-1 1 0,1-1 0,-1 1 0,1-1 1,-1 1-1,1-1 0,-1 1 0,0-1 0,0 1 1,0-1-1,0 2-17,0 0 2,-1 1 1,1-1 0,-1 0-1,0 0 1,0 1 0,0-1-1,-1 0 1,1 0-1,-1 0 1,1 0 0,-1-1-1,0 1 1,0 0 0,-1 0-3,-3 4 34,0-1 1,-1 0 0,0 0 0,-4 3-35,9-7 17,0-1-1,0 0 1,0 0 0,0 0 0,0 0 0,-1 0 0,1 0 0,0 0 0,-1-1-1,1 1 1,0-1 0,-1 0 0,1 0 0,-2 0-17,3 0 3,0 0 0,1 0 0,-1 0 1,1 0-1,-1 0 0,0-1 0,1 1 0,-1 0 0,1 0 1,-1-1-1,1 1 0,-1 0 0,0-1 0,1 1 0,0-1 0,-1 1 1,1-1-1,-1 1 0,1-1 0,-1 1 0,1-1 0,0 1-3,-1-1 1,1-1-1,0 1 1,-1 0 0,1 0-1,0 0 1,0-1-1,0 1 1,0 0-1,0 0 1,0 0 0,0-1-1,1 1 1,-1 0-1,0 0 1,1 0-1,-1-1 0,2-2-170,0 0-1,0 0 1,0 0 0,0 0-1,1 0 1,0 1-1,2-3 171,13-11-4476,-5 8 1826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7968,'0'1'192,"-1"0"-1,1-1 1,0 1 0,0 0 0,0-1-1,0 1 1,0 0 0,0 0 0,0 0-1,0-1 1,0 1 0,0 0 0,0-1-1,1 1 1,-1 0 0,0 0 0,0-1-1,1 1 1,-1 0 0,0-1 0,1 1-1,-1 0 1,1 0-192,16 19 1273,-5-4-743,-5 1 315,-9-12 33,-6-8 497,7 2-1335,0 1-1,0-1 1,0 0-1,1 0 0,-1 1 1,0-1-1,1 0 0,-1 0 1,0 0-1,1 0 1,-1 0-1,1 0 0,0 0 1,-1 0-1,1 0 0,0 0 1,-1 0-1,1 0 0,0 0 1,0 0-1,0-1 1,0 1-1,0 0 0,0 0-39,1-3-58,-1 1 0,1 0 0,-1 0 0,1-1 0,0 1 0,0 0 0,0 0-1,1 0 59,6-10-352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7296,'-4'-7'1382,"2"6"-904,1 0 1,0-1 0,0 1 0,0-1 0,1 1 0,-1-1 0,0 1 0,0-1-1,1 0 1,-1 1-479,7-35 2710,-3 28-2503,1 0 0,0 0 0,1 0 0,0 1 0,0-1 0,0 1 0,1 1 0,4-5-207,-6 7 10,1 0 0,0 0-1,-1 0 1,1 1-1,1-1 1,-1 1-1,0 0 1,1 1 0,0-1-1,-1 1 1,1 0-1,0 1 1,1-1-10,-5 2-7,0 0 0,1-1 0,-1 1 0,0 1 0,1-1 0,-1 0 1,0 0-1,0 1 0,0 0 0,1-1 0,-1 1 0,0 0 0,0 0 0,0 0 1,0 0-1,0 0 0,0 1 0,-1-1 0,1 0 0,0 1 0,-1 0 0,1-1 0,-1 1 1,1 0-1,-1 0 0,0 0 0,0 0 0,0 0 0,0 0 0,0 0 0,0 0 0,0 1 7,1 4-15,0-1 0,0 1 0,-1 0 0,0 0-1,0 0 1,-1 0 0,0 0 0,0 0-1,-1 6 16,-2 2 26,0-1-1,-1 0 0,-1-1 0,0 1 0,-1-1 0,0 0 0,-1-1 0,-8 12-25,3-7 230,-1 1 0,-1-2-1,-1 0 1,0 0 0,-12 8-230,24-22 12,-1 1 96,0 1-1,0-1 1,1 1-1,-1 0 1,1-1-1,-2 3-107,5-5 29,-1 0 0,1-1 0,0 1 0,-1 0 0,1 0 0,0-1 0,0 1 0,-1 0-1,1 0 1,0-1 0,0 1 0,0 0 0,0 0 0,0 0 0,0 0 0,0-1 0,0 1 0,0 0 0,1 0 0,-1-1-1,0 1 1,0 0 0,1 0 0,-1 0 0,0-1 0,1 1 0,-1 0 0,1-1 0,-1 1 0,1 0 0,-1-1 0,1 1-1,-1-1 1,1 1 0,0-1 0,-1 1 0,1-1 0,0 0 0,0 1 0,-1-1 0,1 0 0,0 1-29,1 0 24,1 0 0,-1-1 1,1 1-1,0-1 1,-1 1-1,1-1 0,0 0 1,-1 0-1,1 0 1,0 0-25,2 0 12,23-2 2,-1-1 1,0-1-1,6-2-14,28-5-1,-51 10-177,79-9-990,-30 10-4616,-32 2 2771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11232,'-8'-14'3594,"8"14"-3544,0 0 1,0 0-1,0 0 0,-1 0 0,1 0 0,0 0 1,0 0-1,0 0 0,-1 0 0,1 0 0,0 0 0,0 0 1,0 0-1,0 0 0,-1 0 0,1 1 0,0-1 1,0 0-1,0 0 0,0 0 0,-1 0 0,1 0 0,0 0 1,0 0-1,0 0 0,0 1 0,0-1 0,-1 0 1,1 0-1,0 0 0,0 0 0,0 0 0,0 1 0,0-1 1,0 0-1,0 0 0,0 0 0,0 1-50,-4 5 152,3-5-126,0 1-1,0 0 1,0 0 0,1 0 0,-1 0-1,1 0 1,0 0 0,-1 1 0,1-1-1,0 0 1,0 0-26,0 8 21,-3 42 128,3 0 0,2 0 1,3 3-150,10 177 208,42 297 2165,-49-468-917,-9-61-1441,1 0 1,0 0-1,0 0 0,0 0 1,0-1-1,0 1 0,0 0 1,0 0-1,0 0 0,0 0 1,0 0-1,0 0 0,0 0 0,0 0 1,0 0-1,0 0 0,0 0 1,-1 0-1,1 0 0,0 0 1,0 0-1,0 0 0,0 0 1,0 0-1,0 0 0,0 0 1,0 0-1,0 0 0,0 0 1,-1 0-1,1 0 0,0 0 1,0 0-1,0 0 0,0 0 1,0 0-1,0 0 0,0 0 0,0 0 1,0 0-1,0 0 0,0 0 1,-1 0-1,1 0 0,0 0 1,0 0-1,0 0 0,0 0 1,0 0-1,0 0 0,0 1 1,0-1-1,0 0 0,0 0 1,0 0-16,-4-15 170,1 0 1,1 0 0,0 0-1,0-9-170,3-60 144,1 25-149,3 0 0,9-45 5,-9 77-30,2 0 0,0 1 0,2 0 0,0 0 0,10-15 30,-13 29-34,0 1 0,1 1 0,0-1 0,1 1 0,0 1 1,3-3 33,-5 7-35,0-1 0,1 1 0,0 0 0,0 0 0,0 1 1,0 0-1,1 0 0,-1 1 0,8-2 35,-11 3-6,1 1-1,-1 1 1,1-1 0,-1 1-1,1-1 1,-1 1 0,1 0-1,-1 1 1,1-1-1,-1 1 1,1 0 0,-1 0-1,1 1 1,-1-1 0,0 1-1,0 0 1,0 0 0,0 0-1,0 0 1,0 1 0,0 0-1,-1 0 1,0 0 0,1 0-1,-1 0 1,0 1 0,0-1-1,-1 1 1,1 0 0,-1 0-1,0 0 1,0 0-1,0 0 1,0 0 0,-1 1-1,0-1 1,0 1 0,0-1-1,0 1 1,-1-1 0,0 1-1,0 2 7,-1 5 5,-1-1 0,-1 1 0,0-1-1,0 0 1,-1 0 0,0-1 0,-1 1 0,0-1-1,-1 0 1,0 0 0,-1 0 0,0-1-1,-1 1-4,0 0 24,-1-1-1,0 0 0,0-1 0,-1 0 1,0-1-1,0 1 0,-1-2 1,0 0-1,0 0 0,0-1 0,-1 0 1,-1 0-24,4-3 4,1 0 1,-1-1 0,0 0 0,0 0-1,0-1 1,0 0 0,0-1 0,0 0 0,1 0-1,-1-1 1,-5-1-5,8 1-132,0 0 0,1 0 0,-1 0 0,0-1 0,1 0 0,0 0 0,-1 0 0,1 0 0,1-1 0,-1 0 0,0 0 0,1-1 0,0 1 0,0-1 0,0 0 0,1 0 0,-2-3 132,3 6-285,1-1-1,0 0 1,0 1 0,1-1 0,-1 0 0,1 1 0,-1-1 0,1 0 0,0 0 0,0 0-1,0 1 1,0-1 0,1 0 285,2-10-1738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10208,'2'28'5266,"1"-5"-5124,5 20-142,-6-36 38,0 0 0,0-1 0,0 0 0,1 0 0,0 0 0,0 0 0,0 0 1,1 0-39,-2-4 111,0 0 0,-1 0 1,1 0-1,0 0 1,0 0-1,0 0 1,0-1-1,1 1 1,-1-1-1,0 0 0,1 0 1,-1 0-1,1 0 1,-1 0-1,1 0 1,-1-1-1,1 1 0,0-1 1,-1 0-1,1 1 1,0-1-112,44-3 983,-36 2-940,-1 0-1,1 0 0,-1 1 1,0 1-1,1 0 1,-1 0-1,1 1 1,-1 0-1,7 3-42,-10-2-6,0 0 0,0 0 0,-1 1-1,0-1 1,0 1 0,0 1 0,0-1 0,-1 1-1,1 1 7,-4-4 5,0-1 0,-1 1 0,1 0 0,-1 1 1,1-1-1,-1 0 0,0 0 0,0 1 0,0-1 0,0 0 0,0 1 0,0-1 0,-1 1 0,1-1 0,-1 1 0,0 0 0,1-1 0,-1 1 0,0-1 0,-1 1 0,1 0 0,0-1 0,-1 1 0,0-1 0,1 1 0,-2 1-5,-2 3 30,1 0 0,-2 0 0,1-1 1,-1 1-1,0-1 0,-1 0 0,1 0 1,-1-1-1,0 0 0,-1 0 0,-2 2-30,-15 9-774,1-2 0,-18 7 774,-20 6-6661,36-15 3253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10208,'-4'-23'3776,"4"23"-2912,13-15-256,-4 3 863,9 7-927,8-9-288,8 5-192,11-6 0,4 3-32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10208,'-2'-14'2480,"2"14"-2444,0 0 0,0 0 0,0 0 0,0 0 0,0 0 0,0 0 0,0 0 1,0-1-1,0 1 0,0 0 0,0 0 0,0 0 0,0 0 0,0 0 0,1 0 1,-1 0-1,0 0 0,0 0 0,0 0 0,0 0 0,0 0 0,0 0 0,0-1 1,0 1-1,0 0 0,0 0 0,0 0 0,0 0 0,0 0 0,0 0 0,0 0 1,1 0-1,-1 0 0,0 0 0,0 0 0,0 0 0,0 0 0,0 0 0,0 0 1,0 0-1,0 0 0,0 0 0,0 0 0,0 0 0,1 0 0,-1 0 0,0 0 1,0 0-1,0 0 0,0 0 0,0 0 0,0 0 0,0 1 0,0-1 0,0 0 1,0 0-1,0 0 0,0 0 0,0 0 0,0 0 0,0 0 0,1 0 0,-1 0-36,1 2 273,1 1-1,-1-1 0,1 0 0,-1 1 0,0-1 0,0 1 1,0-1-1,0 1 0,0 0-272,6 18 329,1 0 0,1 0 0,2 0 0,0-2 0,2 4-329,70 94 288,-76-108-296,115 150 440,-109-142-75,-7-9-2,0 0 0,0 0 1,1 0-1,0-1 0,1 0-355,-7-6 39,-1-1 1,1 1-1,-1-1 0,1 1 0,-1-1 0,1 0 0,-1 1 1,1-1-1,0 0 0,-1 0 0,1 0 0,-1 1 0,1-1 0,0 0 1,-1 0-1,1 0 0,0 0 0,-1 0 0,1 0 0,0 0 1,-1 0-1,1 0 0,0 0 0,-1-1 0,1 1 0,-1 0 1,1 0-1,0 0 0,-1-1 0,1 1 0,-1 0 0,1-1 0,-1 1 1,1-1-1,-1 1 0,1 0 0,-1-1 0,1 1 0,-1-1 1,0 1-1,1-1 0,-1 0 0,0 1 0,1-1 0,-1 1 0,0-1 1,0 0-1,0 1 0,1-1-39,1-4 110,-1-1 1,1 1-1,-1 0 1,0-1-1,0 1 1,0-4-111,4-196 432,-2 154-484,8-112-868,3 58-3095,-6 71 2196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10208,'-1'-1'150,"1"0"-1,0 0 1,-1 1 0,1-1 0,-1 0 0,1 1 0,-1-1 0,1 0 0,-1 1 0,1-1 0,-1 0-1,0 1 1,1-1 0,-1 1 0,0-1 0,1 1 0,-1 0 0,0-1 0,0 1 0,1 0-1,-1-1 1,0 1 0,0 0 0,0 0 0,1 0 0,-2 0-150,1 1 89,0 0-1,0 0 1,0 0-1,0 0 1,0 0 0,0 1-1,0-1 1,0 0-1,0 1 1,0-1 0,1 0-1,-1 1 1,0-1 0,1 1-1,-1 0-88,-2 7 140,0 1 1,0 0-1,1 0 0,0 0 0,-1 9-140,2 55 137,1-56-73,3 72 327,15 74-391,-5-47 110,19 204 188,-27-270-244,7 90 1127,-5-1 0,-8 15-1181,1-143 82,0-5 90,0 0 0,-1 1-1,1-1 1,-2 0-1,1 1 1,-1-1 0,0 0-1,0 0 1,-3 4-172,5-11 22,0 1 1,0-1-1,0 0 1,0 1-1,0-1 0,-1 0 1,1 1-1,0-1 1,0 0-1,-1 0 0,1 1 1,0-1-1,0 0 1,-1 0-1,1 1 0,0-1 1,-1 0-1,1 0 1,0 0-1,-1 0 0,1 0 1,0 1-1,-1-1 1,1 0-1,-1 0 0,1 0 1,0 0-1,-1 0 1,1 0-1,0 0 0,-1 0 1,1 0-1,0 0 1,-1 0-1,1-1 0,-1 1 1,1 0-1,0 0 1,-1 0-1,1 0 0,0 0 1,0-1-1,-1 1 1,1 0-23,-11-12 404,10 11-397,-3-6 46,0 1-1,1-1 1,0 0-1,0 0 1,0-1-1,1 1 1,0 0-1,0-1 1,0-5-53,-2-8 55,-7-40 28,3-1 0,2-5-83,4 24 3,2 0 1,1 0-1,8-37-3,-5 42-26,2-1 0,2 1 0,2 0 0,1 1 0,13-29 26,-18 52-22,0 1 1,2-1-1,0 1 0,0 0 0,1 1 0,0 0 0,1 0 0,1 1 0,0 1 1,0 0-1,1 0 0,0 1 0,1 0 0,0 1 0,0 1 0,7-3 22,-13 7-23,0 1-1,0-1 1,0 1-1,1 0 0,-1 1 1,0 0-1,1 0 1,-1 0-1,1 1 0,-1 0 1,1 1-1,-1 0 1,7 1 23,-10-1 0,1 1-1,-1-1 1,0 1 0,0 0 0,-1 0 0,1 0 0,0 0 0,-1 1 0,1-1 0,-1 1-1,0 0 1,0 0 0,0 0 0,0 1 0,0-1 0,-1 1 0,0-1 0,1 1 0,-1 0-1,-1 0 1,1 0 0,0 0 0,-1 0 0,0 2 0,1 1 2,-1 0 0,1-1 0,-2 1 1,1 0-1,-1-1 0,0 1 0,0 0 0,-1 0 0,0-1 0,0 1 0,-1 0 1,1-1-1,-3 5-2,0-3-6,0 0 1,0 0 0,-1 0-1,0 0 1,0-1 0,-1 0-1,0 0 1,0-1 0,-4 4 5,-4 2 32,-1-1 1,0-1-1,0 0 1,-1-1-1,0-1 1,0-1-1,-1 0 0,0-1 1,-16 4-33,17-7 39,0 0 0,0 0 0,0-2 0,-15 0-39,24-1-336,-1 0 0,1-1 1,-1 0-1,1 0 1,0-1-1,-1 0 0,1-1 1,0 1-1,0-1 1,1 0-1,-2-1 336,7 3-241,0 1 0,0-1 0,0 1 0,1-1 0,-1 1 0,0-1-1,0 0 1,0 1 0,1-1 0,-1 0 0,0 0 0,1 1 0,-1-1 0,1 0 0,-1 0 0,1 0 0,-1 0-1,1 0 1,0 0 0,-1 0 0,1 0 0,0 0 0,0 0 0,0 0 0,0 0 0,0 0 0,0 0 0,0 0-1,0 0 1,0 0 0,0 0 0,0 0 0,1 0 0,-1 0 241,1-1-443,0 1 0,0-1-1,0 1 1,0 0 0,0-1 0,0 1-1,0 0 1,1 0 0,-1-1 443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11296,'-4'-16'3648,"4"16"-3571,0-1 0,-1 1 0,1 0 0,0-1 0,-1 1 0,1 0 1,-1 0-1,1-1 0,0 1 0,-1 0 0,1 0 0,-1 0 0,1-1 1,0 1-1,-1 0 0,1 0 0,-1 0 0,1 0 0,-1 0 0,1 0 1,-1 0-1,1 0 0,0 0 0,-1 0 0,1 0 0,-1 0 0,1 0 1,-1 1-78,1-1 42,-9 0 243,-1 1 0,1 1-1,-1-1 1,1 2 0,0-1-1,0 1 1,0 1 0,0-1-1,-6 5-284,0 0 110,1 1-1,1 0 1,0 0-1,0 2 0,-2 2-109,4-1 61,0 0 0,1 1 0,1 0-1,0 1 1,0-1 0,1 2 0,1-1-1,-4 13-60,4-8 46,0 1 1,2 0-1,0 0 0,1 1 0,1-1 0,1 12-46,1-25 17,1 1 0,0-1 0,1 1-1,0-1 1,0 0 0,1 1 0,0-1 0,0 0 0,1 0 0,-1 0-1,2 0 1,-1 0 0,1-1 0,0 0 0,0 1 0,0-1 0,1-1-1,0 1 1,1-1 0,-1 0 0,1 0 0,0 0 0,0-1 0,0 0 0,1 0-1,-1-1 1,1 1 0,0-1 0,0-1 0,0 0 0,2 1-17,3 0 39,1 0 0,-1-1-1,0-1 1,0 0 0,1-1 0,-1 0 0,1 0 0,-1-2 0,0 1 0,9-4-39,-16 5 17,-1-1 0,1 0-1,-1-1 1,0 1 0,0-1 0,1 0-1,-1 0 1,0 0 0,-1 0 0,1-1-1,0 1 1,-1-1 0,1 0 0,0-2-17,-2 4 23,-1 0 0,0 0 1,0-1-1,0 1 1,0 0-1,0-1 1,0 1-1,0-1 0,0 1 1,-1-1-1,1 0 1,0 1-1,-1-1 0,0 0 1,1 1-1,-1-1 1,0 0-1,0 0 1,0 1-1,0-1 0,0 0 1,0 1-1,0-1 1,-1 0-1,1 0 0,-1 1 1,1-1-1,-1 1 1,0-1-1,1 0 0,-1 1 1,0-1-1,0 1 1,0 0-1,0-1 1,0 1-1,-1 0 0,1 0 1,0-1-1,0 1 1,-1 0-24,-2-2 7,-1 0 1,1 0-1,0 1 1,-1 0-1,0-1 0,0 2 1,1-1-1,-1 0 1,0 1-1,-4-1-7,-9 0-13,0-1 0,-9 2 13,-19 0-6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440 181 6560,'19'-21'2368,"-16"18"-1696,1 0-1,-1 0 1,0-1-1,0 1 0,-1-1 1,1 1-1,-1-1 1,1 0-1,-1 0 1,-1 0-1,3-4-671,-3 3 249,-1 0 0,1 1 0,-1-1-1,0 0 1,0 1 0,0-1 0,-1 0 0,1 1-1,-1-1 1,0 1 0,-1-1 0,1 1 0,-2-3-249,2 4 37,-1 1 1,0-1-1,1 0 1,-1 1-1,0-1 0,-1 1 1,1-1-1,0 1 1,-1 0-1,1 0 1,-1 0-1,0 0 1,0 1-1,1-1 1,-1 1-1,0 0 1,0-1-1,0 1 0,-1 1 1,1-1-1,-2 0-37,-11-1 26,1 1 0,-1 0 0,0 1 0,0 1 0,1 0 0,-1 1 0,1 1 0,-1 0-1,1 2 1,0-1 0,0 2 0,1 0 0,0 0 0,-9 7-26,8-5-16,0 2-1,1 0 1,0 1-1,1 0 1,0 1 0,1 0-1,0 1 1,1 0-1,0 1 1,1 0 0,1 1-1,0 0 1,-3 9 16,8-13-1,0 0 1,1 1-1,0-1 1,1 1-1,0 0 1,1-1-1,0 1 1,1 0-1,0 0 1,1 0-1,1 2 1,-2-9 6,1-1 0,0 1 0,1 0 0,-1-1 0,1 0 0,-1 1 0,1-1 0,1 0 0,-1 0 0,1 0 0,-1 0 0,1 0 0,0-1 0,2 3-6,0-2 14,0 0 0,0 0 0,1 0 1,-1-1-1,1 0 0,0 0 0,0 0 0,0-1 0,5 2-14,4 0-34,0-1 0,-1-1-1,1 0 1,0-1-1,0-1 1,0 0 0,0-1-1,11-2 35,-2-1-761,0-2-1,-1 0 0,1-1 1,0-2 761,51-24-7604,-35 16 3695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10560,'-14'-4'3397,"14"4"-3370,-1 0 0,1 0 1,0 0-1,0 0 0,0 0 0,0 0 0,0 0 1,0-1-1,-1 1 0,1 0 0,0 0 0,0 0 1,0 0-1,0 0 0,0 0 0,0 0 0,-1 0 1,1 0-1,0 1 0,0-1 0,0 0 1,0 0-1,0 0 0,0 0 0,0 0 0,-1 0 1,1 0-1,0 0 0,0 0 0,0 0 0,0 0 1,0 0-1,0 0 0,0 1 0,0-1 0,0 0 1,0 0-1,-1 0 0,1 0 0,0 0 1,0 0-1,0 0 0,0 1 0,0-1 0,0 0 1,0 0-1,0 0 0,0 0 0,0 0-27,-3 8 350,0-4-235,1 0-1,0 1 1,0-1-1,1 1 1,-1 0 0,1 0-1,0 1-114,-3 31 224,2 1 0,2 0 0,3 34-224,-3-68 162,1 0-1,0 0 1,-1 0 0,1 0-1,0 0 1,1-1-1,-1 1 1,1 0-1,0-1 1,0 1-162,-2-4 38,1 0 0,-1 1 0,0-1-1,1 0 1,-1 0 0,1 0 0,-1 0 0,0 0 0,1 0-1,-1 0 1,1 1 0,-1-1 0,1 0 0,-1 0 0,0-1-1,1 1 1,-1 0 0,1 0 0,-1 0 0,1 0 0,-1 0-1,0 0 1,1-1 0,-1 1 0,1 0 0,-1 0-1,0 0 1,1-1 0,-1 1 0,0 0 0,1-1-38,11-9 317,-11 9-207,5-4-34,0 0 1,0 0-1,0 1 1,0 0-1,1 0 0,0 1 1,-1-1-1,3 1-76,-5 1-2,1 1 0,-1 0-1,0 1 1,1-1 0,-1 1-1,0 0 1,1 0-1,-1 0 1,0 0 0,1 1-1,-1 0 1,0 0 0,1 0-1,-1 0 1,2 2 2,1 0-8,-1 0 0,1 1 0,-1 0 0,0 0 0,0 0 0,0 1 0,0 0 0,-1 0 0,0 1 0,0-1-1,-1 1 1,1 0 0,-1 1 0,0-1 0,-1 1 0,0-1 0,0 1 0,1 3 8,-2-5 17,-1 0-1,1 0 0,-1 0 1,0 0-1,-1 1 1,1-1-1,-1 0 1,0 0-1,0 1 1,-1-1-1,0 0 0,1 0 1,-2 0-1,1 1 1,-1-1-1,1 0 1,-1-1-1,-1 1 1,1 0-1,-1-1 0,0 1 1,0-1-1,0 0 1,0 0-1,-1 0 1,-3 3-17,-16 11-683,-1-1 0,0-2 1,-1 0-1,-8 2 683,3-5-4416,6-4 1286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11136,'-9'-35'4128,"9"35"-3200,9-20-289,0 9 385,4 3-704,21-8-128,6 4-128,14-3-992,2 8 512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8128,'1'-1'261,"-1"-1"0,1 1 1,0-1-1,-1 1 0,1-1 1,0 1-1,0 0 0,0 0 1,0-1-1,0 1 0,0 0 1,0 0-1,1 0 0,-1 0 1,0 0-1,0 0 0,1 0 1,-1 1-1,1-1 0,-1 0 1,1 1-1,-1-1 0,1 1 1,-1 0-1,1-1 0,0 1-261,2 0 143,0-1-1,0 1 1,0 0 0,0 0-1,0 0 1,0 1-1,0-1 1,0 1 0,0 0-1,0 0 1,0 0-1,3 2-142,-6-2 8,0-1 0,0 0-1,0 1 1,0 0-1,0-1 1,-1 1 0,1-1-1,0 1 1,0 0-1,0 0 1,0 0 0,-1-1-1,1 1 1,-1 0-1,1 0 1,0 0 0,-1 0-1,1 0 1,-1 0-1,0 0 1,1 0 0,-1 0-1,0 1 1,0-1-1,0 0 1,1 0 0,-1 0-1,0 0 1,-1 0-1,1 0 1,0 0 0,0 0-1,0 1 1,-1-1-1,1 0 1,0 0 0,-1 0-1,1 0 1,-1 0-1,1 0 1,-1 0 0,0-1-1,1 1 1,-1 0-1,0 0-7,-1 2 23,-1 1 0,0-1 0,0 0 0,0-1 0,0 1 0,0 0 0,0-1 0,-1 0 0,1 0 0,-1 0 0,1 0 0,-1 0 0,0-1 0,0 0-1,0 0 1,0 0 0,0 0 0,0 0 0,0-1 0,-1 0-23,4 0 28,0 0 0,0 0-1,-1 0 1,1 0 0,0 0 0,0-1-1,0 1 1,0-1 0,0 1 0,0-1-1,0 1 1,0-1 0,0 1-1,0-1 1,0 0 0,0 0 0,0 1-1,1-1 1,-1 0 0,0 0 0,1 0-1,-1 0 1,0 0 0,1 0 0,-1 0-1,1 0 1,-1 0 0,1 0 0,0 0-1,-1 0 1,1 0 0,0-1-1,0 1 1,0 0 0,0 0 0,0 0-1,0-1-27,0-3-12,0 1-1,1-1 0,-1 0 1,1 1-1,0-1 0,0 1 1,0-1-1,1 1 0,0-1 13,0 1-409,0 0-1,0 0 0,1 0 1,-1 1-1,1-1 1,0 1-1,0-1 0,0 1 1,0 0-1,1 0 1,0 1-1,-1-1 0,1 1 1,0-1-1,3 0 410,20-6-2858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559 181 8128,'-1'0'235,"1"-1"1,0 1-1,-1 0 1,1-1-1,-1 1 1,0 0-1,1-1 1,-1 1-1,1 0 1,-1 0-1,1-1 0,-1 1 1,0 0-1,1 0 1,-1 0-1,1 0 1,-1 0-1,0 0 1,1 0-1,-1 0-235,-3-1 3943,1-7-2612,-1-4-1131,-1-1 0,-1 1 0,0 0 0,-1 1 0,0-1 0,-1 1-200,3 4 25,-1 0 0,1 0-1,-2 1 1,1 0 0,-1 1-1,0-1 1,0 1 0,0 0-1,-1 1 1,1 0 0,-1 0-1,0 1 1,0 0 0,-1 0-1,1 1 1,-1 0 0,1 0-1,-1 1 1,-8 0-25,5 0-24,0 1 0,0 0-1,0 1 1,0 1 0,0 0 0,0 0 0,0 1 0,1 1 0,-1 0-1,1 0 1,0 1 0,0 1 0,-9 6 24,8-3-1,0 1 0,0 0 0,1 1-1,1 0 1,-1 1 0,2 0 0,0 1 0,0 0 0,1 1-1,-2 6 2,-1 2 1,2 1-1,1 0 0,0 0 0,2 1 0,1-1 0,-1 10 0,5-22 16,0 0 0,0 0-1,1 0 1,1 0 0,0 0 0,0 0-1,1 0 1,0 0 0,1 0-1,1-1 1,3 9-16,-4-12 20,1 0 0,0 0 1,0 0-1,0-1 0,1 1 0,0-1 1,1 0-1,-1-1 0,1 1 0,0-1 0,1 0 1,-1 0-1,1-1 0,0 0 0,0 0 0,4 1-20,-2-2 31,0 1 0,0-1-1,1-1 1,-1 0-1,1 0 1,-1-1-1,1 0 1,0-1 0,0 0-1,-1 0 1,1-1-1,0 0 1,-1-1-1,1 0 1,0-1-31,5-2-303,0 0 0,0-1-1,0 0 1,-1-1 0,0-1 0,0 0-1,8-8 304,1 0-6511,-16 11 3407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7872,'-2'-1'241,"1"0"1,-1 0 0,1-1 0,0 1-1,-1-1 1,1 1 0,0 0-1,0-1 1,0 0 0,0 1-1,0-1 1,1 0 0,-1 1-1,0-1 1,1 0 0,-1 0 0,1 1-1,0-1 1,-1 0 0,1 0-1,0 0 1,0 0 0,0 0-1,1 1 1,-1-1 0,0 0-1,1 0 1,-1 0 0,1 1-1,-1-1 1,1 0 0,0 0 0,0 1-1,0-1 1,1-1-242,0 1 71,0-1 0,0 1 0,1 0 0,-1-1 0,1 1 0,0 0 0,0 0 0,-1 1 0,1-1 0,0 1 0,1-1 0,-1 1 0,0 0 0,0 0 0,0 0 0,1 1 0,-1-1-1,0 1 1,4-1-71,-5 1-3,0 0-1,1 1 1,-1-1-1,1 0 1,-1 1-1,0-1 0,0 1 1,1-1-1,-1 1 1,0 0-1,0 0 0,0 0 1,0 0-1,0 1 1,0-1-1,0 1 0,0-1 4,-1 1 7,0-1 0,0 0 0,0 0-1,-1 0 1,1 0 0,0 1 0,-1-1-1,1 0 1,-1 0 0,0 1 0,1-1-1,-1 0 1,0 1 0,0-1 0,0 0-1,0 1 1,0-1 0,0 1 0,0-1-1,0 0 1,-1 1 0,1-1 0,0 0-1,-1 1 1,1-1 0,-1 0 0,1 0-1,-1 1-6,-1 1 9,-1 1-1,1-1 1,-1 1-1,0-1 0,1 0 1,-1 0-1,-1-1 1,1 1-1,-4 2-8,-2 1 151,0 0 0,-1 0-1,-1-1-150,10-5 16,0 1-1,-1-1 1,1 1 0,0-1-1,-1 1 1,1-1-1,0 0 1,-1 0-1,1 0 1,-1 0-1,1 0 1,0 0-1,-1 0 1,1 0-16,0 0-49,1-1 1,-1 1-1,0 0 0,1 0 1,-1-1-1,1 1 0,-1 0 1,1-1-1,-1 1 1,1 0-1,-1-1 0,1 1 1,-1-1-1,1 1 0,0-1 1,-1 1-1,1-1 1,0 1-1,-1-1 0,1 1 1,0-1-1,0 1 0,0-1 1,-1 0-1,1 1 1,0-1-1,0 1 0,0-1 1,0 0-1,0 1 0,0-1 1,0 0 48,3-10-997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94 7456,'-5'-12'763,"2"7"-329,1-1-1,0 0 1,0 0 0,1-1-1,-1 1 1,1-5-434,0 8 372,0 0-1,0 0 1,0 0-1,0 0 1,-1 0 0,1 1-1,-1-1 1,0 0-372,-3-5 1267,9 39-782,15 105-496,11 71 492,-8-53-188,18 96 384,-32-215-479,0-2 333,-2 1 1,-1 0-1,1 32-531,-6-64 83,0-1-1,0 1 1,0 0-1,0-1 0,0 1 1,0-1-1,-1 1 1,1-1-1,0 1 1,-1-1-1,0 1 1,1-1-1,-1 1-82,0-1 37,1-1 0,-1 0 0,1 0-1,-1 1 1,1-1 0,-1 0 0,0 0 0,1 0-1,-1 0 1,1 1 0,-1-1 0,0 0 0,1 0-1,-1 0 1,1 0 0,-1 0 0,1-1 0,-1 1-1,0 0 1,1 0 0,-1 0 0,1 0-1,-1-1 1,1 1 0,-1 0 0,1 0 0,-1-1-1,1 1 1,-1 0 0,0-1-37,-3-2 39,-1 0-1,0 0 1,1-1 0,0 0-1,0 1 1,0-1-1,0-1 1,0 1 0,1-1-1,0 1 1,-2-4-39,-1-3 43,1 0 0,0-1 0,1 0 0,-3-9-43,0-7 94,1 0 0,2-1 0,1 0 0,1 0 0,1-9-94,0 14-36,2 0 1,0 0 0,2 0-1,1 0 1,0 1 0,5-11 35,-5 19-12,2 0 0,0 0 0,1 1 0,0 0 0,1 0 0,0 1 1,2-1-1,-1 2 0,1 0 0,6-5 12,-3 5-54,0 0-1,1 1 1,0 1-1,1 0 1,0 1-1,1 0 1,4 0 54,-10 4-17,0 1 0,0 0 0,1 1-1,0 1 1,-1-1 0,1 1 0,0 1 0,0 0 0,0 1 0,0 0 0,0 1-1,2 0 18,-8 0-11,0 0-1,0 0 1,-1 1-1,1 0 0,0 0 1,-1 0-1,0 0 0,1 1 1,-1-1-1,0 1 1,0 0-1,-1 0 0,1 1 1,0-1-1,0 2 12,-2-3-9,-1 0 1,1 1-1,-1-1 0,0 0 0,1 1 0,-1-1 0,0 1 1,-1-1-1,1 1 0,0-1 0,-1 1 0,1 0 0,-1-1 1,0 1-1,0 0 0,0-1 0,0 1 0,0 0 0,-1-1 1,1 1-1,-1 0 0,1-1 0,-1 1 0,0-1 1,0 1-1,-1-1 0,1 0 0,-2 3 9,-5 5 36,-1 0 0,-1 0 0,0-1-1,0 0 1,-1-1 0,-8 5-36,13-8-7,-20 13-84,-2-1 0,0-2 0,0 0 0,-1-2 0,-19 6 91,19-10-3966,-27 5 3966,42-12-4928,8-2 1451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7872,'1'1'475,"0"-1"0,0 1 0,0 0 0,0 0 0,0-1 0,1 1 0,-1-1 0,0 1 1,0-1-1,0 0 0,1 1 0,-1-1 0,0 0 0,1 0 0,-1 0 0,0 0-475,29-4 2718,-9-2-2888,0-2 0,1-1 170,-4 2 602,-7 3-615,96-40 218,-88 35-14,1-1-1,-1-2 1,-1 0-1,4-3-190,23-28 278,-45 43-278,0-1 1,0 1-1,0 0 1,0-1 0,0 1-1,1 0 1,-1 0-1,0 0 1,0-1 0,0 1-1,1 0 1,-1 0-1,0 0 1,0-1-1,0 1 1,1 0 0,-1 0-1,0 0 1,1 0-1,-1 0 1,0 0 0,0 0-1,1-1 1,-1 1-1,0 0 1,1 0 0,-1 0-1,0 0 1,0 0-1,1 0 1,-1 0-1,0 0 1,1 1 0,-1-1-1,0 0 1,0 0-1,1 0 1,-1 0 0,0 0-1,0 0 1,1 1-1,-1-1 0,1 4-24,-3 21-55,-1-1 0,-1 1 0,-1 0-1,-2-1 1,-1 2 79,-9 42-26,-47 205 458,64-272-443,-2 5-132,1 0 1,-1-1-1,0 1 1,-2 3 142,3-5-491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9984,'-14'-6'3205,"10"2"-1260,7 2-1043,5 1-427,27-1 209,1-1 0,6-2-684,34-5 248,-41 6-158,1-3-1,-1-1 0,2-2-89,17-4-17,52-18-2788,-79 27 1344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9152,'-37'-23'2928,"37"23"-2891,0 0 1,-1-1-1,1 1 1,0 0-1,0 0 1,-1-1-1,1 1 1,0 0-1,-1 0 1,1 0-1,-1-1 1,1 1-1,0 0 1,-1 0-1,1 0 1,0 0-1,-1 0 1,1 0-1,-1 0 1,1 0-1,0 0 1,-1 0-1,1 0 1,-1 0-1,1 0 1,0 0-1,-1 0 1,1 0-1,-1 0 1,1 1-1,-1-1-37,-2 1 55,-1 1 0,0 0 0,1 0 0,-1 0 0,1 1 0,0-1 0,0 1 0,0 0 0,0 0 0,0 0 0,0 0 0,1 0 0,-3 4-55,1 1-1,0 0 0,0 0-1,0 1 1,1 0 0,0 0 0,1 0 0,0 0 0,0 7 1,-1 11 23,2 1 0,1 15-23,4 34 579,10 51-579,20 78 422,-10-67 615,1 77-1037,-23-192 251,-1 1 0,-1-1 1,-1 1-1,-1-1 1,-2 0-1,0 0 0,-2 2-251,6-23 66,-1-1 0,1 0 0,-1 0 0,0 0 0,1 0 0,-1 0 0,0 0 0,0 0 0,-1 0 0,1-1 0,0 1 0,-1 0 0,1-1 0,-1 1 0,1 0 0,-1-1 0,0 0 0,0 0 0,-1 1-66,2-1 29,1-1 1,-1 1 0,0-1-1,0 0 1,1 1 0,-1-1-1,0 0 1,0 0-1,0 0 1,0 0 0,1 0-1,-1 0 1,0 0-1,0 0 1,0 0 0,1 0-1,-1 0 1,0 0 0,0-1-1,0 1 1,1 0-1,-1 0 1,-1-1-30,1 0 30,-1-1 0,0 1 0,1 0 1,-1-1-1,1 1 0,0-1 0,-1 1 0,1-1 0,0 0 0,0 0-30,-3-5 57,0-1-1,1 0 0,-1 0 0,1-3-56,3 10 9,-8-27 54,1-1 0,2 1 0,1-2 0,1 1 0,1-13-63,2-9 16,3 1-1,5-33-15,-4 56-47,2 0 0,0 1-1,2 0 1,0 0-1,11-21 48,-11 30-23,1 1 0,1 0 0,0 0 0,1 1 0,0 0 0,1 1 0,1 1 0,11-10 23,-17 17-29,0 0 0,0 1-1,1 0 1,0 1 0,-1 0 0,2 0 0,-1 0 0,0 1-1,7-1 30,-11 3-10,1 0-1,-1 0 1,1 1-1,-1-1 0,1 1 1,-1 0-1,1 1 1,-1-1-1,0 1 0,1 0 1,-1 0-1,0 0 1,1 0-1,-1 1 0,0 0 1,0 0-1,0 0 1,0 0-1,0 1 0,-1 0 11,4 3-11,0 0-1,-1 1 1,0 0-1,0 0 1,-1 1-1,0-1 0,0 1 1,-1 1-1,0-1 1,0 0-1,1 7 12,-2-6 1,0 0 0,0 1 0,-1-1 0,-1 1 0,0-1 0,0 1-1,-1 0 1,0-1 0,0 1 0,-1 0 0,-1 0-1,1-5 10,-1 0 0,1 0 1,-1 0-1,0 0 0,-1-1 0,1 1 0,-1 0 1,0-1-1,0 0 0,0 0 0,-1 0 1,1 0-1,-1 0 0,0-1 0,0 1 0,0-1 1,-1 0-1,1-1 0,-1 1 0,0-1 0,1 1 1,-1-2-1,-4 2-10,-14 4 18,-1-1 1,0-1 0,0-1-1,0-2 1,0 0 0,0-1-1,-1-2 1,-18-2-19,37 2-218,0 0 1,0 0-1,0 0 0,0-1 1,0 0-1,1 0 0,-1-1 1,0 1-1,1-1 0,0-1 0,-1 1 218,6 3-120,0-1 0,-1 1 0,1 0 0,-1-1 0,1 1 0,0 0 0,-1-1 0,1 1 0,0 0 0,0-1 0,-1 1 0,1-1 0,0 1 0,0-1 0,0 1 0,0-1-1,-1 1 1,1-1 0,0 1 0,0-1 0,0 1 0,0-1 0,0 1 0,0-1 0,0 1 0,0-1 0,0 1 0,1-1 0,-1 1 0,0-1 0,0 1 0,0 0 0,0-1-1,1 1 1,-1-1 0,0 1 0,0-1 0,1 1 0,-1 0 0,0-1 0,1 1 0,-1 0 0,1-1 120,11-4-2405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9632,'-15'0'3120,"15"0"-3087,0 0 0,0 0 0,-1 0 0,1 0 0,0 0 0,0 0 0,0 0 0,0 0 0,-1 0 0,1 0 0,0 0 0,0 0 0,0 0 0,0 0 0,0 0 0,-1 0 0,1 0 0,0 0 0,0 0 0,0 0 0,0 0 0,0 0 0,0 1 0,-1-1 0,1 0 0,0 0 0,0 0 0,0 0 0,0 0 0,0 0 0,0 1 0,0-1 0,0 0 0,0 0 0,0 0 0,0 0 0,-1 0-33,1 2 74,-1 0-29,0-1 1,0 1 0,0 0 0,0 0 0,0 0 0,1 0 0,-1 0 0,1-1 0,-1 1 0,1 0 0,0 0 0,0 0 0,0 0 0,0 0 0,0 2-46,2 7 2,0 0 1,1 0 0,2 4-3,-4-12 34,-1-1 0,1 1 0,1-1 0,-1 1 0,0-1 0,0 0 0,1 0 0,-1 1 0,1-1 0,0 0 0,0 0 0,0-1 0,0 1 0,0 0 0,0-1 0,0 1 0,1 0-34,-1-2 69,-1 0 0,1 1 0,-1-1-1,1 0 1,-1 0 0,1 0 0,-1 0 0,1 0-1,-1-1 1,1 1 0,-1 0 0,1-1 0,-1 1-1,1-1 1,0 0-69,27-13 570,-8 3-396,-10 7-152,0 0 0,0 0 0,0 2 0,1-1 0,-1 1 0,0 1 0,1 0-1,-1 1 1,1 0 0,0 1-22,-7-1 3,-1 1-1,1-1 1,-1 1-1,1 1 1,0-1 0,-1 1-1,0-1 1,1 1-1,-1 0 1,0 1-1,0-1 1,0 1-1,0 0 1,-1 0-1,1 0 1,-1 0-1,1 1 1,-1-1 0,-1 1-1,1 0 1,0 0-1,-1 0 1,0 0-1,0 1 1,1 2-3,-1-3 11,-1-1 0,-1 0 0,1 1 0,0-1 0,-1 1 0,0 0 0,0-1 0,0 1 0,0-1 1,-1 1-1,1-1 0,-2 4-11,1-1 23,-2 1 0,1-1 1,-1 0-1,0 0 0,0 0 1,-3 5-24,-3 0-2,0 1 0,0-1 0,-1-1 0,-1 0 0,0 0 0,-2 1 2,-19 13-75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8128,'0'-15'3008,"0"15"-2336,18-9-160,-5 2 256,5 4-512,17-9-96,6-5-96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9376,'-18'-30'3034,"17"30"-2917,0-1 0,1 0 0,-1 0-1,0 0 1,1 0 0,-1 0 0,1 0-1,-1 0 1,1 0 0,0 0 0,-1 0-1,1 0 1,0 0 0,-1-1-117,1-2 296,0 4-271,1 1 0,-1-1 0,0 0 0,0 0 0,0 0 0,0 0 0,0 0-1,0 0 1,1 0 0,-1 0 0,0 0 0,0 0 0,0 0 0,0 0 0,0 0 0,1 0 0,-1 0 0,0 0 0,0 0 0,0 0 0,0 0 0,0 0 0,0 0 0,1 0 0,-1 0 0,0 0 0,0-1 0,0 1-1,0 0 1,0 0 0,0 0 0,0 0 0,1 0 0,-1 0 0,0 0 0,0 0 0,0-1 0,0 1 0,0 0 0,0 0 0,0 0 0,0 0 0,0 0 0,0 0 0,0-1 0,0 1 0,0 0 0,0 0-1,0 0 1,0 0 0,0 0 0,0-1 0,0 1 0,0 0 0,0 0 0,0 0 0,0 0 0,0 0 0,0 0 0,0-1 0,0 1 0,0 0 0,0 0 0,0 0 0,0 0 0,0 0 0,-1 0 0,1-1-1,0 1-24,9 7 207,-8-7-183,10 12 28,-1-1 1,0 1-1,-1 1 1,0 0-1,-1 0 1,0 2-53,10 15 197,52 85 275,-36-54 124,4-2 1,1-1-1,17 14-596,-54-70 108,0 0 1,0 0-1,0 0 0,0-1 0,0 1 1,0-1-1,0 1 0,0-1 0,1 0 1,1 1-109,-3-1 54,0-1 1,0 0 0,0 0 0,0 1 0,0-1 0,0 0 0,0 0-1,0 0 1,0 0 0,0 0 0,0-1 0,0 1 0,0 0 0,0 0-1,0-1 1,0 1 0,0 0 0,0-1 0,0 1 0,0-1 0,0 1 0,0-1-1,-1 0 1,1 1 0,0-1 0,0 0 0,-1 1 0,1-1-55,2-3 94,-1 0 0,0 0 0,0 0 1,0-1-1,0 1 0,-1 0 0,1-1 0,-1 1 1,0-3-95,31-216 581,0 8-1056,-20 164 171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 8064,'9'-12'2976,"-9"8"-2304,-5 1-192,1-1 1056,0 4-928,-5-5 544,0 5-672,-8 0-352,0 5-96,-10-1 32,5 8-32,-14 0-4160,5 3 2240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7872,'-4'-12'2944,"4"12"-2304,-5-4-160,1 1 1056,8 6-928,-4-3 416,0 0-640,0-3 448,5 3-513,-1-4 289,8-1-352,6-2 0,4 4-160,9-6-192,5 6 32,4-6 160,-6 9-32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74 233 6976,'-3'-3'953,"-1"0"0,1 0 0,0-1 0,0 1 0,0-1 1,0 0-1,-1-2-953,3 4 269,0-1 1,0 1-1,1-1 1,-1 1-1,0-1 1,1 0-1,0 1 1,0-1-1,-1 0 1,2 1-1,-1-1 1,0 1-1,1-3-269,1-25 1196,-2 24-1103,1 1 0,-1-1 0,1 1 1,0-1-1,0 1 0,0-1 1,1 1-1,0-1 0,0 1 0,0 0 1,1 0-1,1-1-93,-2 2 6,1-1 1,1 1-1,-1 0 1,1 0-1,-1 0 0,1 0 1,0 1-1,1 0 1,-1-1-1,0 2 0,1-1 1,0 0-1,0 1 1,0 0-1,1 0-6,1-1-16,1 1 0,-1 0 0,0 1 0,1 0 0,0 0 0,-1 1 0,1 0 0,3 0 16,-8 0-8,1 1 1,-1-1-1,0 1 0,0 0 0,0 0 1,1 0-1,-1 0 0,0 1 1,0-1-1,-1 1 0,1-1 0,0 1 1,0 0-1,-1 0 0,1 1 0,-1-1 1,0 0-1,0 1 0,0 0 0,2 1 8,-2 1-4,1 0-1,-1 0 0,0 0 1,0 0-1,-1 0 0,1 0 1,-1 1-1,0-1 1,-1 0-1,1 1 0,-1-1 1,0 1-1,-1-1 0,1 1 1,-1-1-1,0 0 0,0 1 1,-1-1-1,1 0 0,-1 0 1,-2 4 4,-6 11 26,-1 0 1,-1-1-1,-1 0 1,-9 11-27,9-12 66,-23 27 97,-1 0-1,-27 21-162,54-57 88,4-3 83,0 0 0,0 1 1,0 0-1,0 0 0,-2 5-171,8-12 9,0 1-1,0-1 1,0 0-1,0 0 1,0 0 0,0 0-1,0 0 1,0 0-1,0 1 1,0-1-1,0 0 1,0 0-1,0 0 1,0 0-1,0 0 1,0 0-1,0 0 1,0 1-1,0-1 1,0 0-1,0 0 1,0 0 0,0 0-1,1 0 1,-1 0-1,0 0 1,0 0-1,0 0 1,0 0-1,0 0 1,0 1-1,0-1 1,0 0-1,1 0 1,-1 0-1,0 0 1,0 0-1,0 0 1,0 0-1,0 0 1,0 0 0,0 0-1,1 0 1,-1 0-1,0 0 1,0 0-1,0 0 1,0 0-1,0 0 1,0 0-1,0 0 1,1-1-1,-1 1-8,9 0 71,-8-1-18,69-10-3,-1-2 0,0-4 0,25-12-50,-74 22-728,1-1 0,0-1 728,5 0-886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7232,'-2'-11'1918,"-1"1"-1,0 0 1,0-1 0,-5-8-1918,7 16 165,0 1 0,0-1-1,-1 0 1,1 1 0,-1-1-1,0 1 1,0 0 0,0 0-1,0 0 1,0 0 0,0 0-1,-1 0 1,1 0 0,0 1-1,-1-1 1,0 1 0,1-1-1,-1 1 1,0 0 0,-2 0-165,-6-1 61,0 1 1,0 0-1,0 1 1,0 1 0,0 0-1,-1 0 1,-3 2-62,-5 1-11,1 1 1,0 1 0,-11 5 10,12-2-10,0 0 0,1 1-1,0 0 1,0 1 0,2 1 0,-1 1 0,1 0 0,1 1 0,1 1 0,0 0-1,-1 3 11,1 0-4,1 0-1,1 0 0,0 1 0,2 1 0,0 0 0,1 0 0,1 0 1,1 1-1,1 0 0,1 2 5,2-14 1,1-1-1,0 1 1,1 0 0,0-1 0,1 1 0,0 0 0,0-1 0,0 1-1,1-1 1,1 3-1,0-6 6,-1 1 1,0-1-1,1 1 0,0-1 0,1 0 0,-1 0 1,1-1-1,0 1 0,0-1 0,0 1 0,1-1 1,-1-1-1,1 1 0,0-1 0,3 2-6,6 3 29,2-1 1,-1 0-1,1-1 0,0-1 1,0 0-1,0-1 0,7 0-29,9 0-768,-1-1-1,1-2 0,14-1 769,4 0-1269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 7040,'4'-4'996,"-2"3"-587,0-1 0,0 0 0,-1 0 1,1 0-1,0 0 0,-1 0 0,1 0 0,-1 0 0,0 0 1,1-1-410,-2 3 81,0-1 1,0 1-1,0-1 1,0 1 0,0-1-1,0 1 1,-1-1-1,1 1 1,0-1-1,0 1 1,0-1 0,0 1-1,-1 0 1,1-1-1,0 1 1,-1-1-1,1 1 1,0 0 0,0-1-1,-1 1 1,1 0-1,-1-1 1,1 1 0,0 0-1,-1-1 1,1 1-1,-1 0 1,1 0-1,-1 0 1,1 0 0,0-1-1,-1 1 1,1 0-1,-1 0 1,1 0 0,-1 0-1,1 0 1,-1 0-1,1 0 1,-1 0-1,1 0 1,-1 0 0,1 0-1,-1 1 1,1-1-1,-1 0 1,1 0-1,0 0 1,-1 1-82,-22 9 680,3 1-525,1 1 0,1 1 0,0 1-1,1 0 1,1 2 0,-10 10-155,18-16-7,0 1 0,0 0-1,1 0 1,0 1-1,1 0 1,0 0-1,1 0 1,1 1 0,0 0-1,0 0 1,1 3 7,1-4-3,0 1 1,1-1 0,0 1-1,1-1 1,1 1-1,0-1 1,1 1-1,0-1 1,1 0 0,0 1-1,1-1 1,0-1-1,2 4 3,-2-7 17,1 0 0,0 0 0,0 0 0,0 0 0,1 0 0,0-1 0,1 0 0,-1-1 0,1 0-1,1 0 1,-1 0 0,1-1 0,0 0 0,0 0 0,1-1 0,-1 0 0,7 2-17,-5-3 42,0 0 1,1 0 0,-1-1-1,1-1 1,-1 0-1,7 0-42,-14-1 14,0 0-1,1 0 0,-1 0 1,0 0-1,0-1 0,0 0 1,1 1-1,-1-1 0,0-1 1,0 1-1,0 0 1,0-1-1,0 1 0,-1-1 1,1 0-1,0 0 0,-1 0 1,1 0-1,-1 0 0,0-1 1,0 1-1,1-2-13,-2 3 7,0-1-1,0 0 1,0 1 0,-1-1 0,1 0-1,0 1 1,-1-1 0,1 0-1,-1 0 1,0 0 0,0 1-1,0-1 1,1 0 0,-2 0-1,1 0 1,0 0 0,0 0-1,-1 1 1,1-1 0,-1 0 0,1 0-1,-1 1 1,0-1 0,1 0-1,-2-1-6,0 0 4,0 0-1,-1 1 0,1-1 0,-1 0 0,1 1 1,-1-1-1,0 1 0,0 0 0,0 0 1,0 0-1,-3-1-3,-1 0 1,0 0 1,-1 1-1,1 0 1,-1 0-1,1 1 1,-1 0-1,0 0 1,1 1-1,-1 0 1,0 0 0,-5 2-2,-4 0-38,0 1 0,0 1 1,0 1-1,-10 5 38,26-10-55,-6 2 47,1 1 0,0 0 0,0 0 0,-4 3 8,9-5-103,-1 0-1,1-1 0,0 1 0,0 0 0,-1 0 0,1 0 0,0 1 0,0-1 0,1 0 0,-1 0 0,0 1 0,0-1 0,0 0 0,1 1 1,-1-1-1,1 1 0,-1-1 0,1 0 0,0 1 0,-1 0 0,1-1 0,0 1 0,0-1 0,0 2 104,7 16-1354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7552,'-3'-8'979,"0"-5"2934,6 13-2484,4 5-1308,8 8-47,-10-10-74,-1 0 0,0 1 0,0-1 0,-1 1 0,1 0 0,-1 0 1,0 0-1,0 0 0,0 1 0,0-1 0,1 5 0,-3-7 7,-1 0 1,0 0-1,1-1 1,-1 1-1,0 0 0,0 0 1,0 0-1,0 0 1,0-1-1,-1 1 1,1 0-1,0 0 0,-1 0 1,1-1-1,-1 1 1,0 0-1,0 1-7,-1 0 15,0 0 1,0 0-1,-1 0 0,1 0 0,-1 0 0,1-1 1,-1 1-1,0-1 0,0 1-15,-1 0 76,-1 0 1,0 0-1,1 0 0,-1-1 0,0 1 1,-1-1-1,1 0 0,0-1 1,0 1-1,-1-1 0,1 0 1,-3 0-77,7-1 18,0 0 1,0 0-1,0 0 1,0 0 0,0 0-1,0 0 1,0 0 0,0 0-1,0-1 1,0 1-1,1 0 1,-1 0 0,0-1-1,0 1 1,0-1 0,0 1-1,1-1 1,-1 1-1,0-1 1,0 1 0,1-1-1,-1 0 1,0 1 0,1-1-1,-1 0 1,1 1-1,-1-1 1,1 0 0,-1 0-1,1 0 1,0 0 0,-1 1-1,1-1 1,0 0 0,0 0-1,-1 0 1,1 0-1,0 0 1,0 0 0,0 0-1,0 0 1,0 0 0,0 1-1,1-1 1,-1 0-1,0 0 1,0 0 0,1 0-1,-1 0 1,1 0-19,0-4 9,1 0 1,0 1 0,0-1-1,0 1 1,1-1-1,0 1 1,0 0 0,2-2-10,4-3-1124,1 0 0,0 1 0,3-1 1124,-12 8-148,25-15-1964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 8960,'1'-1'234,"-1"0"1,1 0-1,-1 0 0,1 0 1,0 0-1,0 0 1,-1 0-1,1 0 1,0 0-1,0 0 0,0 1 1,0-1-1,0 0 1,0 1-1,0-1 1,0 1-1,0-1 0,0 1 1,0-1-1,0 1 1,0 0-1,1-1 1,-1 1-1,1 0-234,0 0 121,0 0 0,1 0 0,-1 1 0,0-1 0,1 1 0,-1 0 0,0-1-1,0 1 1,0 0 0,0 0 0,0 1 0,2 0-121,0 1-2,1 1 0,0-1 0,-1 1 0,0 0-1,0 0 1,0 1 0,-1-1 0,1 1 0,-1 0 0,2 4 2,-4-7 17,0 0 1,-1 0 0,1 0 0,-1 0 0,1 1-1,-1-1 1,0 0 0,0 0 0,0 0 0,0 1-1,0-1 1,0 0 0,-1 0 0,1 0 0,-1 0-1,1 1 1,-2 0-18,0 1 30,1 0-1,-1-1 1,-1 0-1,1 1 1,-1-1-1,1 0 0,-1 0 1,0 0-1,-3 2-29,1-1 56,-1 0-1,0 0 1,0 0-1,0 0 1,-1-1 0,1 0-1,-1-1 1,0 0-1,0 0 1,0 0-1,-4 0-55,7-1 138,0-1 0,-1 0 0,1 0 0,-1-1 0,1 1-1,-4-2-137,7 2-7,0 0 0,0 0 0,0 0 0,0-1 0,0 1 0,0 0 0,1-1 0,-1 1 0,0-1 0,0 1 0,1-1 0,-1 1 0,0-1 0,1 0 0,-1 1 0,0-1 0,1 0 0,-1 1 0,1-1 0,-1 0 0,1 0 0,0 0 0,-1 1 0,1-1 0,0 0 0,-1 0-1,1 0 1,0 0 0,0 0 0,0 0 0,0 1 0,0-1 0,0 0 0,0 0 0,0 0 0,0 0 0,0 0 0,1 0 7,7-27-1221,4 0 336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7648,'0'0'107,"0"-1"-1,0 1 1,0 0 0,-1 0 0,1 0-1,0-1 1,-1 1 0,1 0 0,0 0 0,0 0-1,-1 0 1,1 0 0,0 0 0,-1 0 0,1-1-1,0 1 1,-1 0 0,1 0 0,0 0-1,-1 0 1,1 0 0,0 1 0,0-1 0,-1 0-1,1 0 1,0 0 0,-1 0 0,1 0-1,0 0 1,-1 0 0,1 1-107,-7 9 747,-2 21-655,8-16-5,0 0 0,0 0-1,3 14-86,-2-9 76,16 182 404,26 115-480,-24-195 107,-1-20 581,4 29 1488,-20-121-1781,0-1 1,0 0-1,-1 1 1,-1-1-1,0 0 1,-1 6-396,2-15 18,0 0 1,0 0-1,0 0 1,0 0-1,0 0 1,0 0-1,0-1 0,-1 1 1,1 0-1,0 0 1,0 0-1,0 0 1,0 0-1,0 0 1,0 0-1,-1 0 1,1 0-1,0 0 0,0 0 1,0 0-1,0-1 1,0 1-1,-1 0 1,1 0-1,0 0 1,0 0-1,0 0 1,0 0-1,0 0 0,-1 1 1,1-1-1,0 0 1,0 0-1,0 0 1,0 0-1,0 0 1,-1 0-1,1 0 1,0 0-1,0 0 1,0 0-1,0 0 0,0 0 1,0 1-1,-1-1 1,1 0-1,0 0 1,0 0-1,0 0 1,0 0-1,0 0 1,0 1-1,0-1 0,0 0 1,0 0-1,0 0 1,0 0-1,0 0 1,0 1-1,0-1-18,-5-11 258,4-6-103,1-38-85,3-1 0,3 1 0,2 0 0,4-7-70,-6 34-19,1 1-1,2 1 1,1 0 0,1 0 0,0 1-1,3 0 1,0 1 0,1 0-1,9-9 20,-18 26-26,0 0 0,1 0 0,0 0-1,1 1 1,-1 0 0,1 1 0,0 0-1,0 0 1,1 1 0,8-4 26,-14 7-5,1-1 0,-1 1 1,0 1-1,1-1 0,-1 0 0,0 1 0,1 0 1,-1 0-1,1 0 0,-1 0 0,1 0 1,-1 1-1,1-1 0,-1 1 0,0 0 0,1 0 1,-1 0-1,0 1 0,0-1 0,0 1 1,0 0-1,0 0 0,0 0 0,-1 0 0,1 0 1,0 0-1,-1 1 0,0-1 0,0 1 1,1 0-1,-1 1 5,0-2-2,0 1 0,-1-1 0,0 0 0,0 1 0,0-1 1,0 1-1,0 0 0,0-1 0,0 1 0,-1 0 0,1-1 1,-1 1-1,0 0 0,0 0 0,0-1 0,0 1 0,-1 0 0,0 2 2,0-1 6,0 0-1,-1 1 1,0-1-1,0 0 1,0 0-1,0-1 1,-1 1-1,0 0 0,1-1 1,-1 0-1,-1 2-5,-4 2 4,0 0 1,0-1-1,0 0 0,-1 0 0,0-1 0,0 0 0,-1 0 1,1-1-1,-10 3-4,4-4 6,1 0-1,-1-1 1,0 0 0,0-1 0,-8-1-6,-24-2-436,-4-2 436,34 2-361,5 0-1298,10 1 465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6560,'-19'-4'2117,"19"4"-2044,0 0 1,0 0-1,0 0 1,0 0-1,0 0 1,0 0-1,0 0 0,1 1 1,-1-1-1,0 0 1,0 0-1,0 0 0,0 0 1,0 0-1,0 0 1,0 0-1,0 0 0,0 0 1,0 1-1,0-1 1,0 0-1,0 0 0,0 0 1,0 0-1,0 0 1,-1 0-1,1 0 1,0 0-1,0 0 0,0 1 1,0-1-1,0 0 1,0 0-1,0 0-73,14-8 1024,-11 7-931,-1 0-1,0 0 1,1 0 0,-1 0-1,0 0 1,0-1 0,0 1-1,2-2-92,1-3 268,-1 0 0,1 0 0,-1 0 0,0-1 0,0 1 0,-1-1 0,0 0 0,1-2-268,2-12 659,0 0 0,0-4-659,-2 9 256,-5 15-266,1 1 0,0 0 1,0-1-1,0 1 0,0-1 1,0 1-1,1 0 0,-1-1 1,0 1-1,0 0 1,0-1-1,0 1 0,0 0 1,0-1-1,1 1 0,-1 0 1,0-1-1,0 1 0,0 0 1,1-1-1,-1 1 1,0 0-1,0 0 0,1-1 1,-1 1-1,0 0 0,1 0 1,-1 0-1,0 0 0,1-1 1,-1 1-1,1 0 10,5 10-109,3 21 239,1 28-244,0 29 114,-3-21 177,-2-3-2448,-1-37 847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7392,'-18'-8'2720,"18"8"-2080,0-4-224,0 1 1216,9 6-992,5-6 160,4 3-480,8-9-128,14 6-128,8-9-64,1 3 32,-5 2-384,1-5 192,-11 4-7680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7712,'0'-26'2506,"0"26"-2446,0-1-1,0 1 0,0-1 0,0 1 1,0 0-1,0-1 0,0 1 0,0-1 1,0 1-1,0-1 0,0 1 0,0-1 1,1 1-1,-1-1 0,0 1 0,0 0 1,0-1-1,1 1 0,-1-1 0,0 1 1,1 0-1,-1-1 0,0 1 1,1 0-1,-1 0 0,0-1 0,1 1 1,-1 0-1,1 0 0,-1-1 0,1 1 1,-1 0-1,0 0 0,1 0 0,-1 0 1,1 0-1,-1-1 0,1 1 0,-1 0 1,1 0-1,-1 0 0,1 0 0,-1 1 1,1-1-1,-1 0-59,20 21 364,-1 2 0,-1 0 0,12 20-364,44 82 454,-7-9 384,-66-115-827,25 40 1135,2-1 1,16 17-1147,-42-55 107,0 0 0,0 0 1,-1 0-1,1 0 0,1-1 1,-1 1-1,0-1 0,0 1 0,0-1 1,1 0-1,-1 0 0,1 0-107,-1 0 65,-1-1 1,1 0-1,0 0 0,-1 0 0,1 0 0,-1 0 0,1 0 1,0 0-1,-1-1 0,1 1 0,-1-1 0,1 1 0,-1-1 1,1 1-1,-1-1 0,1 0 0,-1 0 0,0 0 0,1 0 1,-1 0-1,0 0-65,8-7 144,0 0 0,-1 0 1,0-1-1,-1 0 0,0-1 1,0 0-1,-1 0 1,0 0-1,-1-1 0,2-5-144,9-25 104,-2-1-1,1-8-103,-3 7 120,19-60-865,5-20-5629,-23 93 3782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7232,'-26'-20'2314,"25"20"-2283,1 0 0,0 0-1,0-1 1,-1 1-1,1 0 1,0 0-1,-1-1 1,1 1 0,0 0-1,-1 0 1,1 0-1,0 0 1,-1-1-1,1 1 1,0 0 0,-1 0-1,1 0 1,0 0-1,-1 0 1,1 0-1,-1 0 1,1 0 0,0 0-1,-1 0 1,1 0-1,0 0 1,-1 0 0,1 0-1,0 1 1,-1-1-31,-4 1 69,2-1 30,-1 1 0,1 0 0,-1 0 0,1 0 0,0 1 0,-1-1 0,1 1 0,0-1 0,0 1 1,0 0-1,0 0 0,0 1 0,0-1 0,-1 2-99,-1 3 23,1-1 1,0 1-1,0 0 1,0 0-1,1 0 1,0 0-1,0 1 1,1-1-1,0 1 1,0 0 0,1 1-24,-3 19-17,2 0 0,0 13 17,2-27 15,1 133 183,9 37-198,-1-56 2852,-8 113-2852,-2-240 23,2 5 183,-2 0-1,1 0 0,-1 0 1,0 0-1,0 0 1,0 0-1,-1 0 1,0 0-1,0-1 0,-1 1 1,0 0-206,3-6 21,0 0 0,0 0 1,0 1-1,0-1 0,-1 0 1,1 1-1,0-1 0,0 0 1,0 0-1,0 1 0,-1-1 1,1 0-1,0 0 0,0 0 1,-1 1-1,1-1 0,0 0 1,0 0-1,-1 0 0,1 0 1,0 0-1,-1 0 0,1 1 1,0-1-1,-1 0 0,1 0 1,0 0-1,0 0 0,-1 0 1,1 0-1,0 0 0,-1 0 1,1 0-1,0 0 0,-1-1 1,1 1-1,0 0 0,0 0 1,-1 0-1,1 0 0,0 0-21,-2-1 48,1 0 0,0-1 0,0 1 0,1 0 0,-1 0 0,0 0 0,0-1 0,0 1 0,1-1 0,-1 1-48,-9-34 358,7 2-313,1 0 0,2 0 1,2 0-1,1-4-45,5-24 36,3 0-1,3 0 1,12-33-36,-18 67-48,2 1 0,0 0 0,7-11 48,-10 24-30,0 1 0,1-1 1,0 1-1,1 1 0,1-1 0,0 2 1,2-3 29,-8 10-17,1-1 1,-1 1 0,0 0 0,1 0-1,0 0 1,-1 0 0,1 1 0,0 0-1,1 0 1,-1 1 0,0-1-1,0 1 1,1 0 0,-1 0 0,1 1-1,-1 0 1,3 0 16,-4 0-8,0 1 0,1-1 0,-1 1 0,0 1 0,0-1 0,0 0 0,0 1 0,0 0 0,-1 0 0,1 0 0,0 0 0,-1 1 0,1-1 0,-1 1 0,0 0 0,0 0 0,0 0 0,-1 1 0,1-1-1,-1 1 1,1-1 0,-1 2 8,1 1 5,0 1 0,0-1-1,-1 1 1,0-1 0,0 1-1,-1 0 1,0 0 0,0 0-1,0 0 1,-1 0 0,0 0-1,-1 0 1,0 0 0,0 0 0,0 0-1,-1-1 1,1 1 0,-2 0-1,1-1 1,-4 7-5,2-5 9,0 0 1,-1 0-1,0-1 1,0 1-1,0-1 1,-1 0-1,-1-1 1,1 1-1,-1-1 1,0-1-1,0 1 1,0-1-1,-1 0 1,0-1-1,0 0 1,-1 0-10,-4 2-128,-1-2 0,1 0 0,-1 0 0,0-1 0,0-1 0,0 0 0,-1-1 0,-12-1 128,12 0-694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7232,'-26'-4'2314,"26"4"-2293,-1 0 0,1 0 0,0 0 0,0 0 0,0 0-1,-1 0 1,1 0 0,0 0 0,0 0 0,0 0 0,-1 0 0,1 0-1,0 0 1,0 0 0,0 0 0,-1 0 0,1 0 0,0 0-1,0 0 1,0 0 0,-1 0 0,1 0 0,0 0 0,0 0 0,0 0-1,0 1 1,-1-1 0,1 0 0,0 0 0,0 0 0,0 0 0,0 0-1,0 1 1,-1-1 0,1 0 0,0 0 0,0 0 0,0 0-1,0 1 1,0-1 0,0 0 0,0 0 0,0 0 0,0 1-21,-3 5 153,0-2-106,0 1-1,1 0 1,-1 0 0,1 1 0,1-1 0,-1 0 0,1 1 0,0-1 0,0 1 0,0-1 0,1 1-1,0 0 1,0 2-47,1-5-109,-1 1 395,1 0 0,0 0 0,0 0 0,0 0 1,1 3-287,-1-6 54,-1 0 0,0-1 0,0 1 0,1-1 1,-1 1-1,1-1 0,-1 1 0,0-1 0,1 1 0,-1-1 1,1 1-1,-1-1 0,1 1 0,-1-1 0,1 0 1,-1 1-1,1-1 0,0 0 0,-1 1 0,1-1 1,-1 0-1,1 0 0,0 0 0,-1 0 0,1 1 0,0-1 1,-1 0-1,1 0 0,0 0 0,-1 0 0,1 0 1,-1-1-1,1 1 0,0 0 0,-1 0 0,1 0 1,0-1-1,-1 1 0,1 0-54,12-6 158,-1 1 1,1 0-1,0 1 1,0 0-1,0 1 1,0 1-1,9-1-158,-15 3-11,0 0 0,0 1-1,0-1 1,0 1-1,0 0 1,-1 1 0,1 0-1,-1 0 1,1 0 0,-1 1-1,1 0 1,-1 0-1,0 1 1,-1 0 0,5 3 11,11 13-38,-20-18 43,0-1 1,0 0-1,0 0 0,0 0 1,-1 1-1,1-1 0,-1 0 1,1 0-1,-1 1 0,1-1 1,-1 1-1,0-1 0,1 0 1,-1 1-1,0-1 0,0 1 1,0-1-1,0 1 1,-1 0-6,0 3 1,-1-1 0,0 1 1,0 0-1,-1-1 1,1 0-1,-1 0 1,0 0-1,0 0 1,0 0-1,-1 0 1,0 0-2,-11 10 98,-1-2 0,-4 3-98,-3 3 102,-42 29-1584,40-28 554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 7232,'0'-8'1234,"0"7"-1047,-1 0 1,1 1-1,0-1 0,0 0 0,0 0 0,0 0 0,0 0 0,0 0 0,0 0 0,0 1 0,0-1 0,0 0 1,1 0-1,-1 0 0,0 0 0,0 0 0,1 1 0,-1-1 0,1 0 0,-1 0 0,1 1 0,-1-1 0,1 0 1,-1 1-1,1-1 0,-1 0 0,1 1 0,0-1 0,-1 1 0,1-1 0,0 1-187,3-2 90,-1 0-1,1 1 0,0-1 1,0 1-1,-1 0 1,1 1-1,0-1 0,0 0 1,0 1-1,0 0 1,0 0-1,0 0 0,0 1 1,0-1-1,0 1 1,-1 0-1,1 0 0,0 0 1,0 1-1,-1-1 1,3 2-90,-5-2 3,0 0 0,0-1 0,-1 1 0,1 0 1,0 0-1,-1-1 0,1 1 0,-1 0 1,1 0-1,-1 0 0,1 0 0,-1 0 1,1 0-1,-1 0 0,0 0 0,0 0 1,0 0-1,1 0 0,-1 0 0,0 0 1,0 0-1,0 0 0,0 0 0,-1 0 1,1 0-1,0 0 0,0 0 0,-1 0 1,1 0-1,0 0 0,-1 0 0,1-1 0,-1 1 1,1 0-1,-1 0 0,0 0-3,-2 4 2,0 0 0,-1-1 0,1 0 0,-1 0 0,0 0 0,-2 2-2,-1 0 27,-1 0 0,0 0 1,0-1-1,0 0 1,-1-1-1,-7 4-27,14-7 18,-1 0 1,1-1-1,0 1 0,0 0 0,-1-1 0,1 1 1,0-1-1,-1 0 0,1 1 0,0-1 0,-1 0 0,1-1 1,0 1-1,-1 0 0,1-1 0,0 1 0,-1-1 1,1 0-1,0 0 0,0 0 0,0 0 0,0 0 0,0 0 1,0 0-1,0-1 0,0 1 0,0-1 0,0 1 1,1-1-1,-1 0 0,1 0 0,-1 0-18,0-1 27,1 0-1,-1 0 1,1 0 0,0 0-1,0-1 1,0 1-1,0 0 1,1 0 0,-1-1-1,1 1 1,0-1 0,0 1-1,0 0 1,0-1-1,1 1 1,-1 0 0,1-1-1,0 1 1,0 0-1,0 0 1,0 0 0,2-3-27,-1 3-109,-1 1 0,1-1 0,0 0 0,0 1 1,0-1-1,0 1 0,0 0 0,0 0 0,1 0 0,-1 0 1,3-1 108,-3 1-354,1 1 1,-1 0 0,1 0 0,0 0-1,-1 0 1,1 0 0,0 1 0,0-1-1,0 1 1,-1 0 0,1 0-1,0 0 1,0 0 0,0 0 353,19 4-2405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8480,'4'-17'3136,"-4"17"-2432,22-11-224,-8 3 192,4 8-480,13-12-224,7 5 0,11-5 128,0 3-32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7872,'-1'0'113,"1"0"0,0-1 0,0 1 0,0 0 0,0 0 0,0-1 0,0 1 1,0 0-1,0 0 0,0 0 0,0-1 0,0 1 0,0 0 0,0 0 0,1-1 0,-1 1 1,0 0-1,0 0 0,0-1 0,0 1 0,0 0 0,0 0 0,1 0 0,-1-1 0,0 1 0,0 0 1,0 0-1,0 0 0,1 0 0,-1 0-113,5 4 889,6 14-755,-3-3 87,1-1 0,0 0 0,6 6-221,11 16 355,16 29 181,60 85 353,-83-125-291,1-1 1,2-2-1,0 0 1,22 17-599,-41-37 114,-1-1 1,0 1 0,1 0-1,-1-1 1,1 0-1,-1 1 1,1-1-1,-1 0 1,1 0 0,0-1-1,2 1-114,-4-1 30,0 0 1,0 0-1,1 0 0,-1 0 0,0 0 0,0 0 0,0-1 0,0 1 1,0-1-1,0 1 0,0 0 0,0-1 0,0 0 0,0 1 1,0-1-1,-1 1 0,1-1 0,0 0 0,0 0 0,0 0 1,-1 1-1,1-1 0,0 0 0,-1 0 0,1 0 0,-1 0 1,1 0-1,-1 0 0,0 0 0,1-1-30,6-19 107,-1-1 1,0 0-1,-2 0 0,0-1 1,-1-4-108,6-35 156,18-110-433,-14 112 122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8640,'-8'-32'2784,"8"32"-2726,0-1 0,0 1 1,0-1-1,-1 1 1,1 0-1,0-1 0,0 1 1,0-1-1,0 1 1,0-1-1,0 1 0,0 0 1,0-1-1,0 1 1,0-1-1,0 1 0,0-1 1,0 1-1,0 0 1,1-1-1,-1 1 0,0-1 1,0 1-1,0 0 1,1-1-1,-1 1 0,0-1 1,0 1-1,1 0-58,-1 0 10,0 0 0,1 0-1,-1 0 1,0 0 0,0 0 0,1 0 0,-1 0-1,0 0 1,0 0 0,1 0 0,-1 0-1,0 0 1,0 0 0,1 0 0,-1 0-1,0 1 1,0-1 0,0 0 0,1 0 0,-1 0-1,0 0 1,0 1 0,0-1 0,0 0-1,1 0 1,-1 0 0,0 1-10,3 5-29,0 0 1,-1 1-1,0-1 1,0 1-1,0-1 1,-1 1-1,0 0 1,0 3 28,0 3-28,32 300 485,-13 19-457,1 16 1079,-18-311-534,1 2 3176,-2 5-3721,-7-90 1046,4-32-848,0 21-84,2-1 0,5-28-114,-1 42-35,2 1 0,2-1-1,8-18 36,-12 46-23,1 1 0,1 0 0,0 0-1,1 1 1,2-1 23,-4 6-18,0 1 0,0 0 0,1 1-1,0-1 1,1 1 0,-1 1 0,1-1-1,6-2 19,-10 7-19,0 0-1,0 0 0,0 0 0,1 1 0,-1-1 0,1 1 1,-1 0-1,1 0 0,-1 1 0,1 0 0,0-1 0,-1 1 0,2 1 20,0-1-15,1 1-1,0 0 0,-1 1 0,1-1 0,-1 1 0,0 1 0,1-1 1,-1 1-1,2 1 16,-4-1-1,0-1 0,0 1 0,0 0 0,0 0 0,-1 0 1,1 1-1,-1-1 0,0 1 0,0 0 0,0 0 0,0 0 0,1 2 1,-3-3 8,0 0 0,1 0 0,-1 1-1,0-1 1,-1 0 0,1 1-1,-1-1 1,1 0 0,-1 1 0,0-1-1,0 0 1,-1 1 0,1-1 0,-1 1-1,1-1 1,-1 0 0,0 0-1,-1 3-7,-2 2-4,0 0-1,-1-1 0,0 1 0,0-1 0,-1 0 0,0 0 1,0-1-1,0 1 0,-7 4 5,-11 7-2,1 0-1,-11 4 3,25-16-13,-21 12 55,-1 0 0,-1-2-42,23-11 11,-1-1 0,0-1 0,1 0 1,-2 0-1,1-1 0,0 0 0,0 0 0,-10-1-11,14-1-309,1 0-1,0-1 0,0 1 0,0-1 0,-1 0 1,1-1-1,0 1 0,0-1 0,0 0 0,1 0 0,-2-1 310,5 2-104,1 1 0,0 0-1,0 0 1,-1 0 0,1 0-1,0 0 1,0 0-1,0 0 1,-1 0 0,1-1-1,0 1 1,0 0-1,0 0 1,-1 0 0,1 0-1,0-1 1,0 1-1,0 0 1,0 0 0,0 0-1,0-1 1,-1 1 0,1 0-1,0 0 1,0-1-1,0 1 1,0 0 0,0 0-1,0-1 1,0 1-1,0 0 1,0 0 0,0-1-1,0 1 1,0 0-1,0 0 1,0-1 0,0 1-1,0 0 1,1 0 0,-1 0-1,0-1 1,0 1-1,0 0 1,0 0 0,0 0-1,0-1 1,1 1-1,-1 0 1,0 0 0,0 0-1,0 0 1,1-1-1,-1 1 1,0 0 0,0 0-1,0 0 1,1 0 0,-1 0-1,0 0 1,0 0-1,1 0 1,-1-1 0,0 1-1,0 0 1,1 0-1,-1 0 1,0 0 104,19-3-5141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70 274 9056,'-9'-4'2662,"2"1"-569,7 3-2060,0-1 0,0 1 0,0 0 0,1-1 1,-1 1-1,0 0 0,0-1 0,1 1 1,-1 0-1,0-1 0,0 1 0,1 0 0,-1 0 1,0 0-1,1-1 0,-1 1 0,0 0 0,1 0 1,-1 0-1,0-1 0,1 1 0,-1 0 0,0 0 1,1 0-34,0-1 31,0 0 0,0 0 0,0 0 0,0 0 1,0 0-1,-1 0 0,1-1 0,0 1 1,-1 0-1,1 0 0,-1-1 0,1 1 1,-1 0-1,0-1 0,1 1 0,-1-1 1,0 1-1,0 0 0,0-1 0,0 1 0,0-1 1,0 1-1,-1-1-31,-4-36 918,4 36-864,-1-9 26,0 0-1,-1 1 1,0-1-1,-1 1 1,0 0-1,-1 0 1,0 1 0,0-1-1,-1 1 1,-1 0-1,1 0 1,-6-4-80,19 21 27,-5-6-14,0 0 0,0 0 0,-1-1 0,1 1-1,0 0 1,0-1 0,1 1 0,-1-1 0,0 0 0,0 0-1,1 0 1,-1 0-13,7 2-10,0 0-1,0 0 1,1-1 0,-1-1 0,0 0-1,1 0 1,-1-1 0,9 0 10,-2-2 7,0 0 0,0-1 0,0 0 1,12-6-8,-17 6 31,0-2 0,0 1 0,0-2 0,9-5-31,-17 9 32,1 0 0,-1-1 0,0 1-1,1-1 1,-1 0 0,0 0 0,-1 0 0,1 0 0,-1 0 0,1-1 0,-1 1 0,0-1 0,0 0 0,0 1-1,0-3-31,-9 14 338,-4 11-356,-11 33 47,2 1-1,-8 33-28,-21 115-30,40-152 92,-3 17-126,-2-26-4243,10-32-2930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0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8640,'-13'-19'3200,"13"15"-2496,4 1-192,1 3 1504,8 0-1216,5 0-193,4 0-383,8 0-32,6-5-128,8-2-96,8-1 0,6-1 160,-5 6-64,-5-1-6015,-8 4 3263,-13-4-2272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34 7456,'-2'-4'894,"1"1"-458,0 1-1,0 0 1,-1-1-1,1 1 1,0 0-1,-1-1 1,0 1-1,0 0 1,1 0-1,-1 0 1,-1 0-436,-5-1 1825,8 3-1789,-1 0 0,1 0 0,0 0 0,0 0 0,0 0 0,0 0 1,-1 0-1,1 1 0,0-1 0,0 0 0,0 0 0,0 0 0,0 0 0,-1 0 1,1 0-1,0 0 0,0 0 0,0 0 0,0 1 0,0-1 0,0 0 1,0 0-1,-1 0 0,1 0 0,0 0 0,0 0 0,0 1 0,0-1-36,0 1 68,0 1 1,0-1-1,-1 0 0,1 1 0,1-1 0,-1 1 1,0-1-1,0 1-68,1 2 4,24 184 1690,-7-65-726,38 234 1048,-52-334-1761,1 3 639,-2 1-1,1 15-893,-5-40 280,0-3-94,-2-9 56,2 9-203,-3-12 159,-2-6-126,1 0-1,-2-15-71,-6-80-37,11 85-13,1 0 0,2 0 0,1 0-1,1 1 1,2-4 50,-3 25-33,0 0 0,0 0 0,1-1 0,0 1 0,0 0 0,1 1 0,0-1 0,0 1 0,0-1 0,3-1 33,-4 5-14,0 0 0,0 0 0,0 0 0,0 1 0,1-1-1,-1 1 1,1 0 0,0 0 0,0 0 0,0 0-1,0 0 1,0 1 0,0 0 0,0 0 0,0 0 0,1 0-1,-1 0 1,0 1 0,1-1 0,-1 1 14,-1 0-5,-1 0 0,1 1 0,-1-1 0,1 0 0,-1 1 0,1-1 0,-1 1 0,1 0 1,-1 0-1,0 0 0,1 0 0,-1 0 0,0 0 0,0 0 0,0 1 0,0-1 0,0 1 0,0-1 0,0 1 0,-1 0 0,1-1 0,-1 1 0,1 0 0,-1 0 0,0 0 1,0 0-1,1 2 5,0 2 13,-1-1 1,0 1-1,0-1 1,-1 1 0,1-1-1,-1 1 1,-1-1 0,1 1-1,-1-1 1,0 1-1,-1-1 1,1 1 0,-1-1-14,-3 7 41,0-1 0,-1 0 1,0 0-1,0-1 1,-5 6-42,7-11 20,-1 0 0,0 0 0,0 0 0,0 0 1,-1-1-1,0 0 0,0 0 0,0 0 0,0 0 1,-1-1-1,0 0 0,1-1 0,-1 1 0,-4 0-20,9-2-104,0-1 0,0 0 0,0 0 0,0 0 0,1 0 0,-1 0 0,0 0 0,0 0 0,0 0 0,0 0 0,0-1 0,0 1 0,0-1 0,0 0 104,-8-3-848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95 6464,'-3'-5'3382,"3"4"-3300,0 1-1,0 0 1,0 0 0,0 0 0,0 0 0,0 0-1,0 0 1,-1 0 0,1 0 0,0 0 0,0 0-1,0 0 1,0-1 0,0 1 0,0 0 0,0 0-1,0 0 1,0 0 0,0 0 0,0 0 0,0 0 0,0 0-1,0 0 1,0-1 0,0 1 0,0 0 0,0 0-1,0 0 1,0 0 0,0 0 0,0 0 0,0 0-1,0 0 1,0 0 0,0-1-82,1 1 307,-1 0 1,0-1-1,0 1 0,0 0 1,0-1-1,1 1 1,-1 0-1,0-1 0,0 1 1,0 0-1,0-1 1,0 1-1,0 0 0,0-1 1,0 1-1,0-1-307,-3-10 1767,3 9-1311,-1 0-356,1 0-1,0-1 1,0 1 0,0-1-1,0 1 1,0 0-1,1-1 1,-1 1 0,1 0-1,0-1 1,-1 1 0,1 0-1,1-1 1,-1 1 0,0 0-1,1 0 1,-1 0-1,1 0 1,-1 0 0,1 0-1,0 1 1,0-1 0,0 0-1,0 1 1,0-1-1,1 1 1,-1 0 0,1 0-1,-1 0 1,1-1-100,0 1-26,0 0 0,0 0 0,0 1 0,-1-1 0,1 0 0,0 1 0,0 0 0,0-1 0,0 1 0,0 0 0,0 0 0,0 1 0,0-1 26,0 0 3,-1 1-1,0 0 0,0-1 1,0 1-1,0 0 0,0 0 1,0 0-1,0 0 0,0 0 1,0 0-1,-1 0 0,1 0 1,-1 1-1,1-1 0,-1 1 1,1-1-1,-1 1 0,1 0-2,-1 0 8,0-1 0,0 1 0,-1 0 0,1 0-1,-1-1 1,1 1 0,-1 0 0,1 0 0,-1 0 0,0-1-1,0 1 1,0 0 0,0 0 0,-1 0 0,1-1 0,0 1-1,-1 0 1,0 0-8,-1 5 26,-1 0 0,-1 0 0,-3 5-26,5-7-5,-12 16 173,0-1 0,-12 14-168,28-36-1,0 0 0,1 0 0,0 0 1,-1 0-1,1 1 0,0 0 1,0-1-1,0 1 0,0 0 0,0 0 1,0 0-1,2 0 1,0 0 28,1 0 0,0 0 0,-1 0 0,1 1 0,0-1-1,0 1 1,3 1-28,-3 0 0,0 0 0,0 0-1,-1 1 1,1 0-1,0 0 1,-1 0 0,1 0-1,-1 1 1,0 0 0,0 0-1,1 1 1,-3-2 7,-1 0 0,1 0-1,-1 1 1,0-1-1,1 0 1,-1 1 0,-1-1-1,1 1 1,1 2-7,-2-3 12,-1-1-1,1 1 1,0 0-1,-1 0 1,1 0-1,-1 0 1,0 0 0,0 0-1,0 0 1,0 1-1,0-1 1,-1 0-1,1 0 1,0 0 0,-1 0-12,-1 2 14,0 0 0,0 0-1,-1 1 1,1-1 0,-1 0 0,0-1 0,0 1 0,-1 0 0,1-1 0,-1 0 0,0 1 0,0-1 0,0-1 0,0 1 0,-1 0 0,-2 0-14,-8 4 28,0-1 0,0 0 0,0-1 1,-12 2-29,15-5-77,0 1 0,0-1 1,-1-1-1,1 0 0,-9 0 77,10-2-1303,-1 1 0,1-2-1,-8-1 1304,6 1-1728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460 234 8544,'1'0'159,"-1"0"0,0 0 0,0 0 0,1 0 1,-1 0-1,0 1 0,0-1 0,1 0 0,-1 0 0,0 0 1,0 0-1,0 1 0,0-1 0,1 0 0,-1 0 0,0 1 0,0-1 1,0 0-1,0 0 0,0 0 0,0 1 0,0-1 0,0 0 1,0 0-1,0 1-159,1 1 581,0-1 651,-1-1-336,3 7 2367,-1 6 127,-2-12-2002,1-5-872,-1 2-572,-1 0 79,1 0 0,0 0-1,0 0 1,-1 1 0,1-1 0,-1 0 0,0 0 0,0 0 0,0 0 0,0 0 0,0 1 0,0-1 0,0 0 0,0 1 0,-1-1 0,1 1 0,-1-1 0,0 1 0,1 0 0,-1-1-1,0 1 1,0 0 0,0 0 0,0 0 0,0 0 0,-1 0-23,-2 0 3,1-1-1,-1 1 1,0 0-1,0 0 1,1 0-1,-1 0 1,0 1-1,0 0 1,0 0-1,0 0 1,-2 1-3,-4 0-13,1 1 1,-1 1 0,1 0 0,0 0 0,0 1 0,0 0 0,1 0 0,-1 1 0,1 0 0,0 0 0,1 1 0,0 0-1,0 0 1,0 1 0,1 0 12,4-4-10,1-1 0,1 0 0,-1 1 0,0-1 0,1 1 0,0 0 0,-1-1 0,1 1 0,0 0 0,1 0 0,-1 0 0,0 3 10,1-5-2,0 0-1,0 0 0,0 0 1,0 1-1,0-1 0,0 0 1,1 0-1,-1 1 0,0-1 1,1 0-1,-1 0 0,1 0 1,0 0-1,-1 0 0,1 0 1,0 0-1,0 0 0,-1 0 1,1 0-1,0 0 0,0 0 1,0 0-1,1 0 0,-1-1 1,0 1-1,0 0 0,0-1 1,1 1-1,-1-1 0,0 1 1,1-1 2,4 2 27,1-2 0,-1 1 0,0 0 1,0-1-1,1 0 0,-1 0 0,0-1 1,1 0-1,2 0-27,3-1-13,-1 1-1,4 0 14,-15 1 18,1 0 0,0 0-1,0 0 1,0 0 0,0 0 0,-1 1-1,1-1 1,0 0 0,0 0 0,0 0-1,-1 1 1,1-1 0,0 0-1,0 1 1,-1-1 0,1 0 0,0 1-1,-1-1 1,1 1 0,0-1 0,-1 1-1,1 0-17,0 0 68,-1 0 0,1 0 0,-1 0-1,0 0 1,1 0 0,-1 0 0,0 1-1,0-1 1,0 0 0,0 0 0,0 0-1,0 0 1,0 0 0,0 1-68,-1 1 45,1-1-1,0 1 1,0 0 0,0 0 0,0 0-1,1 0 1,-1 0 0,1 0-1,0 0 1,0-1 0,0 2-45,1-2 3,-1 0 0,0 0 1,0-1-1,1 1 0,-1 0 0,1-1 1,-1 1-1,1-1 0,0 1 0,0-1 1,0 0-1,0 0 0,0 0 0,0 0 1,0 0-1,1 0-3,3 1 6,0 0 0,0-1 0,0 0 0,0 0-1,1 0 1,-1-1 0,0 1 0,0-2 0,1 1 0,-1 0 0,0-1 0,0 0 0,1 0 0,-1-1 0,0 0 0,0 0 0,-1 0-1,1 0 1,2-2-6,-1 1 53,0-1-1,0 0 0,-1 0 0,1 0 1,-1-1-1,-1 0 0,1 0 0,-1 0 0,1-1 1,-2 1-1,1-1 0,-1 0 0,0-1 1,0 1-1,-1-1-52,-1 2 66,0 0 1,-1-1 0,1 1-1,-1-1 1,-1 1-1,1-1 1,-1 1-1,0-1 1,-1-2-67,-1-4 35,0 0 0,-1 0 0,-3-5-35,0-2-32,-1 0-1,-4-6 33,5 14-20,-1 1 1,0-1-1,-1 1 0,-3-4 20,1 3-17,0 1-1,-1 0 1,-1 1 0,1 0 0,-2 1 0,1 0 0,-1 0-1,-1 1 1,-3-1 17,7 4-21,1 1 0,-1 0-1,1 1 1,-1 0 0,0 0-1,0 1 1,0 0 0,-6 0 21,8 1-13,0 1 1,0-1 0,-1 1 0,1 1 0,0-1 0,0 1 0,0 0 0,1 1-1,-1 0 1,1 0 0,-3 1 12,-4 3-39,0 0 0,0 1 0,1 0 0,0 1 1,1 1-1,0-1 0,0 2 0,2-1 0,-1 1 0,-2 6 39,2-4-24,1 1 1,0 1-1,1 0 0,1 0 1,1 1-1,1-1 0,0 1 1,-3 17 23,6-20-1,1 0-1,1 0 1,1 1 0,0-1 0,0 0-1,2 0 1,0 1 0,0-1 0,1 0-1,1-1 1,5 11 1,-4-12 7,1 1 0,1-1 1,0 0-1,0-1 0,2 0 0,-1 0 0,1 0 0,1-1 0,0 0 0,0-1 0,1 0 1,0 0-1,1-1 0,0 0 0,0-1 0,0 0 0,1-1 0,0 0 0,0-1 0,1 0 1,12 1-8,-4-2-868,0-1 1,0 0 0,0-2 0,0-1 0,9-1 867,9 0-1622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65 158 7872,'-1'1'786,"0"0"1,0 1-1,0-1 0,0 1 1,0-1-1,0 1 0,0-1 1,0 1-787,1 0 535,-1-1 1,0 1-1,0 0 1,0 0-1,-1-1 0,0 2-535,1-2 172,1-1-1,-1 1 1,1 0-1,-1-1 0,0 1 1,0-1-1,1 1 0,-1-1 1,0 1-1,0-1 0,0 0 1,1 1-1,-1-1 0,0 0 1,-1 1-172,1-1 136,0-1 1,0 1-1,0 0 1,1 0-1,-1 0 1,0-1-1,0 1 1,0 0-1,0-1 1,0 1-1,0 0 1,0-1-1,1 1 1,-1-1-1,0 0 1,0 1-1,1-1-136,-2-1 117,0 1-1,0-1 1,0 0-1,1 0 1,-1 0 0,1 0-1,0 0 1,0-1-1,0 1 1,0 0-1,0 0 1,0-1 0,1 1-1,-1 0 1,1-1-1,0 1 1,0-1 0,0 1-1,0 0 1,0-1-1,0 0-116,2-4-18,-1-1-1,1 1 0,0-1 0,1 1 1,-1 0-1,3-3 19,-1 2-45,0 1-1,1 0 1,-1 0 0,1 0 0,1 1 0,6-7 45,-10 11-9,1-1 1,0 1-1,0 0 1,0 0-1,0 0 1,1 0-1,-1 0 0,1 0 1,-1 1-1,1 0 1,0-1-1,-1 1 1,1 1-1,0-1 1,0 0-1,0 1 1,3-1 8,-4 1-6,-1 1-1,1-1 1,0 1 0,0-1-1,0 1 1,-1 0 0,1 0 0,0 0-1,-1 0 1,1 0 0,-1 0-1,0 1 1,1-1 0,-1 1-1,0-1 1,0 1 0,0 0 0,0 0-1,0 0 1,0 0 0,-1 0-1,1 0 1,0 2 6,1 1-7,0 0 0,-1 0 1,0 0-1,0 0 0,0 0 0,-1 1 0,0-1 0,0 0 0,0 1 1,-1 2 6,0-1 4,-1 0 0,0 1 1,-1-1-1,0 0 0,0 1 0,0-1 1,-1 0-1,0 0 0,-3 3-4,-8 12 74,0-1-1,-6 4-73,4-4 92,-20 23 51,17-22 498,-2 5-641,19-24 63,-5 9 357,6-11-412,1-1 0,0 0 1,0 0-1,0 0 1,0 1-1,0-1 0,0 0 1,0 0-1,0 0 1,0 0-1,0 1 0,0-1 1,0 0-1,0 0 1,0 0-1,0 1 0,0-1 1,0 0-1,0 0 1,1 0-1,-1 0 0,0 1 1,0-1-1,0 0 1,0 0-1,0 0 0,0 0 1,0 0-1,1 1 1,-1-1-1,0 0 0,0 0 1,0 0-1,0 0 1,1 0-1,-1 0 0,0 0 1,0 0-1,0 0 1,1 0-1,-1 0 0,0 1 1,0-1-1,0 0 1,1 0-1,-1 0 0,0 0 1,0 0-1,0 0 1,1 0-1,-1-1 0,0 1 1,0 0-1,0 0 1,1 0-1,-1 0 0,0 0 1,0 0-1,0 0 1,1 0-9,12-3 99,1 0 0,-1-1 0,7-3-99,20-5 135,98-22-20,-44 16-3702,-91 18 3340,14-2-2831,-6 3-3213,0 2 1502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2 226 7296,'0'0'362,"-1"1"0,1-1-1,0 0 1,0 0 0,0 0 0,0 1 0,0-1 0,0 0 0,0 0 0,0 0-1,0 1 1,0-1 0,0 0 0,0 0 0,0 0 0,0 1 0,0-1-1,0 0 1,0 0 0,0 1 0,0-1 0,0 0 0,0 0 0,0 0 0,0 1-1,0-1 1,1 0-362,1 5 3331,2-1-3713,-2-2 467,0-1 0,1 1 0,-1-1 0,1 0 0,-1 0 0,1 0 0,0 0 0,0 0 0,-1-1 0,1 1 0,0-1-85,9 2 319,-1-1 1,3 0-320,-8-1 122,41 0 94,0-2 0,41-6-216,253-31 0,-97 11 16,-5-4 69,-201 26-84,478-77 916,-357 56-726,-87 16-147,34-9-1687,-101 19 720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6656,'-6'-7'2523,"6"7"-2361,0-1 1,0 1-1,-1 0 0,1 0 1,0 0-1,0-1 0,-1 1 1,1 0-1,0 0 1,0-1-1,0 1 0,-1 0 1,1-1-1,0 1 0,0 0 1,0-1-1,0 1 0,0 0 1,0 0-1,0-1 0,0 1 1,0 0-1,0-1 0,0 1 1,0 0-1,0-1 0,0 1-162,0-1 118,0 1 1,0 0-1,1 0 0,-1-1 0,0 1 0,0 0 0,0-1 0,1 1 0,-1 0 1,0-1-1,0 1 0,0 0 0,0-1 0,0 1 0,0 0 0,0-1 0,0 1 1,0-1-1,0 1 0,0 0 0,0-1 0,0 1 0,0 0 0,0-1-118,0 1 20,0 0-1,0-1 0,0 1 0,0 0 0,0 0 0,0-1 0,0 1 0,0 0 1,0 0-1,0-1 0,0 1 0,0 0 0,0 0 0,0-1 0,0 1 1,0 0-1,0 0 0,0-1 0,0 1 0,1 0 0,-1 0 0,0 0 1,0-1-1,0 1 0,0 0 0,1 0 0,-1 0 0,0-1 0,0 1 0,0 0 1,1 0-1,-1 0 0,0 0 0,0 0 0,1 0 0,-1 0 0,0 0 1,0-1-1,0 1 0,1 0 0,-1 0 0,0 0 0,1 0 0,-1 0 0,0 0 1,0 0-1,1 0 0,-1 1 0,0-1 0,0 0-19,5-1 218,12-2 117,-1 1 1,1 0 0,12 1-336,-24 1 2,-1 1 0,0-1 1,1 1-1,-1-1 0,0 1 1,0 0-1,0 1 0,0-1 1,0 1-1,0 0 0,0 0 1,0 0-1,0 0 0,-1 1 0,1-1 1,-1 1-1,0 0-2,-1-1 2,-1 0-1,0-1 1,0 1-1,1 0 1,-1 0-1,0 0 1,-1-1 0,1 1-1,0 0 1,-1 0-1,1 0 1,-1 0-1,1 1 1,-1-1-1,0 0 1,0 0 0,0 0-1,0 0 1,0 0-1,0 0 1,-1 0-1,1 0 1,-1 0 0,0 0-1,1 0 1,-1 0-1,0 0 1,0 0-1,0 0 1,0 0-2,-2 2 35,-1 1 0,1-1 0,0 0 0,-1 1 0,0-2 0,0 1 0,0 0 0,0-1 0,-1 0 0,0 0 0,-1 1-35,4-3 18,1 0 0,0-1 1,-1 1-1,0 0 0,1-1 0,-1 1 0,1-1 0,-1 1 0,1-1 1,-1 0-1,0 0 0,1 0 0,-1 0 0,0 0 0,1 0 1,-1 0-1,0-1 0,1 1 0,-1 0 0,1-1 0,-1 1 0,1-1 1,-1 0-1,1 0 0,-1 1 0,1-1 0,-1 0 0,1 0 1,0 0-1,0 0 0,0-1 0,-1 1 0,1 0 0,0 0 0,0-1 1,1 1-1,-1-1 0,0 1 0,0-1 0,1 1 0,-1-1 1,1 1-1,-1-1 0,1 1 0,0-1 0,-1 0 0,1 1 0,0-1 1,0 0-1,0 1 0,0-1 0,1-1-18,0-2-153,-1 1 1,1 0-1,1-1 0,-1 1 0,1 0 1,-1-1-1,1 1 0,0 0 0,1 0 0,-1 1 1,1-1-1,-1 0 0,1 1 0,2-2 153,4-4-1216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39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10464,'-9'-7'3370,"10"6"-3143,-1 1-1,1-1 1,0 1-1,-1-1 1,1 1-1,0 0 0,-1-1 1,1 1-1,0 0 1,0-1-1,-1 1 1,1 0-1,0 0-226,8-1 449,0 0 0,0 0 0,0 1-1,0 1 1,9 0-449,-12 0 71,38 4 521,27 7-592,-66-11 35,8 1 113,1 1 0,6 3-148,-16-5 29,-1 0-1,1 0 1,-1 1-1,0 0 1,0-1-1,0 1 1,0 0-1,0 0 1,0 0 0,0 1-1,1 1-28,-3-2 27,1 0 1,-1 0-1,0 0 0,0 0 1,0 1-1,0-1 0,0 0 0,-1 0 1,1 1-1,-1-1 0,0 0 1,0 1-1,0-1 0,0 1 0,0-1 1,0 0-1,-1 1 0,0 0-27,-1 5 43,0 0-1,-1-1 1,-1 1-1,-3 5-42,0-1-264,0-1 0,-2-1-1,1 1 1,-2-1 0,1 0 0,-2-1-1,1 0 1,-1 0 0,-12 6 264,-13 9-1494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374 136 9376,'-2'-10'6853,"3"-6"-3887,0 14-2896,-1-1 1,1 0 0,-1 1-1,0-1 1,0 1-1,0-1 1,-1 0-1,1-1-70,-1 0 93,-1 0 0,1-1 0,-1 1 0,0 0 0,0 0 0,0 0 0,0 0-1,-1 0 1,0 0 0,0 0 0,0 1 0,-2-2-93,1 2 36,0 0 0,1 0 0,-1 0 1,-1 1-1,1-1 0,0 1 0,-1 0 0,0 0 0,0 0-36,-3 1 23,0-1 0,1 1-1,-1 0 1,0 0 0,0 1-1,0-1 1,0 2 0,0-1-1,0 1 1,0 0 0,0 1-1,-4 0-22,1 2 0,-1 0-1,1 1 1,0 0-1,1 0 1,-1 1 0,1 0-1,0 1 1,1 0-1,0 0 1,0 1-1,1 0 1,-4 4 0,5-4 12,0 0 0,1 1-1,0 0 1,1 0 0,0 0 0,0 0 0,1 1 0,1-1 0,-1 1 0,2 0 0,0 0 0,0 0 0,1 4-12,0-8 20,1-1 1,1 1-1,-1 0 1,1 0-1,1 0 1,-1-1-1,1 1 0,0 0 1,0-1-1,1 0 1,0 1-1,0-1 1,0 0-1,1 0 1,0 0-1,0-1 1,0 1-1,1-1 1,-1 0-1,1 0 1,0 0-1,1-1 1,-1 0-1,1 0 0,0 0 1,-1 0-1,2-1 1,-1 1-1,0-1 1,0-1-1,3 1-20,1 0-66,0-1 0,0 0 0,0-1 0,0 0 0,9-1 66,15-1-262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38 123 8736,'-4'-3'1147,"1"0"-182,0 1 0,0 0 1,0 0-1,1-1 0,-1 1 0,0-2-965,2 3 185,1 0-1,-1-1 0,1 1 1,-1 0-1,1 0 0,-1-1 0,1 1 1,0 0-1,0 0 0,0-1 0,0 1 1,0 0-1,0-1 0,0 1 1,0 0-1,0 0 0,1-1 0,-1 1-184,2-5 159,1 1-1,-1 0 0,1 0 1,0 1-1,1-1 0,-1 0 1,1 1-1,0 0 0,0 0 1,1 0-1,-1 0 0,1 0 1,0 1-1,0 0 0,0 0 1,2-1-159,-5 3 8,0 0 0,1 1 0,-1-1 0,0 0 0,0 1 0,1-1 0,-1 1 0,0 0 0,1 0 0,-1-1 1,0 1-1,1 1 0,-1-1 0,0 0 0,1 0 0,-1 1 0,0-1 0,1 1 0,-1 0-8,1 0-9,-1 0 1,0 0-1,0 1 0,0-1 1,0 0-1,0 1 0,0-1 0,0 1 1,-1 0-1,1 0 0,-1 0 1,1-1-1,-1 1 0,0 0 0,0 0 1,1 1-1,-1-1 9,0 2-1,1 1 0,-1-1 0,0 0 1,0 1-1,0-1 0,-1 0 0,0 1 0,0-1 0,0 0 1,0 1-1,-2 2 1,1-1 3,-1 0 0,0 0 1,-1 0-1,1 0 0,-1 0 1,-1-1-1,-2 5-3,-2 0 97,0-1 1,0-1 0,-1 1-1,0-1 1,0-1-1,-1 1 1,0-1 0,-11 5-98,14-8 165,2-2 54,-1 1-1,1 1 1,0-1 0,0 0-1,0 1 1,-3 3-219,8-7 30,1 0 0,-1 1 0,1-1 0,-1 0 0,1 0-1,-1 0 1,0 1 0,1-1 0,-1 0 0,1 0 0,-1 0 0,1 0 0,-1 0 0,1 0 0,-1 0 0,1 0 0,-1 0 0,1 0-30,20-1 97,0-1 0,0-1 0,0-1 1,0 0-1,2-2-97,19-4-385,-7 2-1748,-4 1 559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30 9792,'-7'-18'3173,"7"18"-3108,0-1 0,-1 1 0,1 0 0,0-1 1,0 1-1,0 0 0,0 0 0,0-1 0,0 1 0,-1 0 0,1 0 0,0 0 1,0-1-1,0 1 0,-1 0 0,1 0 0,0 0 0,0-1 0,-1 1-65,0-1-45,-9-4 1703,10 5-1609,-1 0 1,1-1-1,0 1 1,-1 0-1,1 0 1,0 0-1,-1 0 1,1 0-1,0 0 1,-1 0-1,1 0 1,0 0-1,-1 0 1,1 0-1,0 0 1,-1 0-1,1 1 1,0-1 0,-1 0-1,1 0 1,0 0-1,-1 0 1,1 0-1,0 1 1,0-1-1,-1 0 1,1 0-1,0 0 1,0 1-1,-1-1 1,1 0-1,0 0 1,0 1-1,0-1-49,-2 3 40,1 0 0,0 0-1,0 1 1,0-1 0,1 0 0,0 0-1,-1 0 1,1 1 0,0-1-1,1 0 1,-1 0 0,1 3-40,0 4 30,5 33 136,7 25-166,16 44 667,-22-85-455,17 69 388,16 56-112,-24-98 795,-3 2-1,4 54-1282,-17-110 7,1 14 362,-1-14-336,0 1 0,0-1 0,0 1 0,0-1 0,0 1 0,0-1 0,0 0 0,0 1-1,0-1 1,0 1 0,0-1 0,0 1 0,-1-1 0,1 1 0,0-1 0,0 0 0,-1 1 0,1-1 0,0 1 0,-1-1-33,0-2 219,-5-15-62,2 0 1,0 0-1,1 0 1,0-6-158,2 13 42,-4-36-23,3 1 1,2 0-1,4-30-19,-2 59-50,0 1 0,1-1-1,1 1 1,1 0 0,3-7 50,-5 16-26,0 0 0,0 0 0,0 0 0,1 1 0,0-1 1,0 1-1,0 0 0,1 0 0,0 0 0,0 0 0,1 1 1,0 0-1,-1 0 0,6-3 26,-2 3-18,0 1 1,0-1-1,0 1 0,0 1 1,1-1-1,-1 1 0,1 1 1,-1-1-1,9 1 18,-11 1-4,1 0 0,-1 0 1,1 1-1,-1 0 0,0 0 0,1 1 1,-1-1-1,0 2 0,0-1 0,0 0 0,-1 1 1,1 0-1,1 2 4,-5-4 8,-1 1-1,1 0 1,-1 0 0,0-1 0,0 1 0,0 0-1,0 0 1,-1 1 0,1-1 0,0 0 0,-1 1-1,0-1 1,0 0 0,0 1 0,0-1-1,0 1 1,0 0 0,0 1-8,-1 0 5,0-1 0,0 1 1,0-1-1,0 1 0,-1-1 0,1 1 1,-1-1-1,0 1 0,0-1 0,-1 0 1,1 1-1,-1-1 0,1 0 0,-2 1-5,-3 4 40,0-1 0,-1 1 0,0-1 0,0 0 0,-1-1 0,0 1 0,-1-1-40,-4 3 61,-1-1 0,1 0-1,-2-1 1,-4 2-61,10-6 25,0 0 0,0 0 0,0 0 0,-1-1 0,1 0 0,-1-1 0,-6 0-25,10 0-371,-1-1 0,1 0 1,-1-1-1,1 0 0,-1 0 0,1 0 0,-1 0 0,1-1 1,0 0-1,0 0 0,-4-2 371,0-2-3392,6 2 1062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17 9888,'-3'-11'3178,"3"11"-3097,0 0-1,0 0 0,0-1 1,0 1-1,0 0 0,0 0 1,0-1-1,0 1 0,0 0 1,0 0-1,0 0 0,0-1 1,0 1-1,0 0 0,-1 0 0,1 0 1,0-1-1,0 1 0,0 0 1,0 0-1,-1 0 0,1 0 1,0 0-1,0-1 0,0 1 1,-1 0-1,1 0 0,0 0 1,0 0-1,0 0 0,-1 0 1,1 0-1,0 0 0,0 0 1,-1 0-1,1-1 0,0 1 1,0 0-1,-1 0 0,1 0 1,0 1-1,0-1 0,-1 0-80,-6 3 1282,5-1-1220,0 0-1,0 1 1,0-1-1,0 0 1,0 1-62,-7 7 65,-79 91 1237,31-35-6,45-52-790,2 0 1,-3 5-507,12-19 17,1 1 1,0-1-1,0 1 0,-1-1 0,1 0 1,0 1-1,0-1 0,0 1 0,0-1 1,-1 1-1,1-1 0,0 1 0,0-1 1,0 1-1,0-1 0,0 0 0,0 1 1,0-1-1,0 1 0,1-1 0,-1 1-17,0-1 10,0 1-1,1-1 0,-1 0 0,0 0 0,1 1 1,-1-1-1,0 0 0,1 0 0,-1 1 0,0-1 0,1 0 1,-1 0-1,1 0 0,-1 1 0,1-1 0,-1 0 0,0 0 1,1 0-1,0 0-9,2 0 24,1 0 0,-1 0 0,1 0 1,0 0-1,1-1-24,-4 1 9,26-4 111,0-1 1,14-6-121,1 0-156,-30 9-302,48-13-3948,-46 11 2476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12128,'-8'-4'4479,"8"4"-3455,-3 4-320,0 1 352,6 2-736,-3 5 224,5 6-320,1 6-128,2 0-64,-2 4-32,0 2 0,-1-4-1856,1-2 1024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336 229 7136,'2'4'2202,"-2"-4"-1735,0 1 0,1 0 0,-1-1 0,1 1 0,-1-1 0,1 1 0,-1-1 0,1 1-1,-1-1 1,1 1 0,0 0-467,1-1 3893,-2-4-2172,-3-3-743,0 4-868,1 1 0,-1 0 0,0 0 0,0 0 0,0 0 0,0 0 0,0 1 0,0-1 0,0 1-1,-1 0 1,1-1 0,-1 1 0,0 0-110,-1 0-1,1 1-1,0-1 0,0 1 1,-1-1-1,1 1 1,0 0-1,0 0 0,-1 1 1,1-1-1,0 1 0,0 0 1,0 0-1,0 0 1,0 0-1,-2 2 2,3-2-13,0 1 0,0-1-1,0 1 1,0-1 0,1 1 0,-1 0 0,1 0-1,0 0 1,-1 1 0,1-1 0,0 0 0,1 1 0,-1-1-1,0 1 1,1-1 0,0 1 0,-1 0 0,1 0-1,0-1 1,1 2 13,-1-2-1,1 0-1,0 0 0,-1 0 1,1 0-1,0 0 0,1 0 1,-1 0-1,0 0 0,1 0 1,-1 0-1,1-1 0,0 1 1,-1 0-1,1 0 0,0 0 1,0 0-1,1-1 0,-1 1 1,0 0-1,1-1 0,-1 1 1,1-1-1,-1 0 0,1 1 1,0-1-1,0 0 2,5 4 13,1-1 1,-1-1-1,1 1 1,0-1-1,0 0 1,1 0-14,0-1 34,13 6-4,-21-8 2,0 1 0,1-1 0,-1 1 0,0 0 0,0-1 0,1 1 0,-1 0 0,0 0 0,0 0 0,0 0 0,0 0 0,0 1-32,0-1 39,-1 0 1,1 0-1,-1 0 1,0 0 0,0 1-1,1-1 1,-1 0-1,0 0 1,0 0 0,0 1-1,0-1 1,-1 0-1,1 0 1,0 0 0,-1 2-40,1-2 12,-1 0 0,1 0 0,0 0 0,-1 0 0,1 0 0,0 0 0,0 0 0,0 0 0,0 0 0,0 0 0,0 0 0,0 0 0,1 0 0,-1 0 0,0 0 0,1 0 0,-1 0 0,1 0 0,-1 0 0,1 0 0,-1-1 0,1 1 0,0 0 0,-1 0 0,1 0 0,0 0-12,1 0 10,0 0 1,0 0-1,0 0 0,0 0 0,0 0 1,0-1-1,0 1 0,0-1 0,0 1 0,0-1 1,1 1-1,-1-1 0,0 0 0,0 0 0,1 0 1,-1 0-1,0 0 0,0-1 0,1 1 1,1-1-11,-1 0 30,1 0 1,0 0 0,-1 0 0,1-1 0,-1 1 0,1-1 0,-1 0 0,0 1-1,1-2 1,-1 1 0,2-2-31,-2 1 19,-1 0 1,1 0-1,-1 0 0,0 0 0,0-1 0,0 1 0,0-1 0,-1 1 1,1-1-1,-1 0 0,0 1 0,0-3-19,0-2 26,0 0-1,-1 0 1,0-1-1,0 1 1,-1-2-26,-2-4 30,0-1 1,-1 1 0,0 0 0,-3-2-31,7 13 5,-6-12-23,-1-1 1,0 1-1,-1 0 0,0 1 1,-2 0-1,0 0 1,-3-2 17,4 6 5,0 1-1,0 0 1,-1 0 0,0 1 0,0 1-1,-1-1 1,-1 2 0,1-1 0,-6-1-5,13 6-24,-1 1 0,0-1 0,0 1 1,-1 0-1,1 0 0,0 0 0,0 1 1,0 0-1,-1 0 0,1 0 0,0 0 1,0 1-1,-1-1 0,1 1 0,0 0 1,0 1-1,-4 1 24,3-1-29,-1 1-1,1 0 1,0 0 0,0 1 0,0 0-1,1 0 1,-1 0 0,1 0 0,0 1-1,1-1 1,-1 1 0,1 0 0,-1 2 29,-4 8 19,0 0 0,1 1 1,0 0-1,2 1 0,0-1 1,1 1-1,1 0 0,0 2-19,2-3 36,1 1-1,1-1 1,1 1-1,0 0 1,1-1 0,1 1-1,1-1 1,1 0-1,0 0 1,2 0-1,0-1 1,2 3-36,-3-7 26,1 0 0,0-1 0,1 0-1,0 0 1,1-1 0,0 0 0,0 0 0,3 0-26,1 1-24,0-1 0,1 0 0,1-1 1,-1-1-1,2 0 0,1 1 24,-5-4-286,1 0 1,-1 0-1,1-1 0,-1 0 1,1-1-1,11 0 286,-14-1-1115,1-1 0,0 0 0,6-1 1115,-7-1-1950,-1 1 0,1-1 1,-1-1-1,1 1 1950,28-11-5440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15 147 5568,'14'13'9434,"-14"-13"-7797,0-5 2273,0-8-1928,-1 8-1726,1 0 0,0 0 0,1 0 1,-1 0-1,1 0 0,0 1 0,0-1 1,2-4-257,0 2 27,1 1 0,0 0 0,0-1 0,1 2 0,0-1 0,0 0 0,0 1 0,1 0 0,0 0 0,0 0 0,0 0 0,5-1-27,-7 3-21,1 1 1,0-1 0,0 1 0,-1 0 0,1 1 0,0-1 0,1 1-1,-1 0 1,0 0 0,0 0 0,1 0 0,-1 1 0,0 0 0,1 0-1,-1 0 1,0 1 0,0 0 0,1 0 0,3 1 20,-6-1-6,0 0 0,-1 0 0,1 0-1,-1 0 1,1 1 0,-1-1 0,0 1 0,0-1 0,0 1 0,0 0 0,0 0 0,0 0-1,0 0 1,0 0 0,-1 0 0,1 0 0,-1 1 0,0-1 0,0 0 0,0 1-1,0-1 1,0 1 0,-1-1 0,1 2 6,0 2 11,-1-1 0,1 1 0,-1 0 0,-1 0 0,1-1 0,-1 1 0,0 0 0,0-1 0,-1 1 0,-2 3-11,0 0-17,0 0-1,-1-1 1,-1 0 0,1 0 0,-3 1 17,-34 37 123,-109 110 1274,150-155-1379,-2 3 56,-1-1 1,1 1-1,0 0 1,1 0-1,-2 2-74,4-5 11,0-1-1,-1 1 1,1-1-1,0 1 0,0-1 1,0 1-1,0-1 1,0 1-1,0-1 1,-1 1-1,1-1 0,1 1 1,-1-1-1,0 1 1,0-1-1,0 1 0,0-1 1,0 1-1,0 0 1,1-1-11,-1 1 8,1-1-1,0 1 1,-1-1 0,1 1 0,-1-1 0,1 0-1,0 1 1,-1-1 0,1 0 0,0 0 0,0 1 0,-1-1-1,1 0 1,0 0 0,0 0 0,-1 0 0,1 0-1,0 0 1,0 0 0,-1 0 0,1 0-8,15-1 32,-2-1 0,1 0 0,14-3-32,-2-1 32,74-14 118,-7 2-2016,-31 7-3714,-35 8 2609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107 366 8480,'0'0'83,"0"0"0,0 0 0,0 0-1,0-1 1,-1 1 0,1 0 0,0 0 0,0 0 0,0 0 0,0 0 0,-1 0 0,1 0 0,0 0 0,0 0 0,0 0 0,0 0 0,-1 0 0,1 0-1,0 0 1,0 0 0,0 0 0,-1 0 0,1 0 0,0 0 0,0 0 0,0 0 0,0 0 0,-1 0 0,1 1 0,0-1 0,0 0 0,0 0 0,0 0-1,0 0 1,-1 0 0,1 0 0,0 0 0,0 1 0,0-1 0,0 0 0,0 0 0,0 0 0,0 0 0,0 0 0,0 1 0,0-1 0,-1 0 0,1 0-1,0 0 1,0 0 0,0 0 0,0 1 0,0-1 0,0 0 0,0 0 0,0 0 0,0 0-83,-1 6 1454,0 0 660,2-5-749,-1-5-455,-1-68-41,-10-62-869,8 109-24,-2-9-100,0 1 0,-11-30 124,16 62-6,-6-11-76,6 11 79,0 1 0,0 0 0,0 0-1,0 0 1,0 0 0,0-1 0,0 1 0,0 0 0,0 0 0,0 0 0,-1 0 0,1 0 0,0-1 0,0 1 0,0 0 0,0 0-1,0 0 1,-1 0 0,1 0 0,0 0 0,0 0 0,0 0 0,-1-1 0,1 1 0,0 0 0,0 0 0,0 0 0,0 0-1,-1 0 1,1 0 0,0 0 0,0 0 0,-1 0 0,1 0 0,0 0 0,0 0 0,0 0 0,0 0 0,-1 0 0,1 1 0,0-1-1,0 0 1,0 0 0,-1 0 0,1 0 0,0 0 0,0 0 0,0 0 0,0 0 0,-1 1 0,1-1 0,0 0 0,0 0-1,0 0 1,0 0 0,0 0 0,0 1 0,0-1 0,0 0 0,-1 0 0,1 0 0,0 0 0,0 1 3,-2 3-5,0 0 0,0 0 0,1 0 0,0 0 0,-1 1 0,2-1 0,-1 0 0,0 3 5,0 13 0,1 7 0,0-11-14,9 288-60,1-199 620,16 54-546,-22-136 115,6 26 169,3 24 920,-12-66-806,-3-10 75,-2-11-187,-5-32-259,-2-42-27,8 44-21,1-1-1,4-12 22,0 27-34,1 0 0,3-3 34,-4 23-47,1 0 1,0 0 0,0 0 0,1 0 0,1 0 0,0 1 0,0 0 0,1 0 46,-4 6-29,1 0 1,-1 1-1,0-1 0,1 1 0,0 0 1,-1-1-1,1 1 0,0 0 0,0 0 1,1 1 28,-3 0-7,0 0 1,0 1 0,1-1-1,-1 1 1,0 0-1,1-1 1,-1 1 0,0 0-1,1 0 1,-1 0 0,0 0-1,1 0 1,-1 0 0,1 0-1,-1 0 1,0 0 0,1 1-1,-1-1 1,0 0 0,0 1-1,1-1 1,-1 1 0,0-1-1,0 1 1,1 0 0,-1-1-1,0 1 7,2 2-5,-1-1-1,1 0 0,0 1 1,-1 0-1,0 0 1,0-1-1,0 1 0,0 0 1,0 0-1,-1 1 0,1-1 1,-1 0-1,1 2 6,-1 1 20,1 1 1,-1 0-1,0-1 0,-1 1 0,0 0 0,0 1-20,0-2 7,-1-1 1,1 1-1,-1-1 0,-1 1 0,1-1 0,-1 1 0,0-1 0,0 0 0,-1 0 0,0 0 1,0 0-1,-1 1-7,0-1 8,-1 1 1,0-1-1,0 0 0,0 0 1,-1 0-1,1-1 1,-1 0-1,-1 0 1,1 0-1,-1 0 1,1-1-1,-4 1-8,1-1 33,1 0 0,-1-1 0,0 0 0,0-1 0,-3 1-33,7-2-305,0 1 0,0-1 0,0 0 0,0 0 0,0-1 0,1 0 0,-1 1 0,0-1 0,0-1 0,-4 0 305,9 2-166,-1-1 1,1 1-1,0 0 1,-1 0-1,1 0 1,0 0-1,0 0 1,-1-1-1,1 1 1,0 0-1,-1 0 1,1-1-1,0 1 1,0 0-1,0 0 0,-1-1 1,1 1-1,0 0 1,0 0-1,0-1 1,0 1 165,0 0-239,0-1 0,0 1 0,0 0 1,0 0-1,0-1 0,0 1 0,0 0 0,0 0 0,0 0 1,1-1-1,-1 1 0,0 0 0,0 0 0,0 0 0,0 0 1,1-1-1,-1 1 0,0 0 0,0 0 0,0 0 0,1 0 1,-1 0-1,0 0 0,0 0 0,0 0 0,1-1 0,-1 1 1,0 0-1,0 0 0,1 0 0,-1 0 239,10 0-4069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7712,'0'9'4165,"0"-9"-2896,0 0-357,0 0 139,0 0-336,6-5 1252,-4 1-1801,0 0-1,0 0 1,-1-1-1,1 1 1,-1-1-1,0-1-165,1-4 138,0-3 96,0 0 0,-1 0 0,0-1 0,-1 0-234,0 7 83,11 51 375,-5-12 91,0 26-549,-5-40-3365,-1 1 0,-2 5 3365,2-11-2250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9312,'-11'-29'2981,"10"47"-942,4 18-2222,59 270 1221,-27-151-689,16 59 200,4 21 885,-54-226-1236,2 4 277,0-1-1,0 0 1,1 2-475,-3-12 503,-2-5-257,-5-14 34,0-3-230,1 0 0,0 0 1,2-1-1,0 1 0,1-1 0,1 0 0,1 1 0,2-11-50,0 2 34,2 1-1,1-1 1,1 2 0,1-1-1,2 1 1,1-1-34,-1 5-45,2 0 1,0 0 0,2 1-1,2-2 45,-11 17-17,1 1 0,0-1-1,0 1 1,1 0-1,0 0 1,0 0-1,0 1 1,1 0 0,-1 0-1,1 1 1,1 0-1,-1 0 1,0 1-1,5-2 18,-9 4-4,0 0-1,0 0 1,0 1 0,0-1-1,0 1 1,0 0-1,0 0 1,0 0-1,0 0 1,0 1-1,0-1 1,0 1-1,0-1 1,0 1 0,-1 0-1,1 0 1,0 1-1,0-1 1,-1 0-1,1 1 1,-1 0-1,1-1 1,-1 1-1,0 0 1,0 0 0,0 1-1,0-1 1,0 0-1,0 1 1,0-1-1,-1 1 5,2 2-6,-1 0-1,0 0 0,0 0 0,0 1 1,0-1-1,-1 1 0,0-1 1,0 1-1,-1-1 0,1 1 1,-1-1-1,-1 1 0,1-1 0,-1 1 1,0 0-1,0 0 7,-2 2 9,1 0 0,-2 0 0,1-1 0,-1 0 0,0 0 0,-1 0 1,1 0-1,-1 0 0,-1-1 0,-3 3-9,2-2 19,0-1 0,0-1 0,-1 1 0,1-1 0,-1-1 0,0 1 0,-1-1 0,1-1 0,-1 0 0,0 0 0,-1 0-19,7-2 4,-6 2 1,-1 0 0,0-1 0,0 0 0,0 0 0,0-1 0,0 0 0,0-1 0,0 0 0,-1-1 0,1 0 0,0-1-1,0 0 1,1 0 0,-7-3-5,14 5-111,1-1 0,0 0 0,-1 1 0,1-1 0,-1 0 0,1 0 0,0 0 0,0 0 0,0 0 0,0 0 0,-1 0 0,1 0 0,1 0 0,-1 0 0,0-1 0,0 1 0,0 0-1,0-2 112,1 2-352,0 0-1,-1 0 0,1 0 1,0 0-1,0-1 0,0 1 1,0 0-1,0 0 0,0 0 0,1 0 1,-1 0-1,0 0 0,0 0 1,1 0-1,-1 0 0,1 0 1,-1 0-1,1 0 0,-1 0 0,1 0 1,0 0-1,-1 1 0,1-1 1,0 0 352,12-9-4064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 7712,'-20'2'7744,"26"-2"-6980,0-1 1,0 0 0,0 0 0,0 0 0,0-1 0,0 1-765,40-15-456,-20 6 626,39-15-2740,-47 18 997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281 354 5728,'0'0'235,"0"0"0,0 0 0,1 0 0,-1 0 0,0-1 0,0 1 0,0 0 0,0 0 0,0 0 0,0 0 0,0 0 0,0 0 0,1-1 0,-1 1 0,0 0 0,0 0 0,0 0 0,0 0 0,0 0 1,1 0-1,-1 0 0,0 0 0,0 0 0,0 0 0,0 0 0,1 0 0,-1 0 0,0 0 0,0 0 0,0 0 0,1 0 0,-1 0-235,9 0 2975,-6 0-954,-7-7 379,3 6-2345,0 0 1,0 0-1,0 0 0,0 0 1,-1 0-1,1 0 1,0 0-1,-1 0 1,1 0-1,-1 1 0,1-1 1,-1 1-1,1-1 1,-1 1-1,1-1 1,-2 1-56,0-1 35,0 1 0,0 0 1,-1 0-1,1 0 0,0 1 0,0-1 1,0 0-1,-3 2-35,-3 0-10,0 1 0,-1 1 0,1-1 1,0 1-1,-3 3 10,4-3-14,0 1 1,1 0 0,-1 0 0,1 0-1,-5 6 14,10-9-3,0 0 0,0 0 0,1-1 0,-1 1 0,1 0 0,-1 0 0,1 1 0,0-1 0,0 0 0,0 0 0,0 0 0,1 1 0,-1-1 0,1 0 0,-1 1 0,1-1 0,0 0 0,0 1-1,0-1 1,0 0 0,1 1 0,0 1 3,-1-2 1,1-1 0,0 0-1,-1 1 1,1-1 0,0 0 0,0 1-1,0-1 1,0 0 0,0 0-1,1 0 1,-1 0 0,0 0-1,1 0 1,0 0-1,3 2 43,1 0 0,-1 0 0,4 0-43,-5-2-4,0 1-1,-1-1 0,1 1 1,0 0-1,-1 0 1,1 0-1,0 1 5,-1 0 4,-1 1-1,1-1 1,0 1 0,-1-1-1,0 1 1,0 0 0,1 3-4,-1-2 69,1 0 1,0 0 0,2 3-70,-5-8 7,3 4 41,-1-1 0,1-1-1,-1 1 1,1 0 0,2 1-48,-4-3 9,1 0 1,-1-1 0,0 1 0,1 0-1,-1-1 1,0 1 0,1-1 0,-1 1-1,1-1 1,-1 0 0,0 0-1,1 1 1,-1-1 0,1 0 0,-1 0-1,1 0 1,-1 0 0,1-1-10,5 0 19,-1 0 0,1-1 0,-1 0 0,0 0 0,0-1-1,0 1 1,0-1 0,0 0 0,-1 0 0,3-3-19,6-4-38,-1 0 0,-1 0 0,6-7 38,-12 11 16,0 0 1,0-1-1,-1 1 1,0-1-1,0 0 1,-1 0-1,0-1 1,0 1-1,-1-1 1,1-2-17,-1-2 28,-1 0 0,0 0 0,-1 0 0,0-2-28,-1-9 91,-3-16-91,1 18-7,-1 0 1,-1 1 0,-1 0 0,-2 0 0,0 0-1,-3-3 7,3 9 4,-1-1-1,0 1 1,-1 1 0,-1 0-1,-1 0 1,-7-7-4,13 15-7,-1 0 0,1 1 0,-1-1 1,0 1-1,-6-3 7,7 5-4,1 0 1,-1 0 0,0 0-1,0 1 1,0 0 0,0-1-1,0 2 1,0-1 0,-3 0 3,0 1-23,0 0 1,0 1 0,0-1 0,0 1 0,1 1 0,-1-1 0,0 1-1,0 0 1,1 1 0,0 0 0,-1 0 0,1 0 0,-5 4 22,5-3-5,0 1 0,1 0 0,-1 0 1,1 1-1,0 0 0,0 0 1,-3 5 4,-1 3 23,1 1 1,1-1-1,0 3-23,-1 1 41,1 1 0,1 0 1,2 0-1,0 0 0,1 0 0,-1 14-41,4-19 4,1 1 0,0 0 0,1-1 0,1 1 0,0-1 0,2 1 0,0-1 0,0 0 0,4 6-4,2 0 15,0-1 0,1 0 1,13 17-16,-17-27 29,1 0-1,-1-1 1,2 0 0,-1 0 0,1 0 0,0-1 0,1 0 0,7 4-29,-11-8-21,0 0 0,0 0 0,1-1 0,-1 1 0,1-1 0,-1-1 0,1 1 0,0-1 0,0 0 0,-1 0 0,1 0 1,0-1-1,0 0 0,1-1 21,0 0-864,1 0 0,7-3 864,17-5-1270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4 250 9056,'-2'9'4933,"2"-9"-4821,-1 0 0,1 1 0,0-1 0,0 0 0,0 0 0,0 1 0,0-1 0,0 0 0,-1 0 0,1 1 0,0-1 0,0 0 0,0 0 0,0 1 0,0-1 0,0 0 0,0 0 0,0 1 0,0-1 0,0 0 0,1 1 0,-1-1 0,0 0 0,0 0 0,0 1-112,2 0 1930,1 1-412,1-6-833,-2 1-529,0-1 0,0 0-1,-1 1 1,0-1 0,1 0 0,-2 0 0,1 0-1,0 0 1,-1-2-156,1-9-28,-3-14 28,2 15 77,-5-47 7,0-25-206,7 66-6,-2 52-79,2 105 160,0-94 108,3-1-1,5 13-60,6 14-923,-16-65-901,0-1 544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1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44 8224,'-7'1'3898,"5"0"-2041,2-1 30,1 1-1362,-1 0-1,0 0 1,0 1 0,1-1-1,-1 0 1,1 0 0,-1 0-1,1 0-524,0 0 142,0-1-1,1 0 1,-1 0-1,0 1 1,1-1-1,-1 0 1,0 0 0,1 0-1,-1 0 1,0 0-1,1 0 1,-1 0-1,0-1 1,1 1-1,0 0-141,1-1 69,9-1 2,0-1 0,4-2-71,7-1 2,-18 5-47,116-31-1968,-93 25 711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6400,'-11'0'3509,"11"7"252,0 14-3508,0-14 122,1 33 150,-1 33 294,-2-21 66,4 32-885,2-30 70,2 41 282,-6-66 378,0-28-703,1-1-1,-1 1 0,0-1 0,0 1 0,0-1 0,1 1 1,-1-1-1,0 1 0,1-1 0,-1 1 0,1-1 0,-1 1-26,1-1 42,-1 1-1,1-1 0,-1 1 0,0 0 0,1-1 0,-1 1 0,0-1 0,1 1 0,-1 0 0,0-1 0,0 1 0,1 0 0,-1-1-41,2 33 624,-1-31-642,-1 0 1,0 0-1,1 0 0,-1 0 0,1 0 0,0 0 0,0 0 0,0 0 18,0 0 16,0 0 1,0 0 0,-1 1-1,1-1 1,0 0 0,-1 0-1,0 0 1,1 1-17,-1-2 22,0 0 0,0 1 0,0-1 0,0 0 0,0 0 0,1 0 0,-1 1 0,0-1 0,1 0 0,0 0 0,-1 0 0,1 0 0,-1 0 0,1 0 0,0 0 0,1 1-22,3-2-1083,-5 0 464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87 405 7232,'0'7'1904,"-1"0"0,-1 6-1904,2-11 351,-1 1 0,1-1 0,0 0 0,0 1 1,0-1-1,1 2-351,-1 4 757,1-4 113,1-4-234,3-9 364,-2 1-587,-2 0-1,1 0 0,-2 0 0,1-5-412,-2-32 603,1 44-599,-2-24 21,-2 0-1,-1 0 1,-4-9-25,-6-33-53,10 26 85,1-9-32,-3-32-37,5 72-37,1 7 53,-1 6 84,-2 19 106,2 0 0,0 0 1,2 18-170,-1 11 212,1-32-242,-8 82 263,2-49-185,2 0 0,3 34-48,2-30 178,-2-34-42,1-21-103,0 0 0,0-1-1,1 1 1,-1 0-1,0 0 1,0 0 0,0 0-1,1 0 1,-1-1-1,0 1 1,1 0-33,-1 0 5,0-1 0,0 0 0,0 0 0,0 0 0,0 0 0,0 0 0,0 0-1,0 0 1,0 0 0,0 0 0,0 0 0,1 0 0,-1 0 0,0 0 0,0 0 0,0 0 0,0 0 0,0 0 0,0 0 0,0 0 0,0 0-1,0 0 1,0 0 0,0 0 0,0 0 0,0 0 0,0 0 0,0 0 0,0 0 0,0 0 0,0 0 0,0 0 0,0 0 0,0 0 0,0 0-1,1 0 1,-1 0 0,0 0 0,0 0 0,0 0 0,0 0 0,0 0 0,0 0 0,0 0 0,0 0 0,0 0 0,0 0 0,0 0-1,0 0 1,0 0 0,0 0 0,0 0 0,0 0 0,0-1 0,0 1 0,0 0 0,0 0-5,1-6 219,-2-3-153,0-1 0,0 1 0,-2-5-66,-3-13-43,1-27-280,2 0 1,4-19 322,-1 20 90,1 28-107,1-6 17,-1 22-109,1-1 0,0 1 0,0 0 0,4-7 109,-6 16-167,0-1 1,0 1-1,0-1 0,0 0 1,0 1-1,0-1 1,0 1-1,0-1 0,0 1 1,0-1-1,-1 1 1,1-1-1,0 1 1,0-1-1,0 1 0,-1-1 1,1 0 166,-1 1-1125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39 218 7296,'-6'-2'1953,"0"0"0,0 0 0,1-1 0,-1 1 0,-3-3-1953,16 4 456,0 0 0,0 1 0,0 0 1,2 0-457,-2 0 31,84-1-1,38-1-60,42-1-77,457-44 176,-351 23-5,-19 3-176,153-29 118,-260 26 300,-56 8-148,-75 13-161,-8 1-75,1 0-1,7-3 79,-17 5-1998,-7 1-6452,1-1 4429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7648,'-7'-9'2453,"7"9"-2385,0 0-1,-1 0 1,1-1 0,0 1-1,0 0 1,0 0 0,0 0-1,0 0 1,0 0 0,0 0 0,0 0-1,0 0 1,0 0 0,0 0-1,0 0 1,0 0 0,0 0-1,0-1 1,0 1 0,0 0-1,0 0 1,0 0 0,0 0-1,0 0 1,0 0 0,0 0-1,0 0 1,0 0 0,0 0-1,0-1 1,0 1 0,0 0 0,0 0-1,0 0 1,0 0 0,0 0-1,0 0 1,0 0 0,0 0-1,0 0 1,0 0 0,0 0-1,0 0 1,0-1 0,0 1-1,0 0 1,1 0 0,-1 0-1,0 0 1,0 0 0,0 0-1,0 0 1,0 0-68,8 1 1366,7 3-900,-2 1-415,7 3 1,-1 0 0,0 1 1,12 8-53,-27-14 43,-1-1 0,0 1 0,0-1 0,0 1 0,0 0 1,-1 0-1,1 0 0,-1 0 0,0 0 0,0 0 1,1 3-44,-1-3 32,-1 0-1,-1 0 1,1 0 0,0 0 0,-1 0 0,1 0 0,-1 0 0,0 0 0,0 0 0,-1 0 0,1 0 0,-1 0 0,1-1 0,-1 1 0,-1 1-32,-2 5 46,0-1 0,-1 0 0,0 0 0,-1 0 0,0-1 0,-1 0 0,1 0 0,-6 4-46,-14 13 69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270 145 9376,'-2'-2'1742,"2"1"548,2 1-402,-2 0-1190,0 0 251,0 0-271,1 1 15,1 0-614,0-1 0,0 1 0,0-1-1,0 0 1,0 0 0,0 1 0,0-1 0,0 0 0,0 0-1,0 0 1,0-1 0,0 1 0,-1 0 0,1-1 0,0 1-1,0-1 1,0 0 0,0 1 0,0-1 0,-1 0-1,3-1-77,-2 1 53,0 0 1,-1 0 0,1 0 0,0-1 0,0 1 0,-1-1 0,1 1 0,-1-1 0,1 0 0,-1 1-1,0-1 1,0 0 0,1 0 0,-2 0 0,1 0 0,0 0 0,0 0 0,-1 0 0,1-1-55,-1-1 27,0 0-1,0 0 1,-1-1 0,1 1 0,-1 0 0,0 0 0,-1 0 0,1 0 0,-1 0 0,0 0-1,0 0 1,0 1 0,0-1 0,-1 1 0,0-1 0,0 1 0,0 0 0,0 0 0,-1-1-27,0 1-8,1 0 0,-1 1 1,1-1-1,-1 1 0,0 0 1,0 0-1,0 0 0,-1 0 0,1 1 1,0 0-1,-1-1 0,1 1 1,0 1-1,-1-1 0,0 1 1,1-1-1,-1 1 0,1 0 1,-1 1-1,-3-1 8,1 2-17,-1 0-1,1 0 1,0 0 0,0 1 0,1 0-1,-5 2 18,-2 2-81,1 1-1,-10 7 82,12-7-11,-1 1-1,2 0 1,-1 1 0,2 0-1,-1 0 1,1 0-1,1 1 1,0 0-1,1 1 1,1-1-1,-1 1 1,2 0-1,0 0 1,1 1 11,1-4-4,0 0-1,0 1 1,2-1-1,-1 1 1,1-1-1,1 0 1,0 1 0,0-1-1,1 0 1,1 1-1,0-1 1,0 0-1,1 0 1,0-1 0,0 1-1,1-1 1,1 0-1,4 6 5,-5-9 21,-1-1-1,1 0 0,0 0 0,1 0 0,-1 0 0,1-1 0,0 0 1,0 0-1,0 0 0,0 0 0,0-1 0,1 0 0,-1 0 0,1-1 1,-1 0-1,1 0 0,4 0-20,-3 0-214,1-1 1,-1 1 0,0-2-1,0 1 1,0-1-1,0 0 1,0-1 0,0 0-1,0 0 1,-1 0-1,1-1 1,-1 0 0,1 0-1,2-2 214,13-8-1355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12 203 8128,'-12'4'4469,"16"-13"1484,6-11-5800,-5-8 184,-2 8-140,3-10 167,-2 0 1,-1-1-1,-2-8-364,-1 50-148,2 0 0,-1 1 148,1 0-45,6 27 17,2 0 0,9 22 28,-8-28 2,-5-10-1681,-4-1-4028,-2-14 3366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8384,'-5'-20'6853,"10"-2"-3909,0 17-2793,-1-1 1,2 1 0,-1 0-1,0 0 1,1 0 0,0 1-1,0 0 1,3-1-152,-5 2 29,3-1-26,0 0-1,0 1 1,0 0 0,0 0-1,0 1 1,1 0-1,-1 0 1,1 0-1,-1 1 1,1 1-1,0-1 1,3 1-3,-6 0-9,-1 1 0,0-1 0,1 1 1,-1 0-1,0 0 0,0 0 0,0 1 1,0-1-1,0 1 0,2 2 9,-3-3-6,-1 1-1,1 0 1,-1 0-1,0 0 1,0 0 0,0 0-1,0 0 1,-1 0-1,1 1 1,0-1-1,-1 1 1,0-1 0,1 1-1,-1 0 1,0-1-1,0 2 7,-1-1-2,1-1-1,-1 0 1,0 1-1,0-1 1,0 1-1,0-1 1,-1 1-1,1-1 0,-1 1 1,1-1-1,-1 0 1,0 1-1,0-1 1,0 0-1,0 0 1,0 1-1,0-1 1,-1 0-1,1 0 0,-3 1 3,-4 7 41,-1-1 0,0 0 0,-7 5-41,4-4 46,-42 37 87,52-45-78,2-1 145,3-4-134,1 0 1,0 1-1,0-1 0,0 1 1,2-1-67,9 0 4,0 0 1,-1 0 0,1 1-1,0 1 1,0 1 0,0 0-1,0 1 1,1 0-5,-8 1-14,0-1 0,0 1 0,0 1 1,-1-1-1,0 1 0,1 1 0,-1-1 0,0 1 0,0 1 0,-1-1 0,3 3 14,-6-5-8,0 1-1,0 0 0,0-1 1,0 1-1,0 1 0,0-1 1,-1 0-1,0 1 0,0-1 1,0 1-1,0-1 0,0 1 1,-1 0-1,1 0 0,-1 0 1,0 0-1,0 0 0,-1 0 1,1 0-1,-1 0 0,0 0 1,0 0-1,0 1 9,-2 2 25,1 0-1,-1 1 1,-1-1-1,1 0 1,-1 0-1,0 0 1,-1 0-1,0-1 1,0 1-1,-2 1-24,-1 1 10,0 0-1,-1-1 1,-1 0 0,0 0 0,0-1-1,-5 3-9,-7 3 37,0-1-1,-1-1 1,-1-1 0,0-1-1,0 0 1,-5-1-37,15-5 59,1 0 1,-1-1-1,1 0 1,-1-1-1,-3-1-59,9 0-117,0 0 0,1 0-1,-1-1 1,1 0 0,-1-1 0,1 1 0,0-1-1,-1 0 1,1-1 0,0 0 0,0 0 117,-9-8-694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29 8960,'-14'0'3328,"14"0"-2592,-12 2-192,7-2 1536,5 2-1249,-6-2 449,6 2-768,0-4 32,6 2-288,5-4 192,6 2-256,10-5-96,1 0-64,8-1-32,-4 3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13 7872,'-9'-11'2560,"9"11"-2540,0 0 0,0 0 1,0 0-1,0 0 0,0 0 1,0-1-1,0 1 1,0 0-1,-1 0 0,1 0 1,0 0-1,0 0 0,0 0 1,0 0-1,0 0 0,0 0 1,0 0-1,0 0 0,0 0 1,0 0-1,0 0 0,0-1 1,0 1-1,0 0 1,-1 0-1,1 0 0,0 0 1,0 0-1,0 0 0,0 0 1,0 0-1,0 0 0,0 0 1,0 0-1,0 0 0,0 0 1,-1 0-1,1 0 0,0 0 1,0 0-1,0 0 1,0 0-1,0 0 0,0 0 1,0 0-1,0 0 0,0 0 1,0 0-1,-1 1-20,0-1 54,1 1 0,-1-1-1,0 1 1,0 0 0,0 0 0,0 0 0,1-1-1,-1 1 1,1 0 0,-1 0 0,0 0-1,1 0 1,0 0 0,-1 0 0,1 0 0,0 0-1,-1 0 1,1 0 0,0 1-54,-1 4 119,1 0-1,0 0 1,0 1-119,0 0 110,1 16 197,1 0 0,2 3-307,2 20 239,16 184 699,-10-94-388,-4 17 1498,-8-152-2037,0 2 172,0 0 0,0 0 0,-1 1 0,1-1 0,-1 0 0,0 2-183,1-5 12,0 0-1,0 0 1,0 0-1,0 0 1,0 0-1,0 0 1,0 1-1,0-1 1,0 0 0,0 0-1,0 0 1,0 0-1,0 0 1,-1 0-1,1 0 1,0 1-1,0-1 1,0 0-1,0 0 1,0 0-1,0 0 1,0 0-1,0 0 1,-1 0-1,1 0 1,0 0-1,0 0 1,0 1-1,0-1 1,0 0-1,0 0 1,-1 0-1,1 0 1,0 0-1,0 0 1,0 0-1,0 0 1,0 0-1,-1 0 1,1 0-1,0 0 1,0 0-1,0 0-11,-5-6 281,-3-12-67,7 15-185,-5-16 65,0 0-1,2 0 1,1-1-1,0-4-93,2 20-1,-1-18-40,1 0 0,1-1-1,1 1 1,1-6 41,2-4 54,6-21-54,-6 38-43,1-1 0,0 1 0,1 0 1,4-6 42,-9 19-11,1-1 0,-1 1 0,1-1 0,0 1 0,0-1 0,0 1 0,0 0 0,1 0 0,-1 0 0,1 0 0,-1 1 0,1-1 0,0 0 0,-1 1 0,1 0 0,3-2 11,-4 3-10,0-1 0,0 1-1,0 0 1,1-1 0,-1 1 0,0 0-1,0 0 1,0 0 0,0 0 0,0 1-1,0-1 1,0 0 0,0 1-1,0-1 1,0 1 0,0 0 0,0-1-1,0 1 1,0 0 0,-1 0-1,1 0 1,0 0 0,-1 1 0,1-1-1,-1 0 1,1 1 10,0 0 4,1 0 0,-1 0 0,0 1-1,-1-1 1,1 0 0,0 1 0,-1-1 0,1 1-1,-1 0 1,0-1 0,0 1 0,0 0 0,-1 0-1,1-1 1,-1 1 0,0 0 0,0 0 0,0 0-1,0 0 1,0 0 0,-1 0-4,0 3 4,-1 1-1,-1-1 1,0 0-1,0 1 1,0-1-1,-1 0 1,0 0-1,0-1 1,-5 5-4,6-5-2,-2-1-1,1-1 1,0 1 0,-1 0 0,0-1 0,0 0-1,0 0 1,0 0 0,-1-1 0,1 0 0,-1 1-1,-3-1 3,7-1-368,0-1 0,1 1-1,-1-1 1,0 0-1,0 1 1,0-1-1,0 0 1,0 0 0,0 0-1,0-1 1,0 1-1,-2-1 369,2 0-6133,4 1 1776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6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78 7968,'-20'-8'4713,"8"4"-1304,11 3-3349,1 1-1,0 0 1,0 0-1,0-1 1,0 1-1,0 0 1,0 0-1,0-1 1,0 1-1,0 0 1,0 0-1,0-1 1,0 1-1,0 0 1,0 0-1,0-1 1,0 1-1,0 0 1,0-1-1,0 1 1,1 0-1,-1 0 1,0 0-1,0-1 1,0 1-1,1 0-59,2-6 480,0 2-325,1-1 0,-1 1 0,1 0 0,0 0 0,1 0 0,-1 1 0,1-1 0,-1 1 0,1 0 0,0 0 1,1 0-1,-1 1 0,3-1-155,-7 2-5,1 0-1,0 1 1,-1 0 0,1-1 0,0 1 0,-1 0 0,1 0 0,0-1-1,0 1 1,-1 0 0,1 1 0,0-1 0,0 0 0,-1 0 0,1 1 0,0-1-1,-1 1 1,1-1 0,0 1 0,-1 0 0,1-1 0,-1 1 0,1 0-1,-1 0 1,1 0 0,-1 0 0,0 0 0,0 0 0,1 1 5,-1 0-8,1-1 0,-1 1 0,1 0 0,-1 0 0,0 0 0,0 0 0,0 0 0,0 0 0,-1 0 0,1 0 0,0 0 0,-1 0 0,0 0-1,0 1 1,1-1 0,-1 0 0,-1 0 0,1 0 0,0 0 0,-1 1 8,-1 4-3,-1-1 0,0 0 0,0 0 0,0 0 0,-1-1 0,0 1 0,0-1 0,-5 5 3,-8 6 195,-18 15-195,28-25 43,2-2 27,0 0 1,0 0 0,1 1-1,0 0 1,0 0 0,0 0-1,0 0 1,1 1-71,3-6 5,-1 1 0,1-1-1,0 0 1,0 1 0,0-1 0,0 0 0,0 1-1,0-1 1,0 0 0,0 1 0,0-1 0,0 0-1,0 1 1,0-1 0,0 0 0,0 1 0,0-1-1,0 0 1,0 1 0,0-1 0,0 0 0,0 1-1,1-1 1,-1 0 0,0 1 0,0-1 0,1 0-1,-1 0 1,0 1 0,0-1 0,1 0 0,-1 0-1,0 1 1,1-1 0,-1 0 0,0 0 0,1 0-1,-1 0 1,0 0 0,1 1 0,-1-1 0,0 0-1,1 0-4,1 0 19,1 1 0,-1-1 0,1 0 0,-1 0 0,0 0 0,3 0-19,9-2 30,0-1-1,0 0 1,0-1-1,0-1 1,9-3-30,-1 0-41,24-10-1647,-15 5-4304,-17 9 3171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357 424 9376,'0'-1'611,"0"-1"-1,0 1 1,0 0 0,1-1 0,-1 1 0,1 0-1,-1-1 1,1 1 0,-1 0 0,2-2-611,8-9 2076,-4 5-1733,-5 7-314,-1-1 0,1 1 0,-1-1 0,0 0-1,1 1 1,-1-1 0,0 1 0,0-1 0,1 0-1,-1 1 1,0-1 0,0 0 0,0 1-1,0-1 1,0 0 0,0 1 0,0-1 0,0 0-1,0 1 1,-1-1-29,1-1 112,-1 1 0,0-1 0,1 1 0,-1 0 1,0-1-1,0 1 0,0 0 0,0 0 0,-1-1-112,-3-3 349,0 1 0,-1-1 0,0 1 1,0 0-350,6 4 0,-2-1-4,0 0 1,0 0 0,0 0 0,-1 1 0,1-1-1,0 0 1,0 1 0,0-1 0,-1 1-1,1 0 1,0-1 0,0 1 0,-1 0-1,1 0 1,0 1 0,0-1 0,-1 0-1,1 1 1,0-1 0,0 1 0,-1 0 3,-3 1-13,0 0 0,1 0 1,-1 1-1,0 0 0,1 0 1,-4 3 12,7-5-3,0 0 0,1 1 0,-1-1 0,0 1 0,0 0 0,1 0 0,-1-1 0,1 1 0,0 0 0,-1 0 1,1 0-1,0 0 0,0 1 0,1-1 0,-1 0 0,0 0 0,1 2 3,-1-1-6,1-1 1,0 1-1,1-1 1,-1 1-1,0-1 1,1 1-1,0-1 0,0 1 1,0-1-1,0 0 1,0 1-1,0-1 1,1 0-1,-1 0 0,2 2 6,1 1 14,0-1 0,1 0 0,-1 0-1,1 0 1,0 0 0,1 0-1,0 0-13,-3-2 17,1-1-1,-1 1 1,0 0-1,1-1 0,-1 0 1,1 1-1,-1-1 1,1-1-1,0 1 0,-1 0 1,1-1-1,0 0 1,1 1-17,-3-2 6,1 1 1,-1-1 0,1 1 0,-1-1-1,1 0 1,-1 0 0,0 0 0,1 0-1,-1 0 1,1-1-7,-1 2 21,-1-1 0,0 0 0,0 0 0,0 1 0,0-1-1,0 0 1,0 0 0,-1 0 0,1 0 0,0 0 0,0 0 0,-1 0 0,1 0 0,-1 0 0,1 0-1,-1 0 1,1 0 0,-1-1 0,0 1 0,1 0-21,-1 1-5,0 0 0,0 0 0,0 0 0,0 0 0,0 0-1,0 0 1,0 0 0,0 0 0,0 0 0,0 0 0,-1 0 0,1 0 0,0 0 0,0 0 0,0 0-1,0 0 1,0 0 0,0 0 0,0 0 0,0 0 0,0 0 0,0 0 0,0 0 0,0 0 0,0 0-1,0 0 1,0 0 0,0 0 0,0 0 0,0 0 0,0 0 0,0 0 0,0 0 0,0 0 0,0 0 0,0 0-1,0 0 1,0 0 0,0 0 0,0 0 0,0 0 0,0 0 0,0 0 0,0 0 0,0 0 0,0 0 5,-2 4-124,-1 5 130,2-8-6,1 1 1,0-1-1,0 1 1,0-1-1,0 1 1,1-1-1,-1 0 0,1 2 0,-1-2 4,0-1 0,0 0-1,0 0 1,0 1-1,0-1 1,0 0-1,1 1 1,-1-1-1,0 0 1,0 1 0,0-1-1,1 0 1,-1 0-1,0 1 1,1-1-1,-1 0 1,0 0-1,0 0 1,1 1 0,-1-1-1,0 0 1,1 0-1,-1 0 1,1 0-1,-1 0 1,0 0 0,1 1-1,-1-1 1,0 0-1,1 0 1,-1 0-1,1 0 1,-1 0-1,0 0 1,1 0 0,-1-1-1,0 1 1,1 0-4,3-2 43,1 1 1,-1-1 0,-1-1 0,1 1-1,0-1 1,0 1 0,2-4-44,-1 3 51,2-3 44,0-1 1,0 0-1,0 0 1,-1 0-1,0 0 0,0-1 1,-1 0-1,-1 0 1,4-8-96,-5 8 55,0-1 0,0 0 0,-1 0 0,-1 0 0,0 0 0,0-6-55,0-1 9,-1 0 1,-1 0-1,-1 0 0,0 1 0,-1-1 0,-1 1 0,-4-9-9,4 12 25,-1 0 0,-1-1 0,-1 2 0,0-1 0,0 1 0,-1 0 0,-1 0-1,0 1 1,-2-2-25,5 6 8,0 1-1,0 0 1,0 0-1,-1 0 1,0 1-1,0 0 1,0 0-1,-1 1 0,1-1 1,-1 1-1,0 1 1,0-1-1,0 1 1,0 1-1,-2-1-7,0 1-32,-1 0-1,1 0 1,-1 1 0,0 0-1,1 1 1,0 0-1,-1 1 1,1-1 0,0 2-1,0-1 1,0 1-1,0 1 1,-6 2 32,8-2-15,1 1 0,0 0-1,-1-1 1,2 2 0,-1-1 0,1 1 0,0 0-1,0 0 1,1 0 0,0 1 0,0 0 0,-2 5 15,-2 4-23,1 1 1,1 0-1,1 0 1,-3 16 22,3-9 2,2-1 0,1 2-1,1-1 1,1 0 0,2 0 0,0 0-1,2 0 1,1 0 0,4 11-2,-5-23 23,1-1 1,0 1-1,1-1 0,0 1 0,1-1 1,0-1-1,1 1 0,0-1 0,1 0 1,0 0-1,8 6-23,-7-8 26,1 0 0,0-1 0,1 0 0,0-1 0,0 0 0,0 0 0,9 2-26,-10-4-17,0 0 1,1-1-1,0 0 0,0-1 1,0 0-1,0-1 0,0 0 1,0 0-1,1-1 17,-6 0-334,1-1 0,0 0-1,-1 0 1,1 0 0,-1-1 0,0 1-1,1-1 1,-1-1 0,6-2 334,18-7-1659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16 277 9216,'-2'2'2719,"-2"1"-216,4-3-2473,0 0 1,0 0-1,0 0 1,0 0 0,0 0-1,0 0 1,0 0-1,0 0 1,0 0-1,0 0 1,0 0-1,0 0 1,0 0 0,0 0-1,0 0 1,0 0-1,0 0 1,0 0-1,0 0 1,0 0-1,0 0 1,0 0-1,0 0 1,0 0 0,0 0-1,0 0 1,0 0-1,-1 0 1,1 0-1,0 1 1,0-1-1,0 0 1,0 0 0,0 0-1,0 0 1,0 0-1,0 0 1,0 0-1,0 0 1,0 0-1,1 0 1,-1 0 0,0 0-1,0 0 1,0 0-1,0 0 1,0 0-1,0 0 1,0 0-1,0 0 1,0 0 0,0 0-1,0 0 1,0 0-1,0 0 1,0 0-1,0 0 1,0 0-1,0 0 1,0 0-1,0 0 1,0 0 0,0 0-1,0 0 1,0 0-1,0 0 1,0 0-31,1 0 794,-1 0-266,0 0 150,3-6 808,-3 6-1432,1-1 0,-1 0 0,1 1 0,-1-1 0,0 1 0,1-1 0,-1 0 0,0 0 0,0 1 0,1-1-54,0-12 575,-1 0-1,0 1 0,-1-4-574,0-3 91,-6-73-6,7 66-43,-1 8-202,0-1 0,-1 1 1,-1-6 159,3 25-7,0-1 1,0 0-1,0 0 1,0 0-1,0 0 1,0 0-1,0 0 1,-1 0-1,1 0 1,0 0-1,0 0 1,0 0-1,0 0 1,0 0 0,0 0-1,0 0 1,0 0-1,0 0 1,0 0-1,0 0 1,0 0-1,0 0 1,0 0-1,0 0 1,0 0-1,0 0 1,0 0-1,0 0 1,0 0-1,0 0 1,0 0-1,-1 0 1,1 0 0,0 0-1,0 0 1,0 0-1,0 0 1,0 0-1,0 0 1,0 0 6,-1 6-125,3 61 2,1-25 75,1 0 1,8 30 47,5 31 122,-12-55-1418,-2-28 458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2:1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52 11552,'-16'-6'4288,"16"6"-3361,-8 0-223,5 0 1216,6 0-1184,-3-2 416,5 2-672,3-2-224,6 0-160,14-3-96,5 1 32,8-4 32,1 1-32,-1-2-1216,-2 2 640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17 5312,'-10'-8'1701,"10"8"-1581,-1-1 1,0 1-1,0-1 0,1 1 1,-1-1-1,0 1 0,0 0 0,0-1 1,0 1-1,0 0 0,0 0 1,1 0-1,-1 0-120,-4-2 1961,-5-1 247,9 17-1669,-11 72 752,11-76-1158,-6 74 1717,5 26-1850,2-28 618,0-11 39,6 24-657,-3-60 939,-1 10-939,-2-44 16,-1 18 533,-1-10-105,2-8-425,0-1 0,0 0 0,0 0 0,-1 0 0,1 1 0,0-1 0,0 0 0,0 0 0,0 0 0,0 0 0,0 1 0,-1-1 0,1 0 0,0 0 0,0 0 0,0 0 0,-1 0 0,1 0 0,0 1 0,0-1 1,0 0-1,-1 0 0,1 0 0,0 0 0,0 0 0,-1 0-19,1 0 28,-1 0-1,0-1 1,0 1 0,1 0 0,-1 0 0,0-1-1,1 1 1,-1-1 0,0 1 0,1 0 0,-1-1-1,1 1 1,-1-1 0,1 1 0,-1-1 0,1 1-1,-1-1 1,1 0 0,-1 1 0,1-1-28,-8-14 156,7 13-132,-3-10-3,0-1 0,0 1 1,1-1-1,1 0 0,0-12-21,1-4-61,1 0 0,3-18 61,-2 36 2,0 0 0,1 0 0,1 0 0,0 0 0,1 0 0,3-7-2,-4 13-16,-1 0 0,1 0 1,1 0-1,-1 0 0,1 1 0,0-1 1,0 1-1,0 0 0,1 0 1,0 0-1,0 1 0,0-1 0,0 1 1,4-1 15,-4 1-32,0 1 1,0 1 0,0-1 0,0 0-1,0 1 1,1 0 0,-1 0 0,1 1-1,0-1 32,-2 1-17,0 0 1,0 0-1,0 1 0,-1-1 0,1 1 0,0 0 0,0 0 0,-1 0 0,1 0 0,0 0 0,-1 1 0,0-1 0,3 2 17,-4-1-4,0-1-1,0 1 1,0 0-1,0 0 1,0 0-1,0 0 1,0 0-1,-1 0 1,1 1-1,-1-1 1,0 1-1,1-1 1,-1 0-1,-1 1 1,1 0-1,0 1 5,0 2 38,0 0 0,0 1 0,-1-1-1,0 0 1,0 0 0,-1 3-38,0-4 13,0 0 1,0 0-1,-1 0 0,0 0 1,0 0-1,0 0 0,0 0 1,-1-1-1,0 1 1,0-1-1,0 0 0,-1 0 1,0 0-1,0 0 0,-3 2-13,3-3 19,0 0-1,0 0 0,0-1 1,-1 0-1,1 0 0,-1 0 1,0 0-1,1-1 0,-1 1 1,0-1-1,0 0 0,0 0 1,0-1-1,0 1 0,0-1 1,-1 0-1,-3-1-18,0 0-9,1 0 0,1-1 1,-1 1-1,0-2 0,0 1 0,1-1 1,-1 0-1,1 0 0,-2-2 9,4 2-848,0 0 0,0-1-1,0 1 1,-3-4 848,4 2-1546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8320,'0'0'134,"0"0"-1,0 0 1,0 0 0,-1-1 0,1 1-1,0 0 1,0 0 0,0 0 0,0 0-1,0 0 1,0 0 0,0-1 0,0 1 0,-1 0-1,1 0 1,0 0 0,0 0 0,0 0-1,0 0 1,0 0 0,-1 0 0,1 0-1,0-1 1,0 1 0,0 0 0,-1 0 0,1 0-1,0 0-133,-2 4 1570,2 12-1265,0-13-11,0 13 58,0 4 455,0-1 1,1 0-1,1 1 1,2-1-1,1 4-807,-5-23 17,0 0-1,0 1 1,0-1-1,0 0 0,0 0 1,0 0-1,0 0 0,0 0 1,0 0-1,0 0 0,1 0 1,-1 0-1,0 0 0,0 0 1,0 1-1,0-1 1,0 0-1,0 0 0,0 0 1,0 0-1,1 0 0,-1 0 1,0 0-1,0 0 0,0 0 1,0 0-1,0 0 0,0 0 1,0 0-1,1 0 1,-1 0-1,0 0 0,0 0 1,0 0-1,0 0 0,0 0 1,0 0-1,0 0 0,0 0 1,1 0-1,-1 0 1,0-1-1,0 1 0,0 0 1,0 0-1,0 0 0,0 0 1,0 0-1,0 0-16,9-7 384,8-11-200,-17 17-178,3-2-24,4-4 1,0-1-1,0 1 1,1 0-1,0 0 1,0 0 17,-6 6-3,1-1 1,-1 1-1,0-1 1,1 1-1,-1 0 1,1 0-1,-1 0 1,1 0-1,-1 1 1,1-1 0,0 0-1,0 1 1,-1 0-1,1 0 1,0-1-1,0 1 1,-1 1-1,1-1 1,0 0-1,0 1 1,-1-1-1,4 1 3,-3 1-1,1-1-1,0 1 0,0 0 0,-1 0 0,1 0 0,-1 0 1,1 1-1,-1-1 0,0 1 0,0 0 0,-1-1 1,1 1-1,0 0 0,-1 1 0,0-1 0,0 0 0,0 0 1,0 1-1,-1-1 0,1 2 2,-1-2 13,0 0-1,-1 0 1,1 1 0,-1-1 0,1 0-1,-1 0 1,0 1 0,0-1-1,-1 0 1,1 0 0,-1 0 0,0 1-1,0-1 1,0 0 0,0 0-1,-1 0 1,1 0 0,-1 0 0,0-1-1,0 1 1,0 0 0,0-1-1,-1 1-12,-5 4-96,0 0-1,-1-1 0,1 0 0,-1 0 0,0-1 0,-3 1 97,8-4-565,0-1-1,0 1 1,0-1 0,0 0-1,0 0 1,-3 0 565,-7 2-1786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9472,'0'-13'3520,"0"13"-2752,6-13-192,-3 4 864,4 3-896,7-7-1,3 4-351,5-1-192,3 1-32,-1 0 160,1 3-64,-2 2-1919,-1 1 991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0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301 327 8480,'0'1'7140,"0"-2"-3444,-1-7-2736,0-3-1135,0 7 265,0 0-1,0 0 1,0 1 0,0-1 0,-1 0 0,0 1 0,1-1 0,-1 1 0,-1 0 0,-1-3-90,2 4 32,1 1 1,-1-1-1,1 1 1,-1-1 0,0 1-1,0 0 1,1 0-1,-1 0 1,0 0-1,0 0 1,0 0 0,-1 0-1,1 1 1,0-1-1,0 1 1,0-1 0,0 1-1,-1 0 1,1 0-1,0-1 1,-1 2 0,1-1-33,-4 0-6,1 1-1,-1 0 1,1 1 0,-1-1 0,1 1 0,0 0 0,0 0 0,0 0 0,0 1-1,0-1 1,1 1 0,-3 2 6,2-2-1,1 1 0,0 0 0,-1-1 0,2 1 0,-1 0 0,0 0 0,1 1 0,0-1 0,0 1 0,1-1 0,-1 1 0,1 1 1,1-5 4,1 1 0,-1 0-1,1-1 1,0 1 0,-1-1-1,1 1 1,0-1-1,0 1 1,0 0 0,1-1-1,-1 1 1,0-1 0,1 1-1,-1-1 1,1 1-1,-1-1 1,1 1 0,0-1-1,0 1 1,0-1 0,0 0-1,0 1 1,0-1 0,0 0-1,0 0 1,1 0-1,-1 1 1,1-1 0,-1-1-1,0 1 1,1 0 0,0 0-4,6 3 18,0-1 1,0 0 0,0-1 0,0 0 0,0 0 0,3 0-19,-8-1-18,3 0 14,0 0 1,-1 1 0,1-1-1,-1 1 4,-3-1 4,0 0 0,-1 0 0,1-1 0,-1 1 0,1 0-1,-1 0 1,1 0 0,-1 0 0,0 1 0,0-1 0,0 0 0,1 0 0,-1 1-1,-1-1 1,2 1-4,-2 0 8,1-1-1,0 0 1,-1 0 0,1 0-1,0 0 1,0 0-1,0 0 1,0 0-1,0 0 1,0 0 0,0 0-1,0 0 1,0 0-1,0-1 1,0 1-1,1 0 1,-1-1 0,0 1-1,1-1 1,-1 1-1,1-1 1,-1 0-1,0 1 1,1-1 0,-1 0-1,1 0 1,-1 0-1,1 0 1,-1 0-1,1 0 1,0-1-8,1 1 11,1-1 1,-1 0-1,0 0 0,0 0 0,0-1 1,-1 1-1,1 0 0,0-1 0,-1 0 1,1 0-1,-1 1 0,1-2 0,-1 1 1,0 0-1,0 0 0,0 0 0,0-1 1,0 0-12,2-4 21,0 1 0,-1-1 1,0 0-1,0 0 0,0 0 1,0-4-22,1-7 38,-1-1 1,-1 0 0,0 0 0,-2 0 0,0 0-1,-2 0 1,0 0 0,-2 0 0,0 1 0,-1-1-1,-2-3-38,2 12 15,1-1 1,-2 1-1,1 0 0,-2 0 0,1 0 0,-2 0-15,4 5 6,0 0-1,-1 1 1,1-1 0,-1 1 0,0 0-1,0 0 1,-5-3-6,5 5 0,1 0 0,0 0-1,0 1 1,-1-1 0,1 1 0,-1-1-1,1 1 1,-1 1 0,0-1 0,1 1-1,-4-1 1,1 1-10,0 1 1,0-1-1,1 1 0,-1 0 0,0 1 0,0-1 0,1 1 0,0 1 1,-1-1-1,1 1 0,0 0 0,0 0 0,0 0 0,1 1 1,-1 0-1,1 0 0,-3 2 10,0 2 8,0 0-1,0 0 1,1 1 0,0-1-1,1 2 1,0-1 0,1 0-1,0 1 1,1 0 0,0 0-8,-3 8 27,2 1 1,0-1 0,2 0 0,0 1-1,1 0 1,1 0 0,2 4-28,-1-13 10,1-1 1,1 0-1,-1 1 1,2-1-1,0 0 1,0 0 0,0 0-1,2 0 1,-1 0-1,1-1 1,0 0-1,1 0 1,0 0-1,1-1 1,3 4-11,0-2 41,1-1 0,0 0 1,1 0-1,0-1 0,0-1 1,1 1-1,0-2 0,13 5-41,-16-7-110,0 0 1,1-1-1,-1 0 0,1-1 0,-1 0 0,1 0 0,-1-1 0,1 0 1,0-1-1,2 0 110,21-4-838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8896,'-2'-15'3585,"2"15"-1817,3 8 377,2 3-1749,0 0 1,1-1-1,1 0 0,4 7-396,2 2 207,4 5 145,16 16-352,10 14 133,137 234 1638,-179-287-1687,0 1-1,0 0 1,0-1-1,0 1 1,1-1-1,-1 0 1,0 1-1,1-1 1,-1 0-1,1 0 1,-1 0-1,1 0 1,0 0-84,-1-1 26,0 1 0,-1-1 1,1 0-1,0 0 0,-1 0 1,1 0-1,-1 0 0,1 0 1,0 0-1,-1 0 0,1 0 1,0 0-1,-1-1 0,1 1 1,0 0-1,-1 0 0,1 0 1,-1-1-1,1 1 0,-1 0 0,1-1 1,-1 1-1,1-1 0,-1 1 1,1-1-1,-1 1 0,1-1 1,-1 1-1,1-1 0,-1 1 1,0-1-1,0 1 0,1-1 1,-1 1-1,0-1 0,0 0 1,1 1-1,-1-1 0,0 0 1,0 1-27,7-22 283,-1 0 0,-1 0 0,2-21-283,5-73 7,-8 67 38,4-31-2946,7-14 2901,-7 63-1318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4 109 9568,'-2'-10'5420,"1"10"-5274,1-1 0,0 1 0,0-1 0,0 1 0,-1-1 0,1 1 0,0-1 0,0 1 1,0-1-1,0 1 0,0-1 0,0 1 0,0-1 0,1 1 0,-1-1 0,0 1 0,0-1-146,1-1 527,-1 0 0,1 0-1,-1 0 1,1 0 0,-1 0-1,0-2-526,0 2 138,0 0 0,0 1 0,0-1 0,0 0 0,0 0 0,1 1 0,-1-1 0,1 0 0,0 1 0,-1-1 0,1 0 0,0 1-138,2-3 134,1-2-53,0 1 1,0-1-1,5-3-81,-7 7-24,0 0 0,1 1 0,0-1 0,-1 0 0,1 1 1,0-1-1,0 1 0,0 0 0,0 0 0,1-1 24,1 1 1,-1 0 0,1 0 1,0 0-1,-1 1 0,1 0 0,0-1 1,-1 2-1,1-1 0,0 0 0,-1 1 1,4 0-2,-6 0 6,0-1-1,1 1 1,-1-1 0,0 1 0,0 0 0,0 0 0,0 0 0,0 0-1,0 0 1,-1 0 0,1 1 0,0-1 0,-1 0 0,1 1-1,-1-1 1,1 1 0,-1 0 0,0-1 0,0 1 0,0 0 0,0 0-1,0-1 1,0 1 0,-1 0 0,1 1-6,0-1-7,-1 1 0,0-1 0,0 0 0,0 0 1,0 0-1,-1 1 0,1-1 0,-1 0 0,1 0 0,-1 0 0,0 0 0,0 0 0,-1 1 7,-3 6-17,-1-1-1,-4 5 18,3-3 77,-27 37 526,34-47-598,0 1 1,-1-1-1,1 0 1,0 0-1,0 1 1,0-1-1,0 0 1,-1 0-1,1 1 1,0-1-1,0 0 1,0 1-1,0-1 1,0 0-1,0 0 1,0 1-1,0-1 1,0 0-1,0 1 1,0-1-1,0 0 1,0 1-6,0-1 7,1 0 0,-1 0 0,0 0 1,0 0-1,0 0 0,1 0 0,-1 1 0,0-1 0,0 0 0,1 0 1,-1 0-1,0 0 0,0 0 0,1 0 0,-1 0 0,0 0 1,0 0-1,1 0 0,-1 0 0,0 0 0,0 0 0,1 0 0,-1 0-7,20-6 325,-14 3-237,7 0-74,-1 0 0,1 1 0,-1 0 0,1 1-1,0 0 1,0 1 0,1 0-14,-6 1-11,-1-1 1,1 1-1,-1 0 0,0 1 0,1 0 1,-1 0-1,0 0 0,0 0 0,0 1 1,-1 0-1,1 1 0,5 3 11,-9-5 5,0 0 0,0 1-1,0-1 1,-1 1 0,1 0 0,-1 0-1,1 0 1,-1 0 0,0 0 0,-1 0-1,1 0 1,0 1 0,-1-1 0,0 0-1,0 1 1,0-1 0,-1 1 0,1-1-1,-1 1 1,0 0 0,0-1 0,0 1-1,0-1 1,-1 1 0,0-1 0,0 1-1,-1 2-4,-1 0 81,0-1-1,0 0 0,0 1 1,-1-1-1,0-1 1,0 1-1,-1 0 0,1-1 1,-4 2-81,1 0 43,-1-1 0,0 0 0,0 0 0,-1-1 0,1 0-1,-5 2-42,-2-1 36,0-1-1,0 0 1,-1 0-1,1-1 0,-1-1 1,0 0-1,0-1 0,-3-1-35,4 0-874,1-1-1,-9-2 875,2 0-1083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16 152 7808,'-1'-1'510,"-4"-6"2081,5 7-2480,0-1 1,0 1 0,0 0 0,0 0 0,0 0-1,0 0 1,-1 0 0,1-1 0,0 1-1,0 0 1,0 0 0,0 0 0,0 0 0,0 0-1,-1 0 1,1 0 0,0 0 0,0-1-1,0 1 1,0 0 0,-1 0 0,1 0 0,0 0-1,0 0 1,0 0 0,-1 0 0,1 0-1,0 0 1,0 0 0,0 0 0,-1 0 0,1 0-1,0 0 1,0 0 0,0 0-112,-4 1 2339,3-1-1513,3 0-674,-1 9 989,-1-9-1091,1 1-1,-1 0 1,1 0 0,-1 0-1,1 0 1,0-1-1,-1 1 1,1 0-1,0-1 1,0 1-1,0 0 1,-1-1-1,1 1 1,0-1-1,0 1 1,0-1-1,0 1 1,0-1 0,0 0-1,0 1 1,1-1-50,4 2 64,0-1 0,0 0 1,3 0-65,-2 0 52,19 2-24,0 0 0,0-1 0,0-2 0,7 0-28,91-12-17,43-11 17,-31 4-37,66-11 59,4 4-60,-80 11 83,171-15-84,-248 27 82,152-13 95,-143 13-607,-50 3 111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6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 9376,'-2'-2'762,"-5"-5"2040,6 5-1607,2 1-632,52 14 808,-34-7-1041,8 4-330,-20-7 53,-1 0-1,0 0 0,1 1 0,-2 0 1,6 3-53,-9-6 15,-1 1 1,1-1 0,0 1-1,-1-1 1,0 1-1,1-1 1,-1 1-1,0 0 1,0-1 0,0 1-1,0 0 1,0 0-1,0 0 1,-1 0-1,1 0 1,-1 0 0,1 0-1,-1 0 1,0 0-1,0 0 1,0 0-1,0 0 1,0 0 0,-1 0-1,1 1-15,-2 1-10,0 0 0,0-1 0,0 1 1,-1-1-1,1 0 0,-1 1 0,0-1 0,0 0 0,0-1 0,0 1 10,-10 7-772,0-1 1,-1 0 771,-3 2-1819,-1-1 0,-1 0 1,-4 0 1818,-17 8-2624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57 7712,'4'-10'2015,"-2"7"-1425,-1 0-1,0 0 0,0 0 1,0 0-1,0 0 1,-1-1-590,0 3 158,0 0 0,0 0 1,0 0-1,0 0 0,0 0 1,-1 0-1,1 0 0,0 0 1,-1 0-1,1 0 0,-1 0 1,1 0-1,-1 0 1,0 1-1,1-1 0,-1 0 1,0 0-1,0 0 0,0 1 1,0-1-1,0 0 0,1 1 1,-1-1-1,0 1 0,0-1 1,-1 1-1,1 0 0,0-1 1,0 1-1,0 0 1,0-1-1,0 1 0,0 0 1,-1 0-1,1 0-158,-3 0 87,0-1 0,0 1-1,0 0 1,0 1 0,0-1 0,0 1 0,0 0-1,0 0 1,0 0 0,0 0-87,-14 6 37,1 0-1,0 2 1,0 0-1,1 0 1,1 1-1,-1 1 1,-11 12-37,15-13 40,1 1 0,0 1 0,1 0 0,1 0 0,0 1 0,1 0 0,1 0 0,0 1 0,1 0 0,0 0 0,2 0 0,-2 8-40,5-16 10,0-1 1,1 1-1,-1 0 1,1 0-1,1 0 0,-1 0 1,1 0-11,0-3 9,0 0 1,0 0-1,0 1 1,0-1 0,1-1-1,-1 1 1,1 0-1,0 0 1,-1 0 0,2-1-1,-1 1 1,0-1-1,2 2-9,-1-2 23,1 1 0,-1-1 0,1 0-1,0 0 1,0 0 0,0 0 0,0 0 0,1-1-1,-1 1 1,0-1 0,1 0 0,-1-1-1,1 1 1,-1-1 0,3 1-23,4-1 20,0-1 0,0 1 1,1-2-1,-1 1 0,6-3-20,6-1-227,0-2 1,8-4 226,-30 11-6,37-12-298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 9728,'-4'-6'1598,"-3"-5"1796,5 10-2764,3 2-188,0-1 261,-1 3 428,-1 3-864,1 0-1,-1 1 1,-1-1-1,1 0 1,-3 6-267,-15 31 567,7-17-184,5-11-111,4-10-171,1 0-1,-1 1 1,1 0-1,1-1 1,-1 1-1,1 0 1,-1 5-101,2-10 9,0 0 0,0 0 0,1 0 0,-1 0 0,0 0 0,0 0 0,1 0 0,-1 0 0,0 0 0,1 0 0,0 0 1,-1 0-1,1 0 0,-1 0 0,1 0 0,0 0 0,0 0 0,0-1 0,-1 1 0,1 0 0,0-1 0,0 1 0,0 0 0,0-1 0,0 1 1,1-1-1,-1 0 0,0 1 0,0-1 0,0 0 0,0 1 0,0-1 0,1 0-9,5 1 29,0 0-1,0-1 1,0 0 0,-1 0-1,5-1-28,-4 1 64,15-2-1162,0 0-1,7-3 1099,-6 1-1307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11392,'-20'-7'4224,"20"7"-3297,-8 11-255,2-4 544,6 2-800,-2 1 608,2 4-576,0 0-320,5 4-96,1 1 32,-1 1-32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10304,'-9'-16'3317,"2"7"-999,7 9-2302,0 0-1,0 0 1,0 1 0,0-1-1,0 0 1,0 0 0,0 0 0,0 0-1,0 0 1,0 0 0,1 0-1,-1 0 1,0 0 0,0 0 0,0 0-1,0 0 1,0 0 0,0 0-1,0 0 1,0 0 0,0 0 0,0 0-1,0 0 1,0 1 0,0-1-1,0 0 1,0 0 0,0 0 0,0 0-1,-1 0 1,1 0 0,0 0-1,0 0 1,0 0 0,0 0-1,0 0 1,0 0 0,0 0 0,0 0-1,0 0 1,0 0 0,0 0-1,0 0 1,0 0 0,0 0 0,0 0-1,0 0 1,0 0 0,0 0-1,0 0 1,0 0 0,-1 0 0,1 0-1,0 1 1,0-1 0,0 0-1,0 0 1,0 0 0,0-1 0,0 1-1,0 0 1,0 0 0,0 0-1,0 0 1,0 0 0,0 0-1,0 0-15,2 10 196,-1 0 0,0 0-1,0 0 1,-1 0-196,1 19 199,15 102 598,6-1 0,12 18-797,-19-93 274,-7-29 589,-1 0 0,2 17-863,-8-39 175,-1-3-135,0-1 0,0 1 0,0-1 0,0 1 0,0-1 0,0 1 0,0-1 0,0 1 0,0-1 0,0 1-1,0-1 1,0 0 0,0 1 0,0-1 0,0 1 0,-1-1 0,1 1 0,0-1 0,0 1-40,-1-2 69,0 0 0,1 1 1,-1-1-1,1 0 0,-1 0 1,1 1-1,-1-1 0,1 0 1,-1 0-1,1 0 0,0 1 1,-1-1-1,1-1-69,-9-28-43,1-1 1,0-12 42,-7-91 16,13 106 1,2 0 1,1 1 0,2-5-18,-1 18 2,1-1-1,0 1 1,1 1 0,0-1-1,2 0 1,0 1 0,0 0-1,2 0 1,2-2-2,-6 9-28,1-1 1,-1 1-1,2 1 1,-1-1-1,1 1 1,0 0-1,0 0 1,1 0-1,0 1 1,0 0-1,0 0 1,0 0-1,1 1 1,-1 0-1,1 0 1,0 1-1,0 0 1,6-1 27,-10 3-20,1-1 0,-1 1 1,1-1-1,0 2 0,-1-1 1,2 0 19,-4 0 4,0 1 0,0-1-1,0 1 1,0-1 0,0 1 0,0 0 0,0 0 0,0-1 0,0 1 0,-1 0 0,1 0 0,0 1 0,-1-1 0,1 0 0,0 1-4,1 1-2,-1 0-1,1 1 1,-1-1-1,0 0 1,0 1 0,0-1-1,-1 1 1,1 0-1,-1-1 1,0 1-1,0 0 1,-1 0-1,1-1 1,-1 1-1,0 0 1,0 0-1,0 0 1,-1 0 0,0 0-1,1-1 1,-2 3 2,0 0 20,0 0 1,-1-1 0,0 1 0,0-1 0,0 0 0,0 0-1,-1 0 1,0 0 0,0-1 0,-1 1 0,1-1 0,-1 0-1,0 0 1,-1 0-21,-11 7 50,-1-2 0,0 0 0,0 0-1,-1-2 1,0 0 0,-18 4-50,27-9-112,0 0-1,0 0 1,0-1-1,-6 0 113,9-1-806,1 0 0,0-1 0,-1 0-1,-3 0 807,-4-1-1728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24 7040,'0'-1'373,"0"1"-1,0-1 1,0 0 0,-1 1 0,1-1-1,0 0 1,-1 1 0,1-1 0,0 0-1,-1 1 1,1-1 0,-1 0 0,1 1-1,-1-1 1,1 1 0,-1-1 0,1 1-1,-1-1 1,0 1-373,-4-6 2736,4 6-2629,1-1 0,-1 1 0,1-1 0,0 1-1,-1-1 1,1 1 0,-1 0 0,1-1 0,-1 1 0,1 0 0,-1 0-1,0-1 1,1 1 0,-1 0 0,1 0 0,-1 0 0,0-1 0,1 1-1,-1 0 1,1 0 0,-1 0 0,0 0 0,1 0 0,-1 0 0,0 0-1,1 0-106,-17 4 777,13-2-599,1-2-135,1 1-1,-1 1 0,1-1 1,0 0-1,-1 0 0,1 1 1,0-1-1,0 1 1,0-1-1,0 1 0,-1 1-42,-2 3 53,0 0 0,-3 6-53,7-11 10,-5 9 23,1-1 0,0 1 0,0-1 1,1 1-1,1 0 0,0 0 0,1 1 1,0-1-1,0 0 0,1 1 0,1-1 0,0 1 1,2 7-34,-2-13 11,2-1-1,-1 0 1,0 0 0,1 0 0,0 0 0,0 0 0,0-1 0,0 1 0,1 0 0,-1-1 0,1 0-1,0 1 1,1-1 0,-1 0 0,4 2-11,-4-3 20,1 1 0,-1-2 0,0 1 0,1 0 0,0-1 0,-1 1 0,1-1 0,0 0 0,0 0 0,0 0 0,0-1 0,0 1 0,0-1-1,0 0 1,0 0 0,0 0 0,0 0 0,3-1-20,-3 0 32,0 1-1,-1-1 1,1 0 0,0-1-1,1 0-31,-4 2 5,0-1 0,0 1 1,0-1-1,0 1 0,0-1 0,0 0 0,0 0 0,0 1 0,0-1 1,0 0-1,0 0 0,-1 0 0,1 0 0,0 0 0,-1 0 0,1-1-5,-1 2 5,1-1 0,-1 1-1,0-1 1,0 0 0,0 1-1,0-1 1,0 0 0,0 1-1,0-1 1,0 1 0,0-1 0,0 0-1,0 1 1,0-1 0,-1 0-1,1 1 1,0-1 0,0 1-1,-1-1 1,1 1 0,0-1-5,-1 0 8,0 0 0,0 0-1,0 0 1,0 1 0,0-1 0,0 0 0,0 0 0,0 1 0,-1-1 0,0 0-8,-3-1 3,1 1 0,-1-1 0,0 1-1,0 0 1,-3 0-3,2 0-95,0 1 0,0-1-1,0 1 1,0 0 0,0 1 0,0-1-1,0 1 1,-2 1 95,3-1-552,1 0-1,1 0 1,-1 1-1,0-1 1,0 1 0,1 0-1,-4 2 553,-8 8-2122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468 311 11136,'-3'-5'7201,"4"-3"-4318,4-8-2981,-3 9 879,-1 4-695,-1 1-1,1-1 0,-1 0 1,0 1-1,0-1 0,0 0 1,0 0-1,-1 1 0,1-1 1,-1 1-1,1-1 0,-2-2-85,1 4 13,1 0 0,-1 0-1,0 0 1,0 0 0,1 0 0,-1 0-1,0 0 1,0 0 0,0 1 0,0-1-1,0 0 1,0 0 0,0 1-1,-1-1 1,1 1 0,0-1 0,0 1-1,-1-1 1,1 1 0,-1-1-13,-1 1 2,-1-1 1,1 1-1,0-1 1,0 1-1,-1 0 1,1 0-1,-2 1-2,2-1-3,-1 1 0,1 0 0,-1 0 0,1 0 0,-1 0 0,1 1 0,0-1 0,0 1 0,0-1 0,0 1 0,0 0 1,-2 2 1,0 0-10,1 0-1,0 0 1,1 0-1,-1 0 0,1 0 1,0 1-1,-1 0 12,3-1 2,-1-1 0,1 1-1,-1-1 1,1 1 0,0 0 0,1-1-1,-1 1 1,1 0 0,0 0 0,0 0 0,0-1-1,1 1 1,-1 0 0,1 0 0,0-1-1,0 1 1,0 0 0,1-1 0,0 1 0,0-1-1,0 0 1,0 1 0,0-1 0,1 0-1,-1 0 1,1 0 0,0-1 0,0 1 0,0 0-1,1-1 1,-1 0 0,1 0 0,0 1-2,18 6 59,2 0-50,-22-8-10,0 0 1,0 0-1,-1 0 1,1 0 0,0 1-1,-1-1 1,1 0-1,-1 0 1,0 1 0,1 0 0,-1-1 11,-1-1 1,1 0 0,-1 0-1,1 1 1,0-1-1,-1 0 1,1 0 0,-1 0-1,1 0 1,0 0 0,-1 0-1,1 0 1,-1 0 0,1 0-1,0 0 1,-1 0-1,1 0 1,-1 0 0,1 0-1,-1 0 1,1-1 0,0 1-12,2-1 22,-1-1 1,1 1 0,0-1-1,-1 0 1,0 0 0,1 0-1,-1 0 1,0 0-1,0 0 1,0 0 0,1-2-23,0-1 23,3-3 86,0 0 0,-1 0 1,0 0-1,-1-1 0,0 0 1,-1 0-1,0 0 0,-1 0 1,0 0-1,0-2-109,0 1 43,-1 0 0,-1 0 1,0 0-1,0 0 0,-1 0 0,-3-9-43,1 4 110,-2 0 0,0 1 0,0 0 0,-3-2-110,3 6 65,-1 0 0,0 0 1,-1 1-1,0 0 0,-1 0 1,0 0-1,-1 1 0,0 0-65,1 1 24,0 0 0,0 1 0,-1 0 0,0 0 0,-1 1 0,-1-1-24,5 3 3,-1 1 0,1 0-1,0 0 1,-1 0 0,0 0-1,1 1 1,-1 0 0,0 1-1,0-1 1,-5 1-3,2 1-15,0 0 1,0 0-1,-1 1 1,1 0-1,1 1 1,-1 0-1,-5 2 15,0 1-52,0 1 0,0 1 0,1 0 1,-4 3 51,6-3 7,0 1 1,0 1 0,1 0 0,1 0 0,0 0 0,1 1 0,0 1 0,1-1 0,0 1-1,1 1 1,1-1 0,-1 2-8,2-2 2,1 0 0,1 1 0,-1-1 0,2 1 0,0 0 0,1-1-1,1 1 1,0 0 0,0 0 0,2 0 0,0-1 0,3 12-2,-1-10 12,2 0-1,-1 0 1,2 0 0,0-1-1,1 0 1,0 0 0,1-1 0,1 1-12,-2-4-7,0-1 1,1 1 0,0-2 0,0 1 0,1-1 0,0 0-1,1 0 1,-1-1 0,1-1 0,10 4 6,-3-3-421,1 0 1,-1-2-1,1 0 0,-1-1 1,1 0-1,0-2 0,1 0 1,7-1 420,26-2-1734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3:2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19 115 8480,'-2'-3'507,"-1"1"877,1-1 0,-1 0 0,1 1-1,0-1 1,0-1-1384,2 4 263,-1-1 1,1 0-1,0 0 1,-1 0-1,1 0 1,0 0-1,0 0 0,0 0 1,-1 0-1,1 0 1,0 0-1,1 0 1,-1-1-1,0 1 1,0 0-1,0 0 0,1 0 1,-1 1-1,1-2-263,1-2 152,1 1-1,-1-1 0,1 1 1,0 0-1,0 0 0,0 0 1,1 1-1,-1-1 0,1 1 1,2-2-152,5-3 91,0 2 0,1 0 0,3-2-91,-6 4 1,0 0-1,0 0 1,1 1 0,-1 0 0,8-1-1,-14 3 3,0 0-1,0-1 1,0 1 0,0 0 0,0 0 0,-1 1 0,1-1 0,0 1 0,0-1-1,0 1 1,0 0 0,-1 0 0,1 0 0,-1 0 0,1 0 0,0 0-1,-1 1 1,0-1 0,1 1 0,-1 0 0,1 0-3,-2-1-1,0 0 1,0 1-1,-1-1 0,1 0 1,0 1-1,0-1 0,-1 0 1,1 1-1,-1-1 0,1 1 1,-1-1-1,0 1 1,0-1-1,0 1 0,0-1 1,0 1-1,0-1 0,0 1 1,0-1-1,-1 1 0,1-1 1,0 0-1,-1 1 0,0-1 1,0 2 0,-2 2 26,0 0 1,0 1 0,-1-1 0,0-1-1,-3 4-26,-4 4 50,5-6 27,0 0 1,0 1-1,1 0 1,0-1 0,0 2-78,5-8 9,0 1 0,-1-1 0,1 1 1,0-1-1,0 1 0,-1-1 1,1 1-1,0-1 0,0 1 0,0-1 1,0 1-1,0 0 0,0-1 1,0 1-1,0-1 0,0 1 0,0-1 1,0 1-1,0-1 0,1 1 0,-1-1 1,0 1-1,0-1 0,1 1 1,-1-1-1,0 1 0,1-1 0,-1 1 1,0-1-1,1 1 0,-1-1 1,1 0-1,-1 1 0,1-1 0,-1 0 1,1 1-1,-1-1 0,1 0 0,-1 0 1,1 1-1,0-1 0,-1 0 1,1 0-10,3 1 37,1 0 0,0 0 0,-1 0 0,1-1 0,3 1-37,-1-1 29,7 1 10,-1 1 1,1 0-1,0 0 1,-1 2-1,0-1 1,12 6-40,-20-7-8,1 1 1,0 0 0,-1 0 0,0 0-1,0 0 1,0 1 0,0 0 0,0 0-1,-1 0 1,0 0 0,0 1 0,0 0-1,-1-1 1,0 1 0,3 4 7,-5-6 18,0 0 0,0 0 1,0 0-1,0 0 0,0 0 0,-1 0 0,1 0 0,-1 0 1,0 0-1,0 0 0,-1 3-18,0-2 29,0-1 1,0 1-1,0 0 0,-1 0 1,0 0-1,0-1 0,0 1 1,0-1-1,-1 1-29,-2 3 51,-1-1 1,0 0-1,-1 0 1,0-1 0,0 0-1,0 0 1,0 0-1,-1-1 1,0 1-1,0-2 1,-8 4-52,-12 3 50,-1-1 0,-24 4-50,-47 8-816,57-14 314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6:59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9056,'-4'-23'2922,"4"23"-2892,0 0 0,0 0-1,-1 0 1,1 0-1,0 0 1,0 0 0,0 0-1,0 0 1,0 0-1,0 0 1,0 0 0,0-1-1,0 1 1,0 0-1,0 0 1,0 0 0,0 0-1,0 0 1,0 0 0,0 0-1,0 0 1,0-1-1,0 1 1,0 0 0,0 0-1,0 0 1,0 0-1,0 0 1,0 0 0,0 0-1,0 0 1,0-1-1,0 1 1,0 0 0,0 0-1,0 0 1,0 0-1,0 0 1,0 0 0,0 0-1,0 0 1,0 0 0,0 0-1,1-1 1,-1 1-1,0 0 1,0 0 0,0 0-1,0 0 1,0 0-1,0 0 1,0 0 0,0 0-1,0 0 1,1 0-1,-1 0 1,0 0 0,0 0-1,0 0 1,0 0-30,3 4 709,1 12-516,-2 0 1,0 1-1,0-1 1,-2 1-194,4 27 106,15 98 350,9 79 410,-16-50-370,28 260 928,-22-294-213,-17-124-473,-4-15-222,-2-19 150,8-87-58,-3 58-629,2 0 1,2 0-1,3 1 0,1-1 1,3 1-1,2 1 1,5-10 20,-12 43-26,0 1 0,1 0 1,0 0-1,1 1 0,0 0 1,1 0-1,1 1 0,1-1 26,-4 6-32,0 0 0,0 1 0,1 0-1,0 0 1,0 1 0,0 0 0,1 0 0,0 1-1,0 0 1,0 0 0,0 1 0,0 0 0,6 0 32,-9 2-21,1 0-1,0 0 1,0 1 0,1 0 0,-1 0 0,0 1 0,0 0 0,-1 0-1,1 1 1,4 1 21,-9-3-6,1 1-1,-1 0 1,0 0 0,0 0-1,1 0 1,-1 1 0,0-1-1,0 0 1,0 1-1,-1 0 1,1-1 0,0 1-1,-1 0 1,1 0-1,-1 0 1,1 0 0,-1 0-1,0 0 1,0 0-1,0 0 1,0 1 0,0-1-1,0 0 1,-1 1-1,1-1 1,-1 1 0,0-1-1,0 0 1,0 1-1,0-1 1,0 1 0,0 0 6,-1 3 11,-1 0 0,1-1 0,-1 1 0,0-1 1,0 1-1,-1-1 0,1 0 0,-1 0 0,0 0 1,-1 0-1,1 0 0,-1-1 0,-2 3-11,-4 3 36,-1 0-1,0 0 1,-1-1 0,-10 6-36,5-5 56,0 0-1,-1-1 1,0-1 0,0-1 0,-20 5-56,29-9-151,0-1 0,-1 0 0,1-1-1,-1 0 1,1 0 0,-1-1 0,1 0 0,-1-1 0,1 0 0,-1-1 0,1 0 0,0 0-1,-1-1 152,8 2-279,1 1 0,-1-1-1,1 0 1,0 1-1,0-1 1,-1 0-1,1 0 1,0 0-1,0 0 1,0 0 0,0 0-1,0 0 1,0-1 279,-2 0-1013,-2-3-1157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1288 6400,'-13'-9'3498,"12"9"-2116,1 0-422,0 0-91,0 0-309,0 0 91,0 0-145,0 0 257,6-4 1535,-6 2-2002,1 0-1,0 0 0,0 0 0,1 1 0,-1-1 0,1-1-295,10-9 160,0 0 0,1 1 1,7-5-161,1 0-17,40-39 243,-30 27-96,1 1-1,7-3-129,-25 20 70,106-77 228,-85 60-231,-2-2 0,10-11-67,-2-2 250,3 1 1,37-26-251,-45 41 275,-2-3-1,23-22-274,15-29 93,-41 44-115,2 2 0,1 0 0,8-3 22,29-16-110,-35 27 221,-1-1 0,30-30-111,-46 37-6,23-23 12,11-17-6,-40 44 115,1 0-1,1 0 1,1 1 0,8-5-115,-22 19 14,-1 0 1,1 0 0,-1 0 0,1-1 0,-1 1 0,0-1-1,0 1 1,1-1 0,-1 0-15,-1 1-64,-6 6-1435,-5 4-8740,-8 10 10239,11-11-2384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60 7232,'-5'-2'3475,"8"0"-686,12 0 39,-9 2-3243,-3-1 484,14-1 254,0-2-1,16-4-322,11-6 2171,46-9-2171,-89 23 30,0-1 0,1 1 1,-1 0-1,1-1 0,-1 1 0,1 0 0,-1 0 0,1 0 1,-1 0-1,1 1 0,-1-1 0,1 0 0,-1 0 0,1 1 1,-1-1-1,0 1 0,1-1 0,-1 1 0,0-1 0,1 1 1,-1 0-1,0 0 0,0-1 0,0 1 0,0 0 0,0 0 1,0 0-1,0 0 0,0 0 0,0 0 0,0 0 0,0 1-30,1 2 44,-1 0 0,1 0 0,-1 0-1,0 0 1,0 0 0,0 1-1,-1-1 1,0 0 0,0 0 0,0 4-44,-2 7 85,0 0-1,-3 5-84,4-16 12,-13 52 2,-10 15-14,5-17-2958,8-19-4018,8-20 1286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7456,'-1'-1'409,"1"0"1,0 0 0,-1 0-1,0-1 1,1 1-1,-1 0 1,0 0-1,0 0 1,0 0 0,0 0-410,1 0 1530,0 1-426,0 0 91,0 0-480,0 1-631,0-1 0,1 1 0,-1-1 0,1 1 0,-1-1 0,0 0 0,1 1 0,-1-1 0,1 1 0,0-1 0,-1 0 0,1 0 0,-1 1 0,1-1 0,0 0 0,0 0-84,1 1 133,10 4 200,1 0 0,4 1-333,21 7 214,79 34 175,-75-31-285,0-2-1,21 3-103,91 16 422,-42-14-272,23 4-6,147 46 357,-234-56-168,0 3 1,15 8-334,-48-17 145,0-2 0,1 0 0,-1 0 0,1-1 0,2-1-145,-7-3 96,-4-1-41,-8-1-312,-5-1-1280,-14-2-4761,9 1 1029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 7808,'0'0'99,"0"0"0,0-1 0,0 1 0,-1 0 0,1 0 1,0-1-1,0 1 0,0 0 0,0 0 0,0-1 0,0 1 0,0 0 0,0 0 1,0-1-1,0 1 0,0 0 0,0 0 0,0 0 0,0-1 0,0 1 0,0 0 1,0 0-1,0-1 0,0 1 0,0 0 0,0 0 0,0-1 0,1 1 0,-1 0 1,0 0-1,0 0 0,0-1 0,0 1 0,1 0 0,-1 0 0,0 0 0,0 0 1,1-1-1,-1 1 0,0 0 0,0 0-99,2 0 234,0 0 0,-1-1 0,1 1 0,0 0 0,-1 1 0,1-1 0,0 0 0,-1 0-234,17 3 490,-1 0 0,0 1 0,-1 0 0,1 2 0,-1-1-1,0 2 1,-1 0 0,7 4-490,-21-11 47,2 2 74,0 0 1,0 0-1,0 0 0,0 0 0,0 1-121,-2-3 42,0 1 1,-1 0-1,1 0 0,0 0 0,-1 0 0,1 0 1,0 1-1,-1-1 0,1 0 0,-1 0 0,0 0 1,1 0-1,-1 0 0,0 1 0,0-1 0,0 1-42,0 2 74,-1 0 0,0 0 0,1 0 0,-2 0 0,1 0 0,-1 0 0,1 0-1,-1 0 1,0-1 0,-1 1 0,0 1-74,-7 8 124,-1 1 1,-5 2-125,-15 15-2013,-29 21 2013,22-21-7944,-9 13 7944,14-11-5584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2003 7808,'-7'-7'2506,"6"7"-2387,1 1 0,0-1 0,0 1 0,0-1-1,-1 1 1,1-1 0,0 1 0,0-1 0,0 1-1,0-1 1,0 1 0,0-1 0,0 1 0,0-1 0,0 1-1,1-1 1,-1 1 0,0 0-119,4 2 310,1 1-1,-1-1 1,1 0-1,0 0 1,3 1-310,-7-3 73,12 5 332,1 0 0,-1 0 0,1-1 0,4 0-405,59 14 541,-37-10-494,24 10 52,-1 2-1,11 6-98,-45-16 198,1-2 0,1 0 0,2-2-198,26 4 308,10-2-308,202 33 121,-85-11-157,-142-25 99,171 24 285,-167-25-334,119 11-2,-125-13-88,195 10 19,80-12 326,-3-15-223,-103 6-90,61-4 130,-29-3-166,-141 8 83,158-14 298,208-44-514,-393 51 498,16-7-285,-18 3 350,11 2-350,-35 9 13,58-11 192,171-22-290,-119 14 411,-52 8-257,160-29 48,-227 39-88,146-32 141,-105 20 244,21-10-414,14-7 369,74-26-92,-119 41 24,24-5-301,45-13 40,-64 14 732,61-32-772,-85 33 176,-2-2 1,44-31-177,-25 14 64,1 3 0,11-1-64,-56 29 77,0-1-1,-1-1 1,-1-1-1,0 0 1,-2-2-1,2-2-76,7-9 18,41-37 311,13-6-329,-71 62 43,18-14 135,-2-1 1,11-13-179,5-13 188,13-22-188,-13 14 228,6-1-228,-14 19 277,31-44-277,47-84 395,-81 114-124,9-27-271,-19 35 139,4-10-132,-10 20 62,1 1-1,3-1-68,-12 22-9,17-26-8,-23 34 16,-1 1 0,0-1-1,0 0 1,-1 0 0,1-2 1,-3-5-229,-11 20-1963,-1 5-3648,0 0 0,-1 3 5840,4-2-5898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26 225 8736,'-5'-2'1349,"-10"-5"1227,14 7-2443,1 0 0,0 0 0,-1 0 0,1-1 0,0 1 0,-1 0 0,1 0 0,0-1 0,0 1 0,-1 0 0,1-1 0,0 1 0,0 0 0,-1 0 0,1-1 0,0 1 0,0-1 0,0 1 0,0 0 0,0-1 0,0 1 0,-1 0 0,1-1 0,0 1 0,0 0 0,0-1 0,0 1 0,0-1 0,1 1 0,-1 0 0,0-1 0,0 1 0,0 0-133,1-2 129,1 1-1,-1 0 0,1 0 1,0 0-1,-1 0 1,1 0-1,0 1 1,-1-1-1,1 0 1,0 1-1,0-1 0,0 1-128,9-3 104,0-1-1,0 0 0,0-1 1,-1 0-1,0 0 0,0-1 0,9-6-103,-3 0 204,-1 0-1,-1 0 0,0-2 0,2-2-203,42-43 699,-55 56-645,0-1 0,1 1 0,0 0 0,0 0 0,3-2-54,-6 4 5,0 1 0,-1-1 1,1 1-1,0-1 1,0 1-1,0 0 0,-1-1 1,1 1-1,0 0 1,0 0-1,0-1 0,0 1 1,0 0-1,0 0 1,0 0-1,0 0 0,-1 0 1,1 0-1,0 0 1,0 0-1,0 1 0,0-1 1,0 0-1,0 0 1,0 1-1,-1-1 0,1 0 1,0 1-1,0-1 1,0 1-1,-1-1 0,1 1 1,0-1-1,-1 1 1,1 0-6,2 2 3,0 1 0,0 0 0,-1-1 1,0 1-1,1 0 0,-2 0 0,2 2-3,8 31-4,-10-32-14,11 40-209,-3 5 227,-5-23-5048,-1 11 5048,-3-5-3440,-5-4-3306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84 6976,'0'-3'3672,"0"-9"1497,0 9-5025,0 0 0,-1 0 0,1 0 1,-1 0-1,0-1 0,0 1 0,0 0 0,0 0 0,-1-1-144,0 1 10,0 0-1,-1 1 1,1-1-1,0 1 0,-1 0 1,0-1-1,1 1 1,-1 0-1,0 0 1,0 1-1,-1-1 1,1 0-1,0 1 1,0 0-1,-1 0 1,1 0-1,-1 0 0,0 0 1,1 0-1,-1 1 1,1 0-1,-1-1 1,0 1-1,1 0 1,-1 1-1,0-1 1,1 1-1,-1-1 1,0 1-1,1 0 0,-3 1-9,-2 1-16,0 1 0,1-1-1,-1 2 1,1-1 0,0 1-1,-5 4 17,1-1-15,2 1 0,-1 0-1,-7 10 16,15-16-5,0 0 0,0 0 0,0 0 0,1 0 0,-1 0 0,1 0 0,-1 0 0,1 1 0,1-1 0,-1 0-1,0 1 1,1-1 0,0 0 0,0 1 0,0-1 0,0 2 5,1-2 4,-1-1 0,1 1 0,0-1 0,0 1 0,0-1 0,0 1 0,0-1 0,1 0-1,-1 0 1,1 0 0,0 0 0,0 0 0,0 0 0,0 0 0,0 0 0,0 0 0,0-1 0,1 1 0,-1-1 0,1 0 0,-1 1 0,2-1-4,1 1 17,1 0 0,0-1 0,0 1 0,0-1 0,0-1 0,0 1 0,1-1 0,-1 0 0,0 0 0,0 0 0,1-1-17,15-1 2,0-2 1,9-2-3,-20 4-162,0-1 1,0 0 0,0 0-1,0-1 1,-1 0 0,1-1 0,-1 0-1,0 0 162,7-6-3488,-1 2 982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98 5568,'-1'-1'422,"0"0"-1,-1 0 1,1 0 0,-1 0 0,1 1 0,-1-1-1,1 0 1,-1 1 0,1-1 0,-1 1 0,-1-1-422,2 1 222,-1 0 0,1 0 1,0-1-1,0 1 0,0 0 1,0-1-1,0 1 0,-1-1 0,1 1 1,0-1-1,0 1 0,1-1 1,-1 0-1,0 0 0,0 1 1,0-1-1,0 0 0,1 0 0,-1 0 1,0 0-1,1 0 0,-1 1 1,1-1-1,-1 0 0,1 0 1,-1 0-1,1-1 0,0 1 1,0 0-1,0 0 0,0 0 0,-1 0 1,2 0-1,-1 0-222,0-2 59,1 1 0,-1 0 0,1-1 0,0 1 0,0 0 0,0-1 0,0 1 0,0 0 0,1 0 0,-1 0 0,1 0 0,0 0-1,-1 0 1,3-1-59,0-1-23,0 1 0,0 0 0,1 0 0,-1 0 0,1 1 0,0-1 0,0 1 0,0 0 23,-3 1 0,-1 1 1,1-1-1,0 1 0,-1-1 0,1 1 0,-1 0 0,1-1 0,0 1 0,-1 0 0,1 0 0,-1 0 0,1 0 1,0 0-1,-1 1 0,1-1 0,0 0 0,-1 1 0,1-1 0,-1 1 0,1-1 0,-1 1 0,1 0 1,-1-1-1,0 1 0,1 0 0,-1 0 0,0 0 0,0 0 0,1 1 0,-1-1-2,0 0 0,-1 0 1,1 1-1,0-1 0,-1 0 0,1 1 0,-1-1 0,1 1 0,-1-1 0,0 1 1,0-1-1,1 0 0,-1 1 0,-1-1 0,1 1 0,0-1 0,0 1 1,-1-1-1,1 1 0,0-1 0,-1 0 0,0 1 0,1-1 0,-1 0 1,0 1 1,-2 3 22,0 0 0,-1 0 0,1 0 0,-1-1 0,-5 5-22,-18 17 123,28-26-124,-1 0 1,0 0-1,0 0 1,0 0 0,0 0-1,0 0 1,0 0-1,1 0 1,-1 0-1,0 0 1,0 0-1,0 0 1,0 0-1,0 0 1,0 0 0,0 0-1,1 0 1,-1 0-1,0 0 1,0 0-1,0 0 1,0 0-1,0 0 1,0 1-1,0-1 1,0 0 0,0 0-1,0 0 1,1 0-1,-1 0 1,0 0-1,0 0 1,0 0-1,0 1 1,0-1 0,0 0-1,0 0 1,0 0-1,0 0 1,0 0-1,0 0 1,0 0-1,0 1 1,0-1-1,0 0 1,0 0 0,0 0-1,0 0 1,0 0-1,0 0 1,-1 0-1,1 0 1,0 1-1,0-1 1,0 0 0,0 0-1,0 0 1,0 0-1,0 0 1,14 0 81,0-2-1,0 1-80,-4-1-60,0 1 0,0 1-1,0 0 1,9 0 60,-10 1-32,0 1 0,0 0 0,1 0 0,2 1 32,-11-2 8,0-1-1,0 0 1,-1 0-1,1 1 1,0-1-1,-1 0 1,1 1-1,0-1 0,-1 1 1,1-1-1,0 1 1,-1-1-1,1 1 1,-1-1-1,1 1 1,-1 0-1,1-1-7,-1 1 6,0-1 0,0 1-1,0-1 1,0 1 0,0-1-1,0 0 1,0 1 0,0-1-1,0 1 1,0-1 0,0 1-1,0-1 1,0 1 0,0-1-1,-1 0 1,1 1 0,0-1-1,0 1 1,-1-1 0,1 1-6,-2 0 10,1 1 0,-1 0 0,0-1 0,0 1 0,0-1 0,0 1 0,0-1 0,0 0 0,-2 1-10,-29 12-498,0-1 0,-1-1 0,-2-1 498,31-10-1275,-1 0 0,0 0 0,-4 0 1275,5 0-1193,-2 1-5196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46 6880,'0'-2'736,"0"2"-626,0 0-1,0-1 0,0 1 1,0 0-1,0 0 1,0 0-1,0 0 0,0-1 1,0 1-1,0 0 0,0 0 1,0 0-1,0 0 1,0 0-1,0-1 0,0 1 1,0 0-1,0 0 0,0 0 1,0 0-1,0-1 0,1 1 1,-1 0-1,0 0 1,0 0-1,0 0 0,0 0 1,0 0-1,1 0 0,-1-1 1,0 1-1,0 0 1,0 0-1,0 0 0,1 0 1,-1 0-1,0 0 0,0 0 1,0 0-1,0 0 1,1 0-1,-1 0 0,0 0 1,0 0-1,0 0 0,1 0 1,-1 0-1,0 0 0,0 0 1,0 0-1,0 0 1,1 0-1,-1 0-109,0 0 60,0 0 1,1 0 0,-1 0-1,0 0 1,0 0-1,0 0 1,1 0-1,-1 0 1,0 0 0,0 0-1,0 0 1,0 0-1,1 0 1,-1 0-1,0 0 1,0 0 0,0 0-1,0-1 1,1 1-1,-1 0 1,0 0-1,0 0 1,0 0 0,0 0-1,0 0 1,0-1-1,1 1 1,-1 0-1,0 0 1,0 0 0,0 0-1,0 0 1,0-1-1,0 1 1,0 0-1,0 0 1,0 0 0,0 0-1,0-1-60,-3-8 1018,2 7-968,0 0-1,0 0 1,-1 0 0,1 0-1,-1 0 1,1 1 0,-3-2-50,2 1 11,-1 1 0,0 0 0,1 0 0,-1 0 0,0 0 1,1 0-1,-1 1 0,0-1 0,0 1 0,0-1 0,0 1 0,0 0 0,0 0-11,-2 0-3,1 1 1,0-1-1,-1 1 0,1 0 0,0 0 0,0 1 0,0-1 0,-2 1 3,-2 2-9,1 0 0,0 0 0,0 1-1,0-1 1,0 1 0,1 0 0,0 1 0,-2 3 9,2-4-14,1 2 0,0-1 0,0 1 1,1-1-1,0 1 0,0 0 0,1 1 1,0-1-1,1 0 0,-1 1 0,2-1 0,-2 7 14,3-10 7,0-1-1,1 0 1,-1 0-1,1 0 1,0 1-1,0-1 0,0 0 1,0 0-1,0 0 1,1 0-1,0 0 0,-1-1 1,1 1-1,0 0 1,1-1-1,-1 1 1,0-1-1,1 0 0,0 1 1,0-1-1,-1 0 1,1-1-1,1 1-6,3 3 29,1-2-1,0 1 1,0-1 0,0 0-1,0 0 1,0-1 0,1 0-1,-1 0 1,2-1-29,-4 0 14,0-1 0,0 0 0,0 0 1,1 0-1,-1-1 0,-1 0 0,1 0 1,0 0-1,0 0 0,0-1 0,-1 0 0,1 0 1,-1 0-1,1-1 0,-1 0 0,0 0 1,0 0-1,-1 0 0,1-1 0,-1 1 0,1-1 1,-1 0-1,-1 0 0,2-2-14,6-8-235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7:04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59 103 7136,'-5'-5'1326,"1"1"-96,0 0-1,0 0 1,1 0 0,-1-1-1,1 1 1,-2-3-1230,5 6 80,-1-1 0,1 1-1,-1-1 1,1 1 0,0 0 0,-1-1 0,1 1-1,0-1 1,0 1 0,0-1 0,0 1-1,0-1 1,1 1 0,-1-1 0,0 1-1,1 0 1,-1-1 0,1 1 0,0-1 0,-1 1-1,1 0 1,0 0 0,0-1 0,0 1-1,0 0 1,0 0-80,2-2 18,0 0-1,0 1 1,1-1 0,-1 1-1,0 0 1,1 0-1,0 0 1,-1 0 0,1 1-1,0-1 1,1 1-18,-2 0-19,-1 0-1,0 1 1,0-1 0,1 1-1,-1 0 1,1 0 0,-1-1 0,0 1-1,1 0 1,-1 1 0,1-1-1,-1 0 1,0 1 0,1-1 0,-1 1-1,0 0 1,0-1 0,0 1-1,1 0 1,0 1 19,-2-1 8,0 0 1,0-1-1,0 1 0,0 0 0,0 0 1,-1 0-1,1 0 0,0 0 0,-1 0 1,1 0-1,-1 0 0,1 0 0,-1 1 1,1-1-1,-1 0 0,0 0 0,0 0 0,1 0 1,-1 1-1,0-1 0,0 0 0,-1 0 1,1 0-1,0 1 0,0-1 0,-1 0 1,1 0-1,-1 1-8,-1 3 29,0 0 1,0 0 0,-1 0-1,0 0 1,-1 1-30,-6 8 185,-1 0 0,-1 0 1,0-1-1,-9 7-185,20-20 17,0 1 0,1-1-1,-1 1 1,0 0 0,1-1-1,-1 1 1,1 0 0,-1 0-1,1 0 1,-1-1 0,1 1 0,0 0-1,-1 0-16,1-1 4,0 1 0,0-1 0,0 0-1,0 0 1,0 0 0,0 0 0,0 0-1,1 1 1,-1-1 0,0 0 0,0 0-1,0 0 1,0 0 0,0 0 0,0 0-1,0 1 1,0-1 0,0 0 0,0 0-1,0 0 1,1 0 0,-1 0-1,0 0 1,0 0 0,0 0 0,0 0-1,0 1 1,1-1-4,7 0 41,-1-1-11,0-1 0,0 0 0,4-1-30,-3 0 14,1 1-1,4-2-13,-6 3-14,-1 1 0,1-1 0,0 1 0,-1 0 0,7 0 14,-9 1-16,-1-1 0,1 1 0,-1 0 0,1 0 0,-1 0 1,1 0-1,-1 0 0,0 1 0,1-1 0,-1 1 0,1 1 16,-3-3 7,0 1 0,0 0-1,0-1 1,0 1 0,0 0 0,-1 0 0,1 0 0,0 0 0,0 0 0,-1 0-1,1 0 1,-1 0 0,1 0 0,-1 0 0,1 0 0,-1 0 0,0 0 0,1 1-7,-1 0 15,0 0-1,0-1 1,-1 1 0,1 0 0,0 0 0,-1-1 0,1 1 0,-1 0-1,0-1 1,1 1 0,-2 1-15,-1 1 31,0 0 0,0 0-1,-1 0 1,0 0 0,1 0 0,-2-1-1,1 1 1,-1 0-31,-3 1 32,-1 0 0,0-1-1,1 0 1,-1 0 0,-1-1 0,1 0 0,-5 1-32,-12 2-1277,-1-1 0,-3 0 1277,10-2-1311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EF87-2150-4F2D-AA11-616760AF91B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1915-A420-429D-A302-86F38704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B8F-CB16-42D7-A204-1D5271C6F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A244-6CE8-44A6-A5A4-1FC4FC3D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7B29-B342-4FC6-A0B3-E21D6016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5DCA-7021-4F64-8D6F-EBC1847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2ADB8-B49C-4E26-9384-2A524E13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4391-822D-4B33-9760-B1FED86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150E2-261F-4911-A25D-758A26E0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4D09-7234-4D46-B88E-BE47060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5638-4587-4952-A41D-088DF3AB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297F-B9FF-4E42-AEDB-D3D513D9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FD0-2D98-4E4E-A1EE-AB953132D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1C5D0-503F-4765-A9B0-4FE01EC4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ED44-EF2D-46FA-A4B8-38778FBF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0211-714D-4939-AB0B-607B477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CFB7-63A2-4D72-8BCC-713E1B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768-6783-4AED-80F0-6EBC4FA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DC34-6807-4C72-A9E4-F7A2A032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365A-0797-469E-A3B5-25A0027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EA7C-5FCA-46BC-A2FB-A3E758F1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0993-51E9-4D04-961C-7C3DB70F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89DE-35C8-469F-B170-46037D4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230D-CA84-4B1B-9307-8D5603A4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E9B3-C794-4FD3-B094-AF9E205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B670-761D-432A-8BCD-57378989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1412-0E87-4681-956C-BE1ECE7E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52C9-F0ED-48E9-935F-F77186F7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557E-0EB8-4020-B88C-837DC231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C268-259D-49BC-9A6E-92D750E6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4A410-ABEC-46BD-8A65-58DBEDFC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7027-3507-47ED-A17C-3BCBF434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9B207-7CE2-4286-86BF-7534DA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28B1-4B33-4FC4-A256-CBC438D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42E9-9E4B-4252-A31E-9F3D29E8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E5E6-647D-40D1-8EFF-3460D7E9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E371B-B50B-461D-B628-740C357B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EFBE9-09D7-46C4-B905-D0A42CAC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57BAE-B4C5-4C97-B93E-EC332E3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3497-B683-4CF1-ACAA-111D1B86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32F72-9797-4B3E-B315-40C7736E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8143-2437-406B-9C06-9D538BA4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2272D-CF99-4A11-8259-ED3BA1BD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4199-8969-45DE-B6E9-091B76F6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60A3-6333-406B-AA83-D4D09D44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F010F-74D7-4640-B814-D98BFC22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CA13D-4EDD-4BE9-B92B-19A4DF24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BA3D7-5C9E-4613-AFFB-522F9AE0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73E5-E3C5-4E23-BD4B-401A2E40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3098-0C90-460D-91F6-DFABA9C8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DC4F4-DAED-40B8-A556-0FDF4B03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5FFC5-24E1-438A-B42D-88A66CA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31264-9ED4-4F06-B72E-58ADBAB5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E123-6824-4D86-A991-13E4F514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F47B-5EF8-48EA-A00E-EF669092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CC5CF-7194-49A8-8065-B698C74FF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72D84-0502-4E9A-9E16-CAC4BEC5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C9F85-17F8-471B-8242-44B276A4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3CDE-3483-40ED-AA64-4FCD40FF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DA97A-DC90-46AA-8337-D60FC41E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C9EE8-7898-466D-AEE7-883B36EB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966D-A19A-4844-A056-A289B043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A2BB-BFAF-4007-8A33-D346068A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BB1-F7A9-4427-BA01-A6EA5C6A6880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D19A-582D-4ACF-AB8F-8C43FD3B8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F19A-68CE-4317-BB34-7E98CBF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92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10.png"/><Relationship Id="rId324" Type="http://schemas.openxmlformats.org/officeDocument/2006/relationships/customXml" Target="../ink/ink1033.xml"/><Relationship Id="rId366" Type="http://schemas.openxmlformats.org/officeDocument/2006/relationships/customXml" Target="../ink/ink1054.xml"/><Relationship Id="rId170" Type="http://schemas.openxmlformats.org/officeDocument/2006/relationships/customXml" Target="../ink/ink956.xml"/><Relationship Id="rId226" Type="http://schemas.openxmlformats.org/officeDocument/2006/relationships/customXml" Target="../ink/ink984.xml"/><Relationship Id="rId268" Type="http://schemas.openxmlformats.org/officeDocument/2006/relationships/customXml" Target="../ink/ink1005.xml"/><Relationship Id="rId32" Type="http://schemas.openxmlformats.org/officeDocument/2006/relationships/customXml" Target="../ink/ink887.xml"/><Relationship Id="rId74" Type="http://schemas.openxmlformats.org/officeDocument/2006/relationships/customXml" Target="../ink/ink908.xml"/><Relationship Id="rId128" Type="http://schemas.openxmlformats.org/officeDocument/2006/relationships/customXml" Target="../ink/ink935.xml"/><Relationship Id="rId335" Type="http://schemas.openxmlformats.org/officeDocument/2006/relationships/image" Target="../media/image228.png"/><Relationship Id="rId377" Type="http://schemas.openxmlformats.org/officeDocument/2006/relationships/image" Target="../media/image249.png"/><Relationship Id="rId5" Type="http://schemas.openxmlformats.org/officeDocument/2006/relationships/image" Target="../media/image3.png"/><Relationship Id="rId181" Type="http://schemas.openxmlformats.org/officeDocument/2006/relationships/image" Target="../media/image900.png"/><Relationship Id="rId237" Type="http://schemas.openxmlformats.org/officeDocument/2006/relationships/image" Target="../media/image140.png"/><Relationship Id="rId402" Type="http://schemas.openxmlformats.org/officeDocument/2006/relationships/customXml" Target="../ink/ink1072.xml"/><Relationship Id="rId279" Type="http://schemas.openxmlformats.org/officeDocument/2006/relationships/image" Target="../media/image103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1016.xml"/><Relationship Id="rId304" Type="http://schemas.openxmlformats.org/officeDocument/2006/relationships/customXml" Target="../ink/ink1023.xml"/><Relationship Id="rId346" Type="http://schemas.openxmlformats.org/officeDocument/2006/relationships/customXml" Target="../ink/ink1044.xml"/><Relationship Id="rId388" Type="http://schemas.openxmlformats.org/officeDocument/2006/relationships/customXml" Target="../ink/ink1065.xml"/><Relationship Id="rId85" Type="http://schemas.openxmlformats.org/officeDocument/2006/relationships/image" Target="../media/image43.png"/><Relationship Id="rId150" Type="http://schemas.openxmlformats.org/officeDocument/2006/relationships/customXml" Target="../ink/ink946.xml"/><Relationship Id="rId192" Type="http://schemas.openxmlformats.org/officeDocument/2006/relationships/customXml" Target="../ink/ink967.xml"/><Relationship Id="rId206" Type="http://schemas.openxmlformats.org/officeDocument/2006/relationships/customXml" Target="../ink/ink974.xml"/><Relationship Id="rId248" Type="http://schemas.openxmlformats.org/officeDocument/2006/relationships/customXml" Target="../ink/ink995.xml"/><Relationship Id="rId12" Type="http://schemas.openxmlformats.org/officeDocument/2006/relationships/customXml" Target="../ink/ink877.xml"/><Relationship Id="rId108" Type="http://schemas.openxmlformats.org/officeDocument/2006/relationships/customXml" Target="../ink/ink925.xml"/><Relationship Id="rId315" Type="http://schemas.openxmlformats.org/officeDocument/2006/relationships/image" Target="../media/image200.png"/><Relationship Id="rId357" Type="http://schemas.openxmlformats.org/officeDocument/2006/relationships/image" Target="../media/image239.png"/><Relationship Id="rId54" Type="http://schemas.openxmlformats.org/officeDocument/2006/relationships/customXml" Target="../ink/ink898.xml"/><Relationship Id="rId96" Type="http://schemas.openxmlformats.org/officeDocument/2006/relationships/customXml" Target="../ink/ink919.xml"/><Relationship Id="rId161" Type="http://schemas.openxmlformats.org/officeDocument/2006/relationships/image" Target="../media/image111.png"/><Relationship Id="rId217" Type="http://schemas.openxmlformats.org/officeDocument/2006/relationships/image" Target="../media/image980.png"/><Relationship Id="rId399" Type="http://schemas.openxmlformats.org/officeDocument/2006/relationships/image" Target="../media/image260.png"/><Relationship Id="rId259" Type="http://schemas.openxmlformats.org/officeDocument/2006/relationships/image" Target="../media/image15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006.xml"/><Relationship Id="rId326" Type="http://schemas.openxmlformats.org/officeDocument/2006/relationships/customXml" Target="../ink/ink1034.xml"/><Relationship Id="rId65" Type="http://schemas.openxmlformats.org/officeDocument/2006/relationships/image" Target="../media/image33.png"/><Relationship Id="rId130" Type="http://schemas.openxmlformats.org/officeDocument/2006/relationships/customXml" Target="../ink/ink936.xml"/><Relationship Id="rId368" Type="http://schemas.openxmlformats.org/officeDocument/2006/relationships/customXml" Target="../ink/ink1055.xml"/><Relationship Id="rId172" Type="http://schemas.openxmlformats.org/officeDocument/2006/relationships/customXml" Target="../ink/ink957.xml"/><Relationship Id="rId228" Type="http://schemas.openxmlformats.org/officeDocument/2006/relationships/customXml" Target="../ink/ink985.xml"/><Relationship Id="rId281" Type="http://schemas.openxmlformats.org/officeDocument/2006/relationships/image" Target="../media/image104.png"/><Relationship Id="rId337" Type="http://schemas.openxmlformats.org/officeDocument/2006/relationships/image" Target="../media/image229.png"/><Relationship Id="rId34" Type="http://schemas.openxmlformats.org/officeDocument/2006/relationships/customXml" Target="../ink/ink888.xml"/><Relationship Id="rId76" Type="http://schemas.openxmlformats.org/officeDocument/2006/relationships/customXml" Target="../ink/ink909.xml"/><Relationship Id="rId141" Type="http://schemas.openxmlformats.org/officeDocument/2006/relationships/image" Target="../media/image77.png"/><Relationship Id="rId379" Type="http://schemas.openxmlformats.org/officeDocument/2006/relationships/image" Target="../media/image250.png"/><Relationship Id="rId7" Type="http://schemas.openxmlformats.org/officeDocument/2006/relationships/image" Target="../media/image4.png"/><Relationship Id="rId183" Type="http://schemas.openxmlformats.org/officeDocument/2006/relationships/image" Target="../media/image910.png"/><Relationship Id="rId239" Type="http://schemas.openxmlformats.org/officeDocument/2006/relationships/image" Target="../media/image141.png"/><Relationship Id="rId390" Type="http://schemas.openxmlformats.org/officeDocument/2006/relationships/customXml" Target="../ink/ink1066.xml"/><Relationship Id="rId404" Type="http://schemas.openxmlformats.org/officeDocument/2006/relationships/customXml" Target="../ink/ink1073.xml"/><Relationship Id="rId250" Type="http://schemas.openxmlformats.org/officeDocument/2006/relationships/customXml" Target="../ink/ink996.xml"/><Relationship Id="rId292" Type="http://schemas.openxmlformats.org/officeDocument/2006/relationships/customXml" Target="../ink/ink1017.xml"/><Relationship Id="rId306" Type="http://schemas.openxmlformats.org/officeDocument/2006/relationships/customXml" Target="../ink/ink1024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926.xml"/><Relationship Id="rId348" Type="http://schemas.openxmlformats.org/officeDocument/2006/relationships/customXml" Target="../ink/ink1045.xml"/><Relationship Id="rId152" Type="http://schemas.openxmlformats.org/officeDocument/2006/relationships/customXml" Target="../ink/ink947.xml"/><Relationship Id="rId194" Type="http://schemas.openxmlformats.org/officeDocument/2006/relationships/customXml" Target="../ink/ink968.xml"/><Relationship Id="rId208" Type="http://schemas.openxmlformats.org/officeDocument/2006/relationships/customXml" Target="../ink/ink975.xml"/><Relationship Id="rId261" Type="http://schemas.openxmlformats.org/officeDocument/2006/relationships/image" Target="../media/image152.png"/><Relationship Id="rId14" Type="http://schemas.openxmlformats.org/officeDocument/2006/relationships/customXml" Target="../ink/ink878.xml"/><Relationship Id="rId56" Type="http://schemas.openxmlformats.org/officeDocument/2006/relationships/customXml" Target="../ink/ink899.xml"/><Relationship Id="rId317" Type="http://schemas.openxmlformats.org/officeDocument/2006/relationships/image" Target="../media/image201.png"/><Relationship Id="rId359" Type="http://schemas.openxmlformats.org/officeDocument/2006/relationships/image" Target="../media/image240.png"/><Relationship Id="rId98" Type="http://schemas.openxmlformats.org/officeDocument/2006/relationships/customXml" Target="../ink/ink920.xml"/><Relationship Id="rId121" Type="http://schemas.openxmlformats.org/officeDocument/2006/relationships/image" Target="../media/image61.png"/><Relationship Id="rId163" Type="http://schemas.openxmlformats.org/officeDocument/2006/relationships/image" Target="../media/image112.png"/><Relationship Id="rId219" Type="http://schemas.openxmlformats.org/officeDocument/2006/relationships/image" Target="../media/image990.png"/><Relationship Id="rId370" Type="http://schemas.openxmlformats.org/officeDocument/2006/relationships/customXml" Target="../ink/ink1056.xml"/><Relationship Id="rId230" Type="http://schemas.openxmlformats.org/officeDocument/2006/relationships/customXml" Target="../ink/ink986.xml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customXml" Target="../ink/ink1007.xml"/><Relationship Id="rId328" Type="http://schemas.openxmlformats.org/officeDocument/2006/relationships/customXml" Target="../ink/ink1035.xml"/><Relationship Id="rId132" Type="http://schemas.openxmlformats.org/officeDocument/2006/relationships/customXml" Target="../ink/ink937.xml"/><Relationship Id="rId174" Type="http://schemas.openxmlformats.org/officeDocument/2006/relationships/customXml" Target="../ink/ink958.xml"/><Relationship Id="rId381" Type="http://schemas.openxmlformats.org/officeDocument/2006/relationships/image" Target="../media/image251.png"/><Relationship Id="rId241" Type="http://schemas.openxmlformats.org/officeDocument/2006/relationships/image" Target="../media/image142.png"/><Relationship Id="rId36" Type="http://schemas.openxmlformats.org/officeDocument/2006/relationships/customXml" Target="../ink/ink889.xml"/><Relationship Id="rId283" Type="http://schemas.openxmlformats.org/officeDocument/2006/relationships/image" Target="../media/image105.png"/><Relationship Id="rId339" Type="http://schemas.openxmlformats.org/officeDocument/2006/relationships/image" Target="../media/image230.png"/><Relationship Id="rId78" Type="http://schemas.openxmlformats.org/officeDocument/2006/relationships/customXml" Target="../ink/ink910.xml"/><Relationship Id="rId101" Type="http://schemas.openxmlformats.org/officeDocument/2006/relationships/image" Target="../media/image51.png"/><Relationship Id="rId143" Type="http://schemas.openxmlformats.org/officeDocument/2006/relationships/image" Target="../media/image78.png"/><Relationship Id="rId185" Type="http://schemas.openxmlformats.org/officeDocument/2006/relationships/image" Target="../media/image920.png"/><Relationship Id="rId350" Type="http://schemas.openxmlformats.org/officeDocument/2006/relationships/customXml" Target="../ink/ink1046.xml"/><Relationship Id="rId406" Type="http://schemas.openxmlformats.org/officeDocument/2006/relationships/customXml" Target="../ink/ink1074.xml"/><Relationship Id="rId9" Type="http://schemas.openxmlformats.org/officeDocument/2006/relationships/image" Target="../media/image5.png"/><Relationship Id="rId210" Type="http://schemas.openxmlformats.org/officeDocument/2006/relationships/customXml" Target="../ink/ink976.xml"/><Relationship Id="rId392" Type="http://schemas.openxmlformats.org/officeDocument/2006/relationships/customXml" Target="../ink/ink1067.xml"/><Relationship Id="rId252" Type="http://schemas.openxmlformats.org/officeDocument/2006/relationships/customXml" Target="../ink/ink997.xml"/><Relationship Id="rId294" Type="http://schemas.openxmlformats.org/officeDocument/2006/relationships/customXml" Target="../ink/ink1018.xml"/><Relationship Id="rId308" Type="http://schemas.openxmlformats.org/officeDocument/2006/relationships/customXml" Target="../ink/ink1025.xml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927.xml"/><Relationship Id="rId154" Type="http://schemas.openxmlformats.org/officeDocument/2006/relationships/customXml" Target="../ink/ink948.xml"/><Relationship Id="rId361" Type="http://schemas.openxmlformats.org/officeDocument/2006/relationships/image" Target="../media/image241.png"/><Relationship Id="rId196" Type="http://schemas.openxmlformats.org/officeDocument/2006/relationships/customXml" Target="../ink/ink969.xml"/><Relationship Id="rId16" Type="http://schemas.openxmlformats.org/officeDocument/2006/relationships/customXml" Target="../ink/ink879.xml"/><Relationship Id="rId221" Type="http://schemas.openxmlformats.org/officeDocument/2006/relationships/image" Target="../media/image132.png"/><Relationship Id="rId263" Type="http://schemas.openxmlformats.org/officeDocument/2006/relationships/image" Target="../media/image153.png"/><Relationship Id="rId319" Type="http://schemas.openxmlformats.org/officeDocument/2006/relationships/image" Target="../media/image202.png"/><Relationship Id="rId58" Type="http://schemas.openxmlformats.org/officeDocument/2006/relationships/customXml" Target="../ink/ink900.xml"/><Relationship Id="rId123" Type="http://schemas.openxmlformats.org/officeDocument/2006/relationships/image" Target="../media/image62.png"/><Relationship Id="rId330" Type="http://schemas.openxmlformats.org/officeDocument/2006/relationships/customXml" Target="../ink/ink1036.xml"/><Relationship Id="rId165" Type="http://schemas.openxmlformats.org/officeDocument/2006/relationships/image" Target="../media/image113.png"/><Relationship Id="rId372" Type="http://schemas.openxmlformats.org/officeDocument/2006/relationships/customXml" Target="../ink/ink1057.xml"/><Relationship Id="rId232" Type="http://schemas.openxmlformats.org/officeDocument/2006/relationships/customXml" Target="../ink/ink987.xml"/><Relationship Id="rId274" Type="http://schemas.openxmlformats.org/officeDocument/2006/relationships/customXml" Target="../ink/ink1008.xml"/><Relationship Id="rId27" Type="http://schemas.openxmlformats.org/officeDocument/2006/relationships/image" Target="../media/image14.png"/><Relationship Id="rId48" Type="http://schemas.openxmlformats.org/officeDocument/2006/relationships/customXml" Target="../ink/ink895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938.xml"/><Relationship Id="rId320" Type="http://schemas.openxmlformats.org/officeDocument/2006/relationships/customXml" Target="../ink/ink1031.xml"/><Relationship Id="rId80" Type="http://schemas.openxmlformats.org/officeDocument/2006/relationships/customXml" Target="../ink/ink911.xml"/><Relationship Id="rId155" Type="http://schemas.openxmlformats.org/officeDocument/2006/relationships/image" Target="../media/image86.png"/><Relationship Id="rId176" Type="http://schemas.openxmlformats.org/officeDocument/2006/relationships/customXml" Target="../ink/ink959.xml"/><Relationship Id="rId197" Type="http://schemas.openxmlformats.org/officeDocument/2006/relationships/image" Target="../media/image125.png"/><Relationship Id="rId341" Type="http://schemas.openxmlformats.org/officeDocument/2006/relationships/image" Target="../media/image231.png"/><Relationship Id="rId362" Type="http://schemas.openxmlformats.org/officeDocument/2006/relationships/customXml" Target="../ink/ink1052.xml"/><Relationship Id="rId383" Type="http://schemas.openxmlformats.org/officeDocument/2006/relationships/image" Target="../media/image252.png"/><Relationship Id="rId201" Type="http://schemas.openxmlformats.org/officeDocument/2006/relationships/image" Target="../media/image127.png"/><Relationship Id="rId222" Type="http://schemas.openxmlformats.org/officeDocument/2006/relationships/customXml" Target="../ink/ink982.xml"/><Relationship Id="rId243" Type="http://schemas.openxmlformats.org/officeDocument/2006/relationships/image" Target="../media/image143.png"/><Relationship Id="rId264" Type="http://schemas.openxmlformats.org/officeDocument/2006/relationships/customXml" Target="../ink/ink1003.xml"/><Relationship Id="rId285" Type="http://schemas.openxmlformats.org/officeDocument/2006/relationships/image" Target="../media/image106.png"/><Relationship Id="rId17" Type="http://schemas.openxmlformats.org/officeDocument/2006/relationships/image" Target="../media/image9.png"/><Relationship Id="rId38" Type="http://schemas.openxmlformats.org/officeDocument/2006/relationships/customXml" Target="../ink/ink890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933.xml"/><Relationship Id="rId310" Type="http://schemas.openxmlformats.org/officeDocument/2006/relationships/customXml" Target="../ink/ink1026.xml"/><Relationship Id="rId70" Type="http://schemas.openxmlformats.org/officeDocument/2006/relationships/customXml" Target="../ink/ink906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954.xml"/><Relationship Id="rId187" Type="http://schemas.openxmlformats.org/officeDocument/2006/relationships/image" Target="../media/image930.png"/><Relationship Id="rId331" Type="http://schemas.openxmlformats.org/officeDocument/2006/relationships/image" Target="../media/image226.png"/><Relationship Id="rId352" Type="http://schemas.openxmlformats.org/officeDocument/2006/relationships/customXml" Target="../ink/ink1047.xml"/><Relationship Id="rId373" Type="http://schemas.openxmlformats.org/officeDocument/2006/relationships/image" Target="../media/image247.png"/><Relationship Id="rId394" Type="http://schemas.openxmlformats.org/officeDocument/2006/relationships/customXml" Target="../ink/ink1068.xml"/><Relationship Id="rId408" Type="http://schemas.openxmlformats.org/officeDocument/2006/relationships/customXml" Target="../ink/ink107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77.xml"/><Relationship Id="rId233" Type="http://schemas.openxmlformats.org/officeDocument/2006/relationships/image" Target="../media/image138.png"/><Relationship Id="rId254" Type="http://schemas.openxmlformats.org/officeDocument/2006/relationships/customXml" Target="../ink/ink998.xml"/><Relationship Id="rId28" Type="http://schemas.openxmlformats.org/officeDocument/2006/relationships/customXml" Target="../ink/ink885.xml"/><Relationship Id="rId49" Type="http://schemas.openxmlformats.org/officeDocument/2006/relationships/image" Target="../media/image25.png"/><Relationship Id="rId114" Type="http://schemas.openxmlformats.org/officeDocument/2006/relationships/customXml" Target="../ink/ink928.xml"/><Relationship Id="rId275" Type="http://schemas.openxmlformats.org/officeDocument/2006/relationships/image" Target="../media/image101.png"/><Relationship Id="rId296" Type="http://schemas.openxmlformats.org/officeDocument/2006/relationships/customXml" Target="../ink/ink1019.xml"/><Relationship Id="rId300" Type="http://schemas.openxmlformats.org/officeDocument/2006/relationships/customXml" Target="../ink/ink1021.xml"/><Relationship Id="rId60" Type="http://schemas.openxmlformats.org/officeDocument/2006/relationships/customXml" Target="../ink/ink901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949.xml"/><Relationship Id="rId177" Type="http://schemas.openxmlformats.org/officeDocument/2006/relationships/image" Target="../media/image880.png"/><Relationship Id="rId198" Type="http://schemas.openxmlformats.org/officeDocument/2006/relationships/customXml" Target="../ink/ink970.xml"/><Relationship Id="rId321" Type="http://schemas.openxmlformats.org/officeDocument/2006/relationships/image" Target="../media/image203.png"/><Relationship Id="rId342" Type="http://schemas.openxmlformats.org/officeDocument/2006/relationships/customXml" Target="../ink/ink1042.xml"/><Relationship Id="rId363" Type="http://schemas.openxmlformats.org/officeDocument/2006/relationships/image" Target="../media/image242.png"/><Relationship Id="rId384" Type="http://schemas.openxmlformats.org/officeDocument/2006/relationships/customXml" Target="../ink/ink1063.xml"/><Relationship Id="rId202" Type="http://schemas.openxmlformats.org/officeDocument/2006/relationships/customXml" Target="../ink/ink972.xml"/><Relationship Id="rId223" Type="http://schemas.openxmlformats.org/officeDocument/2006/relationships/image" Target="../media/image133.png"/><Relationship Id="rId244" Type="http://schemas.openxmlformats.org/officeDocument/2006/relationships/customXml" Target="../ink/ink993.xml"/><Relationship Id="rId18" Type="http://schemas.openxmlformats.org/officeDocument/2006/relationships/customXml" Target="../ink/ink880.xml"/><Relationship Id="rId39" Type="http://schemas.openxmlformats.org/officeDocument/2006/relationships/image" Target="../media/image20.png"/><Relationship Id="rId265" Type="http://schemas.openxmlformats.org/officeDocument/2006/relationships/image" Target="../media/image154.png"/><Relationship Id="rId286" Type="http://schemas.openxmlformats.org/officeDocument/2006/relationships/customXml" Target="../ink/ink1014.xml"/><Relationship Id="rId50" Type="http://schemas.openxmlformats.org/officeDocument/2006/relationships/customXml" Target="../ink/ink896.xml"/><Relationship Id="rId104" Type="http://schemas.openxmlformats.org/officeDocument/2006/relationships/customXml" Target="../ink/ink923.xml"/><Relationship Id="rId125" Type="http://schemas.openxmlformats.org/officeDocument/2006/relationships/image" Target="../media/image63.png"/><Relationship Id="rId146" Type="http://schemas.openxmlformats.org/officeDocument/2006/relationships/customXml" Target="../ink/ink944.xml"/><Relationship Id="rId167" Type="http://schemas.openxmlformats.org/officeDocument/2006/relationships/image" Target="../media/image114.png"/><Relationship Id="rId188" Type="http://schemas.openxmlformats.org/officeDocument/2006/relationships/customXml" Target="../ink/ink965.xml"/><Relationship Id="rId311" Type="http://schemas.openxmlformats.org/officeDocument/2006/relationships/image" Target="../media/image198.png"/><Relationship Id="rId332" Type="http://schemas.openxmlformats.org/officeDocument/2006/relationships/customXml" Target="../ink/ink1037.xml"/><Relationship Id="rId353" Type="http://schemas.openxmlformats.org/officeDocument/2006/relationships/image" Target="../media/image237.png"/><Relationship Id="rId374" Type="http://schemas.openxmlformats.org/officeDocument/2006/relationships/customXml" Target="../ink/ink1058.xml"/><Relationship Id="rId395" Type="http://schemas.openxmlformats.org/officeDocument/2006/relationships/image" Target="../media/image258.png"/><Relationship Id="rId409" Type="http://schemas.openxmlformats.org/officeDocument/2006/relationships/image" Target="../media/image265.png"/><Relationship Id="rId71" Type="http://schemas.openxmlformats.org/officeDocument/2006/relationships/image" Target="../media/image36.png"/><Relationship Id="rId92" Type="http://schemas.openxmlformats.org/officeDocument/2006/relationships/customXml" Target="../ink/ink917.xml"/><Relationship Id="rId213" Type="http://schemas.openxmlformats.org/officeDocument/2006/relationships/image" Target="../media/image960.png"/><Relationship Id="rId234" Type="http://schemas.openxmlformats.org/officeDocument/2006/relationships/customXml" Target="../ink/ink988.xml"/><Relationship Id="rId2" Type="http://schemas.openxmlformats.org/officeDocument/2006/relationships/customXml" Target="../ink/ink872.xml"/><Relationship Id="rId29" Type="http://schemas.openxmlformats.org/officeDocument/2006/relationships/image" Target="../media/image15.png"/><Relationship Id="rId255" Type="http://schemas.openxmlformats.org/officeDocument/2006/relationships/image" Target="../media/image149.png"/><Relationship Id="rId276" Type="http://schemas.openxmlformats.org/officeDocument/2006/relationships/customXml" Target="../ink/ink1009.xml"/><Relationship Id="rId297" Type="http://schemas.openxmlformats.org/officeDocument/2006/relationships/image" Target="../media/image191.png"/><Relationship Id="rId40" Type="http://schemas.openxmlformats.org/officeDocument/2006/relationships/customXml" Target="../ink/ink891.xml"/><Relationship Id="rId115" Type="http://schemas.openxmlformats.org/officeDocument/2006/relationships/image" Target="../media/image58.png"/><Relationship Id="rId136" Type="http://schemas.openxmlformats.org/officeDocument/2006/relationships/customXml" Target="../ink/ink939.xml"/><Relationship Id="rId157" Type="http://schemas.openxmlformats.org/officeDocument/2006/relationships/image" Target="../media/image109.png"/><Relationship Id="rId178" Type="http://schemas.openxmlformats.org/officeDocument/2006/relationships/customXml" Target="../ink/ink960.xml"/><Relationship Id="rId301" Type="http://schemas.openxmlformats.org/officeDocument/2006/relationships/image" Target="../media/image193.png"/><Relationship Id="rId322" Type="http://schemas.openxmlformats.org/officeDocument/2006/relationships/customXml" Target="../ink/ink1032.xml"/><Relationship Id="rId343" Type="http://schemas.openxmlformats.org/officeDocument/2006/relationships/image" Target="../media/image232.png"/><Relationship Id="rId364" Type="http://schemas.openxmlformats.org/officeDocument/2006/relationships/customXml" Target="../ink/ink1053.xml"/><Relationship Id="rId61" Type="http://schemas.openxmlformats.org/officeDocument/2006/relationships/image" Target="../media/image31.png"/><Relationship Id="rId82" Type="http://schemas.openxmlformats.org/officeDocument/2006/relationships/customXml" Target="../ink/ink912.xml"/><Relationship Id="rId199" Type="http://schemas.openxmlformats.org/officeDocument/2006/relationships/image" Target="../media/image126.png"/><Relationship Id="rId203" Type="http://schemas.openxmlformats.org/officeDocument/2006/relationships/image" Target="../media/image128.png"/><Relationship Id="rId385" Type="http://schemas.openxmlformats.org/officeDocument/2006/relationships/image" Target="../media/image253.png"/><Relationship Id="rId19" Type="http://schemas.openxmlformats.org/officeDocument/2006/relationships/image" Target="../media/image10.png"/><Relationship Id="rId224" Type="http://schemas.openxmlformats.org/officeDocument/2006/relationships/customXml" Target="../ink/ink983.xml"/><Relationship Id="rId245" Type="http://schemas.openxmlformats.org/officeDocument/2006/relationships/image" Target="../media/image144.png"/><Relationship Id="rId266" Type="http://schemas.openxmlformats.org/officeDocument/2006/relationships/customXml" Target="../ink/ink1004.xml"/><Relationship Id="rId287" Type="http://schemas.openxmlformats.org/officeDocument/2006/relationships/image" Target="../media/image107.png"/><Relationship Id="rId410" Type="http://schemas.openxmlformats.org/officeDocument/2006/relationships/customXml" Target="../ink/ink1076.xml"/><Relationship Id="rId30" Type="http://schemas.openxmlformats.org/officeDocument/2006/relationships/customXml" Target="../ink/ink886.xml"/><Relationship Id="rId105" Type="http://schemas.openxmlformats.org/officeDocument/2006/relationships/image" Target="../media/image53.png"/><Relationship Id="rId126" Type="http://schemas.openxmlformats.org/officeDocument/2006/relationships/customXml" Target="../ink/ink934.xml"/><Relationship Id="rId147" Type="http://schemas.openxmlformats.org/officeDocument/2006/relationships/image" Target="../media/image80.png"/><Relationship Id="rId168" Type="http://schemas.openxmlformats.org/officeDocument/2006/relationships/customXml" Target="../ink/ink955.xml"/><Relationship Id="rId312" Type="http://schemas.openxmlformats.org/officeDocument/2006/relationships/customXml" Target="../ink/ink1027.xml"/><Relationship Id="rId333" Type="http://schemas.openxmlformats.org/officeDocument/2006/relationships/image" Target="../media/image227.png"/><Relationship Id="rId354" Type="http://schemas.openxmlformats.org/officeDocument/2006/relationships/customXml" Target="../ink/ink1048.xml"/><Relationship Id="rId51" Type="http://schemas.openxmlformats.org/officeDocument/2006/relationships/image" Target="../media/image26.png"/><Relationship Id="rId72" Type="http://schemas.openxmlformats.org/officeDocument/2006/relationships/customXml" Target="../ink/ink907.xml"/><Relationship Id="rId93" Type="http://schemas.openxmlformats.org/officeDocument/2006/relationships/image" Target="../media/image47.png"/><Relationship Id="rId189" Type="http://schemas.openxmlformats.org/officeDocument/2006/relationships/image" Target="../media/image940.png"/><Relationship Id="rId375" Type="http://schemas.openxmlformats.org/officeDocument/2006/relationships/image" Target="../media/image248.png"/><Relationship Id="rId396" Type="http://schemas.openxmlformats.org/officeDocument/2006/relationships/customXml" Target="../ink/ink1069.xml"/><Relationship Id="rId3" Type="http://schemas.openxmlformats.org/officeDocument/2006/relationships/image" Target="../media/image2.png"/><Relationship Id="rId214" Type="http://schemas.openxmlformats.org/officeDocument/2006/relationships/customXml" Target="../ink/ink978.xml"/><Relationship Id="rId235" Type="http://schemas.openxmlformats.org/officeDocument/2006/relationships/image" Target="../media/image139.png"/><Relationship Id="rId256" Type="http://schemas.openxmlformats.org/officeDocument/2006/relationships/customXml" Target="../ink/ink999.xml"/><Relationship Id="rId277" Type="http://schemas.openxmlformats.org/officeDocument/2006/relationships/image" Target="../media/image102.png"/><Relationship Id="rId298" Type="http://schemas.openxmlformats.org/officeDocument/2006/relationships/customXml" Target="../ink/ink1020.xml"/><Relationship Id="rId400" Type="http://schemas.openxmlformats.org/officeDocument/2006/relationships/customXml" Target="../ink/ink1071.xml"/><Relationship Id="rId116" Type="http://schemas.openxmlformats.org/officeDocument/2006/relationships/customXml" Target="../ink/ink929.xml"/><Relationship Id="rId137" Type="http://schemas.openxmlformats.org/officeDocument/2006/relationships/image" Target="../media/image75.png"/><Relationship Id="rId158" Type="http://schemas.openxmlformats.org/officeDocument/2006/relationships/customXml" Target="../ink/ink950.xml"/><Relationship Id="rId302" Type="http://schemas.openxmlformats.org/officeDocument/2006/relationships/customXml" Target="../ink/ink1022.xml"/><Relationship Id="rId323" Type="http://schemas.openxmlformats.org/officeDocument/2006/relationships/image" Target="../media/image204.png"/><Relationship Id="rId344" Type="http://schemas.openxmlformats.org/officeDocument/2006/relationships/customXml" Target="../ink/ink1043.xml"/><Relationship Id="rId20" Type="http://schemas.openxmlformats.org/officeDocument/2006/relationships/customXml" Target="../ink/ink881.xml"/><Relationship Id="rId41" Type="http://schemas.openxmlformats.org/officeDocument/2006/relationships/image" Target="../media/image21.png"/><Relationship Id="rId62" Type="http://schemas.openxmlformats.org/officeDocument/2006/relationships/customXml" Target="../ink/ink902.xml"/><Relationship Id="rId83" Type="http://schemas.openxmlformats.org/officeDocument/2006/relationships/image" Target="../media/image42.png"/><Relationship Id="rId179" Type="http://schemas.openxmlformats.org/officeDocument/2006/relationships/image" Target="../media/image890.png"/><Relationship Id="rId365" Type="http://schemas.openxmlformats.org/officeDocument/2006/relationships/image" Target="../media/image243.png"/><Relationship Id="rId386" Type="http://schemas.openxmlformats.org/officeDocument/2006/relationships/customXml" Target="../ink/ink1064.xml"/><Relationship Id="rId190" Type="http://schemas.openxmlformats.org/officeDocument/2006/relationships/customXml" Target="../ink/ink966.xml"/><Relationship Id="rId204" Type="http://schemas.openxmlformats.org/officeDocument/2006/relationships/customXml" Target="../ink/ink973.xml"/><Relationship Id="rId225" Type="http://schemas.openxmlformats.org/officeDocument/2006/relationships/image" Target="../media/image134.png"/><Relationship Id="rId246" Type="http://schemas.openxmlformats.org/officeDocument/2006/relationships/customXml" Target="../ink/ink994.xml"/><Relationship Id="rId267" Type="http://schemas.openxmlformats.org/officeDocument/2006/relationships/image" Target="../media/image155.png"/><Relationship Id="rId288" Type="http://schemas.openxmlformats.org/officeDocument/2006/relationships/customXml" Target="../ink/ink1015.xml"/><Relationship Id="rId411" Type="http://schemas.openxmlformats.org/officeDocument/2006/relationships/image" Target="../media/image266.png"/><Relationship Id="rId106" Type="http://schemas.openxmlformats.org/officeDocument/2006/relationships/customXml" Target="../ink/ink924.xml"/><Relationship Id="rId127" Type="http://schemas.openxmlformats.org/officeDocument/2006/relationships/image" Target="../media/image64.png"/><Relationship Id="rId313" Type="http://schemas.openxmlformats.org/officeDocument/2006/relationships/image" Target="../media/image199.png"/><Relationship Id="rId10" Type="http://schemas.openxmlformats.org/officeDocument/2006/relationships/customXml" Target="../ink/ink876.xml"/><Relationship Id="rId31" Type="http://schemas.openxmlformats.org/officeDocument/2006/relationships/image" Target="../media/image16.png"/><Relationship Id="rId52" Type="http://schemas.openxmlformats.org/officeDocument/2006/relationships/customXml" Target="../ink/ink897.xml"/><Relationship Id="rId73" Type="http://schemas.openxmlformats.org/officeDocument/2006/relationships/image" Target="../media/image37.png"/><Relationship Id="rId94" Type="http://schemas.openxmlformats.org/officeDocument/2006/relationships/customXml" Target="../ink/ink918.xml"/><Relationship Id="rId148" Type="http://schemas.openxmlformats.org/officeDocument/2006/relationships/customXml" Target="../ink/ink945.xml"/><Relationship Id="rId169" Type="http://schemas.openxmlformats.org/officeDocument/2006/relationships/image" Target="../media/image115.png"/><Relationship Id="rId334" Type="http://schemas.openxmlformats.org/officeDocument/2006/relationships/customXml" Target="../ink/ink1038.xml"/><Relationship Id="rId355" Type="http://schemas.openxmlformats.org/officeDocument/2006/relationships/image" Target="../media/image238.png"/><Relationship Id="rId376" Type="http://schemas.openxmlformats.org/officeDocument/2006/relationships/customXml" Target="../ink/ink1059.xml"/><Relationship Id="rId397" Type="http://schemas.openxmlformats.org/officeDocument/2006/relationships/image" Target="../media/image259.png"/><Relationship Id="rId4" Type="http://schemas.openxmlformats.org/officeDocument/2006/relationships/customXml" Target="../ink/ink873.xml"/><Relationship Id="rId180" Type="http://schemas.openxmlformats.org/officeDocument/2006/relationships/customXml" Target="../ink/ink961.xml"/><Relationship Id="rId215" Type="http://schemas.openxmlformats.org/officeDocument/2006/relationships/image" Target="../media/image970.png"/><Relationship Id="rId236" Type="http://schemas.openxmlformats.org/officeDocument/2006/relationships/customXml" Target="../ink/ink989.xml"/><Relationship Id="rId257" Type="http://schemas.openxmlformats.org/officeDocument/2006/relationships/image" Target="../media/image150.png"/><Relationship Id="rId278" Type="http://schemas.openxmlformats.org/officeDocument/2006/relationships/customXml" Target="../ink/ink1010.xml"/><Relationship Id="rId401" Type="http://schemas.openxmlformats.org/officeDocument/2006/relationships/image" Target="../media/image261.png"/><Relationship Id="rId303" Type="http://schemas.openxmlformats.org/officeDocument/2006/relationships/image" Target="../media/image194.png"/><Relationship Id="rId42" Type="http://schemas.openxmlformats.org/officeDocument/2006/relationships/customXml" Target="../ink/ink892.xml"/><Relationship Id="rId84" Type="http://schemas.openxmlformats.org/officeDocument/2006/relationships/customXml" Target="../ink/ink913.xml"/><Relationship Id="rId138" Type="http://schemas.openxmlformats.org/officeDocument/2006/relationships/customXml" Target="../ink/ink940.xml"/><Relationship Id="rId345" Type="http://schemas.openxmlformats.org/officeDocument/2006/relationships/image" Target="../media/image233.png"/><Relationship Id="rId387" Type="http://schemas.openxmlformats.org/officeDocument/2006/relationships/image" Target="../media/image254.png"/><Relationship Id="rId191" Type="http://schemas.openxmlformats.org/officeDocument/2006/relationships/image" Target="../media/image122.png"/><Relationship Id="rId205" Type="http://schemas.openxmlformats.org/officeDocument/2006/relationships/image" Target="../media/image129.png"/><Relationship Id="rId247" Type="http://schemas.openxmlformats.org/officeDocument/2006/relationships/image" Target="../media/image145.png"/><Relationship Id="rId107" Type="http://schemas.openxmlformats.org/officeDocument/2006/relationships/image" Target="../media/image54.png"/><Relationship Id="rId289" Type="http://schemas.openxmlformats.org/officeDocument/2006/relationships/image" Target="../media/image159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83.png"/><Relationship Id="rId314" Type="http://schemas.openxmlformats.org/officeDocument/2006/relationships/customXml" Target="../ink/ink1028.xml"/><Relationship Id="rId356" Type="http://schemas.openxmlformats.org/officeDocument/2006/relationships/customXml" Target="../ink/ink1049.xml"/><Relationship Id="rId398" Type="http://schemas.openxmlformats.org/officeDocument/2006/relationships/customXml" Target="../ink/ink1070.xml"/><Relationship Id="rId95" Type="http://schemas.openxmlformats.org/officeDocument/2006/relationships/image" Target="../media/image48.png"/><Relationship Id="rId160" Type="http://schemas.openxmlformats.org/officeDocument/2006/relationships/customXml" Target="../ink/ink951.xml"/><Relationship Id="rId216" Type="http://schemas.openxmlformats.org/officeDocument/2006/relationships/customXml" Target="../ink/ink979.xml"/><Relationship Id="rId258" Type="http://schemas.openxmlformats.org/officeDocument/2006/relationships/customXml" Target="../ink/ink1000.xml"/><Relationship Id="rId22" Type="http://schemas.openxmlformats.org/officeDocument/2006/relationships/customXml" Target="../ink/ink882.xml"/><Relationship Id="rId64" Type="http://schemas.openxmlformats.org/officeDocument/2006/relationships/customXml" Target="../ink/ink903.xml"/><Relationship Id="rId118" Type="http://schemas.openxmlformats.org/officeDocument/2006/relationships/customXml" Target="../ink/ink930.xml"/><Relationship Id="rId325" Type="http://schemas.openxmlformats.org/officeDocument/2006/relationships/image" Target="../media/image205.png"/><Relationship Id="rId367" Type="http://schemas.openxmlformats.org/officeDocument/2006/relationships/image" Target="../media/image244.png"/><Relationship Id="rId171" Type="http://schemas.openxmlformats.org/officeDocument/2006/relationships/image" Target="../media/image116.png"/><Relationship Id="rId227" Type="http://schemas.openxmlformats.org/officeDocument/2006/relationships/image" Target="../media/image135.png"/><Relationship Id="rId269" Type="http://schemas.openxmlformats.org/officeDocument/2006/relationships/image" Target="../media/image156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011.xml"/><Relationship Id="rId336" Type="http://schemas.openxmlformats.org/officeDocument/2006/relationships/customXml" Target="../ink/ink1039.xml"/><Relationship Id="rId75" Type="http://schemas.openxmlformats.org/officeDocument/2006/relationships/image" Target="../media/image38.png"/><Relationship Id="rId140" Type="http://schemas.openxmlformats.org/officeDocument/2006/relationships/customXml" Target="../ink/ink941.xml"/><Relationship Id="rId182" Type="http://schemas.openxmlformats.org/officeDocument/2006/relationships/customXml" Target="../ink/ink962.xml"/><Relationship Id="rId378" Type="http://schemas.openxmlformats.org/officeDocument/2006/relationships/customXml" Target="../ink/ink1060.xml"/><Relationship Id="rId403" Type="http://schemas.openxmlformats.org/officeDocument/2006/relationships/image" Target="../media/image262.png"/><Relationship Id="rId6" Type="http://schemas.openxmlformats.org/officeDocument/2006/relationships/customXml" Target="../ink/ink874.xml"/><Relationship Id="rId238" Type="http://schemas.openxmlformats.org/officeDocument/2006/relationships/customXml" Target="../ink/ink990.xml"/><Relationship Id="rId291" Type="http://schemas.openxmlformats.org/officeDocument/2006/relationships/image" Target="../media/image160.png"/><Relationship Id="rId305" Type="http://schemas.openxmlformats.org/officeDocument/2006/relationships/image" Target="../media/image195.png"/><Relationship Id="rId347" Type="http://schemas.openxmlformats.org/officeDocument/2006/relationships/image" Target="../media/image234.png"/><Relationship Id="rId44" Type="http://schemas.openxmlformats.org/officeDocument/2006/relationships/customXml" Target="../ink/ink893.xml"/><Relationship Id="rId86" Type="http://schemas.openxmlformats.org/officeDocument/2006/relationships/customXml" Target="../ink/ink914.xml"/><Relationship Id="rId151" Type="http://schemas.openxmlformats.org/officeDocument/2006/relationships/image" Target="../media/image84.png"/><Relationship Id="rId389" Type="http://schemas.openxmlformats.org/officeDocument/2006/relationships/image" Target="../media/image255.png"/><Relationship Id="rId193" Type="http://schemas.openxmlformats.org/officeDocument/2006/relationships/image" Target="../media/image123.png"/><Relationship Id="rId207" Type="http://schemas.openxmlformats.org/officeDocument/2006/relationships/image" Target="../media/image130.png"/><Relationship Id="rId249" Type="http://schemas.openxmlformats.org/officeDocument/2006/relationships/image" Target="../media/image14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001.xml"/><Relationship Id="rId316" Type="http://schemas.openxmlformats.org/officeDocument/2006/relationships/customXml" Target="../ink/ink1029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931.xml"/><Relationship Id="rId358" Type="http://schemas.openxmlformats.org/officeDocument/2006/relationships/customXml" Target="../ink/ink1050.xml"/><Relationship Id="rId162" Type="http://schemas.openxmlformats.org/officeDocument/2006/relationships/customXml" Target="../ink/ink952.xml"/><Relationship Id="rId218" Type="http://schemas.openxmlformats.org/officeDocument/2006/relationships/customXml" Target="../ink/ink980.xml"/><Relationship Id="rId271" Type="http://schemas.openxmlformats.org/officeDocument/2006/relationships/image" Target="../media/image157.png"/><Relationship Id="rId24" Type="http://schemas.openxmlformats.org/officeDocument/2006/relationships/customXml" Target="../ink/ink883.xml"/><Relationship Id="rId66" Type="http://schemas.openxmlformats.org/officeDocument/2006/relationships/customXml" Target="../ink/ink904.xml"/><Relationship Id="rId131" Type="http://schemas.openxmlformats.org/officeDocument/2006/relationships/image" Target="../media/image66.png"/><Relationship Id="rId327" Type="http://schemas.openxmlformats.org/officeDocument/2006/relationships/image" Target="../media/image206.png"/><Relationship Id="rId369" Type="http://schemas.openxmlformats.org/officeDocument/2006/relationships/image" Target="../media/image245.png"/><Relationship Id="rId173" Type="http://schemas.openxmlformats.org/officeDocument/2006/relationships/image" Target="../media/image117.png"/><Relationship Id="rId229" Type="http://schemas.openxmlformats.org/officeDocument/2006/relationships/image" Target="../media/image136.png"/><Relationship Id="rId380" Type="http://schemas.openxmlformats.org/officeDocument/2006/relationships/customXml" Target="../ink/ink1061.xml"/><Relationship Id="rId240" Type="http://schemas.openxmlformats.org/officeDocument/2006/relationships/customXml" Target="../ink/ink991.xml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921.xml"/><Relationship Id="rId282" Type="http://schemas.openxmlformats.org/officeDocument/2006/relationships/customXml" Target="../ink/ink1012.xml"/><Relationship Id="rId338" Type="http://schemas.openxmlformats.org/officeDocument/2006/relationships/customXml" Target="../ink/ink1040.xml"/><Relationship Id="rId8" Type="http://schemas.openxmlformats.org/officeDocument/2006/relationships/customXml" Target="../ink/ink875.xml"/><Relationship Id="rId142" Type="http://schemas.openxmlformats.org/officeDocument/2006/relationships/customXml" Target="../ink/ink942.xml"/><Relationship Id="rId184" Type="http://schemas.openxmlformats.org/officeDocument/2006/relationships/customXml" Target="../ink/ink963.xml"/><Relationship Id="rId391" Type="http://schemas.openxmlformats.org/officeDocument/2006/relationships/image" Target="../media/image256.png"/><Relationship Id="rId405" Type="http://schemas.openxmlformats.org/officeDocument/2006/relationships/image" Target="../media/image263.png"/><Relationship Id="rId251" Type="http://schemas.openxmlformats.org/officeDocument/2006/relationships/image" Target="../media/image147.png"/><Relationship Id="rId46" Type="http://schemas.openxmlformats.org/officeDocument/2006/relationships/customXml" Target="../ink/ink894.xml"/><Relationship Id="rId293" Type="http://schemas.openxmlformats.org/officeDocument/2006/relationships/image" Target="../media/image161.png"/><Relationship Id="rId307" Type="http://schemas.openxmlformats.org/officeDocument/2006/relationships/image" Target="../media/image196.png"/><Relationship Id="rId349" Type="http://schemas.openxmlformats.org/officeDocument/2006/relationships/image" Target="../media/image235.png"/><Relationship Id="rId88" Type="http://schemas.openxmlformats.org/officeDocument/2006/relationships/customXml" Target="../ink/ink915.xml"/><Relationship Id="rId111" Type="http://schemas.openxmlformats.org/officeDocument/2006/relationships/image" Target="../media/image56.png"/><Relationship Id="rId153" Type="http://schemas.openxmlformats.org/officeDocument/2006/relationships/image" Target="../media/image85.png"/><Relationship Id="rId195" Type="http://schemas.openxmlformats.org/officeDocument/2006/relationships/image" Target="../media/image124.png"/><Relationship Id="rId209" Type="http://schemas.openxmlformats.org/officeDocument/2006/relationships/image" Target="../media/image131.png"/><Relationship Id="rId360" Type="http://schemas.openxmlformats.org/officeDocument/2006/relationships/customXml" Target="../ink/ink1051.xml"/><Relationship Id="rId220" Type="http://schemas.openxmlformats.org/officeDocument/2006/relationships/customXml" Target="../ink/ink981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customXml" Target="../ink/ink1002.xml"/><Relationship Id="rId318" Type="http://schemas.openxmlformats.org/officeDocument/2006/relationships/customXml" Target="../ink/ink1030.xml"/><Relationship Id="rId99" Type="http://schemas.openxmlformats.org/officeDocument/2006/relationships/image" Target="../media/image50.png"/><Relationship Id="rId122" Type="http://schemas.openxmlformats.org/officeDocument/2006/relationships/customXml" Target="../ink/ink932.xml"/><Relationship Id="rId164" Type="http://schemas.openxmlformats.org/officeDocument/2006/relationships/customXml" Target="../ink/ink953.xml"/><Relationship Id="rId371" Type="http://schemas.openxmlformats.org/officeDocument/2006/relationships/image" Target="../media/image246.png"/><Relationship Id="rId26" Type="http://schemas.openxmlformats.org/officeDocument/2006/relationships/customXml" Target="../ink/ink884.xml"/><Relationship Id="rId231" Type="http://schemas.openxmlformats.org/officeDocument/2006/relationships/image" Target="../media/image137.png"/><Relationship Id="rId273" Type="http://schemas.openxmlformats.org/officeDocument/2006/relationships/image" Target="../media/image100.png"/><Relationship Id="rId329" Type="http://schemas.openxmlformats.org/officeDocument/2006/relationships/image" Target="../media/image225.png"/><Relationship Id="rId68" Type="http://schemas.openxmlformats.org/officeDocument/2006/relationships/customXml" Target="../ink/ink905.xml"/><Relationship Id="rId133" Type="http://schemas.openxmlformats.org/officeDocument/2006/relationships/image" Target="../media/image67.png"/><Relationship Id="rId175" Type="http://schemas.openxmlformats.org/officeDocument/2006/relationships/image" Target="../media/image870.png"/><Relationship Id="rId340" Type="http://schemas.openxmlformats.org/officeDocument/2006/relationships/customXml" Target="../ink/ink1041.xml"/><Relationship Id="rId200" Type="http://schemas.openxmlformats.org/officeDocument/2006/relationships/customXml" Target="../ink/ink971.xml"/><Relationship Id="rId382" Type="http://schemas.openxmlformats.org/officeDocument/2006/relationships/customXml" Target="../ink/ink1062.xml"/><Relationship Id="rId242" Type="http://schemas.openxmlformats.org/officeDocument/2006/relationships/customXml" Target="../ink/ink992.xml"/><Relationship Id="rId284" Type="http://schemas.openxmlformats.org/officeDocument/2006/relationships/customXml" Target="../ink/ink1013.xml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922.xml"/><Relationship Id="rId144" Type="http://schemas.openxmlformats.org/officeDocument/2006/relationships/customXml" Target="../ink/ink943.xml"/><Relationship Id="rId90" Type="http://schemas.openxmlformats.org/officeDocument/2006/relationships/customXml" Target="../ink/ink916.xml"/><Relationship Id="rId186" Type="http://schemas.openxmlformats.org/officeDocument/2006/relationships/customXml" Target="../ink/ink964.xml"/><Relationship Id="rId351" Type="http://schemas.openxmlformats.org/officeDocument/2006/relationships/image" Target="../media/image236.png"/><Relationship Id="rId393" Type="http://schemas.openxmlformats.org/officeDocument/2006/relationships/image" Target="../media/image257.png"/><Relationship Id="rId407" Type="http://schemas.openxmlformats.org/officeDocument/2006/relationships/image" Target="../media/image264.png"/><Relationship Id="rId211" Type="http://schemas.openxmlformats.org/officeDocument/2006/relationships/image" Target="../media/image950.png"/><Relationship Id="rId253" Type="http://schemas.openxmlformats.org/officeDocument/2006/relationships/image" Target="../media/image148.png"/><Relationship Id="rId295" Type="http://schemas.openxmlformats.org/officeDocument/2006/relationships/image" Target="../media/image162.png"/><Relationship Id="rId309" Type="http://schemas.openxmlformats.org/officeDocument/2006/relationships/image" Target="../media/image19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267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3.png"/><Relationship Id="rId324" Type="http://schemas.openxmlformats.org/officeDocument/2006/relationships/customXml" Target="../ink/ink1238.xml"/><Relationship Id="rId170" Type="http://schemas.openxmlformats.org/officeDocument/2006/relationships/customXml" Target="../ink/ink1161.xml"/><Relationship Id="rId226" Type="http://schemas.openxmlformats.org/officeDocument/2006/relationships/customXml" Target="../ink/ink1189.xml"/><Relationship Id="rId268" Type="http://schemas.openxmlformats.org/officeDocument/2006/relationships/customXml" Target="../ink/ink1210.xml"/><Relationship Id="rId32" Type="http://schemas.openxmlformats.org/officeDocument/2006/relationships/customXml" Target="../ink/ink1092.xml"/><Relationship Id="rId74" Type="http://schemas.openxmlformats.org/officeDocument/2006/relationships/customXml" Target="../ink/ink1113.xml"/><Relationship Id="rId128" Type="http://schemas.openxmlformats.org/officeDocument/2006/relationships/customXml" Target="../ink/ink1140.xml"/><Relationship Id="rId335" Type="http://schemas.openxmlformats.org/officeDocument/2006/relationships/image" Target="../media/image285.png"/><Relationship Id="rId5" Type="http://schemas.openxmlformats.org/officeDocument/2006/relationships/image" Target="../media/image3.png"/><Relationship Id="rId181" Type="http://schemas.openxmlformats.org/officeDocument/2006/relationships/image" Target="../media/image116.png"/><Relationship Id="rId237" Type="http://schemas.openxmlformats.org/officeDocument/2006/relationships/image" Target="../media/image135.png"/><Relationship Id="rId279" Type="http://schemas.openxmlformats.org/officeDocument/2006/relationships/image" Target="../media/image156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1221.xml"/><Relationship Id="rId304" Type="http://schemas.openxmlformats.org/officeDocument/2006/relationships/customXml" Target="../ink/ink1228.xml"/><Relationship Id="rId85" Type="http://schemas.openxmlformats.org/officeDocument/2006/relationships/image" Target="../media/image43.png"/><Relationship Id="rId150" Type="http://schemas.openxmlformats.org/officeDocument/2006/relationships/customXml" Target="../ink/ink1151.xml"/><Relationship Id="rId192" Type="http://schemas.openxmlformats.org/officeDocument/2006/relationships/customXml" Target="../ink/ink1172.xml"/><Relationship Id="rId206" Type="http://schemas.openxmlformats.org/officeDocument/2006/relationships/customXml" Target="../ink/ink1179.xml"/><Relationship Id="rId248" Type="http://schemas.openxmlformats.org/officeDocument/2006/relationships/customXml" Target="../ink/ink1200.xml"/><Relationship Id="rId12" Type="http://schemas.openxmlformats.org/officeDocument/2006/relationships/customXml" Target="../ink/ink1082.xml"/><Relationship Id="rId108" Type="http://schemas.openxmlformats.org/officeDocument/2006/relationships/customXml" Target="../ink/ink1130.xml"/><Relationship Id="rId315" Type="http://schemas.openxmlformats.org/officeDocument/2006/relationships/image" Target="../media/image275.png"/><Relationship Id="rId54" Type="http://schemas.openxmlformats.org/officeDocument/2006/relationships/customXml" Target="../ink/ink1103.xml"/><Relationship Id="rId96" Type="http://schemas.openxmlformats.org/officeDocument/2006/relationships/customXml" Target="../ink/ink1124.xml"/><Relationship Id="rId161" Type="http://schemas.openxmlformats.org/officeDocument/2006/relationships/image" Target="../media/image84.png"/><Relationship Id="rId217" Type="http://schemas.openxmlformats.org/officeDocument/2006/relationships/image" Target="../media/image130.png"/><Relationship Id="rId259" Type="http://schemas.openxmlformats.org/officeDocument/2006/relationships/image" Target="../media/image146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211.xml"/><Relationship Id="rId326" Type="http://schemas.openxmlformats.org/officeDocument/2006/relationships/customXml" Target="../ink/ink1239.xml"/><Relationship Id="rId65" Type="http://schemas.openxmlformats.org/officeDocument/2006/relationships/image" Target="../media/image33.png"/><Relationship Id="rId130" Type="http://schemas.openxmlformats.org/officeDocument/2006/relationships/customXml" Target="../ink/ink1141.xml"/><Relationship Id="rId172" Type="http://schemas.openxmlformats.org/officeDocument/2006/relationships/customXml" Target="../ink/ink1162.xml"/><Relationship Id="rId228" Type="http://schemas.openxmlformats.org/officeDocument/2006/relationships/customXml" Target="../ink/ink1190.xml"/><Relationship Id="rId281" Type="http://schemas.openxmlformats.org/officeDocument/2006/relationships/image" Target="../media/image157.png"/><Relationship Id="rId34" Type="http://schemas.openxmlformats.org/officeDocument/2006/relationships/customXml" Target="../ink/ink1093.xml"/><Relationship Id="rId76" Type="http://schemas.openxmlformats.org/officeDocument/2006/relationships/customXml" Target="../ink/ink1114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83" Type="http://schemas.openxmlformats.org/officeDocument/2006/relationships/image" Target="../media/image117.png"/><Relationship Id="rId239" Type="http://schemas.openxmlformats.org/officeDocument/2006/relationships/image" Target="../media/image136.png"/><Relationship Id="rId250" Type="http://schemas.openxmlformats.org/officeDocument/2006/relationships/customXml" Target="../ink/ink1201.xml"/><Relationship Id="rId292" Type="http://schemas.openxmlformats.org/officeDocument/2006/relationships/customXml" Target="../ink/ink1222.xml"/><Relationship Id="rId306" Type="http://schemas.openxmlformats.org/officeDocument/2006/relationships/customXml" Target="../ink/ink1229.xml"/><Relationship Id="rId24" Type="http://schemas.openxmlformats.org/officeDocument/2006/relationships/customXml" Target="../ink/ink1088.xml"/><Relationship Id="rId45" Type="http://schemas.openxmlformats.org/officeDocument/2006/relationships/image" Target="../media/image23.png"/><Relationship Id="rId66" Type="http://schemas.openxmlformats.org/officeDocument/2006/relationships/customXml" Target="../ink/ink1109.xml"/><Relationship Id="rId87" Type="http://schemas.openxmlformats.org/officeDocument/2006/relationships/image" Target="../media/image44.png"/><Relationship Id="rId110" Type="http://schemas.openxmlformats.org/officeDocument/2006/relationships/customXml" Target="../ink/ink1131.xml"/><Relationship Id="rId131" Type="http://schemas.openxmlformats.org/officeDocument/2006/relationships/image" Target="../media/image66.png"/><Relationship Id="rId327" Type="http://schemas.openxmlformats.org/officeDocument/2006/relationships/image" Target="../media/image281.png"/><Relationship Id="rId152" Type="http://schemas.openxmlformats.org/officeDocument/2006/relationships/customXml" Target="../ink/ink1152.xml"/><Relationship Id="rId173" Type="http://schemas.openxmlformats.org/officeDocument/2006/relationships/image" Target="../media/image112.png"/><Relationship Id="rId194" Type="http://schemas.openxmlformats.org/officeDocument/2006/relationships/customXml" Target="../ink/ink1173.xml"/><Relationship Id="rId208" Type="http://schemas.openxmlformats.org/officeDocument/2006/relationships/customXml" Target="../ink/ink1180.xml"/><Relationship Id="rId229" Type="http://schemas.openxmlformats.org/officeDocument/2006/relationships/image" Target="../media/image990.png"/><Relationship Id="rId240" Type="http://schemas.openxmlformats.org/officeDocument/2006/relationships/customXml" Target="../ink/ink1196.xml"/><Relationship Id="rId261" Type="http://schemas.openxmlformats.org/officeDocument/2006/relationships/image" Target="../media/image147.png"/><Relationship Id="rId14" Type="http://schemas.openxmlformats.org/officeDocument/2006/relationships/customXml" Target="../ink/ink1083.xml"/><Relationship Id="rId35" Type="http://schemas.openxmlformats.org/officeDocument/2006/relationships/image" Target="../media/image18.png"/><Relationship Id="rId56" Type="http://schemas.openxmlformats.org/officeDocument/2006/relationships/customXml" Target="../ink/ink1104.xml"/><Relationship Id="rId77" Type="http://schemas.openxmlformats.org/officeDocument/2006/relationships/image" Target="../media/image39.png"/><Relationship Id="rId100" Type="http://schemas.openxmlformats.org/officeDocument/2006/relationships/customXml" Target="../ink/ink1126.xml"/><Relationship Id="rId282" Type="http://schemas.openxmlformats.org/officeDocument/2006/relationships/customXml" Target="../ink/ink1217.xml"/><Relationship Id="rId317" Type="http://schemas.openxmlformats.org/officeDocument/2006/relationships/image" Target="../media/image276.png"/><Relationship Id="rId8" Type="http://schemas.openxmlformats.org/officeDocument/2006/relationships/customXml" Target="../ink/ink1080.xml"/><Relationship Id="rId98" Type="http://schemas.openxmlformats.org/officeDocument/2006/relationships/customXml" Target="../ink/ink1125.xml"/><Relationship Id="rId121" Type="http://schemas.openxmlformats.org/officeDocument/2006/relationships/image" Target="../media/image61.png"/><Relationship Id="rId142" Type="http://schemas.openxmlformats.org/officeDocument/2006/relationships/customXml" Target="../ink/ink1147.xml"/><Relationship Id="rId163" Type="http://schemas.openxmlformats.org/officeDocument/2006/relationships/image" Target="../media/image85.png"/><Relationship Id="rId184" Type="http://schemas.openxmlformats.org/officeDocument/2006/relationships/customXml" Target="../ink/ink1168.xml"/><Relationship Id="rId219" Type="http://schemas.openxmlformats.org/officeDocument/2006/relationships/image" Target="../media/image131.png"/><Relationship Id="rId230" Type="http://schemas.openxmlformats.org/officeDocument/2006/relationships/customXml" Target="../ink/ink1191.xml"/><Relationship Id="rId251" Type="http://schemas.openxmlformats.org/officeDocument/2006/relationships/image" Target="../media/image142.png"/><Relationship Id="rId25" Type="http://schemas.openxmlformats.org/officeDocument/2006/relationships/image" Target="../media/image13.png"/><Relationship Id="rId46" Type="http://schemas.openxmlformats.org/officeDocument/2006/relationships/customXml" Target="../ink/ink1099.xml"/><Relationship Id="rId67" Type="http://schemas.openxmlformats.org/officeDocument/2006/relationships/image" Target="../media/image34.png"/><Relationship Id="rId272" Type="http://schemas.openxmlformats.org/officeDocument/2006/relationships/customXml" Target="../ink/ink1212.xml"/><Relationship Id="rId293" Type="http://schemas.openxmlformats.org/officeDocument/2006/relationships/image" Target="../media/image105.png"/><Relationship Id="rId307" Type="http://schemas.openxmlformats.org/officeDocument/2006/relationships/image" Target="../media/image271.png"/><Relationship Id="rId328" Type="http://schemas.openxmlformats.org/officeDocument/2006/relationships/customXml" Target="../ink/ink1240.xml"/><Relationship Id="rId88" Type="http://schemas.openxmlformats.org/officeDocument/2006/relationships/customXml" Target="../ink/ink1120.xml"/><Relationship Id="rId111" Type="http://schemas.openxmlformats.org/officeDocument/2006/relationships/image" Target="../media/image56.png"/><Relationship Id="rId132" Type="http://schemas.openxmlformats.org/officeDocument/2006/relationships/customXml" Target="../ink/ink1142.xml"/><Relationship Id="rId153" Type="http://schemas.openxmlformats.org/officeDocument/2006/relationships/image" Target="../media/image119.png"/><Relationship Id="rId174" Type="http://schemas.openxmlformats.org/officeDocument/2006/relationships/customXml" Target="../ink/ink1163.xml"/><Relationship Id="rId195" Type="http://schemas.openxmlformats.org/officeDocument/2006/relationships/image" Target="../media/image920.png"/><Relationship Id="rId209" Type="http://schemas.openxmlformats.org/officeDocument/2006/relationships/image" Target="../media/image126.png"/><Relationship Id="rId220" Type="http://schemas.openxmlformats.org/officeDocument/2006/relationships/customXml" Target="../ink/ink1186.xml"/><Relationship Id="rId241" Type="http://schemas.openxmlformats.org/officeDocument/2006/relationships/image" Target="../media/image137.png"/><Relationship Id="rId15" Type="http://schemas.openxmlformats.org/officeDocument/2006/relationships/image" Target="../media/image8.png"/><Relationship Id="rId36" Type="http://schemas.openxmlformats.org/officeDocument/2006/relationships/customXml" Target="../ink/ink1094.xml"/><Relationship Id="rId57" Type="http://schemas.openxmlformats.org/officeDocument/2006/relationships/image" Target="../media/image29.png"/><Relationship Id="rId262" Type="http://schemas.openxmlformats.org/officeDocument/2006/relationships/customXml" Target="../ink/ink1207.xml"/><Relationship Id="rId283" Type="http://schemas.openxmlformats.org/officeDocument/2006/relationships/image" Target="../media/image100.png"/><Relationship Id="rId318" Type="http://schemas.openxmlformats.org/officeDocument/2006/relationships/customXml" Target="../ink/ink1235.xml"/><Relationship Id="rId78" Type="http://schemas.openxmlformats.org/officeDocument/2006/relationships/customXml" Target="../ink/ink1115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137.xml"/><Relationship Id="rId143" Type="http://schemas.openxmlformats.org/officeDocument/2006/relationships/image" Target="../media/image78.png"/><Relationship Id="rId164" Type="http://schemas.openxmlformats.org/officeDocument/2006/relationships/customXml" Target="../ink/ink1158.xml"/><Relationship Id="rId185" Type="http://schemas.openxmlformats.org/officeDocument/2006/relationships/image" Target="../media/image870.png"/><Relationship Id="rId9" Type="http://schemas.openxmlformats.org/officeDocument/2006/relationships/image" Target="../media/image5.png"/><Relationship Id="rId210" Type="http://schemas.openxmlformats.org/officeDocument/2006/relationships/customXml" Target="../ink/ink1181.xml"/><Relationship Id="rId26" Type="http://schemas.openxmlformats.org/officeDocument/2006/relationships/customXml" Target="../ink/ink1089.xml"/><Relationship Id="rId231" Type="http://schemas.openxmlformats.org/officeDocument/2006/relationships/image" Target="../media/image132.png"/><Relationship Id="rId252" Type="http://schemas.openxmlformats.org/officeDocument/2006/relationships/customXml" Target="../ink/ink1202.xml"/><Relationship Id="rId273" Type="http://schemas.openxmlformats.org/officeDocument/2006/relationships/image" Target="../media/image153.png"/><Relationship Id="rId294" Type="http://schemas.openxmlformats.org/officeDocument/2006/relationships/customXml" Target="../ink/ink1223.xml"/><Relationship Id="rId308" Type="http://schemas.openxmlformats.org/officeDocument/2006/relationships/customXml" Target="../ink/ink1230.xml"/><Relationship Id="rId329" Type="http://schemas.openxmlformats.org/officeDocument/2006/relationships/image" Target="../media/image282.png"/><Relationship Id="rId47" Type="http://schemas.openxmlformats.org/officeDocument/2006/relationships/image" Target="../media/image24.png"/><Relationship Id="rId68" Type="http://schemas.openxmlformats.org/officeDocument/2006/relationships/customXml" Target="../ink/ink1110.xml"/><Relationship Id="rId89" Type="http://schemas.openxmlformats.org/officeDocument/2006/relationships/image" Target="../media/image45.png"/><Relationship Id="rId112" Type="http://schemas.openxmlformats.org/officeDocument/2006/relationships/customXml" Target="../ink/ink1132.xml"/><Relationship Id="rId133" Type="http://schemas.openxmlformats.org/officeDocument/2006/relationships/image" Target="../media/image67.png"/><Relationship Id="rId154" Type="http://schemas.openxmlformats.org/officeDocument/2006/relationships/customXml" Target="../ink/ink1153.xml"/><Relationship Id="rId175" Type="http://schemas.openxmlformats.org/officeDocument/2006/relationships/image" Target="../media/image113.png"/><Relationship Id="rId196" Type="http://schemas.openxmlformats.org/officeDocument/2006/relationships/customXml" Target="../ink/ink1174.xml"/><Relationship Id="rId200" Type="http://schemas.openxmlformats.org/officeDocument/2006/relationships/customXml" Target="../ink/ink1176.xml"/><Relationship Id="rId16" Type="http://schemas.openxmlformats.org/officeDocument/2006/relationships/customXml" Target="../ink/ink1084.xml"/><Relationship Id="rId221" Type="http://schemas.openxmlformats.org/officeDocument/2006/relationships/image" Target="../media/image950.png"/><Relationship Id="rId242" Type="http://schemas.openxmlformats.org/officeDocument/2006/relationships/customXml" Target="../ink/ink1197.xml"/><Relationship Id="rId263" Type="http://schemas.openxmlformats.org/officeDocument/2006/relationships/image" Target="../media/image148.png"/><Relationship Id="rId284" Type="http://schemas.openxmlformats.org/officeDocument/2006/relationships/customXml" Target="../ink/ink1218.xml"/><Relationship Id="rId319" Type="http://schemas.openxmlformats.org/officeDocument/2006/relationships/image" Target="../media/image277.png"/><Relationship Id="rId37" Type="http://schemas.openxmlformats.org/officeDocument/2006/relationships/image" Target="../media/image19.png"/><Relationship Id="rId58" Type="http://schemas.openxmlformats.org/officeDocument/2006/relationships/customXml" Target="../ink/ink1105.xml"/><Relationship Id="rId79" Type="http://schemas.openxmlformats.org/officeDocument/2006/relationships/image" Target="../media/image40.png"/><Relationship Id="rId102" Type="http://schemas.openxmlformats.org/officeDocument/2006/relationships/customXml" Target="../ink/ink1127.xml"/><Relationship Id="rId123" Type="http://schemas.openxmlformats.org/officeDocument/2006/relationships/image" Target="../media/image62.png"/><Relationship Id="rId144" Type="http://schemas.openxmlformats.org/officeDocument/2006/relationships/customXml" Target="../ink/ink1148.xml"/><Relationship Id="rId330" Type="http://schemas.openxmlformats.org/officeDocument/2006/relationships/customXml" Target="../ink/ink1241.xml"/><Relationship Id="rId90" Type="http://schemas.openxmlformats.org/officeDocument/2006/relationships/customXml" Target="../ink/ink1121.xml"/><Relationship Id="rId165" Type="http://schemas.openxmlformats.org/officeDocument/2006/relationships/image" Target="../media/image86.png"/><Relationship Id="rId186" Type="http://schemas.openxmlformats.org/officeDocument/2006/relationships/customXml" Target="../ink/ink1169.xml"/><Relationship Id="rId211" Type="http://schemas.openxmlformats.org/officeDocument/2006/relationships/image" Target="../media/image127.png"/><Relationship Id="rId232" Type="http://schemas.openxmlformats.org/officeDocument/2006/relationships/customXml" Target="../ink/ink1192.xml"/><Relationship Id="rId253" Type="http://schemas.openxmlformats.org/officeDocument/2006/relationships/image" Target="../media/image143.png"/><Relationship Id="rId274" Type="http://schemas.openxmlformats.org/officeDocument/2006/relationships/customXml" Target="../ink/ink1213.xml"/><Relationship Id="rId295" Type="http://schemas.openxmlformats.org/officeDocument/2006/relationships/image" Target="../media/image106.png"/><Relationship Id="rId309" Type="http://schemas.openxmlformats.org/officeDocument/2006/relationships/image" Target="../media/image272.png"/><Relationship Id="rId27" Type="http://schemas.openxmlformats.org/officeDocument/2006/relationships/image" Target="../media/image14.png"/><Relationship Id="rId48" Type="http://schemas.openxmlformats.org/officeDocument/2006/relationships/customXml" Target="../ink/ink1100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143.xml"/><Relationship Id="rId320" Type="http://schemas.openxmlformats.org/officeDocument/2006/relationships/customXml" Target="../ink/ink1236.xml"/><Relationship Id="rId80" Type="http://schemas.openxmlformats.org/officeDocument/2006/relationships/customXml" Target="../ink/ink1116.xml"/><Relationship Id="rId155" Type="http://schemas.openxmlformats.org/officeDocument/2006/relationships/image" Target="../media/image120.png"/><Relationship Id="rId176" Type="http://schemas.openxmlformats.org/officeDocument/2006/relationships/customXml" Target="../ink/ink1164.xml"/><Relationship Id="rId197" Type="http://schemas.openxmlformats.org/officeDocument/2006/relationships/image" Target="../media/image930.png"/><Relationship Id="rId201" Type="http://schemas.openxmlformats.org/officeDocument/2006/relationships/image" Target="../media/image122.png"/><Relationship Id="rId222" Type="http://schemas.openxmlformats.org/officeDocument/2006/relationships/customXml" Target="../ink/ink1187.xml"/><Relationship Id="rId243" Type="http://schemas.openxmlformats.org/officeDocument/2006/relationships/image" Target="../media/image138.png"/><Relationship Id="rId264" Type="http://schemas.openxmlformats.org/officeDocument/2006/relationships/customXml" Target="../ink/ink1208.xml"/><Relationship Id="rId285" Type="http://schemas.openxmlformats.org/officeDocument/2006/relationships/image" Target="../media/image101.png"/><Relationship Id="rId17" Type="http://schemas.openxmlformats.org/officeDocument/2006/relationships/image" Target="../media/image9.png"/><Relationship Id="rId38" Type="http://schemas.openxmlformats.org/officeDocument/2006/relationships/customXml" Target="../ink/ink1095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138.xml"/><Relationship Id="rId310" Type="http://schemas.openxmlformats.org/officeDocument/2006/relationships/customXml" Target="../ink/ink1231.xml"/><Relationship Id="rId70" Type="http://schemas.openxmlformats.org/officeDocument/2006/relationships/customXml" Target="../ink/ink1111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159.xml"/><Relationship Id="rId187" Type="http://schemas.openxmlformats.org/officeDocument/2006/relationships/image" Target="../media/image880.png"/><Relationship Id="rId331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82.xml"/><Relationship Id="rId233" Type="http://schemas.openxmlformats.org/officeDocument/2006/relationships/image" Target="../media/image133.png"/><Relationship Id="rId254" Type="http://schemas.openxmlformats.org/officeDocument/2006/relationships/customXml" Target="../ink/ink1203.xml"/><Relationship Id="rId28" Type="http://schemas.openxmlformats.org/officeDocument/2006/relationships/customXml" Target="../ink/ink1090.xml"/><Relationship Id="rId49" Type="http://schemas.openxmlformats.org/officeDocument/2006/relationships/image" Target="../media/image25.png"/><Relationship Id="rId114" Type="http://schemas.openxmlformats.org/officeDocument/2006/relationships/customXml" Target="../ink/ink1133.xml"/><Relationship Id="rId275" Type="http://schemas.openxmlformats.org/officeDocument/2006/relationships/image" Target="../media/image154.png"/><Relationship Id="rId296" Type="http://schemas.openxmlformats.org/officeDocument/2006/relationships/customXml" Target="../ink/ink1224.xml"/><Relationship Id="rId300" Type="http://schemas.openxmlformats.org/officeDocument/2006/relationships/customXml" Target="../ink/ink1226.xml"/><Relationship Id="rId60" Type="http://schemas.openxmlformats.org/officeDocument/2006/relationships/customXml" Target="../ink/ink1106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154.xml"/><Relationship Id="rId177" Type="http://schemas.openxmlformats.org/officeDocument/2006/relationships/image" Target="../media/image114.png"/><Relationship Id="rId198" Type="http://schemas.openxmlformats.org/officeDocument/2006/relationships/customXml" Target="../ink/ink1175.xml"/><Relationship Id="rId321" Type="http://schemas.openxmlformats.org/officeDocument/2006/relationships/image" Target="../media/image278.png"/><Relationship Id="rId202" Type="http://schemas.openxmlformats.org/officeDocument/2006/relationships/customXml" Target="../ink/ink1177.xml"/><Relationship Id="rId223" Type="http://schemas.openxmlformats.org/officeDocument/2006/relationships/image" Target="../media/image960.png"/><Relationship Id="rId244" Type="http://schemas.openxmlformats.org/officeDocument/2006/relationships/customXml" Target="../ink/ink1198.xml"/><Relationship Id="rId18" Type="http://schemas.openxmlformats.org/officeDocument/2006/relationships/customXml" Target="../ink/ink1085.xml"/><Relationship Id="rId39" Type="http://schemas.openxmlformats.org/officeDocument/2006/relationships/image" Target="../media/image20.png"/><Relationship Id="rId265" Type="http://schemas.openxmlformats.org/officeDocument/2006/relationships/image" Target="../media/image149.png"/><Relationship Id="rId286" Type="http://schemas.openxmlformats.org/officeDocument/2006/relationships/customXml" Target="../ink/ink1219.xml"/><Relationship Id="rId50" Type="http://schemas.openxmlformats.org/officeDocument/2006/relationships/customXml" Target="../ink/ink1101.xml"/><Relationship Id="rId104" Type="http://schemas.openxmlformats.org/officeDocument/2006/relationships/customXml" Target="../ink/ink1128.xml"/><Relationship Id="rId125" Type="http://schemas.openxmlformats.org/officeDocument/2006/relationships/image" Target="../media/image63.png"/><Relationship Id="rId146" Type="http://schemas.openxmlformats.org/officeDocument/2006/relationships/customXml" Target="../ink/ink1149.xml"/><Relationship Id="rId167" Type="http://schemas.openxmlformats.org/officeDocument/2006/relationships/image" Target="../media/image109.png"/><Relationship Id="rId188" Type="http://schemas.openxmlformats.org/officeDocument/2006/relationships/customXml" Target="../ink/ink1170.xml"/><Relationship Id="rId311" Type="http://schemas.openxmlformats.org/officeDocument/2006/relationships/image" Target="../media/image273.png"/><Relationship Id="rId332" Type="http://schemas.openxmlformats.org/officeDocument/2006/relationships/customXml" Target="../ink/ink1242.xml"/><Relationship Id="rId71" Type="http://schemas.openxmlformats.org/officeDocument/2006/relationships/image" Target="../media/image36.png"/><Relationship Id="rId92" Type="http://schemas.openxmlformats.org/officeDocument/2006/relationships/customXml" Target="../ink/ink1122.xml"/><Relationship Id="rId213" Type="http://schemas.openxmlformats.org/officeDocument/2006/relationships/image" Target="../media/image128.png"/><Relationship Id="rId234" Type="http://schemas.openxmlformats.org/officeDocument/2006/relationships/customXml" Target="../ink/ink1193.xml"/><Relationship Id="rId2" Type="http://schemas.openxmlformats.org/officeDocument/2006/relationships/customXml" Target="../ink/ink1077.xml"/><Relationship Id="rId29" Type="http://schemas.openxmlformats.org/officeDocument/2006/relationships/image" Target="../media/image15.png"/><Relationship Id="rId255" Type="http://schemas.openxmlformats.org/officeDocument/2006/relationships/image" Target="../media/image144.png"/><Relationship Id="rId276" Type="http://schemas.openxmlformats.org/officeDocument/2006/relationships/customXml" Target="../ink/ink1214.xml"/><Relationship Id="rId297" Type="http://schemas.openxmlformats.org/officeDocument/2006/relationships/image" Target="../media/image107.png"/><Relationship Id="rId40" Type="http://schemas.openxmlformats.org/officeDocument/2006/relationships/customXml" Target="../ink/ink1096.xml"/><Relationship Id="rId115" Type="http://schemas.openxmlformats.org/officeDocument/2006/relationships/image" Target="../media/image58.png"/><Relationship Id="rId136" Type="http://schemas.openxmlformats.org/officeDocument/2006/relationships/customXml" Target="../ink/ink1144.xml"/><Relationship Id="rId157" Type="http://schemas.openxmlformats.org/officeDocument/2006/relationships/image" Target="../media/image121.png"/><Relationship Id="rId178" Type="http://schemas.openxmlformats.org/officeDocument/2006/relationships/customXml" Target="../ink/ink1165.xml"/><Relationship Id="rId301" Type="http://schemas.openxmlformats.org/officeDocument/2006/relationships/image" Target="../media/image268.png"/><Relationship Id="rId322" Type="http://schemas.openxmlformats.org/officeDocument/2006/relationships/customXml" Target="../ink/ink1237.xml"/><Relationship Id="rId61" Type="http://schemas.openxmlformats.org/officeDocument/2006/relationships/image" Target="../media/image31.png"/><Relationship Id="rId82" Type="http://schemas.openxmlformats.org/officeDocument/2006/relationships/customXml" Target="../ink/ink1117.xml"/><Relationship Id="rId199" Type="http://schemas.openxmlformats.org/officeDocument/2006/relationships/image" Target="../media/image940.png"/><Relationship Id="rId203" Type="http://schemas.openxmlformats.org/officeDocument/2006/relationships/image" Target="../media/image123.png"/><Relationship Id="rId19" Type="http://schemas.openxmlformats.org/officeDocument/2006/relationships/image" Target="../media/image10.png"/><Relationship Id="rId224" Type="http://schemas.openxmlformats.org/officeDocument/2006/relationships/customXml" Target="../ink/ink1188.xml"/><Relationship Id="rId245" Type="http://schemas.openxmlformats.org/officeDocument/2006/relationships/image" Target="../media/image139.png"/><Relationship Id="rId266" Type="http://schemas.openxmlformats.org/officeDocument/2006/relationships/customXml" Target="../ink/ink1209.xml"/><Relationship Id="rId287" Type="http://schemas.openxmlformats.org/officeDocument/2006/relationships/image" Target="../media/image102.png"/><Relationship Id="rId30" Type="http://schemas.openxmlformats.org/officeDocument/2006/relationships/customXml" Target="../ink/ink1091.xml"/><Relationship Id="rId105" Type="http://schemas.openxmlformats.org/officeDocument/2006/relationships/image" Target="../media/image53.png"/><Relationship Id="rId126" Type="http://schemas.openxmlformats.org/officeDocument/2006/relationships/customXml" Target="../ink/ink1139.xml"/><Relationship Id="rId147" Type="http://schemas.openxmlformats.org/officeDocument/2006/relationships/image" Target="../media/image80.png"/><Relationship Id="rId168" Type="http://schemas.openxmlformats.org/officeDocument/2006/relationships/customXml" Target="../ink/ink1160.xml"/><Relationship Id="rId312" Type="http://schemas.openxmlformats.org/officeDocument/2006/relationships/customXml" Target="../ink/ink1232.xml"/><Relationship Id="rId333" Type="http://schemas.openxmlformats.org/officeDocument/2006/relationships/image" Target="../media/image284.png"/><Relationship Id="rId51" Type="http://schemas.openxmlformats.org/officeDocument/2006/relationships/image" Target="../media/image26.png"/><Relationship Id="rId72" Type="http://schemas.openxmlformats.org/officeDocument/2006/relationships/customXml" Target="../ink/ink1112.xml"/><Relationship Id="rId93" Type="http://schemas.openxmlformats.org/officeDocument/2006/relationships/image" Target="../media/image47.png"/><Relationship Id="rId189" Type="http://schemas.openxmlformats.org/officeDocument/2006/relationships/image" Target="../media/image890.png"/><Relationship Id="rId3" Type="http://schemas.openxmlformats.org/officeDocument/2006/relationships/image" Target="../media/image2.png"/><Relationship Id="rId214" Type="http://schemas.openxmlformats.org/officeDocument/2006/relationships/customXml" Target="../ink/ink1183.xml"/><Relationship Id="rId235" Type="http://schemas.openxmlformats.org/officeDocument/2006/relationships/image" Target="../media/image134.png"/><Relationship Id="rId256" Type="http://schemas.openxmlformats.org/officeDocument/2006/relationships/customXml" Target="../ink/ink1204.xml"/><Relationship Id="rId277" Type="http://schemas.openxmlformats.org/officeDocument/2006/relationships/image" Target="../media/image155.png"/><Relationship Id="rId298" Type="http://schemas.openxmlformats.org/officeDocument/2006/relationships/customXml" Target="../ink/ink1225.xml"/><Relationship Id="rId116" Type="http://schemas.openxmlformats.org/officeDocument/2006/relationships/customXml" Target="../ink/ink1134.xml"/><Relationship Id="rId137" Type="http://schemas.openxmlformats.org/officeDocument/2006/relationships/image" Target="../media/image75.png"/><Relationship Id="rId158" Type="http://schemas.openxmlformats.org/officeDocument/2006/relationships/customXml" Target="../ink/ink1155.xml"/><Relationship Id="rId302" Type="http://schemas.openxmlformats.org/officeDocument/2006/relationships/customXml" Target="../ink/ink1227.xml"/><Relationship Id="rId323" Type="http://schemas.openxmlformats.org/officeDocument/2006/relationships/image" Target="../media/image279.png"/><Relationship Id="rId20" Type="http://schemas.openxmlformats.org/officeDocument/2006/relationships/customXml" Target="../ink/ink1086.xml"/><Relationship Id="rId41" Type="http://schemas.openxmlformats.org/officeDocument/2006/relationships/image" Target="../media/image21.png"/><Relationship Id="rId62" Type="http://schemas.openxmlformats.org/officeDocument/2006/relationships/customXml" Target="../ink/ink1107.xml"/><Relationship Id="rId83" Type="http://schemas.openxmlformats.org/officeDocument/2006/relationships/image" Target="../media/image42.png"/><Relationship Id="rId179" Type="http://schemas.openxmlformats.org/officeDocument/2006/relationships/image" Target="../media/image115.png"/><Relationship Id="rId190" Type="http://schemas.openxmlformats.org/officeDocument/2006/relationships/customXml" Target="../ink/ink1171.xml"/><Relationship Id="rId204" Type="http://schemas.openxmlformats.org/officeDocument/2006/relationships/customXml" Target="../ink/ink1178.xml"/><Relationship Id="rId225" Type="http://schemas.openxmlformats.org/officeDocument/2006/relationships/image" Target="../media/image970.png"/><Relationship Id="rId246" Type="http://schemas.openxmlformats.org/officeDocument/2006/relationships/customXml" Target="../ink/ink1199.xml"/><Relationship Id="rId267" Type="http://schemas.openxmlformats.org/officeDocument/2006/relationships/image" Target="../media/image150.png"/><Relationship Id="rId288" Type="http://schemas.openxmlformats.org/officeDocument/2006/relationships/customXml" Target="../ink/ink1220.xml"/><Relationship Id="rId106" Type="http://schemas.openxmlformats.org/officeDocument/2006/relationships/customXml" Target="../ink/ink1129.xml"/><Relationship Id="rId127" Type="http://schemas.openxmlformats.org/officeDocument/2006/relationships/image" Target="../media/image64.png"/><Relationship Id="rId313" Type="http://schemas.openxmlformats.org/officeDocument/2006/relationships/image" Target="../media/image274.png"/><Relationship Id="rId10" Type="http://schemas.openxmlformats.org/officeDocument/2006/relationships/customXml" Target="../ink/ink1081.xml"/><Relationship Id="rId31" Type="http://schemas.openxmlformats.org/officeDocument/2006/relationships/image" Target="../media/image16.png"/><Relationship Id="rId52" Type="http://schemas.openxmlformats.org/officeDocument/2006/relationships/customXml" Target="../ink/ink1102.xml"/><Relationship Id="rId73" Type="http://schemas.openxmlformats.org/officeDocument/2006/relationships/image" Target="../media/image37.png"/><Relationship Id="rId94" Type="http://schemas.openxmlformats.org/officeDocument/2006/relationships/customXml" Target="../ink/ink1123.xml"/><Relationship Id="rId148" Type="http://schemas.openxmlformats.org/officeDocument/2006/relationships/customXml" Target="../ink/ink1150.xml"/><Relationship Id="rId169" Type="http://schemas.openxmlformats.org/officeDocument/2006/relationships/image" Target="../media/image110.png"/><Relationship Id="rId334" Type="http://schemas.openxmlformats.org/officeDocument/2006/relationships/customXml" Target="../ink/ink1243.xml"/><Relationship Id="rId4" Type="http://schemas.openxmlformats.org/officeDocument/2006/relationships/customXml" Target="../ink/ink1078.xml"/><Relationship Id="rId180" Type="http://schemas.openxmlformats.org/officeDocument/2006/relationships/customXml" Target="../ink/ink1166.xml"/><Relationship Id="rId215" Type="http://schemas.openxmlformats.org/officeDocument/2006/relationships/image" Target="../media/image129.png"/><Relationship Id="rId236" Type="http://schemas.openxmlformats.org/officeDocument/2006/relationships/customXml" Target="../ink/ink1194.xml"/><Relationship Id="rId257" Type="http://schemas.openxmlformats.org/officeDocument/2006/relationships/image" Target="../media/image145.png"/><Relationship Id="rId278" Type="http://schemas.openxmlformats.org/officeDocument/2006/relationships/customXml" Target="../ink/ink1215.xml"/><Relationship Id="rId303" Type="http://schemas.openxmlformats.org/officeDocument/2006/relationships/image" Target="../media/image269.png"/><Relationship Id="rId42" Type="http://schemas.openxmlformats.org/officeDocument/2006/relationships/customXml" Target="../ink/ink1097.xml"/><Relationship Id="rId84" Type="http://schemas.openxmlformats.org/officeDocument/2006/relationships/customXml" Target="../ink/ink1118.xml"/><Relationship Id="rId138" Type="http://schemas.openxmlformats.org/officeDocument/2006/relationships/customXml" Target="../ink/ink1145.xml"/><Relationship Id="rId191" Type="http://schemas.openxmlformats.org/officeDocument/2006/relationships/image" Target="../media/image900.png"/><Relationship Id="rId205" Type="http://schemas.openxmlformats.org/officeDocument/2006/relationships/image" Target="../media/image124.png"/><Relationship Id="rId247" Type="http://schemas.openxmlformats.org/officeDocument/2006/relationships/image" Target="../media/image140.png"/><Relationship Id="rId107" Type="http://schemas.openxmlformats.org/officeDocument/2006/relationships/image" Target="../media/image54.png"/><Relationship Id="rId289" Type="http://schemas.openxmlformats.org/officeDocument/2006/relationships/image" Target="../media/image103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8.png"/><Relationship Id="rId314" Type="http://schemas.openxmlformats.org/officeDocument/2006/relationships/customXml" Target="../ink/ink1233.xml"/><Relationship Id="rId95" Type="http://schemas.openxmlformats.org/officeDocument/2006/relationships/image" Target="../media/image48.png"/><Relationship Id="rId160" Type="http://schemas.openxmlformats.org/officeDocument/2006/relationships/customXml" Target="../ink/ink1156.xml"/><Relationship Id="rId216" Type="http://schemas.openxmlformats.org/officeDocument/2006/relationships/customXml" Target="../ink/ink1184.xml"/><Relationship Id="rId258" Type="http://schemas.openxmlformats.org/officeDocument/2006/relationships/customXml" Target="../ink/ink1205.xml"/><Relationship Id="rId22" Type="http://schemas.openxmlformats.org/officeDocument/2006/relationships/customXml" Target="../ink/ink1087.xml"/><Relationship Id="rId64" Type="http://schemas.openxmlformats.org/officeDocument/2006/relationships/customXml" Target="../ink/ink1108.xml"/><Relationship Id="rId118" Type="http://schemas.openxmlformats.org/officeDocument/2006/relationships/customXml" Target="../ink/ink1135.xml"/><Relationship Id="rId325" Type="http://schemas.openxmlformats.org/officeDocument/2006/relationships/image" Target="../media/image280.png"/><Relationship Id="rId171" Type="http://schemas.openxmlformats.org/officeDocument/2006/relationships/image" Target="../media/image111.png"/><Relationship Id="rId227" Type="http://schemas.openxmlformats.org/officeDocument/2006/relationships/image" Target="../media/image980.png"/><Relationship Id="rId269" Type="http://schemas.openxmlformats.org/officeDocument/2006/relationships/image" Target="../media/image151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216.xml"/><Relationship Id="rId75" Type="http://schemas.openxmlformats.org/officeDocument/2006/relationships/image" Target="../media/image38.png"/><Relationship Id="rId140" Type="http://schemas.openxmlformats.org/officeDocument/2006/relationships/customXml" Target="../ink/ink1146.xml"/><Relationship Id="rId182" Type="http://schemas.openxmlformats.org/officeDocument/2006/relationships/customXml" Target="../ink/ink1167.xml"/><Relationship Id="rId6" Type="http://schemas.openxmlformats.org/officeDocument/2006/relationships/customXml" Target="../ink/ink1079.xml"/><Relationship Id="rId238" Type="http://schemas.openxmlformats.org/officeDocument/2006/relationships/customXml" Target="../ink/ink1195.xml"/><Relationship Id="rId291" Type="http://schemas.openxmlformats.org/officeDocument/2006/relationships/image" Target="../media/image104.png"/><Relationship Id="rId305" Type="http://schemas.openxmlformats.org/officeDocument/2006/relationships/image" Target="../media/image270.png"/><Relationship Id="rId44" Type="http://schemas.openxmlformats.org/officeDocument/2006/relationships/customXml" Target="../ink/ink1098.xml"/><Relationship Id="rId86" Type="http://schemas.openxmlformats.org/officeDocument/2006/relationships/customXml" Target="../ink/ink1119.xml"/><Relationship Id="rId151" Type="http://schemas.openxmlformats.org/officeDocument/2006/relationships/image" Target="../media/image118.png"/><Relationship Id="rId193" Type="http://schemas.openxmlformats.org/officeDocument/2006/relationships/image" Target="../media/image910.png"/><Relationship Id="rId207" Type="http://schemas.openxmlformats.org/officeDocument/2006/relationships/image" Target="../media/image125.png"/><Relationship Id="rId249" Type="http://schemas.openxmlformats.org/officeDocument/2006/relationships/image" Target="../media/image141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206.xml"/><Relationship Id="rId316" Type="http://schemas.openxmlformats.org/officeDocument/2006/relationships/customXml" Target="../ink/ink1234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1136.xml"/><Relationship Id="rId162" Type="http://schemas.openxmlformats.org/officeDocument/2006/relationships/customXml" Target="../ink/ink1157.xml"/><Relationship Id="rId218" Type="http://schemas.openxmlformats.org/officeDocument/2006/relationships/customXml" Target="../ink/ink1185.xml"/><Relationship Id="rId271" Type="http://schemas.openxmlformats.org/officeDocument/2006/relationships/image" Target="../media/image15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267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3.png"/><Relationship Id="rId324" Type="http://schemas.openxmlformats.org/officeDocument/2006/relationships/customXml" Target="../ink/ink1405.xml"/><Relationship Id="rId366" Type="http://schemas.openxmlformats.org/officeDocument/2006/relationships/customXml" Target="../ink/ink1426.xml"/><Relationship Id="rId170" Type="http://schemas.openxmlformats.org/officeDocument/2006/relationships/customXml" Target="../ink/ink1328.xml"/><Relationship Id="rId226" Type="http://schemas.openxmlformats.org/officeDocument/2006/relationships/customXml" Target="../ink/ink1356.xml"/><Relationship Id="rId268" Type="http://schemas.openxmlformats.org/officeDocument/2006/relationships/customXml" Target="../ink/ink1377.xml"/><Relationship Id="rId32" Type="http://schemas.openxmlformats.org/officeDocument/2006/relationships/customXml" Target="../ink/ink1259.xml"/><Relationship Id="rId74" Type="http://schemas.openxmlformats.org/officeDocument/2006/relationships/customXml" Target="../ink/ink1280.xml"/><Relationship Id="rId128" Type="http://schemas.openxmlformats.org/officeDocument/2006/relationships/customXml" Target="../ink/ink1307.xml"/><Relationship Id="rId335" Type="http://schemas.openxmlformats.org/officeDocument/2006/relationships/image" Target="../media/image287.png"/><Relationship Id="rId377" Type="http://schemas.openxmlformats.org/officeDocument/2006/relationships/image" Target="../media/image308.png"/><Relationship Id="rId5" Type="http://schemas.openxmlformats.org/officeDocument/2006/relationships/image" Target="../media/image3.png"/><Relationship Id="rId181" Type="http://schemas.openxmlformats.org/officeDocument/2006/relationships/image" Target="../media/image116.png"/><Relationship Id="rId237" Type="http://schemas.openxmlformats.org/officeDocument/2006/relationships/image" Target="../media/image135.png"/><Relationship Id="rId402" Type="http://schemas.openxmlformats.org/officeDocument/2006/relationships/customXml" Target="../ink/ink1444.xml"/><Relationship Id="rId279" Type="http://schemas.openxmlformats.org/officeDocument/2006/relationships/image" Target="../media/image156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1388.xml"/><Relationship Id="rId304" Type="http://schemas.openxmlformats.org/officeDocument/2006/relationships/customXml" Target="../ink/ink1395.xml"/><Relationship Id="rId346" Type="http://schemas.openxmlformats.org/officeDocument/2006/relationships/customXml" Target="../ink/ink1416.xml"/><Relationship Id="rId388" Type="http://schemas.openxmlformats.org/officeDocument/2006/relationships/customXml" Target="../ink/ink1437.xml"/><Relationship Id="rId85" Type="http://schemas.openxmlformats.org/officeDocument/2006/relationships/image" Target="../media/image43.png"/><Relationship Id="rId150" Type="http://schemas.openxmlformats.org/officeDocument/2006/relationships/customXml" Target="../ink/ink1318.xml"/><Relationship Id="rId192" Type="http://schemas.openxmlformats.org/officeDocument/2006/relationships/customXml" Target="../ink/ink1339.xml"/><Relationship Id="rId206" Type="http://schemas.openxmlformats.org/officeDocument/2006/relationships/customXml" Target="../ink/ink1346.xml"/><Relationship Id="rId413" Type="http://schemas.openxmlformats.org/officeDocument/2006/relationships/image" Target="../media/image326.png"/><Relationship Id="rId248" Type="http://schemas.openxmlformats.org/officeDocument/2006/relationships/customXml" Target="../ink/ink1367.xml"/><Relationship Id="rId12" Type="http://schemas.openxmlformats.org/officeDocument/2006/relationships/customXml" Target="../ink/ink1249.xml"/><Relationship Id="rId108" Type="http://schemas.openxmlformats.org/officeDocument/2006/relationships/customXml" Target="../ink/ink1297.xml"/><Relationship Id="rId315" Type="http://schemas.openxmlformats.org/officeDocument/2006/relationships/image" Target="../media/image275.png"/><Relationship Id="rId357" Type="http://schemas.openxmlformats.org/officeDocument/2006/relationships/image" Target="../media/image298.png"/><Relationship Id="rId54" Type="http://schemas.openxmlformats.org/officeDocument/2006/relationships/customXml" Target="../ink/ink1270.xml"/><Relationship Id="rId96" Type="http://schemas.openxmlformats.org/officeDocument/2006/relationships/customXml" Target="../ink/ink1291.xml"/><Relationship Id="rId161" Type="http://schemas.openxmlformats.org/officeDocument/2006/relationships/image" Target="../media/image84.png"/><Relationship Id="rId217" Type="http://schemas.openxmlformats.org/officeDocument/2006/relationships/image" Target="../media/image130.png"/><Relationship Id="rId399" Type="http://schemas.openxmlformats.org/officeDocument/2006/relationships/image" Target="../media/image319.png"/><Relationship Id="rId259" Type="http://schemas.openxmlformats.org/officeDocument/2006/relationships/image" Target="../media/image146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378.xml"/><Relationship Id="rId326" Type="http://schemas.openxmlformats.org/officeDocument/2006/relationships/customXml" Target="../ink/ink1406.xml"/><Relationship Id="rId65" Type="http://schemas.openxmlformats.org/officeDocument/2006/relationships/image" Target="../media/image33.png"/><Relationship Id="rId130" Type="http://schemas.openxmlformats.org/officeDocument/2006/relationships/customXml" Target="../ink/ink1308.xml"/><Relationship Id="rId368" Type="http://schemas.openxmlformats.org/officeDocument/2006/relationships/customXml" Target="../ink/ink1427.xml"/><Relationship Id="rId172" Type="http://schemas.openxmlformats.org/officeDocument/2006/relationships/customXml" Target="../ink/ink1329.xml"/><Relationship Id="rId228" Type="http://schemas.openxmlformats.org/officeDocument/2006/relationships/customXml" Target="../ink/ink1357.xml"/><Relationship Id="rId281" Type="http://schemas.openxmlformats.org/officeDocument/2006/relationships/image" Target="../media/image157.png"/><Relationship Id="rId337" Type="http://schemas.openxmlformats.org/officeDocument/2006/relationships/image" Target="../media/image288.png"/><Relationship Id="rId34" Type="http://schemas.openxmlformats.org/officeDocument/2006/relationships/customXml" Target="../ink/ink1260.xml"/><Relationship Id="rId76" Type="http://schemas.openxmlformats.org/officeDocument/2006/relationships/customXml" Target="../ink/ink1281.xml"/><Relationship Id="rId141" Type="http://schemas.openxmlformats.org/officeDocument/2006/relationships/image" Target="../media/image77.png"/><Relationship Id="rId379" Type="http://schemas.openxmlformats.org/officeDocument/2006/relationships/image" Target="../media/image309.png"/><Relationship Id="rId7" Type="http://schemas.openxmlformats.org/officeDocument/2006/relationships/image" Target="../media/image4.png"/><Relationship Id="rId183" Type="http://schemas.openxmlformats.org/officeDocument/2006/relationships/image" Target="../media/image117.png"/><Relationship Id="rId239" Type="http://schemas.openxmlformats.org/officeDocument/2006/relationships/image" Target="../media/image136.png"/><Relationship Id="rId390" Type="http://schemas.openxmlformats.org/officeDocument/2006/relationships/customXml" Target="../ink/ink1438.xml"/><Relationship Id="rId404" Type="http://schemas.openxmlformats.org/officeDocument/2006/relationships/customXml" Target="../ink/ink1445.xml"/><Relationship Id="rId250" Type="http://schemas.openxmlformats.org/officeDocument/2006/relationships/customXml" Target="../ink/ink1368.xml"/><Relationship Id="rId292" Type="http://schemas.openxmlformats.org/officeDocument/2006/relationships/customXml" Target="../ink/ink1389.xml"/><Relationship Id="rId306" Type="http://schemas.openxmlformats.org/officeDocument/2006/relationships/customXml" Target="../ink/ink1396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1298.xml"/><Relationship Id="rId348" Type="http://schemas.openxmlformats.org/officeDocument/2006/relationships/customXml" Target="../ink/ink1417.xml"/><Relationship Id="rId152" Type="http://schemas.openxmlformats.org/officeDocument/2006/relationships/customXml" Target="../ink/ink1319.xml"/><Relationship Id="rId194" Type="http://schemas.openxmlformats.org/officeDocument/2006/relationships/customXml" Target="../ink/ink1340.xml"/><Relationship Id="rId208" Type="http://schemas.openxmlformats.org/officeDocument/2006/relationships/customXml" Target="../ink/ink1347.xml"/><Relationship Id="rId415" Type="http://schemas.openxmlformats.org/officeDocument/2006/relationships/image" Target="../media/image327.png"/><Relationship Id="rId261" Type="http://schemas.openxmlformats.org/officeDocument/2006/relationships/image" Target="../media/image147.png"/><Relationship Id="rId14" Type="http://schemas.openxmlformats.org/officeDocument/2006/relationships/customXml" Target="../ink/ink1250.xml"/><Relationship Id="rId56" Type="http://schemas.openxmlformats.org/officeDocument/2006/relationships/customXml" Target="../ink/ink1271.xml"/><Relationship Id="rId317" Type="http://schemas.openxmlformats.org/officeDocument/2006/relationships/image" Target="../media/image276.png"/><Relationship Id="rId359" Type="http://schemas.openxmlformats.org/officeDocument/2006/relationships/image" Target="../media/image299.png"/><Relationship Id="rId98" Type="http://schemas.openxmlformats.org/officeDocument/2006/relationships/customXml" Target="../ink/ink1292.xml"/><Relationship Id="rId121" Type="http://schemas.openxmlformats.org/officeDocument/2006/relationships/image" Target="../media/image61.png"/><Relationship Id="rId163" Type="http://schemas.openxmlformats.org/officeDocument/2006/relationships/image" Target="../media/image85.png"/><Relationship Id="rId219" Type="http://schemas.openxmlformats.org/officeDocument/2006/relationships/image" Target="../media/image131.png"/><Relationship Id="rId370" Type="http://schemas.openxmlformats.org/officeDocument/2006/relationships/customXml" Target="../ink/ink1428.xml"/><Relationship Id="rId230" Type="http://schemas.openxmlformats.org/officeDocument/2006/relationships/customXml" Target="../ink/ink1358.xml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customXml" Target="../ink/ink1379.xml"/><Relationship Id="rId328" Type="http://schemas.openxmlformats.org/officeDocument/2006/relationships/customXml" Target="../ink/ink1407.xml"/><Relationship Id="rId132" Type="http://schemas.openxmlformats.org/officeDocument/2006/relationships/customXml" Target="../ink/ink1309.xml"/><Relationship Id="rId174" Type="http://schemas.openxmlformats.org/officeDocument/2006/relationships/customXml" Target="../ink/ink1330.xml"/><Relationship Id="rId381" Type="http://schemas.openxmlformats.org/officeDocument/2006/relationships/image" Target="../media/image310.png"/><Relationship Id="rId241" Type="http://schemas.openxmlformats.org/officeDocument/2006/relationships/image" Target="../media/image137.png"/><Relationship Id="rId36" Type="http://schemas.openxmlformats.org/officeDocument/2006/relationships/customXml" Target="../ink/ink1261.xml"/><Relationship Id="rId283" Type="http://schemas.openxmlformats.org/officeDocument/2006/relationships/image" Target="../media/image100.png"/><Relationship Id="rId339" Type="http://schemas.openxmlformats.org/officeDocument/2006/relationships/image" Target="../media/image289.png"/><Relationship Id="rId78" Type="http://schemas.openxmlformats.org/officeDocument/2006/relationships/customXml" Target="../ink/ink1282.xml"/><Relationship Id="rId101" Type="http://schemas.openxmlformats.org/officeDocument/2006/relationships/image" Target="../media/image51.png"/><Relationship Id="rId143" Type="http://schemas.openxmlformats.org/officeDocument/2006/relationships/image" Target="../media/image78.png"/><Relationship Id="rId185" Type="http://schemas.openxmlformats.org/officeDocument/2006/relationships/image" Target="../media/image870.png"/><Relationship Id="rId350" Type="http://schemas.openxmlformats.org/officeDocument/2006/relationships/customXml" Target="../ink/ink1418.xml"/><Relationship Id="rId406" Type="http://schemas.openxmlformats.org/officeDocument/2006/relationships/customXml" Target="../ink/ink1446.xml"/><Relationship Id="rId9" Type="http://schemas.openxmlformats.org/officeDocument/2006/relationships/image" Target="../media/image5.png"/><Relationship Id="rId210" Type="http://schemas.openxmlformats.org/officeDocument/2006/relationships/customXml" Target="../ink/ink1348.xml"/><Relationship Id="rId392" Type="http://schemas.openxmlformats.org/officeDocument/2006/relationships/customXml" Target="../ink/ink1439.xml"/><Relationship Id="rId252" Type="http://schemas.openxmlformats.org/officeDocument/2006/relationships/customXml" Target="../ink/ink1369.xml"/><Relationship Id="rId294" Type="http://schemas.openxmlformats.org/officeDocument/2006/relationships/customXml" Target="../ink/ink1390.xml"/><Relationship Id="rId308" Type="http://schemas.openxmlformats.org/officeDocument/2006/relationships/customXml" Target="../ink/ink1397.xml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1299.xml"/><Relationship Id="rId154" Type="http://schemas.openxmlformats.org/officeDocument/2006/relationships/customXml" Target="../ink/ink1320.xml"/><Relationship Id="rId361" Type="http://schemas.openxmlformats.org/officeDocument/2006/relationships/image" Target="../media/image300.png"/><Relationship Id="rId196" Type="http://schemas.openxmlformats.org/officeDocument/2006/relationships/customXml" Target="../ink/ink1341.xml"/><Relationship Id="rId417" Type="http://schemas.openxmlformats.org/officeDocument/2006/relationships/image" Target="../media/image328.png"/><Relationship Id="rId16" Type="http://schemas.openxmlformats.org/officeDocument/2006/relationships/customXml" Target="../ink/ink1251.xml"/><Relationship Id="rId221" Type="http://schemas.openxmlformats.org/officeDocument/2006/relationships/image" Target="../media/image950.png"/><Relationship Id="rId263" Type="http://schemas.openxmlformats.org/officeDocument/2006/relationships/image" Target="../media/image148.png"/><Relationship Id="rId319" Type="http://schemas.openxmlformats.org/officeDocument/2006/relationships/image" Target="../media/image277.png"/><Relationship Id="rId58" Type="http://schemas.openxmlformats.org/officeDocument/2006/relationships/customXml" Target="../ink/ink1272.xml"/><Relationship Id="rId123" Type="http://schemas.openxmlformats.org/officeDocument/2006/relationships/image" Target="../media/image62.png"/><Relationship Id="rId330" Type="http://schemas.openxmlformats.org/officeDocument/2006/relationships/customXml" Target="../ink/ink1408.xml"/><Relationship Id="rId165" Type="http://schemas.openxmlformats.org/officeDocument/2006/relationships/image" Target="../media/image86.png"/><Relationship Id="rId372" Type="http://schemas.openxmlformats.org/officeDocument/2006/relationships/customXml" Target="../ink/ink1429.xml"/><Relationship Id="rId232" Type="http://schemas.openxmlformats.org/officeDocument/2006/relationships/customXml" Target="../ink/ink1359.xml"/><Relationship Id="rId274" Type="http://schemas.openxmlformats.org/officeDocument/2006/relationships/customXml" Target="../ink/ink1380.xml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1310.xml"/><Relationship Id="rId80" Type="http://schemas.openxmlformats.org/officeDocument/2006/relationships/customXml" Target="../ink/ink1283.xml"/><Relationship Id="rId176" Type="http://schemas.openxmlformats.org/officeDocument/2006/relationships/customXml" Target="../ink/ink1331.xml"/><Relationship Id="rId341" Type="http://schemas.openxmlformats.org/officeDocument/2006/relationships/image" Target="../media/image290.png"/><Relationship Id="rId383" Type="http://schemas.openxmlformats.org/officeDocument/2006/relationships/image" Target="../media/image311.png"/><Relationship Id="rId201" Type="http://schemas.openxmlformats.org/officeDocument/2006/relationships/image" Target="../media/image122.png"/><Relationship Id="rId222" Type="http://schemas.openxmlformats.org/officeDocument/2006/relationships/customXml" Target="../ink/ink1354.xml"/><Relationship Id="rId243" Type="http://schemas.openxmlformats.org/officeDocument/2006/relationships/image" Target="../media/image138.png"/><Relationship Id="rId264" Type="http://schemas.openxmlformats.org/officeDocument/2006/relationships/customXml" Target="../ink/ink1375.xml"/><Relationship Id="rId285" Type="http://schemas.openxmlformats.org/officeDocument/2006/relationships/image" Target="../media/image101.png"/><Relationship Id="rId17" Type="http://schemas.openxmlformats.org/officeDocument/2006/relationships/image" Target="../media/image9.png"/><Relationship Id="rId38" Type="http://schemas.openxmlformats.org/officeDocument/2006/relationships/customXml" Target="../ink/ink1262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305.xml"/><Relationship Id="rId310" Type="http://schemas.openxmlformats.org/officeDocument/2006/relationships/customXml" Target="../ink/ink1398.xml"/><Relationship Id="rId70" Type="http://schemas.openxmlformats.org/officeDocument/2006/relationships/customXml" Target="../ink/ink1278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326.xml"/><Relationship Id="rId187" Type="http://schemas.openxmlformats.org/officeDocument/2006/relationships/image" Target="../media/image880.png"/><Relationship Id="rId331" Type="http://schemas.openxmlformats.org/officeDocument/2006/relationships/image" Target="../media/image283.png"/><Relationship Id="rId352" Type="http://schemas.openxmlformats.org/officeDocument/2006/relationships/customXml" Target="../ink/ink1419.xml"/><Relationship Id="rId373" Type="http://schemas.openxmlformats.org/officeDocument/2006/relationships/image" Target="../media/image306.png"/><Relationship Id="rId394" Type="http://schemas.openxmlformats.org/officeDocument/2006/relationships/customXml" Target="../ink/ink1440.xml"/><Relationship Id="rId408" Type="http://schemas.openxmlformats.org/officeDocument/2006/relationships/customXml" Target="../ink/ink144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49.xml"/><Relationship Id="rId233" Type="http://schemas.openxmlformats.org/officeDocument/2006/relationships/image" Target="../media/image133.png"/><Relationship Id="rId254" Type="http://schemas.openxmlformats.org/officeDocument/2006/relationships/customXml" Target="../ink/ink1370.xml"/><Relationship Id="rId28" Type="http://schemas.openxmlformats.org/officeDocument/2006/relationships/customXml" Target="../ink/ink1257.xml"/><Relationship Id="rId49" Type="http://schemas.openxmlformats.org/officeDocument/2006/relationships/image" Target="../media/image25.png"/><Relationship Id="rId114" Type="http://schemas.openxmlformats.org/officeDocument/2006/relationships/customXml" Target="../ink/ink1300.xml"/><Relationship Id="rId275" Type="http://schemas.openxmlformats.org/officeDocument/2006/relationships/image" Target="../media/image154.png"/><Relationship Id="rId296" Type="http://schemas.openxmlformats.org/officeDocument/2006/relationships/customXml" Target="../ink/ink1391.xml"/><Relationship Id="rId300" Type="http://schemas.openxmlformats.org/officeDocument/2006/relationships/customXml" Target="../ink/ink1393.xml"/><Relationship Id="rId60" Type="http://schemas.openxmlformats.org/officeDocument/2006/relationships/customXml" Target="../ink/ink1273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321.xml"/><Relationship Id="rId177" Type="http://schemas.openxmlformats.org/officeDocument/2006/relationships/image" Target="../media/image114.png"/><Relationship Id="rId198" Type="http://schemas.openxmlformats.org/officeDocument/2006/relationships/customXml" Target="../ink/ink1342.xml"/><Relationship Id="rId321" Type="http://schemas.openxmlformats.org/officeDocument/2006/relationships/image" Target="../media/image278.png"/><Relationship Id="rId342" Type="http://schemas.openxmlformats.org/officeDocument/2006/relationships/customXml" Target="../ink/ink1414.xml"/><Relationship Id="rId363" Type="http://schemas.openxmlformats.org/officeDocument/2006/relationships/image" Target="../media/image301.png"/><Relationship Id="rId384" Type="http://schemas.openxmlformats.org/officeDocument/2006/relationships/customXml" Target="../ink/ink1435.xml"/><Relationship Id="rId202" Type="http://schemas.openxmlformats.org/officeDocument/2006/relationships/customXml" Target="../ink/ink1344.xml"/><Relationship Id="rId223" Type="http://schemas.openxmlformats.org/officeDocument/2006/relationships/image" Target="../media/image960.png"/><Relationship Id="rId244" Type="http://schemas.openxmlformats.org/officeDocument/2006/relationships/customXml" Target="../ink/ink1365.xml"/><Relationship Id="rId18" Type="http://schemas.openxmlformats.org/officeDocument/2006/relationships/customXml" Target="../ink/ink1252.xml"/><Relationship Id="rId39" Type="http://schemas.openxmlformats.org/officeDocument/2006/relationships/image" Target="../media/image20.png"/><Relationship Id="rId265" Type="http://schemas.openxmlformats.org/officeDocument/2006/relationships/image" Target="../media/image149.png"/><Relationship Id="rId286" Type="http://schemas.openxmlformats.org/officeDocument/2006/relationships/customXml" Target="../ink/ink1386.xml"/><Relationship Id="rId50" Type="http://schemas.openxmlformats.org/officeDocument/2006/relationships/customXml" Target="../ink/ink1268.xml"/><Relationship Id="rId104" Type="http://schemas.openxmlformats.org/officeDocument/2006/relationships/customXml" Target="../ink/ink1295.xml"/><Relationship Id="rId125" Type="http://schemas.openxmlformats.org/officeDocument/2006/relationships/image" Target="../media/image63.png"/><Relationship Id="rId146" Type="http://schemas.openxmlformats.org/officeDocument/2006/relationships/customXml" Target="../ink/ink1316.xml"/><Relationship Id="rId167" Type="http://schemas.openxmlformats.org/officeDocument/2006/relationships/image" Target="../media/image109.png"/><Relationship Id="rId188" Type="http://schemas.openxmlformats.org/officeDocument/2006/relationships/customXml" Target="../ink/ink1337.xml"/><Relationship Id="rId311" Type="http://schemas.openxmlformats.org/officeDocument/2006/relationships/image" Target="../media/image273.png"/><Relationship Id="rId332" Type="http://schemas.openxmlformats.org/officeDocument/2006/relationships/customXml" Target="../ink/ink1409.xml"/><Relationship Id="rId353" Type="http://schemas.openxmlformats.org/officeDocument/2006/relationships/image" Target="../media/image296.png"/><Relationship Id="rId374" Type="http://schemas.openxmlformats.org/officeDocument/2006/relationships/customXml" Target="../ink/ink1430.xml"/><Relationship Id="rId395" Type="http://schemas.openxmlformats.org/officeDocument/2006/relationships/image" Target="../media/image317.png"/><Relationship Id="rId409" Type="http://schemas.openxmlformats.org/officeDocument/2006/relationships/image" Target="../media/image324.png"/><Relationship Id="rId71" Type="http://schemas.openxmlformats.org/officeDocument/2006/relationships/image" Target="../media/image36.png"/><Relationship Id="rId92" Type="http://schemas.openxmlformats.org/officeDocument/2006/relationships/customXml" Target="../ink/ink1289.xml"/><Relationship Id="rId213" Type="http://schemas.openxmlformats.org/officeDocument/2006/relationships/image" Target="../media/image128.png"/><Relationship Id="rId234" Type="http://schemas.openxmlformats.org/officeDocument/2006/relationships/customXml" Target="../ink/ink1360.xml"/><Relationship Id="rId2" Type="http://schemas.openxmlformats.org/officeDocument/2006/relationships/customXml" Target="../ink/ink1244.xml"/><Relationship Id="rId29" Type="http://schemas.openxmlformats.org/officeDocument/2006/relationships/image" Target="../media/image15.png"/><Relationship Id="rId255" Type="http://schemas.openxmlformats.org/officeDocument/2006/relationships/image" Target="../media/image144.png"/><Relationship Id="rId276" Type="http://schemas.openxmlformats.org/officeDocument/2006/relationships/customXml" Target="../ink/ink1381.xml"/><Relationship Id="rId297" Type="http://schemas.openxmlformats.org/officeDocument/2006/relationships/image" Target="../media/image107.png"/><Relationship Id="rId40" Type="http://schemas.openxmlformats.org/officeDocument/2006/relationships/customXml" Target="../ink/ink1263.xml"/><Relationship Id="rId115" Type="http://schemas.openxmlformats.org/officeDocument/2006/relationships/image" Target="../media/image58.png"/><Relationship Id="rId136" Type="http://schemas.openxmlformats.org/officeDocument/2006/relationships/customXml" Target="../ink/ink1311.xml"/><Relationship Id="rId157" Type="http://schemas.openxmlformats.org/officeDocument/2006/relationships/image" Target="../media/image121.png"/><Relationship Id="rId178" Type="http://schemas.openxmlformats.org/officeDocument/2006/relationships/customXml" Target="../ink/ink1332.xml"/><Relationship Id="rId301" Type="http://schemas.openxmlformats.org/officeDocument/2006/relationships/image" Target="../media/image268.png"/><Relationship Id="rId322" Type="http://schemas.openxmlformats.org/officeDocument/2006/relationships/customXml" Target="../ink/ink1404.xml"/><Relationship Id="rId343" Type="http://schemas.openxmlformats.org/officeDocument/2006/relationships/image" Target="../media/image291.png"/><Relationship Id="rId364" Type="http://schemas.openxmlformats.org/officeDocument/2006/relationships/customXml" Target="../ink/ink1425.xml"/><Relationship Id="rId61" Type="http://schemas.openxmlformats.org/officeDocument/2006/relationships/image" Target="../media/image31.png"/><Relationship Id="rId82" Type="http://schemas.openxmlformats.org/officeDocument/2006/relationships/customXml" Target="../ink/ink1284.xml"/><Relationship Id="rId199" Type="http://schemas.openxmlformats.org/officeDocument/2006/relationships/image" Target="../media/image940.png"/><Relationship Id="rId203" Type="http://schemas.openxmlformats.org/officeDocument/2006/relationships/image" Target="../media/image123.png"/><Relationship Id="rId385" Type="http://schemas.openxmlformats.org/officeDocument/2006/relationships/image" Target="../media/image312.png"/><Relationship Id="rId19" Type="http://schemas.openxmlformats.org/officeDocument/2006/relationships/image" Target="../media/image10.png"/><Relationship Id="rId224" Type="http://schemas.openxmlformats.org/officeDocument/2006/relationships/customXml" Target="../ink/ink1355.xml"/><Relationship Id="rId245" Type="http://schemas.openxmlformats.org/officeDocument/2006/relationships/image" Target="../media/image139.png"/><Relationship Id="rId266" Type="http://schemas.openxmlformats.org/officeDocument/2006/relationships/customXml" Target="../ink/ink1376.xml"/><Relationship Id="rId287" Type="http://schemas.openxmlformats.org/officeDocument/2006/relationships/image" Target="../media/image102.png"/><Relationship Id="rId410" Type="http://schemas.openxmlformats.org/officeDocument/2006/relationships/customXml" Target="../ink/ink1448.xml"/><Relationship Id="rId30" Type="http://schemas.openxmlformats.org/officeDocument/2006/relationships/customXml" Target="../ink/ink1258.xml"/><Relationship Id="rId105" Type="http://schemas.openxmlformats.org/officeDocument/2006/relationships/image" Target="../media/image53.png"/><Relationship Id="rId126" Type="http://schemas.openxmlformats.org/officeDocument/2006/relationships/customXml" Target="../ink/ink1306.xml"/><Relationship Id="rId147" Type="http://schemas.openxmlformats.org/officeDocument/2006/relationships/image" Target="../media/image80.png"/><Relationship Id="rId168" Type="http://schemas.openxmlformats.org/officeDocument/2006/relationships/customXml" Target="../ink/ink1327.xml"/><Relationship Id="rId312" Type="http://schemas.openxmlformats.org/officeDocument/2006/relationships/customXml" Target="../ink/ink1399.xml"/><Relationship Id="rId333" Type="http://schemas.openxmlformats.org/officeDocument/2006/relationships/image" Target="../media/image286.png"/><Relationship Id="rId354" Type="http://schemas.openxmlformats.org/officeDocument/2006/relationships/customXml" Target="../ink/ink1420.xml"/><Relationship Id="rId51" Type="http://schemas.openxmlformats.org/officeDocument/2006/relationships/image" Target="../media/image26.png"/><Relationship Id="rId72" Type="http://schemas.openxmlformats.org/officeDocument/2006/relationships/customXml" Target="../ink/ink1279.xml"/><Relationship Id="rId93" Type="http://schemas.openxmlformats.org/officeDocument/2006/relationships/image" Target="../media/image47.png"/><Relationship Id="rId189" Type="http://schemas.openxmlformats.org/officeDocument/2006/relationships/image" Target="../media/image890.png"/><Relationship Id="rId375" Type="http://schemas.openxmlformats.org/officeDocument/2006/relationships/image" Target="../media/image307.png"/><Relationship Id="rId396" Type="http://schemas.openxmlformats.org/officeDocument/2006/relationships/customXml" Target="../ink/ink1441.xml"/><Relationship Id="rId3" Type="http://schemas.openxmlformats.org/officeDocument/2006/relationships/image" Target="../media/image2.png"/><Relationship Id="rId214" Type="http://schemas.openxmlformats.org/officeDocument/2006/relationships/customXml" Target="../ink/ink1350.xml"/><Relationship Id="rId235" Type="http://schemas.openxmlformats.org/officeDocument/2006/relationships/image" Target="../media/image134.png"/><Relationship Id="rId256" Type="http://schemas.openxmlformats.org/officeDocument/2006/relationships/customXml" Target="../ink/ink1371.xml"/><Relationship Id="rId277" Type="http://schemas.openxmlformats.org/officeDocument/2006/relationships/image" Target="../media/image155.png"/><Relationship Id="rId298" Type="http://schemas.openxmlformats.org/officeDocument/2006/relationships/customXml" Target="../ink/ink1392.xml"/><Relationship Id="rId400" Type="http://schemas.openxmlformats.org/officeDocument/2006/relationships/customXml" Target="../ink/ink1443.xml"/><Relationship Id="rId116" Type="http://schemas.openxmlformats.org/officeDocument/2006/relationships/customXml" Target="../ink/ink1301.xml"/><Relationship Id="rId137" Type="http://schemas.openxmlformats.org/officeDocument/2006/relationships/image" Target="../media/image75.png"/><Relationship Id="rId158" Type="http://schemas.openxmlformats.org/officeDocument/2006/relationships/customXml" Target="../ink/ink1322.xml"/><Relationship Id="rId302" Type="http://schemas.openxmlformats.org/officeDocument/2006/relationships/customXml" Target="../ink/ink1394.xml"/><Relationship Id="rId323" Type="http://schemas.openxmlformats.org/officeDocument/2006/relationships/image" Target="../media/image279.png"/><Relationship Id="rId344" Type="http://schemas.openxmlformats.org/officeDocument/2006/relationships/customXml" Target="../ink/ink1415.xml"/><Relationship Id="rId20" Type="http://schemas.openxmlformats.org/officeDocument/2006/relationships/customXml" Target="../ink/ink1253.xml"/><Relationship Id="rId41" Type="http://schemas.openxmlformats.org/officeDocument/2006/relationships/image" Target="../media/image21.png"/><Relationship Id="rId62" Type="http://schemas.openxmlformats.org/officeDocument/2006/relationships/customXml" Target="../ink/ink1274.xml"/><Relationship Id="rId83" Type="http://schemas.openxmlformats.org/officeDocument/2006/relationships/image" Target="../media/image42.png"/><Relationship Id="rId179" Type="http://schemas.openxmlformats.org/officeDocument/2006/relationships/image" Target="../media/image115.png"/><Relationship Id="rId365" Type="http://schemas.openxmlformats.org/officeDocument/2006/relationships/image" Target="../media/image302.png"/><Relationship Id="rId386" Type="http://schemas.openxmlformats.org/officeDocument/2006/relationships/customXml" Target="../ink/ink1436.xml"/><Relationship Id="rId190" Type="http://schemas.openxmlformats.org/officeDocument/2006/relationships/customXml" Target="../ink/ink1338.xml"/><Relationship Id="rId204" Type="http://schemas.openxmlformats.org/officeDocument/2006/relationships/customXml" Target="../ink/ink1345.xml"/><Relationship Id="rId225" Type="http://schemas.openxmlformats.org/officeDocument/2006/relationships/image" Target="../media/image970.png"/><Relationship Id="rId246" Type="http://schemas.openxmlformats.org/officeDocument/2006/relationships/customXml" Target="../ink/ink1366.xml"/><Relationship Id="rId267" Type="http://schemas.openxmlformats.org/officeDocument/2006/relationships/image" Target="../media/image150.png"/><Relationship Id="rId288" Type="http://schemas.openxmlformats.org/officeDocument/2006/relationships/customXml" Target="../ink/ink1387.xml"/><Relationship Id="rId411" Type="http://schemas.openxmlformats.org/officeDocument/2006/relationships/image" Target="../media/image325.png"/><Relationship Id="rId106" Type="http://schemas.openxmlformats.org/officeDocument/2006/relationships/customXml" Target="../ink/ink1296.xml"/><Relationship Id="rId127" Type="http://schemas.openxmlformats.org/officeDocument/2006/relationships/image" Target="../media/image64.png"/><Relationship Id="rId313" Type="http://schemas.openxmlformats.org/officeDocument/2006/relationships/image" Target="../media/image274.png"/><Relationship Id="rId10" Type="http://schemas.openxmlformats.org/officeDocument/2006/relationships/customXml" Target="../ink/ink1248.xml"/><Relationship Id="rId31" Type="http://schemas.openxmlformats.org/officeDocument/2006/relationships/image" Target="../media/image16.png"/><Relationship Id="rId52" Type="http://schemas.openxmlformats.org/officeDocument/2006/relationships/customXml" Target="../ink/ink1269.xml"/><Relationship Id="rId73" Type="http://schemas.openxmlformats.org/officeDocument/2006/relationships/image" Target="../media/image37.png"/><Relationship Id="rId94" Type="http://schemas.openxmlformats.org/officeDocument/2006/relationships/customXml" Target="../ink/ink1290.xml"/><Relationship Id="rId148" Type="http://schemas.openxmlformats.org/officeDocument/2006/relationships/customXml" Target="../ink/ink1317.xml"/><Relationship Id="rId169" Type="http://schemas.openxmlformats.org/officeDocument/2006/relationships/image" Target="../media/image110.png"/><Relationship Id="rId334" Type="http://schemas.openxmlformats.org/officeDocument/2006/relationships/customXml" Target="../ink/ink1410.xml"/><Relationship Id="rId355" Type="http://schemas.openxmlformats.org/officeDocument/2006/relationships/image" Target="../media/image297.png"/><Relationship Id="rId376" Type="http://schemas.openxmlformats.org/officeDocument/2006/relationships/customXml" Target="../ink/ink1431.xml"/><Relationship Id="rId397" Type="http://schemas.openxmlformats.org/officeDocument/2006/relationships/image" Target="../media/image318.png"/><Relationship Id="rId4" Type="http://schemas.openxmlformats.org/officeDocument/2006/relationships/customXml" Target="../ink/ink1245.xml"/><Relationship Id="rId180" Type="http://schemas.openxmlformats.org/officeDocument/2006/relationships/customXml" Target="../ink/ink1333.xml"/><Relationship Id="rId215" Type="http://schemas.openxmlformats.org/officeDocument/2006/relationships/image" Target="../media/image129.png"/><Relationship Id="rId236" Type="http://schemas.openxmlformats.org/officeDocument/2006/relationships/customXml" Target="../ink/ink1361.xml"/><Relationship Id="rId257" Type="http://schemas.openxmlformats.org/officeDocument/2006/relationships/image" Target="../media/image145.png"/><Relationship Id="rId278" Type="http://schemas.openxmlformats.org/officeDocument/2006/relationships/customXml" Target="../ink/ink1382.xml"/><Relationship Id="rId401" Type="http://schemas.openxmlformats.org/officeDocument/2006/relationships/image" Target="../media/image320.png"/><Relationship Id="rId303" Type="http://schemas.openxmlformats.org/officeDocument/2006/relationships/image" Target="../media/image269.png"/><Relationship Id="rId42" Type="http://schemas.openxmlformats.org/officeDocument/2006/relationships/customXml" Target="../ink/ink1264.xml"/><Relationship Id="rId84" Type="http://schemas.openxmlformats.org/officeDocument/2006/relationships/customXml" Target="../ink/ink1285.xml"/><Relationship Id="rId138" Type="http://schemas.openxmlformats.org/officeDocument/2006/relationships/customXml" Target="../ink/ink1312.xml"/><Relationship Id="rId345" Type="http://schemas.openxmlformats.org/officeDocument/2006/relationships/image" Target="../media/image292.png"/><Relationship Id="rId387" Type="http://schemas.openxmlformats.org/officeDocument/2006/relationships/image" Target="../media/image313.png"/><Relationship Id="rId191" Type="http://schemas.openxmlformats.org/officeDocument/2006/relationships/image" Target="../media/image900.png"/><Relationship Id="rId205" Type="http://schemas.openxmlformats.org/officeDocument/2006/relationships/image" Target="../media/image124.png"/><Relationship Id="rId247" Type="http://schemas.openxmlformats.org/officeDocument/2006/relationships/image" Target="../media/image140.png"/><Relationship Id="rId412" Type="http://schemas.openxmlformats.org/officeDocument/2006/relationships/customXml" Target="../ink/ink1449.xml"/><Relationship Id="rId107" Type="http://schemas.openxmlformats.org/officeDocument/2006/relationships/image" Target="../media/image54.png"/><Relationship Id="rId289" Type="http://schemas.openxmlformats.org/officeDocument/2006/relationships/image" Target="../media/image103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8.png"/><Relationship Id="rId314" Type="http://schemas.openxmlformats.org/officeDocument/2006/relationships/customXml" Target="../ink/ink1400.xml"/><Relationship Id="rId356" Type="http://schemas.openxmlformats.org/officeDocument/2006/relationships/customXml" Target="../ink/ink1421.xml"/><Relationship Id="rId398" Type="http://schemas.openxmlformats.org/officeDocument/2006/relationships/customXml" Target="../ink/ink1442.xml"/><Relationship Id="rId95" Type="http://schemas.openxmlformats.org/officeDocument/2006/relationships/image" Target="../media/image48.png"/><Relationship Id="rId160" Type="http://schemas.openxmlformats.org/officeDocument/2006/relationships/customXml" Target="../ink/ink1323.xml"/><Relationship Id="rId216" Type="http://schemas.openxmlformats.org/officeDocument/2006/relationships/customXml" Target="../ink/ink1351.xml"/><Relationship Id="rId258" Type="http://schemas.openxmlformats.org/officeDocument/2006/relationships/customXml" Target="../ink/ink1372.xml"/><Relationship Id="rId22" Type="http://schemas.openxmlformats.org/officeDocument/2006/relationships/customXml" Target="../ink/ink1254.xml"/><Relationship Id="rId64" Type="http://schemas.openxmlformats.org/officeDocument/2006/relationships/customXml" Target="../ink/ink1275.xml"/><Relationship Id="rId118" Type="http://schemas.openxmlformats.org/officeDocument/2006/relationships/customXml" Target="../ink/ink1302.xml"/><Relationship Id="rId325" Type="http://schemas.openxmlformats.org/officeDocument/2006/relationships/image" Target="../media/image280.png"/><Relationship Id="rId367" Type="http://schemas.openxmlformats.org/officeDocument/2006/relationships/image" Target="../media/image303.png"/><Relationship Id="rId171" Type="http://schemas.openxmlformats.org/officeDocument/2006/relationships/image" Target="../media/image111.png"/><Relationship Id="rId227" Type="http://schemas.openxmlformats.org/officeDocument/2006/relationships/image" Target="../media/image980.png"/><Relationship Id="rId269" Type="http://schemas.openxmlformats.org/officeDocument/2006/relationships/image" Target="../media/image151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383.xml"/><Relationship Id="rId336" Type="http://schemas.openxmlformats.org/officeDocument/2006/relationships/customXml" Target="../ink/ink1411.xml"/><Relationship Id="rId75" Type="http://schemas.openxmlformats.org/officeDocument/2006/relationships/image" Target="../media/image38.png"/><Relationship Id="rId140" Type="http://schemas.openxmlformats.org/officeDocument/2006/relationships/customXml" Target="../ink/ink1313.xml"/><Relationship Id="rId182" Type="http://schemas.openxmlformats.org/officeDocument/2006/relationships/customXml" Target="../ink/ink1334.xml"/><Relationship Id="rId378" Type="http://schemas.openxmlformats.org/officeDocument/2006/relationships/customXml" Target="../ink/ink1432.xml"/><Relationship Id="rId403" Type="http://schemas.openxmlformats.org/officeDocument/2006/relationships/image" Target="../media/image321.png"/><Relationship Id="rId6" Type="http://schemas.openxmlformats.org/officeDocument/2006/relationships/customXml" Target="../ink/ink1246.xml"/><Relationship Id="rId238" Type="http://schemas.openxmlformats.org/officeDocument/2006/relationships/customXml" Target="../ink/ink1362.xml"/><Relationship Id="rId291" Type="http://schemas.openxmlformats.org/officeDocument/2006/relationships/image" Target="../media/image104.png"/><Relationship Id="rId305" Type="http://schemas.openxmlformats.org/officeDocument/2006/relationships/image" Target="../media/image270.png"/><Relationship Id="rId347" Type="http://schemas.openxmlformats.org/officeDocument/2006/relationships/image" Target="../media/image293.png"/><Relationship Id="rId44" Type="http://schemas.openxmlformats.org/officeDocument/2006/relationships/customXml" Target="../ink/ink1265.xml"/><Relationship Id="rId86" Type="http://schemas.openxmlformats.org/officeDocument/2006/relationships/customXml" Target="../ink/ink1286.xml"/><Relationship Id="rId151" Type="http://schemas.openxmlformats.org/officeDocument/2006/relationships/image" Target="../media/image118.png"/><Relationship Id="rId389" Type="http://schemas.openxmlformats.org/officeDocument/2006/relationships/image" Target="../media/image314.png"/><Relationship Id="rId193" Type="http://schemas.openxmlformats.org/officeDocument/2006/relationships/image" Target="../media/image910.png"/><Relationship Id="rId207" Type="http://schemas.openxmlformats.org/officeDocument/2006/relationships/image" Target="../media/image125.png"/><Relationship Id="rId249" Type="http://schemas.openxmlformats.org/officeDocument/2006/relationships/image" Target="../media/image141.png"/><Relationship Id="rId414" Type="http://schemas.openxmlformats.org/officeDocument/2006/relationships/customXml" Target="../ink/ink1450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373.xml"/><Relationship Id="rId316" Type="http://schemas.openxmlformats.org/officeDocument/2006/relationships/customXml" Target="../ink/ink1401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1303.xml"/><Relationship Id="rId358" Type="http://schemas.openxmlformats.org/officeDocument/2006/relationships/customXml" Target="../ink/ink1422.xml"/><Relationship Id="rId162" Type="http://schemas.openxmlformats.org/officeDocument/2006/relationships/customXml" Target="../ink/ink1324.xml"/><Relationship Id="rId218" Type="http://schemas.openxmlformats.org/officeDocument/2006/relationships/customXml" Target="../ink/ink1352.xml"/><Relationship Id="rId271" Type="http://schemas.openxmlformats.org/officeDocument/2006/relationships/image" Target="../media/image152.png"/><Relationship Id="rId24" Type="http://schemas.openxmlformats.org/officeDocument/2006/relationships/customXml" Target="../ink/ink1255.xml"/><Relationship Id="rId66" Type="http://schemas.openxmlformats.org/officeDocument/2006/relationships/customXml" Target="../ink/ink1276.xml"/><Relationship Id="rId131" Type="http://schemas.openxmlformats.org/officeDocument/2006/relationships/image" Target="../media/image66.png"/><Relationship Id="rId327" Type="http://schemas.openxmlformats.org/officeDocument/2006/relationships/image" Target="../media/image281.png"/><Relationship Id="rId369" Type="http://schemas.openxmlformats.org/officeDocument/2006/relationships/image" Target="../media/image304.png"/><Relationship Id="rId173" Type="http://schemas.openxmlformats.org/officeDocument/2006/relationships/image" Target="../media/image112.png"/><Relationship Id="rId229" Type="http://schemas.openxmlformats.org/officeDocument/2006/relationships/image" Target="../media/image990.png"/><Relationship Id="rId380" Type="http://schemas.openxmlformats.org/officeDocument/2006/relationships/customXml" Target="../ink/ink1433.xml"/><Relationship Id="rId240" Type="http://schemas.openxmlformats.org/officeDocument/2006/relationships/customXml" Target="../ink/ink1363.xml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1293.xml"/><Relationship Id="rId282" Type="http://schemas.openxmlformats.org/officeDocument/2006/relationships/customXml" Target="../ink/ink1384.xml"/><Relationship Id="rId338" Type="http://schemas.openxmlformats.org/officeDocument/2006/relationships/customXml" Target="../ink/ink1412.xml"/><Relationship Id="rId8" Type="http://schemas.openxmlformats.org/officeDocument/2006/relationships/customXml" Target="../ink/ink1247.xml"/><Relationship Id="rId142" Type="http://schemas.openxmlformats.org/officeDocument/2006/relationships/customXml" Target="../ink/ink1314.xml"/><Relationship Id="rId184" Type="http://schemas.openxmlformats.org/officeDocument/2006/relationships/customXml" Target="../ink/ink1335.xml"/><Relationship Id="rId391" Type="http://schemas.openxmlformats.org/officeDocument/2006/relationships/image" Target="../media/image315.png"/><Relationship Id="rId405" Type="http://schemas.openxmlformats.org/officeDocument/2006/relationships/image" Target="../media/image322.png"/><Relationship Id="rId251" Type="http://schemas.openxmlformats.org/officeDocument/2006/relationships/image" Target="../media/image142.png"/><Relationship Id="rId46" Type="http://schemas.openxmlformats.org/officeDocument/2006/relationships/customXml" Target="../ink/ink1266.xml"/><Relationship Id="rId293" Type="http://schemas.openxmlformats.org/officeDocument/2006/relationships/image" Target="../media/image105.png"/><Relationship Id="rId307" Type="http://schemas.openxmlformats.org/officeDocument/2006/relationships/image" Target="../media/image271.png"/><Relationship Id="rId349" Type="http://schemas.openxmlformats.org/officeDocument/2006/relationships/image" Target="../media/image294.png"/><Relationship Id="rId88" Type="http://schemas.openxmlformats.org/officeDocument/2006/relationships/customXml" Target="../ink/ink1287.xml"/><Relationship Id="rId111" Type="http://schemas.openxmlformats.org/officeDocument/2006/relationships/image" Target="../media/image56.png"/><Relationship Id="rId153" Type="http://schemas.openxmlformats.org/officeDocument/2006/relationships/image" Target="../media/image119.png"/><Relationship Id="rId195" Type="http://schemas.openxmlformats.org/officeDocument/2006/relationships/image" Target="../media/image920.png"/><Relationship Id="rId209" Type="http://schemas.openxmlformats.org/officeDocument/2006/relationships/image" Target="../media/image126.png"/><Relationship Id="rId360" Type="http://schemas.openxmlformats.org/officeDocument/2006/relationships/customXml" Target="../ink/ink1423.xml"/><Relationship Id="rId416" Type="http://schemas.openxmlformats.org/officeDocument/2006/relationships/customXml" Target="../ink/ink1451.xml"/><Relationship Id="rId220" Type="http://schemas.openxmlformats.org/officeDocument/2006/relationships/customXml" Target="../ink/ink1353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customXml" Target="../ink/ink1374.xml"/><Relationship Id="rId318" Type="http://schemas.openxmlformats.org/officeDocument/2006/relationships/customXml" Target="../ink/ink1402.xml"/><Relationship Id="rId99" Type="http://schemas.openxmlformats.org/officeDocument/2006/relationships/image" Target="../media/image50.png"/><Relationship Id="rId122" Type="http://schemas.openxmlformats.org/officeDocument/2006/relationships/customXml" Target="../ink/ink1304.xml"/><Relationship Id="rId164" Type="http://schemas.openxmlformats.org/officeDocument/2006/relationships/customXml" Target="../ink/ink1325.xml"/><Relationship Id="rId371" Type="http://schemas.openxmlformats.org/officeDocument/2006/relationships/image" Target="../media/image305.png"/><Relationship Id="rId26" Type="http://schemas.openxmlformats.org/officeDocument/2006/relationships/customXml" Target="../ink/ink1256.xml"/><Relationship Id="rId231" Type="http://schemas.openxmlformats.org/officeDocument/2006/relationships/image" Target="../media/image132.png"/><Relationship Id="rId273" Type="http://schemas.openxmlformats.org/officeDocument/2006/relationships/image" Target="../media/image153.png"/><Relationship Id="rId329" Type="http://schemas.openxmlformats.org/officeDocument/2006/relationships/image" Target="../media/image282.png"/><Relationship Id="rId68" Type="http://schemas.openxmlformats.org/officeDocument/2006/relationships/customXml" Target="../ink/ink1277.xml"/><Relationship Id="rId133" Type="http://schemas.openxmlformats.org/officeDocument/2006/relationships/image" Target="../media/image67.png"/><Relationship Id="rId175" Type="http://schemas.openxmlformats.org/officeDocument/2006/relationships/image" Target="../media/image113.png"/><Relationship Id="rId340" Type="http://schemas.openxmlformats.org/officeDocument/2006/relationships/customXml" Target="../ink/ink1413.xml"/><Relationship Id="rId200" Type="http://schemas.openxmlformats.org/officeDocument/2006/relationships/customXml" Target="../ink/ink1343.xml"/><Relationship Id="rId382" Type="http://schemas.openxmlformats.org/officeDocument/2006/relationships/customXml" Target="../ink/ink1434.xml"/><Relationship Id="rId242" Type="http://schemas.openxmlformats.org/officeDocument/2006/relationships/customXml" Target="../ink/ink1364.xml"/><Relationship Id="rId284" Type="http://schemas.openxmlformats.org/officeDocument/2006/relationships/customXml" Target="../ink/ink1385.xml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1294.xml"/><Relationship Id="rId144" Type="http://schemas.openxmlformats.org/officeDocument/2006/relationships/customXml" Target="../ink/ink1315.xml"/><Relationship Id="rId90" Type="http://schemas.openxmlformats.org/officeDocument/2006/relationships/customXml" Target="../ink/ink1288.xml"/><Relationship Id="rId186" Type="http://schemas.openxmlformats.org/officeDocument/2006/relationships/customXml" Target="../ink/ink1336.xml"/><Relationship Id="rId351" Type="http://schemas.openxmlformats.org/officeDocument/2006/relationships/image" Target="../media/image295.png"/><Relationship Id="rId393" Type="http://schemas.openxmlformats.org/officeDocument/2006/relationships/image" Target="../media/image316.png"/><Relationship Id="rId407" Type="http://schemas.openxmlformats.org/officeDocument/2006/relationships/image" Target="../media/image323.png"/><Relationship Id="rId211" Type="http://schemas.openxmlformats.org/officeDocument/2006/relationships/image" Target="../media/image127.png"/><Relationship Id="rId253" Type="http://schemas.openxmlformats.org/officeDocument/2006/relationships/image" Target="../media/image143.png"/><Relationship Id="rId295" Type="http://schemas.openxmlformats.org/officeDocument/2006/relationships/image" Target="../media/image106.png"/><Relationship Id="rId309" Type="http://schemas.openxmlformats.org/officeDocument/2006/relationships/image" Target="../media/image272.png"/><Relationship Id="rId48" Type="http://schemas.openxmlformats.org/officeDocument/2006/relationships/customXml" Target="../ink/ink1267.xml"/><Relationship Id="rId113" Type="http://schemas.openxmlformats.org/officeDocument/2006/relationships/image" Target="../media/image57.png"/><Relationship Id="rId320" Type="http://schemas.openxmlformats.org/officeDocument/2006/relationships/customXml" Target="../ink/ink1403.xml"/><Relationship Id="rId155" Type="http://schemas.openxmlformats.org/officeDocument/2006/relationships/image" Target="../media/image120.png"/><Relationship Id="rId197" Type="http://schemas.openxmlformats.org/officeDocument/2006/relationships/image" Target="../media/image930.png"/><Relationship Id="rId362" Type="http://schemas.openxmlformats.org/officeDocument/2006/relationships/customXml" Target="../ink/ink142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472.xml"/><Relationship Id="rId63" Type="http://schemas.openxmlformats.org/officeDocument/2006/relationships/image" Target="../media/image32.png"/><Relationship Id="rId84" Type="http://schemas.openxmlformats.org/officeDocument/2006/relationships/customXml" Target="../ink/ink1493.xml"/><Relationship Id="rId138" Type="http://schemas.openxmlformats.org/officeDocument/2006/relationships/customXml" Target="../ink/ink1520.xml"/><Relationship Id="rId159" Type="http://schemas.openxmlformats.org/officeDocument/2006/relationships/image" Target="../media/image86.png"/><Relationship Id="rId170" Type="http://schemas.openxmlformats.org/officeDocument/2006/relationships/customXml" Target="../ink/ink1536.xml"/><Relationship Id="rId191" Type="http://schemas.openxmlformats.org/officeDocument/2006/relationships/image" Target="../media/image930.png"/><Relationship Id="rId205" Type="http://schemas.openxmlformats.org/officeDocument/2006/relationships/image" Target="../media/image127.png"/><Relationship Id="rId226" Type="http://schemas.openxmlformats.org/officeDocument/2006/relationships/customXml" Target="../ink/ink1564.xml"/><Relationship Id="rId247" Type="http://schemas.openxmlformats.org/officeDocument/2006/relationships/image" Target="../media/image323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467.xml"/><Relationship Id="rId53" Type="http://schemas.openxmlformats.org/officeDocument/2006/relationships/image" Target="../media/image27.png"/><Relationship Id="rId74" Type="http://schemas.openxmlformats.org/officeDocument/2006/relationships/customXml" Target="../ink/ink1488.xml"/><Relationship Id="rId128" Type="http://schemas.openxmlformats.org/officeDocument/2006/relationships/customXml" Target="../ink/ink1515.xml"/><Relationship Id="rId149" Type="http://schemas.openxmlformats.org/officeDocument/2006/relationships/image" Target="../media/image108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1531.xml"/><Relationship Id="rId181" Type="http://schemas.openxmlformats.org/officeDocument/2006/relationships/image" Target="../media/image880.png"/><Relationship Id="rId216" Type="http://schemas.openxmlformats.org/officeDocument/2006/relationships/customXml" Target="../ink/ink1559.xml"/><Relationship Id="rId237" Type="http://schemas.openxmlformats.org/officeDocument/2006/relationships/image" Target="../media/image318.png"/><Relationship Id="rId22" Type="http://schemas.openxmlformats.org/officeDocument/2006/relationships/customXml" Target="../ink/ink1462.xml"/><Relationship Id="rId43" Type="http://schemas.openxmlformats.org/officeDocument/2006/relationships/image" Target="../media/image22.png"/><Relationship Id="rId64" Type="http://schemas.openxmlformats.org/officeDocument/2006/relationships/customXml" Target="../ink/ink1483.xml"/><Relationship Id="rId118" Type="http://schemas.openxmlformats.org/officeDocument/2006/relationships/customXml" Target="../ink/ink1510.xml"/><Relationship Id="rId139" Type="http://schemas.openxmlformats.org/officeDocument/2006/relationships/image" Target="../media/image76.png"/><Relationship Id="rId85" Type="http://schemas.openxmlformats.org/officeDocument/2006/relationships/image" Target="../media/image43.png"/><Relationship Id="rId150" Type="http://schemas.openxmlformats.org/officeDocument/2006/relationships/customXml" Target="../ink/ink1526.xml"/><Relationship Id="rId171" Type="http://schemas.openxmlformats.org/officeDocument/2006/relationships/image" Target="../media/image114.png"/><Relationship Id="rId192" Type="http://schemas.openxmlformats.org/officeDocument/2006/relationships/customXml" Target="../ink/ink1547.xml"/><Relationship Id="rId206" Type="http://schemas.openxmlformats.org/officeDocument/2006/relationships/customXml" Target="../ink/ink1554.xml"/><Relationship Id="rId227" Type="http://schemas.openxmlformats.org/officeDocument/2006/relationships/image" Target="../media/image106.png"/><Relationship Id="rId248" Type="http://schemas.openxmlformats.org/officeDocument/2006/relationships/customXml" Target="../ink/ink1575.xml"/><Relationship Id="rId12" Type="http://schemas.openxmlformats.org/officeDocument/2006/relationships/customXml" Target="../ink/ink1457.xml"/><Relationship Id="rId33" Type="http://schemas.openxmlformats.org/officeDocument/2006/relationships/image" Target="../media/image17.png"/><Relationship Id="rId108" Type="http://schemas.openxmlformats.org/officeDocument/2006/relationships/customXml" Target="../ink/ink1505.xml"/><Relationship Id="rId129" Type="http://schemas.openxmlformats.org/officeDocument/2006/relationships/image" Target="../media/image65.png"/><Relationship Id="rId54" Type="http://schemas.openxmlformats.org/officeDocument/2006/relationships/customXml" Target="../ink/ink1478.xml"/><Relationship Id="rId75" Type="http://schemas.openxmlformats.org/officeDocument/2006/relationships/image" Target="../media/image38.png"/><Relationship Id="rId96" Type="http://schemas.openxmlformats.org/officeDocument/2006/relationships/customXml" Target="../ink/ink1499.xml"/><Relationship Id="rId140" Type="http://schemas.openxmlformats.org/officeDocument/2006/relationships/customXml" Target="../ink/ink1521.xml"/><Relationship Id="rId161" Type="http://schemas.openxmlformats.org/officeDocument/2006/relationships/image" Target="../media/image109.png"/><Relationship Id="rId182" Type="http://schemas.openxmlformats.org/officeDocument/2006/relationships/customXml" Target="../ink/ink1542.xml"/><Relationship Id="rId217" Type="http://schemas.openxmlformats.org/officeDocument/2006/relationships/image" Target="../media/image101.png"/><Relationship Id="rId6" Type="http://schemas.openxmlformats.org/officeDocument/2006/relationships/customXml" Target="../ink/ink1454.xml"/><Relationship Id="rId238" Type="http://schemas.openxmlformats.org/officeDocument/2006/relationships/customXml" Target="../ink/ink1570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1473.xml"/><Relationship Id="rId65" Type="http://schemas.openxmlformats.org/officeDocument/2006/relationships/image" Target="../media/image33.png"/><Relationship Id="rId86" Type="http://schemas.openxmlformats.org/officeDocument/2006/relationships/customXml" Target="../ink/ink1494.xml"/><Relationship Id="rId130" Type="http://schemas.openxmlformats.org/officeDocument/2006/relationships/customXml" Target="../ink/ink1516.xml"/><Relationship Id="rId151" Type="http://schemas.openxmlformats.org/officeDocument/2006/relationships/image" Target="../media/image118.png"/><Relationship Id="rId172" Type="http://schemas.openxmlformats.org/officeDocument/2006/relationships/customXml" Target="../ink/ink1537.xml"/><Relationship Id="rId193" Type="http://schemas.openxmlformats.org/officeDocument/2006/relationships/image" Target="../media/image940.png"/><Relationship Id="rId207" Type="http://schemas.openxmlformats.org/officeDocument/2006/relationships/image" Target="../media/image128.png"/><Relationship Id="rId228" Type="http://schemas.openxmlformats.org/officeDocument/2006/relationships/customXml" Target="../ink/ink1565.xml"/><Relationship Id="rId249" Type="http://schemas.openxmlformats.org/officeDocument/2006/relationships/image" Target="../media/image324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468.xml"/><Relationship Id="rId55" Type="http://schemas.openxmlformats.org/officeDocument/2006/relationships/image" Target="../media/image28.png"/><Relationship Id="rId76" Type="http://schemas.openxmlformats.org/officeDocument/2006/relationships/customXml" Target="../ink/ink1489.xml"/><Relationship Id="rId97" Type="http://schemas.openxmlformats.org/officeDocument/2006/relationships/image" Target="../media/image49.png"/><Relationship Id="rId120" Type="http://schemas.openxmlformats.org/officeDocument/2006/relationships/customXml" Target="../ink/ink1511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1532.xml"/><Relationship Id="rId183" Type="http://schemas.openxmlformats.org/officeDocument/2006/relationships/image" Target="../media/image890.png"/><Relationship Id="rId218" Type="http://schemas.openxmlformats.org/officeDocument/2006/relationships/customXml" Target="../ink/ink1560.xml"/><Relationship Id="rId239" Type="http://schemas.openxmlformats.org/officeDocument/2006/relationships/image" Target="../media/image319.png"/><Relationship Id="rId250" Type="http://schemas.openxmlformats.org/officeDocument/2006/relationships/customXml" Target="../ink/ink1576.xml"/><Relationship Id="rId24" Type="http://schemas.openxmlformats.org/officeDocument/2006/relationships/customXml" Target="../ink/ink1463.xml"/><Relationship Id="rId45" Type="http://schemas.openxmlformats.org/officeDocument/2006/relationships/image" Target="../media/image23.png"/><Relationship Id="rId66" Type="http://schemas.openxmlformats.org/officeDocument/2006/relationships/customXml" Target="../ink/ink1484.xml"/><Relationship Id="rId87" Type="http://schemas.openxmlformats.org/officeDocument/2006/relationships/image" Target="../media/image44.png"/><Relationship Id="rId110" Type="http://schemas.openxmlformats.org/officeDocument/2006/relationships/customXml" Target="../ink/ink1506.xml"/><Relationship Id="rId131" Type="http://schemas.openxmlformats.org/officeDocument/2006/relationships/image" Target="../media/image66.png"/><Relationship Id="rId152" Type="http://schemas.openxmlformats.org/officeDocument/2006/relationships/customXml" Target="../ink/ink1527.xml"/><Relationship Id="rId173" Type="http://schemas.openxmlformats.org/officeDocument/2006/relationships/image" Target="../media/image115.png"/><Relationship Id="rId194" Type="http://schemas.openxmlformats.org/officeDocument/2006/relationships/customXml" Target="../ink/ink1548.xml"/><Relationship Id="rId208" Type="http://schemas.openxmlformats.org/officeDocument/2006/relationships/customXml" Target="../ink/ink1555.xml"/><Relationship Id="rId229" Type="http://schemas.openxmlformats.org/officeDocument/2006/relationships/image" Target="../media/image107.png"/><Relationship Id="rId240" Type="http://schemas.openxmlformats.org/officeDocument/2006/relationships/customXml" Target="../ink/ink1571.xml"/><Relationship Id="rId14" Type="http://schemas.openxmlformats.org/officeDocument/2006/relationships/customXml" Target="../ink/ink1458.xml"/><Relationship Id="rId35" Type="http://schemas.openxmlformats.org/officeDocument/2006/relationships/image" Target="../media/image18.png"/><Relationship Id="rId56" Type="http://schemas.openxmlformats.org/officeDocument/2006/relationships/customXml" Target="../ink/ink1479.xml"/><Relationship Id="rId77" Type="http://schemas.openxmlformats.org/officeDocument/2006/relationships/image" Target="../media/image39.png"/><Relationship Id="rId100" Type="http://schemas.openxmlformats.org/officeDocument/2006/relationships/customXml" Target="../ink/ink1501.xml"/><Relationship Id="rId8" Type="http://schemas.openxmlformats.org/officeDocument/2006/relationships/customXml" Target="../ink/ink1455.xml"/><Relationship Id="rId98" Type="http://schemas.openxmlformats.org/officeDocument/2006/relationships/customXml" Target="../ink/ink1500.xml"/><Relationship Id="rId121" Type="http://schemas.openxmlformats.org/officeDocument/2006/relationships/image" Target="../media/image61.png"/><Relationship Id="rId142" Type="http://schemas.openxmlformats.org/officeDocument/2006/relationships/customXml" Target="../ink/ink1522.xml"/><Relationship Id="rId163" Type="http://schemas.openxmlformats.org/officeDocument/2006/relationships/image" Target="../media/image110.png"/><Relationship Id="rId184" Type="http://schemas.openxmlformats.org/officeDocument/2006/relationships/customXml" Target="../ink/ink1543.xml"/><Relationship Id="rId219" Type="http://schemas.openxmlformats.org/officeDocument/2006/relationships/image" Target="../media/image102.png"/><Relationship Id="rId230" Type="http://schemas.openxmlformats.org/officeDocument/2006/relationships/customXml" Target="../ink/ink1566.xml"/><Relationship Id="rId251" Type="http://schemas.openxmlformats.org/officeDocument/2006/relationships/image" Target="../media/image325.png"/><Relationship Id="rId25" Type="http://schemas.openxmlformats.org/officeDocument/2006/relationships/image" Target="../media/image13.png"/><Relationship Id="rId46" Type="http://schemas.openxmlformats.org/officeDocument/2006/relationships/customXml" Target="../ink/ink1474.xml"/><Relationship Id="rId67" Type="http://schemas.openxmlformats.org/officeDocument/2006/relationships/image" Target="../media/image34.png"/><Relationship Id="rId88" Type="http://schemas.openxmlformats.org/officeDocument/2006/relationships/customXml" Target="../ink/ink1495.xml"/><Relationship Id="rId111" Type="http://schemas.openxmlformats.org/officeDocument/2006/relationships/image" Target="../media/image56.png"/><Relationship Id="rId132" Type="http://schemas.openxmlformats.org/officeDocument/2006/relationships/customXml" Target="../ink/ink1517.xml"/><Relationship Id="rId153" Type="http://schemas.openxmlformats.org/officeDocument/2006/relationships/image" Target="../media/image83.png"/><Relationship Id="rId174" Type="http://schemas.openxmlformats.org/officeDocument/2006/relationships/customXml" Target="../ink/ink1538.xml"/><Relationship Id="rId195" Type="http://schemas.openxmlformats.org/officeDocument/2006/relationships/image" Target="../media/image122.png"/><Relationship Id="rId209" Type="http://schemas.openxmlformats.org/officeDocument/2006/relationships/image" Target="../media/image129.png"/><Relationship Id="rId220" Type="http://schemas.openxmlformats.org/officeDocument/2006/relationships/customXml" Target="../ink/ink1561.xml"/><Relationship Id="rId241" Type="http://schemas.openxmlformats.org/officeDocument/2006/relationships/image" Target="../media/image320.png"/><Relationship Id="rId15" Type="http://schemas.openxmlformats.org/officeDocument/2006/relationships/image" Target="../media/image8.png"/><Relationship Id="rId36" Type="http://schemas.openxmlformats.org/officeDocument/2006/relationships/customXml" Target="../ink/ink1469.xml"/><Relationship Id="rId57" Type="http://schemas.openxmlformats.org/officeDocument/2006/relationships/image" Target="../media/image29.png"/><Relationship Id="rId78" Type="http://schemas.openxmlformats.org/officeDocument/2006/relationships/customXml" Target="../ink/ink149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512.xml"/><Relationship Id="rId143" Type="http://schemas.openxmlformats.org/officeDocument/2006/relationships/image" Target="../media/image78.png"/><Relationship Id="rId164" Type="http://schemas.openxmlformats.org/officeDocument/2006/relationships/customXml" Target="../ink/ink1533.xml"/><Relationship Id="rId185" Type="http://schemas.openxmlformats.org/officeDocument/2006/relationships/image" Target="../media/image900.png"/><Relationship Id="rId9" Type="http://schemas.openxmlformats.org/officeDocument/2006/relationships/image" Target="../media/image5.png"/><Relationship Id="rId210" Type="http://schemas.openxmlformats.org/officeDocument/2006/relationships/customXml" Target="../ink/ink1556.xml"/><Relationship Id="rId26" Type="http://schemas.openxmlformats.org/officeDocument/2006/relationships/customXml" Target="../ink/ink1464.xml"/><Relationship Id="rId231" Type="http://schemas.openxmlformats.org/officeDocument/2006/relationships/image" Target="../media/image315.png"/><Relationship Id="rId252" Type="http://schemas.openxmlformats.org/officeDocument/2006/relationships/customXml" Target="../ink/ink1577.xml"/><Relationship Id="rId47" Type="http://schemas.openxmlformats.org/officeDocument/2006/relationships/image" Target="../media/image24.png"/><Relationship Id="rId68" Type="http://schemas.openxmlformats.org/officeDocument/2006/relationships/customXml" Target="../ink/ink1485.xml"/><Relationship Id="rId89" Type="http://schemas.openxmlformats.org/officeDocument/2006/relationships/image" Target="../media/image45.png"/><Relationship Id="rId112" Type="http://schemas.openxmlformats.org/officeDocument/2006/relationships/customXml" Target="../ink/ink1507.xml"/><Relationship Id="rId133" Type="http://schemas.openxmlformats.org/officeDocument/2006/relationships/image" Target="../media/image67.png"/><Relationship Id="rId154" Type="http://schemas.openxmlformats.org/officeDocument/2006/relationships/customXml" Target="../ink/ink1528.xml"/><Relationship Id="rId175" Type="http://schemas.openxmlformats.org/officeDocument/2006/relationships/image" Target="../media/image116.png"/><Relationship Id="rId196" Type="http://schemas.openxmlformats.org/officeDocument/2006/relationships/customXml" Target="../ink/ink1549.xml"/><Relationship Id="rId200" Type="http://schemas.openxmlformats.org/officeDocument/2006/relationships/customXml" Target="../ink/ink1551.xml"/><Relationship Id="rId16" Type="http://schemas.openxmlformats.org/officeDocument/2006/relationships/customXml" Target="../ink/ink1459.xml"/><Relationship Id="rId221" Type="http://schemas.openxmlformats.org/officeDocument/2006/relationships/image" Target="../media/image103.png"/><Relationship Id="rId242" Type="http://schemas.openxmlformats.org/officeDocument/2006/relationships/customXml" Target="../ink/ink1572.xml"/><Relationship Id="rId37" Type="http://schemas.openxmlformats.org/officeDocument/2006/relationships/image" Target="../media/image19.png"/><Relationship Id="rId58" Type="http://schemas.openxmlformats.org/officeDocument/2006/relationships/customXml" Target="../ink/ink1480.xml"/><Relationship Id="rId79" Type="http://schemas.openxmlformats.org/officeDocument/2006/relationships/image" Target="../media/image40.png"/><Relationship Id="rId102" Type="http://schemas.openxmlformats.org/officeDocument/2006/relationships/customXml" Target="../ink/ink1502.xml"/><Relationship Id="rId123" Type="http://schemas.openxmlformats.org/officeDocument/2006/relationships/image" Target="../media/image62.png"/><Relationship Id="rId144" Type="http://schemas.openxmlformats.org/officeDocument/2006/relationships/customXml" Target="../ink/ink1523.xml"/><Relationship Id="rId90" Type="http://schemas.openxmlformats.org/officeDocument/2006/relationships/customXml" Target="../ink/ink1496.xml"/><Relationship Id="rId165" Type="http://schemas.openxmlformats.org/officeDocument/2006/relationships/image" Target="../media/image111.png"/><Relationship Id="rId186" Type="http://schemas.openxmlformats.org/officeDocument/2006/relationships/customXml" Target="../ink/ink1544.xml"/><Relationship Id="rId211" Type="http://schemas.openxmlformats.org/officeDocument/2006/relationships/image" Target="../media/image130.png"/><Relationship Id="rId232" Type="http://schemas.openxmlformats.org/officeDocument/2006/relationships/customXml" Target="../ink/ink1567.xml"/><Relationship Id="rId253" Type="http://schemas.openxmlformats.org/officeDocument/2006/relationships/image" Target="../media/image326.png"/><Relationship Id="rId27" Type="http://schemas.openxmlformats.org/officeDocument/2006/relationships/image" Target="../media/image14.png"/><Relationship Id="rId48" Type="http://schemas.openxmlformats.org/officeDocument/2006/relationships/customXml" Target="../ink/ink1475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518.xml"/><Relationship Id="rId80" Type="http://schemas.openxmlformats.org/officeDocument/2006/relationships/customXml" Target="../ink/ink1491.xml"/><Relationship Id="rId155" Type="http://schemas.openxmlformats.org/officeDocument/2006/relationships/image" Target="../media/image84.png"/><Relationship Id="rId176" Type="http://schemas.openxmlformats.org/officeDocument/2006/relationships/customXml" Target="../ink/ink1539.xml"/><Relationship Id="rId197" Type="http://schemas.openxmlformats.org/officeDocument/2006/relationships/image" Target="../media/image123.png"/><Relationship Id="rId201" Type="http://schemas.openxmlformats.org/officeDocument/2006/relationships/image" Target="../media/image125.png"/><Relationship Id="rId222" Type="http://schemas.openxmlformats.org/officeDocument/2006/relationships/customXml" Target="../ink/ink1562.xml"/><Relationship Id="rId243" Type="http://schemas.openxmlformats.org/officeDocument/2006/relationships/image" Target="../media/image321.png"/><Relationship Id="rId17" Type="http://schemas.openxmlformats.org/officeDocument/2006/relationships/image" Target="../media/image9.png"/><Relationship Id="rId38" Type="http://schemas.openxmlformats.org/officeDocument/2006/relationships/customXml" Target="../ink/ink1470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513.xml"/><Relationship Id="rId70" Type="http://schemas.openxmlformats.org/officeDocument/2006/relationships/customXml" Target="../ink/ink1486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534.xml"/><Relationship Id="rId187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57.xml"/><Relationship Id="rId233" Type="http://schemas.openxmlformats.org/officeDocument/2006/relationships/image" Target="../media/image316.png"/><Relationship Id="rId254" Type="http://schemas.openxmlformats.org/officeDocument/2006/relationships/customXml" Target="../ink/ink1578.xml"/><Relationship Id="rId28" Type="http://schemas.openxmlformats.org/officeDocument/2006/relationships/customXml" Target="../ink/ink1465.xml"/><Relationship Id="rId49" Type="http://schemas.openxmlformats.org/officeDocument/2006/relationships/image" Target="../media/image25.png"/><Relationship Id="rId114" Type="http://schemas.openxmlformats.org/officeDocument/2006/relationships/customXml" Target="../ink/ink1508.xml"/><Relationship Id="rId60" Type="http://schemas.openxmlformats.org/officeDocument/2006/relationships/customXml" Target="../ink/ink1481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529.xml"/><Relationship Id="rId177" Type="http://schemas.openxmlformats.org/officeDocument/2006/relationships/image" Target="../media/image117.png"/><Relationship Id="rId198" Type="http://schemas.openxmlformats.org/officeDocument/2006/relationships/customXml" Target="../ink/ink1550.xml"/><Relationship Id="rId202" Type="http://schemas.openxmlformats.org/officeDocument/2006/relationships/customXml" Target="../ink/ink1552.xml"/><Relationship Id="rId223" Type="http://schemas.openxmlformats.org/officeDocument/2006/relationships/image" Target="../media/image104.png"/><Relationship Id="rId244" Type="http://schemas.openxmlformats.org/officeDocument/2006/relationships/customXml" Target="../ink/ink1573.xml"/><Relationship Id="rId18" Type="http://schemas.openxmlformats.org/officeDocument/2006/relationships/customXml" Target="../ink/ink1460.xml"/><Relationship Id="rId39" Type="http://schemas.openxmlformats.org/officeDocument/2006/relationships/image" Target="../media/image20.png"/><Relationship Id="rId50" Type="http://schemas.openxmlformats.org/officeDocument/2006/relationships/customXml" Target="../ink/ink1476.xml"/><Relationship Id="rId104" Type="http://schemas.openxmlformats.org/officeDocument/2006/relationships/customXml" Target="../ink/ink1503.xml"/><Relationship Id="rId125" Type="http://schemas.openxmlformats.org/officeDocument/2006/relationships/image" Target="../media/image63.png"/><Relationship Id="rId146" Type="http://schemas.openxmlformats.org/officeDocument/2006/relationships/customXml" Target="../ink/ink1524.xml"/><Relationship Id="rId167" Type="http://schemas.openxmlformats.org/officeDocument/2006/relationships/image" Target="../media/image112.png"/><Relationship Id="rId188" Type="http://schemas.openxmlformats.org/officeDocument/2006/relationships/customXml" Target="../ink/ink1545.xml"/><Relationship Id="rId71" Type="http://schemas.openxmlformats.org/officeDocument/2006/relationships/image" Target="../media/image36.png"/><Relationship Id="rId92" Type="http://schemas.openxmlformats.org/officeDocument/2006/relationships/customXml" Target="../ink/ink1497.xml"/><Relationship Id="rId213" Type="http://schemas.openxmlformats.org/officeDocument/2006/relationships/image" Target="../media/image131.png"/><Relationship Id="rId234" Type="http://schemas.openxmlformats.org/officeDocument/2006/relationships/customXml" Target="../ink/ink1568.xml"/><Relationship Id="rId2" Type="http://schemas.openxmlformats.org/officeDocument/2006/relationships/customXml" Target="../ink/ink1452.xml"/><Relationship Id="rId29" Type="http://schemas.openxmlformats.org/officeDocument/2006/relationships/image" Target="../media/image15.png"/><Relationship Id="rId255" Type="http://schemas.openxmlformats.org/officeDocument/2006/relationships/image" Target="../media/image327.png"/><Relationship Id="rId40" Type="http://schemas.openxmlformats.org/officeDocument/2006/relationships/customXml" Target="../ink/ink1471.xml"/><Relationship Id="rId115" Type="http://schemas.openxmlformats.org/officeDocument/2006/relationships/image" Target="../media/image58.png"/><Relationship Id="rId136" Type="http://schemas.openxmlformats.org/officeDocument/2006/relationships/customXml" Target="../ink/ink1519.xml"/><Relationship Id="rId157" Type="http://schemas.openxmlformats.org/officeDocument/2006/relationships/image" Target="../media/image85.png"/><Relationship Id="rId178" Type="http://schemas.openxmlformats.org/officeDocument/2006/relationships/customXml" Target="../ink/ink1540.xml"/><Relationship Id="rId61" Type="http://schemas.openxmlformats.org/officeDocument/2006/relationships/image" Target="../media/image31.png"/><Relationship Id="rId82" Type="http://schemas.openxmlformats.org/officeDocument/2006/relationships/customXml" Target="../ink/ink1492.xml"/><Relationship Id="rId199" Type="http://schemas.openxmlformats.org/officeDocument/2006/relationships/image" Target="../media/image124.png"/><Relationship Id="rId203" Type="http://schemas.openxmlformats.org/officeDocument/2006/relationships/image" Target="../media/image126.png"/><Relationship Id="rId19" Type="http://schemas.openxmlformats.org/officeDocument/2006/relationships/image" Target="../media/image10.png"/><Relationship Id="rId224" Type="http://schemas.openxmlformats.org/officeDocument/2006/relationships/customXml" Target="../ink/ink1563.xml"/><Relationship Id="rId245" Type="http://schemas.openxmlformats.org/officeDocument/2006/relationships/image" Target="../media/image322.png"/><Relationship Id="rId30" Type="http://schemas.openxmlformats.org/officeDocument/2006/relationships/customXml" Target="../ink/ink1466.xml"/><Relationship Id="rId105" Type="http://schemas.openxmlformats.org/officeDocument/2006/relationships/image" Target="../media/image53.png"/><Relationship Id="rId126" Type="http://schemas.openxmlformats.org/officeDocument/2006/relationships/customXml" Target="../ink/ink1514.xml"/><Relationship Id="rId147" Type="http://schemas.openxmlformats.org/officeDocument/2006/relationships/image" Target="../media/image80.png"/><Relationship Id="rId168" Type="http://schemas.openxmlformats.org/officeDocument/2006/relationships/customXml" Target="../ink/ink1535.xml"/><Relationship Id="rId51" Type="http://schemas.openxmlformats.org/officeDocument/2006/relationships/image" Target="../media/image26.png"/><Relationship Id="rId72" Type="http://schemas.openxmlformats.org/officeDocument/2006/relationships/customXml" Target="../ink/ink1487.xml"/><Relationship Id="rId93" Type="http://schemas.openxmlformats.org/officeDocument/2006/relationships/image" Target="../media/image47.png"/><Relationship Id="rId189" Type="http://schemas.openxmlformats.org/officeDocument/2006/relationships/image" Target="../media/image920.png"/><Relationship Id="rId3" Type="http://schemas.openxmlformats.org/officeDocument/2006/relationships/image" Target="../media/image2.png"/><Relationship Id="rId214" Type="http://schemas.openxmlformats.org/officeDocument/2006/relationships/customXml" Target="../ink/ink1558.xml"/><Relationship Id="rId235" Type="http://schemas.openxmlformats.org/officeDocument/2006/relationships/image" Target="../media/image317.png"/><Relationship Id="rId256" Type="http://schemas.openxmlformats.org/officeDocument/2006/relationships/customXml" Target="../ink/ink1579.xml"/><Relationship Id="rId116" Type="http://schemas.openxmlformats.org/officeDocument/2006/relationships/customXml" Target="../ink/ink1509.xml"/><Relationship Id="rId137" Type="http://schemas.openxmlformats.org/officeDocument/2006/relationships/image" Target="../media/image75.png"/><Relationship Id="rId158" Type="http://schemas.openxmlformats.org/officeDocument/2006/relationships/customXml" Target="../ink/ink1530.xml"/><Relationship Id="rId20" Type="http://schemas.openxmlformats.org/officeDocument/2006/relationships/customXml" Target="../ink/ink1461.xml"/><Relationship Id="rId41" Type="http://schemas.openxmlformats.org/officeDocument/2006/relationships/image" Target="../media/image21.png"/><Relationship Id="rId62" Type="http://schemas.openxmlformats.org/officeDocument/2006/relationships/customXml" Target="../ink/ink1482.xml"/><Relationship Id="rId83" Type="http://schemas.openxmlformats.org/officeDocument/2006/relationships/image" Target="../media/image42.png"/><Relationship Id="rId179" Type="http://schemas.openxmlformats.org/officeDocument/2006/relationships/image" Target="../media/image870.png"/><Relationship Id="rId190" Type="http://schemas.openxmlformats.org/officeDocument/2006/relationships/customXml" Target="../ink/ink1546.xml"/><Relationship Id="rId204" Type="http://schemas.openxmlformats.org/officeDocument/2006/relationships/customXml" Target="../ink/ink1553.xml"/><Relationship Id="rId225" Type="http://schemas.openxmlformats.org/officeDocument/2006/relationships/image" Target="../media/image105.png"/><Relationship Id="rId246" Type="http://schemas.openxmlformats.org/officeDocument/2006/relationships/customXml" Target="../ink/ink1574.xml"/><Relationship Id="rId106" Type="http://schemas.openxmlformats.org/officeDocument/2006/relationships/customXml" Target="../ink/ink1504.xml"/><Relationship Id="rId127" Type="http://schemas.openxmlformats.org/officeDocument/2006/relationships/image" Target="../media/image64.png"/><Relationship Id="rId10" Type="http://schemas.openxmlformats.org/officeDocument/2006/relationships/customXml" Target="../ink/ink1456.xml"/><Relationship Id="rId31" Type="http://schemas.openxmlformats.org/officeDocument/2006/relationships/image" Target="../media/image16.png"/><Relationship Id="rId52" Type="http://schemas.openxmlformats.org/officeDocument/2006/relationships/customXml" Target="../ink/ink1477.xml"/><Relationship Id="rId73" Type="http://schemas.openxmlformats.org/officeDocument/2006/relationships/image" Target="../media/image37.png"/><Relationship Id="rId94" Type="http://schemas.openxmlformats.org/officeDocument/2006/relationships/customXml" Target="../ink/ink1498.xml"/><Relationship Id="rId148" Type="http://schemas.openxmlformats.org/officeDocument/2006/relationships/customXml" Target="../ink/ink1525.xml"/><Relationship Id="rId169" Type="http://schemas.openxmlformats.org/officeDocument/2006/relationships/image" Target="../media/image113.png"/><Relationship Id="rId4" Type="http://schemas.openxmlformats.org/officeDocument/2006/relationships/customXml" Target="../ink/ink1453.xml"/><Relationship Id="rId180" Type="http://schemas.openxmlformats.org/officeDocument/2006/relationships/customXml" Target="../ink/ink1541.xml"/><Relationship Id="rId215" Type="http://schemas.openxmlformats.org/officeDocument/2006/relationships/image" Target="../media/image100.png"/><Relationship Id="rId236" Type="http://schemas.openxmlformats.org/officeDocument/2006/relationships/customXml" Target="../ink/ink1569.xml"/><Relationship Id="rId257" Type="http://schemas.openxmlformats.org/officeDocument/2006/relationships/image" Target="../media/image32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600.xml"/><Relationship Id="rId63" Type="http://schemas.openxmlformats.org/officeDocument/2006/relationships/image" Target="../media/image32.png"/><Relationship Id="rId84" Type="http://schemas.openxmlformats.org/officeDocument/2006/relationships/customXml" Target="../ink/ink1621.xml"/><Relationship Id="rId138" Type="http://schemas.openxmlformats.org/officeDocument/2006/relationships/customXml" Target="../ink/ink1648.xml"/><Relationship Id="rId159" Type="http://schemas.openxmlformats.org/officeDocument/2006/relationships/image" Target="../media/image86.png"/><Relationship Id="rId170" Type="http://schemas.openxmlformats.org/officeDocument/2006/relationships/customXml" Target="../ink/ink1664.xml"/><Relationship Id="rId191" Type="http://schemas.openxmlformats.org/officeDocument/2006/relationships/image" Target="../media/image930.png"/><Relationship Id="rId205" Type="http://schemas.openxmlformats.org/officeDocument/2006/relationships/image" Target="../media/image127.png"/><Relationship Id="rId226" Type="http://schemas.openxmlformats.org/officeDocument/2006/relationships/customXml" Target="../ink/ink1692.xml"/><Relationship Id="rId247" Type="http://schemas.openxmlformats.org/officeDocument/2006/relationships/image" Target="../media/image323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95.xml"/><Relationship Id="rId53" Type="http://schemas.openxmlformats.org/officeDocument/2006/relationships/image" Target="../media/image27.png"/><Relationship Id="rId74" Type="http://schemas.openxmlformats.org/officeDocument/2006/relationships/customXml" Target="../ink/ink1616.xml"/><Relationship Id="rId128" Type="http://schemas.openxmlformats.org/officeDocument/2006/relationships/customXml" Target="../ink/ink1643.xml"/><Relationship Id="rId149" Type="http://schemas.openxmlformats.org/officeDocument/2006/relationships/image" Target="../media/image108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1659.xml"/><Relationship Id="rId181" Type="http://schemas.openxmlformats.org/officeDocument/2006/relationships/image" Target="../media/image880.png"/><Relationship Id="rId216" Type="http://schemas.openxmlformats.org/officeDocument/2006/relationships/customXml" Target="../ink/ink1687.xml"/><Relationship Id="rId237" Type="http://schemas.openxmlformats.org/officeDocument/2006/relationships/image" Target="../media/image318.png"/><Relationship Id="rId22" Type="http://schemas.openxmlformats.org/officeDocument/2006/relationships/customXml" Target="../ink/ink1590.xml"/><Relationship Id="rId43" Type="http://schemas.openxmlformats.org/officeDocument/2006/relationships/image" Target="../media/image22.png"/><Relationship Id="rId64" Type="http://schemas.openxmlformats.org/officeDocument/2006/relationships/customXml" Target="../ink/ink1611.xml"/><Relationship Id="rId118" Type="http://schemas.openxmlformats.org/officeDocument/2006/relationships/customXml" Target="../ink/ink1638.xml"/><Relationship Id="rId139" Type="http://schemas.openxmlformats.org/officeDocument/2006/relationships/image" Target="../media/image76.png"/><Relationship Id="rId85" Type="http://schemas.openxmlformats.org/officeDocument/2006/relationships/image" Target="../media/image43.png"/><Relationship Id="rId150" Type="http://schemas.openxmlformats.org/officeDocument/2006/relationships/customXml" Target="../ink/ink1654.xml"/><Relationship Id="rId171" Type="http://schemas.openxmlformats.org/officeDocument/2006/relationships/image" Target="../media/image114.png"/><Relationship Id="rId192" Type="http://schemas.openxmlformats.org/officeDocument/2006/relationships/customXml" Target="../ink/ink1675.xml"/><Relationship Id="rId206" Type="http://schemas.openxmlformats.org/officeDocument/2006/relationships/customXml" Target="../ink/ink1682.xml"/><Relationship Id="rId227" Type="http://schemas.openxmlformats.org/officeDocument/2006/relationships/image" Target="../media/image106.png"/><Relationship Id="rId248" Type="http://schemas.openxmlformats.org/officeDocument/2006/relationships/customXml" Target="../ink/ink1703.xml"/><Relationship Id="rId12" Type="http://schemas.openxmlformats.org/officeDocument/2006/relationships/customXml" Target="../ink/ink1585.xml"/><Relationship Id="rId33" Type="http://schemas.openxmlformats.org/officeDocument/2006/relationships/image" Target="../media/image17.png"/><Relationship Id="rId108" Type="http://schemas.openxmlformats.org/officeDocument/2006/relationships/customXml" Target="../ink/ink1633.xml"/><Relationship Id="rId129" Type="http://schemas.openxmlformats.org/officeDocument/2006/relationships/image" Target="../media/image65.png"/><Relationship Id="rId54" Type="http://schemas.openxmlformats.org/officeDocument/2006/relationships/customXml" Target="../ink/ink1606.xml"/><Relationship Id="rId75" Type="http://schemas.openxmlformats.org/officeDocument/2006/relationships/image" Target="../media/image38.png"/><Relationship Id="rId96" Type="http://schemas.openxmlformats.org/officeDocument/2006/relationships/customXml" Target="../ink/ink1627.xml"/><Relationship Id="rId140" Type="http://schemas.openxmlformats.org/officeDocument/2006/relationships/customXml" Target="../ink/ink1649.xml"/><Relationship Id="rId161" Type="http://schemas.openxmlformats.org/officeDocument/2006/relationships/image" Target="../media/image109.png"/><Relationship Id="rId182" Type="http://schemas.openxmlformats.org/officeDocument/2006/relationships/customXml" Target="../ink/ink1670.xml"/><Relationship Id="rId217" Type="http://schemas.openxmlformats.org/officeDocument/2006/relationships/image" Target="../media/image101.png"/><Relationship Id="rId6" Type="http://schemas.openxmlformats.org/officeDocument/2006/relationships/customXml" Target="../ink/ink1582.xml"/><Relationship Id="rId238" Type="http://schemas.openxmlformats.org/officeDocument/2006/relationships/customXml" Target="../ink/ink1698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1601.xml"/><Relationship Id="rId65" Type="http://schemas.openxmlformats.org/officeDocument/2006/relationships/image" Target="../media/image33.png"/><Relationship Id="rId86" Type="http://schemas.openxmlformats.org/officeDocument/2006/relationships/customXml" Target="../ink/ink1622.xml"/><Relationship Id="rId130" Type="http://schemas.openxmlformats.org/officeDocument/2006/relationships/customXml" Target="../ink/ink1644.xml"/><Relationship Id="rId151" Type="http://schemas.openxmlformats.org/officeDocument/2006/relationships/image" Target="../media/image118.png"/><Relationship Id="rId172" Type="http://schemas.openxmlformats.org/officeDocument/2006/relationships/customXml" Target="../ink/ink1665.xml"/><Relationship Id="rId193" Type="http://schemas.openxmlformats.org/officeDocument/2006/relationships/image" Target="../media/image940.png"/><Relationship Id="rId207" Type="http://schemas.openxmlformats.org/officeDocument/2006/relationships/image" Target="../media/image128.png"/><Relationship Id="rId228" Type="http://schemas.openxmlformats.org/officeDocument/2006/relationships/customXml" Target="../ink/ink1693.xml"/><Relationship Id="rId249" Type="http://schemas.openxmlformats.org/officeDocument/2006/relationships/image" Target="../media/image324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596.xml"/><Relationship Id="rId55" Type="http://schemas.openxmlformats.org/officeDocument/2006/relationships/image" Target="../media/image28.png"/><Relationship Id="rId76" Type="http://schemas.openxmlformats.org/officeDocument/2006/relationships/customXml" Target="../ink/ink1617.xml"/><Relationship Id="rId97" Type="http://schemas.openxmlformats.org/officeDocument/2006/relationships/image" Target="../media/image49.png"/><Relationship Id="rId120" Type="http://schemas.openxmlformats.org/officeDocument/2006/relationships/customXml" Target="../ink/ink1639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1660.xml"/><Relationship Id="rId183" Type="http://schemas.openxmlformats.org/officeDocument/2006/relationships/image" Target="../media/image890.png"/><Relationship Id="rId218" Type="http://schemas.openxmlformats.org/officeDocument/2006/relationships/customXml" Target="../ink/ink1688.xml"/><Relationship Id="rId239" Type="http://schemas.openxmlformats.org/officeDocument/2006/relationships/image" Target="../media/image319.png"/><Relationship Id="rId250" Type="http://schemas.openxmlformats.org/officeDocument/2006/relationships/customXml" Target="../ink/ink1704.xml"/><Relationship Id="rId24" Type="http://schemas.openxmlformats.org/officeDocument/2006/relationships/customXml" Target="../ink/ink1591.xml"/><Relationship Id="rId45" Type="http://schemas.openxmlformats.org/officeDocument/2006/relationships/image" Target="../media/image23.png"/><Relationship Id="rId66" Type="http://schemas.openxmlformats.org/officeDocument/2006/relationships/customXml" Target="../ink/ink1612.xml"/><Relationship Id="rId87" Type="http://schemas.openxmlformats.org/officeDocument/2006/relationships/image" Target="../media/image44.png"/><Relationship Id="rId110" Type="http://schemas.openxmlformats.org/officeDocument/2006/relationships/customXml" Target="../ink/ink1634.xml"/><Relationship Id="rId131" Type="http://schemas.openxmlformats.org/officeDocument/2006/relationships/image" Target="../media/image66.png"/><Relationship Id="rId152" Type="http://schemas.openxmlformats.org/officeDocument/2006/relationships/customXml" Target="../ink/ink1655.xml"/><Relationship Id="rId173" Type="http://schemas.openxmlformats.org/officeDocument/2006/relationships/image" Target="../media/image115.png"/><Relationship Id="rId194" Type="http://schemas.openxmlformats.org/officeDocument/2006/relationships/customXml" Target="../ink/ink1676.xml"/><Relationship Id="rId208" Type="http://schemas.openxmlformats.org/officeDocument/2006/relationships/customXml" Target="../ink/ink1683.xml"/><Relationship Id="rId229" Type="http://schemas.openxmlformats.org/officeDocument/2006/relationships/image" Target="../media/image107.png"/><Relationship Id="rId240" Type="http://schemas.openxmlformats.org/officeDocument/2006/relationships/customXml" Target="../ink/ink1699.xml"/><Relationship Id="rId14" Type="http://schemas.openxmlformats.org/officeDocument/2006/relationships/customXml" Target="../ink/ink1586.xml"/><Relationship Id="rId35" Type="http://schemas.openxmlformats.org/officeDocument/2006/relationships/image" Target="../media/image18.png"/><Relationship Id="rId56" Type="http://schemas.openxmlformats.org/officeDocument/2006/relationships/customXml" Target="../ink/ink1607.xml"/><Relationship Id="rId77" Type="http://schemas.openxmlformats.org/officeDocument/2006/relationships/image" Target="../media/image39.png"/><Relationship Id="rId100" Type="http://schemas.openxmlformats.org/officeDocument/2006/relationships/customXml" Target="../ink/ink1629.xml"/><Relationship Id="rId8" Type="http://schemas.openxmlformats.org/officeDocument/2006/relationships/customXml" Target="../ink/ink1583.xml"/><Relationship Id="rId98" Type="http://schemas.openxmlformats.org/officeDocument/2006/relationships/customXml" Target="../ink/ink1628.xml"/><Relationship Id="rId121" Type="http://schemas.openxmlformats.org/officeDocument/2006/relationships/image" Target="../media/image61.png"/><Relationship Id="rId142" Type="http://schemas.openxmlformats.org/officeDocument/2006/relationships/customXml" Target="../ink/ink1650.xml"/><Relationship Id="rId163" Type="http://schemas.openxmlformats.org/officeDocument/2006/relationships/image" Target="../media/image110.png"/><Relationship Id="rId184" Type="http://schemas.openxmlformats.org/officeDocument/2006/relationships/customXml" Target="../ink/ink1671.xml"/><Relationship Id="rId219" Type="http://schemas.openxmlformats.org/officeDocument/2006/relationships/image" Target="../media/image102.png"/><Relationship Id="rId230" Type="http://schemas.openxmlformats.org/officeDocument/2006/relationships/customXml" Target="../ink/ink1694.xml"/><Relationship Id="rId251" Type="http://schemas.openxmlformats.org/officeDocument/2006/relationships/image" Target="../media/image325.png"/><Relationship Id="rId25" Type="http://schemas.openxmlformats.org/officeDocument/2006/relationships/image" Target="../media/image13.png"/><Relationship Id="rId46" Type="http://schemas.openxmlformats.org/officeDocument/2006/relationships/customXml" Target="../ink/ink1602.xml"/><Relationship Id="rId67" Type="http://schemas.openxmlformats.org/officeDocument/2006/relationships/image" Target="../media/image34.png"/><Relationship Id="rId88" Type="http://schemas.openxmlformats.org/officeDocument/2006/relationships/customXml" Target="../ink/ink1623.xml"/><Relationship Id="rId111" Type="http://schemas.openxmlformats.org/officeDocument/2006/relationships/image" Target="../media/image56.png"/><Relationship Id="rId132" Type="http://schemas.openxmlformats.org/officeDocument/2006/relationships/customXml" Target="../ink/ink1645.xml"/><Relationship Id="rId153" Type="http://schemas.openxmlformats.org/officeDocument/2006/relationships/image" Target="../media/image83.png"/><Relationship Id="rId174" Type="http://schemas.openxmlformats.org/officeDocument/2006/relationships/customXml" Target="../ink/ink1666.xml"/><Relationship Id="rId195" Type="http://schemas.openxmlformats.org/officeDocument/2006/relationships/image" Target="../media/image122.png"/><Relationship Id="rId209" Type="http://schemas.openxmlformats.org/officeDocument/2006/relationships/image" Target="../media/image129.png"/><Relationship Id="rId220" Type="http://schemas.openxmlformats.org/officeDocument/2006/relationships/customXml" Target="../ink/ink1689.xml"/><Relationship Id="rId241" Type="http://schemas.openxmlformats.org/officeDocument/2006/relationships/image" Target="../media/image320.png"/><Relationship Id="rId15" Type="http://schemas.openxmlformats.org/officeDocument/2006/relationships/image" Target="../media/image8.png"/><Relationship Id="rId36" Type="http://schemas.openxmlformats.org/officeDocument/2006/relationships/customXml" Target="../ink/ink1597.xml"/><Relationship Id="rId57" Type="http://schemas.openxmlformats.org/officeDocument/2006/relationships/image" Target="../media/image29.png"/><Relationship Id="rId78" Type="http://schemas.openxmlformats.org/officeDocument/2006/relationships/customXml" Target="../ink/ink161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640.xml"/><Relationship Id="rId143" Type="http://schemas.openxmlformats.org/officeDocument/2006/relationships/image" Target="../media/image78.png"/><Relationship Id="rId164" Type="http://schemas.openxmlformats.org/officeDocument/2006/relationships/customXml" Target="../ink/ink1661.xml"/><Relationship Id="rId185" Type="http://schemas.openxmlformats.org/officeDocument/2006/relationships/image" Target="../media/image900.png"/><Relationship Id="rId9" Type="http://schemas.openxmlformats.org/officeDocument/2006/relationships/image" Target="../media/image5.png"/><Relationship Id="rId210" Type="http://schemas.openxmlformats.org/officeDocument/2006/relationships/customXml" Target="../ink/ink1684.xml"/><Relationship Id="rId26" Type="http://schemas.openxmlformats.org/officeDocument/2006/relationships/customXml" Target="../ink/ink1592.xml"/><Relationship Id="rId231" Type="http://schemas.openxmlformats.org/officeDocument/2006/relationships/image" Target="../media/image315.png"/><Relationship Id="rId252" Type="http://schemas.openxmlformats.org/officeDocument/2006/relationships/customXml" Target="../ink/ink1705.xml"/><Relationship Id="rId47" Type="http://schemas.openxmlformats.org/officeDocument/2006/relationships/image" Target="../media/image24.png"/><Relationship Id="rId68" Type="http://schemas.openxmlformats.org/officeDocument/2006/relationships/customXml" Target="../ink/ink1613.xml"/><Relationship Id="rId89" Type="http://schemas.openxmlformats.org/officeDocument/2006/relationships/image" Target="../media/image45.png"/><Relationship Id="rId112" Type="http://schemas.openxmlformats.org/officeDocument/2006/relationships/customXml" Target="../ink/ink1635.xml"/><Relationship Id="rId133" Type="http://schemas.openxmlformats.org/officeDocument/2006/relationships/image" Target="../media/image67.png"/><Relationship Id="rId154" Type="http://schemas.openxmlformats.org/officeDocument/2006/relationships/customXml" Target="../ink/ink1656.xml"/><Relationship Id="rId175" Type="http://schemas.openxmlformats.org/officeDocument/2006/relationships/image" Target="../media/image116.png"/><Relationship Id="rId196" Type="http://schemas.openxmlformats.org/officeDocument/2006/relationships/customXml" Target="../ink/ink1677.xml"/><Relationship Id="rId200" Type="http://schemas.openxmlformats.org/officeDocument/2006/relationships/customXml" Target="../ink/ink1679.xml"/><Relationship Id="rId16" Type="http://schemas.openxmlformats.org/officeDocument/2006/relationships/customXml" Target="../ink/ink1587.xml"/><Relationship Id="rId221" Type="http://schemas.openxmlformats.org/officeDocument/2006/relationships/image" Target="../media/image103.png"/><Relationship Id="rId242" Type="http://schemas.openxmlformats.org/officeDocument/2006/relationships/customXml" Target="../ink/ink1700.xml"/><Relationship Id="rId37" Type="http://schemas.openxmlformats.org/officeDocument/2006/relationships/image" Target="../media/image19.png"/><Relationship Id="rId58" Type="http://schemas.openxmlformats.org/officeDocument/2006/relationships/customXml" Target="../ink/ink1608.xml"/><Relationship Id="rId79" Type="http://schemas.openxmlformats.org/officeDocument/2006/relationships/image" Target="../media/image40.png"/><Relationship Id="rId102" Type="http://schemas.openxmlformats.org/officeDocument/2006/relationships/customXml" Target="../ink/ink1630.xml"/><Relationship Id="rId123" Type="http://schemas.openxmlformats.org/officeDocument/2006/relationships/image" Target="../media/image62.png"/><Relationship Id="rId144" Type="http://schemas.openxmlformats.org/officeDocument/2006/relationships/customXml" Target="../ink/ink1651.xml"/><Relationship Id="rId90" Type="http://schemas.openxmlformats.org/officeDocument/2006/relationships/customXml" Target="../ink/ink1624.xml"/><Relationship Id="rId165" Type="http://schemas.openxmlformats.org/officeDocument/2006/relationships/image" Target="../media/image111.png"/><Relationship Id="rId186" Type="http://schemas.openxmlformats.org/officeDocument/2006/relationships/customXml" Target="../ink/ink1672.xml"/><Relationship Id="rId211" Type="http://schemas.openxmlformats.org/officeDocument/2006/relationships/image" Target="../media/image130.png"/><Relationship Id="rId232" Type="http://schemas.openxmlformats.org/officeDocument/2006/relationships/customXml" Target="../ink/ink1695.xml"/><Relationship Id="rId253" Type="http://schemas.openxmlformats.org/officeDocument/2006/relationships/image" Target="../media/image326.png"/><Relationship Id="rId27" Type="http://schemas.openxmlformats.org/officeDocument/2006/relationships/image" Target="../media/image14.png"/><Relationship Id="rId48" Type="http://schemas.openxmlformats.org/officeDocument/2006/relationships/customXml" Target="../ink/ink1603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646.xml"/><Relationship Id="rId80" Type="http://schemas.openxmlformats.org/officeDocument/2006/relationships/customXml" Target="../ink/ink1619.xml"/><Relationship Id="rId155" Type="http://schemas.openxmlformats.org/officeDocument/2006/relationships/image" Target="../media/image84.png"/><Relationship Id="rId176" Type="http://schemas.openxmlformats.org/officeDocument/2006/relationships/customXml" Target="../ink/ink1667.xml"/><Relationship Id="rId197" Type="http://schemas.openxmlformats.org/officeDocument/2006/relationships/image" Target="../media/image123.png"/><Relationship Id="rId201" Type="http://schemas.openxmlformats.org/officeDocument/2006/relationships/image" Target="../media/image125.png"/><Relationship Id="rId222" Type="http://schemas.openxmlformats.org/officeDocument/2006/relationships/customXml" Target="../ink/ink1690.xml"/><Relationship Id="rId243" Type="http://schemas.openxmlformats.org/officeDocument/2006/relationships/image" Target="../media/image321.png"/><Relationship Id="rId17" Type="http://schemas.openxmlformats.org/officeDocument/2006/relationships/image" Target="../media/image9.png"/><Relationship Id="rId38" Type="http://schemas.openxmlformats.org/officeDocument/2006/relationships/customXml" Target="../ink/ink159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641.xml"/><Relationship Id="rId70" Type="http://schemas.openxmlformats.org/officeDocument/2006/relationships/customXml" Target="../ink/ink1614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662.xml"/><Relationship Id="rId187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85.xml"/><Relationship Id="rId233" Type="http://schemas.openxmlformats.org/officeDocument/2006/relationships/image" Target="../media/image316.png"/><Relationship Id="rId254" Type="http://schemas.openxmlformats.org/officeDocument/2006/relationships/customXml" Target="../ink/ink1706.xml"/><Relationship Id="rId28" Type="http://schemas.openxmlformats.org/officeDocument/2006/relationships/customXml" Target="../ink/ink1593.xml"/><Relationship Id="rId49" Type="http://schemas.openxmlformats.org/officeDocument/2006/relationships/image" Target="../media/image25.png"/><Relationship Id="rId114" Type="http://schemas.openxmlformats.org/officeDocument/2006/relationships/customXml" Target="../ink/ink1636.xml"/><Relationship Id="rId60" Type="http://schemas.openxmlformats.org/officeDocument/2006/relationships/customXml" Target="../ink/ink1609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657.xml"/><Relationship Id="rId177" Type="http://schemas.openxmlformats.org/officeDocument/2006/relationships/image" Target="../media/image117.png"/><Relationship Id="rId198" Type="http://schemas.openxmlformats.org/officeDocument/2006/relationships/customXml" Target="../ink/ink1678.xml"/><Relationship Id="rId202" Type="http://schemas.openxmlformats.org/officeDocument/2006/relationships/customXml" Target="../ink/ink1680.xml"/><Relationship Id="rId223" Type="http://schemas.openxmlformats.org/officeDocument/2006/relationships/image" Target="../media/image104.png"/><Relationship Id="rId244" Type="http://schemas.openxmlformats.org/officeDocument/2006/relationships/customXml" Target="../ink/ink1701.xml"/><Relationship Id="rId18" Type="http://schemas.openxmlformats.org/officeDocument/2006/relationships/customXml" Target="../ink/ink1588.xml"/><Relationship Id="rId39" Type="http://schemas.openxmlformats.org/officeDocument/2006/relationships/image" Target="../media/image20.png"/><Relationship Id="rId50" Type="http://schemas.openxmlformats.org/officeDocument/2006/relationships/customXml" Target="../ink/ink1604.xml"/><Relationship Id="rId104" Type="http://schemas.openxmlformats.org/officeDocument/2006/relationships/customXml" Target="../ink/ink1631.xml"/><Relationship Id="rId125" Type="http://schemas.openxmlformats.org/officeDocument/2006/relationships/image" Target="../media/image63.png"/><Relationship Id="rId146" Type="http://schemas.openxmlformats.org/officeDocument/2006/relationships/customXml" Target="../ink/ink1652.xml"/><Relationship Id="rId167" Type="http://schemas.openxmlformats.org/officeDocument/2006/relationships/image" Target="../media/image112.png"/><Relationship Id="rId188" Type="http://schemas.openxmlformats.org/officeDocument/2006/relationships/customXml" Target="../ink/ink1673.xml"/><Relationship Id="rId71" Type="http://schemas.openxmlformats.org/officeDocument/2006/relationships/image" Target="../media/image36.png"/><Relationship Id="rId92" Type="http://schemas.openxmlformats.org/officeDocument/2006/relationships/customXml" Target="../ink/ink1625.xml"/><Relationship Id="rId213" Type="http://schemas.openxmlformats.org/officeDocument/2006/relationships/image" Target="../media/image131.png"/><Relationship Id="rId234" Type="http://schemas.openxmlformats.org/officeDocument/2006/relationships/customXml" Target="../ink/ink1696.xml"/><Relationship Id="rId2" Type="http://schemas.openxmlformats.org/officeDocument/2006/relationships/customXml" Target="../ink/ink1580.xml"/><Relationship Id="rId29" Type="http://schemas.openxmlformats.org/officeDocument/2006/relationships/image" Target="../media/image15.png"/><Relationship Id="rId255" Type="http://schemas.openxmlformats.org/officeDocument/2006/relationships/image" Target="../media/image327.png"/><Relationship Id="rId40" Type="http://schemas.openxmlformats.org/officeDocument/2006/relationships/customXml" Target="../ink/ink1599.xml"/><Relationship Id="rId115" Type="http://schemas.openxmlformats.org/officeDocument/2006/relationships/image" Target="../media/image58.png"/><Relationship Id="rId136" Type="http://schemas.openxmlformats.org/officeDocument/2006/relationships/customXml" Target="../ink/ink1647.xml"/><Relationship Id="rId157" Type="http://schemas.openxmlformats.org/officeDocument/2006/relationships/image" Target="../media/image85.png"/><Relationship Id="rId178" Type="http://schemas.openxmlformats.org/officeDocument/2006/relationships/customXml" Target="../ink/ink1668.xml"/><Relationship Id="rId61" Type="http://schemas.openxmlformats.org/officeDocument/2006/relationships/image" Target="../media/image31.png"/><Relationship Id="rId82" Type="http://schemas.openxmlformats.org/officeDocument/2006/relationships/customXml" Target="../ink/ink1620.xml"/><Relationship Id="rId199" Type="http://schemas.openxmlformats.org/officeDocument/2006/relationships/image" Target="../media/image124.png"/><Relationship Id="rId203" Type="http://schemas.openxmlformats.org/officeDocument/2006/relationships/image" Target="../media/image126.png"/><Relationship Id="rId19" Type="http://schemas.openxmlformats.org/officeDocument/2006/relationships/image" Target="../media/image10.png"/><Relationship Id="rId224" Type="http://schemas.openxmlformats.org/officeDocument/2006/relationships/customXml" Target="../ink/ink1691.xml"/><Relationship Id="rId245" Type="http://schemas.openxmlformats.org/officeDocument/2006/relationships/image" Target="../media/image322.png"/><Relationship Id="rId30" Type="http://schemas.openxmlformats.org/officeDocument/2006/relationships/customXml" Target="../ink/ink1594.xml"/><Relationship Id="rId105" Type="http://schemas.openxmlformats.org/officeDocument/2006/relationships/image" Target="../media/image53.png"/><Relationship Id="rId126" Type="http://schemas.openxmlformats.org/officeDocument/2006/relationships/customXml" Target="../ink/ink1642.xml"/><Relationship Id="rId147" Type="http://schemas.openxmlformats.org/officeDocument/2006/relationships/image" Target="../media/image80.png"/><Relationship Id="rId168" Type="http://schemas.openxmlformats.org/officeDocument/2006/relationships/customXml" Target="../ink/ink1663.xml"/><Relationship Id="rId51" Type="http://schemas.openxmlformats.org/officeDocument/2006/relationships/image" Target="../media/image26.png"/><Relationship Id="rId72" Type="http://schemas.openxmlformats.org/officeDocument/2006/relationships/customXml" Target="../ink/ink1615.xml"/><Relationship Id="rId93" Type="http://schemas.openxmlformats.org/officeDocument/2006/relationships/image" Target="../media/image47.png"/><Relationship Id="rId189" Type="http://schemas.openxmlformats.org/officeDocument/2006/relationships/image" Target="../media/image920.png"/><Relationship Id="rId3" Type="http://schemas.openxmlformats.org/officeDocument/2006/relationships/image" Target="../media/image2.png"/><Relationship Id="rId214" Type="http://schemas.openxmlformats.org/officeDocument/2006/relationships/customXml" Target="../ink/ink1686.xml"/><Relationship Id="rId235" Type="http://schemas.openxmlformats.org/officeDocument/2006/relationships/image" Target="../media/image317.png"/><Relationship Id="rId256" Type="http://schemas.openxmlformats.org/officeDocument/2006/relationships/customXml" Target="../ink/ink1707.xml"/><Relationship Id="rId116" Type="http://schemas.openxmlformats.org/officeDocument/2006/relationships/customXml" Target="../ink/ink1637.xml"/><Relationship Id="rId137" Type="http://schemas.openxmlformats.org/officeDocument/2006/relationships/image" Target="../media/image75.png"/><Relationship Id="rId158" Type="http://schemas.openxmlformats.org/officeDocument/2006/relationships/customXml" Target="../ink/ink1658.xml"/><Relationship Id="rId20" Type="http://schemas.openxmlformats.org/officeDocument/2006/relationships/customXml" Target="../ink/ink1589.xml"/><Relationship Id="rId41" Type="http://schemas.openxmlformats.org/officeDocument/2006/relationships/image" Target="../media/image21.png"/><Relationship Id="rId62" Type="http://schemas.openxmlformats.org/officeDocument/2006/relationships/customXml" Target="../ink/ink1610.xml"/><Relationship Id="rId83" Type="http://schemas.openxmlformats.org/officeDocument/2006/relationships/image" Target="../media/image42.png"/><Relationship Id="rId179" Type="http://schemas.openxmlformats.org/officeDocument/2006/relationships/image" Target="../media/image870.png"/><Relationship Id="rId190" Type="http://schemas.openxmlformats.org/officeDocument/2006/relationships/customXml" Target="../ink/ink1674.xml"/><Relationship Id="rId204" Type="http://schemas.openxmlformats.org/officeDocument/2006/relationships/customXml" Target="../ink/ink1681.xml"/><Relationship Id="rId225" Type="http://schemas.openxmlformats.org/officeDocument/2006/relationships/image" Target="../media/image105.png"/><Relationship Id="rId246" Type="http://schemas.openxmlformats.org/officeDocument/2006/relationships/customXml" Target="../ink/ink1702.xml"/><Relationship Id="rId106" Type="http://schemas.openxmlformats.org/officeDocument/2006/relationships/customXml" Target="../ink/ink1632.xml"/><Relationship Id="rId127" Type="http://schemas.openxmlformats.org/officeDocument/2006/relationships/image" Target="../media/image64.png"/><Relationship Id="rId10" Type="http://schemas.openxmlformats.org/officeDocument/2006/relationships/customXml" Target="../ink/ink1584.xml"/><Relationship Id="rId31" Type="http://schemas.openxmlformats.org/officeDocument/2006/relationships/image" Target="../media/image16.png"/><Relationship Id="rId52" Type="http://schemas.openxmlformats.org/officeDocument/2006/relationships/customXml" Target="../ink/ink1605.xml"/><Relationship Id="rId73" Type="http://schemas.openxmlformats.org/officeDocument/2006/relationships/image" Target="../media/image37.png"/><Relationship Id="rId94" Type="http://schemas.openxmlformats.org/officeDocument/2006/relationships/customXml" Target="../ink/ink1626.xml"/><Relationship Id="rId148" Type="http://schemas.openxmlformats.org/officeDocument/2006/relationships/customXml" Target="../ink/ink1653.xml"/><Relationship Id="rId169" Type="http://schemas.openxmlformats.org/officeDocument/2006/relationships/image" Target="../media/image113.png"/><Relationship Id="rId4" Type="http://schemas.openxmlformats.org/officeDocument/2006/relationships/customXml" Target="../ink/ink1581.xml"/><Relationship Id="rId180" Type="http://schemas.openxmlformats.org/officeDocument/2006/relationships/customXml" Target="../ink/ink1669.xml"/><Relationship Id="rId215" Type="http://schemas.openxmlformats.org/officeDocument/2006/relationships/image" Target="../media/image100.png"/><Relationship Id="rId236" Type="http://schemas.openxmlformats.org/officeDocument/2006/relationships/customXml" Target="../ink/ink1697.xml"/><Relationship Id="rId257" Type="http://schemas.openxmlformats.org/officeDocument/2006/relationships/image" Target="../media/image32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6.png"/><Relationship Id="rId170" Type="http://schemas.openxmlformats.org/officeDocument/2006/relationships/customXml" Target="../ink/ink1792.xml"/><Relationship Id="rId226" Type="http://schemas.openxmlformats.org/officeDocument/2006/relationships/customXml" Target="../ink/ink1820.xml"/><Relationship Id="rId268" Type="http://schemas.openxmlformats.org/officeDocument/2006/relationships/customXml" Target="../ink/ink1841.xml"/><Relationship Id="rId32" Type="http://schemas.openxmlformats.org/officeDocument/2006/relationships/customXml" Target="../ink/ink1723.xml"/><Relationship Id="rId74" Type="http://schemas.openxmlformats.org/officeDocument/2006/relationships/customXml" Target="../ink/ink1744.xml"/><Relationship Id="rId128" Type="http://schemas.openxmlformats.org/officeDocument/2006/relationships/customXml" Target="../ink/ink1771.xml"/><Relationship Id="rId5" Type="http://schemas.openxmlformats.org/officeDocument/2006/relationships/image" Target="../media/image3.png"/><Relationship Id="rId181" Type="http://schemas.openxmlformats.org/officeDocument/2006/relationships/image" Target="../media/image880.png"/><Relationship Id="rId237" Type="http://schemas.openxmlformats.org/officeDocument/2006/relationships/image" Target="../media/image318.png"/><Relationship Id="rId258" Type="http://schemas.openxmlformats.org/officeDocument/2006/relationships/customXml" Target="../ink/ink1836.xml"/><Relationship Id="rId22" Type="http://schemas.openxmlformats.org/officeDocument/2006/relationships/customXml" Target="../ink/ink1718.xml"/><Relationship Id="rId43" Type="http://schemas.openxmlformats.org/officeDocument/2006/relationships/image" Target="../media/image22.png"/><Relationship Id="rId64" Type="http://schemas.openxmlformats.org/officeDocument/2006/relationships/customXml" Target="../ink/ink1739.xml"/><Relationship Id="rId118" Type="http://schemas.openxmlformats.org/officeDocument/2006/relationships/customXml" Target="../ink/ink1766.xml"/><Relationship Id="rId139" Type="http://schemas.openxmlformats.org/officeDocument/2006/relationships/image" Target="../media/image76.png"/><Relationship Id="rId85" Type="http://schemas.openxmlformats.org/officeDocument/2006/relationships/image" Target="../media/image43.png"/><Relationship Id="rId150" Type="http://schemas.openxmlformats.org/officeDocument/2006/relationships/customXml" Target="../ink/ink1782.xml"/><Relationship Id="rId171" Type="http://schemas.openxmlformats.org/officeDocument/2006/relationships/image" Target="../media/image114.png"/><Relationship Id="rId192" Type="http://schemas.openxmlformats.org/officeDocument/2006/relationships/customXml" Target="../ink/ink1803.xml"/><Relationship Id="rId206" Type="http://schemas.openxmlformats.org/officeDocument/2006/relationships/customXml" Target="../ink/ink1810.xml"/><Relationship Id="rId227" Type="http://schemas.openxmlformats.org/officeDocument/2006/relationships/image" Target="../media/image106.png"/><Relationship Id="rId248" Type="http://schemas.openxmlformats.org/officeDocument/2006/relationships/customXml" Target="../ink/ink1831.xml"/><Relationship Id="rId269" Type="http://schemas.openxmlformats.org/officeDocument/2006/relationships/image" Target="../media/image334.png"/><Relationship Id="rId12" Type="http://schemas.openxmlformats.org/officeDocument/2006/relationships/customXml" Target="../ink/ink1713.xml"/><Relationship Id="rId33" Type="http://schemas.openxmlformats.org/officeDocument/2006/relationships/image" Target="../media/image17.png"/><Relationship Id="rId108" Type="http://schemas.openxmlformats.org/officeDocument/2006/relationships/customXml" Target="../ink/ink1761.xml"/><Relationship Id="rId129" Type="http://schemas.openxmlformats.org/officeDocument/2006/relationships/image" Target="../media/image65.png"/><Relationship Id="rId54" Type="http://schemas.openxmlformats.org/officeDocument/2006/relationships/customXml" Target="../ink/ink1734.xml"/><Relationship Id="rId75" Type="http://schemas.openxmlformats.org/officeDocument/2006/relationships/image" Target="../media/image38.png"/><Relationship Id="rId96" Type="http://schemas.openxmlformats.org/officeDocument/2006/relationships/customXml" Target="../ink/ink1755.xml"/><Relationship Id="rId140" Type="http://schemas.openxmlformats.org/officeDocument/2006/relationships/customXml" Target="../ink/ink1777.xml"/><Relationship Id="rId161" Type="http://schemas.openxmlformats.org/officeDocument/2006/relationships/image" Target="../media/image109.png"/><Relationship Id="rId182" Type="http://schemas.openxmlformats.org/officeDocument/2006/relationships/customXml" Target="../ink/ink1798.xml"/><Relationship Id="rId217" Type="http://schemas.openxmlformats.org/officeDocument/2006/relationships/image" Target="../media/image101.png"/><Relationship Id="rId6" Type="http://schemas.openxmlformats.org/officeDocument/2006/relationships/customXml" Target="../ink/ink1710.xml"/><Relationship Id="rId238" Type="http://schemas.openxmlformats.org/officeDocument/2006/relationships/customXml" Target="../ink/ink1826.xml"/><Relationship Id="rId259" Type="http://schemas.openxmlformats.org/officeDocument/2006/relationships/image" Target="../media/image329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842.xml"/><Relationship Id="rId44" Type="http://schemas.openxmlformats.org/officeDocument/2006/relationships/customXml" Target="../ink/ink1729.xml"/><Relationship Id="rId65" Type="http://schemas.openxmlformats.org/officeDocument/2006/relationships/image" Target="../media/image33.png"/><Relationship Id="rId86" Type="http://schemas.openxmlformats.org/officeDocument/2006/relationships/customXml" Target="../ink/ink1750.xml"/><Relationship Id="rId130" Type="http://schemas.openxmlformats.org/officeDocument/2006/relationships/customXml" Target="../ink/ink1772.xml"/><Relationship Id="rId151" Type="http://schemas.openxmlformats.org/officeDocument/2006/relationships/image" Target="../media/image118.png"/><Relationship Id="rId172" Type="http://schemas.openxmlformats.org/officeDocument/2006/relationships/customXml" Target="../ink/ink1793.xml"/><Relationship Id="rId193" Type="http://schemas.openxmlformats.org/officeDocument/2006/relationships/image" Target="../media/image940.png"/><Relationship Id="rId207" Type="http://schemas.openxmlformats.org/officeDocument/2006/relationships/image" Target="../media/image128.png"/><Relationship Id="rId228" Type="http://schemas.openxmlformats.org/officeDocument/2006/relationships/customXml" Target="../ink/ink1821.xml"/><Relationship Id="rId249" Type="http://schemas.openxmlformats.org/officeDocument/2006/relationships/image" Target="../media/image324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837.xml"/><Relationship Id="rId34" Type="http://schemas.openxmlformats.org/officeDocument/2006/relationships/customXml" Target="../ink/ink1724.xml"/><Relationship Id="rId55" Type="http://schemas.openxmlformats.org/officeDocument/2006/relationships/image" Target="../media/image28.png"/><Relationship Id="rId76" Type="http://schemas.openxmlformats.org/officeDocument/2006/relationships/customXml" Target="../ink/ink1745.xml"/><Relationship Id="rId97" Type="http://schemas.openxmlformats.org/officeDocument/2006/relationships/image" Target="../media/image49.png"/><Relationship Id="rId120" Type="http://schemas.openxmlformats.org/officeDocument/2006/relationships/customXml" Target="../ink/ink1767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1788.xml"/><Relationship Id="rId183" Type="http://schemas.openxmlformats.org/officeDocument/2006/relationships/image" Target="../media/image890.png"/><Relationship Id="rId218" Type="http://schemas.openxmlformats.org/officeDocument/2006/relationships/customXml" Target="../ink/ink1816.xml"/><Relationship Id="rId239" Type="http://schemas.openxmlformats.org/officeDocument/2006/relationships/image" Target="../media/image319.png"/><Relationship Id="rId250" Type="http://schemas.openxmlformats.org/officeDocument/2006/relationships/customXml" Target="../ink/ink1832.xml"/><Relationship Id="rId271" Type="http://schemas.openxmlformats.org/officeDocument/2006/relationships/image" Target="../media/image335.png"/><Relationship Id="rId24" Type="http://schemas.openxmlformats.org/officeDocument/2006/relationships/customXml" Target="../ink/ink1719.xml"/><Relationship Id="rId45" Type="http://schemas.openxmlformats.org/officeDocument/2006/relationships/image" Target="../media/image23.png"/><Relationship Id="rId66" Type="http://schemas.openxmlformats.org/officeDocument/2006/relationships/customXml" Target="../ink/ink1740.xml"/><Relationship Id="rId87" Type="http://schemas.openxmlformats.org/officeDocument/2006/relationships/image" Target="../media/image44.png"/><Relationship Id="rId110" Type="http://schemas.openxmlformats.org/officeDocument/2006/relationships/customXml" Target="../ink/ink1762.xml"/><Relationship Id="rId131" Type="http://schemas.openxmlformats.org/officeDocument/2006/relationships/image" Target="../media/image66.png"/><Relationship Id="rId152" Type="http://schemas.openxmlformats.org/officeDocument/2006/relationships/customXml" Target="../ink/ink1783.xml"/><Relationship Id="rId173" Type="http://schemas.openxmlformats.org/officeDocument/2006/relationships/image" Target="../media/image115.png"/><Relationship Id="rId194" Type="http://schemas.openxmlformats.org/officeDocument/2006/relationships/customXml" Target="../ink/ink1804.xml"/><Relationship Id="rId208" Type="http://schemas.openxmlformats.org/officeDocument/2006/relationships/customXml" Target="../ink/ink1811.xml"/><Relationship Id="rId229" Type="http://schemas.openxmlformats.org/officeDocument/2006/relationships/image" Target="../media/image107.png"/><Relationship Id="rId240" Type="http://schemas.openxmlformats.org/officeDocument/2006/relationships/customXml" Target="../ink/ink1827.xml"/><Relationship Id="rId261" Type="http://schemas.openxmlformats.org/officeDocument/2006/relationships/image" Target="../media/image330.png"/><Relationship Id="rId14" Type="http://schemas.openxmlformats.org/officeDocument/2006/relationships/customXml" Target="../ink/ink1714.xml"/><Relationship Id="rId35" Type="http://schemas.openxmlformats.org/officeDocument/2006/relationships/image" Target="../media/image18.png"/><Relationship Id="rId56" Type="http://schemas.openxmlformats.org/officeDocument/2006/relationships/customXml" Target="../ink/ink1735.xml"/><Relationship Id="rId77" Type="http://schemas.openxmlformats.org/officeDocument/2006/relationships/image" Target="../media/image39.png"/><Relationship Id="rId100" Type="http://schemas.openxmlformats.org/officeDocument/2006/relationships/customXml" Target="../ink/ink1757.xml"/><Relationship Id="rId8" Type="http://schemas.openxmlformats.org/officeDocument/2006/relationships/customXml" Target="../ink/ink1711.xml"/><Relationship Id="rId98" Type="http://schemas.openxmlformats.org/officeDocument/2006/relationships/customXml" Target="../ink/ink1756.xml"/><Relationship Id="rId121" Type="http://schemas.openxmlformats.org/officeDocument/2006/relationships/image" Target="../media/image61.png"/><Relationship Id="rId142" Type="http://schemas.openxmlformats.org/officeDocument/2006/relationships/customXml" Target="../ink/ink1778.xml"/><Relationship Id="rId163" Type="http://schemas.openxmlformats.org/officeDocument/2006/relationships/image" Target="../media/image110.png"/><Relationship Id="rId184" Type="http://schemas.openxmlformats.org/officeDocument/2006/relationships/customXml" Target="../ink/ink1799.xml"/><Relationship Id="rId219" Type="http://schemas.openxmlformats.org/officeDocument/2006/relationships/image" Target="../media/image102.png"/><Relationship Id="rId230" Type="http://schemas.openxmlformats.org/officeDocument/2006/relationships/customXml" Target="../ink/ink1822.xml"/><Relationship Id="rId251" Type="http://schemas.openxmlformats.org/officeDocument/2006/relationships/image" Target="../media/image325.png"/><Relationship Id="rId25" Type="http://schemas.openxmlformats.org/officeDocument/2006/relationships/image" Target="../media/image13.png"/><Relationship Id="rId46" Type="http://schemas.openxmlformats.org/officeDocument/2006/relationships/customXml" Target="../ink/ink1730.xml"/><Relationship Id="rId67" Type="http://schemas.openxmlformats.org/officeDocument/2006/relationships/image" Target="../media/image34.png"/><Relationship Id="rId272" Type="http://schemas.openxmlformats.org/officeDocument/2006/relationships/customXml" Target="../ink/ink1843.xml"/><Relationship Id="rId88" Type="http://schemas.openxmlformats.org/officeDocument/2006/relationships/customXml" Target="../ink/ink1751.xml"/><Relationship Id="rId111" Type="http://schemas.openxmlformats.org/officeDocument/2006/relationships/image" Target="../media/image56.png"/><Relationship Id="rId132" Type="http://schemas.openxmlformats.org/officeDocument/2006/relationships/customXml" Target="../ink/ink1773.xml"/><Relationship Id="rId153" Type="http://schemas.openxmlformats.org/officeDocument/2006/relationships/image" Target="../media/image83.png"/><Relationship Id="rId174" Type="http://schemas.openxmlformats.org/officeDocument/2006/relationships/customXml" Target="../ink/ink1794.xml"/><Relationship Id="rId195" Type="http://schemas.openxmlformats.org/officeDocument/2006/relationships/image" Target="../media/image122.png"/><Relationship Id="rId209" Type="http://schemas.openxmlformats.org/officeDocument/2006/relationships/image" Target="../media/image129.png"/><Relationship Id="rId220" Type="http://schemas.openxmlformats.org/officeDocument/2006/relationships/customXml" Target="../ink/ink1817.xml"/><Relationship Id="rId241" Type="http://schemas.openxmlformats.org/officeDocument/2006/relationships/image" Target="../media/image320.png"/><Relationship Id="rId15" Type="http://schemas.openxmlformats.org/officeDocument/2006/relationships/image" Target="../media/image8.png"/><Relationship Id="rId36" Type="http://schemas.openxmlformats.org/officeDocument/2006/relationships/customXml" Target="../ink/ink1725.xml"/><Relationship Id="rId57" Type="http://schemas.openxmlformats.org/officeDocument/2006/relationships/image" Target="../media/image29.png"/><Relationship Id="rId262" Type="http://schemas.openxmlformats.org/officeDocument/2006/relationships/customXml" Target="../ink/ink1838.xml"/><Relationship Id="rId78" Type="http://schemas.openxmlformats.org/officeDocument/2006/relationships/customXml" Target="../ink/ink174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768.xml"/><Relationship Id="rId143" Type="http://schemas.openxmlformats.org/officeDocument/2006/relationships/image" Target="../media/image78.png"/><Relationship Id="rId164" Type="http://schemas.openxmlformats.org/officeDocument/2006/relationships/customXml" Target="../ink/ink1789.xml"/><Relationship Id="rId185" Type="http://schemas.openxmlformats.org/officeDocument/2006/relationships/image" Target="../media/image900.png"/><Relationship Id="rId9" Type="http://schemas.openxmlformats.org/officeDocument/2006/relationships/image" Target="../media/image5.png"/><Relationship Id="rId210" Type="http://schemas.openxmlformats.org/officeDocument/2006/relationships/customXml" Target="../ink/ink1812.xml"/><Relationship Id="rId26" Type="http://schemas.openxmlformats.org/officeDocument/2006/relationships/customXml" Target="../ink/ink1720.xml"/><Relationship Id="rId231" Type="http://schemas.openxmlformats.org/officeDocument/2006/relationships/image" Target="../media/image315.png"/><Relationship Id="rId252" Type="http://schemas.openxmlformats.org/officeDocument/2006/relationships/customXml" Target="../ink/ink1833.xml"/><Relationship Id="rId273" Type="http://schemas.openxmlformats.org/officeDocument/2006/relationships/image" Target="../media/image336.png"/><Relationship Id="rId47" Type="http://schemas.openxmlformats.org/officeDocument/2006/relationships/image" Target="../media/image24.png"/><Relationship Id="rId68" Type="http://schemas.openxmlformats.org/officeDocument/2006/relationships/customXml" Target="../ink/ink1741.xml"/><Relationship Id="rId89" Type="http://schemas.openxmlformats.org/officeDocument/2006/relationships/image" Target="../media/image45.png"/><Relationship Id="rId112" Type="http://schemas.openxmlformats.org/officeDocument/2006/relationships/customXml" Target="../ink/ink1763.xml"/><Relationship Id="rId133" Type="http://schemas.openxmlformats.org/officeDocument/2006/relationships/image" Target="../media/image67.png"/><Relationship Id="rId154" Type="http://schemas.openxmlformats.org/officeDocument/2006/relationships/customXml" Target="../ink/ink1784.xml"/><Relationship Id="rId175" Type="http://schemas.openxmlformats.org/officeDocument/2006/relationships/image" Target="../media/image116.png"/><Relationship Id="rId196" Type="http://schemas.openxmlformats.org/officeDocument/2006/relationships/customXml" Target="../ink/ink1805.xml"/><Relationship Id="rId200" Type="http://schemas.openxmlformats.org/officeDocument/2006/relationships/customXml" Target="../ink/ink1807.xml"/><Relationship Id="rId16" Type="http://schemas.openxmlformats.org/officeDocument/2006/relationships/customXml" Target="../ink/ink1715.xml"/><Relationship Id="rId221" Type="http://schemas.openxmlformats.org/officeDocument/2006/relationships/image" Target="../media/image103.png"/><Relationship Id="rId242" Type="http://schemas.openxmlformats.org/officeDocument/2006/relationships/customXml" Target="../ink/ink1828.xml"/><Relationship Id="rId263" Type="http://schemas.openxmlformats.org/officeDocument/2006/relationships/image" Target="../media/image331.png"/><Relationship Id="rId37" Type="http://schemas.openxmlformats.org/officeDocument/2006/relationships/image" Target="../media/image19.png"/><Relationship Id="rId58" Type="http://schemas.openxmlformats.org/officeDocument/2006/relationships/customXml" Target="../ink/ink1736.xml"/><Relationship Id="rId79" Type="http://schemas.openxmlformats.org/officeDocument/2006/relationships/image" Target="../media/image40.png"/><Relationship Id="rId102" Type="http://schemas.openxmlformats.org/officeDocument/2006/relationships/customXml" Target="../ink/ink1758.xml"/><Relationship Id="rId123" Type="http://schemas.openxmlformats.org/officeDocument/2006/relationships/image" Target="../media/image62.png"/><Relationship Id="rId144" Type="http://schemas.openxmlformats.org/officeDocument/2006/relationships/customXml" Target="../ink/ink1779.xml"/><Relationship Id="rId90" Type="http://schemas.openxmlformats.org/officeDocument/2006/relationships/customXml" Target="../ink/ink1752.xml"/><Relationship Id="rId165" Type="http://schemas.openxmlformats.org/officeDocument/2006/relationships/image" Target="../media/image111.png"/><Relationship Id="rId186" Type="http://schemas.openxmlformats.org/officeDocument/2006/relationships/customXml" Target="../ink/ink1800.xml"/><Relationship Id="rId211" Type="http://schemas.openxmlformats.org/officeDocument/2006/relationships/image" Target="../media/image130.png"/><Relationship Id="rId232" Type="http://schemas.openxmlformats.org/officeDocument/2006/relationships/customXml" Target="../ink/ink1823.xml"/><Relationship Id="rId253" Type="http://schemas.openxmlformats.org/officeDocument/2006/relationships/image" Target="../media/image326.png"/><Relationship Id="rId274" Type="http://schemas.openxmlformats.org/officeDocument/2006/relationships/customXml" Target="../ink/ink1844.xml"/><Relationship Id="rId27" Type="http://schemas.openxmlformats.org/officeDocument/2006/relationships/image" Target="../media/image14.png"/><Relationship Id="rId48" Type="http://schemas.openxmlformats.org/officeDocument/2006/relationships/customXml" Target="../ink/ink1731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774.xml"/><Relationship Id="rId80" Type="http://schemas.openxmlformats.org/officeDocument/2006/relationships/customXml" Target="../ink/ink1747.xml"/><Relationship Id="rId155" Type="http://schemas.openxmlformats.org/officeDocument/2006/relationships/image" Target="../media/image84.png"/><Relationship Id="rId176" Type="http://schemas.openxmlformats.org/officeDocument/2006/relationships/customXml" Target="../ink/ink1795.xml"/><Relationship Id="rId197" Type="http://schemas.openxmlformats.org/officeDocument/2006/relationships/image" Target="../media/image123.png"/><Relationship Id="rId201" Type="http://schemas.openxmlformats.org/officeDocument/2006/relationships/image" Target="../media/image125.png"/><Relationship Id="rId222" Type="http://schemas.openxmlformats.org/officeDocument/2006/relationships/customXml" Target="../ink/ink1818.xml"/><Relationship Id="rId243" Type="http://schemas.openxmlformats.org/officeDocument/2006/relationships/image" Target="../media/image321.png"/><Relationship Id="rId264" Type="http://schemas.openxmlformats.org/officeDocument/2006/relationships/customXml" Target="../ink/ink1839.xml"/><Relationship Id="rId17" Type="http://schemas.openxmlformats.org/officeDocument/2006/relationships/image" Target="../media/image9.png"/><Relationship Id="rId38" Type="http://schemas.openxmlformats.org/officeDocument/2006/relationships/customXml" Target="../ink/ink1726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769.xml"/><Relationship Id="rId70" Type="http://schemas.openxmlformats.org/officeDocument/2006/relationships/customXml" Target="../ink/ink1742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790.xml"/><Relationship Id="rId187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13.xml"/><Relationship Id="rId233" Type="http://schemas.openxmlformats.org/officeDocument/2006/relationships/image" Target="../media/image316.png"/><Relationship Id="rId254" Type="http://schemas.openxmlformats.org/officeDocument/2006/relationships/customXml" Target="../ink/ink1834.xml"/><Relationship Id="rId28" Type="http://schemas.openxmlformats.org/officeDocument/2006/relationships/customXml" Target="../ink/ink1721.xml"/><Relationship Id="rId49" Type="http://schemas.openxmlformats.org/officeDocument/2006/relationships/image" Target="../media/image25.png"/><Relationship Id="rId114" Type="http://schemas.openxmlformats.org/officeDocument/2006/relationships/customXml" Target="../ink/ink1764.xml"/><Relationship Id="rId275" Type="http://schemas.openxmlformats.org/officeDocument/2006/relationships/image" Target="../media/image337.png"/><Relationship Id="rId60" Type="http://schemas.openxmlformats.org/officeDocument/2006/relationships/customXml" Target="../ink/ink1737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785.xml"/><Relationship Id="rId177" Type="http://schemas.openxmlformats.org/officeDocument/2006/relationships/image" Target="../media/image117.png"/><Relationship Id="rId198" Type="http://schemas.openxmlformats.org/officeDocument/2006/relationships/customXml" Target="../ink/ink1806.xml"/><Relationship Id="rId202" Type="http://schemas.openxmlformats.org/officeDocument/2006/relationships/customXml" Target="../ink/ink1808.xml"/><Relationship Id="rId223" Type="http://schemas.openxmlformats.org/officeDocument/2006/relationships/image" Target="../media/image104.png"/><Relationship Id="rId244" Type="http://schemas.openxmlformats.org/officeDocument/2006/relationships/customXml" Target="../ink/ink1829.xml"/><Relationship Id="rId18" Type="http://schemas.openxmlformats.org/officeDocument/2006/relationships/customXml" Target="../ink/ink1716.xml"/><Relationship Id="rId39" Type="http://schemas.openxmlformats.org/officeDocument/2006/relationships/image" Target="../media/image20.png"/><Relationship Id="rId265" Type="http://schemas.openxmlformats.org/officeDocument/2006/relationships/image" Target="../media/image332.png"/><Relationship Id="rId50" Type="http://schemas.openxmlformats.org/officeDocument/2006/relationships/customXml" Target="../ink/ink1732.xml"/><Relationship Id="rId104" Type="http://schemas.openxmlformats.org/officeDocument/2006/relationships/customXml" Target="../ink/ink1759.xml"/><Relationship Id="rId125" Type="http://schemas.openxmlformats.org/officeDocument/2006/relationships/image" Target="../media/image63.png"/><Relationship Id="rId146" Type="http://schemas.openxmlformats.org/officeDocument/2006/relationships/customXml" Target="../ink/ink1780.xml"/><Relationship Id="rId167" Type="http://schemas.openxmlformats.org/officeDocument/2006/relationships/image" Target="../media/image112.png"/><Relationship Id="rId188" Type="http://schemas.openxmlformats.org/officeDocument/2006/relationships/customXml" Target="../ink/ink1801.xml"/><Relationship Id="rId71" Type="http://schemas.openxmlformats.org/officeDocument/2006/relationships/image" Target="../media/image36.png"/><Relationship Id="rId92" Type="http://schemas.openxmlformats.org/officeDocument/2006/relationships/customXml" Target="../ink/ink1753.xml"/><Relationship Id="rId213" Type="http://schemas.openxmlformats.org/officeDocument/2006/relationships/image" Target="../media/image131.png"/><Relationship Id="rId234" Type="http://schemas.openxmlformats.org/officeDocument/2006/relationships/customXml" Target="../ink/ink1824.xml"/><Relationship Id="rId2" Type="http://schemas.openxmlformats.org/officeDocument/2006/relationships/customXml" Target="../ink/ink1708.xml"/><Relationship Id="rId29" Type="http://schemas.openxmlformats.org/officeDocument/2006/relationships/image" Target="../media/image15.png"/><Relationship Id="rId255" Type="http://schemas.openxmlformats.org/officeDocument/2006/relationships/image" Target="../media/image327.png"/><Relationship Id="rId276" Type="http://schemas.openxmlformats.org/officeDocument/2006/relationships/customXml" Target="../ink/ink1845.xml"/><Relationship Id="rId40" Type="http://schemas.openxmlformats.org/officeDocument/2006/relationships/customXml" Target="../ink/ink1727.xml"/><Relationship Id="rId115" Type="http://schemas.openxmlformats.org/officeDocument/2006/relationships/image" Target="../media/image58.png"/><Relationship Id="rId136" Type="http://schemas.openxmlformats.org/officeDocument/2006/relationships/customXml" Target="../ink/ink1775.xml"/><Relationship Id="rId157" Type="http://schemas.openxmlformats.org/officeDocument/2006/relationships/image" Target="../media/image85.png"/><Relationship Id="rId178" Type="http://schemas.openxmlformats.org/officeDocument/2006/relationships/customXml" Target="../ink/ink1796.xml"/><Relationship Id="rId61" Type="http://schemas.openxmlformats.org/officeDocument/2006/relationships/image" Target="../media/image31.png"/><Relationship Id="rId82" Type="http://schemas.openxmlformats.org/officeDocument/2006/relationships/customXml" Target="../ink/ink1748.xml"/><Relationship Id="rId199" Type="http://schemas.openxmlformats.org/officeDocument/2006/relationships/image" Target="../media/image124.png"/><Relationship Id="rId203" Type="http://schemas.openxmlformats.org/officeDocument/2006/relationships/image" Target="../media/image126.png"/><Relationship Id="rId19" Type="http://schemas.openxmlformats.org/officeDocument/2006/relationships/image" Target="../media/image10.png"/><Relationship Id="rId224" Type="http://schemas.openxmlformats.org/officeDocument/2006/relationships/customXml" Target="../ink/ink1819.xml"/><Relationship Id="rId245" Type="http://schemas.openxmlformats.org/officeDocument/2006/relationships/image" Target="../media/image322.png"/><Relationship Id="rId266" Type="http://schemas.openxmlformats.org/officeDocument/2006/relationships/customXml" Target="../ink/ink1840.xml"/><Relationship Id="rId30" Type="http://schemas.openxmlformats.org/officeDocument/2006/relationships/customXml" Target="../ink/ink1722.xml"/><Relationship Id="rId105" Type="http://schemas.openxmlformats.org/officeDocument/2006/relationships/image" Target="../media/image53.png"/><Relationship Id="rId126" Type="http://schemas.openxmlformats.org/officeDocument/2006/relationships/customXml" Target="../ink/ink1770.xml"/><Relationship Id="rId147" Type="http://schemas.openxmlformats.org/officeDocument/2006/relationships/image" Target="../media/image80.png"/><Relationship Id="rId168" Type="http://schemas.openxmlformats.org/officeDocument/2006/relationships/customXml" Target="../ink/ink1791.xml"/><Relationship Id="rId51" Type="http://schemas.openxmlformats.org/officeDocument/2006/relationships/image" Target="../media/image26.png"/><Relationship Id="rId72" Type="http://schemas.openxmlformats.org/officeDocument/2006/relationships/customXml" Target="../ink/ink1743.xml"/><Relationship Id="rId93" Type="http://schemas.openxmlformats.org/officeDocument/2006/relationships/image" Target="../media/image47.png"/><Relationship Id="rId189" Type="http://schemas.openxmlformats.org/officeDocument/2006/relationships/image" Target="../media/image920.png"/><Relationship Id="rId3" Type="http://schemas.openxmlformats.org/officeDocument/2006/relationships/image" Target="../media/image2.png"/><Relationship Id="rId214" Type="http://schemas.openxmlformats.org/officeDocument/2006/relationships/customXml" Target="../ink/ink1814.xml"/><Relationship Id="rId235" Type="http://schemas.openxmlformats.org/officeDocument/2006/relationships/image" Target="../media/image317.png"/><Relationship Id="rId256" Type="http://schemas.openxmlformats.org/officeDocument/2006/relationships/customXml" Target="../ink/ink1835.xml"/><Relationship Id="rId277" Type="http://schemas.openxmlformats.org/officeDocument/2006/relationships/image" Target="../media/image338.png"/><Relationship Id="rId116" Type="http://schemas.openxmlformats.org/officeDocument/2006/relationships/customXml" Target="../ink/ink1765.xml"/><Relationship Id="rId137" Type="http://schemas.openxmlformats.org/officeDocument/2006/relationships/image" Target="../media/image75.png"/><Relationship Id="rId158" Type="http://schemas.openxmlformats.org/officeDocument/2006/relationships/customXml" Target="../ink/ink1786.xml"/><Relationship Id="rId20" Type="http://schemas.openxmlformats.org/officeDocument/2006/relationships/customXml" Target="../ink/ink1717.xml"/><Relationship Id="rId41" Type="http://schemas.openxmlformats.org/officeDocument/2006/relationships/image" Target="../media/image21.png"/><Relationship Id="rId62" Type="http://schemas.openxmlformats.org/officeDocument/2006/relationships/customXml" Target="../ink/ink1738.xml"/><Relationship Id="rId83" Type="http://schemas.openxmlformats.org/officeDocument/2006/relationships/image" Target="../media/image42.png"/><Relationship Id="rId179" Type="http://schemas.openxmlformats.org/officeDocument/2006/relationships/image" Target="../media/image870.png"/><Relationship Id="rId190" Type="http://schemas.openxmlformats.org/officeDocument/2006/relationships/customXml" Target="../ink/ink1802.xml"/><Relationship Id="rId204" Type="http://schemas.openxmlformats.org/officeDocument/2006/relationships/customXml" Target="../ink/ink1809.xml"/><Relationship Id="rId225" Type="http://schemas.openxmlformats.org/officeDocument/2006/relationships/image" Target="../media/image105.png"/><Relationship Id="rId246" Type="http://schemas.openxmlformats.org/officeDocument/2006/relationships/customXml" Target="../ink/ink1830.xml"/><Relationship Id="rId267" Type="http://schemas.openxmlformats.org/officeDocument/2006/relationships/image" Target="../media/image333.png"/><Relationship Id="rId106" Type="http://schemas.openxmlformats.org/officeDocument/2006/relationships/customXml" Target="../ink/ink1760.xml"/><Relationship Id="rId127" Type="http://schemas.openxmlformats.org/officeDocument/2006/relationships/image" Target="../media/image64.png"/><Relationship Id="rId10" Type="http://schemas.openxmlformats.org/officeDocument/2006/relationships/customXml" Target="../ink/ink1712.xml"/><Relationship Id="rId31" Type="http://schemas.openxmlformats.org/officeDocument/2006/relationships/image" Target="../media/image16.png"/><Relationship Id="rId52" Type="http://schemas.openxmlformats.org/officeDocument/2006/relationships/customXml" Target="../ink/ink1733.xml"/><Relationship Id="rId73" Type="http://schemas.openxmlformats.org/officeDocument/2006/relationships/image" Target="../media/image37.png"/><Relationship Id="rId94" Type="http://schemas.openxmlformats.org/officeDocument/2006/relationships/customXml" Target="../ink/ink1754.xml"/><Relationship Id="rId148" Type="http://schemas.openxmlformats.org/officeDocument/2006/relationships/customXml" Target="../ink/ink1781.xml"/><Relationship Id="rId169" Type="http://schemas.openxmlformats.org/officeDocument/2006/relationships/image" Target="../media/image113.png"/><Relationship Id="rId4" Type="http://schemas.openxmlformats.org/officeDocument/2006/relationships/customXml" Target="../ink/ink1709.xml"/><Relationship Id="rId180" Type="http://schemas.openxmlformats.org/officeDocument/2006/relationships/customXml" Target="../ink/ink1797.xml"/><Relationship Id="rId215" Type="http://schemas.openxmlformats.org/officeDocument/2006/relationships/image" Target="../media/image100.png"/><Relationship Id="rId236" Type="http://schemas.openxmlformats.org/officeDocument/2006/relationships/customXml" Target="../ink/ink1825.xml"/><Relationship Id="rId257" Type="http://schemas.openxmlformats.org/officeDocument/2006/relationships/image" Target="../media/image328.png"/><Relationship Id="rId42" Type="http://schemas.openxmlformats.org/officeDocument/2006/relationships/customXml" Target="../ink/ink1728.xml"/><Relationship Id="rId84" Type="http://schemas.openxmlformats.org/officeDocument/2006/relationships/customXml" Target="../ink/ink1749.xml"/><Relationship Id="rId138" Type="http://schemas.openxmlformats.org/officeDocument/2006/relationships/customXml" Target="../ink/ink1776.xml"/><Relationship Id="rId191" Type="http://schemas.openxmlformats.org/officeDocument/2006/relationships/image" Target="../media/image930.png"/><Relationship Id="rId205" Type="http://schemas.openxmlformats.org/officeDocument/2006/relationships/image" Target="../media/image127.png"/><Relationship Id="rId247" Type="http://schemas.openxmlformats.org/officeDocument/2006/relationships/image" Target="../media/image323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8.png"/><Relationship Id="rId95" Type="http://schemas.openxmlformats.org/officeDocument/2006/relationships/image" Target="../media/image48.png"/><Relationship Id="rId160" Type="http://schemas.openxmlformats.org/officeDocument/2006/relationships/customXml" Target="../ink/ink1787.xml"/><Relationship Id="rId216" Type="http://schemas.openxmlformats.org/officeDocument/2006/relationships/customXml" Target="../ink/ink1815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349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6.png"/><Relationship Id="rId324" Type="http://schemas.openxmlformats.org/officeDocument/2006/relationships/customXml" Target="../ink/ink2007.xml"/><Relationship Id="rId170" Type="http://schemas.openxmlformats.org/officeDocument/2006/relationships/customXml" Target="../ink/ink1930.xml"/><Relationship Id="rId226" Type="http://schemas.openxmlformats.org/officeDocument/2006/relationships/customXml" Target="../ink/ink1958.xml"/><Relationship Id="rId268" Type="http://schemas.openxmlformats.org/officeDocument/2006/relationships/customXml" Target="../ink/ink1979.xml"/><Relationship Id="rId32" Type="http://schemas.openxmlformats.org/officeDocument/2006/relationships/customXml" Target="../ink/ink1861.xml"/><Relationship Id="rId74" Type="http://schemas.openxmlformats.org/officeDocument/2006/relationships/customXml" Target="../ink/ink1882.xml"/><Relationship Id="rId128" Type="http://schemas.openxmlformats.org/officeDocument/2006/relationships/customXml" Target="../ink/ink1909.xml"/><Relationship Id="rId335" Type="http://schemas.openxmlformats.org/officeDocument/2006/relationships/image" Target="../media/image367.png"/><Relationship Id="rId5" Type="http://schemas.openxmlformats.org/officeDocument/2006/relationships/image" Target="../media/image3.png"/><Relationship Id="rId181" Type="http://schemas.openxmlformats.org/officeDocument/2006/relationships/image" Target="../media/image880.png"/><Relationship Id="rId237" Type="http://schemas.openxmlformats.org/officeDocument/2006/relationships/image" Target="../media/image318.png"/><Relationship Id="rId279" Type="http://schemas.openxmlformats.org/officeDocument/2006/relationships/image" Target="../media/image337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1990.xml"/><Relationship Id="rId304" Type="http://schemas.openxmlformats.org/officeDocument/2006/relationships/customXml" Target="../ink/ink1997.xml"/><Relationship Id="rId85" Type="http://schemas.openxmlformats.org/officeDocument/2006/relationships/image" Target="../media/image43.png"/><Relationship Id="rId150" Type="http://schemas.openxmlformats.org/officeDocument/2006/relationships/customXml" Target="../ink/ink1920.xml"/><Relationship Id="rId192" Type="http://schemas.openxmlformats.org/officeDocument/2006/relationships/customXml" Target="../ink/ink1941.xml"/><Relationship Id="rId206" Type="http://schemas.openxmlformats.org/officeDocument/2006/relationships/customXml" Target="../ink/ink1948.xml"/><Relationship Id="rId248" Type="http://schemas.openxmlformats.org/officeDocument/2006/relationships/customXml" Target="../ink/ink1969.xml"/><Relationship Id="rId12" Type="http://schemas.openxmlformats.org/officeDocument/2006/relationships/customXml" Target="../ink/ink1851.xml"/><Relationship Id="rId108" Type="http://schemas.openxmlformats.org/officeDocument/2006/relationships/customXml" Target="../ink/ink1899.xml"/><Relationship Id="rId315" Type="http://schemas.openxmlformats.org/officeDocument/2006/relationships/image" Target="../media/image357.png"/><Relationship Id="rId54" Type="http://schemas.openxmlformats.org/officeDocument/2006/relationships/customXml" Target="../ink/ink1872.xml"/><Relationship Id="rId96" Type="http://schemas.openxmlformats.org/officeDocument/2006/relationships/customXml" Target="../ink/ink1893.xml"/><Relationship Id="rId161" Type="http://schemas.openxmlformats.org/officeDocument/2006/relationships/image" Target="../media/image109.png"/><Relationship Id="rId217" Type="http://schemas.openxmlformats.org/officeDocument/2006/relationships/image" Target="../media/image101.png"/><Relationship Id="rId259" Type="http://schemas.openxmlformats.org/officeDocument/2006/relationships/image" Target="../media/image329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980.xml"/><Relationship Id="rId326" Type="http://schemas.openxmlformats.org/officeDocument/2006/relationships/customXml" Target="../ink/ink2008.xml"/><Relationship Id="rId65" Type="http://schemas.openxmlformats.org/officeDocument/2006/relationships/image" Target="../media/image33.png"/><Relationship Id="rId130" Type="http://schemas.openxmlformats.org/officeDocument/2006/relationships/customXml" Target="../ink/ink1910.xml"/><Relationship Id="rId172" Type="http://schemas.openxmlformats.org/officeDocument/2006/relationships/customXml" Target="../ink/ink1931.xml"/><Relationship Id="rId228" Type="http://schemas.openxmlformats.org/officeDocument/2006/relationships/customXml" Target="../ink/ink1959.xml"/><Relationship Id="rId281" Type="http://schemas.openxmlformats.org/officeDocument/2006/relationships/image" Target="../media/image338.png"/><Relationship Id="rId34" Type="http://schemas.openxmlformats.org/officeDocument/2006/relationships/customXml" Target="../ink/ink1862.xml"/><Relationship Id="rId76" Type="http://schemas.openxmlformats.org/officeDocument/2006/relationships/customXml" Target="../ink/ink1883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83" Type="http://schemas.openxmlformats.org/officeDocument/2006/relationships/image" Target="../media/image890.png"/><Relationship Id="rId239" Type="http://schemas.openxmlformats.org/officeDocument/2006/relationships/image" Target="../media/image319.png"/><Relationship Id="rId250" Type="http://schemas.openxmlformats.org/officeDocument/2006/relationships/customXml" Target="../ink/ink1970.xml"/><Relationship Id="rId292" Type="http://schemas.openxmlformats.org/officeDocument/2006/relationships/customXml" Target="../ink/ink1991.xml"/><Relationship Id="rId306" Type="http://schemas.openxmlformats.org/officeDocument/2006/relationships/customXml" Target="../ink/ink1998.xml"/><Relationship Id="rId24" Type="http://schemas.openxmlformats.org/officeDocument/2006/relationships/customXml" Target="../ink/ink1857.xml"/><Relationship Id="rId45" Type="http://schemas.openxmlformats.org/officeDocument/2006/relationships/image" Target="../media/image23.png"/><Relationship Id="rId66" Type="http://schemas.openxmlformats.org/officeDocument/2006/relationships/customXml" Target="../ink/ink1878.xml"/><Relationship Id="rId87" Type="http://schemas.openxmlformats.org/officeDocument/2006/relationships/image" Target="../media/image44.png"/><Relationship Id="rId110" Type="http://schemas.openxmlformats.org/officeDocument/2006/relationships/customXml" Target="../ink/ink1900.xml"/><Relationship Id="rId131" Type="http://schemas.openxmlformats.org/officeDocument/2006/relationships/image" Target="../media/image66.png"/><Relationship Id="rId327" Type="http://schemas.openxmlformats.org/officeDocument/2006/relationships/image" Target="../media/image363.png"/><Relationship Id="rId152" Type="http://schemas.openxmlformats.org/officeDocument/2006/relationships/customXml" Target="../ink/ink1921.xml"/><Relationship Id="rId173" Type="http://schemas.openxmlformats.org/officeDocument/2006/relationships/image" Target="../media/image115.png"/><Relationship Id="rId194" Type="http://schemas.openxmlformats.org/officeDocument/2006/relationships/customXml" Target="../ink/ink1942.xml"/><Relationship Id="rId208" Type="http://schemas.openxmlformats.org/officeDocument/2006/relationships/customXml" Target="../ink/ink1949.xml"/><Relationship Id="rId229" Type="http://schemas.openxmlformats.org/officeDocument/2006/relationships/image" Target="../media/image107.png"/><Relationship Id="rId240" Type="http://schemas.openxmlformats.org/officeDocument/2006/relationships/customXml" Target="../ink/ink1965.xml"/><Relationship Id="rId261" Type="http://schemas.openxmlformats.org/officeDocument/2006/relationships/image" Target="../media/image339.png"/><Relationship Id="rId14" Type="http://schemas.openxmlformats.org/officeDocument/2006/relationships/customXml" Target="../ink/ink1852.xml"/><Relationship Id="rId35" Type="http://schemas.openxmlformats.org/officeDocument/2006/relationships/image" Target="../media/image18.png"/><Relationship Id="rId56" Type="http://schemas.openxmlformats.org/officeDocument/2006/relationships/customXml" Target="../ink/ink1873.xml"/><Relationship Id="rId77" Type="http://schemas.openxmlformats.org/officeDocument/2006/relationships/image" Target="../media/image39.png"/><Relationship Id="rId100" Type="http://schemas.openxmlformats.org/officeDocument/2006/relationships/customXml" Target="../ink/ink1895.xml"/><Relationship Id="rId282" Type="http://schemas.openxmlformats.org/officeDocument/2006/relationships/customXml" Target="../ink/ink1986.xml"/><Relationship Id="rId317" Type="http://schemas.openxmlformats.org/officeDocument/2006/relationships/image" Target="../media/image358.png"/><Relationship Id="rId8" Type="http://schemas.openxmlformats.org/officeDocument/2006/relationships/customXml" Target="../ink/ink1849.xml"/><Relationship Id="rId98" Type="http://schemas.openxmlformats.org/officeDocument/2006/relationships/customXml" Target="../ink/ink1894.xml"/><Relationship Id="rId121" Type="http://schemas.openxmlformats.org/officeDocument/2006/relationships/image" Target="../media/image61.png"/><Relationship Id="rId142" Type="http://schemas.openxmlformats.org/officeDocument/2006/relationships/customXml" Target="../ink/ink1916.xml"/><Relationship Id="rId163" Type="http://schemas.openxmlformats.org/officeDocument/2006/relationships/image" Target="../media/image110.png"/><Relationship Id="rId184" Type="http://schemas.openxmlformats.org/officeDocument/2006/relationships/customXml" Target="../ink/ink1937.xml"/><Relationship Id="rId219" Type="http://schemas.openxmlformats.org/officeDocument/2006/relationships/image" Target="../media/image102.png"/><Relationship Id="rId230" Type="http://schemas.openxmlformats.org/officeDocument/2006/relationships/customXml" Target="../ink/ink1960.xml"/><Relationship Id="rId251" Type="http://schemas.openxmlformats.org/officeDocument/2006/relationships/image" Target="../media/image325.png"/><Relationship Id="rId25" Type="http://schemas.openxmlformats.org/officeDocument/2006/relationships/image" Target="../media/image13.png"/><Relationship Id="rId46" Type="http://schemas.openxmlformats.org/officeDocument/2006/relationships/customXml" Target="../ink/ink1868.xml"/><Relationship Id="rId67" Type="http://schemas.openxmlformats.org/officeDocument/2006/relationships/image" Target="../media/image34.png"/><Relationship Id="rId272" Type="http://schemas.openxmlformats.org/officeDocument/2006/relationships/customXml" Target="../ink/ink1981.xml"/><Relationship Id="rId293" Type="http://schemas.openxmlformats.org/officeDocument/2006/relationships/image" Target="../media/image346.png"/><Relationship Id="rId307" Type="http://schemas.openxmlformats.org/officeDocument/2006/relationships/image" Target="../media/image353.png"/><Relationship Id="rId328" Type="http://schemas.openxmlformats.org/officeDocument/2006/relationships/customXml" Target="../ink/ink2009.xml"/><Relationship Id="rId88" Type="http://schemas.openxmlformats.org/officeDocument/2006/relationships/customXml" Target="../ink/ink1889.xml"/><Relationship Id="rId111" Type="http://schemas.openxmlformats.org/officeDocument/2006/relationships/image" Target="../media/image56.png"/><Relationship Id="rId132" Type="http://schemas.openxmlformats.org/officeDocument/2006/relationships/customXml" Target="../ink/ink1911.xml"/><Relationship Id="rId153" Type="http://schemas.openxmlformats.org/officeDocument/2006/relationships/image" Target="../media/image83.png"/><Relationship Id="rId174" Type="http://schemas.openxmlformats.org/officeDocument/2006/relationships/customXml" Target="../ink/ink1932.xml"/><Relationship Id="rId195" Type="http://schemas.openxmlformats.org/officeDocument/2006/relationships/image" Target="../media/image122.png"/><Relationship Id="rId209" Type="http://schemas.openxmlformats.org/officeDocument/2006/relationships/image" Target="../media/image129.png"/><Relationship Id="rId220" Type="http://schemas.openxmlformats.org/officeDocument/2006/relationships/customXml" Target="../ink/ink1955.xml"/><Relationship Id="rId241" Type="http://schemas.openxmlformats.org/officeDocument/2006/relationships/image" Target="../media/image320.png"/><Relationship Id="rId15" Type="http://schemas.openxmlformats.org/officeDocument/2006/relationships/image" Target="../media/image8.png"/><Relationship Id="rId36" Type="http://schemas.openxmlformats.org/officeDocument/2006/relationships/customXml" Target="../ink/ink1863.xml"/><Relationship Id="rId57" Type="http://schemas.openxmlformats.org/officeDocument/2006/relationships/image" Target="../media/image29.png"/><Relationship Id="rId262" Type="http://schemas.openxmlformats.org/officeDocument/2006/relationships/customXml" Target="../ink/ink1976.xml"/><Relationship Id="rId283" Type="http://schemas.openxmlformats.org/officeDocument/2006/relationships/image" Target="../media/image341.png"/><Relationship Id="rId318" Type="http://schemas.openxmlformats.org/officeDocument/2006/relationships/customXml" Target="../ink/ink2004.xml"/><Relationship Id="rId78" Type="http://schemas.openxmlformats.org/officeDocument/2006/relationships/customXml" Target="../ink/ink1884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906.xml"/><Relationship Id="rId143" Type="http://schemas.openxmlformats.org/officeDocument/2006/relationships/image" Target="../media/image78.png"/><Relationship Id="rId164" Type="http://schemas.openxmlformats.org/officeDocument/2006/relationships/customXml" Target="../ink/ink1927.xml"/><Relationship Id="rId185" Type="http://schemas.openxmlformats.org/officeDocument/2006/relationships/image" Target="../media/image900.png"/><Relationship Id="rId9" Type="http://schemas.openxmlformats.org/officeDocument/2006/relationships/image" Target="../media/image5.png"/><Relationship Id="rId210" Type="http://schemas.openxmlformats.org/officeDocument/2006/relationships/customXml" Target="../ink/ink1950.xml"/><Relationship Id="rId26" Type="http://schemas.openxmlformats.org/officeDocument/2006/relationships/customXml" Target="../ink/ink1858.xml"/><Relationship Id="rId231" Type="http://schemas.openxmlformats.org/officeDocument/2006/relationships/image" Target="../media/image315.png"/><Relationship Id="rId252" Type="http://schemas.openxmlformats.org/officeDocument/2006/relationships/customXml" Target="../ink/ink1971.xml"/><Relationship Id="rId273" Type="http://schemas.openxmlformats.org/officeDocument/2006/relationships/image" Target="../media/image334.png"/><Relationship Id="rId294" Type="http://schemas.openxmlformats.org/officeDocument/2006/relationships/customXml" Target="../ink/ink1992.xml"/><Relationship Id="rId308" Type="http://schemas.openxmlformats.org/officeDocument/2006/relationships/customXml" Target="../ink/ink1999.xml"/><Relationship Id="rId329" Type="http://schemas.openxmlformats.org/officeDocument/2006/relationships/image" Target="../media/image364.png"/><Relationship Id="rId47" Type="http://schemas.openxmlformats.org/officeDocument/2006/relationships/image" Target="../media/image24.png"/><Relationship Id="rId68" Type="http://schemas.openxmlformats.org/officeDocument/2006/relationships/customXml" Target="../ink/ink1879.xml"/><Relationship Id="rId89" Type="http://schemas.openxmlformats.org/officeDocument/2006/relationships/image" Target="../media/image45.png"/><Relationship Id="rId112" Type="http://schemas.openxmlformats.org/officeDocument/2006/relationships/customXml" Target="../ink/ink1901.xml"/><Relationship Id="rId133" Type="http://schemas.openxmlformats.org/officeDocument/2006/relationships/image" Target="../media/image67.png"/><Relationship Id="rId154" Type="http://schemas.openxmlformats.org/officeDocument/2006/relationships/customXml" Target="../ink/ink1922.xml"/><Relationship Id="rId175" Type="http://schemas.openxmlformats.org/officeDocument/2006/relationships/image" Target="../media/image116.png"/><Relationship Id="rId196" Type="http://schemas.openxmlformats.org/officeDocument/2006/relationships/customXml" Target="../ink/ink1943.xml"/><Relationship Id="rId200" Type="http://schemas.openxmlformats.org/officeDocument/2006/relationships/customXml" Target="../ink/ink1945.xml"/><Relationship Id="rId16" Type="http://schemas.openxmlformats.org/officeDocument/2006/relationships/customXml" Target="../ink/ink1853.xml"/><Relationship Id="rId221" Type="http://schemas.openxmlformats.org/officeDocument/2006/relationships/image" Target="../media/image103.png"/><Relationship Id="rId242" Type="http://schemas.openxmlformats.org/officeDocument/2006/relationships/customXml" Target="../ink/ink1966.xml"/><Relationship Id="rId263" Type="http://schemas.openxmlformats.org/officeDocument/2006/relationships/image" Target="../media/image340.png"/><Relationship Id="rId284" Type="http://schemas.openxmlformats.org/officeDocument/2006/relationships/customXml" Target="../ink/ink1987.xml"/><Relationship Id="rId319" Type="http://schemas.openxmlformats.org/officeDocument/2006/relationships/image" Target="../media/image359.png"/><Relationship Id="rId37" Type="http://schemas.openxmlformats.org/officeDocument/2006/relationships/image" Target="../media/image19.png"/><Relationship Id="rId58" Type="http://schemas.openxmlformats.org/officeDocument/2006/relationships/customXml" Target="../ink/ink1874.xml"/><Relationship Id="rId79" Type="http://schemas.openxmlformats.org/officeDocument/2006/relationships/image" Target="../media/image40.png"/><Relationship Id="rId102" Type="http://schemas.openxmlformats.org/officeDocument/2006/relationships/customXml" Target="../ink/ink1896.xml"/><Relationship Id="rId123" Type="http://schemas.openxmlformats.org/officeDocument/2006/relationships/image" Target="../media/image62.png"/><Relationship Id="rId144" Type="http://schemas.openxmlformats.org/officeDocument/2006/relationships/customXml" Target="../ink/ink1917.xml"/><Relationship Id="rId330" Type="http://schemas.openxmlformats.org/officeDocument/2006/relationships/customXml" Target="../ink/ink2010.xml"/><Relationship Id="rId90" Type="http://schemas.openxmlformats.org/officeDocument/2006/relationships/customXml" Target="../ink/ink1890.xml"/><Relationship Id="rId165" Type="http://schemas.openxmlformats.org/officeDocument/2006/relationships/image" Target="../media/image111.png"/><Relationship Id="rId186" Type="http://schemas.openxmlformats.org/officeDocument/2006/relationships/customXml" Target="../ink/ink1938.xml"/><Relationship Id="rId211" Type="http://schemas.openxmlformats.org/officeDocument/2006/relationships/image" Target="../media/image130.png"/><Relationship Id="rId232" Type="http://schemas.openxmlformats.org/officeDocument/2006/relationships/customXml" Target="../ink/ink1961.xml"/><Relationship Id="rId253" Type="http://schemas.openxmlformats.org/officeDocument/2006/relationships/image" Target="../media/image326.png"/><Relationship Id="rId274" Type="http://schemas.openxmlformats.org/officeDocument/2006/relationships/customXml" Target="../ink/ink1982.xml"/><Relationship Id="rId295" Type="http://schemas.openxmlformats.org/officeDocument/2006/relationships/image" Target="../media/image347.png"/><Relationship Id="rId309" Type="http://schemas.openxmlformats.org/officeDocument/2006/relationships/image" Target="../media/image354.png"/><Relationship Id="rId27" Type="http://schemas.openxmlformats.org/officeDocument/2006/relationships/image" Target="../media/image14.png"/><Relationship Id="rId48" Type="http://schemas.openxmlformats.org/officeDocument/2006/relationships/customXml" Target="../ink/ink1869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912.xml"/><Relationship Id="rId320" Type="http://schemas.openxmlformats.org/officeDocument/2006/relationships/customXml" Target="../ink/ink2005.xml"/><Relationship Id="rId80" Type="http://schemas.openxmlformats.org/officeDocument/2006/relationships/customXml" Target="../ink/ink1885.xml"/><Relationship Id="rId155" Type="http://schemas.openxmlformats.org/officeDocument/2006/relationships/image" Target="../media/image84.png"/><Relationship Id="rId176" Type="http://schemas.openxmlformats.org/officeDocument/2006/relationships/customXml" Target="../ink/ink1933.xml"/><Relationship Id="rId197" Type="http://schemas.openxmlformats.org/officeDocument/2006/relationships/image" Target="../media/image123.png"/><Relationship Id="rId201" Type="http://schemas.openxmlformats.org/officeDocument/2006/relationships/image" Target="../media/image125.png"/><Relationship Id="rId222" Type="http://schemas.openxmlformats.org/officeDocument/2006/relationships/customXml" Target="../ink/ink1956.xml"/><Relationship Id="rId243" Type="http://schemas.openxmlformats.org/officeDocument/2006/relationships/image" Target="../media/image321.png"/><Relationship Id="rId264" Type="http://schemas.openxmlformats.org/officeDocument/2006/relationships/customXml" Target="../ink/ink1977.xml"/><Relationship Id="rId285" Type="http://schemas.openxmlformats.org/officeDocument/2006/relationships/image" Target="../media/image342.png"/><Relationship Id="rId17" Type="http://schemas.openxmlformats.org/officeDocument/2006/relationships/image" Target="../media/image9.png"/><Relationship Id="rId38" Type="http://schemas.openxmlformats.org/officeDocument/2006/relationships/customXml" Target="../ink/ink1864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907.xml"/><Relationship Id="rId310" Type="http://schemas.openxmlformats.org/officeDocument/2006/relationships/customXml" Target="../ink/ink2000.xml"/><Relationship Id="rId70" Type="http://schemas.openxmlformats.org/officeDocument/2006/relationships/customXml" Target="../ink/ink1880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928.xml"/><Relationship Id="rId187" Type="http://schemas.openxmlformats.org/officeDocument/2006/relationships/image" Target="../media/image910.png"/><Relationship Id="rId331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51.xml"/><Relationship Id="rId233" Type="http://schemas.openxmlformats.org/officeDocument/2006/relationships/image" Target="../media/image316.png"/><Relationship Id="rId254" Type="http://schemas.openxmlformats.org/officeDocument/2006/relationships/customXml" Target="../ink/ink1972.xml"/><Relationship Id="rId28" Type="http://schemas.openxmlformats.org/officeDocument/2006/relationships/customXml" Target="../ink/ink1859.xml"/><Relationship Id="rId49" Type="http://schemas.openxmlformats.org/officeDocument/2006/relationships/image" Target="../media/image25.png"/><Relationship Id="rId114" Type="http://schemas.openxmlformats.org/officeDocument/2006/relationships/customXml" Target="../ink/ink1902.xml"/><Relationship Id="rId275" Type="http://schemas.openxmlformats.org/officeDocument/2006/relationships/image" Target="../media/image335.png"/><Relationship Id="rId296" Type="http://schemas.openxmlformats.org/officeDocument/2006/relationships/customXml" Target="../ink/ink1993.xml"/><Relationship Id="rId300" Type="http://schemas.openxmlformats.org/officeDocument/2006/relationships/customXml" Target="../ink/ink1995.xml"/><Relationship Id="rId60" Type="http://schemas.openxmlformats.org/officeDocument/2006/relationships/customXml" Target="../ink/ink1875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923.xml"/><Relationship Id="rId177" Type="http://schemas.openxmlformats.org/officeDocument/2006/relationships/image" Target="../media/image117.png"/><Relationship Id="rId198" Type="http://schemas.openxmlformats.org/officeDocument/2006/relationships/customXml" Target="../ink/ink1944.xml"/><Relationship Id="rId321" Type="http://schemas.openxmlformats.org/officeDocument/2006/relationships/image" Target="../media/image360.png"/><Relationship Id="rId202" Type="http://schemas.openxmlformats.org/officeDocument/2006/relationships/customXml" Target="../ink/ink1946.xml"/><Relationship Id="rId223" Type="http://schemas.openxmlformats.org/officeDocument/2006/relationships/image" Target="../media/image104.png"/><Relationship Id="rId244" Type="http://schemas.openxmlformats.org/officeDocument/2006/relationships/customXml" Target="../ink/ink1967.xml"/><Relationship Id="rId18" Type="http://schemas.openxmlformats.org/officeDocument/2006/relationships/customXml" Target="../ink/ink1854.xml"/><Relationship Id="rId39" Type="http://schemas.openxmlformats.org/officeDocument/2006/relationships/image" Target="../media/image20.png"/><Relationship Id="rId265" Type="http://schemas.openxmlformats.org/officeDocument/2006/relationships/image" Target="../media/image330.png"/><Relationship Id="rId286" Type="http://schemas.openxmlformats.org/officeDocument/2006/relationships/customXml" Target="../ink/ink1988.xml"/><Relationship Id="rId50" Type="http://schemas.openxmlformats.org/officeDocument/2006/relationships/customXml" Target="../ink/ink1870.xml"/><Relationship Id="rId104" Type="http://schemas.openxmlformats.org/officeDocument/2006/relationships/customXml" Target="../ink/ink1897.xml"/><Relationship Id="rId125" Type="http://schemas.openxmlformats.org/officeDocument/2006/relationships/image" Target="../media/image63.png"/><Relationship Id="rId146" Type="http://schemas.openxmlformats.org/officeDocument/2006/relationships/customXml" Target="../ink/ink1918.xml"/><Relationship Id="rId167" Type="http://schemas.openxmlformats.org/officeDocument/2006/relationships/image" Target="../media/image112.png"/><Relationship Id="rId188" Type="http://schemas.openxmlformats.org/officeDocument/2006/relationships/customXml" Target="../ink/ink1939.xml"/><Relationship Id="rId311" Type="http://schemas.openxmlformats.org/officeDocument/2006/relationships/image" Target="../media/image355.png"/><Relationship Id="rId332" Type="http://schemas.openxmlformats.org/officeDocument/2006/relationships/customXml" Target="../ink/ink2011.xml"/><Relationship Id="rId71" Type="http://schemas.openxmlformats.org/officeDocument/2006/relationships/image" Target="../media/image36.png"/><Relationship Id="rId92" Type="http://schemas.openxmlformats.org/officeDocument/2006/relationships/customXml" Target="../ink/ink1891.xml"/><Relationship Id="rId213" Type="http://schemas.openxmlformats.org/officeDocument/2006/relationships/image" Target="../media/image131.png"/><Relationship Id="rId234" Type="http://schemas.openxmlformats.org/officeDocument/2006/relationships/customXml" Target="../ink/ink1962.xml"/><Relationship Id="rId2" Type="http://schemas.openxmlformats.org/officeDocument/2006/relationships/customXml" Target="../ink/ink1846.xml"/><Relationship Id="rId29" Type="http://schemas.openxmlformats.org/officeDocument/2006/relationships/image" Target="../media/image15.png"/><Relationship Id="rId255" Type="http://schemas.openxmlformats.org/officeDocument/2006/relationships/image" Target="../media/image327.png"/><Relationship Id="rId276" Type="http://schemas.openxmlformats.org/officeDocument/2006/relationships/customXml" Target="../ink/ink1983.xml"/><Relationship Id="rId297" Type="http://schemas.openxmlformats.org/officeDocument/2006/relationships/image" Target="../media/image348.png"/><Relationship Id="rId40" Type="http://schemas.openxmlformats.org/officeDocument/2006/relationships/customXml" Target="../ink/ink1865.xml"/><Relationship Id="rId115" Type="http://schemas.openxmlformats.org/officeDocument/2006/relationships/image" Target="../media/image58.png"/><Relationship Id="rId136" Type="http://schemas.openxmlformats.org/officeDocument/2006/relationships/customXml" Target="../ink/ink1913.xml"/><Relationship Id="rId157" Type="http://schemas.openxmlformats.org/officeDocument/2006/relationships/image" Target="../media/image85.png"/><Relationship Id="rId178" Type="http://schemas.openxmlformats.org/officeDocument/2006/relationships/customXml" Target="../ink/ink1934.xml"/><Relationship Id="rId301" Type="http://schemas.openxmlformats.org/officeDocument/2006/relationships/image" Target="../media/image350.png"/><Relationship Id="rId322" Type="http://schemas.openxmlformats.org/officeDocument/2006/relationships/customXml" Target="../ink/ink2006.xml"/><Relationship Id="rId61" Type="http://schemas.openxmlformats.org/officeDocument/2006/relationships/image" Target="../media/image31.png"/><Relationship Id="rId82" Type="http://schemas.openxmlformats.org/officeDocument/2006/relationships/customXml" Target="../ink/ink1886.xml"/><Relationship Id="rId199" Type="http://schemas.openxmlformats.org/officeDocument/2006/relationships/image" Target="../media/image124.png"/><Relationship Id="rId203" Type="http://schemas.openxmlformats.org/officeDocument/2006/relationships/image" Target="../media/image126.png"/><Relationship Id="rId19" Type="http://schemas.openxmlformats.org/officeDocument/2006/relationships/image" Target="../media/image10.png"/><Relationship Id="rId224" Type="http://schemas.openxmlformats.org/officeDocument/2006/relationships/customXml" Target="../ink/ink1957.xml"/><Relationship Id="rId245" Type="http://schemas.openxmlformats.org/officeDocument/2006/relationships/image" Target="../media/image322.png"/><Relationship Id="rId266" Type="http://schemas.openxmlformats.org/officeDocument/2006/relationships/customXml" Target="../ink/ink1978.xml"/><Relationship Id="rId287" Type="http://schemas.openxmlformats.org/officeDocument/2006/relationships/image" Target="../media/image343.png"/><Relationship Id="rId30" Type="http://schemas.openxmlformats.org/officeDocument/2006/relationships/customXml" Target="../ink/ink1860.xml"/><Relationship Id="rId105" Type="http://schemas.openxmlformats.org/officeDocument/2006/relationships/image" Target="../media/image53.png"/><Relationship Id="rId126" Type="http://schemas.openxmlformats.org/officeDocument/2006/relationships/customXml" Target="../ink/ink1908.xml"/><Relationship Id="rId147" Type="http://schemas.openxmlformats.org/officeDocument/2006/relationships/image" Target="../media/image80.png"/><Relationship Id="rId168" Type="http://schemas.openxmlformats.org/officeDocument/2006/relationships/customXml" Target="../ink/ink1929.xml"/><Relationship Id="rId312" Type="http://schemas.openxmlformats.org/officeDocument/2006/relationships/customXml" Target="../ink/ink2001.xml"/><Relationship Id="rId333" Type="http://schemas.openxmlformats.org/officeDocument/2006/relationships/image" Target="../media/image366.png"/><Relationship Id="rId51" Type="http://schemas.openxmlformats.org/officeDocument/2006/relationships/image" Target="../media/image26.png"/><Relationship Id="rId72" Type="http://schemas.openxmlformats.org/officeDocument/2006/relationships/customXml" Target="../ink/ink1881.xml"/><Relationship Id="rId93" Type="http://schemas.openxmlformats.org/officeDocument/2006/relationships/image" Target="../media/image47.png"/><Relationship Id="rId189" Type="http://schemas.openxmlformats.org/officeDocument/2006/relationships/image" Target="../media/image920.png"/><Relationship Id="rId3" Type="http://schemas.openxmlformats.org/officeDocument/2006/relationships/image" Target="../media/image2.png"/><Relationship Id="rId214" Type="http://schemas.openxmlformats.org/officeDocument/2006/relationships/customXml" Target="../ink/ink1952.xml"/><Relationship Id="rId235" Type="http://schemas.openxmlformats.org/officeDocument/2006/relationships/image" Target="../media/image317.png"/><Relationship Id="rId256" Type="http://schemas.openxmlformats.org/officeDocument/2006/relationships/customXml" Target="../ink/ink1973.xml"/><Relationship Id="rId277" Type="http://schemas.openxmlformats.org/officeDocument/2006/relationships/image" Target="../media/image336.png"/><Relationship Id="rId298" Type="http://schemas.openxmlformats.org/officeDocument/2006/relationships/customXml" Target="../ink/ink1994.xml"/><Relationship Id="rId116" Type="http://schemas.openxmlformats.org/officeDocument/2006/relationships/customXml" Target="../ink/ink1903.xml"/><Relationship Id="rId137" Type="http://schemas.openxmlformats.org/officeDocument/2006/relationships/image" Target="../media/image75.png"/><Relationship Id="rId158" Type="http://schemas.openxmlformats.org/officeDocument/2006/relationships/customXml" Target="../ink/ink1924.xml"/><Relationship Id="rId302" Type="http://schemas.openxmlformats.org/officeDocument/2006/relationships/customXml" Target="../ink/ink1996.xml"/><Relationship Id="rId323" Type="http://schemas.openxmlformats.org/officeDocument/2006/relationships/image" Target="../media/image361.png"/><Relationship Id="rId20" Type="http://schemas.openxmlformats.org/officeDocument/2006/relationships/customXml" Target="../ink/ink1855.xml"/><Relationship Id="rId41" Type="http://schemas.openxmlformats.org/officeDocument/2006/relationships/image" Target="../media/image21.png"/><Relationship Id="rId62" Type="http://schemas.openxmlformats.org/officeDocument/2006/relationships/customXml" Target="../ink/ink1876.xml"/><Relationship Id="rId83" Type="http://schemas.openxmlformats.org/officeDocument/2006/relationships/image" Target="../media/image42.png"/><Relationship Id="rId179" Type="http://schemas.openxmlformats.org/officeDocument/2006/relationships/image" Target="../media/image870.png"/><Relationship Id="rId190" Type="http://schemas.openxmlformats.org/officeDocument/2006/relationships/customXml" Target="../ink/ink1940.xml"/><Relationship Id="rId204" Type="http://schemas.openxmlformats.org/officeDocument/2006/relationships/customXml" Target="../ink/ink1947.xml"/><Relationship Id="rId225" Type="http://schemas.openxmlformats.org/officeDocument/2006/relationships/image" Target="../media/image105.png"/><Relationship Id="rId246" Type="http://schemas.openxmlformats.org/officeDocument/2006/relationships/customXml" Target="../ink/ink1968.xml"/><Relationship Id="rId267" Type="http://schemas.openxmlformats.org/officeDocument/2006/relationships/image" Target="../media/image331.png"/><Relationship Id="rId288" Type="http://schemas.openxmlformats.org/officeDocument/2006/relationships/customXml" Target="../ink/ink1989.xml"/><Relationship Id="rId106" Type="http://schemas.openxmlformats.org/officeDocument/2006/relationships/customXml" Target="../ink/ink1898.xml"/><Relationship Id="rId127" Type="http://schemas.openxmlformats.org/officeDocument/2006/relationships/image" Target="../media/image64.png"/><Relationship Id="rId313" Type="http://schemas.openxmlformats.org/officeDocument/2006/relationships/image" Target="../media/image356.png"/><Relationship Id="rId10" Type="http://schemas.openxmlformats.org/officeDocument/2006/relationships/customXml" Target="../ink/ink1850.xml"/><Relationship Id="rId31" Type="http://schemas.openxmlformats.org/officeDocument/2006/relationships/image" Target="../media/image16.png"/><Relationship Id="rId52" Type="http://schemas.openxmlformats.org/officeDocument/2006/relationships/customXml" Target="../ink/ink1871.xml"/><Relationship Id="rId73" Type="http://schemas.openxmlformats.org/officeDocument/2006/relationships/image" Target="../media/image37.png"/><Relationship Id="rId94" Type="http://schemas.openxmlformats.org/officeDocument/2006/relationships/customXml" Target="../ink/ink1892.xml"/><Relationship Id="rId148" Type="http://schemas.openxmlformats.org/officeDocument/2006/relationships/customXml" Target="../ink/ink1919.xml"/><Relationship Id="rId169" Type="http://schemas.openxmlformats.org/officeDocument/2006/relationships/image" Target="../media/image113.png"/><Relationship Id="rId334" Type="http://schemas.openxmlformats.org/officeDocument/2006/relationships/customXml" Target="../ink/ink2012.xml"/><Relationship Id="rId4" Type="http://schemas.openxmlformats.org/officeDocument/2006/relationships/customXml" Target="../ink/ink1847.xml"/><Relationship Id="rId180" Type="http://schemas.openxmlformats.org/officeDocument/2006/relationships/customXml" Target="../ink/ink1935.xml"/><Relationship Id="rId215" Type="http://schemas.openxmlformats.org/officeDocument/2006/relationships/image" Target="../media/image100.png"/><Relationship Id="rId236" Type="http://schemas.openxmlformats.org/officeDocument/2006/relationships/customXml" Target="../ink/ink1963.xml"/><Relationship Id="rId257" Type="http://schemas.openxmlformats.org/officeDocument/2006/relationships/image" Target="../media/image328.png"/><Relationship Id="rId278" Type="http://schemas.openxmlformats.org/officeDocument/2006/relationships/customXml" Target="../ink/ink1984.xml"/><Relationship Id="rId303" Type="http://schemas.openxmlformats.org/officeDocument/2006/relationships/image" Target="../media/image351.png"/><Relationship Id="rId42" Type="http://schemas.openxmlformats.org/officeDocument/2006/relationships/customXml" Target="../ink/ink1866.xml"/><Relationship Id="rId84" Type="http://schemas.openxmlformats.org/officeDocument/2006/relationships/customXml" Target="../ink/ink1887.xml"/><Relationship Id="rId138" Type="http://schemas.openxmlformats.org/officeDocument/2006/relationships/customXml" Target="../ink/ink1914.xml"/><Relationship Id="rId191" Type="http://schemas.openxmlformats.org/officeDocument/2006/relationships/image" Target="../media/image930.png"/><Relationship Id="rId205" Type="http://schemas.openxmlformats.org/officeDocument/2006/relationships/image" Target="../media/image127.png"/><Relationship Id="rId247" Type="http://schemas.openxmlformats.org/officeDocument/2006/relationships/image" Target="../media/image323.png"/><Relationship Id="rId107" Type="http://schemas.openxmlformats.org/officeDocument/2006/relationships/image" Target="../media/image54.png"/><Relationship Id="rId289" Type="http://schemas.openxmlformats.org/officeDocument/2006/relationships/image" Target="../media/image344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8.png"/><Relationship Id="rId314" Type="http://schemas.openxmlformats.org/officeDocument/2006/relationships/customXml" Target="../ink/ink2002.xml"/><Relationship Id="rId95" Type="http://schemas.openxmlformats.org/officeDocument/2006/relationships/image" Target="../media/image48.png"/><Relationship Id="rId160" Type="http://schemas.openxmlformats.org/officeDocument/2006/relationships/customXml" Target="../ink/ink1925.xml"/><Relationship Id="rId216" Type="http://schemas.openxmlformats.org/officeDocument/2006/relationships/customXml" Target="../ink/ink1953.xml"/><Relationship Id="rId258" Type="http://schemas.openxmlformats.org/officeDocument/2006/relationships/customXml" Target="../ink/ink1974.xml"/><Relationship Id="rId22" Type="http://schemas.openxmlformats.org/officeDocument/2006/relationships/customXml" Target="../ink/ink1856.xml"/><Relationship Id="rId64" Type="http://schemas.openxmlformats.org/officeDocument/2006/relationships/customXml" Target="../ink/ink1877.xml"/><Relationship Id="rId118" Type="http://schemas.openxmlformats.org/officeDocument/2006/relationships/customXml" Target="../ink/ink1904.xml"/><Relationship Id="rId325" Type="http://schemas.openxmlformats.org/officeDocument/2006/relationships/image" Target="../media/image362.png"/><Relationship Id="rId171" Type="http://schemas.openxmlformats.org/officeDocument/2006/relationships/image" Target="../media/image114.png"/><Relationship Id="rId227" Type="http://schemas.openxmlformats.org/officeDocument/2006/relationships/image" Target="../media/image106.png"/><Relationship Id="rId269" Type="http://schemas.openxmlformats.org/officeDocument/2006/relationships/image" Target="../media/image332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985.xml"/><Relationship Id="rId75" Type="http://schemas.openxmlformats.org/officeDocument/2006/relationships/image" Target="../media/image38.png"/><Relationship Id="rId140" Type="http://schemas.openxmlformats.org/officeDocument/2006/relationships/customXml" Target="../ink/ink1915.xml"/><Relationship Id="rId182" Type="http://schemas.openxmlformats.org/officeDocument/2006/relationships/customXml" Target="../ink/ink1936.xml"/><Relationship Id="rId6" Type="http://schemas.openxmlformats.org/officeDocument/2006/relationships/customXml" Target="../ink/ink1848.xml"/><Relationship Id="rId238" Type="http://schemas.openxmlformats.org/officeDocument/2006/relationships/customXml" Target="../ink/ink1964.xml"/><Relationship Id="rId291" Type="http://schemas.openxmlformats.org/officeDocument/2006/relationships/image" Target="../media/image345.png"/><Relationship Id="rId305" Type="http://schemas.openxmlformats.org/officeDocument/2006/relationships/image" Target="../media/image352.png"/><Relationship Id="rId44" Type="http://schemas.openxmlformats.org/officeDocument/2006/relationships/customXml" Target="../ink/ink1867.xml"/><Relationship Id="rId86" Type="http://schemas.openxmlformats.org/officeDocument/2006/relationships/customXml" Target="../ink/ink1888.xml"/><Relationship Id="rId151" Type="http://schemas.openxmlformats.org/officeDocument/2006/relationships/image" Target="../media/image118.png"/><Relationship Id="rId193" Type="http://schemas.openxmlformats.org/officeDocument/2006/relationships/image" Target="../media/image940.png"/><Relationship Id="rId207" Type="http://schemas.openxmlformats.org/officeDocument/2006/relationships/image" Target="../media/image128.png"/><Relationship Id="rId249" Type="http://schemas.openxmlformats.org/officeDocument/2006/relationships/image" Target="../media/image324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975.xml"/><Relationship Id="rId316" Type="http://schemas.openxmlformats.org/officeDocument/2006/relationships/customXml" Target="../ink/ink2003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1905.xml"/><Relationship Id="rId162" Type="http://schemas.openxmlformats.org/officeDocument/2006/relationships/customXml" Target="../ink/ink1926.xml"/><Relationship Id="rId218" Type="http://schemas.openxmlformats.org/officeDocument/2006/relationships/customXml" Target="../ink/ink1954.xml"/><Relationship Id="rId271" Type="http://schemas.openxmlformats.org/officeDocument/2006/relationships/image" Target="../media/image333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033.xml"/><Relationship Id="rId63" Type="http://schemas.openxmlformats.org/officeDocument/2006/relationships/image" Target="../media/image32.png"/><Relationship Id="rId84" Type="http://schemas.openxmlformats.org/officeDocument/2006/relationships/customXml" Target="../ink/ink2054.xml"/><Relationship Id="rId138" Type="http://schemas.openxmlformats.org/officeDocument/2006/relationships/customXml" Target="../ink/ink2081.xml"/><Relationship Id="rId159" Type="http://schemas.openxmlformats.org/officeDocument/2006/relationships/image" Target="../media/image105.png"/><Relationship Id="rId170" Type="http://schemas.openxmlformats.org/officeDocument/2006/relationships/customXml" Target="../ink/ink2097.xml"/><Relationship Id="rId191" Type="http://schemas.openxmlformats.org/officeDocument/2006/relationships/image" Target="../media/image328.png"/><Relationship Id="rId205" Type="http://schemas.openxmlformats.org/officeDocument/2006/relationships/image" Target="../media/image374.png"/><Relationship Id="rId226" Type="http://schemas.openxmlformats.org/officeDocument/2006/relationships/customXml" Target="../ink/ink2125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2028.xml"/><Relationship Id="rId53" Type="http://schemas.openxmlformats.org/officeDocument/2006/relationships/image" Target="../media/image27.png"/><Relationship Id="rId74" Type="http://schemas.openxmlformats.org/officeDocument/2006/relationships/customXml" Target="../ink/ink2049.xml"/><Relationship Id="rId128" Type="http://schemas.openxmlformats.org/officeDocument/2006/relationships/customXml" Target="../ink/ink2076.xml"/><Relationship Id="rId149" Type="http://schemas.openxmlformats.org/officeDocument/2006/relationships/image" Target="../media/image100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2092.xml"/><Relationship Id="rId181" Type="http://schemas.openxmlformats.org/officeDocument/2006/relationships/image" Target="../media/image323.png"/><Relationship Id="rId216" Type="http://schemas.openxmlformats.org/officeDocument/2006/relationships/customXml" Target="../ink/ink2120.xml"/><Relationship Id="rId22" Type="http://schemas.openxmlformats.org/officeDocument/2006/relationships/customXml" Target="../ink/ink2023.xml"/><Relationship Id="rId43" Type="http://schemas.openxmlformats.org/officeDocument/2006/relationships/image" Target="../media/image22.png"/><Relationship Id="rId64" Type="http://schemas.openxmlformats.org/officeDocument/2006/relationships/customXml" Target="../ink/ink2044.xml"/><Relationship Id="rId118" Type="http://schemas.openxmlformats.org/officeDocument/2006/relationships/customXml" Target="../ink/ink2071.xml"/><Relationship Id="rId139" Type="http://schemas.openxmlformats.org/officeDocument/2006/relationships/image" Target="../media/image76.png"/><Relationship Id="rId85" Type="http://schemas.openxmlformats.org/officeDocument/2006/relationships/image" Target="../media/image43.png"/><Relationship Id="rId150" Type="http://schemas.openxmlformats.org/officeDocument/2006/relationships/customXml" Target="../ink/ink2087.xml"/><Relationship Id="rId171" Type="http://schemas.openxmlformats.org/officeDocument/2006/relationships/image" Target="../media/image318.png"/><Relationship Id="rId192" Type="http://schemas.openxmlformats.org/officeDocument/2006/relationships/customXml" Target="../ink/ink2108.xml"/><Relationship Id="rId206" Type="http://schemas.openxmlformats.org/officeDocument/2006/relationships/customXml" Target="../ink/ink2115.xml"/><Relationship Id="rId227" Type="http://schemas.openxmlformats.org/officeDocument/2006/relationships/image" Target="../media/image385.png"/><Relationship Id="rId12" Type="http://schemas.openxmlformats.org/officeDocument/2006/relationships/customXml" Target="../ink/ink2018.xml"/><Relationship Id="rId33" Type="http://schemas.openxmlformats.org/officeDocument/2006/relationships/image" Target="../media/image17.png"/><Relationship Id="rId108" Type="http://schemas.openxmlformats.org/officeDocument/2006/relationships/customXml" Target="../ink/ink2066.xml"/><Relationship Id="rId129" Type="http://schemas.openxmlformats.org/officeDocument/2006/relationships/image" Target="../media/image65.png"/><Relationship Id="rId54" Type="http://schemas.openxmlformats.org/officeDocument/2006/relationships/customXml" Target="../ink/ink2039.xml"/><Relationship Id="rId75" Type="http://schemas.openxmlformats.org/officeDocument/2006/relationships/image" Target="../media/image38.png"/><Relationship Id="rId96" Type="http://schemas.openxmlformats.org/officeDocument/2006/relationships/customXml" Target="../ink/ink2060.xml"/><Relationship Id="rId140" Type="http://schemas.openxmlformats.org/officeDocument/2006/relationships/customXml" Target="../ink/ink2082.xml"/><Relationship Id="rId161" Type="http://schemas.openxmlformats.org/officeDocument/2006/relationships/image" Target="../media/image106.png"/><Relationship Id="rId182" Type="http://schemas.openxmlformats.org/officeDocument/2006/relationships/customXml" Target="../ink/ink2103.xml"/><Relationship Id="rId217" Type="http://schemas.openxmlformats.org/officeDocument/2006/relationships/image" Target="../media/image380.png"/><Relationship Id="rId6" Type="http://schemas.openxmlformats.org/officeDocument/2006/relationships/customXml" Target="../ink/ink2015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2034.xml"/><Relationship Id="rId65" Type="http://schemas.openxmlformats.org/officeDocument/2006/relationships/image" Target="../media/image33.png"/><Relationship Id="rId86" Type="http://schemas.openxmlformats.org/officeDocument/2006/relationships/customXml" Target="../ink/ink2055.xml"/><Relationship Id="rId130" Type="http://schemas.openxmlformats.org/officeDocument/2006/relationships/customXml" Target="../ink/ink2077.xml"/><Relationship Id="rId151" Type="http://schemas.openxmlformats.org/officeDocument/2006/relationships/image" Target="../media/image101.png"/><Relationship Id="rId172" Type="http://schemas.openxmlformats.org/officeDocument/2006/relationships/customXml" Target="../ink/ink2098.xml"/><Relationship Id="rId193" Type="http://schemas.openxmlformats.org/officeDocument/2006/relationships/image" Target="../media/image368.png"/><Relationship Id="rId207" Type="http://schemas.openxmlformats.org/officeDocument/2006/relationships/image" Target="../media/image375.png"/><Relationship Id="rId228" Type="http://schemas.openxmlformats.org/officeDocument/2006/relationships/customXml" Target="../ink/ink2126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2029.xml"/><Relationship Id="rId55" Type="http://schemas.openxmlformats.org/officeDocument/2006/relationships/image" Target="../media/image28.png"/><Relationship Id="rId76" Type="http://schemas.openxmlformats.org/officeDocument/2006/relationships/customXml" Target="../ink/ink2050.xml"/><Relationship Id="rId97" Type="http://schemas.openxmlformats.org/officeDocument/2006/relationships/image" Target="../media/image49.png"/><Relationship Id="rId120" Type="http://schemas.openxmlformats.org/officeDocument/2006/relationships/customXml" Target="../ink/ink2072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2093.xml"/><Relationship Id="rId183" Type="http://schemas.openxmlformats.org/officeDocument/2006/relationships/image" Target="../media/image324.png"/><Relationship Id="rId218" Type="http://schemas.openxmlformats.org/officeDocument/2006/relationships/customXml" Target="../ink/ink2121.xml"/><Relationship Id="rId24" Type="http://schemas.openxmlformats.org/officeDocument/2006/relationships/customXml" Target="../ink/ink2024.xml"/><Relationship Id="rId45" Type="http://schemas.openxmlformats.org/officeDocument/2006/relationships/image" Target="../media/image23.png"/><Relationship Id="rId66" Type="http://schemas.openxmlformats.org/officeDocument/2006/relationships/customXml" Target="../ink/ink2045.xml"/><Relationship Id="rId87" Type="http://schemas.openxmlformats.org/officeDocument/2006/relationships/image" Target="../media/image44.png"/><Relationship Id="rId110" Type="http://schemas.openxmlformats.org/officeDocument/2006/relationships/customXml" Target="../ink/ink2067.xml"/><Relationship Id="rId131" Type="http://schemas.openxmlformats.org/officeDocument/2006/relationships/image" Target="../media/image66.png"/><Relationship Id="rId152" Type="http://schemas.openxmlformats.org/officeDocument/2006/relationships/customXml" Target="../ink/ink2088.xml"/><Relationship Id="rId173" Type="http://schemas.openxmlformats.org/officeDocument/2006/relationships/image" Target="../media/image319.png"/><Relationship Id="rId194" Type="http://schemas.openxmlformats.org/officeDocument/2006/relationships/customXml" Target="../ink/ink2109.xml"/><Relationship Id="rId208" Type="http://schemas.openxmlformats.org/officeDocument/2006/relationships/customXml" Target="../ink/ink2116.xml"/><Relationship Id="rId229" Type="http://schemas.openxmlformats.org/officeDocument/2006/relationships/image" Target="../media/image386.png"/><Relationship Id="rId14" Type="http://schemas.openxmlformats.org/officeDocument/2006/relationships/customXml" Target="../ink/ink2019.xml"/><Relationship Id="rId35" Type="http://schemas.openxmlformats.org/officeDocument/2006/relationships/image" Target="../media/image18.png"/><Relationship Id="rId56" Type="http://schemas.openxmlformats.org/officeDocument/2006/relationships/customXml" Target="../ink/ink2040.xml"/><Relationship Id="rId77" Type="http://schemas.openxmlformats.org/officeDocument/2006/relationships/image" Target="../media/image39.png"/><Relationship Id="rId100" Type="http://schemas.openxmlformats.org/officeDocument/2006/relationships/customXml" Target="../ink/ink2062.xml"/><Relationship Id="rId8" Type="http://schemas.openxmlformats.org/officeDocument/2006/relationships/customXml" Target="../ink/ink2016.xml"/><Relationship Id="rId98" Type="http://schemas.openxmlformats.org/officeDocument/2006/relationships/customXml" Target="../ink/ink2061.xml"/><Relationship Id="rId121" Type="http://schemas.openxmlformats.org/officeDocument/2006/relationships/image" Target="../media/image61.png"/><Relationship Id="rId142" Type="http://schemas.openxmlformats.org/officeDocument/2006/relationships/customXml" Target="../ink/ink2083.xml"/><Relationship Id="rId163" Type="http://schemas.openxmlformats.org/officeDocument/2006/relationships/image" Target="../media/image107.png"/><Relationship Id="rId184" Type="http://schemas.openxmlformats.org/officeDocument/2006/relationships/customXml" Target="../ink/ink2104.xml"/><Relationship Id="rId219" Type="http://schemas.openxmlformats.org/officeDocument/2006/relationships/image" Target="../media/image381.png"/><Relationship Id="rId230" Type="http://schemas.openxmlformats.org/officeDocument/2006/relationships/customXml" Target="../ink/ink2127.xml"/><Relationship Id="rId25" Type="http://schemas.openxmlformats.org/officeDocument/2006/relationships/image" Target="../media/image13.png"/><Relationship Id="rId46" Type="http://schemas.openxmlformats.org/officeDocument/2006/relationships/customXml" Target="../ink/ink2035.xml"/><Relationship Id="rId67" Type="http://schemas.openxmlformats.org/officeDocument/2006/relationships/image" Target="../media/image34.png"/><Relationship Id="rId20" Type="http://schemas.openxmlformats.org/officeDocument/2006/relationships/customXml" Target="../ink/ink2022.xml"/><Relationship Id="rId41" Type="http://schemas.openxmlformats.org/officeDocument/2006/relationships/image" Target="../media/image21.png"/><Relationship Id="rId62" Type="http://schemas.openxmlformats.org/officeDocument/2006/relationships/customXml" Target="../ink/ink2043.xml"/><Relationship Id="rId83" Type="http://schemas.openxmlformats.org/officeDocument/2006/relationships/image" Target="../media/image42.png"/><Relationship Id="rId88" Type="http://schemas.openxmlformats.org/officeDocument/2006/relationships/customXml" Target="../ink/ink2056.xml"/><Relationship Id="rId111" Type="http://schemas.openxmlformats.org/officeDocument/2006/relationships/image" Target="../media/image56.png"/><Relationship Id="rId132" Type="http://schemas.openxmlformats.org/officeDocument/2006/relationships/customXml" Target="../ink/ink2078.xml"/><Relationship Id="rId153" Type="http://schemas.openxmlformats.org/officeDocument/2006/relationships/image" Target="../media/image102.png"/><Relationship Id="rId174" Type="http://schemas.openxmlformats.org/officeDocument/2006/relationships/customXml" Target="../ink/ink2099.xml"/><Relationship Id="rId179" Type="http://schemas.openxmlformats.org/officeDocument/2006/relationships/image" Target="../media/image322.png"/><Relationship Id="rId195" Type="http://schemas.openxmlformats.org/officeDocument/2006/relationships/image" Target="../media/image369.png"/><Relationship Id="rId209" Type="http://schemas.openxmlformats.org/officeDocument/2006/relationships/image" Target="../media/image376.png"/><Relationship Id="rId190" Type="http://schemas.openxmlformats.org/officeDocument/2006/relationships/customXml" Target="../ink/ink2107.xml"/><Relationship Id="rId204" Type="http://schemas.openxmlformats.org/officeDocument/2006/relationships/customXml" Target="../ink/ink2114.xml"/><Relationship Id="rId220" Type="http://schemas.openxmlformats.org/officeDocument/2006/relationships/customXml" Target="../ink/ink2122.xml"/><Relationship Id="rId225" Type="http://schemas.openxmlformats.org/officeDocument/2006/relationships/image" Target="../media/image384.png"/><Relationship Id="rId15" Type="http://schemas.openxmlformats.org/officeDocument/2006/relationships/image" Target="../media/image8.png"/><Relationship Id="rId36" Type="http://schemas.openxmlformats.org/officeDocument/2006/relationships/customXml" Target="../ink/ink2030.xml"/><Relationship Id="rId57" Type="http://schemas.openxmlformats.org/officeDocument/2006/relationships/image" Target="../media/image29.png"/><Relationship Id="rId106" Type="http://schemas.openxmlformats.org/officeDocument/2006/relationships/customXml" Target="../ink/ink2065.xml"/><Relationship Id="rId127" Type="http://schemas.openxmlformats.org/officeDocument/2006/relationships/image" Target="../media/image64.png"/><Relationship Id="rId10" Type="http://schemas.openxmlformats.org/officeDocument/2006/relationships/customXml" Target="../ink/ink2017.xml"/><Relationship Id="rId31" Type="http://schemas.openxmlformats.org/officeDocument/2006/relationships/image" Target="../media/image16.png"/><Relationship Id="rId52" Type="http://schemas.openxmlformats.org/officeDocument/2006/relationships/customXml" Target="../ink/ink2038.xml"/><Relationship Id="rId73" Type="http://schemas.openxmlformats.org/officeDocument/2006/relationships/image" Target="../media/image37.png"/><Relationship Id="rId78" Type="http://schemas.openxmlformats.org/officeDocument/2006/relationships/customXml" Target="../ink/ink2051.xml"/><Relationship Id="rId94" Type="http://schemas.openxmlformats.org/officeDocument/2006/relationships/customXml" Target="../ink/ink205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073.xml"/><Relationship Id="rId143" Type="http://schemas.openxmlformats.org/officeDocument/2006/relationships/image" Target="../media/image78.png"/><Relationship Id="rId148" Type="http://schemas.openxmlformats.org/officeDocument/2006/relationships/customXml" Target="../ink/ink2086.xml"/><Relationship Id="rId164" Type="http://schemas.openxmlformats.org/officeDocument/2006/relationships/customXml" Target="../ink/ink2094.xml"/><Relationship Id="rId169" Type="http://schemas.openxmlformats.org/officeDocument/2006/relationships/image" Target="../media/image317.png"/><Relationship Id="rId185" Type="http://schemas.openxmlformats.org/officeDocument/2006/relationships/image" Target="../media/image325.png"/><Relationship Id="rId4" Type="http://schemas.openxmlformats.org/officeDocument/2006/relationships/customXml" Target="../ink/ink2014.xml"/><Relationship Id="rId9" Type="http://schemas.openxmlformats.org/officeDocument/2006/relationships/image" Target="../media/image5.png"/><Relationship Id="rId180" Type="http://schemas.openxmlformats.org/officeDocument/2006/relationships/customXml" Target="../ink/ink2102.xml"/><Relationship Id="rId210" Type="http://schemas.openxmlformats.org/officeDocument/2006/relationships/customXml" Target="../ink/ink2117.xml"/><Relationship Id="rId215" Type="http://schemas.openxmlformats.org/officeDocument/2006/relationships/image" Target="../media/image379.png"/><Relationship Id="rId26" Type="http://schemas.openxmlformats.org/officeDocument/2006/relationships/customXml" Target="../ink/ink2025.xml"/><Relationship Id="rId231" Type="http://schemas.openxmlformats.org/officeDocument/2006/relationships/image" Target="../media/image387.png"/><Relationship Id="rId47" Type="http://schemas.openxmlformats.org/officeDocument/2006/relationships/image" Target="../media/image24.png"/><Relationship Id="rId68" Type="http://schemas.openxmlformats.org/officeDocument/2006/relationships/customXml" Target="../ink/ink2046.xml"/><Relationship Id="rId89" Type="http://schemas.openxmlformats.org/officeDocument/2006/relationships/image" Target="../media/image45.png"/><Relationship Id="rId112" Type="http://schemas.openxmlformats.org/officeDocument/2006/relationships/customXml" Target="../ink/ink2068.xml"/><Relationship Id="rId133" Type="http://schemas.openxmlformats.org/officeDocument/2006/relationships/image" Target="../media/image67.png"/><Relationship Id="rId154" Type="http://schemas.openxmlformats.org/officeDocument/2006/relationships/customXml" Target="../ink/ink2089.xml"/><Relationship Id="rId175" Type="http://schemas.openxmlformats.org/officeDocument/2006/relationships/image" Target="../media/image320.png"/><Relationship Id="rId196" Type="http://schemas.openxmlformats.org/officeDocument/2006/relationships/customXml" Target="../ink/ink2110.xml"/><Relationship Id="rId200" Type="http://schemas.openxmlformats.org/officeDocument/2006/relationships/customXml" Target="../ink/ink2112.xml"/><Relationship Id="rId16" Type="http://schemas.openxmlformats.org/officeDocument/2006/relationships/customXml" Target="../ink/ink2020.xml"/><Relationship Id="rId221" Type="http://schemas.openxmlformats.org/officeDocument/2006/relationships/image" Target="../media/image382.png"/><Relationship Id="rId37" Type="http://schemas.openxmlformats.org/officeDocument/2006/relationships/image" Target="../media/image19.png"/><Relationship Id="rId58" Type="http://schemas.openxmlformats.org/officeDocument/2006/relationships/customXml" Target="../ink/ink2041.xml"/><Relationship Id="rId79" Type="http://schemas.openxmlformats.org/officeDocument/2006/relationships/image" Target="../media/image40.png"/><Relationship Id="rId102" Type="http://schemas.openxmlformats.org/officeDocument/2006/relationships/customXml" Target="../ink/ink2063.xml"/><Relationship Id="rId123" Type="http://schemas.openxmlformats.org/officeDocument/2006/relationships/image" Target="../media/image62.png"/><Relationship Id="rId144" Type="http://schemas.openxmlformats.org/officeDocument/2006/relationships/customXml" Target="../ink/ink2084.xml"/><Relationship Id="rId90" Type="http://schemas.openxmlformats.org/officeDocument/2006/relationships/customXml" Target="../ink/ink2057.xml"/><Relationship Id="rId165" Type="http://schemas.openxmlformats.org/officeDocument/2006/relationships/image" Target="../media/image315.png"/><Relationship Id="rId186" Type="http://schemas.openxmlformats.org/officeDocument/2006/relationships/customXml" Target="../ink/ink2105.xml"/><Relationship Id="rId211" Type="http://schemas.openxmlformats.org/officeDocument/2006/relationships/image" Target="../media/image377.png"/><Relationship Id="rId232" Type="http://schemas.openxmlformats.org/officeDocument/2006/relationships/customXml" Target="../ink/ink2128.xml"/><Relationship Id="rId27" Type="http://schemas.openxmlformats.org/officeDocument/2006/relationships/image" Target="../media/image14.png"/><Relationship Id="rId48" Type="http://schemas.openxmlformats.org/officeDocument/2006/relationships/customXml" Target="../ink/ink2036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2079.xml"/><Relationship Id="rId80" Type="http://schemas.openxmlformats.org/officeDocument/2006/relationships/customXml" Target="../ink/ink2052.xml"/><Relationship Id="rId155" Type="http://schemas.openxmlformats.org/officeDocument/2006/relationships/image" Target="../media/image103.png"/><Relationship Id="rId176" Type="http://schemas.openxmlformats.org/officeDocument/2006/relationships/customXml" Target="../ink/ink2100.xml"/><Relationship Id="rId197" Type="http://schemas.openxmlformats.org/officeDocument/2006/relationships/image" Target="../media/image370.png"/><Relationship Id="rId201" Type="http://schemas.openxmlformats.org/officeDocument/2006/relationships/image" Target="../media/image372.png"/><Relationship Id="rId222" Type="http://schemas.openxmlformats.org/officeDocument/2006/relationships/customXml" Target="../ink/ink2123.xml"/><Relationship Id="rId17" Type="http://schemas.openxmlformats.org/officeDocument/2006/relationships/image" Target="../media/image9.png"/><Relationship Id="rId38" Type="http://schemas.openxmlformats.org/officeDocument/2006/relationships/customXml" Target="../ink/ink2031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2074.xml"/><Relationship Id="rId70" Type="http://schemas.openxmlformats.org/officeDocument/2006/relationships/customXml" Target="../ink/ink2047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2095.xml"/><Relationship Id="rId187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18.xml"/><Relationship Id="rId233" Type="http://schemas.openxmlformats.org/officeDocument/2006/relationships/image" Target="../media/image388.png"/><Relationship Id="rId28" Type="http://schemas.openxmlformats.org/officeDocument/2006/relationships/customXml" Target="../ink/ink2026.xml"/><Relationship Id="rId49" Type="http://schemas.openxmlformats.org/officeDocument/2006/relationships/image" Target="../media/image25.png"/><Relationship Id="rId114" Type="http://schemas.openxmlformats.org/officeDocument/2006/relationships/customXml" Target="../ink/ink2069.xml"/><Relationship Id="rId60" Type="http://schemas.openxmlformats.org/officeDocument/2006/relationships/customXml" Target="../ink/ink2042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2090.xml"/><Relationship Id="rId177" Type="http://schemas.openxmlformats.org/officeDocument/2006/relationships/image" Target="../media/image321.png"/><Relationship Id="rId198" Type="http://schemas.openxmlformats.org/officeDocument/2006/relationships/customXml" Target="../ink/ink2111.xml"/><Relationship Id="rId202" Type="http://schemas.openxmlformats.org/officeDocument/2006/relationships/customXml" Target="../ink/ink2113.xml"/><Relationship Id="rId223" Type="http://schemas.openxmlformats.org/officeDocument/2006/relationships/image" Target="../media/image383.png"/><Relationship Id="rId18" Type="http://schemas.openxmlformats.org/officeDocument/2006/relationships/customXml" Target="../ink/ink2021.xml"/><Relationship Id="rId39" Type="http://schemas.openxmlformats.org/officeDocument/2006/relationships/image" Target="../media/image20.png"/><Relationship Id="rId50" Type="http://schemas.openxmlformats.org/officeDocument/2006/relationships/customXml" Target="../ink/ink2037.xml"/><Relationship Id="rId104" Type="http://schemas.openxmlformats.org/officeDocument/2006/relationships/customXml" Target="../ink/ink2064.xml"/><Relationship Id="rId125" Type="http://schemas.openxmlformats.org/officeDocument/2006/relationships/image" Target="../media/image63.png"/><Relationship Id="rId146" Type="http://schemas.openxmlformats.org/officeDocument/2006/relationships/customXml" Target="../ink/ink2085.xml"/><Relationship Id="rId167" Type="http://schemas.openxmlformats.org/officeDocument/2006/relationships/image" Target="../media/image316.png"/><Relationship Id="rId188" Type="http://schemas.openxmlformats.org/officeDocument/2006/relationships/customXml" Target="../ink/ink2106.xml"/><Relationship Id="rId71" Type="http://schemas.openxmlformats.org/officeDocument/2006/relationships/image" Target="../media/image36.png"/><Relationship Id="rId92" Type="http://schemas.openxmlformats.org/officeDocument/2006/relationships/customXml" Target="../ink/ink2058.xml"/><Relationship Id="rId213" Type="http://schemas.openxmlformats.org/officeDocument/2006/relationships/image" Target="../media/image378.png"/><Relationship Id="rId234" Type="http://schemas.openxmlformats.org/officeDocument/2006/relationships/customXml" Target="../ink/ink2129.xml"/><Relationship Id="rId2" Type="http://schemas.openxmlformats.org/officeDocument/2006/relationships/customXml" Target="../ink/ink2013.xml"/><Relationship Id="rId29" Type="http://schemas.openxmlformats.org/officeDocument/2006/relationships/image" Target="../media/image15.png"/><Relationship Id="rId40" Type="http://schemas.openxmlformats.org/officeDocument/2006/relationships/customXml" Target="../ink/ink2032.xml"/><Relationship Id="rId115" Type="http://schemas.openxmlformats.org/officeDocument/2006/relationships/image" Target="../media/image58.png"/><Relationship Id="rId136" Type="http://schemas.openxmlformats.org/officeDocument/2006/relationships/customXml" Target="../ink/ink2080.xml"/><Relationship Id="rId157" Type="http://schemas.openxmlformats.org/officeDocument/2006/relationships/image" Target="../media/image104.png"/><Relationship Id="rId178" Type="http://schemas.openxmlformats.org/officeDocument/2006/relationships/customXml" Target="../ink/ink2101.xml"/><Relationship Id="rId61" Type="http://schemas.openxmlformats.org/officeDocument/2006/relationships/image" Target="../media/image31.png"/><Relationship Id="rId82" Type="http://schemas.openxmlformats.org/officeDocument/2006/relationships/customXml" Target="../ink/ink2053.xml"/><Relationship Id="rId199" Type="http://schemas.openxmlformats.org/officeDocument/2006/relationships/image" Target="../media/image371.png"/><Relationship Id="rId203" Type="http://schemas.openxmlformats.org/officeDocument/2006/relationships/image" Target="../media/image373.png"/><Relationship Id="rId19" Type="http://schemas.openxmlformats.org/officeDocument/2006/relationships/image" Target="../media/image10.png"/><Relationship Id="rId224" Type="http://schemas.openxmlformats.org/officeDocument/2006/relationships/customXml" Target="../ink/ink2124.xml"/><Relationship Id="rId30" Type="http://schemas.openxmlformats.org/officeDocument/2006/relationships/customXml" Target="../ink/ink2027.xml"/><Relationship Id="rId105" Type="http://schemas.openxmlformats.org/officeDocument/2006/relationships/image" Target="../media/image53.png"/><Relationship Id="rId126" Type="http://schemas.openxmlformats.org/officeDocument/2006/relationships/customXml" Target="../ink/ink2075.xml"/><Relationship Id="rId147" Type="http://schemas.openxmlformats.org/officeDocument/2006/relationships/image" Target="../media/image80.png"/><Relationship Id="rId168" Type="http://schemas.openxmlformats.org/officeDocument/2006/relationships/customXml" Target="../ink/ink2096.xml"/><Relationship Id="rId51" Type="http://schemas.openxmlformats.org/officeDocument/2006/relationships/image" Target="../media/image26.png"/><Relationship Id="rId72" Type="http://schemas.openxmlformats.org/officeDocument/2006/relationships/customXml" Target="../ink/ink2048.xml"/><Relationship Id="rId93" Type="http://schemas.openxmlformats.org/officeDocument/2006/relationships/image" Target="../media/image47.png"/><Relationship Id="rId189" Type="http://schemas.openxmlformats.org/officeDocument/2006/relationships/image" Target="../media/image327.png"/><Relationship Id="rId3" Type="http://schemas.openxmlformats.org/officeDocument/2006/relationships/image" Target="../media/image2.png"/><Relationship Id="rId214" Type="http://schemas.openxmlformats.org/officeDocument/2006/relationships/customXml" Target="../ink/ink2119.xml"/><Relationship Id="rId235" Type="http://schemas.openxmlformats.org/officeDocument/2006/relationships/image" Target="../media/image389.png"/><Relationship Id="rId116" Type="http://schemas.openxmlformats.org/officeDocument/2006/relationships/customXml" Target="../ink/ink2070.xml"/><Relationship Id="rId137" Type="http://schemas.openxmlformats.org/officeDocument/2006/relationships/image" Target="../media/image75.png"/><Relationship Id="rId158" Type="http://schemas.openxmlformats.org/officeDocument/2006/relationships/customXml" Target="../ink/ink209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422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05.png"/><Relationship Id="rId170" Type="http://schemas.openxmlformats.org/officeDocument/2006/relationships/customXml" Target="../ink/ink2214.xml"/><Relationship Id="rId226" Type="http://schemas.openxmlformats.org/officeDocument/2006/relationships/customXml" Target="../ink/ink2242.xml"/><Relationship Id="rId268" Type="http://schemas.openxmlformats.org/officeDocument/2006/relationships/customXml" Target="../ink/ink2263.xml"/><Relationship Id="rId32" Type="http://schemas.openxmlformats.org/officeDocument/2006/relationships/customXml" Target="../ink/ink2145.xml"/><Relationship Id="rId74" Type="http://schemas.openxmlformats.org/officeDocument/2006/relationships/customXml" Target="../ink/ink2166.xml"/><Relationship Id="rId128" Type="http://schemas.openxmlformats.org/officeDocument/2006/relationships/customXml" Target="../ink/ink2193.xml"/><Relationship Id="rId5" Type="http://schemas.openxmlformats.org/officeDocument/2006/relationships/image" Target="../media/image3.png"/><Relationship Id="rId181" Type="http://schemas.openxmlformats.org/officeDocument/2006/relationships/image" Target="../media/image323.png"/><Relationship Id="rId237" Type="http://schemas.openxmlformats.org/officeDocument/2006/relationships/image" Target="../media/image391.png"/><Relationship Id="rId279" Type="http://schemas.openxmlformats.org/officeDocument/2006/relationships/image" Target="../media/image412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2274.xml"/><Relationship Id="rId304" Type="http://schemas.openxmlformats.org/officeDocument/2006/relationships/customXml" Target="../ink/ink2281.xml"/><Relationship Id="rId85" Type="http://schemas.openxmlformats.org/officeDocument/2006/relationships/image" Target="../media/image43.png"/><Relationship Id="rId150" Type="http://schemas.openxmlformats.org/officeDocument/2006/relationships/customXml" Target="../ink/ink2204.xml"/><Relationship Id="rId192" Type="http://schemas.openxmlformats.org/officeDocument/2006/relationships/customXml" Target="../ink/ink2225.xml"/><Relationship Id="rId206" Type="http://schemas.openxmlformats.org/officeDocument/2006/relationships/customXml" Target="../ink/ink2232.xml"/><Relationship Id="rId248" Type="http://schemas.openxmlformats.org/officeDocument/2006/relationships/customXml" Target="../ink/ink2253.xml"/><Relationship Id="rId12" Type="http://schemas.openxmlformats.org/officeDocument/2006/relationships/customXml" Target="../ink/ink2135.xml"/><Relationship Id="rId108" Type="http://schemas.openxmlformats.org/officeDocument/2006/relationships/customXml" Target="../ink/ink2183.xml"/><Relationship Id="rId54" Type="http://schemas.openxmlformats.org/officeDocument/2006/relationships/customXml" Target="../ink/ink2156.xml"/><Relationship Id="rId96" Type="http://schemas.openxmlformats.org/officeDocument/2006/relationships/customXml" Target="../ink/ink2177.xml"/><Relationship Id="rId161" Type="http://schemas.openxmlformats.org/officeDocument/2006/relationships/image" Target="../media/image106.png"/><Relationship Id="rId217" Type="http://schemas.openxmlformats.org/officeDocument/2006/relationships/image" Target="../media/image380.png"/><Relationship Id="rId259" Type="http://schemas.openxmlformats.org/officeDocument/2006/relationships/image" Target="../media/image402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2264.xml"/><Relationship Id="rId291" Type="http://schemas.openxmlformats.org/officeDocument/2006/relationships/image" Target="../media/image418.png"/><Relationship Id="rId305" Type="http://schemas.openxmlformats.org/officeDocument/2006/relationships/image" Target="../media/image425.png"/><Relationship Id="rId44" Type="http://schemas.openxmlformats.org/officeDocument/2006/relationships/customXml" Target="../ink/ink2151.xml"/><Relationship Id="rId65" Type="http://schemas.openxmlformats.org/officeDocument/2006/relationships/image" Target="../media/image33.png"/><Relationship Id="rId86" Type="http://schemas.openxmlformats.org/officeDocument/2006/relationships/customXml" Target="../ink/ink2172.xml"/><Relationship Id="rId130" Type="http://schemas.openxmlformats.org/officeDocument/2006/relationships/customXml" Target="../ink/ink2194.xml"/><Relationship Id="rId151" Type="http://schemas.openxmlformats.org/officeDocument/2006/relationships/image" Target="../media/image101.png"/><Relationship Id="rId172" Type="http://schemas.openxmlformats.org/officeDocument/2006/relationships/customXml" Target="../ink/ink2215.xml"/><Relationship Id="rId193" Type="http://schemas.openxmlformats.org/officeDocument/2006/relationships/image" Target="../media/image368.png"/><Relationship Id="rId207" Type="http://schemas.openxmlformats.org/officeDocument/2006/relationships/image" Target="../media/image375.png"/><Relationship Id="rId228" Type="http://schemas.openxmlformats.org/officeDocument/2006/relationships/customXml" Target="../ink/ink2243.xml"/><Relationship Id="rId249" Type="http://schemas.openxmlformats.org/officeDocument/2006/relationships/image" Target="../media/image397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2259.xml"/><Relationship Id="rId281" Type="http://schemas.openxmlformats.org/officeDocument/2006/relationships/image" Target="../media/image413.png"/><Relationship Id="rId34" Type="http://schemas.openxmlformats.org/officeDocument/2006/relationships/customXml" Target="../ink/ink2146.xml"/><Relationship Id="rId55" Type="http://schemas.openxmlformats.org/officeDocument/2006/relationships/image" Target="../media/image28.png"/><Relationship Id="rId76" Type="http://schemas.openxmlformats.org/officeDocument/2006/relationships/customXml" Target="../ink/ink2167.xml"/><Relationship Id="rId97" Type="http://schemas.openxmlformats.org/officeDocument/2006/relationships/image" Target="../media/image49.png"/><Relationship Id="rId120" Type="http://schemas.openxmlformats.org/officeDocument/2006/relationships/customXml" Target="../ink/ink2189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2210.xml"/><Relationship Id="rId183" Type="http://schemas.openxmlformats.org/officeDocument/2006/relationships/image" Target="../media/image324.png"/><Relationship Id="rId218" Type="http://schemas.openxmlformats.org/officeDocument/2006/relationships/customXml" Target="../ink/ink2238.xml"/><Relationship Id="rId239" Type="http://schemas.openxmlformats.org/officeDocument/2006/relationships/image" Target="../media/image392.png"/><Relationship Id="rId250" Type="http://schemas.openxmlformats.org/officeDocument/2006/relationships/customXml" Target="../ink/ink2254.xml"/><Relationship Id="rId271" Type="http://schemas.openxmlformats.org/officeDocument/2006/relationships/image" Target="../media/image408.png"/><Relationship Id="rId292" Type="http://schemas.openxmlformats.org/officeDocument/2006/relationships/customXml" Target="../ink/ink2275.xml"/><Relationship Id="rId306" Type="http://schemas.openxmlformats.org/officeDocument/2006/relationships/customXml" Target="../ink/ink2282.xml"/><Relationship Id="rId24" Type="http://schemas.openxmlformats.org/officeDocument/2006/relationships/customXml" Target="../ink/ink2141.xml"/><Relationship Id="rId45" Type="http://schemas.openxmlformats.org/officeDocument/2006/relationships/image" Target="../media/image23.png"/><Relationship Id="rId66" Type="http://schemas.openxmlformats.org/officeDocument/2006/relationships/customXml" Target="../ink/ink2162.xml"/><Relationship Id="rId87" Type="http://schemas.openxmlformats.org/officeDocument/2006/relationships/image" Target="../media/image44.png"/><Relationship Id="rId110" Type="http://schemas.openxmlformats.org/officeDocument/2006/relationships/customXml" Target="../ink/ink2184.xml"/><Relationship Id="rId131" Type="http://schemas.openxmlformats.org/officeDocument/2006/relationships/image" Target="../media/image66.png"/><Relationship Id="rId152" Type="http://schemas.openxmlformats.org/officeDocument/2006/relationships/customXml" Target="../ink/ink2205.xml"/><Relationship Id="rId173" Type="http://schemas.openxmlformats.org/officeDocument/2006/relationships/image" Target="../media/image319.png"/><Relationship Id="rId194" Type="http://schemas.openxmlformats.org/officeDocument/2006/relationships/customXml" Target="../ink/ink2226.xml"/><Relationship Id="rId208" Type="http://schemas.openxmlformats.org/officeDocument/2006/relationships/customXml" Target="../ink/ink2233.xml"/><Relationship Id="rId229" Type="http://schemas.openxmlformats.org/officeDocument/2006/relationships/image" Target="../media/image386.png"/><Relationship Id="rId240" Type="http://schemas.openxmlformats.org/officeDocument/2006/relationships/customXml" Target="../ink/ink2249.xml"/><Relationship Id="rId261" Type="http://schemas.openxmlformats.org/officeDocument/2006/relationships/image" Target="../media/image403.png"/><Relationship Id="rId14" Type="http://schemas.openxmlformats.org/officeDocument/2006/relationships/customXml" Target="../ink/ink2136.xml"/><Relationship Id="rId35" Type="http://schemas.openxmlformats.org/officeDocument/2006/relationships/image" Target="../media/image18.png"/><Relationship Id="rId56" Type="http://schemas.openxmlformats.org/officeDocument/2006/relationships/customXml" Target="../ink/ink2157.xml"/><Relationship Id="rId77" Type="http://schemas.openxmlformats.org/officeDocument/2006/relationships/image" Target="../media/image39.png"/><Relationship Id="rId100" Type="http://schemas.openxmlformats.org/officeDocument/2006/relationships/customXml" Target="../ink/ink2179.xml"/><Relationship Id="rId282" Type="http://schemas.openxmlformats.org/officeDocument/2006/relationships/customXml" Target="../ink/ink2270.xml"/><Relationship Id="rId8" Type="http://schemas.openxmlformats.org/officeDocument/2006/relationships/customXml" Target="../ink/ink2133.xml"/><Relationship Id="rId98" Type="http://schemas.openxmlformats.org/officeDocument/2006/relationships/customXml" Target="../ink/ink2178.xml"/><Relationship Id="rId121" Type="http://schemas.openxmlformats.org/officeDocument/2006/relationships/image" Target="../media/image61.png"/><Relationship Id="rId142" Type="http://schemas.openxmlformats.org/officeDocument/2006/relationships/customXml" Target="../ink/ink2200.xml"/><Relationship Id="rId163" Type="http://schemas.openxmlformats.org/officeDocument/2006/relationships/image" Target="../media/image107.png"/><Relationship Id="rId184" Type="http://schemas.openxmlformats.org/officeDocument/2006/relationships/customXml" Target="../ink/ink2221.xml"/><Relationship Id="rId219" Type="http://schemas.openxmlformats.org/officeDocument/2006/relationships/image" Target="../media/image381.png"/><Relationship Id="rId230" Type="http://schemas.openxmlformats.org/officeDocument/2006/relationships/customXml" Target="../ink/ink2244.xml"/><Relationship Id="rId251" Type="http://schemas.openxmlformats.org/officeDocument/2006/relationships/image" Target="../media/image398.png"/><Relationship Id="rId25" Type="http://schemas.openxmlformats.org/officeDocument/2006/relationships/image" Target="../media/image13.png"/><Relationship Id="rId46" Type="http://schemas.openxmlformats.org/officeDocument/2006/relationships/customXml" Target="../ink/ink2152.xml"/><Relationship Id="rId67" Type="http://schemas.openxmlformats.org/officeDocument/2006/relationships/image" Target="../media/image34.png"/><Relationship Id="rId272" Type="http://schemas.openxmlformats.org/officeDocument/2006/relationships/customXml" Target="../ink/ink2265.xml"/><Relationship Id="rId293" Type="http://schemas.openxmlformats.org/officeDocument/2006/relationships/image" Target="../media/image419.png"/><Relationship Id="rId307" Type="http://schemas.openxmlformats.org/officeDocument/2006/relationships/image" Target="../media/image426.png"/><Relationship Id="rId88" Type="http://schemas.openxmlformats.org/officeDocument/2006/relationships/customXml" Target="../ink/ink2173.xml"/><Relationship Id="rId111" Type="http://schemas.openxmlformats.org/officeDocument/2006/relationships/image" Target="../media/image56.png"/><Relationship Id="rId132" Type="http://schemas.openxmlformats.org/officeDocument/2006/relationships/customXml" Target="../ink/ink2195.xml"/><Relationship Id="rId153" Type="http://schemas.openxmlformats.org/officeDocument/2006/relationships/image" Target="../media/image102.png"/><Relationship Id="rId174" Type="http://schemas.openxmlformats.org/officeDocument/2006/relationships/customXml" Target="../ink/ink2216.xml"/><Relationship Id="rId195" Type="http://schemas.openxmlformats.org/officeDocument/2006/relationships/image" Target="../media/image369.png"/><Relationship Id="rId209" Type="http://schemas.openxmlformats.org/officeDocument/2006/relationships/image" Target="../media/image376.png"/><Relationship Id="rId220" Type="http://schemas.openxmlformats.org/officeDocument/2006/relationships/customXml" Target="../ink/ink2239.xml"/><Relationship Id="rId241" Type="http://schemas.openxmlformats.org/officeDocument/2006/relationships/image" Target="../media/image393.png"/><Relationship Id="rId15" Type="http://schemas.openxmlformats.org/officeDocument/2006/relationships/image" Target="../media/image8.png"/><Relationship Id="rId36" Type="http://schemas.openxmlformats.org/officeDocument/2006/relationships/customXml" Target="../ink/ink2147.xml"/><Relationship Id="rId57" Type="http://schemas.openxmlformats.org/officeDocument/2006/relationships/image" Target="../media/image29.png"/><Relationship Id="rId262" Type="http://schemas.openxmlformats.org/officeDocument/2006/relationships/customXml" Target="../ink/ink2260.xml"/><Relationship Id="rId283" Type="http://schemas.openxmlformats.org/officeDocument/2006/relationships/image" Target="../media/image414.png"/><Relationship Id="rId78" Type="http://schemas.openxmlformats.org/officeDocument/2006/relationships/customXml" Target="../ink/ink216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190.xml"/><Relationship Id="rId143" Type="http://schemas.openxmlformats.org/officeDocument/2006/relationships/image" Target="../media/image78.png"/><Relationship Id="rId164" Type="http://schemas.openxmlformats.org/officeDocument/2006/relationships/customXml" Target="../ink/ink2211.xml"/><Relationship Id="rId185" Type="http://schemas.openxmlformats.org/officeDocument/2006/relationships/image" Target="../media/image325.png"/><Relationship Id="rId9" Type="http://schemas.openxmlformats.org/officeDocument/2006/relationships/image" Target="../media/image5.png"/><Relationship Id="rId210" Type="http://schemas.openxmlformats.org/officeDocument/2006/relationships/customXml" Target="../ink/ink2234.xml"/><Relationship Id="rId26" Type="http://schemas.openxmlformats.org/officeDocument/2006/relationships/customXml" Target="../ink/ink2142.xml"/><Relationship Id="rId231" Type="http://schemas.openxmlformats.org/officeDocument/2006/relationships/image" Target="../media/image387.png"/><Relationship Id="rId252" Type="http://schemas.openxmlformats.org/officeDocument/2006/relationships/customXml" Target="../ink/ink2255.xml"/><Relationship Id="rId273" Type="http://schemas.openxmlformats.org/officeDocument/2006/relationships/image" Target="../media/image409.png"/><Relationship Id="rId294" Type="http://schemas.openxmlformats.org/officeDocument/2006/relationships/customXml" Target="../ink/ink2276.xml"/><Relationship Id="rId47" Type="http://schemas.openxmlformats.org/officeDocument/2006/relationships/image" Target="../media/image24.png"/><Relationship Id="rId68" Type="http://schemas.openxmlformats.org/officeDocument/2006/relationships/customXml" Target="../ink/ink2163.xml"/><Relationship Id="rId89" Type="http://schemas.openxmlformats.org/officeDocument/2006/relationships/image" Target="../media/image45.png"/><Relationship Id="rId112" Type="http://schemas.openxmlformats.org/officeDocument/2006/relationships/customXml" Target="../ink/ink2185.xml"/><Relationship Id="rId133" Type="http://schemas.openxmlformats.org/officeDocument/2006/relationships/image" Target="../media/image67.png"/><Relationship Id="rId154" Type="http://schemas.openxmlformats.org/officeDocument/2006/relationships/customXml" Target="../ink/ink2206.xml"/><Relationship Id="rId175" Type="http://schemas.openxmlformats.org/officeDocument/2006/relationships/image" Target="../media/image320.png"/><Relationship Id="rId196" Type="http://schemas.openxmlformats.org/officeDocument/2006/relationships/customXml" Target="../ink/ink2227.xml"/><Relationship Id="rId200" Type="http://schemas.openxmlformats.org/officeDocument/2006/relationships/customXml" Target="../ink/ink2229.xml"/><Relationship Id="rId16" Type="http://schemas.openxmlformats.org/officeDocument/2006/relationships/customXml" Target="../ink/ink2137.xml"/><Relationship Id="rId221" Type="http://schemas.openxmlformats.org/officeDocument/2006/relationships/image" Target="../media/image382.png"/><Relationship Id="rId242" Type="http://schemas.openxmlformats.org/officeDocument/2006/relationships/customXml" Target="../ink/ink2250.xml"/><Relationship Id="rId263" Type="http://schemas.openxmlformats.org/officeDocument/2006/relationships/image" Target="../media/image404.png"/><Relationship Id="rId284" Type="http://schemas.openxmlformats.org/officeDocument/2006/relationships/customXml" Target="../ink/ink2271.xml"/><Relationship Id="rId37" Type="http://schemas.openxmlformats.org/officeDocument/2006/relationships/image" Target="../media/image19.png"/><Relationship Id="rId58" Type="http://schemas.openxmlformats.org/officeDocument/2006/relationships/customXml" Target="../ink/ink2158.xml"/><Relationship Id="rId79" Type="http://schemas.openxmlformats.org/officeDocument/2006/relationships/image" Target="../media/image40.png"/><Relationship Id="rId102" Type="http://schemas.openxmlformats.org/officeDocument/2006/relationships/customXml" Target="../ink/ink2180.xml"/><Relationship Id="rId123" Type="http://schemas.openxmlformats.org/officeDocument/2006/relationships/image" Target="../media/image62.png"/><Relationship Id="rId144" Type="http://schemas.openxmlformats.org/officeDocument/2006/relationships/customXml" Target="../ink/ink2201.xml"/><Relationship Id="rId90" Type="http://schemas.openxmlformats.org/officeDocument/2006/relationships/customXml" Target="../ink/ink2174.xml"/><Relationship Id="rId165" Type="http://schemas.openxmlformats.org/officeDocument/2006/relationships/image" Target="../media/image315.png"/><Relationship Id="rId186" Type="http://schemas.openxmlformats.org/officeDocument/2006/relationships/customXml" Target="../ink/ink2222.xml"/><Relationship Id="rId211" Type="http://schemas.openxmlformats.org/officeDocument/2006/relationships/image" Target="../media/image377.png"/><Relationship Id="rId232" Type="http://schemas.openxmlformats.org/officeDocument/2006/relationships/customXml" Target="../ink/ink2245.xml"/><Relationship Id="rId253" Type="http://schemas.openxmlformats.org/officeDocument/2006/relationships/image" Target="../media/image399.png"/><Relationship Id="rId274" Type="http://schemas.openxmlformats.org/officeDocument/2006/relationships/customXml" Target="../ink/ink2266.xml"/><Relationship Id="rId295" Type="http://schemas.openxmlformats.org/officeDocument/2006/relationships/image" Target="../media/image420.png"/><Relationship Id="rId27" Type="http://schemas.openxmlformats.org/officeDocument/2006/relationships/image" Target="../media/image14.png"/><Relationship Id="rId48" Type="http://schemas.openxmlformats.org/officeDocument/2006/relationships/customXml" Target="../ink/ink2153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2196.xml"/><Relationship Id="rId80" Type="http://schemas.openxmlformats.org/officeDocument/2006/relationships/customXml" Target="../ink/ink2169.xml"/><Relationship Id="rId155" Type="http://schemas.openxmlformats.org/officeDocument/2006/relationships/image" Target="../media/image103.png"/><Relationship Id="rId176" Type="http://schemas.openxmlformats.org/officeDocument/2006/relationships/customXml" Target="../ink/ink2217.xml"/><Relationship Id="rId197" Type="http://schemas.openxmlformats.org/officeDocument/2006/relationships/image" Target="../media/image370.png"/><Relationship Id="rId201" Type="http://schemas.openxmlformats.org/officeDocument/2006/relationships/image" Target="../media/image372.png"/><Relationship Id="rId222" Type="http://schemas.openxmlformats.org/officeDocument/2006/relationships/customXml" Target="../ink/ink2240.xml"/><Relationship Id="rId243" Type="http://schemas.openxmlformats.org/officeDocument/2006/relationships/image" Target="../media/image394.png"/><Relationship Id="rId264" Type="http://schemas.openxmlformats.org/officeDocument/2006/relationships/customXml" Target="../ink/ink2261.xml"/><Relationship Id="rId285" Type="http://schemas.openxmlformats.org/officeDocument/2006/relationships/image" Target="../media/image415.png"/><Relationship Id="rId17" Type="http://schemas.openxmlformats.org/officeDocument/2006/relationships/image" Target="../media/image9.png"/><Relationship Id="rId38" Type="http://schemas.openxmlformats.org/officeDocument/2006/relationships/customXml" Target="../ink/ink214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2191.xml"/><Relationship Id="rId70" Type="http://schemas.openxmlformats.org/officeDocument/2006/relationships/customXml" Target="../ink/ink2164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2212.xml"/><Relationship Id="rId187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35.xml"/><Relationship Id="rId233" Type="http://schemas.openxmlformats.org/officeDocument/2006/relationships/image" Target="../media/image388.png"/><Relationship Id="rId254" Type="http://schemas.openxmlformats.org/officeDocument/2006/relationships/customXml" Target="../ink/ink2256.xml"/><Relationship Id="rId28" Type="http://schemas.openxmlformats.org/officeDocument/2006/relationships/customXml" Target="../ink/ink2143.xml"/><Relationship Id="rId49" Type="http://schemas.openxmlformats.org/officeDocument/2006/relationships/image" Target="../media/image25.png"/><Relationship Id="rId114" Type="http://schemas.openxmlformats.org/officeDocument/2006/relationships/customXml" Target="../ink/ink2186.xml"/><Relationship Id="rId275" Type="http://schemas.openxmlformats.org/officeDocument/2006/relationships/image" Target="../media/image410.png"/><Relationship Id="rId296" Type="http://schemas.openxmlformats.org/officeDocument/2006/relationships/customXml" Target="../ink/ink2277.xml"/><Relationship Id="rId300" Type="http://schemas.openxmlformats.org/officeDocument/2006/relationships/customXml" Target="../ink/ink2279.xml"/><Relationship Id="rId60" Type="http://schemas.openxmlformats.org/officeDocument/2006/relationships/customXml" Target="../ink/ink2159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2207.xml"/><Relationship Id="rId177" Type="http://schemas.openxmlformats.org/officeDocument/2006/relationships/image" Target="../media/image321.png"/><Relationship Id="rId198" Type="http://schemas.openxmlformats.org/officeDocument/2006/relationships/customXml" Target="../ink/ink2228.xml"/><Relationship Id="rId202" Type="http://schemas.openxmlformats.org/officeDocument/2006/relationships/customXml" Target="../ink/ink2230.xml"/><Relationship Id="rId223" Type="http://schemas.openxmlformats.org/officeDocument/2006/relationships/image" Target="../media/image383.png"/><Relationship Id="rId244" Type="http://schemas.openxmlformats.org/officeDocument/2006/relationships/customXml" Target="../ink/ink2251.xml"/><Relationship Id="rId18" Type="http://schemas.openxmlformats.org/officeDocument/2006/relationships/customXml" Target="../ink/ink2138.xml"/><Relationship Id="rId39" Type="http://schemas.openxmlformats.org/officeDocument/2006/relationships/image" Target="../media/image20.png"/><Relationship Id="rId265" Type="http://schemas.openxmlformats.org/officeDocument/2006/relationships/image" Target="../media/image405.png"/><Relationship Id="rId286" Type="http://schemas.openxmlformats.org/officeDocument/2006/relationships/customXml" Target="../ink/ink2272.xml"/><Relationship Id="rId50" Type="http://schemas.openxmlformats.org/officeDocument/2006/relationships/customXml" Target="../ink/ink2154.xml"/><Relationship Id="rId104" Type="http://schemas.openxmlformats.org/officeDocument/2006/relationships/customXml" Target="../ink/ink2181.xml"/><Relationship Id="rId125" Type="http://schemas.openxmlformats.org/officeDocument/2006/relationships/image" Target="../media/image63.png"/><Relationship Id="rId146" Type="http://schemas.openxmlformats.org/officeDocument/2006/relationships/customXml" Target="../ink/ink2202.xml"/><Relationship Id="rId167" Type="http://schemas.openxmlformats.org/officeDocument/2006/relationships/image" Target="../media/image316.png"/><Relationship Id="rId188" Type="http://schemas.openxmlformats.org/officeDocument/2006/relationships/customXml" Target="../ink/ink2223.xml"/><Relationship Id="rId71" Type="http://schemas.openxmlformats.org/officeDocument/2006/relationships/image" Target="../media/image36.png"/><Relationship Id="rId92" Type="http://schemas.openxmlformats.org/officeDocument/2006/relationships/customXml" Target="../ink/ink2175.xml"/><Relationship Id="rId213" Type="http://schemas.openxmlformats.org/officeDocument/2006/relationships/image" Target="../media/image378.png"/><Relationship Id="rId234" Type="http://schemas.openxmlformats.org/officeDocument/2006/relationships/customXml" Target="../ink/ink2246.xml"/><Relationship Id="rId2" Type="http://schemas.openxmlformats.org/officeDocument/2006/relationships/customXml" Target="../ink/ink2130.xml"/><Relationship Id="rId29" Type="http://schemas.openxmlformats.org/officeDocument/2006/relationships/image" Target="../media/image15.png"/><Relationship Id="rId255" Type="http://schemas.openxmlformats.org/officeDocument/2006/relationships/image" Target="../media/image400.png"/><Relationship Id="rId276" Type="http://schemas.openxmlformats.org/officeDocument/2006/relationships/customXml" Target="../ink/ink2267.xml"/><Relationship Id="rId297" Type="http://schemas.openxmlformats.org/officeDocument/2006/relationships/image" Target="../media/image421.png"/><Relationship Id="rId40" Type="http://schemas.openxmlformats.org/officeDocument/2006/relationships/customXml" Target="../ink/ink2149.xml"/><Relationship Id="rId115" Type="http://schemas.openxmlformats.org/officeDocument/2006/relationships/image" Target="../media/image58.png"/><Relationship Id="rId136" Type="http://schemas.openxmlformats.org/officeDocument/2006/relationships/customXml" Target="../ink/ink2197.xml"/><Relationship Id="rId157" Type="http://schemas.openxmlformats.org/officeDocument/2006/relationships/image" Target="../media/image104.png"/><Relationship Id="rId178" Type="http://schemas.openxmlformats.org/officeDocument/2006/relationships/customXml" Target="../ink/ink2218.xml"/><Relationship Id="rId301" Type="http://schemas.openxmlformats.org/officeDocument/2006/relationships/image" Target="../media/image423.png"/><Relationship Id="rId61" Type="http://schemas.openxmlformats.org/officeDocument/2006/relationships/image" Target="../media/image31.png"/><Relationship Id="rId82" Type="http://schemas.openxmlformats.org/officeDocument/2006/relationships/customXml" Target="../ink/ink2170.xml"/><Relationship Id="rId199" Type="http://schemas.openxmlformats.org/officeDocument/2006/relationships/image" Target="../media/image371.png"/><Relationship Id="rId203" Type="http://schemas.openxmlformats.org/officeDocument/2006/relationships/image" Target="../media/image373.png"/><Relationship Id="rId19" Type="http://schemas.openxmlformats.org/officeDocument/2006/relationships/image" Target="../media/image10.png"/><Relationship Id="rId224" Type="http://schemas.openxmlformats.org/officeDocument/2006/relationships/customXml" Target="../ink/ink2241.xml"/><Relationship Id="rId245" Type="http://schemas.openxmlformats.org/officeDocument/2006/relationships/image" Target="../media/image395.png"/><Relationship Id="rId266" Type="http://schemas.openxmlformats.org/officeDocument/2006/relationships/customXml" Target="../ink/ink2262.xml"/><Relationship Id="rId287" Type="http://schemas.openxmlformats.org/officeDocument/2006/relationships/image" Target="../media/image416.png"/><Relationship Id="rId30" Type="http://schemas.openxmlformats.org/officeDocument/2006/relationships/customXml" Target="../ink/ink2144.xml"/><Relationship Id="rId105" Type="http://schemas.openxmlformats.org/officeDocument/2006/relationships/image" Target="../media/image53.png"/><Relationship Id="rId126" Type="http://schemas.openxmlformats.org/officeDocument/2006/relationships/customXml" Target="../ink/ink2192.xml"/><Relationship Id="rId147" Type="http://schemas.openxmlformats.org/officeDocument/2006/relationships/image" Target="../media/image80.png"/><Relationship Id="rId168" Type="http://schemas.openxmlformats.org/officeDocument/2006/relationships/customXml" Target="../ink/ink2213.xml"/><Relationship Id="rId51" Type="http://schemas.openxmlformats.org/officeDocument/2006/relationships/image" Target="../media/image26.png"/><Relationship Id="rId72" Type="http://schemas.openxmlformats.org/officeDocument/2006/relationships/customXml" Target="../ink/ink2165.xml"/><Relationship Id="rId93" Type="http://schemas.openxmlformats.org/officeDocument/2006/relationships/image" Target="../media/image47.png"/><Relationship Id="rId189" Type="http://schemas.openxmlformats.org/officeDocument/2006/relationships/image" Target="../media/image327.png"/><Relationship Id="rId3" Type="http://schemas.openxmlformats.org/officeDocument/2006/relationships/image" Target="../media/image2.png"/><Relationship Id="rId214" Type="http://schemas.openxmlformats.org/officeDocument/2006/relationships/customXml" Target="../ink/ink2236.xml"/><Relationship Id="rId235" Type="http://schemas.openxmlformats.org/officeDocument/2006/relationships/image" Target="../media/image390.png"/><Relationship Id="rId256" Type="http://schemas.openxmlformats.org/officeDocument/2006/relationships/customXml" Target="../ink/ink2257.xml"/><Relationship Id="rId277" Type="http://schemas.openxmlformats.org/officeDocument/2006/relationships/image" Target="../media/image411.png"/><Relationship Id="rId298" Type="http://schemas.openxmlformats.org/officeDocument/2006/relationships/customXml" Target="../ink/ink2278.xml"/><Relationship Id="rId116" Type="http://schemas.openxmlformats.org/officeDocument/2006/relationships/customXml" Target="../ink/ink2187.xml"/><Relationship Id="rId137" Type="http://schemas.openxmlformats.org/officeDocument/2006/relationships/image" Target="../media/image75.png"/><Relationship Id="rId158" Type="http://schemas.openxmlformats.org/officeDocument/2006/relationships/customXml" Target="../ink/ink2208.xml"/><Relationship Id="rId302" Type="http://schemas.openxmlformats.org/officeDocument/2006/relationships/customXml" Target="../ink/ink2280.xml"/><Relationship Id="rId20" Type="http://schemas.openxmlformats.org/officeDocument/2006/relationships/customXml" Target="../ink/ink2139.xml"/><Relationship Id="rId41" Type="http://schemas.openxmlformats.org/officeDocument/2006/relationships/image" Target="../media/image21.png"/><Relationship Id="rId62" Type="http://schemas.openxmlformats.org/officeDocument/2006/relationships/customXml" Target="../ink/ink2160.xml"/><Relationship Id="rId83" Type="http://schemas.openxmlformats.org/officeDocument/2006/relationships/image" Target="../media/image42.png"/><Relationship Id="rId179" Type="http://schemas.openxmlformats.org/officeDocument/2006/relationships/image" Target="../media/image322.png"/><Relationship Id="rId190" Type="http://schemas.openxmlformats.org/officeDocument/2006/relationships/customXml" Target="../ink/ink2224.xml"/><Relationship Id="rId204" Type="http://schemas.openxmlformats.org/officeDocument/2006/relationships/customXml" Target="../ink/ink2231.xml"/><Relationship Id="rId225" Type="http://schemas.openxmlformats.org/officeDocument/2006/relationships/image" Target="../media/image384.png"/><Relationship Id="rId246" Type="http://schemas.openxmlformats.org/officeDocument/2006/relationships/customXml" Target="../ink/ink2252.xml"/><Relationship Id="rId267" Type="http://schemas.openxmlformats.org/officeDocument/2006/relationships/image" Target="../media/image406.png"/><Relationship Id="rId288" Type="http://schemas.openxmlformats.org/officeDocument/2006/relationships/customXml" Target="../ink/ink2273.xml"/><Relationship Id="rId106" Type="http://schemas.openxmlformats.org/officeDocument/2006/relationships/customXml" Target="../ink/ink2182.xml"/><Relationship Id="rId127" Type="http://schemas.openxmlformats.org/officeDocument/2006/relationships/image" Target="../media/image64.png"/><Relationship Id="rId10" Type="http://schemas.openxmlformats.org/officeDocument/2006/relationships/customXml" Target="../ink/ink2134.xml"/><Relationship Id="rId31" Type="http://schemas.openxmlformats.org/officeDocument/2006/relationships/image" Target="../media/image16.png"/><Relationship Id="rId52" Type="http://schemas.openxmlformats.org/officeDocument/2006/relationships/customXml" Target="../ink/ink2155.xml"/><Relationship Id="rId73" Type="http://schemas.openxmlformats.org/officeDocument/2006/relationships/image" Target="../media/image37.png"/><Relationship Id="rId94" Type="http://schemas.openxmlformats.org/officeDocument/2006/relationships/customXml" Target="../ink/ink2176.xml"/><Relationship Id="rId148" Type="http://schemas.openxmlformats.org/officeDocument/2006/relationships/customXml" Target="../ink/ink2203.xml"/><Relationship Id="rId169" Type="http://schemas.openxmlformats.org/officeDocument/2006/relationships/image" Target="../media/image317.png"/><Relationship Id="rId4" Type="http://schemas.openxmlformats.org/officeDocument/2006/relationships/customXml" Target="../ink/ink2131.xml"/><Relationship Id="rId180" Type="http://schemas.openxmlformats.org/officeDocument/2006/relationships/customXml" Target="../ink/ink2219.xml"/><Relationship Id="rId215" Type="http://schemas.openxmlformats.org/officeDocument/2006/relationships/image" Target="../media/image379.png"/><Relationship Id="rId236" Type="http://schemas.openxmlformats.org/officeDocument/2006/relationships/customXml" Target="../ink/ink2247.xml"/><Relationship Id="rId257" Type="http://schemas.openxmlformats.org/officeDocument/2006/relationships/image" Target="../media/image401.png"/><Relationship Id="rId278" Type="http://schemas.openxmlformats.org/officeDocument/2006/relationships/customXml" Target="../ink/ink2268.xml"/><Relationship Id="rId303" Type="http://schemas.openxmlformats.org/officeDocument/2006/relationships/image" Target="../media/image424.png"/><Relationship Id="rId42" Type="http://schemas.openxmlformats.org/officeDocument/2006/relationships/customXml" Target="../ink/ink2150.xml"/><Relationship Id="rId84" Type="http://schemas.openxmlformats.org/officeDocument/2006/relationships/customXml" Target="../ink/ink2171.xml"/><Relationship Id="rId138" Type="http://schemas.openxmlformats.org/officeDocument/2006/relationships/customXml" Target="../ink/ink2198.xml"/><Relationship Id="rId191" Type="http://schemas.openxmlformats.org/officeDocument/2006/relationships/image" Target="../media/image328.png"/><Relationship Id="rId205" Type="http://schemas.openxmlformats.org/officeDocument/2006/relationships/image" Target="../media/image374.png"/><Relationship Id="rId247" Type="http://schemas.openxmlformats.org/officeDocument/2006/relationships/image" Target="../media/image396.png"/><Relationship Id="rId107" Type="http://schemas.openxmlformats.org/officeDocument/2006/relationships/image" Target="../media/image54.png"/><Relationship Id="rId289" Type="http://schemas.openxmlformats.org/officeDocument/2006/relationships/image" Target="../media/image417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0.png"/><Relationship Id="rId95" Type="http://schemas.openxmlformats.org/officeDocument/2006/relationships/image" Target="../media/image48.png"/><Relationship Id="rId160" Type="http://schemas.openxmlformats.org/officeDocument/2006/relationships/customXml" Target="../ink/ink2209.xml"/><Relationship Id="rId216" Type="http://schemas.openxmlformats.org/officeDocument/2006/relationships/customXml" Target="../ink/ink2237.xml"/><Relationship Id="rId258" Type="http://schemas.openxmlformats.org/officeDocument/2006/relationships/customXml" Target="../ink/ink2258.xml"/><Relationship Id="rId22" Type="http://schemas.openxmlformats.org/officeDocument/2006/relationships/customXml" Target="../ink/ink2140.xml"/><Relationship Id="rId64" Type="http://schemas.openxmlformats.org/officeDocument/2006/relationships/customXml" Target="../ink/ink2161.xml"/><Relationship Id="rId118" Type="http://schemas.openxmlformats.org/officeDocument/2006/relationships/customXml" Target="../ink/ink2188.xml"/><Relationship Id="rId171" Type="http://schemas.openxmlformats.org/officeDocument/2006/relationships/image" Target="../media/image318.png"/><Relationship Id="rId227" Type="http://schemas.openxmlformats.org/officeDocument/2006/relationships/image" Target="../media/image385.png"/><Relationship Id="rId269" Type="http://schemas.openxmlformats.org/officeDocument/2006/relationships/image" Target="../media/image407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2269.xml"/><Relationship Id="rId75" Type="http://schemas.openxmlformats.org/officeDocument/2006/relationships/image" Target="../media/image38.png"/><Relationship Id="rId140" Type="http://schemas.openxmlformats.org/officeDocument/2006/relationships/customXml" Target="../ink/ink2199.xml"/><Relationship Id="rId182" Type="http://schemas.openxmlformats.org/officeDocument/2006/relationships/customXml" Target="../ink/ink2220.xml"/><Relationship Id="rId6" Type="http://schemas.openxmlformats.org/officeDocument/2006/relationships/customXml" Target="../ink/ink2132.xml"/><Relationship Id="rId238" Type="http://schemas.openxmlformats.org/officeDocument/2006/relationships/customXml" Target="../ink/ink22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83.xml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9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304.xml"/><Relationship Id="rId63" Type="http://schemas.openxmlformats.org/officeDocument/2006/relationships/image" Target="../media/image32.png"/><Relationship Id="rId84" Type="http://schemas.openxmlformats.org/officeDocument/2006/relationships/customXml" Target="../ink/ink2325.xml"/><Relationship Id="rId138" Type="http://schemas.openxmlformats.org/officeDocument/2006/relationships/customXml" Target="../ink/ink2352.xml"/><Relationship Id="rId159" Type="http://schemas.openxmlformats.org/officeDocument/2006/relationships/image" Target="../media/image80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2299.xml"/><Relationship Id="rId53" Type="http://schemas.openxmlformats.org/officeDocument/2006/relationships/image" Target="../media/image27.png"/><Relationship Id="rId74" Type="http://schemas.openxmlformats.org/officeDocument/2006/relationships/customXml" Target="../ink/ink2320.xml"/><Relationship Id="rId128" Type="http://schemas.openxmlformats.org/officeDocument/2006/relationships/customXml" Target="../ink/ink2347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2363.xml"/><Relationship Id="rId22" Type="http://schemas.openxmlformats.org/officeDocument/2006/relationships/customXml" Target="../ink/ink2294.xml"/><Relationship Id="rId43" Type="http://schemas.openxmlformats.org/officeDocument/2006/relationships/image" Target="../media/image22.png"/><Relationship Id="rId64" Type="http://schemas.openxmlformats.org/officeDocument/2006/relationships/customXml" Target="../ink/ink2315.xml"/><Relationship Id="rId118" Type="http://schemas.openxmlformats.org/officeDocument/2006/relationships/customXml" Target="../ink/ink2342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2358.xml"/><Relationship Id="rId12" Type="http://schemas.openxmlformats.org/officeDocument/2006/relationships/customXml" Target="../ink/ink2289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2302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2337.xml"/><Relationship Id="rId124" Type="http://schemas.openxmlformats.org/officeDocument/2006/relationships/customXml" Target="../ink/ink2345.xml"/><Relationship Id="rId129" Type="http://schemas.openxmlformats.org/officeDocument/2006/relationships/image" Target="../media/image65.png"/><Relationship Id="rId54" Type="http://schemas.openxmlformats.org/officeDocument/2006/relationships/customXml" Target="../ink/ink2310.xml"/><Relationship Id="rId70" Type="http://schemas.openxmlformats.org/officeDocument/2006/relationships/customXml" Target="../ink/ink2318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2331.xml"/><Relationship Id="rId140" Type="http://schemas.openxmlformats.org/officeDocument/2006/relationships/customXml" Target="../ink/ink2353.xm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86.xml"/><Relationship Id="rId23" Type="http://schemas.openxmlformats.org/officeDocument/2006/relationships/image" Target="../media/image12.png"/><Relationship Id="rId28" Type="http://schemas.openxmlformats.org/officeDocument/2006/relationships/customXml" Target="../ink/ink2297.xml"/><Relationship Id="rId49" Type="http://schemas.openxmlformats.org/officeDocument/2006/relationships/image" Target="../media/image25.png"/><Relationship Id="rId114" Type="http://schemas.openxmlformats.org/officeDocument/2006/relationships/customXml" Target="../ink/ink2340.xml"/><Relationship Id="rId119" Type="http://schemas.openxmlformats.org/officeDocument/2006/relationships/image" Target="../media/image60.png"/><Relationship Id="rId44" Type="http://schemas.openxmlformats.org/officeDocument/2006/relationships/customXml" Target="../ink/ink2305.xml"/><Relationship Id="rId60" Type="http://schemas.openxmlformats.org/officeDocument/2006/relationships/customXml" Target="../ink/ink2313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2326.xml"/><Relationship Id="rId130" Type="http://schemas.openxmlformats.org/officeDocument/2006/relationships/customXml" Target="../ink/ink2348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56" Type="http://schemas.openxmlformats.org/officeDocument/2006/relationships/customXml" Target="../ink/ink2361.xml"/><Relationship Id="rId13" Type="http://schemas.openxmlformats.org/officeDocument/2006/relationships/image" Target="../media/image7.png"/><Relationship Id="rId18" Type="http://schemas.openxmlformats.org/officeDocument/2006/relationships/customXml" Target="../ink/ink2292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2300.xml"/><Relationship Id="rId50" Type="http://schemas.openxmlformats.org/officeDocument/2006/relationships/customXml" Target="../ink/ink2308.xml"/><Relationship Id="rId55" Type="http://schemas.openxmlformats.org/officeDocument/2006/relationships/image" Target="../media/image28.png"/><Relationship Id="rId76" Type="http://schemas.openxmlformats.org/officeDocument/2006/relationships/customXml" Target="../ink/ink2321.xml"/><Relationship Id="rId97" Type="http://schemas.openxmlformats.org/officeDocument/2006/relationships/image" Target="../media/image49.png"/><Relationship Id="rId104" Type="http://schemas.openxmlformats.org/officeDocument/2006/relationships/customXml" Target="../ink/ink2335.xml"/><Relationship Id="rId120" Type="http://schemas.openxmlformats.org/officeDocument/2006/relationships/customXml" Target="../ink/ink2343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2356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2329.xml"/><Relationship Id="rId162" Type="http://schemas.openxmlformats.org/officeDocument/2006/relationships/customXml" Target="../ink/ink2364.xml"/><Relationship Id="rId2" Type="http://schemas.openxmlformats.org/officeDocument/2006/relationships/customXml" Target="../ink/ink2284.xml"/><Relationship Id="rId29" Type="http://schemas.openxmlformats.org/officeDocument/2006/relationships/image" Target="../media/image15.png"/><Relationship Id="rId24" Type="http://schemas.openxmlformats.org/officeDocument/2006/relationships/customXml" Target="../ink/ink2295.xml"/><Relationship Id="rId40" Type="http://schemas.openxmlformats.org/officeDocument/2006/relationships/customXml" Target="../ink/ink2303.xml"/><Relationship Id="rId45" Type="http://schemas.openxmlformats.org/officeDocument/2006/relationships/image" Target="../media/image23.png"/><Relationship Id="rId66" Type="http://schemas.openxmlformats.org/officeDocument/2006/relationships/customXml" Target="../ink/ink2316.xml"/><Relationship Id="rId87" Type="http://schemas.openxmlformats.org/officeDocument/2006/relationships/image" Target="../media/image44.png"/><Relationship Id="rId110" Type="http://schemas.openxmlformats.org/officeDocument/2006/relationships/customXml" Target="../ink/ink2338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2351.xml"/><Relationship Id="rId157" Type="http://schemas.openxmlformats.org/officeDocument/2006/relationships/image" Target="../media/image79.png"/><Relationship Id="rId61" Type="http://schemas.openxmlformats.org/officeDocument/2006/relationships/image" Target="../media/image31.png"/><Relationship Id="rId82" Type="http://schemas.openxmlformats.org/officeDocument/2006/relationships/customXml" Target="../ink/ink2324.xml"/><Relationship Id="rId152" Type="http://schemas.openxmlformats.org/officeDocument/2006/relationships/customXml" Target="../ink/ink2359.xml"/><Relationship Id="rId19" Type="http://schemas.openxmlformats.org/officeDocument/2006/relationships/image" Target="../media/image10.png"/><Relationship Id="rId14" Type="http://schemas.openxmlformats.org/officeDocument/2006/relationships/customXml" Target="../ink/ink2290.xml"/><Relationship Id="rId30" Type="http://schemas.openxmlformats.org/officeDocument/2006/relationships/customXml" Target="../ink/ink2298.xml"/><Relationship Id="rId35" Type="http://schemas.openxmlformats.org/officeDocument/2006/relationships/image" Target="../media/image18.png"/><Relationship Id="rId56" Type="http://schemas.openxmlformats.org/officeDocument/2006/relationships/customXml" Target="../ink/ink2311.xml"/><Relationship Id="rId77" Type="http://schemas.openxmlformats.org/officeDocument/2006/relationships/image" Target="../media/image39.png"/><Relationship Id="rId100" Type="http://schemas.openxmlformats.org/officeDocument/2006/relationships/customXml" Target="../ink/ink2333.xml"/><Relationship Id="rId105" Type="http://schemas.openxmlformats.org/officeDocument/2006/relationships/image" Target="../media/image53.png"/><Relationship Id="rId126" Type="http://schemas.openxmlformats.org/officeDocument/2006/relationships/customXml" Target="../ink/ink2346.xml"/><Relationship Id="rId147" Type="http://schemas.openxmlformats.org/officeDocument/2006/relationships/image" Target="../media/image74.png"/><Relationship Id="rId8" Type="http://schemas.openxmlformats.org/officeDocument/2006/relationships/customXml" Target="../ink/ink2287.xml"/><Relationship Id="rId51" Type="http://schemas.openxmlformats.org/officeDocument/2006/relationships/image" Target="../media/image26.png"/><Relationship Id="rId72" Type="http://schemas.openxmlformats.org/officeDocument/2006/relationships/customXml" Target="../ink/ink2319.xml"/><Relationship Id="rId93" Type="http://schemas.openxmlformats.org/officeDocument/2006/relationships/image" Target="../media/image47.png"/><Relationship Id="rId98" Type="http://schemas.openxmlformats.org/officeDocument/2006/relationships/customXml" Target="../ink/ink2332.xml"/><Relationship Id="rId121" Type="http://schemas.openxmlformats.org/officeDocument/2006/relationships/image" Target="../media/image61.png"/><Relationship Id="rId142" Type="http://schemas.openxmlformats.org/officeDocument/2006/relationships/customXml" Target="../ink/ink2354.xml"/><Relationship Id="rId163" Type="http://schemas.openxmlformats.org/officeDocument/2006/relationships/image" Target="../media/image82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06.xml"/><Relationship Id="rId67" Type="http://schemas.openxmlformats.org/officeDocument/2006/relationships/image" Target="../media/image34.png"/><Relationship Id="rId116" Type="http://schemas.openxmlformats.org/officeDocument/2006/relationships/customXml" Target="../ink/ink2341.xml"/><Relationship Id="rId137" Type="http://schemas.openxmlformats.org/officeDocument/2006/relationships/image" Target="../media/image69.png"/><Relationship Id="rId158" Type="http://schemas.openxmlformats.org/officeDocument/2006/relationships/customXml" Target="../ink/ink2362.xml"/><Relationship Id="rId20" Type="http://schemas.openxmlformats.org/officeDocument/2006/relationships/customXml" Target="../ink/ink2293.xml"/><Relationship Id="rId41" Type="http://schemas.openxmlformats.org/officeDocument/2006/relationships/image" Target="../media/image21.png"/><Relationship Id="rId62" Type="http://schemas.openxmlformats.org/officeDocument/2006/relationships/customXml" Target="../ink/ink2314.xml"/><Relationship Id="rId83" Type="http://schemas.openxmlformats.org/officeDocument/2006/relationships/image" Target="../media/image42.png"/><Relationship Id="rId88" Type="http://schemas.openxmlformats.org/officeDocument/2006/relationships/customXml" Target="../ink/ink2327.xml"/><Relationship Id="rId111" Type="http://schemas.openxmlformats.org/officeDocument/2006/relationships/image" Target="../media/image56.png"/><Relationship Id="rId132" Type="http://schemas.openxmlformats.org/officeDocument/2006/relationships/customXml" Target="../ink/ink2349.xml"/><Relationship Id="rId153" Type="http://schemas.openxmlformats.org/officeDocument/2006/relationships/image" Target="../media/image77.png"/><Relationship Id="rId15" Type="http://schemas.openxmlformats.org/officeDocument/2006/relationships/image" Target="../media/image8.png"/><Relationship Id="rId36" Type="http://schemas.openxmlformats.org/officeDocument/2006/relationships/customXml" Target="../ink/ink2301.xml"/><Relationship Id="rId57" Type="http://schemas.openxmlformats.org/officeDocument/2006/relationships/image" Target="../media/image29.png"/><Relationship Id="rId106" Type="http://schemas.openxmlformats.org/officeDocument/2006/relationships/customXml" Target="../ink/ink2336.xml"/><Relationship Id="rId127" Type="http://schemas.openxmlformats.org/officeDocument/2006/relationships/image" Target="../media/image64.png"/><Relationship Id="rId10" Type="http://schemas.openxmlformats.org/officeDocument/2006/relationships/customXml" Target="../ink/ink2288.xml"/><Relationship Id="rId31" Type="http://schemas.openxmlformats.org/officeDocument/2006/relationships/image" Target="../media/image16.png"/><Relationship Id="rId52" Type="http://schemas.openxmlformats.org/officeDocument/2006/relationships/customXml" Target="../ink/ink2309.xml"/><Relationship Id="rId73" Type="http://schemas.openxmlformats.org/officeDocument/2006/relationships/image" Target="../media/image37.png"/><Relationship Id="rId78" Type="http://schemas.openxmlformats.org/officeDocument/2006/relationships/customXml" Target="../ink/ink2322.xml"/><Relationship Id="rId94" Type="http://schemas.openxmlformats.org/officeDocument/2006/relationships/customXml" Target="../ink/ink233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344.xml"/><Relationship Id="rId143" Type="http://schemas.openxmlformats.org/officeDocument/2006/relationships/image" Target="../media/image72.png"/><Relationship Id="rId148" Type="http://schemas.openxmlformats.org/officeDocument/2006/relationships/customXml" Target="../ink/ink2357.xml"/><Relationship Id="rId164" Type="http://schemas.openxmlformats.org/officeDocument/2006/relationships/image" Target="../media/image430.png"/><Relationship Id="rId4" Type="http://schemas.openxmlformats.org/officeDocument/2006/relationships/customXml" Target="../ink/ink2285.xml"/><Relationship Id="rId9" Type="http://schemas.openxmlformats.org/officeDocument/2006/relationships/image" Target="../media/image5.png"/><Relationship Id="rId26" Type="http://schemas.openxmlformats.org/officeDocument/2006/relationships/customXml" Target="../ink/ink2296.xml"/><Relationship Id="rId47" Type="http://schemas.openxmlformats.org/officeDocument/2006/relationships/image" Target="../media/image24.png"/><Relationship Id="rId68" Type="http://schemas.openxmlformats.org/officeDocument/2006/relationships/customXml" Target="../ink/ink2317.xml"/><Relationship Id="rId89" Type="http://schemas.openxmlformats.org/officeDocument/2006/relationships/image" Target="../media/image45.png"/><Relationship Id="rId112" Type="http://schemas.openxmlformats.org/officeDocument/2006/relationships/customXml" Target="../ink/ink2339.xml"/><Relationship Id="rId133" Type="http://schemas.openxmlformats.org/officeDocument/2006/relationships/image" Target="../media/image67.png"/><Relationship Id="rId154" Type="http://schemas.openxmlformats.org/officeDocument/2006/relationships/customXml" Target="../ink/ink2360.xml"/><Relationship Id="rId16" Type="http://schemas.openxmlformats.org/officeDocument/2006/relationships/customXml" Target="../ink/ink2291.xml"/><Relationship Id="rId37" Type="http://schemas.openxmlformats.org/officeDocument/2006/relationships/image" Target="../media/image19.png"/><Relationship Id="rId58" Type="http://schemas.openxmlformats.org/officeDocument/2006/relationships/customXml" Target="../ink/ink2312.xml"/><Relationship Id="rId79" Type="http://schemas.openxmlformats.org/officeDocument/2006/relationships/image" Target="../media/image40.png"/><Relationship Id="rId102" Type="http://schemas.openxmlformats.org/officeDocument/2006/relationships/customXml" Target="../ink/ink2334.xml"/><Relationship Id="rId123" Type="http://schemas.openxmlformats.org/officeDocument/2006/relationships/image" Target="../media/image62.png"/><Relationship Id="rId144" Type="http://schemas.openxmlformats.org/officeDocument/2006/relationships/customXml" Target="../ink/ink2355.xml"/><Relationship Id="rId90" Type="http://schemas.openxmlformats.org/officeDocument/2006/relationships/customXml" Target="../ink/ink2328.xml"/><Relationship Id="rId27" Type="http://schemas.openxmlformats.org/officeDocument/2006/relationships/image" Target="../media/image14.png"/><Relationship Id="rId48" Type="http://schemas.openxmlformats.org/officeDocument/2006/relationships/customXml" Target="../ink/ink2307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2350.xml"/><Relationship Id="rId80" Type="http://schemas.openxmlformats.org/officeDocument/2006/relationships/customXml" Target="../ink/ink2323.xml"/><Relationship Id="rId155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324" Type="http://schemas.openxmlformats.org/officeDocument/2006/relationships/image" Target="../media/image510.png"/><Relationship Id="rId531" Type="http://schemas.openxmlformats.org/officeDocument/2006/relationships/customXml" Target="../ink/ink2629.xml"/><Relationship Id="rId170" Type="http://schemas.openxmlformats.org/officeDocument/2006/relationships/image" Target="../media/image433.png"/><Relationship Id="rId268" Type="http://schemas.openxmlformats.org/officeDocument/2006/relationships/image" Target="../media/image482.png"/><Relationship Id="rId475" Type="http://schemas.openxmlformats.org/officeDocument/2006/relationships/customXml" Target="../ink/ink2601.xml"/><Relationship Id="rId32" Type="http://schemas.openxmlformats.org/officeDocument/2006/relationships/customXml" Target="../ink/ink2380.xml"/><Relationship Id="rId128" Type="http://schemas.openxmlformats.org/officeDocument/2006/relationships/customXml" Target="../ink/ink2428.xml"/><Relationship Id="rId335" Type="http://schemas.openxmlformats.org/officeDocument/2006/relationships/customXml" Target="../ink/ink2531.xml"/><Relationship Id="rId542" Type="http://schemas.openxmlformats.org/officeDocument/2006/relationships/image" Target="../media/image619.png"/><Relationship Id="rId181" Type="http://schemas.openxmlformats.org/officeDocument/2006/relationships/customXml" Target="../ink/ink2454.xml"/><Relationship Id="rId402" Type="http://schemas.openxmlformats.org/officeDocument/2006/relationships/image" Target="../media/image549.png"/><Relationship Id="rId279" Type="http://schemas.openxmlformats.org/officeDocument/2006/relationships/customXml" Target="../ink/ink2503.xml"/><Relationship Id="rId486" Type="http://schemas.openxmlformats.org/officeDocument/2006/relationships/image" Target="../media/image591.png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346" Type="http://schemas.openxmlformats.org/officeDocument/2006/relationships/image" Target="../media/image521.png"/><Relationship Id="rId192" Type="http://schemas.openxmlformats.org/officeDocument/2006/relationships/image" Target="../media/image444.png"/><Relationship Id="rId206" Type="http://schemas.openxmlformats.org/officeDocument/2006/relationships/image" Target="../media/image451.png"/><Relationship Id="rId413" Type="http://schemas.openxmlformats.org/officeDocument/2006/relationships/customXml" Target="../ink/ink2570.xml"/><Relationship Id="rId497" Type="http://schemas.openxmlformats.org/officeDocument/2006/relationships/customXml" Target="../ink/ink2612.xml"/><Relationship Id="rId12" Type="http://schemas.openxmlformats.org/officeDocument/2006/relationships/customXml" Target="../ink/ink2370.xml"/><Relationship Id="rId108" Type="http://schemas.openxmlformats.org/officeDocument/2006/relationships/customXml" Target="../ink/ink2418.xml"/><Relationship Id="rId315" Type="http://schemas.openxmlformats.org/officeDocument/2006/relationships/customXml" Target="../ink/ink2521.xml"/><Relationship Id="rId357" Type="http://schemas.openxmlformats.org/officeDocument/2006/relationships/customXml" Target="../ink/ink2542.xml"/><Relationship Id="rId522" Type="http://schemas.openxmlformats.org/officeDocument/2006/relationships/image" Target="../media/image609.png"/><Relationship Id="rId54" Type="http://schemas.openxmlformats.org/officeDocument/2006/relationships/customXml" Target="../ink/ink2391.xml"/><Relationship Id="rId96" Type="http://schemas.openxmlformats.org/officeDocument/2006/relationships/customXml" Target="../ink/ink2412.xml"/><Relationship Id="rId161" Type="http://schemas.openxmlformats.org/officeDocument/2006/relationships/image" Target="../media/image81.png"/><Relationship Id="rId217" Type="http://schemas.openxmlformats.org/officeDocument/2006/relationships/customXml" Target="../ink/ink2472.xml"/><Relationship Id="rId399" Type="http://schemas.openxmlformats.org/officeDocument/2006/relationships/customXml" Target="../ink/ink2563.xml"/><Relationship Id="rId259" Type="http://schemas.openxmlformats.org/officeDocument/2006/relationships/customXml" Target="../ink/ink2493.xml"/><Relationship Id="rId424" Type="http://schemas.openxmlformats.org/officeDocument/2006/relationships/image" Target="../media/image560.png"/><Relationship Id="rId466" Type="http://schemas.openxmlformats.org/officeDocument/2006/relationships/image" Target="../media/image58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483.png"/><Relationship Id="rId326" Type="http://schemas.openxmlformats.org/officeDocument/2006/relationships/image" Target="../media/image511.png"/><Relationship Id="rId533" Type="http://schemas.openxmlformats.org/officeDocument/2006/relationships/customXml" Target="../ink/ink2630.xml"/><Relationship Id="rId65" Type="http://schemas.openxmlformats.org/officeDocument/2006/relationships/image" Target="../media/image33.png"/><Relationship Id="rId130" Type="http://schemas.openxmlformats.org/officeDocument/2006/relationships/customXml" Target="../ink/ink2429.xml"/><Relationship Id="rId368" Type="http://schemas.openxmlformats.org/officeDocument/2006/relationships/image" Target="../media/image532.png"/><Relationship Id="rId172" Type="http://schemas.openxmlformats.org/officeDocument/2006/relationships/image" Target="../media/image434.png"/><Relationship Id="rId228" Type="http://schemas.openxmlformats.org/officeDocument/2006/relationships/image" Target="../media/image462.png"/><Relationship Id="rId435" Type="http://schemas.openxmlformats.org/officeDocument/2006/relationships/customXml" Target="../ink/ink2581.xml"/><Relationship Id="rId477" Type="http://schemas.openxmlformats.org/officeDocument/2006/relationships/customXml" Target="../ink/ink2602.xml"/><Relationship Id="rId281" Type="http://schemas.openxmlformats.org/officeDocument/2006/relationships/customXml" Target="../ink/ink2504.xml"/><Relationship Id="rId337" Type="http://schemas.openxmlformats.org/officeDocument/2006/relationships/customXml" Target="../ink/ink2532.xml"/><Relationship Id="rId502" Type="http://schemas.openxmlformats.org/officeDocument/2006/relationships/image" Target="../media/image599.png"/><Relationship Id="rId34" Type="http://schemas.openxmlformats.org/officeDocument/2006/relationships/customXml" Target="../ink/ink2381.xml"/><Relationship Id="rId76" Type="http://schemas.openxmlformats.org/officeDocument/2006/relationships/customXml" Target="../ink/ink2402.xml"/><Relationship Id="rId141" Type="http://schemas.openxmlformats.org/officeDocument/2006/relationships/image" Target="../media/image71.png"/><Relationship Id="rId379" Type="http://schemas.openxmlformats.org/officeDocument/2006/relationships/customXml" Target="../ink/ink2553.xml"/><Relationship Id="rId544" Type="http://schemas.openxmlformats.org/officeDocument/2006/relationships/image" Target="../media/image620.png"/><Relationship Id="rId7" Type="http://schemas.openxmlformats.org/officeDocument/2006/relationships/image" Target="../media/image4.png"/><Relationship Id="rId183" Type="http://schemas.openxmlformats.org/officeDocument/2006/relationships/customXml" Target="../ink/ink2455.xml"/><Relationship Id="rId239" Type="http://schemas.openxmlformats.org/officeDocument/2006/relationships/customXml" Target="../ink/ink2483.xml"/><Relationship Id="rId390" Type="http://schemas.openxmlformats.org/officeDocument/2006/relationships/image" Target="../media/image543.png"/><Relationship Id="rId404" Type="http://schemas.openxmlformats.org/officeDocument/2006/relationships/image" Target="../media/image550.png"/><Relationship Id="rId446" Type="http://schemas.openxmlformats.org/officeDocument/2006/relationships/image" Target="../media/image571.png"/><Relationship Id="rId250" Type="http://schemas.openxmlformats.org/officeDocument/2006/relationships/image" Target="../media/image473.png"/><Relationship Id="rId292" Type="http://schemas.openxmlformats.org/officeDocument/2006/relationships/image" Target="../media/image494.png"/><Relationship Id="rId306" Type="http://schemas.openxmlformats.org/officeDocument/2006/relationships/image" Target="../media/image501.png"/><Relationship Id="rId488" Type="http://schemas.openxmlformats.org/officeDocument/2006/relationships/image" Target="../media/image592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2419.xml"/><Relationship Id="rId348" Type="http://schemas.openxmlformats.org/officeDocument/2006/relationships/image" Target="../media/image522.png"/><Relationship Id="rId513" Type="http://schemas.openxmlformats.org/officeDocument/2006/relationships/customXml" Target="../ink/ink2620.xml"/><Relationship Id="rId152" Type="http://schemas.openxmlformats.org/officeDocument/2006/relationships/customXml" Target="../ink/ink2440.xml"/><Relationship Id="rId194" Type="http://schemas.openxmlformats.org/officeDocument/2006/relationships/image" Target="../media/image445.png"/><Relationship Id="rId208" Type="http://schemas.openxmlformats.org/officeDocument/2006/relationships/image" Target="../media/image452.png"/><Relationship Id="rId415" Type="http://schemas.openxmlformats.org/officeDocument/2006/relationships/customXml" Target="../ink/ink2571.xml"/><Relationship Id="rId457" Type="http://schemas.openxmlformats.org/officeDocument/2006/relationships/customXml" Target="../ink/ink2592.xml"/><Relationship Id="rId261" Type="http://schemas.openxmlformats.org/officeDocument/2006/relationships/customXml" Target="../ink/ink2494.xml"/><Relationship Id="rId499" Type="http://schemas.openxmlformats.org/officeDocument/2006/relationships/customXml" Target="../ink/ink2613.xml"/><Relationship Id="rId14" Type="http://schemas.openxmlformats.org/officeDocument/2006/relationships/customXml" Target="../ink/ink2371.xml"/><Relationship Id="rId56" Type="http://schemas.openxmlformats.org/officeDocument/2006/relationships/customXml" Target="../ink/ink2392.xml"/><Relationship Id="rId317" Type="http://schemas.openxmlformats.org/officeDocument/2006/relationships/customXml" Target="../ink/ink2522.xml"/><Relationship Id="rId359" Type="http://schemas.openxmlformats.org/officeDocument/2006/relationships/customXml" Target="../ink/ink2543.xml"/><Relationship Id="rId524" Type="http://schemas.openxmlformats.org/officeDocument/2006/relationships/image" Target="../media/image610.png"/><Relationship Id="rId98" Type="http://schemas.openxmlformats.org/officeDocument/2006/relationships/customXml" Target="../ink/ink2413.xml"/><Relationship Id="rId121" Type="http://schemas.openxmlformats.org/officeDocument/2006/relationships/image" Target="../media/image61.png"/><Relationship Id="rId163" Type="http://schemas.openxmlformats.org/officeDocument/2006/relationships/image" Target="../media/image82.png"/><Relationship Id="rId219" Type="http://schemas.openxmlformats.org/officeDocument/2006/relationships/customXml" Target="../ink/ink2473.xml"/><Relationship Id="rId370" Type="http://schemas.openxmlformats.org/officeDocument/2006/relationships/image" Target="../media/image533.png"/><Relationship Id="rId426" Type="http://schemas.openxmlformats.org/officeDocument/2006/relationships/image" Target="../media/image561.png"/><Relationship Id="rId230" Type="http://schemas.openxmlformats.org/officeDocument/2006/relationships/image" Target="../media/image463.png"/><Relationship Id="rId468" Type="http://schemas.openxmlformats.org/officeDocument/2006/relationships/image" Target="../media/image582.png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image" Target="../media/image484.png"/><Relationship Id="rId328" Type="http://schemas.openxmlformats.org/officeDocument/2006/relationships/image" Target="../media/image512.png"/><Relationship Id="rId535" Type="http://schemas.openxmlformats.org/officeDocument/2006/relationships/customXml" Target="../ink/ink2631.xml"/><Relationship Id="rId132" Type="http://schemas.openxmlformats.org/officeDocument/2006/relationships/customXml" Target="../ink/ink2430.xml"/><Relationship Id="rId174" Type="http://schemas.openxmlformats.org/officeDocument/2006/relationships/image" Target="../media/image435.png"/><Relationship Id="rId381" Type="http://schemas.openxmlformats.org/officeDocument/2006/relationships/customXml" Target="../ink/ink2554.xml"/><Relationship Id="rId241" Type="http://schemas.openxmlformats.org/officeDocument/2006/relationships/customXml" Target="../ink/ink2484.xml"/><Relationship Id="rId437" Type="http://schemas.openxmlformats.org/officeDocument/2006/relationships/customXml" Target="../ink/ink2582.xml"/><Relationship Id="rId479" Type="http://schemas.openxmlformats.org/officeDocument/2006/relationships/customXml" Target="../ink/ink2603.xml"/><Relationship Id="rId36" Type="http://schemas.openxmlformats.org/officeDocument/2006/relationships/customXml" Target="../ink/ink2382.xml"/><Relationship Id="rId283" Type="http://schemas.openxmlformats.org/officeDocument/2006/relationships/customXml" Target="../ink/ink2505.xml"/><Relationship Id="rId339" Type="http://schemas.openxmlformats.org/officeDocument/2006/relationships/customXml" Target="../ink/ink2533.xml"/><Relationship Id="rId490" Type="http://schemas.openxmlformats.org/officeDocument/2006/relationships/image" Target="../media/image593.png"/><Relationship Id="rId504" Type="http://schemas.openxmlformats.org/officeDocument/2006/relationships/image" Target="../media/image600.png"/><Relationship Id="rId546" Type="http://schemas.openxmlformats.org/officeDocument/2006/relationships/image" Target="../media/image621.png"/><Relationship Id="rId78" Type="http://schemas.openxmlformats.org/officeDocument/2006/relationships/customXml" Target="../ink/ink2403.xml"/><Relationship Id="rId101" Type="http://schemas.openxmlformats.org/officeDocument/2006/relationships/image" Target="../media/image51.png"/><Relationship Id="rId143" Type="http://schemas.openxmlformats.org/officeDocument/2006/relationships/image" Target="../media/image72.png"/><Relationship Id="rId185" Type="http://schemas.openxmlformats.org/officeDocument/2006/relationships/customXml" Target="../ink/ink2456.xml"/><Relationship Id="rId350" Type="http://schemas.openxmlformats.org/officeDocument/2006/relationships/image" Target="../media/image523.png"/><Relationship Id="rId406" Type="http://schemas.openxmlformats.org/officeDocument/2006/relationships/image" Target="../media/image551.png"/><Relationship Id="rId9" Type="http://schemas.openxmlformats.org/officeDocument/2006/relationships/image" Target="../media/image5.png"/><Relationship Id="rId210" Type="http://schemas.openxmlformats.org/officeDocument/2006/relationships/image" Target="../media/image453.png"/><Relationship Id="rId392" Type="http://schemas.openxmlformats.org/officeDocument/2006/relationships/image" Target="../media/image544.png"/><Relationship Id="rId448" Type="http://schemas.openxmlformats.org/officeDocument/2006/relationships/image" Target="../media/image572.png"/><Relationship Id="rId252" Type="http://schemas.openxmlformats.org/officeDocument/2006/relationships/image" Target="../media/image474.png"/><Relationship Id="rId294" Type="http://schemas.openxmlformats.org/officeDocument/2006/relationships/image" Target="../media/image495.png"/><Relationship Id="rId308" Type="http://schemas.openxmlformats.org/officeDocument/2006/relationships/image" Target="../media/image502.png"/><Relationship Id="rId515" Type="http://schemas.openxmlformats.org/officeDocument/2006/relationships/customXml" Target="../ink/ink2621.xml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2420.xml"/><Relationship Id="rId154" Type="http://schemas.openxmlformats.org/officeDocument/2006/relationships/customXml" Target="../ink/ink2441.xml"/><Relationship Id="rId361" Type="http://schemas.openxmlformats.org/officeDocument/2006/relationships/customXml" Target="../ink/ink2544.xml"/><Relationship Id="rId196" Type="http://schemas.openxmlformats.org/officeDocument/2006/relationships/image" Target="../media/image446.png"/><Relationship Id="rId417" Type="http://schemas.openxmlformats.org/officeDocument/2006/relationships/customXml" Target="../ink/ink2572.xml"/><Relationship Id="rId459" Type="http://schemas.openxmlformats.org/officeDocument/2006/relationships/customXml" Target="../ink/ink2593.xml"/><Relationship Id="rId16" Type="http://schemas.openxmlformats.org/officeDocument/2006/relationships/customXml" Target="../ink/ink2372.xml"/><Relationship Id="rId221" Type="http://schemas.openxmlformats.org/officeDocument/2006/relationships/customXml" Target="../ink/ink2474.xml"/><Relationship Id="rId263" Type="http://schemas.openxmlformats.org/officeDocument/2006/relationships/customXml" Target="../ink/ink2495.xml"/><Relationship Id="rId319" Type="http://schemas.openxmlformats.org/officeDocument/2006/relationships/customXml" Target="../ink/ink2523.xml"/><Relationship Id="rId470" Type="http://schemas.openxmlformats.org/officeDocument/2006/relationships/image" Target="../media/image583.png"/><Relationship Id="rId526" Type="http://schemas.openxmlformats.org/officeDocument/2006/relationships/image" Target="../media/image611.png"/><Relationship Id="rId58" Type="http://schemas.openxmlformats.org/officeDocument/2006/relationships/customXml" Target="../ink/ink2393.xml"/><Relationship Id="rId123" Type="http://schemas.openxmlformats.org/officeDocument/2006/relationships/image" Target="../media/image62.png"/><Relationship Id="rId330" Type="http://schemas.openxmlformats.org/officeDocument/2006/relationships/image" Target="../media/image513.png"/><Relationship Id="rId165" Type="http://schemas.openxmlformats.org/officeDocument/2006/relationships/customXml" Target="../ink/ink2446.xml"/><Relationship Id="rId372" Type="http://schemas.openxmlformats.org/officeDocument/2006/relationships/image" Target="../media/image534.png"/><Relationship Id="rId428" Type="http://schemas.openxmlformats.org/officeDocument/2006/relationships/image" Target="../media/image562.png"/><Relationship Id="rId232" Type="http://schemas.openxmlformats.org/officeDocument/2006/relationships/image" Target="../media/image464.png"/><Relationship Id="rId274" Type="http://schemas.openxmlformats.org/officeDocument/2006/relationships/image" Target="../media/image485.png"/><Relationship Id="rId481" Type="http://schemas.openxmlformats.org/officeDocument/2006/relationships/customXml" Target="../ink/ink2604.xml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2431.xml"/><Relationship Id="rId537" Type="http://schemas.openxmlformats.org/officeDocument/2006/relationships/customXml" Target="../ink/ink2632.xml"/><Relationship Id="rId80" Type="http://schemas.openxmlformats.org/officeDocument/2006/relationships/customXml" Target="../ink/ink2404.xml"/><Relationship Id="rId176" Type="http://schemas.openxmlformats.org/officeDocument/2006/relationships/image" Target="../media/image436.png"/><Relationship Id="rId341" Type="http://schemas.openxmlformats.org/officeDocument/2006/relationships/customXml" Target="../ink/ink2534.xml"/><Relationship Id="rId383" Type="http://schemas.openxmlformats.org/officeDocument/2006/relationships/customXml" Target="../ink/ink2555.xml"/><Relationship Id="rId439" Type="http://schemas.openxmlformats.org/officeDocument/2006/relationships/customXml" Target="../ink/ink2583.xml"/><Relationship Id="rId201" Type="http://schemas.openxmlformats.org/officeDocument/2006/relationships/customXml" Target="../ink/ink2464.xml"/><Relationship Id="rId243" Type="http://schemas.openxmlformats.org/officeDocument/2006/relationships/customXml" Target="../ink/ink2485.xml"/><Relationship Id="rId285" Type="http://schemas.openxmlformats.org/officeDocument/2006/relationships/customXml" Target="../ink/ink2506.xml"/><Relationship Id="rId450" Type="http://schemas.openxmlformats.org/officeDocument/2006/relationships/image" Target="../media/image573.png"/><Relationship Id="rId506" Type="http://schemas.openxmlformats.org/officeDocument/2006/relationships/image" Target="../media/image601.png"/><Relationship Id="rId38" Type="http://schemas.openxmlformats.org/officeDocument/2006/relationships/customXml" Target="../ink/ink2383.xml"/><Relationship Id="rId103" Type="http://schemas.openxmlformats.org/officeDocument/2006/relationships/image" Target="../media/image52.png"/><Relationship Id="rId310" Type="http://schemas.openxmlformats.org/officeDocument/2006/relationships/image" Target="../media/image503.png"/><Relationship Id="rId492" Type="http://schemas.openxmlformats.org/officeDocument/2006/relationships/image" Target="../media/image594.png"/><Relationship Id="rId548" Type="http://schemas.openxmlformats.org/officeDocument/2006/relationships/image" Target="../media/image622.png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87" Type="http://schemas.openxmlformats.org/officeDocument/2006/relationships/customXml" Target="../ink/ink2457.xml"/><Relationship Id="rId352" Type="http://schemas.openxmlformats.org/officeDocument/2006/relationships/image" Target="../media/image524.png"/><Relationship Id="rId394" Type="http://schemas.openxmlformats.org/officeDocument/2006/relationships/image" Target="../media/image545.png"/><Relationship Id="rId408" Type="http://schemas.openxmlformats.org/officeDocument/2006/relationships/image" Target="../media/image552.png"/><Relationship Id="rId212" Type="http://schemas.openxmlformats.org/officeDocument/2006/relationships/image" Target="../media/image454.png"/><Relationship Id="rId254" Type="http://schemas.openxmlformats.org/officeDocument/2006/relationships/image" Target="../media/image475.png"/><Relationship Id="rId49" Type="http://schemas.openxmlformats.org/officeDocument/2006/relationships/image" Target="../media/image25.png"/><Relationship Id="rId114" Type="http://schemas.openxmlformats.org/officeDocument/2006/relationships/customXml" Target="../ink/ink2421.xml"/><Relationship Id="rId296" Type="http://schemas.openxmlformats.org/officeDocument/2006/relationships/image" Target="../media/image496.png"/><Relationship Id="rId461" Type="http://schemas.openxmlformats.org/officeDocument/2006/relationships/customXml" Target="../ink/ink2594.xml"/><Relationship Id="rId517" Type="http://schemas.openxmlformats.org/officeDocument/2006/relationships/customXml" Target="../ink/ink2622.xml"/><Relationship Id="rId60" Type="http://schemas.openxmlformats.org/officeDocument/2006/relationships/customXml" Target="../ink/ink2394.xml"/><Relationship Id="rId156" Type="http://schemas.openxmlformats.org/officeDocument/2006/relationships/customXml" Target="../ink/ink2442.xml"/><Relationship Id="rId198" Type="http://schemas.openxmlformats.org/officeDocument/2006/relationships/image" Target="../media/image447.png"/><Relationship Id="rId321" Type="http://schemas.openxmlformats.org/officeDocument/2006/relationships/customXml" Target="../ink/ink2524.xml"/><Relationship Id="rId363" Type="http://schemas.openxmlformats.org/officeDocument/2006/relationships/customXml" Target="../ink/ink2545.xml"/><Relationship Id="rId419" Type="http://schemas.openxmlformats.org/officeDocument/2006/relationships/customXml" Target="../ink/ink2573.xml"/><Relationship Id="rId223" Type="http://schemas.openxmlformats.org/officeDocument/2006/relationships/customXml" Target="../ink/ink2475.xml"/><Relationship Id="rId430" Type="http://schemas.openxmlformats.org/officeDocument/2006/relationships/image" Target="../media/image563.png"/><Relationship Id="rId18" Type="http://schemas.openxmlformats.org/officeDocument/2006/relationships/customXml" Target="../ink/ink2373.xml"/><Relationship Id="rId265" Type="http://schemas.openxmlformats.org/officeDocument/2006/relationships/customXml" Target="../ink/ink2496.xml"/><Relationship Id="rId472" Type="http://schemas.openxmlformats.org/officeDocument/2006/relationships/image" Target="../media/image584.png"/><Relationship Id="rId528" Type="http://schemas.openxmlformats.org/officeDocument/2006/relationships/image" Target="../media/image612.png"/><Relationship Id="rId125" Type="http://schemas.openxmlformats.org/officeDocument/2006/relationships/image" Target="../media/image63.png"/><Relationship Id="rId167" Type="http://schemas.openxmlformats.org/officeDocument/2006/relationships/customXml" Target="../ink/ink2447.xml"/><Relationship Id="rId332" Type="http://schemas.openxmlformats.org/officeDocument/2006/relationships/image" Target="../media/image514.png"/><Relationship Id="rId374" Type="http://schemas.openxmlformats.org/officeDocument/2006/relationships/image" Target="../media/image535.png"/><Relationship Id="rId71" Type="http://schemas.openxmlformats.org/officeDocument/2006/relationships/image" Target="../media/image36.png"/><Relationship Id="rId234" Type="http://schemas.openxmlformats.org/officeDocument/2006/relationships/image" Target="../media/image465.png"/><Relationship Id="rId2" Type="http://schemas.openxmlformats.org/officeDocument/2006/relationships/customXml" Target="../ink/ink2365.xml"/><Relationship Id="rId29" Type="http://schemas.openxmlformats.org/officeDocument/2006/relationships/image" Target="../media/image15.png"/><Relationship Id="rId276" Type="http://schemas.openxmlformats.org/officeDocument/2006/relationships/image" Target="../media/image486.png"/><Relationship Id="rId441" Type="http://schemas.openxmlformats.org/officeDocument/2006/relationships/customXml" Target="../ink/ink2584.xml"/><Relationship Id="rId483" Type="http://schemas.openxmlformats.org/officeDocument/2006/relationships/customXml" Target="../ink/ink2605.xml"/><Relationship Id="rId539" Type="http://schemas.openxmlformats.org/officeDocument/2006/relationships/customXml" Target="../ink/ink2633.xml"/><Relationship Id="rId40" Type="http://schemas.openxmlformats.org/officeDocument/2006/relationships/customXml" Target="../ink/ink2384.xml"/><Relationship Id="rId136" Type="http://schemas.openxmlformats.org/officeDocument/2006/relationships/customXml" Target="../ink/ink2432.xml"/><Relationship Id="rId178" Type="http://schemas.openxmlformats.org/officeDocument/2006/relationships/image" Target="../media/image437.png"/><Relationship Id="rId301" Type="http://schemas.openxmlformats.org/officeDocument/2006/relationships/customXml" Target="../ink/ink2514.xml"/><Relationship Id="rId343" Type="http://schemas.openxmlformats.org/officeDocument/2006/relationships/customXml" Target="../ink/ink2535.xml"/><Relationship Id="rId550" Type="http://schemas.openxmlformats.org/officeDocument/2006/relationships/image" Target="../media/image623.png"/><Relationship Id="rId82" Type="http://schemas.openxmlformats.org/officeDocument/2006/relationships/customXml" Target="../ink/ink2405.xml"/><Relationship Id="rId203" Type="http://schemas.openxmlformats.org/officeDocument/2006/relationships/customXml" Target="../ink/ink2465.xml"/><Relationship Id="rId385" Type="http://schemas.openxmlformats.org/officeDocument/2006/relationships/customXml" Target="../ink/ink2556.xml"/><Relationship Id="rId245" Type="http://schemas.openxmlformats.org/officeDocument/2006/relationships/customXml" Target="../ink/ink2486.xml"/><Relationship Id="rId287" Type="http://schemas.openxmlformats.org/officeDocument/2006/relationships/customXml" Target="../ink/ink2507.xml"/><Relationship Id="rId410" Type="http://schemas.openxmlformats.org/officeDocument/2006/relationships/image" Target="../media/image553.png"/><Relationship Id="rId452" Type="http://schemas.openxmlformats.org/officeDocument/2006/relationships/image" Target="../media/image574.png"/><Relationship Id="rId494" Type="http://schemas.openxmlformats.org/officeDocument/2006/relationships/image" Target="../media/image595.png"/><Relationship Id="rId508" Type="http://schemas.openxmlformats.org/officeDocument/2006/relationships/image" Target="../media/image602.png"/><Relationship Id="rId105" Type="http://schemas.openxmlformats.org/officeDocument/2006/relationships/image" Target="../media/image53.png"/><Relationship Id="rId147" Type="http://schemas.openxmlformats.org/officeDocument/2006/relationships/image" Target="../media/image74.png"/><Relationship Id="rId312" Type="http://schemas.openxmlformats.org/officeDocument/2006/relationships/image" Target="../media/image504.png"/><Relationship Id="rId354" Type="http://schemas.openxmlformats.org/officeDocument/2006/relationships/image" Target="../media/image525.png"/><Relationship Id="rId51" Type="http://schemas.openxmlformats.org/officeDocument/2006/relationships/image" Target="../media/image26.png"/><Relationship Id="rId93" Type="http://schemas.openxmlformats.org/officeDocument/2006/relationships/image" Target="../media/image47.png"/><Relationship Id="rId189" Type="http://schemas.openxmlformats.org/officeDocument/2006/relationships/customXml" Target="../ink/ink2458.xml"/><Relationship Id="rId396" Type="http://schemas.openxmlformats.org/officeDocument/2006/relationships/image" Target="../media/image546.png"/><Relationship Id="rId214" Type="http://schemas.openxmlformats.org/officeDocument/2006/relationships/image" Target="../media/image455.png"/><Relationship Id="rId256" Type="http://schemas.openxmlformats.org/officeDocument/2006/relationships/image" Target="../media/image476.png"/><Relationship Id="rId298" Type="http://schemas.openxmlformats.org/officeDocument/2006/relationships/image" Target="../media/image497.png"/><Relationship Id="rId421" Type="http://schemas.openxmlformats.org/officeDocument/2006/relationships/customXml" Target="../ink/ink2574.xml"/><Relationship Id="rId463" Type="http://schemas.openxmlformats.org/officeDocument/2006/relationships/customXml" Target="../ink/ink2595.xml"/><Relationship Id="rId519" Type="http://schemas.openxmlformats.org/officeDocument/2006/relationships/customXml" Target="../ink/ink2623.xml"/><Relationship Id="rId116" Type="http://schemas.openxmlformats.org/officeDocument/2006/relationships/customXml" Target="../ink/ink2422.xml"/><Relationship Id="rId158" Type="http://schemas.openxmlformats.org/officeDocument/2006/relationships/customXml" Target="../ink/ink2443.xml"/><Relationship Id="rId323" Type="http://schemas.openxmlformats.org/officeDocument/2006/relationships/customXml" Target="../ink/ink2525.xml"/><Relationship Id="rId530" Type="http://schemas.openxmlformats.org/officeDocument/2006/relationships/image" Target="../media/image613.png"/><Relationship Id="rId20" Type="http://schemas.openxmlformats.org/officeDocument/2006/relationships/customXml" Target="../ink/ink2374.xml"/><Relationship Id="rId62" Type="http://schemas.openxmlformats.org/officeDocument/2006/relationships/customXml" Target="../ink/ink2395.xml"/><Relationship Id="rId365" Type="http://schemas.openxmlformats.org/officeDocument/2006/relationships/customXml" Target="../ink/ink2546.xml"/><Relationship Id="rId225" Type="http://schemas.openxmlformats.org/officeDocument/2006/relationships/customXml" Target="../ink/ink2476.xml"/><Relationship Id="rId267" Type="http://schemas.openxmlformats.org/officeDocument/2006/relationships/customXml" Target="../ink/ink2497.xml"/><Relationship Id="rId432" Type="http://schemas.openxmlformats.org/officeDocument/2006/relationships/image" Target="../media/image564.png"/><Relationship Id="rId474" Type="http://schemas.openxmlformats.org/officeDocument/2006/relationships/image" Target="../media/image585.png"/><Relationship Id="rId127" Type="http://schemas.openxmlformats.org/officeDocument/2006/relationships/image" Target="../media/image64.png"/><Relationship Id="rId31" Type="http://schemas.openxmlformats.org/officeDocument/2006/relationships/image" Target="../media/image16.png"/><Relationship Id="rId73" Type="http://schemas.openxmlformats.org/officeDocument/2006/relationships/image" Target="../media/image37.png"/><Relationship Id="rId169" Type="http://schemas.openxmlformats.org/officeDocument/2006/relationships/customXml" Target="../ink/ink2448.xml"/><Relationship Id="rId334" Type="http://schemas.openxmlformats.org/officeDocument/2006/relationships/image" Target="../media/image515.png"/><Relationship Id="rId376" Type="http://schemas.openxmlformats.org/officeDocument/2006/relationships/image" Target="../media/image536.png"/><Relationship Id="rId541" Type="http://schemas.openxmlformats.org/officeDocument/2006/relationships/customXml" Target="../ink/ink2634.xml"/><Relationship Id="rId4" Type="http://schemas.openxmlformats.org/officeDocument/2006/relationships/customXml" Target="../ink/ink2366.xml"/><Relationship Id="rId180" Type="http://schemas.openxmlformats.org/officeDocument/2006/relationships/image" Target="../media/image438.png"/><Relationship Id="rId236" Type="http://schemas.openxmlformats.org/officeDocument/2006/relationships/image" Target="../media/image466.png"/><Relationship Id="rId278" Type="http://schemas.openxmlformats.org/officeDocument/2006/relationships/image" Target="../media/image487.png"/><Relationship Id="rId401" Type="http://schemas.openxmlformats.org/officeDocument/2006/relationships/customXml" Target="../ink/ink2564.xml"/><Relationship Id="rId443" Type="http://schemas.openxmlformats.org/officeDocument/2006/relationships/customXml" Target="../ink/ink2585.xml"/><Relationship Id="rId303" Type="http://schemas.openxmlformats.org/officeDocument/2006/relationships/customXml" Target="../ink/ink2515.xml"/><Relationship Id="rId485" Type="http://schemas.openxmlformats.org/officeDocument/2006/relationships/customXml" Target="../ink/ink2606.xml"/><Relationship Id="rId42" Type="http://schemas.openxmlformats.org/officeDocument/2006/relationships/customXml" Target="../ink/ink2385.xml"/><Relationship Id="rId84" Type="http://schemas.openxmlformats.org/officeDocument/2006/relationships/customXml" Target="../ink/ink2406.xml"/><Relationship Id="rId138" Type="http://schemas.openxmlformats.org/officeDocument/2006/relationships/customXml" Target="../ink/ink2433.xml"/><Relationship Id="rId345" Type="http://schemas.openxmlformats.org/officeDocument/2006/relationships/customXml" Target="../ink/ink2536.xml"/><Relationship Id="rId387" Type="http://schemas.openxmlformats.org/officeDocument/2006/relationships/customXml" Target="../ink/ink2557.xml"/><Relationship Id="rId510" Type="http://schemas.openxmlformats.org/officeDocument/2006/relationships/image" Target="../media/image603.png"/><Relationship Id="rId191" Type="http://schemas.openxmlformats.org/officeDocument/2006/relationships/customXml" Target="../ink/ink2459.xml"/><Relationship Id="rId205" Type="http://schemas.openxmlformats.org/officeDocument/2006/relationships/customXml" Target="../ink/ink2466.xml"/><Relationship Id="rId247" Type="http://schemas.openxmlformats.org/officeDocument/2006/relationships/customXml" Target="../ink/ink2487.xml"/><Relationship Id="rId412" Type="http://schemas.openxmlformats.org/officeDocument/2006/relationships/image" Target="../media/image554.png"/><Relationship Id="rId107" Type="http://schemas.openxmlformats.org/officeDocument/2006/relationships/image" Target="../media/image54.png"/><Relationship Id="rId289" Type="http://schemas.openxmlformats.org/officeDocument/2006/relationships/customXml" Target="../ink/ink2508.xml"/><Relationship Id="rId454" Type="http://schemas.openxmlformats.org/officeDocument/2006/relationships/image" Target="../media/image575.png"/><Relationship Id="rId496" Type="http://schemas.openxmlformats.org/officeDocument/2006/relationships/image" Target="../media/image596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14" Type="http://schemas.openxmlformats.org/officeDocument/2006/relationships/image" Target="../media/image505.png"/><Relationship Id="rId356" Type="http://schemas.openxmlformats.org/officeDocument/2006/relationships/image" Target="../media/image526.png"/><Relationship Id="rId398" Type="http://schemas.openxmlformats.org/officeDocument/2006/relationships/image" Target="../media/image547.png"/><Relationship Id="rId521" Type="http://schemas.openxmlformats.org/officeDocument/2006/relationships/customXml" Target="../ink/ink2624.xml"/><Relationship Id="rId95" Type="http://schemas.openxmlformats.org/officeDocument/2006/relationships/image" Target="../media/image48.png"/><Relationship Id="rId160" Type="http://schemas.openxmlformats.org/officeDocument/2006/relationships/customXml" Target="../ink/ink2444.xml"/><Relationship Id="rId216" Type="http://schemas.openxmlformats.org/officeDocument/2006/relationships/image" Target="../media/image456.png"/><Relationship Id="rId423" Type="http://schemas.openxmlformats.org/officeDocument/2006/relationships/customXml" Target="../ink/ink2575.xml"/><Relationship Id="rId258" Type="http://schemas.openxmlformats.org/officeDocument/2006/relationships/image" Target="../media/image477.png"/><Relationship Id="rId465" Type="http://schemas.openxmlformats.org/officeDocument/2006/relationships/customXml" Target="../ink/ink2596.xml"/><Relationship Id="rId22" Type="http://schemas.openxmlformats.org/officeDocument/2006/relationships/customXml" Target="../ink/ink2375.xml"/><Relationship Id="rId64" Type="http://schemas.openxmlformats.org/officeDocument/2006/relationships/customXml" Target="../ink/ink2396.xml"/><Relationship Id="rId118" Type="http://schemas.openxmlformats.org/officeDocument/2006/relationships/customXml" Target="../ink/ink2423.xml"/><Relationship Id="rId325" Type="http://schemas.openxmlformats.org/officeDocument/2006/relationships/customXml" Target="../ink/ink2526.xml"/><Relationship Id="rId367" Type="http://schemas.openxmlformats.org/officeDocument/2006/relationships/customXml" Target="../ink/ink2547.xml"/><Relationship Id="rId532" Type="http://schemas.openxmlformats.org/officeDocument/2006/relationships/image" Target="../media/image614.png"/><Relationship Id="rId171" Type="http://schemas.openxmlformats.org/officeDocument/2006/relationships/customXml" Target="../ink/ink2449.xml"/><Relationship Id="rId227" Type="http://schemas.openxmlformats.org/officeDocument/2006/relationships/customXml" Target="../ink/ink2477.xml"/><Relationship Id="rId269" Type="http://schemas.openxmlformats.org/officeDocument/2006/relationships/customXml" Target="../ink/ink2498.xml"/><Relationship Id="rId434" Type="http://schemas.openxmlformats.org/officeDocument/2006/relationships/image" Target="../media/image565.png"/><Relationship Id="rId476" Type="http://schemas.openxmlformats.org/officeDocument/2006/relationships/image" Target="../media/image586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488.png"/><Relationship Id="rId336" Type="http://schemas.openxmlformats.org/officeDocument/2006/relationships/image" Target="../media/image516.png"/><Relationship Id="rId501" Type="http://schemas.openxmlformats.org/officeDocument/2006/relationships/customXml" Target="../ink/ink2614.xml"/><Relationship Id="rId543" Type="http://schemas.openxmlformats.org/officeDocument/2006/relationships/customXml" Target="../ink/ink2635.xml"/><Relationship Id="rId75" Type="http://schemas.openxmlformats.org/officeDocument/2006/relationships/image" Target="../media/image38.png"/><Relationship Id="rId140" Type="http://schemas.openxmlformats.org/officeDocument/2006/relationships/customXml" Target="../ink/ink2434.xml"/><Relationship Id="rId182" Type="http://schemas.openxmlformats.org/officeDocument/2006/relationships/image" Target="../media/image439.png"/><Relationship Id="rId378" Type="http://schemas.openxmlformats.org/officeDocument/2006/relationships/image" Target="../media/image537.png"/><Relationship Id="rId403" Type="http://schemas.openxmlformats.org/officeDocument/2006/relationships/customXml" Target="../ink/ink2565.xml"/><Relationship Id="rId6" Type="http://schemas.openxmlformats.org/officeDocument/2006/relationships/customXml" Target="../ink/ink2367.xml"/><Relationship Id="rId238" Type="http://schemas.openxmlformats.org/officeDocument/2006/relationships/image" Target="../media/image467.png"/><Relationship Id="rId445" Type="http://schemas.openxmlformats.org/officeDocument/2006/relationships/customXml" Target="../ink/ink2586.xml"/><Relationship Id="rId487" Type="http://schemas.openxmlformats.org/officeDocument/2006/relationships/customXml" Target="../ink/ink2607.xml"/><Relationship Id="rId291" Type="http://schemas.openxmlformats.org/officeDocument/2006/relationships/customXml" Target="../ink/ink2509.xml"/><Relationship Id="rId305" Type="http://schemas.openxmlformats.org/officeDocument/2006/relationships/customXml" Target="../ink/ink2516.xml"/><Relationship Id="rId347" Type="http://schemas.openxmlformats.org/officeDocument/2006/relationships/customXml" Target="../ink/ink2537.xml"/><Relationship Id="rId512" Type="http://schemas.openxmlformats.org/officeDocument/2006/relationships/image" Target="../media/image604.png"/><Relationship Id="rId44" Type="http://schemas.openxmlformats.org/officeDocument/2006/relationships/customXml" Target="../ink/ink2386.xml"/><Relationship Id="rId86" Type="http://schemas.openxmlformats.org/officeDocument/2006/relationships/customXml" Target="../ink/ink2407.xml"/><Relationship Id="rId151" Type="http://schemas.openxmlformats.org/officeDocument/2006/relationships/image" Target="../media/image76.png"/><Relationship Id="rId389" Type="http://schemas.openxmlformats.org/officeDocument/2006/relationships/customXml" Target="../ink/ink2558.xml"/><Relationship Id="rId193" Type="http://schemas.openxmlformats.org/officeDocument/2006/relationships/customXml" Target="../ink/ink2460.xml"/><Relationship Id="rId207" Type="http://schemas.openxmlformats.org/officeDocument/2006/relationships/customXml" Target="../ink/ink2467.xml"/><Relationship Id="rId249" Type="http://schemas.openxmlformats.org/officeDocument/2006/relationships/customXml" Target="../ink/ink2488.xml"/><Relationship Id="rId414" Type="http://schemas.openxmlformats.org/officeDocument/2006/relationships/image" Target="../media/image555.png"/><Relationship Id="rId456" Type="http://schemas.openxmlformats.org/officeDocument/2006/relationships/image" Target="../media/image576.png"/><Relationship Id="rId498" Type="http://schemas.openxmlformats.org/officeDocument/2006/relationships/image" Target="../media/image597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478.png"/><Relationship Id="rId316" Type="http://schemas.openxmlformats.org/officeDocument/2006/relationships/image" Target="../media/image506.png"/><Relationship Id="rId523" Type="http://schemas.openxmlformats.org/officeDocument/2006/relationships/customXml" Target="../ink/ink2625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2424.xml"/><Relationship Id="rId358" Type="http://schemas.openxmlformats.org/officeDocument/2006/relationships/image" Target="../media/image527.png"/><Relationship Id="rId162" Type="http://schemas.openxmlformats.org/officeDocument/2006/relationships/customXml" Target="../ink/ink2445.xml"/><Relationship Id="rId218" Type="http://schemas.openxmlformats.org/officeDocument/2006/relationships/image" Target="../media/image457.png"/><Relationship Id="rId425" Type="http://schemas.openxmlformats.org/officeDocument/2006/relationships/customXml" Target="../ink/ink2576.xml"/><Relationship Id="rId467" Type="http://schemas.openxmlformats.org/officeDocument/2006/relationships/customXml" Target="../ink/ink2597.xml"/><Relationship Id="rId271" Type="http://schemas.openxmlformats.org/officeDocument/2006/relationships/customXml" Target="../ink/ink2499.xml"/><Relationship Id="rId24" Type="http://schemas.openxmlformats.org/officeDocument/2006/relationships/customXml" Target="../ink/ink2376.xml"/><Relationship Id="rId66" Type="http://schemas.openxmlformats.org/officeDocument/2006/relationships/customXml" Target="../ink/ink2397.xml"/><Relationship Id="rId131" Type="http://schemas.openxmlformats.org/officeDocument/2006/relationships/image" Target="../media/image66.png"/><Relationship Id="rId327" Type="http://schemas.openxmlformats.org/officeDocument/2006/relationships/customXml" Target="../ink/ink2527.xml"/><Relationship Id="rId369" Type="http://schemas.openxmlformats.org/officeDocument/2006/relationships/customXml" Target="../ink/ink2548.xml"/><Relationship Id="rId534" Type="http://schemas.openxmlformats.org/officeDocument/2006/relationships/image" Target="../media/image615.png"/><Relationship Id="rId173" Type="http://schemas.openxmlformats.org/officeDocument/2006/relationships/customXml" Target="../ink/ink2450.xml"/><Relationship Id="rId229" Type="http://schemas.openxmlformats.org/officeDocument/2006/relationships/customXml" Target="../ink/ink2478.xml"/><Relationship Id="rId380" Type="http://schemas.openxmlformats.org/officeDocument/2006/relationships/image" Target="../media/image538.png"/><Relationship Id="rId436" Type="http://schemas.openxmlformats.org/officeDocument/2006/relationships/image" Target="../media/image566.png"/><Relationship Id="rId240" Type="http://schemas.openxmlformats.org/officeDocument/2006/relationships/image" Target="../media/image468.png"/><Relationship Id="rId478" Type="http://schemas.openxmlformats.org/officeDocument/2006/relationships/image" Target="../media/image587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2414.xml"/><Relationship Id="rId282" Type="http://schemas.openxmlformats.org/officeDocument/2006/relationships/image" Target="../media/image489.png"/><Relationship Id="rId338" Type="http://schemas.openxmlformats.org/officeDocument/2006/relationships/image" Target="../media/image517.png"/><Relationship Id="rId503" Type="http://schemas.openxmlformats.org/officeDocument/2006/relationships/customXml" Target="../ink/ink2615.xml"/><Relationship Id="rId545" Type="http://schemas.openxmlformats.org/officeDocument/2006/relationships/customXml" Target="../ink/ink2636.xml"/><Relationship Id="rId8" Type="http://schemas.openxmlformats.org/officeDocument/2006/relationships/customXml" Target="../ink/ink2368.xml"/><Relationship Id="rId142" Type="http://schemas.openxmlformats.org/officeDocument/2006/relationships/customXml" Target="../ink/ink2435.xml"/><Relationship Id="rId184" Type="http://schemas.openxmlformats.org/officeDocument/2006/relationships/image" Target="../media/image440.png"/><Relationship Id="rId391" Type="http://schemas.openxmlformats.org/officeDocument/2006/relationships/customXml" Target="../ink/ink2559.xml"/><Relationship Id="rId405" Type="http://schemas.openxmlformats.org/officeDocument/2006/relationships/customXml" Target="../ink/ink2566.xml"/><Relationship Id="rId447" Type="http://schemas.openxmlformats.org/officeDocument/2006/relationships/customXml" Target="../ink/ink2587.xml"/><Relationship Id="rId251" Type="http://schemas.openxmlformats.org/officeDocument/2006/relationships/customXml" Target="../ink/ink2489.xml"/><Relationship Id="rId489" Type="http://schemas.openxmlformats.org/officeDocument/2006/relationships/customXml" Target="../ink/ink2608.xml"/><Relationship Id="rId46" Type="http://schemas.openxmlformats.org/officeDocument/2006/relationships/customXml" Target="../ink/ink2387.xml"/><Relationship Id="rId293" Type="http://schemas.openxmlformats.org/officeDocument/2006/relationships/customXml" Target="../ink/ink2510.xml"/><Relationship Id="rId307" Type="http://schemas.openxmlformats.org/officeDocument/2006/relationships/customXml" Target="../ink/ink2517.xml"/><Relationship Id="rId349" Type="http://schemas.openxmlformats.org/officeDocument/2006/relationships/customXml" Target="../ink/ink2538.xml"/><Relationship Id="rId514" Type="http://schemas.openxmlformats.org/officeDocument/2006/relationships/image" Target="../media/image605.png"/><Relationship Id="rId88" Type="http://schemas.openxmlformats.org/officeDocument/2006/relationships/customXml" Target="../ink/ink2408.xml"/><Relationship Id="rId111" Type="http://schemas.openxmlformats.org/officeDocument/2006/relationships/image" Target="../media/image56.png"/><Relationship Id="rId153" Type="http://schemas.openxmlformats.org/officeDocument/2006/relationships/image" Target="../media/image77.png"/><Relationship Id="rId195" Type="http://schemas.openxmlformats.org/officeDocument/2006/relationships/customXml" Target="../ink/ink2461.xml"/><Relationship Id="rId209" Type="http://schemas.openxmlformats.org/officeDocument/2006/relationships/customXml" Target="../ink/ink2468.xml"/><Relationship Id="rId360" Type="http://schemas.openxmlformats.org/officeDocument/2006/relationships/image" Target="../media/image528.png"/><Relationship Id="rId416" Type="http://schemas.openxmlformats.org/officeDocument/2006/relationships/image" Target="../media/image556.png"/><Relationship Id="rId220" Type="http://schemas.openxmlformats.org/officeDocument/2006/relationships/image" Target="../media/image458.png"/><Relationship Id="rId458" Type="http://schemas.openxmlformats.org/officeDocument/2006/relationships/image" Target="../media/image577.png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image" Target="../media/image479.png"/><Relationship Id="rId318" Type="http://schemas.openxmlformats.org/officeDocument/2006/relationships/image" Target="../media/image507.png"/><Relationship Id="rId525" Type="http://schemas.openxmlformats.org/officeDocument/2006/relationships/customXml" Target="../ink/ink2626.xml"/><Relationship Id="rId99" Type="http://schemas.openxmlformats.org/officeDocument/2006/relationships/image" Target="../media/image50.png"/><Relationship Id="rId122" Type="http://schemas.openxmlformats.org/officeDocument/2006/relationships/customXml" Target="../ink/ink2425.xml"/><Relationship Id="rId164" Type="http://schemas.openxmlformats.org/officeDocument/2006/relationships/image" Target="../media/image430.png"/><Relationship Id="rId371" Type="http://schemas.openxmlformats.org/officeDocument/2006/relationships/customXml" Target="../ink/ink2549.xml"/><Relationship Id="rId427" Type="http://schemas.openxmlformats.org/officeDocument/2006/relationships/customXml" Target="../ink/ink2577.xml"/><Relationship Id="rId469" Type="http://schemas.openxmlformats.org/officeDocument/2006/relationships/customXml" Target="../ink/ink2598.xml"/><Relationship Id="rId26" Type="http://schemas.openxmlformats.org/officeDocument/2006/relationships/customXml" Target="../ink/ink2377.xml"/><Relationship Id="rId231" Type="http://schemas.openxmlformats.org/officeDocument/2006/relationships/customXml" Target="../ink/ink2479.xml"/><Relationship Id="rId273" Type="http://schemas.openxmlformats.org/officeDocument/2006/relationships/customXml" Target="../ink/ink2500.xml"/><Relationship Id="rId329" Type="http://schemas.openxmlformats.org/officeDocument/2006/relationships/customXml" Target="../ink/ink2528.xml"/><Relationship Id="rId480" Type="http://schemas.openxmlformats.org/officeDocument/2006/relationships/image" Target="../media/image588.png"/><Relationship Id="rId536" Type="http://schemas.openxmlformats.org/officeDocument/2006/relationships/image" Target="../media/image616.png"/><Relationship Id="rId68" Type="http://schemas.openxmlformats.org/officeDocument/2006/relationships/customXml" Target="../ink/ink2398.xml"/><Relationship Id="rId133" Type="http://schemas.openxmlformats.org/officeDocument/2006/relationships/image" Target="../media/image67.png"/><Relationship Id="rId175" Type="http://schemas.openxmlformats.org/officeDocument/2006/relationships/customXml" Target="../ink/ink2451.xml"/><Relationship Id="rId340" Type="http://schemas.openxmlformats.org/officeDocument/2006/relationships/image" Target="../media/image518.png"/><Relationship Id="rId200" Type="http://schemas.openxmlformats.org/officeDocument/2006/relationships/image" Target="../media/image448.png"/><Relationship Id="rId382" Type="http://schemas.openxmlformats.org/officeDocument/2006/relationships/image" Target="../media/image539.png"/><Relationship Id="rId438" Type="http://schemas.openxmlformats.org/officeDocument/2006/relationships/image" Target="../media/image567.png"/><Relationship Id="rId242" Type="http://schemas.openxmlformats.org/officeDocument/2006/relationships/image" Target="../media/image469.png"/><Relationship Id="rId284" Type="http://schemas.openxmlformats.org/officeDocument/2006/relationships/image" Target="../media/image490.png"/><Relationship Id="rId491" Type="http://schemas.openxmlformats.org/officeDocument/2006/relationships/customXml" Target="../ink/ink2609.xml"/><Relationship Id="rId505" Type="http://schemas.openxmlformats.org/officeDocument/2006/relationships/customXml" Target="../ink/ink2616.xml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2415.xml"/><Relationship Id="rId144" Type="http://schemas.openxmlformats.org/officeDocument/2006/relationships/customXml" Target="../ink/ink2436.xml"/><Relationship Id="rId547" Type="http://schemas.openxmlformats.org/officeDocument/2006/relationships/customXml" Target="../ink/ink2637.xml"/><Relationship Id="rId90" Type="http://schemas.openxmlformats.org/officeDocument/2006/relationships/customXml" Target="../ink/ink2409.xml"/><Relationship Id="rId186" Type="http://schemas.openxmlformats.org/officeDocument/2006/relationships/image" Target="../media/image441.png"/><Relationship Id="rId351" Type="http://schemas.openxmlformats.org/officeDocument/2006/relationships/customXml" Target="../ink/ink2539.xml"/><Relationship Id="rId393" Type="http://schemas.openxmlformats.org/officeDocument/2006/relationships/customXml" Target="../ink/ink2560.xml"/><Relationship Id="rId407" Type="http://schemas.openxmlformats.org/officeDocument/2006/relationships/customXml" Target="../ink/ink2567.xml"/><Relationship Id="rId449" Type="http://schemas.openxmlformats.org/officeDocument/2006/relationships/customXml" Target="../ink/ink2588.xml"/><Relationship Id="rId211" Type="http://schemas.openxmlformats.org/officeDocument/2006/relationships/customXml" Target="../ink/ink2469.xml"/><Relationship Id="rId253" Type="http://schemas.openxmlformats.org/officeDocument/2006/relationships/customXml" Target="../ink/ink2490.xml"/><Relationship Id="rId295" Type="http://schemas.openxmlformats.org/officeDocument/2006/relationships/customXml" Target="../ink/ink2511.xml"/><Relationship Id="rId309" Type="http://schemas.openxmlformats.org/officeDocument/2006/relationships/customXml" Target="../ink/ink2518.xml"/><Relationship Id="rId460" Type="http://schemas.openxmlformats.org/officeDocument/2006/relationships/image" Target="../media/image578.png"/><Relationship Id="rId516" Type="http://schemas.openxmlformats.org/officeDocument/2006/relationships/image" Target="../media/image606.png"/><Relationship Id="rId48" Type="http://schemas.openxmlformats.org/officeDocument/2006/relationships/customXml" Target="../ink/ink2388.xml"/><Relationship Id="rId113" Type="http://schemas.openxmlformats.org/officeDocument/2006/relationships/image" Target="../media/image57.png"/><Relationship Id="rId320" Type="http://schemas.openxmlformats.org/officeDocument/2006/relationships/image" Target="../media/image508.png"/><Relationship Id="rId155" Type="http://schemas.openxmlformats.org/officeDocument/2006/relationships/image" Target="../media/image78.png"/><Relationship Id="rId197" Type="http://schemas.openxmlformats.org/officeDocument/2006/relationships/customXml" Target="../ink/ink2462.xml"/><Relationship Id="rId362" Type="http://schemas.openxmlformats.org/officeDocument/2006/relationships/image" Target="../media/image529.png"/><Relationship Id="rId418" Type="http://schemas.openxmlformats.org/officeDocument/2006/relationships/image" Target="../media/image557.png"/><Relationship Id="rId222" Type="http://schemas.openxmlformats.org/officeDocument/2006/relationships/image" Target="../media/image459.png"/><Relationship Id="rId264" Type="http://schemas.openxmlformats.org/officeDocument/2006/relationships/image" Target="../media/image480.png"/><Relationship Id="rId471" Type="http://schemas.openxmlformats.org/officeDocument/2006/relationships/customXml" Target="../ink/ink2599.xml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2426.xml"/><Relationship Id="rId527" Type="http://schemas.openxmlformats.org/officeDocument/2006/relationships/customXml" Target="../ink/ink2627.xml"/><Relationship Id="rId70" Type="http://schemas.openxmlformats.org/officeDocument/2006/relationships/customXml" Target="../ink/ink2399.xml"/><Relationship Id="rId166" Type="http://schemas.openxmlformats.org/officeDocument/2006/relationships/image" Target="../media/image431.png"/><Relationship Id="rId331" Type="http://schemas.openxmlformats.org/officeDocument/2006/relationships/customXml" Target="../ink/ink2529.xml"/><Relationship Id="rId373" Type="http://schemas.openxmlformats.org/officeDocument/2006/relationships/customXml" Target="../ink/ink2550.xml"/><Relationship Id="rId429" Type="http://schemas.openxmlformats.org/officeDocument/2006/relationships/customXml" Target="../ink/ink2578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480.xml"/><Relationship Id="rId440" Type="http://schemas.openxmlformats.org/officeDocument/2006/relationships/image" Target="../media/image568.png"/><Relationship Id="rId28" Type="http://schemas.openxmlformats.org/officeDocument/2006/relationships/customXml" Target="../ink/ink2378.xml"/><Relationship Id="rId275" Type="http://schemas.openxmlformats.org/officeDocument/2006/relationships/customXml" Target="../ink/ink2501.xml"/><Relationship Id="rId300" Type="http://schemas.openxmlformats.org/officeDocument/2006/relationships/image" Target="../media/image498.png"/><Relationship Id="rId482" Type="http://schemas.openxmlformats.org/officeDocument/2006/relationships/image" Target="../media/image589.png"/><Relationship Id="rId538" Type="http://schemas.openxmlformats.org/officeDocument/2006/relationships/image" Target="../media/image617.png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77" Type="http://schemas.openxmlformats.org/officeDocument/2006/relationships/customXml" Target="../ink/ink2452.xml"/><Relationship Id="rId342" Type="http://schemas.openxmlformats.org/officeDocument/2006/relationships/image" Target="../media/image519.png"/><Relationship Id="rId384" Type="http://schemas.openxmlformats.org/officeDocument/2006/relationships/image" Target="../media/image540.png"/><Relationship Id="rId202" Type="http://schemas.openxmlformats.org/officeDocument/2006/relationships/image" Target="../media/image449.png"/><Relationship Id="rId244" Type="http://schemas.openxmlformats.org/officeDocument/2006/relationships/image" Target="../media/image470.png"/><Relationship Id="rId39" Type="http://schemas.openxmlformats.org/officeDocument/2006/relationships/image" Target="../media/image20.png"/><Relationship Id="rId286" Type="http://schemas.openxmlformats.org/officeDocument/2006/relationships/image" Target="../media/image491.png"/><Relationship Id="rId451" Type="http://schemas.openxmlformats.org/officeDocument/2006/relationships/customXml" Target="../ink/ink2589.xml"/><Relationship Id="rId493" Type="http://schemas.openxmlformats.org/officeDocument/2006/relationships/customXml" Target="../ink/ink2610.xml"/><Relationship Id="rId507" Type="http://schemas.openxmlformats.org/officeDocument/2006/relationships/customXml" Target="../ink/ink2617.xml"/><Relationship Id="rId549" Type="http://schemas.openxmlformats.org/officeDocument/2006/relationships/customXml" Target="../ink/ink2638.xml"/><Relationship Id="rId50" Type="http://schemas.openxmlformats.org/officeDocument/2006/relationships/customXml" Target="../ink/ink2389.xml"/><Relationship Id="rId104" Type="http://schemas.openxmlformats.org/officeDocument/2006/relationships/customXml" Target="../ink/ink2416.xml"/><Relationship Id="rId146" Type="http://schemas.openxmlformats.org/officeDocument/2006/relationships/customXml" Target="../ink/ink2437.xml"/><Relationship Id="rId188" Type="http://schemas.openxmlformats.org/officeDocument/2006/relationships/image" Target="../media/image442.png"/><Relationship Id="rId311" Type="http://schemas.openxmlformats.org/officeDocument/2006/relationships/customXml" Target="../ink/ink2519.xml"/><Relationship Id="rId353" Type="http://schemas.openxmlformats.org/officeDocument/2006/relationships/customXml" Target="../ink/ink2540.xml"/><Relationship Id="rId395" Type="http://schemas.openxmlformats.org/officeDocument/2006/relationships/customXml" Target="../ink/ink2561.xml"/><Relationship Id="rId409" Type="http://schemas.openxmlformats.org/officeDocument/2006/relationships/customXml" Target="../ink/ink2568.xml"/><Relationship Id="rId92" Type="http://schemas.openxmlformats.org/officeDocument/2006/relationships/customXml" Target="../ink/ink2410.xml"/><Relationship Id="rId213" Type="http://schemas.openxmlformats.org/officeDocument/2006/relationships/customXml" Target="../ink/ink2470.xml"/><Relationship Id="rId420" Type="http://schemas.openxmlformats.org/officeDocument/2006/relationships/image" Target="../media/image558.png"/><Relationship Id="rId255" Type="http://schemas.openxmlformats.org/officeDocument/2006/relationships/customXml" Target="../ink/ink2491.xml"/><Relationship Id="rId297" Type="http://schemas.openxmlformats.org/officeDocument/2006/relationships/customXml" Target="../ink/ink2512.xml"/><Relationship Id="rId462" Type="http://schemas.openxmlformats.org/officeDocument/2006/relationships/image" Target="../media/image579.png"/><Relationship Id="rId518" Type="http://schemas.openxmlformats.org/officeDocument/2006/relationships/image" Target="../media/image607.png"/><Relationship Id="rId115" Type="http://schemas.openxmlformats.org/officeDocument/2006/relationships/image" Target="../media/image58.png"/><Relationship Id="rId157" Type="http://schemas.openxmlformats.org/officeDocument/2006/relationships/image" Target="../media/image79.png"/><Relationship Id="rId322" Type="http://schemas.openxmlformats.org/officeDocument/2006/relationships/image" Target="../media/image509.png"/><Relationship Id="rId364" Type="http://schemas.openxmlformats.org/officeDocument/2006/relationships/image" Target="../media/image530.png"/><Relationship Id="rId61" Type="http://schemas.openxmlformats.org/officeDocument/2006/relationships/image" Target="../media/image31.png"/><Relationship Id="rId199" Type="http://schemas.openxmlformats.org/officeDocument/2006/relationships/customXml" Target="../ink/ink2463.xml"/><Relationship Id="rId19" Type="http://schemas.openxmlformats.org/officeDocument/2006/relationships/image" Target="../media/image10.png"/><Relationship Id="rId224" Type="http://schemas.openxmlformats.org/officeDocument/2006/relationships/image" Target="../media/image460.png"/><Relationship Id="rId266" Type="http://schemas.openxmlformats.org/officeDocument/2006/relationships/image" Target="../media/image481.png"/><Relationship Id="rId431" Type="http://schemas.openxmlformats.org/officeDocument/2006/relationships/customXml" Target="../ink/ink2579.xml"/><Relationship Id="rId473" Type="http://schemas.openxmlformats.org/officeDocument/2006/relationships/customXml" Target="../ink/ink2600.xml"/><Relationship Id="rId529" Type="http://schemas.openxmlformats.org/officeDocument/2006/relationships/customXml" Target="../ink/ink2628.xml"/><Relationship Id="rId30" Type="http://schemas.openxmlformats.org/officeDocument/2006/relationships/customXml" Target="../ink/ink2379.xml"/><Relationship Id="rId126" Type="http://schemas.openxmlformats.org/officeDocument/2006/relationships/customXml" Target="../ink/ink2427.xml"/><Relationship Id="rId168" Type="http://schemas.openxmlformats.org/officeDocument/2006/relationships/image" Target="../media/image432.png"/><Relationship Id="rId333" Type="http://schemas.openxmlformats.org/officeDocument/2006/relationships/customXml" Target="../ink/ink2530.xml"/><Relationship Id="rId540" Type="http://schemas.openxmlformats.org/officeDocument/2006/relationships/image" Target="../media/image618.png"/><Relationship Id="rId72" Type="http://schemas.openxmlformats.org/officeDocument/2006/relationships/customXml" Target="../ink/ink2400.xml"/><Relationship Id="rId375" Type="http://schemas.openxmlformats.org/officeDocument/2006/relationships/customXml" Target="../ink/ink2551.xml"/><Relationship Id="rId3" Type="http://schemas.openxmlformats.org/officeDocument/2006/relationships/image" Target="../media/image2.png"/><Relationship Id="rId235" Type="http://schemas.openxmlformats.org/officeDocument/2006/relationships/customXml" Target="../ink/ink2481.xml"/><Relationship Id="rId277" Type="http://schemas.openxmlformats.org/officeDocument/2006/relationships/customXml" Target="../ink/ink2502.xml"/><Relationship Id="rId400" Type="http://schemas.openxmlformats.org/officeDocument/2006/relationships/image" Target="../media/image548.png"/><Relationship Id="rId442" Type="http://schemas.openxmlformats.org/officeDocument/2006/relationships/image" Target="../media/image569.png"/><Relationship Id="rId484" Type="http://schemas.openxmlformats.org/officeDocument/2006/relationships/image" Target="../media/image590.png"/><Relationship Id="rId137" Type="http://schemas.openxmlformats.org/officeDocument/2006/relationships/image" Target="../media/image69.png"/><Relationship Id="rId302" Type="http://schemas.openxmlformats.org/officeDocument/2006/relationships/image" Target="../media/image499.png"/><Relationship Id="rId344" Type="http://schemas.openxmlformats.org/officeDocument/2006/relationships/image" Target="../media/image520.png"/><Relationship Id="rId41" Type="http://schemas.openxmlformats.org/officeDocument/2006/relationships/image" Target="../media/image21.png"/><Relationship Id="rId83" Type="http://schemas.openxmlformats.org/officeDocument/2006/relationships/image" Target="../media/image42.png"/><Relationship Id="rId179" Type="http://schemas.openxmlformats.org/officeDocument/2006/relationships/customXml" Target="../ink/ink2453.xml"/><Relationship Id="rId386" Type="http://schemas.openxmlformats.org/officeDocument/2006/relationships/image" Target="../media/image541.png"/><Relationship Id="rId190" Type="http://schemas.openxmlformats.org/officeDocument/2006/relationships/image" Target="../media/image443.png"/><Relationship Id="rId204" Type="http://schemas.openxmlformats.org/officeDocument/2006/relationships/image" Target="../media/image450.png"/><Relationship Id="rId246" Type="http://schemas.openxmlformats.org/officeDocument/2006/relationships/image" Target="../media/image471.png"/><Relationship Id="rId288" Type="http://schemas.openxmlformats.org/officeDocument/2006/relationships/image" Target="../media/image492.png"/><Relationship Id="rId411" Type="http://schemas.openxmlformats.org/officeDocument/2006/relationships/customXml" Target="../ink/ink2569.xml"/><Relationship Id="rId453" Type="http://schemas.openxmlformats.org/officeDocument/2006/relationships/customXml" Target="../ink/ink2590.xml"/><Relationship Id="rId509" Type="http://schemas.openxmlformats.org/officeDocument/2006/relationships/customXml" Target="../ink/ink2618.xml"/><Relationship Id="rId106" Type="http://schemas.openxmlformats.org/officeDocument/2006/relationships/customXml" Target="../ink/ink2417.xml"/><Relationship Id="rId313" Type="http://schemas.openxmlformats.org/officeDocument/2006/relationships/customXml" Target="../ink/ink2520.xml"/><Relationship Id="rId495" Type="http://schemas.openxmlformats.org/officeDocument/2006/relationships/customXml" Target="../ink/ink2611.xml"/><Relationship Id="rId10" Type="http://schemas.openxmlformats.org/officeDocument/2006/relationships/customXml" Target="../ink/ink2369.xml"/><Relationship Id="rId52" Type="http://schemas.openxmlformats.org/officeDocument/2006/relationships/customXml" Target="../ink/ink2390.xml"/><Relationship Id="rId94" Type="http://schemas.openxmlformats.org/officeDocument/2006/relationships/customXml" Target="../ink/ink2411.xml"/><Relationship Id="rId148" Type="http://schemas.openxmlformats.org/officeDocument/2006/relationships/customXml" Target="../ink/ink2438.xml"/><Relationship Id="rId355" Type="http://schemas.openxmlformats.org/officeDocument/2006/relationships/customXml" Target="../ink/ink2541.xml"/><Relationship Id="rId397" Type="http://schemas.openxmlformats.org/officeDocument/2006/relationships/customXml" Target="../ink/ink2562.xml"/><Relationship Id="rId520" Type="http://schemas.openxmlformats.org/officeDocument/2006/relationships/image" Target="../media/image608.png"/><Relationship Id="rId215" Type="http://schemas.openxmlformats.org/officeDocument/2006/relationships/customXml" Target="../ink/ink2471.xml"/><Relationship Id="rId257" Type="http://schemas.openxmlformats.org/officeDocument/2006/relationships/customXml" Target="../ink/ink2492.xml"/><Relationship Id="rId422" Type="http://schemas.openxmlformats.org/officeDocument/2006/relationships/image" Target="../media/image559.png"/><Relationship Id="rId464" Type="http://schemas.openxmlformats.org/officeDocument/2006/relationships/image" Target="../media/image580.png"/><Relationship Id="rId299" Type="http://schemas.openxmlformats.org/officeDocument/2006/relationships/customXml" Target="../ink/ink2513.xml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66" Type="http://schemas.openxmlformats.org/officeDocument/2006/relationships/image" Target="../media/image531.png"/><Relationship Id="rId226" Type="http://schemas.openxmlformats.org/officeDocument/2006/relationships/image" Target="../media/image461.png"/><Relationship Id="rId433" Type="http://schemas.openxmlformats.org/officeDocument/2006/relationships/customXml" Target="../ink/ink2580.xml"/><Relationship Id="rId74" Type="http://schemas.openxmlformats.org/officeDocument/2006/relationships/customXml" Target="../ink/ink2401.xml"/><Relationship Id="rId377" Type="http://schemas.openxmlformats.org/officeDocument/2006/relationships/customXml" Target="../ink/ink2552.xml"/><Relationship Id="rId500" Type="http://schemas.openxmlformats.org/officeDocument/2006/relationships/image" Target="../media/image598.png"/><Relationship Id="rId5" Type="http://schemas.openxmlformats.org/officeDocument/2006/relationships/image" Target="../media/image3.png"/><Relationship Id="rId237" Type="http://schemas.openxmlformats.org/officeDocument/2006/relationships/customXml" Target="../ink/ink2482.xml"/><Relationship Id="rId444" Type="http://schemas.openxmlformats.org/officeDocument/2006/relationships/image" Target="../media/image570.png"/><Relationship Id="rId290" Type="http://schemas.openxmlformats.org/officeDocument/2006/relationships/image" Target="../media/image493.png"/><Relationship Id="rId304" Type="http://schemas.openxmlformats.org/officeDocument/2006/relationships/image" Target="../media/image500.png"/><Relationship Id="rId388" Type="http://schemas.openxmlformats.org/officeDocument/2006/relationships/image" Target="../media/image542.png"/><Relationship Id="rId511" Type="http://schemas.openxmlformats.org/officeDocument/2006/relationships/customXml" Target="../ink/ink2619.xml"/><Relationship Id="rId85" Type="http://schemas.openxmlformats.org/officeDocument/2006/relationships/image" Target="../media/image43.png"/><Relationship Id="rId150" Type="http://schemas.openxmlformats.org/officeDocument/2006/relationships/customXml" Target="../ink/ink2439.xml"/><Relationship Id="rId248" Type="http://schemas.openxmlformats.org/officeDocument/2006/relationships/image" Target="../media/image472.png"/><Relationship Id="rId455" Type="http://schemas.openxmlformats.org/officeDocument/2006/relationships/customXml" Target="../ink/ink25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5414/f17/lectures/10-dpll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competition.org/" TargetMode="External"/><Relationship Id="rId2" Type="http://schemas.openxmlformats.org/officeDocument/2006/relationships/hyperlink" Target="http://www.minisat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0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22" Type="http://schemas.openxmlformats.org/officeDocument/2006/relationships/customXml" Target="../ink/ink11.xml"/><Relationship Id="rId43" Type="http://schemas.openxmlformats.org/officeDocument/2006/relationships/image" Target="../media/image2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56" Type="http://schemas.openxmlformats.org/officeDocument/2006/relationships/customXml" Target="../ink/ink78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163" Type="http://schemas.openxmlformats.org/officeDocument/2006/relationships/image" Target="../media/image82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26" Type="http://schemas.openxmlformats.org/officeDocument/2006/relationships/customXml" Target="../ink/ink13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customXml" Target="../ink/ink77.xml"/><Relationship Id="rId16" Type="http://schemas.openxmlformats.org/officeDocument/2006/relationships/customXml" Target="../ink/ink8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02.xml"/><Relationship Id="rId63" Type="http://schemas.openxmlformats.org/officeDocument/2006/relationships/image" Target="../media/image32.png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159" Type="http://schemas.openxmlformats.org/officeDocument/2006/relationships/image" Target="../media/image88.png"/><Relationship Id="rId170" Type="http://schemas.openxmlformats.org/officeDocument/2006/relationships/customXml" Target="../ink/ink166.xml"/><Relationship Id="rId191" Type="http://schemas.openxmlformats.org/officeDocument/2006/relationships/image" Target="../media/image104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97.xml"/><Relationship Id="rId53" Type="http://schemas.openxmlformats.org/officeDocument/2006/relationships/image" Target="../media/image27.png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149" Type="http://schemas.openxmlformats.org/officeDocument/2006/relationships/image" Target="../media/image83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161.xml"/><Relationship Id="rId181" Type="http://schemas.openxmlformats.org/officeDocument/2006/relationships/image" Target="../media/image99.png"/><Relationship Id="rId22" Type="http://schemas.openxmlformats.org/officeDocument/2006/relationships/customXml" Target="../ink/ink92.xml"/><Relationship Id="rId43" Type="http://schemas.openxmlformats.org/officeDocument/2006/relationships/image" Target="../media/image22.png"/><Relationship Id="rId64" Type="http://schemas.openxmlformats.org/officeDocument/2006/relationships/customXml" Target="../ink/ink113.xml"/><Relationship Id="rId118" Type="http://schemas.openxmlformats.org/officeDocument/2006/relationships/customXml" Target="../ink/ink140.xml"/><Relationship Id="rId139" Type="http://schemas.openxmlformats.org/officeDocument/2006/relationships/image" Target="../media/image76.png"/><Relationship Id="rId85" Type="http://schemas.openxmlformats.org/officeDocument/2006/relationships/image" Target="../media/image43.png"/><Relationship Id="rId150" Type="http://schemas.openxmlformats.org/officeDocument/2006/relationships/customXml" Target="../ink/ink156.xml"/><Relationship Id="rId171" Type="http://schemas.openxmlformats.org/officeDocument/2006/relationships/image" Target="../media/image94.png"/><Relationship Id="rId192" Type="http://schemas.openxmlformats.org/officeDocument/2006/relationships/customXml" Target="../ink/ink177.xml"/><Relationship Id="rId12" Type="http://schemas.openxmlformats.org/officeDocument/2006/relationships/customXml" Target="../ink/ink87.xml"/><Relationship Id="rId33" Type="http://schemas.openxmlformats.org/officeDocument/2006/relationships/image" Target="../media/image17.png"/><Relationship Id="rId108" Type="http://schemas.openxmlformats.org/officeDocument/2006/relationships/customXml" Target="../ink/ink135.xml"/><Relationship Id="rId129" Type="http://schemas.openxmlformats.org/officeDocument/2006/relationships/image" Target="../media/image65.png"/><Relationship Id="rId54" Type="http://schemas.openxmlformats.org/officeDocument/2006/relationships/customXml" Target="../ink/ink108.xml"/><Relationship Id="rId75" Type="http://schemas.openxmlformats.org/officeDocument/2006/relationships/image" Target="../media/image38.png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61" Type="http://schemas.openxmlformats.org/officeDocument/2006/relationships/image" Target="../media/image89.png"/><Relationship Id="rId182" Type="http://schemas.openxmlformats.org/officeDocument/2006/relationships/customXml" Target="../ink/ink172.xml"/><Relationship Id="rId6" Type="http://schemas.openxmlformats.org/officeDocument/2006/relationships/customXml" Target="../ink/ink84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103.xml"/><Relationship Id="rId65" Type="http://schemas.openxmlformats.org/officeDocument/2006/relationships/image" Target="../media/image33.png"/><Relationship Id="rId86" Type="http://schemas.openxmlformats.org/officeDocument/2006/relationships/customXml" Target="../ink/ink124.xml"/><Relationship Id="rId130" Type="http://schemas.openxmlformats.org/officeDocument/2006/relationships/customXml" Target="../ink/ink146.xml"/><Relationship Id="rId151" Type="http://schemas.openxmlformats.org/officeDocument/2006/relationships/image" Target="../media/image84.png"/><Relationship Id="rId172" Type="http://schemas.openxmlformats.org/officeDocument/2006/relationships/customXml" Target="../ink/ink167.xml"/><Relationship Id="rId193" Type="http://schemas.openxmlformats.org/officeDocument/2006/relationships/image" Target="../media/image105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98.xml"/><Relationship Id="rId55" Type="http://schemas.openxmlformats.org/officeDocument/2006/relationships/image" Target="../media/image28.png"/><Relationship Id="rId76" Type="http://schemas.openxmlformats.org/officeDocument/2006/relationships/customXml" Target="../ink/ink119.xml"/><Relationship Id="rId97" Type="http://schemas.openxmlformats.org/officeDocument/2006/relationships/image" Target="../media/image49.png"/><Relationship Id="rId120" Type="http://schemas.openxmlformats.org/officeDocument/2006/relationships/customXml" Target="../ink/ink141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127.xml"/><Relationship Id="rId162" Type="http://schemas.openxmlformats.org/officeDocument/2006/relationships/customXml" Target="../ink/ink162.xml"/><Relationship Id="rId183" Type="http://schemas.openxmlformats.org/officeDocument/2006/relationships/image" Target="../media/image100.png"/><Relationship Id="rId2" Type="http://schemas.openxmlformats.org/officeDocument/2006/relationships/customXml" Target="../ink/ink82.xml"/><Relationship Id="rId29" Type="http://schemas.openxmlformats.org/officeDocument/2006/relationships/image" Target="../media/image15.png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23.png"/><Relationship Id="rId66" Type="http://schemas.openxmlformats.org/officeDocument/2006/relationships/customXml" Target="../ink/ink114.xml"/><Relationship Id="rId87" Type="http://schemas.openxmlformats.org/officeDocument/2006/relationships/image" Target="../media/image44.png"/><Relationship Id="rId110" Type="http://schemas.openxmlformats.org/officeDocument/2006/relationships/customXml" Target="../ink/ink136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149.xml"/><Relationship Id="rId157" Type="http://schemas.openxmlformats.org/officeDocument/2006/relationships/image" Target="../media/image87.png"/><Relationship Id="rId178" Type="http://schemas.openxmlformats.org/officeDocument/2006/relationships/customXml" Target="../ink/ink170.xml"/><Relationship Id="rId61" Type="http://schemas.openxmlformats.org/officeDocument/2006/relationships/image" Target="../media/image31.png"/><Relationship Id="rId82" Type="http://schemas.openxmlformats.org/officeDocument/2006/relationships/customXml" Target="../ink/ink122.xml"/><Relationship Id="rId152" Type="http://schemas.openxmlformats.org/officeDocument/2006/relationships/customXml" Target="../ink/ink157.xml"/><Relationship Id="rId173" Type="http://schemas.openxmlformats.org/officeDocument/2006/relationships/image" Target="../media/image95.png"/><Relationship Id="rId194" Type="http://schemas.openxmlformats.org/officeDocument/2006/relationships/customXml" Target="../ink/ink178.xml"/><Relationship Id="rId19" Type="http://schemas.openxmlformats.org/officeDocument/2006/relationships/image" Target="../media/image10.png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18.png"/><Relationship Id="rId56" Type="http://schemas.openxmlformats.org/officeDocument/2006/relationships/customXml" Target="../ink/ink109.xml"/><Relationship Id="rId77" Type="http://schemas.openxmlformats.org/officeDocument/2006/relationships/image" Target="../media/image39.png"/><Relationship Id="rId100" Type="http://schemas.openxmlformats.org/officeDocument/2006/relationships/customXml" Target="../ink/ink131.xml"/><Relationship Id="rId105" Type="http://schemas.openxmlformats.org/officeDocument/2006/relationships/image" Target="../media/image53.png"/><Relationship Id="rId126" Type="http://schemas.openxmlformats.org/officeDocument/2006/relationships/customXml" Target="../ink/ink144.xml"/><Relationship Id="rId147" Type="http://schemas.openxmlformats.org/officeDocument/2006/relationships/image" Target="../media/image80.png"/><Relationship Id="rId168" Type="http://schemas.openxmlformats.org/officeDocument/2006/relationships/customXml" Target="../ink/ink165.xml"/><Relationship Id="rId8" Type="http://schemas.openxmlformats.org/officeDocument/2006/relationships/customXml" Target="../ink/ink85.xml"/><Relationship Id="rId51" Type="http://schemas.openxmlformats.org/officeDocument/2006/relationships/image" Target="../media/image26.png"/><Relationship Id="rId72" Type="http://schemas.openxmlformats.org/officeDocument/2006/relationships/customXml" Target="../ink/ink117.xml"/><Relationship Id="rId93" Type="http://schemas.openxmlformats.org/officeDocument/2006/relationships/image" Target="../media/image47.png"/><Relationship Id="rId98" Type="http://schemas.openxmlformats.org/officeDocument/2006/relationships/customXml" Target="../ink/ink130.xml"/><Relationship Id="rId121" Type="http://schemas.openxmlformats.org/officeDocument/2006/relationships/image" Target="../media/image61.png"/><Relationship Id="rId142" Type="http://schemas.openxmlformats.org/officeDocument/2006/relationships/customXml" Target="../ink/ink152.xml"/><Relationship Id="rId163" Type="http://schemas.openxmlformats.org/officeDocument/2006/relationships/image" Target="../media/image90.png"/><Relationship Id="rId184" Type="http://schemas.openxmlformats.org/officeDocument/2006/relationships/customXml" Target="../ink/ink173.xml"/><Relationship Id="rId189" Type="http://schemas.openxmlformats.org/officeDocument/2006/relationships/image" Target="../media/image103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104.xml"/><Relationship Id="rId67" Type="http://schemas.openxmlformats.org/officeDocument/2006/relationships/image" Target="../media/image34.png"/><Relationship Id="rId116" Type="http://schemas.openxmlformats.org/officeDocument/2006/relationships/customXml" Target="../ink/ink139.xml"/><Relationship Id="rId137" Type="http://schemas.openxmlformats.org/officeDocument/2006/relationships/image" Target="../media/image75.png"/><Relationship Id="rId158" Type="http://schemas.openxmlformats.org/officeDocument/2006/relationships/customXml" Target="../ink/ink160.xml"/><Relationship Id="rId20" Type="http://schemas.openxmlformats.org/officeDocument/2006/relationships/customXml" Target="../ink/ink91.xml"/><Relationship Id="rId41" Type="http://schemas.openxmlformats.org/officeDocument/2006/relationships/image" Target="../media/image21.png"/><Relationship Id="rId62" Type="http://schemas.openxmlformats.org/officeDocument/2006/relationships/customXml" Target="../ink/ink112.xml"/><Relationship Id="rId83" Type="http://schemas.openxmlformats.org/officeDocument/2006/relationships/image" Target="../media/image42.png"/><Relationship Id="rId88" Type="http://schemas.openxmlformats.org/officeDocument/2006/relationships/customXml" Target="../ink/ink125.xml"/><Relationship Id="rId111" Type="http://schemas.openxmlformats.org/officeDocument/2006/relationships/image" Target="../media/image56.png"/><Relationship Id="rId132" Type="http://schemas.openxmlformats.org/officeDocument/2006/relationships/customXml" Target="../ink/ink147.xml"/><Relationship Id="rId153" Type="http://schemas.openxmlformats.org/officeDocument/2006/relationships/image" Target="../media/image85.png"/><Relationship Id="rId174" Type="http://schemas.openxmlformats.org/officeDocument/2006/relationships/customXml" Target="../ink/ink168.xml"/><Relationship Id="rId179" Type="http://schemas.openxmlformats.org/officeDocument/2006/relationships/image" Target="../media/image98.png"/><Relationship Id="rId195" Type="http://schemas.openxmlformats.org/officeDocument/2006/relationships/image" Target="../media/image106.png"/><Relationship Id="rId190" Type="http://schemas.openxmlformats.org/officeDocument/2006/relationships/customXml" Target="../ink/ink176.xml"/><Relationship Id="rId15" Type="http://schemas.openxmlformats.org/officeDocument/2006/relationships/image" Target="../media/image8.png"/><Relationship Id="rId36" Type="http://schemas.openxmlformats.org/officeDocument/2006/relationships/customXml" Target="../ink/ink99.xml"/><Relationship Id="rId57" Type="http://schemas.openxmlformats.org/officeDocument/2006/relationships/image" Target="../media/image29.png"/><Relationship Id="rId106" Type="http://schemas.openxmlformats.org/officeDocument/2006/relationships/customXml" Target="../ink/ink134.xml"/><Relationship Id="rId127" Type="http://schemas.openxmlformats.org/officeDocument/2006/relationships/image" Target="../media/image64.png"/><Relationship Id="rId10" Type="http://schemas.openxmlformats.org/officeDocument/2006/relationships/customXml" Target="../ink/ink86.xml"/><Relationship Id="rId31" Type="http://schemas.openxmlformats.org/officeDocument/2006/relationships/image" Target="../media/image16.png"/><Relationship Id="rId52" Type="http://schemas.openxmlformats.org/officeDocument/2006/relationships/customXml" Target="../ink/ink107.xml"/><Relationship Id="rId73" Type="http://schemas.openxmlformats.org/officeDocument/2006/relationships/image" Target="../media/image37.png"/><Relationship Id="rId78" Type="http://schemas.openxmlformats.org/officeDocument/2006/relationships/customXml" Target="../ink/ink120.xml"/><Relationship Id="rId94" Type="http://schemas.openxmlformats.org/officeDocument/2006/relationships/customXml" Target="../ink/ink12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142.xml"/><Relationship Id="rId143" Type="http://schemas.openxmlformats.org/officeDocument/2006/relationships/image" Target="../media/image78.png"/><Relationship Id="rId148" Type="http://schemas.openxmlformats.org/officeDocument/2006/relationships/customXml" Target="../ink/ink155.xml"/><Relationship Id="rId164" Type="http://schemas.openxmlformats.org/officeDocument/2006/relationships/customXml" Target="../ink/ink163.xml"/><Relationship Id="rId169" Type="http://schemas.openxmlformats.org/officeDocument/2006/relationships/image" Target="../media/image93.png"/><Relationship Id="rId185" Type="http://schemas.openxmlformats.org/officeDocument/2006/relationships/image" Target="../media/image101.png"/><Relationship Id="rId4" Type="http://schemas.openxmlformats.org/officeDocument/2006/relationships/customXml" Target="../ink/ink83.xml"/><Relationship Id="rId9" Type="http://schemas.openxmlformats.org/officeDocument/2006/relationships/image" Target="../media/image5.png"/><Relationship Id="rId180" Type="http://schemas.openxmlformats.org/officeDocument/2006/relationships/customXml" Target="../ink/ink171.xml"/><Relationship Id="rId26" Type="http://schemas.openxmlformats.org/officeDocument/2006/relationships/customXml" Target="../ink/ink94.xml"/><Relationship Id="rId47" Type="http://schemas.openxmlformats.org/officeDocument/2006/relationships/image" Target="../media/image24.png"/><Relationship Id="rId68" Type="http://schemas.openxmlformats.org/officeDocument/2006/relationships/customXml" Target="../ink/ink115.xml"/><Relationship Id="rId89" Type="http://schemas.openxmlformats.org/officeDocument/2006/relationships/image" Target="../media/image45.png"/><Relationship Id="rId112" Type="http://schemas.openxmlformats.org/officeDocument/2006/relationships/customXml" Target="../ink/ink137.xml"/><Relationship Id="rId133" Type="http://schemas.openxmlformats.org/officeDocument/2006/relationships/image" Target="../media/image67.png"/><Relationship Id="rId154" Type="http://schemas.openxmlformats.org/officeDocument/2006/relationships/customXml" Target="../ink/ink158.xml"/><Relationship Id="rId175" Type="http://schemas.openxmlformats.org/officeDocument/2006/relationships/image" Target="../media/image96.png"/><Relationship Id="rId196" Type="http://schemas.openxmlformats.org/officeDocument/2006/relationships/customXml" Target="../ink/ink179.xml"/><Relationship Id="rId16" Type="http://schemas.openxmlformats.org/officeDocument/2006/relationships/customXml" Target="../ink/ink89.xml"/><Relationship Id="rId37" Type="http://schemas.openxmlformats.org/officeDocument/2006/relationships/image" Target="../media/image19.png"/><Relationship Id="rId58" Type="http://schemas.openxmlformats.org/officeDocument/2006/relationships/customXml" Target="../ink/ink110.xml"/><Relationship Id="rId79" Type="http://schemas.openxmlformats.org/officeDocument/2006/relationships/image" Target="../media/image40.png"/><Relationship Id="rId102" Type="http://schemas.openxmlformats.org/officeDocument/2006/relationships/customXml" Target="../ink/ink132.xml"/><Relationship Id="rId123" Type="http://schemas.openxmlformats.org/officeDocument/2006/relationships/image" Target="../media/image62.png"/><Relationship Id="rId144" Type="http://schemas.openxmlformats.org/officeDocument/2006/relationships/customXml" Target="../ink/ink153.xml"/><Relationship Id="rId90" Type="http://schemas.openxmlformats.org/officeDocument/2006/relationships/customXml" Target="../ink/ink126.xml"/><Relationship Id="rId165" Type="http://schemas.openxmlformats.org/officeDocument/2006/relationships/image" Target="../media/image91.png"/><Relationship Id="rId186" Type="http://schemas.openxmlformats.org/officeDocument/2006/relationships/customXml" Target="../ink/ink174.xml"/><Relationship Id="rId27" Type="http://schemas.openxmlformats.org/officeDocument/2006/relationships/image" Target="../media/image14.png"/><Relationship Id="rId48" Type="http://schemas.openxmlformats.org/officeDocument/2006/relationships/customXml" Target="../ink/ink105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148.xml"/><Relationship Id="rId80" Type="http://schemas.openxmlformats.org/officeDocument/2006/relationships/customXml" Target="../ink/ink121.xml"/><Relationship Id="rId155" Type="http://schemas.openxmlformats.org/officeDocument/2006/relationships/image" Target="../media/image86.png"/><Relationship Id="rId176" Type="http://schemas.openxmlformats.org/officeDocument/2006/relationships/customXml" Target="../ink/ink169.xml"/><Relationship Id="rId197" Type="http://schemas.openxmlformats.org/officeDocument/2006/relationships/image" Target="../media/image107.png"/><Relationship Id="rId17" Type="http://schemas.openxmlformats.org/officeDocument/2006/relationships/image" Target="../media/image9.png"/><Relationship Id="rId38" Type="http://schemas.openxmlformats.org/officeDocument/2006/relationships/customXml" Target="../ink/ink100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143.xml"/><Relationship Id="rId70" Type="http://schemas.openxmlformats.org/officeDocument/2006/relationships/customXml" Target="../ink/ink116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164.xml"/><Relationship Id="rId187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95.xml"/><Relationship Id="rId49" Type="http://schemas.openxmlformats.org/officeDocument/2006/relationships/image" Target="../media/image25.png"/><Relationship Id="rId114" Type="http://schemas.openxmlformats.org/officeDocument/2006/relationships/customXml" Target="../ink/ink138.xml"/><Relationship Id="rId60" Type="http://schemas.openxmlformats.org/officeDocument/2006/relationships/customXml" Target="../ink/ink111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159.xml"/><Relationship Id="rId177" Type="http://schemas.openxmlformats.org/officeDocument/2006/relationships/image" Target="../media/image97.png"/><Relationship Id="rId18" Type="http://schemas.openxmlformats.org/officeDocument/2006/relationships/customXml" Target="../ink/ink90.xml"/><Relationship Id="rId39" Type="http://schemas.openxmlformats.org/officeDocument/2006/relationships/image" Target="../media/image20.png"/><Relationship Id="rId50" Type="http://schemas.openxmlformats.org/officeDocument/2006/relationships/customXml" Target="../ink/ink106.xml"/><Relationship Id="rId104" Type="http://schemas.openxmlformats.org/officeDocument/2006/relationships/customXml" Target="../ink/ink133.xml"/><Relationship Id="rId125" Type="http://schemas.openxmlformats.org/officeDocument/2006/relationships/image" Target="../media/image63.png"/><Relationship Id="rId146" Type="http://schemas.openxmlformats.org/officeDocument/2006/relationships/customXml" Target="../ink/ink154.xml"/><Relationship Id="rId167" Type="http://schemas.openxmlformats.org/officeDocument/2006/relationships/image" Target="../media/image92.png"/><Relationship Id="rId188" Type="http://schemas.openxmlformats.org/officeDocument/2006/relationships/customXml" Target="../ink/ink17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09.png"/><Relationship Id="rId170" Type="http://schemas.openxmlformats.org/officeDocument/2006/relationships/customXml" Target="../ink/ink264.xml"/><Relationship Id="rId226" Type="http://schemas.openxmlformats.org/officeDocument/2006/relationships/customXml" Target="../ink/ink292.xml"/><Relationship Id="rId268" Type="http://schemas.openxmlformats.org/officeDocument/2006/relationships/customXml" Target="../ink/ink313.xml"/><Relationship Id="rId32" Type="http://schemas.openxmlformats.org/officeDocument/2006/relationships/customXml" Target="../ink/ink195.xml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5" Type="http://schemas.openxmlformats.org/officeDocument/2006/relationships/image" Target="../media/image3.png"/><Relationship Id="rId181" Type="http://schemas.openxmlformats.org/officeDocument/2006/relationships/image" Target="../media/image120.png"/><Relationship Id="rId237" Type="http://schemas.openxmlformats.org/officeDocument/2006/relationships/image" Target="../media/image135.png"/><Relationship Id="rId279" Type="http://schemas.openxmlformats.org/officeDocument/2006/relationships/image" Target="../media/image156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324.xml"/><Relationship Id="rId85" Type="http://schemas.openxmlformats.org/officeDocument/2006/relationships/image" Target="../media/image43.png"/><Relationship Id="rId150" Type="http://schemas.openxmlformats.org/officeDocument/2006/relationships/customXml" Target="../ink/ink254.xml"/><Relationship Id="rId192" Type="http://schemas.openxmlformats.org/officeDocument/2006/relationships/customXml" Target="../ink/ink275.xml"/><Relationship Id="rId206" Type="http://schemas.openxmlformats.org/officeDocument/2006/relationships/customXml" Target="../ink/ink282.xml"/><Relationship Id="rId248" Type="http://schemas.openxmlformats.org/officeDocument/2006/relationships/customXml" Target="../ink/ink303.xml"/><Relationship Id="rId12" Type="http://schemas.openxmlformats.org/officeDocument/2006/relationships/customXml" Target="../ink/ink185.xml"/><Relationship Id="rId108" Type="http://schemas.openxmlformats.org/officeDocument/2006/relationships/customXml" Target="../ink/ink233.xml"/><Relationship Id="rId54" Type="http://schemas.openxmlformats.org/officeDocument/2006/relationships/customXml" Target="../ink/ink206.xml"/><Relationship Id="rId75" Type="http://schemas.openxmlformats.org/officeDocument/2006/relationships/image" Target="../media/image38.png"/><Relationship Id="rId96" Type="http://schemas.openxmlformats.org/officeDocument/2006/relationships/customXml" Target="../ink/ink227.xml"/><Relationship Id="rId140" Type="http://schemas.openxmlformats.org/officeDocument/2006/relationships/customXml" Target="../ink/ink249.xml"/><Relationship Id="rId161" Type="http://schemas.openxmlformats.org/officeDocument/2006/relationships/image" Target="../media/image110.png"/><Relationship Id="rId182" Type="http://schemas.openxmlformats.org/officeDocument/2006/relationships/customXml" Target="../ink/ink270.xml"/><Relationship Id="rId217" Type="http://schemas.openxmlformats.org/officeDocument/2006/relationships/image" Target="../media/image130.png"/><Relationship Id="rId6" Type="http://schemas.openxmlformats.org/officeDocument/2006/relationships/customXml" Target="../ink/ink182.xml"/><Relationship Id="rId238" Type="http://schemas.openxmlformats.org/officeDocument/2006/relationships/customXml" Target="../ink/ink298.xml"/><Relationship Id="rId259" Type="http://schemas.openxmlformats.org/officeDocument/2006/relationships/image" Target="../media/image146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314.xml"/><Relationship Id="rId291" Type="http://schemas.openxmlformats.org/officeDocument/2006/relationships/image" Target="../media/image104.png"/><Relationship Id="rId44" Type="http://schemas.openxmlformats.org/officeDocument/2006/relationships/customXml" Target="../ink/ink201.xml"/><Relationship Id="rId65" Type="http://schemas.openxmlformats.org/officeDocument/2006/relationships/image" Target="../media/image33.png"/><Relationship Id="rId86" Type="http://schemas.openxmlformats.org/officeDocument/2006/relationships/customXml" Target="../ink/ink222.xml"/><Relationship Id="rId130" Type="http://schemas.openxmlformats.org/officeDocument/2006/relationships/customXml" Target="../ink/ink244.xml"/><Relationship Id="rId151" Type="http://schemas.openxmlformats.org/officeDocument/2006/relationships/image" Target="../media/image83.png"/><Relationship Id="rId172" Type="http://schemas.openxmlformats.org/officeDocument/2006/relationships/customXml" Target="../ink/ink265.xml"/><Relationship Id="rId193" Type="http://schemas.openxmlformats.org/officeDocument/2006/relationships/image" Target="../media/image910.png"/><Relationship Id="rId207" Type="http://schemas.openxmlformats.org/officeDocument/2006/relationships/image" Target="../media/image125.png"/><Relationship Id="rId228" Type="http://schemas.openxmlformats.org/officeDocument/2006/relationships/customXml" Target="../ink/ink293.xml"/><Relationship Id="rId249" Type="http://schemas.openxmlformats.org/officeDocument/2006/relationships/image" Target="../media/image141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309.xml"/><Relationship Id="rId281" Type="http://schemas.openxmlformats.org/officeDocument/2006/relationships/image" Target="../media/image157.png"/><Relationship Id="rId34" Type="http://schemas.openxmlformats.org/officeDocument/2006/relationships/customXml" Target="../ink/ink196.xml"/><Relationship Id="rId55" Type="http://schemas.openxmlformats.org/officeDocument/2006/relationships/image" Target="../media/image28.png"/><Relationship Id="rId76" Type="http://schemas.openxmlformats.org/officeDocument/2006/relationships/customXml" Target="../ink/ink217.xml"/><Relationship Id="rId97" Type="http://schemas.openxmlformats.org/officeDocument/2006/relationships/image" Target="../media/image49.png"/><Relationship Id="rId120" Type="http://schemas.openxmlformats.org/officeDocument/2006/relationships/customXml" Target="../ink/ink239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62" Type="http://schemas.openxmlformats.org/officeDocument/2006/relationships/customXml" Target="../ink/ink260.xml"/><Relationship Id="rId183" Type="http://schemas.openxmlformats.org/officeDocument/2006/relationships/image" Target="../media/image121.png"/><Relationship Id="rId218" Type="http://schemas.openxmlformats.org/officeDocument/2006/relationships/customXml" Target="../ink/ink288.xml"/><Relationship Id="rId239" Type="http://schemas.openxmlformats.org/officeDocument/2006/relationships/image" Target="../media/image136.png"/><Relationship Id="rId250" Type="http://schemas.openxmlformats.org/officeDocument/2006/relationships/customXml" Target="../ink/ink304.xml"/><Relationship Id="rId271" Type="http://schemas.openxmlformats.org/officeDocument/2006/relationships/image" Target="../media/image152.png"/><Relationship Id="rId292" Type="http://schemas.openxmlformats.org/officeDocument/2006/relationships/customXml" Target="../ink/ink325.xml"/><Relationship Id="rId24" Type="http://schemas.openxmlformats.org/officeDocument/2006/relationships/customXml" Target="../ink/ink191.xml"/><Relationship Id="rId45" Type="http://schemas.openxmlformats.org/officeDocument/2006/relationships/image" Target="../media/image23.png"/><Relationship Id="rId66" Type="http://schemas.openxmlformats.org/officeDocument/2006/relationships/customXml" Target="../ink/ink212.xml"/><Relationship Id="rId87" Type="http://schemas.openxmlformats.org/officeDocument/2006/relationships/image" Target="../media/image44.png"/><Relationship Id="rId110" Type="http://schemas.openxmlformats.org/officeDocument/2006/relationships/customXml" Target="../ink/ink234.xml"/><Relationship Id="rId131" Type="http://schemas.openxmlformats.org/officeDocument/2006/relationships/image" Target="../media/image66.png"/><Relationship Id="rId152" Type="http://schemas.openxmlformats.org/officeDocument/2006/relationships/customXml" Target="../ink/ink255.xml"/><Relationship Id="rId173" Type="http://schemas.openxmlformats.org/officeDocument/2006/relationships/image" Target="../media/image116.png"/><Relationship Id="rId194" Type="http://schemas.openxmlformats.org/officeDocument/2006/relationships/customXml" Target="../ink/ink276.xml"/><Relationship Id="rId208" Type="http://schemas.openxmlformats.org/officeDocument/2006/relationships/customXml" Target="../ink/ink283.xml"/><Relationship Id="rId229" Type="http://schemas.openxmlformats.org/officeDocument/2006/relationships/image" Target="../media/image990.png"/><Relationship Id="rId240" Type="http://schemas.openxmlformats.org/officeDocument/2006/relationships/customXml" Target="../ink/ink299.xml"/><Relationship Id="rId261" Type="http://schemas.openxmlformats.org/officeDocument/2006/relationships/image" Target="../media/image147.png"/><Relationship Id="rId14" Type="http://schemas.openxmlformats.org/officeDocument/2006/relationships/customXml" Target="../ink/ink186.xml"/><Relationship Id="rId35" Type="http://schemas.openxmlformats.org/officeDocument/2006/relationships/image" Target="../media/image18.png"/><Relationship Id="rId56" Type="http://schemas.openxmlformats.org/officeDocument/2006/relationships/customXml" Target="../ink/ink207.xml"/><Relationship Id="rId77" Type="http://schemas.openxmlformats.org/officeDocument/2006/relationships/image" Target="../media/image39.png"/><Relationship Id="rId100" Type="http://schemas.openxmlformats.org/officeDocument/2006/relationships/customXml" Target="../ink/ink229.xml"/><Relationship Id="rId282" Type="http://schemas.openxmlformats.org/officeDocument/2006/relationships/customXml" Target="../ink/ink320.xml"/><Relationship Id="rId8" Type="http://schemas.openxmlformats.org/officeDocument/2006/relationships/customXml" Target="../ink/ink183.xml"/><Relationship Id="rId98" Type="http://schemas.openxmlformats.org/officeDocument/2006/relationships/customXml" Target="../ink/ink228.xml"/><Relationship Id="rId121" Type="http://schemas.openxmlformats.org/officeDocument/2006/relationships/image" Target="../media/image61.png"/><Relationship Id="rId142" Type="http://schemas.openxmlformats.org/officeDocument/2006/relationships/customXml" Target="../ink/ink250.xml"/><Relationship Id="rId163" Type="http://schemas.openxmlformats.org/officeDocument/2006/relationships/image" Target="../media/image111.png"/><Relationship Id="rId184" Type="http://schemas.openxmlformats.org/officeDocument/2006/relationships/customXml" Target="../ink/ink271.xml"/><Relationship Id="rId219" Type="http://schemas.openxmlformats.org/officeDocument/2006/relationships/image" Target="../media/image131.png"/><Relationship Id="rId230" Type="http://schemas.openxmlformats.org/officeDocument/2006/relationships/customXml" Target="../ink/ink294.xml"/><Relationship Id="rId251" Type="http://schemas.openxmlformats.org/officeDocument/2006/relationships/image" Target="../media/image142.png"/><Relationship Id="rId25" Type="http://schemas.openxmlformats.org/officeDocument/2006/relationships/image" Target="../media/image13.png"/><Relationship Id="rId46" Type="http://schemas.openxmlformats.org/officeDocument/2006/relationships/customXml" Target="../ink/ink202.xml"/><Relationship Id="rId67" Type="http://schemas.openxmlformats.org/officeDocument/2006/relationships/image" Target="../media/image34.png"/><Relationship Id="rId272" Type="http://schemas.openxmlformats.org/officeDocument/2006/relationships/customXml" Target="../ink/ink315.xml"/><Relationship Id="rId293" Type="http://schemas.openxmlformats.org/officeDocument/2006/relationships/image" Target="../media/image105.png"/><Relationship Id="rId88" Type="http://schemas.openxmlformats.org/officeDocument/2006/relationships/customXml" Target="../ink/ink223.xml"/><Relationship Id="rId111" Type="http://schemas.openxmlformats.org/officeDocument/2006/relationships/image" Target="../media/image56.png"/><Relationship Id="rId132" Type="http://schemas.openxmlformats.org/officeDocument/2006/relationships/customXml" Target="../ink/ink245.xml"/><Relationship Id="rId153" Type="http://schemas.openxmlformats.org/officeDocument/2006/relationships/image" Target="../media/image84.png"/><Relationship Id="rId174" Type="http://schemas.openxmlformats.org/officeDocument/2006/relationships/customXml" Target="../ink/ink266.xml"/><Relationship Id="rId195" Type="http://schemas.openxmlformats.org/officeDocument/2006/relationships/image" Target="../media/image920.png"/><Relationship Id="rId209" Type="http://schemas.openxmlformats.org/officeDocument/2006/relationships/image" Target="../media/image126.png"/><Relationship Id="rId220" Type="http://schemas.openxmlformats.org/officeDocument/2006/relationships/customXml" Target="../ink/ink289.xml"/><Relationship Id="rId241" Type="http://schemas.openxmlformats.org/officeDocument/2006/relationships/image" Target="../media/image137.png"/><Relationship Id="rId15" Type="http://schemas.openxmlformats.org/officeDocument/2006/relationships/image" Target="../media/image8.png"/><Relationship Id="rId36" Type="http://schemas.openxmlformats.org/officeDocument/2006/relationships/customXml" Target="../ink/ink197.xml"/><Relationship Id="rId57" Type="http://schemas.openxmlformats.org/officeDocument/2006/relationships/image" Target="../media/image29.png"/><Relationship Id="rId262" Type="http://schemas.openxmlformats.org/officeDocument/2006/relationships/customXml" Target="../ink/ink310.xml"/><Relationship Id="rId283" Type="http://schemas.openxmlformats.org/officeDocument/2006/relationships/image" Target="../media/image100.png"/><Relationship Id="rId78" Type="http://schemas.openxmlformats.org/officeDocument/2006/relationships/customXml" Target="../ink/ink21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40.xml"/><Relationship Id="rId143" Type="http://schemas.openxmlformats.org/officeDocument/2006/relationships/image" Target="../media/image78.png"/><Relationship Id="rId164" Type="http://schemas.openxmlformats.org/officeDocument/2006/relationships/customXml" Target="../ink/ink261.xml"/><Relationship Id="rId185" Type="http://schemas.openxmlformats.org/officeDocument/2006/relationships/image" Target="../media/image870.png"/><Relationship Id="rId9" Type="http://schemas.openxmlformats.org/officeDocument/2006/relationships/image" Target="../media/image5.png"/><Relationship Id="rId210" Type="http://schemas.openxmlformats.org/officeDocument/2006/relationships/customXml" Target="../ink/ink284.xml"/><Relationship Id="rId26" Type="http://schemas.openxmlformats.org/officeDocument/2006/relationships/customXml" Target="../ink/ink192.xml"/><Relationship Id="rId231" Type="http://schemas.openxmlformats.org/officeDocument/2006/relationships/image" Target="../media/image132.png"/><Relationship Id="rId252" Type="http://schemas.openxmlformats.org/officeDocument/2006/relationships/customXml" Target="../ink/ink305.xml"/><Relationship Id="rId273" Type="http://schemas.openxmlformats.org/officeDocument/2006/relationships/image" Target="../media/image153.png"/><Relationship Id="rId294" Type="http://schemas.openxmlformats.org/officeDocument/2006/relationships/customXml" Target="../ink/ink326.xml"/><Relationship Id="rId47" Type="http://schemas.openxmlformats.org/officeDocument/2006/relationships/image" Target="../media/image24.png"/><Relationship Id="rId68" Type="http://schemas.openxmlformats.org/officeDocument/2006/relationships/customXml" Target="../ink/ink213.xml"/><Relationship Id="rId89" Type="http://schemas.openxmlformats.org/officeDocument/2006/relationships/image" Target="../media/image45.png"/><Relationship Id="rId112" Type="http://schemas.openxmlformats.org/officeDocument/2006/relationships/customXml" Target="../ink/ink235.xml"/><Relationship Id="rId133" Type="http://schemas.openxmlformats.org/officeDocument/2006/relationships/image" Target="../media/image67.png"/><Relationship Id="rId154" Type="http://schemas.openxmlformats.org/officeDocument/2006/relationships/customXml" Target="../ink/ink256.xml"/><Relationship Id="rId175" Type="http://schemas.openxmlformats.org/officeDocument/2006/relationships/image" Target="../media/image117.png"/><Relationship Id="rId196" Type="http://schemas.openxmlformats.org/officeDocument/2006/relationships/customXml" Target="../ink/ink277.xml"/><Relationship Id="rId200" Type="http://schemas.openxmlformats.org/officeDocument/2006/relationships/customXml" Target="../ink/ink279.xml"/><Relationship Id="rId16" Type="http://schemas.openxmlformats.org/officeDocument/2006/relationships/customXml" Target="../ink/ink187.xml"/><Relationship Id="rId221" Type="http://schemas.openxmlformats.org/officeDocument/2006/relationships/image" Target="../media/image950.png"/><Relationship Id="rId242" Type="http://schemas.openxmlformats.org/officeDocument/2006/relationships/customXml" Target="../ink/ink300.xml"/><Relationship Id="rId263" Type="http://schemas.openxmlformats.org/officeDocument/2006/relationships/image" Target="../media/image148.png"/><Relationship Id="rId284" Type="http://schemas.openxmlformats.org/officeDocument/2006/relationships/customXml" Target="../ink/ink321.xml"/><Relationship Id="rId37" Type="http://schemas.openxmlformats.org/officeDocument/2006/relationships/image" Target="../media/image19.png"/><Relationship Id="rId58" Type="http://schemas.openxmlformats.org/officeDocument/2006/relationships/customXml" Target="../ink/ink208.xml"/><Relationship Id="rId79" Type="http://schemas.openxmlformats.org/officeDocument/2006/relationships/image" Target="../media/image40.png"/><Relationship Id="rId102" Type="http://schemas.openxmlformats.org/officeDocument/2006/relationships/customXml" Target="../ink/ink230.xml"/><Relationship Id="rId123" Type="http://schemas.openxmlformats.org/officeDocument/2006/relationships/image" Target="../media/image62.png"/><Relationship Id="rId144" Type="http://schemas.openxmlformats.org/officeDocument/2006/relationships/customXml" Target="../ink/ink251.xml"/><Relationship Id="rId90" Type="http://schemas.openxmlformats.org/officeDocument/2006/relationships/customXml" Target="../ink/ink224.xml"/><Relationship Id="rId165" Type="http://schemas.openxmlformats.org/officeDocument/2006/relationships/image" Target="../media/image112.png"/><Relationship Id="rId186" Type="http://schemas.openxmlformats.org/officeDocument/2006/relationships/customXml" Target="../ink/ink272.xml"/><Relationship Id="rId211" Type="http://schemas.openxmlformats.org/officeDocument/2006/relationships/image" Target="../media/image127.png"/><Relationship Id="rId232" Type="http://schemas.openxmlformats.org/officeDocument/2006/relationships/customXml" Target="../ink/ink295.xml"/><Relationship Id="rId253" Type="http://schemas.openxmlformats.org/officeDocument/2006/relationships/image" Target="../media/image143.png"/><Relationship Id="rId274" Type="http://schemas.openxmlformats.org/officeDocument/2006/relationships/customXml" Target="../ink/ink316.xml"/><Relationship Id="rId295" Type="http://schemas.openxmlformats.org/officeDocument/2006/relationships/image" Target="../media/image106.png"/><Relationship Id="rId27" Type="http://schemas.openxmlformats.org/officeDocument/2006/relationships/image" Target="../media/image14.png"/><Relationship Id="rId48" Type="http://schemas.openxmlformats.org/officeDocument/2006/relationships/customXml" Target="../ink/ink203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246.xml"/><Relationship Id="rId80" Type="http://schemas.openxmlformats.org/officeDocument/2006/relationships/customXml" Target="../ink/ink219.xml"/><Relationship Id="rId155" Type="http://schemas.openxmlformats.org/officeDocument/2006/relationships/image" Target="../media/image85.png"/><Relationship Id="rId176" Type="http://schemas.openxmlformats.org/officeDocument/2006/relationships/customXml" Target="../ink/ink267.xml"/><Relationship Id="rId197" Type="http://schemas.openxmlformats.org/officeDocument/2006/relationships/image" Target="../media/image930.png"/><Relationship Id="rId201" Type="http://schemas.openxmlformats.org/officeDocument/2006/relationships/image" Target="../media/image122.png"/><Relationship Id="rId222" Type="http://schemas.openxmlformats.org/officeDocument/2006/relationships/customXml" Target="../ink/ink290.xml"/><Relationship Id="rId243" Type="http://schemas.openxmlformats.org/officeDocument/2006/relationships/image" Target="../media/image138.png"/><Relationship Id="rId264" Type="http://schemas.openxmlformats.org/officeDocument/2006/relationships/customXml" Target="../ink/ink311.xml"/><Relationship Id="rId285" Type="http://schemas.openxmlformats.org/officeDocument/2006/relationships/image" Target="../media/image101.png"/><Relationship Id="rId17" Type="http://schemas.openxmlformats.org/officeDocument/2006/relationships/image" Target="../media/image9.png"/><Relationship Id="rId38" Type="http://schemas.openxmlformats.org/officeDocument/2006/relationships/customXml" Target="../ink/ink19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241.xml"/><Relationship Id="rId70" Type="http://schemas.openxmlformats.org/officeDocument/2006/relationships/customXml" Target="../ink/ink214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262.xml"/><Relationship Id="rId187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85.xml"/><Relationship Id="rId233" Type="http://schemas.openxmlformats.org/officeDocument/2006/relationships/image" Target="../media/image133.png"/><Relationship Id="rId254" Type="http://schemas.openxmlformats.org/officeDocument/2006/relationships/customXml" Target="../ink/ink306.xml"/><Relationship Id="rId28" Type="http://schemas.openxmlformats.org/officeDocument/2006/relationships/customXml" Target="../ink/ink193.xml"/><Relationship Id="rId49" Type="http://schemas.openxmlformats.org/officeDocument/2006/relationships/image" Target="../media/image25.png"/><Relationship Id="rId114" Type="http://schemas.openxmlformats.org/officeDocument/2006/relationships/customXml" Target="../ink/ink236.xml"/><Relationship Id="rId275" Type="http://schemas.openxmlformats.org/officeDocument/2006/relationships/image" Target="../media/image154.png"/><Relationship Id="rId296" Type="http://schemas.openxmlformats.org/officeDocument/2006/relationships/customXml" Target="../ink/ink327.xml"/><Relationship Id="rId60" Type="http://schemas.openxmlformats.org/officeDocument/2006/relationships/customXml" Target="../ink/ink209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257.xml"/><Relationship Id="rId177" Type="http://schemas.openxmlformats.org/officeDocument/2006/relationships/image" Target="../media/image118.png"/><Relationship Id="rId198" Type="http://schemas.openxmlformats.org/officeDocument/2006/relationships/customXml" Target="../ink/ink278.xml"/><Relationship Id="rId202" Type="http://schemas.openxmlformats.org/officeDocument/2006/relationships/customXml" Target="../ink/ink280.xml"/><Relationship Id="rId223" Type="http://schemas.openxmlformats.org/officeDocument/2006/relationships/image" Target="../media/image960.png"/><Relationship Id="rId244" Type="http://schemas.openxmlformats.org/officeDocument/2006/relationships/customXml" Target="../ink/ink301.xml"/><Relationship Id="rId18" Type="http://schemas.openxmlformats.org/officeDocument/2006/relationships/customXml" Target="../ink/ink188.xml"/><Relationship Id="rId39" Type="http://schemas.openxmlformats.org/officeDocument/2006/relationships/image" Target="../media/image20.png"/><Relationship Id="rId265" Type="http://schemas.openxmlformats.org/officeDocument/2006/relationships/image" Target="../media/image149.png"/><Relationship Id="rId286" Type="http://schemas.openxmlformats.org/officeDocument/2006/relationships/customXml" Target="../ink/ink322.xml"/><Relationship Id="rId50" Type="http://schemas.openxmlformats.org/officeDocument/2006/relationships/customXml" Target="../ink/ink204.xml"/><Relationship Id="rId104" Type="http://schemas.openxmlformats.org/officeDocument/2006/relationships/customXml" Target="../ink/ink231.xml"/><Relationship Id="rId125" Type="http://schemas.openxmlformats.org/officeDocument/2006/relationships/image" Target="../media/image63.png"/><Relationship Id="rId146" Type="http://schemas.openxmlformats.org/officeDocument/2006/relationships/customXml" Target="../ink/ink252.xml"/><Relationship Id="rId167" Type="http://schemas.openxmlformats.org/officeDocument/2006/relationships/image" Target="../media/image113.png"/><Relationship Id="rId188" Type="http://schemas.openxmlformats.org/officeDocument/2006/relationships/customXml" Target="../ink/ink273.xml"/><Relationship Id="rId71" Type="http://schemas.openxmlformats.org/officeDocument/2006/relationships/image" Target="../media/image36.png"/><Relationship Id="rId92" Type="http://schemas.openxmlformats.org/officeDocument/2006/relationships/customXml" Target="../ink/ink225.xml"/><Relationship Id="rId213" Type="http://schemas.openxmlformats.org/officeDocument/2006/relationships/image" Target="../media/image128.png"/><Relationship Id="rId234" Type="http://schemas.openxmlformats.org/officeDocument/2006/relationships/customXml" Target="../ink/ink296.xml"/><Relationship Id="rId2" Type="http://schemas.openxmlformats.org/officeDocument/2006/relationships/customXml" Target="../ink/ink180.xml"/><Relationship Id="rId29" Type="http://schemas.openxmlformats.org/officeDocument/2006/relationships/image" Target="../media/image15.png"/><Relationship Id="rId255" Type="http://schemas.openxmlformats.org/officeDocument/2006/relationships/image" Target="../media/image144.png"/><Relationship Id="rId276" Type="http://schemas.openxmlformats.org/officeDocument/2006/relationships/customXml" Target="../ink/ink317.xml"/><Relationship Id="rId297" Type="http://schemas.openxmlformats.org/officeDocument/2006/relationships/image" Target="../media/image107.png"/><Relationship Id="rId40" Type="http://schemas.openxmlformats.org/officeDocument/2006/relationships/customXml" Target="../ink/ink199.xml"/><Relationship Id="rId115" Type="http://schemas.openxmlformats.org/officeDocument/2006/relationships/image" Target="../media/image58.png"/><Relationship Id="rId136" Type="http://schemas.openxmlformats.org/officeDocument/2006/relationships/customXml" Target="../ink/ink247.xml"/><Relationship Id="rId157" Type="http://schemas.openxmlformats.org/officeDocument/2006/relationships/image" Target="../media/image86.png"/><Relationship Id="rId178" Type="http://schemas.openxmlformats.org/officeDocument/2006/relationships/customXml" Target="../ink/ink268.xml"/><Relationship Id="rId61" Type="http://schemas.openxmlformats.org/officeDocument/2006/relationships/image" Target="../media/image31.png"/><Relationship Id="rId82" Type="http://schemas.openxmlformats.org/officeDocument/2006/relationships/customXml" Target="../ink/ink220.xml"/><Relationship Id="rId199" Type="http://schemas.openxmlformats.org/officeDocument/2006/relationships/image" Target="../media/image940.png"/><Relationship Id="rId203" Type="http://schemas.openxmlformats.org/officeDocument/2006/relationships/image" Target="../media/image123.png"/><Relationship Id="rId19" Type="http://schemas.openxmlformats.org/officeDocument/2006/relationships/image" Target="../media/image10.png"/><Relationship Id="rId224" Type="http://schemas.openxmlformats.org/officeDocument/2006/relationships/customXml" Target="../ink/ink291.xml"/><Relationship Id="rId245" Type="http://schemas.openxmlformats.org/officeDocument/2006/relationships/image" Target="../media/image139.png"/><Relationship Id="rId266" Type="http://schemas.openxmlformats.org/officeDocument/2006/relationships/customXml" Target="../ink/ink312.xml"/><Relationship Id="rId287" Type="http://schemas.openxmlformats.org/officeDocument/2006/relationships/image" Target="../media/image102.png"/><Relationship Id="rId30" Type="http://schemas.openxmlformats.org/officeDocument/2006/relationships/customXml" Target="../ink/ink194.xml"/><Relationship Id="rId105" Type="http://schemas.openxmlformats.org/officeDocument/2006/relationships/image" Target="../media/image53.png"/><Relationship Id="rId126" Type="http://schemas.openxmlformats.org/officeDocument/2006/relationships/customXml" Target="../ink/ink242.xml"/><Relationship Id="rId147" Type="http://schemas.openxmlformats.org/officeDocument/2006/relationships/image" Target="../media/image80.png"/><Relationship Id="rId168" Type="http://schemas.openxmlformats.org/officeDocument/2006/relationships/customXml" Target="../ink/ink263.xml"/><Relationship Id="rId51" Type="http://schemas.openxmlformats.org/officeDocument/2006/relationships/image" Target="../media/image26.png"/><Relationship Id="rId72" Type="http://schemas.openxmlformats.org/officeDocument/2006/relationships/customXml" Target="../ink/ink215.xml"/><Relationship Id="rId93" Type="http://schemas.openxmlformats.org/officeDocument/2006/relationships/image" Target="../media/image47.png"/><Relationship Id="rId189" Type="http://schemas.openxmlformats.org/officeDocument/2006/relationships/image" Target="../media/image890.png"/><Relationship Id="rId3" Type="http://schemas.openxmlformats.org/officeDocument/2006/relationships/image" Target="../media/image2.png"/><Relationship Id="rId214" Type="http://schemas.openxmlformats.org/officeDocument/2006/relationships/customXml" Target="../ink/ink286.xml"/><Relationship Id="rId235" Type="http://schemas.openxmlformats.org/officeDocument/2006/relationships/image" Target="../media/image134.png"/><Relationship Id="rId256" Type="http://schemas.openxmlformats.org/officeDocument/2006/relationships/customXml" Target="../ink/ink307.xml"/><Relationship Id="rId277" Type="http://schemas.openxmlformats.org/officeDocument/2006/relationships/image" Target="../media/image155.png"/><Relationship Id="rId116" Type="http://schemas.openxmlformats.org/officeDocument/2006/relationships/customXml" Target="../ink/ink237.xml"/><Relationship Id="rId137" Type="http://schemas.openxmlformats.org/officeDocument/2006/relationships/image" Target="../media/image75.png"/><Relationship Id="rId158" Type="http://schemas.openxmlformats.org/officeDocument/2006/relationships/customXml" Target="../ink/ink258.xml"/><Relationship Id="rId20" Type="http://schemas.openxmlformats.org/officeDocument/2006/relationships/customXml" Target="../ink/ink189.xml"/><Relationship Id="rId41" Type="http://schemas.openxmlformats.org/officeDocument/2006/relationships/image" Target="../media/image21.png"/><Relationship Id="rId62" Type="http://schemas.openxmlformats.org/officeDocument/2006/relationships/customXml" Target="../ink/ink210.xml"/><Relationship Id="rId83" Type="http://schemas.openxmlformats.org/officeDocument/2006/relationships/image" Target="../media/image42.png"/><Relationship Id="rId179" Type="http://schemas.openxmlformats.org/officeDocument/2006/relationships/image" Target="../media/image119.png"/><Relationship Id="rId190" Type="http://schemas.openxmlformats.org/officeDocument/2006/relationships/customXml" Target="../ink/ink274.xml"/><Relationship Id="rId204" Type="http://schemas.openxmlformats.org/officeDocument/2006/relationships/customXml" Target="../ink/ink281.xml"/><Relationship Id="rId225" Type="http://schemas.openxmlformats.org/officeDocument/2006/relationships/image" Target="../media/image970.png"/><Relationship Id="rId246" Type="http://schemas.openxmlformats.org/officeDocument/2006/relationships/customXml" Target="../ink/ink302.xml"/><Relationship Id="rId267" Type="http://schemas.openxmlformats.org/officeDocument/2006/relationships/image" Target="../media/image150.png"/><Relationship Id="rId288" Type="http://schemas.openxmlformats.org/officeDocument/2006/relationships/customXml" Target="../ink/ink323.xml"/><Relationship Id="rId106" Type="http://schemas.openxmlformats.org/officeDocument/2006/relationships/customXml" Target="../ink/ink232.xml"/><Relationship Id="rId127" Type="http://schemas.openxmlformats.org/officeDocument/2006/relationships/image" Target="../media/image64.png"/><Relationship Id="rId10" Type="http://schemas.openxmlformats.org/officeDocument/2006/relationships/customXml" Target="../ink/ink184.xml"/><Relationship Id="rId31" Type="http://schemas.openxmlformats.org/officeDocument/2006/relationships/image" Target="../media/image16.png"/><Relationship Id="rId52" Type="http://schemas.openxmlformats.org/officeDocument/2006/relationships/customXml" Target="../ink/ink205.xml"/><Relationship Id="rId73" Type="http://schemas.openxmlformats.org/officeDocument/2006/relationships/image" Target="../media/image37.png"/><Relationship Id="rId94" Type="http://schemas.openxmlformats.org/officeDocument/2006/relationships/customXml" Target="../ink/ink226.xml"/><Relationship Id="rId148" Type="http://schemas.openxmlformats.org/officeDocument/2006/relationships/customXml" Target="../ink/ink253.xml"/><Relationship Id="rId169" Type="http://schemas.openxmlformats.org/officeDocument/2006/relationships/image" Target="../media/image114.png"/><Relationship Id="rId4" Type="http://schemas.openxmlformats.org/officeDocument/2006/relationships/customXml" Target="../ink/ink181.xml"/><Relationship Id="rId180" Type="http://schemas.openxmlformats.org/officeDocument/2006/relationships/customXml" Target="../ink/ink269.xml"/><Relationship Id="rId215" Type="http://schemas.openxmlformats.org/officeDocument/2006/relationships/image" Target="../media/image129.png"/><Relationship Id="rId236" Type="http://schemas.openxmlformats.org/officeDocument/2006/relationships/customXml" Target="../ink/ink297.xml"/><Relationship Id="rId257" Type="http://schemas.openxmlformats.org/officeDocument/2006/relationships/image" Target="../media/image145.png"/><Relationship Id="rId278" Type="http://schemas.openxmlformats.org/officeDocument/2006/relationships/customXml" Target="../ink/ink318.xml"/><Relationship Id="rId42" Type="http://schemas.openxmlformats.org/officeDocument/2006/relationships/customXml" Target="../ink/ink200.xml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191" Type="http://schemas.openxmlformats.org/officeDocument/2006/relationships/image" Target="../media/image900.png"/><Relationship Id="rId205" Type="http://schemas.openxmlformats.org/officeDocument/2006/relationships/image" Target="../media/image124.png"/><Relationship Id="rId247" Type="http://schemas.openxmlformats.org/officeDocument/2006/relationships/image" Target="../media/image140.png"/><Relationship Id="rId107" Type="http://schemas.openxmlformats.org/officeDocument/2006/relationships/image" Target="../media/image54.png"/><Relationship Id="rId289" Type="http://schemas.openxmlformats.org/officeDocument/2006/relationships/image" Target="../media/image103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108.png"/><Relationship Id="rId95" Type="http://schemas.openxmlformats.org/officeDocument/2006/relationships/image" Target="../media/image48.png"/><Relationship Id="rId160" Type="http://schemas.openxmlformats.org/officeDocument/2006/relationships/customXml" Target="../ink/ink259.xml"/><Relationship Id="rId216" Type="http://schemas.openxmlformats.org/officeDocument/2006/relationships/customXml" Target="../ink/ink287.xml"/><Relationship Id="rId258" Type="http://schemas.openxmlformats.org/officeDocument/2006/relationships/customXml" Target="../ink/ink308.xml"/><Relationship Id="rId22" Type="http://schemas.openxmlformats.org/officeDocument/2006/relationships/customXml" Target="../ink/ink190.xml"/><Relationship Id="rId64" Type="http://schemas.openxmlformats.org/officeDocument/2006/relationships/customXml" Target="../ink/ink211.xml"/><Relationship Id="rId118" Type="http://schemas.openxmlformats.org/officeDocument/2006/relationships/customXml" Target="../ink/ink238.xml"/><Relationship Id="rId171" Type="http://schemas.openxmlformats.org/officeDocument/2006/relationships/image" Target="../media/image115.png"/><Relationship Id="rId227" Type="http://schemas.openxmlformats.org/officeDocument/2006/relationships/image" Target="../media/image980.png"/><Relationship Id="rId269" Type="http://schemas.openxmlformats.org/officeDocument/2006/relationships/image" Target="../media/image151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31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63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10.png"/><Relationship Id="rId324" Type="http://schemas.openxmlformats.org/officeDocument/2006/relationships/customXml" Target="../ink/ink489.xml"/><Relationship Id="rId366" Type="http://schemas.openxmlformats.org/officeDocument/2006/relationships/customXml" Target="../ink/ink510.xml"/><Relationship Id="rId170" Type="http://schemas.openxmlformats.org/officeDocument/2006/relationships/customXml" Target="../ink/ink412.xml"/><Relationship Id="rId226" Type="http://schemas.openxmlformats.org/officeDocument/2006/relationships/customXml" Target="../ink/ink440.xml"/><Relationship Id="rId268" Type="http://schemas.openxmlformats.org/officeDocument/2006/relationships/customXml" Target="../ink/ink461.xml"/><Relationship Id="rId32" Type="http://schemas.openxmlformats.org/officeDocument/2006/relationships/customXml" Target="../ink/ink343.xml"/><Relationship Id="rId74" Type="http://schemas.openxmlformats.org/officeDocument/2006/relationships/customXml" Target="../ink/ink364.xml"/><Relationship Id="rId128" Type="http://schemas.openxmlformats.org/officeDocument/2006/relationships/customXml" Target="../ink/ink391.xml"/><Relationship Id="rId335" Type="http://schemas.openxmlformats.org/officeDocument/2006/relationships/image" Target="../media/image181.png"/><Relationship Id="rId377" Type="http://schemas.openxmlformats.org/officeDocument/2006/relationships/image" Target="../media/image202.png"/><Relationship Id="rId5" Type="http://schemas.openxmlformats.org/officeDocument/2006/relationships/image" Target="../media/image3.png"/><Relationship Id="rId181" Type="http://schemas.openxmlformats.org/officeDocument/2006/relationships/image" Target="../media/image900.png"/><Relationship Id="rId237" Type="http://schemas.openxmlformats.org/officeDocument/2006/relationships/image" Target="../media/image140.png"/><Relationship Id="rId402" Type="http://schemas.openxmlformats.org/officeDocument/2006/relationships/customXml" Target="../ink/ink528.xml"/><Relationship Id="rId279" Type="http://schemas.openxmlformats.org/officeDocument/2006/relationships/image" Target="../media/image103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472.xml"/><Relationship Id="rId304" Type="http://schemas.openxmlformats.org/officeDocument/2006/relationships/customXml" Target="../ink/ink479.xml"/><Relationship Id="rId346" Type="http://schemas.openxmlformats.org/officeDocument/2006/relationships/customXml" Target="../ink/ink500.xml"/><Relationship Id="rId388" Type="http://schemas.openxmlformats.org/officeDocument/2006/relationships/customXml" Target="../ink/ink521.xml"/><Relationship Id="rId85" Type="http://schemas.openxmlformats.org/officeDocument/2006/relationships/image" Target="../media/image43.png"/><Relationship Id="rId150" Type="http://schemas.openxmlformats.org/officeDocument/2006/relationships/customXml" Target="../ink/ink402.xml"/><Relationship Id="rId192" Type="http://schemas.openxmlformats.org/officeDocument/2006/relationships/customXml" Target="../ink/ink423.xml"/><Relationship Id="rId206" Type="http://schemas.openxmlformats.org/officeDocument/2006/relationships/customXml" Target="../ink/ink430.xml"/><Relationship Id="rId413" Type="http://schemas.openxmlformats.org/officeDocument/2006/relationships/image" Target="../media/image220.png"/><Relationship Id="rId248" Type="http://schemas.openxmlformats.org/officeDocument/2006/relationships/customXml" Target="../ink/ink451.xml"/><Relationship Id="rId12" Type="http://schemas.openxmlformats.org/officeDocument/2006/relationships/customXml" Target="../ink/ink333.xml"/><Relationship Id="rId108" Type="http://schemas.openxmlformats.org/officeDocument/2006/relationships/customXml" Target="../ink/ink381.xml"/><Relationship Id="rId315" Type="http://schemas.openxmlformats.org/officeDocument/2006/relationships/image" Target="../media/image171.png"/><Relationship Id="rId357" Type="http://schemas.openxmlformats.org/officeDocument/2006/relationships/image" Target="../media/image192.png"/><Relationship Id="rId54" Type="http://schemas.openxmlformats.org/officeDocument/2006/relationships/customXml" Target="../ink/ink354.xml"/><Relationship Id="rId96" Type="http://schemas.openxmlformats.org/officeDocument/2006/relationships/customXml" Target="../ink/ink375.xml"/><Relationship Id="rId161" Type="http://schemas.openxmlformats.org/officeDocument/2006/relationships/image" Target="../media/image111.png"/><Relationship Id="rId217" Type="http://schemas.openxmlformats.org/officeDocument/2006/relationships/image" Target="../media/image980.png"/><Relationship Id="rId399" Type="http://schemas.openxmlformats.org/officeDocument/2006/relationships/image" Target="../media/image213.png"/><Relationship Id="rId259" Type="http://schemas.openxmlformats.org/officeDocument/2006/relationships/image" Target="../media/image15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462.xml"/><Relationship Id="rId326" Type="http://schemas.openxmlformats.org/officeDocument/2006/relationships/customXml" Target="../ink/ink490.xml"/><Relationship Id="rId65" Type="http://schemas.openxmlformats.org/officeDocument/2006/relationships/image" Target="../media/image33.png"/><Relationship Id="rId130" Type="http://schemas.openxmlformats.org/officeDocument/2006/relationships/customXml" Target="../ink/ink392.xml"/><Relationship Id="rId368" Type="http://schemas.openxmlformats.org/officeDocument/2006/relationships/customXml" Target="../ink/ink511.xml"/><Relationship Id="rId172" Type="http://schemas.openxmlformats.org/officeDocument/2006/relationships/customXml" Target="../ink/ink413.xml"/><Relationship Id="rId228" Type="http://schemas.openxmlformats.org/officeDocument/2006/relationships/customXml" Target="../ink/ink441.xml"/><Relationship Id="rId281" Type="http://schemas.openxmlformats.org/officeDocument/2006/relationships/image" Target="../media/image104.png"/><Relationship Id="rId337" Type="http://schemas.openxmlformats.org/officeDocument/2006/relationships/image" Target="../media/image182.png"/><Relationship Id="rId34" Type="http://schemas.openxmlformats.org/officeDocument/2006/relationships/customXml" Target="../ink/ink344.xml"/><Relationship Id="rId76" Type="http://schemas.openxmlformats.org/officeDocument/2006/relationships/customXml" Target="../ink/ink365.xml"/><Relationship Id="rId141" Type="http://schemas.openxmlformats.org/officeDocument/2006/relationships/image" Target="../media/image77.png"/><Relationship Id="rId379" Type="http://schemas.openxmlformats.org/officeDocument/2006/relationships/image" Target="../media/image203.png"/><Relationship Id="rId7" Type="http://schemas.openxmlformats.org/officeDocument/2006/relationships/image" Target="../media/image4.png"/><Relationship Id="rId183" Type="http://schemas.openxmlformats.org/officeDocument/2006/relationships/image" Target="../media/image910.png"/><Relationship Id="rId239" Type="http://schemas.openxmlformats.org/officeDocument/2006/relationships/image" Target="../media/image141.png"/><Relationship Id="rId390" Type="http://schemas.openxmlformats.org/officeDocument/2006/relationships/customXml" Target="../ink/ink522.xml"/><Relationship Id="rId404" Type="http://schemas.openxmlformats.org/officeDocument/2006/relationships/customXml" Target="../ink/ink529.xml"/><Relationship Id="rId250" Type="http://schemas.openxmlformats.org/officeDocument/2006/relationships/customXml" Target="../ink/ink452.xml"/><Relationship Id="rId292" Type="http://schemas.openxmlformats.org/officeDocument/2006/relationships/customXml" Target="../ink/ink473.xml"/><Relationship Id="rId306" Type="http://schemas.openxmlformats.org/officeDocument/2006/relationships/customXml" Target="../ink/ink480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382.xml"/><Relationship Id="rId348" Type="http://schemas.openxmlformats.org/officeDocument/2006/relationships/customXml" Target="../ink/ink501.xml"/><Relationship Id="rId152" Type="http://schemas.openxmlformats.org/officeDocument/2006/relationships/customXml" Target="../ink/ink403.xml"/><Relationship Id="rId194" Type="http://schemas.openxmlformats.org/officeDocument/2006/relationships/customXml" Target="../ink/ink424.xml"/><Relationship Id="rId208" Type="http://schemas.openxmlformats.org/officeDocument/2006/relationships/customXml" Target="../ink/ink431.xml"/><Relationship Id="rId415" Type="http://schemas.openxmlformats.org/officeDocument/2006/relationships/image" Target="../media/image221.png"/><Relationship Id="rId261" Type="http://schemas.openxmlformats.org/officeDocument/2006/relationships/image" Target="../media/image152.png"/><Relationship Id="rId14" Type="http://schemas.openxmlformats.org/officeDocument/2006/relationships/customXml" Target="../ink/ink334.xml"/><Relationship Id="rId56" Type="http://schemas.openxmlformats.org/officeDocument/2006/relationships/customXml" Target="../ink/ink355.xml"/><Relationship Id="rId317" Type="http://schemas.openxmlformats.org/officeDocument/2006/relationships/image" Target="../media/image172.png"/><Relationship Id="rId359" Type="http://schemas.openxmlformats.org/officeDocument/2006/relationships/image" Target="../media/image193.png"/><Relationship Id="rId98" Type="http://schemas.openxmlformats.org/officeDocument/2006/relationships/customXml" Target="../ink/ink376.xml"/><Relationship Id="rId121" Type="http://schemas.openxmlformats.org/officeDocument/2006/relationships/image" Target="../media/image61.png"/><Relationship Id="rId163" Type="http://schemas.openxmlformats.org/officeDocument/2006/relationships/image" Target="../media/image112.png"/><Relationship Id="rId219" Type="http://schemas.openxmlformats.org/officeDocument/2006/relationships/image" Target="../media/image990.png"/><Relationship Id="rId370" Type="http://schemas.openxmlformats.org/officeDocument/2006/relationships/customXml" Target="../ink/ink512.xml"/><Relationship Id="rId230" Type="http://schemas.openxmlformats.org/officeDocument/2006/relationships/customXml" Target="../ink/ink442.xml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customXml" Target="../ink/ink463.xml"/><Relationship Id="rId328" Type="http://schemas.openxmlformats.org/officeDocument/2006/relationships/customXml" Target="../ink/ink491.xml"/><Relationship Id="rId132" Type="http://schemas.openxmlformats.org/officeDocument/2006/relationships/customXml" Target="../ink/ink393.xml"/><Relationship Id="rId174" Type="http://schemas.openxmlformats.org/officeDocument/2006/relationships/customXml" Target="../ink/ink414.xml"/><Relationship Id="rId381" Type="http://schemas.openxmlformats.org/officeDocument/2006/relationships/image" Target="../media/image204.png"/><Relationship Id="rId241" Type="http://schemas.openxmlformats.org/officeDocument/2006/relationships/image" Target="../media/image142.png"/><Relationship Id="rId36" Type="http://schemas.openxmlformats.org/officeDocument/2006/relationships/customXml" Target="../ink/ink345.xml"/><Relationship Id="rId283" Type="http://schemas.openxmlformats.org/officeDocument/2006/relationships/image" Target="../media/image105.png"/><Relationship Id="rId339" Type="http://schemas.openxmlformats.org/officeDocument/2006/relationships/image" Target="../media/image183.png"/><Relationship Id="rId78" Type="http://schemas.openxmlformats.org/officeDocument/2006/relationships/customXml" Target="../ink/ink366.xml"/><Relationship Id="rId101" Type="http://schemas.openxmlformats.org/officeDocument/2006/relationships/image" Target="../media/image51.png"/><Relationship Id="rId143" Type="http://schemas.openxmlformats.org/officeDocument/2006/relationships/image" Target="../media/image78.png"/><Relationship Id="rId185" Type="http://schemas.openxmlformats.org/officeDocument/2006/relationships/image" Target="../media/image920.png"/><Relationship Id="rId350" Type="http://schemas.openxmlformats.org/officeDocument/2006/relationships/customXml" Target="../ink/ink502.xml"/><Relationship Id="rId406" Type="http://schemas.openxmlformats.org/officeDocument/2006/relationships/customXml" Target="../ink/ink530.xml"/><Relationship Id="rId9" Type="http://schemas.openxmlformats.org/officeDocument/2006/relationships/image" Target="../media/image5.png"/><Relationship Id="rId210" Type="http://schemas.openxmlformats.org/officeDocument/2006/relationships/customXml" Target="../ink/ink432.xml"/><Relationship Id="rId392" Type="http://schemas.openxmlformats.org/officeDocument/2006/relationships/customXml" Target="../ink/ink523.xml"/><Relationship Id="rId252" Type="http://schemas.openxmlformats.org/officeDocument/2006/relationships/customXml" Target="../ink/ink453.xml"/><Relationship Id="rId294" Type="http://schemas.openxmlformats.org/officeDocument/2006/relationships/customXml" Target="../ink/ink474.xml"/><Relationship Id="rId308" Type="http://schemas.openxmlformats.org/officeDocument/2006/relationships/customXml" Target="../ink/ink481.xml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383.xml"/><Relationship Id="rId154" Type="http://schemas.openxmlformats.org/officeDocument/2006/relationships/customXml" Target="../ink/ink404.xml"/><Relationship Id="rId361" Type="http://schemas.openxmlformats.org/officeDocument/2006/relationships/image" Target="../media/image194.png"/><Relationship Id="rId196" Type="http://schemas.openxmlformats.org/officeDocument/2006/relationships/customXml" Target="../ink/ink425.xml"/><Relationship Id="rId417" Type="http://schemas.openxmlformats.org/officeDocument/2006/relationships/image" Target="../media/image222.png"/><Relationship Id="rId16" Type="http://schemas.openxmlformats.org/officeDocument/2006/relationships/customXml" Target="../ink/ink335.xml"/><Relationship Id="rId221" Type="http://schemas.openxmlformats.org/officeDocument/2006/relationships/image" Target="../media/image132.png"/><Relationship Id="rId263" Type="http://schemas.openxmlformats.org/officeDocument/2006/relationships/image" Target="../media/image153.png"/><Relationship Id="rId319" Type="http://schemas.openxmlformats.org/officeDocument/2006/relationships/image" Target="../media/image173.png"/><Relationship Id="rId58" Type="http://schemas.openxmlformats.org/officeDocument/2006/relationships/customXml" Target="../ink/ink356.xml"/><Relationship Id="rId123" Type="http://schemas.openxmlformats.org/officeDocument/2006/relationships/image" Target="../media/image62.png"/><Relationship Id="rId330" Type="http://schemas.openxmlformats.org/officeDocument/2006/relationships/customXml" Target="../ink/ink492.xml"/><Relationship Id="rId165" Type="http://schemas.openxmlformats.org/officeDocument/2006/relationships/image" Target="../media/image113.png"/><Relationship Id="rId372" Type="http://schemas.openxmlformats.org/officeDocument/2006/relationships/customXml" Target="../ink/ink513.xml"/><Relationship Id="rId232" Type="http://schemas.openxmlformats.org/officeDocument/2006/relationships/customXml" Target="../ink/ink443.xml"/><Relationship Id="rId274" Type="http://schemas.openxmlformats.org/officeDocument/2006/relationships/customXml" Target="../ink/ink464.xml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394.xml"/><Relationship Id="rId80" Type="http://schemas.openxmlformats.org/officeDocument/2006/relationships/customXml" Target="../ink/ink367.xml"/><Relationship Id="rId176" Type="http://schemas.openxmlformats.org/officeDocument/2006/relationships/customXml" Target="../ink/ink415.xml"/><Relationship Id="rId341" Type="http://schemas.openxmlformats.org/officeDocument/2006/relationships/image" Target="../media/image184.png"/><Relationship Id="rId383" Type="http://schemas.openxmlformats.org/officeDocument/2006/relationships/image" Target="../media/image205.png"/><Relationship Id="rId201" Type="http://schemas.openxmlformats.org/officeDocument/2006/relationships/image" Target="../media/image127.png"/><Relationship Id="rId222" Type="http://schemas.openxmlformats.org/officeDocument/2006/relationships/customXml" Target="../ink/ink438.xml"/><Relationship Id="rId243" Type="http://schemas.openxmlformats.org/officeDocument/2006/relationships/image" Target="../media/image143.png"/><Relationship Id="rId264" Type="http://schemas.openxmlformats.org/officeDocument/2006/relationships/customXml" Target="../ink/ink459.xml"/><Relationship Id="rId285" Type="http://schemas.openxmlformats.org/officeDocument/2006/relationships/image" Target="../media/image106.png"/><Relationship Id="rId17" Type="http://schemas.openxmlformats.org/officeDocument/2006/relationships/image" Target="../media/image9.png"/><Relationship Id="rId38" Type="http://schemas.openxmlformats.org/officeDocument/2006/relationships/customXml" Target="../ink/ink346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389.xml"/><Relationship Id="rId310" Type="http://schemas.openxmlformats.org/officeDocument/2006/relationships/customXml" Target="../ink/ink482.xml"/><Relationship Id="rId70" Type="http://schemas.openxmlformats.org/officeDocument/2006/relationships/customXml" Target="../ink/ink362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410.xml"/><Relationship Id="rId187" Type="http://schemas.openxmlformats.org/officeDocument/2006/relationships/image" Target="../media/image930.png"/><Relationship Id="rId331" Type="http://schemas.openxmlformats.org/officeDocument/2006/relationships/image" Target="../media/image179.png"/><Relationship Id="rId352" Type="http://schemas.openxmlformats.org/officeDocument/2006/relationships/customXml" Target="../ink/ink503.xml"/><Relationship Id="rId373" Type="http://schemas.openxmlformats.org/officeDocument/2006/relationships/image" Target="../media/image200.png"/><Relationship Id="rId394" Type="http://schemas.openxmlformats.org/officeDocument/2006/relationships/customXml" Target="../ink/ink524.xml"/><Relationship Id="rId408" Type="http://schemas.openxmlformats.org/officeDocument/2006/relationships/customXml" Target="../ink/ink53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33.xml"/><Relationship Id="rId233" Type="http://schemas.openxmlformats.org/officeDocument/2006/relationships/image" Target="../media/image138.png"/><Relationship Id="rId254" Type="http://schemas.openxmlformats.org/officeDocument/2006/relationships/customXml" Target="../ink/ink454.xml"/><Relationship Id="rId28" Type="http://schemas.openxmlformats.org/officeDocument/2006/relationships/customXml" Target="../ink/ink341.xml"/><Relationship Id="rId49" Type="http://schemas.openxmlformats.org/officeDocument/2006/relationships/image" Target="../media/image25.png"/><Relationship Id="rId114" Type="http://schemas.openxmlformats.org/officeDocument/2006/relationships/customXml" Target="../ink/ink384.xml"/><Relationship Id="rId275" Type="http://schemas.openxmlformats.org/officeDocument/2006/relationships/image" Target="../media/image101.png"/><Relationship Id="rId296" Type="http://schemas.openxmlformats.org/officeDocument/2006/relationships/customXml" Target="../ink/ink475.xml"/><Relationship Id="rId300" Type="http://schemas.openxmlformats.org/officeDocument/2006/relationships/customXml" Target="../ink/ink477.xml"/><Relationship Id="rId60" Type="http://schemas.openxmlformats.org/officeDocument/2006/relationships/customXml" Target="../ink/ink357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405.xml"/><Relationship Id="rId177" Type="http://schemas.openxmlformats.org/officeDocument/2006/relationships/image" Target="../media/image880.png"/><Relationship Id="rId198" Type="http://schemas.openxmlformats.org/officeDocument/2006/relationships/customXml" Target="../ink/ink426.xml"/><Relationship Id="rId321" Type="http://schemas.openxmlformats.org/officeDocument/2006/relationships/image" Target="../media/image174.png"/><Relationship Id="rId342" Type="http://schemas.openxmlformats.org/officeDocument/2006/relationships/customXml" Target="../ink/ink498.xml"/><Relationship Id="rId363" Type="http://schemas.openxmlformats.org/officeDocument/2006/relationships/image" Target="../media/image195.png"/><Relationship Id="rId384" Type="http://schemas.openxmlformats.org/officeDocument/2006/relationships/customXml" Target="../ink/ink519.xml"/><Relationship Id="rId419" Type="http://schemas.openxmlformats.org/officeDocument/2006/relationships/image" Target="../media/image223.png"/><Relationship Id="rId202" Type="http://schemas.openxmlformats.org/officeDocument/2006/relationships/customXml" Target="../ink/ink428.xml"/><Relationship Id="rId223" Type="http://schemas.openxmlformats.org/officeDocument/2006/relationships/image" Target="../media/image133.png"/><Relationship Id="rId244" Type="http://schemas.openxmlformats.org/officeDocument/2006/relationships/customXml" Target="../ink/ink449.xml"/><Relationship Id="rId18" Type="http://schemas.openxmlformats.org/officeDocument/2006/relationships/customXml" Target="../ink/ink336.xml"/><Relationship Id="rId39" Type="http://schemas.openxmlformats.org/officeDocument/2006/relationships/image" Target="../media/image20.png"/><Relationship Id="rId265" Type="http://schemas.openxmlformats.org/officeDocument/2006/relationships/image" Target="../media/image154.png"/><Relationship Id="rId286" Type="http://schemas.openxmlformats.org/officeDocument/2006/relationships/customXml" Target="../ink/ink470.xml"/><Relationship Id="rId50" Type="http://schemas.openxmlformats.org/officeDocument/2006/relationships/customXml" Target="../ink/ink352.xml"/><Relationship Id="rId104" Type="http://schemas.openxmlformats.org/officeDocument/2006/relationships/customXml" Target="../ink/ink379.xml"/><Relationship Id="rId125" Type="http://schemas.openxmlformats.org/officeDocument/2006/relationships/image" Target="../media/image63.png"/><Relationship Id="rId146" Type="http://schemas.openxmlformats.org/officeDocument/2006/relationships/customXml" Target="../ink/ink400.xml"/><Relationship Id="rId167" Type="http://schemas.openxmlformats.org/officeDocument/2006/relationships/image" Target="../media/image114.png"/><Relationship Id="rId188" Type="http://schemas.openxmlformats.org/officeDocument/2006/relationships/customXml" Target="../ink/ink421.xml"/><Relationship Id="rId311" Type="http://schemas.openxmlformats.org/officeDocument/2006/relationships/image" Target="../media/image169.png"/><Relationship Id="rId332" Type="http://schemas.openxmlformats.org/officeDocument/2006/relationships/customXml" Target="../ink/ink493.xml"/><Relationship Id="rId353" Type="http://schemas.openxmlformats.org/officeDocument/2006/relationships/image" Target="../media/image190.png"/><Relationship Id="rId374" Type="http://schemas.openxmlformats.org/officeDocument/2006/relationships/customXml" Target="../ink/ink514.xml"/><Relationship Id="rId395" Type="http://schemas.openxmlformats.org/officeDocument/2006/relationships/image" Target="../media/image211.png"/><Relationship Id="rId409" Type="http://schemas.openxmlformats.org/officeDocument/2006/relationships/image" Target="../media/image218.png"/><Relationship Id="rId71" Type="http://schemas.openxmlformats.org/officeDocument/2006/relationships/image" Target="../media/image36.png"/><Relationship Id="rId92" Type="http://schemas.openxmlformats.org/officeDocument/2006/relationships/customXml" Target="../ink/ink373.xml"/><Relationship Id="rId213" Type="http://schemas.openxmlformats.org/officeDocument/2006/relationships/image" Target="../media/image960.png"/><Relationship Id="rId234" Type="http://schemas.openxmlformats.org/officeDocument/2006/relationships/customXml" Target="../ink/ink444.xml"/><Relationship Id="rId2" Type="http://schemas.openxmlformats.org/officeDocument/2006/relationships/customXml" Target="../ink/ink328.xml"/><Relationship Id="rId29" Type="http://schemas.openxmlformats.org/officeDocument/2006/relationships/image" Target="../media/image15.png"/><Relationship Id="rId255" Type="http://schemas.openxmlformats.org/officeDocument/2006/relationships/image" Target="../media/image149.png"/><Relationship Id="rId276" Type="http://schemas.openxmlformats.org/officeDocument/2006/relationships/customXml" Target="../ink/ink465.xml"/><Relationship Id="rId297" Type="http://schemas.openxmlformats.org/officeDocument/2006/relationships/image" Target="../media/image162.png"/><Relationship Id="rId40" Type="http://schemas.openxmlformats.org/officeDocument/2006/relationships/customXml" Target="../ink/ink347.xml"/><Relationship Id="rId115" Type="http://schemas.openxmlformats.org/officeDocument/2006/relationships/image" Target="../media/image58.png"/><Relationship Id="rId136" Type="http://schemas.openxmlformats.org/officeDocument/2006/relationships/customXml" Target="../ink/ink395.xml"/><Relationship Id="rId157" Type="http://schemas.openxmlformats.org/officeDocument/2006/relationships/image" Target="../media/image109.png"/><Relationship Id="rId178" Type="http://schemas.openxmlformats.org/officeDocument/2006/relationships/customXml" Target="../ink/ink416.xml"/><Relationship Id="rId301" Type="http://schemas.openxmlformats.org/officeDocument/2006/relationships/image" Target="../media/image164.png"/><Relationship Id="rId322" Type="http://schemas.openxmlformats.org/officeDocument/2006/relationships/customXml" Target="../ink/ink488.xml"/><Relationship Id="rId343" Type="http://schemas.openxmlformats.org/officeDocument/2006/relationships/image" Target="../media/image185.png"/><Relationship Id="rId364" Type="http://schemas.openxmlformats.org/officeDocument/2006/relationships/customXml" Target="../ink/ink509.xml"/><Relationship Id="rId61" Type="http://schemas.openxmlformats.org/officeDocument/2006/relationships/image" Target="../media/image31.png"/><Relationship Id="rId82" Type="http://schemas.openxmlformats.org/officeDocument/2006/relationships/customXml" Target="../ink/ink368.xml"/><Relationship Id="rId199" Type="http://schemas.openxmlformats.org/officeDocument/2006/relationships/image" Target="../media/image126.png"/><Relationship Id="rId203" Type="http://schemas.openxmlformats.org/officeDocument/2006/relationships/image" Target="../media/image128.png"/><Relationship Id="rId385" Type="http://schemas.openxmlformats.org/officeDocument/2006/relationships/image" Target="../media/image206.png"/><Relationship Id="rId19" Type="http://schemas.openxmlformats.org/officeDocument/2006/relationships/image" Target="../media/image10.png"/><Relationship Id="rId224" Type="http://schemas.openxmlformats.org/officeDocument/2006/relationships/customXml" Target="../ink/ink439.xml"/><Relationship Id="rId245" Type="http://schemas.openxmlformats.org/officeDocument/2006/relationships/image" Target="../media/image144.png"/><Relationship Id="rId266" Type="http://schemas.openxmlformats.org/officeDocument/2006/relationships/customXml" Target="../ink/ink460.xml"/><Relationship Id="rId287" Type="http://schemas.openxmlformats.org/officeDocument/2006/relationships/image" Target="../media/image107.png"/><Relationship Id="rId410" Type="http://schemas.openxmlformats.org/officeDocument/2006/relationships/customXml" Target="../ink/ink532.xml"/><Relationship Id="rId30" Type="http://schemas.openxmlformats.org/officeDocument/2006/relationships/customXml" Target="../ink/ink342.xml"/><Relationship Id="rId105" Type="http://schemas.openxmlformats.org/officeDocument/2006/relationships/image" Target="../media/image53.png"/><Relationship Id="rId126" Type="http://schemas.openxmlformats.org/officeDocument/2006/relationships/customXml" Target="../ink/ink390.xml"/><Relationship Id="rId147" Type="http://schemas.openxmlformats.org/officeDocument/2006/relationships/image" Target="../media/image80.png"/><Relationship Id="rId168" Type="http://schemas.openxmlformats.org/officeDocument/2006/relationships/customXml" Target="../ink/ink411.xml"/><Relationship Id="rId312" Type="http://schemas.openxmlformats.org/officeDocument/2006/relationships/customXml" Target="../ink/ink483.xml"/><Relationship Id="rId333" Type="http://schemas.openxmlformats.org/officeDocument/2006/relationships/image" Target="../media/image180.png"/><Relationship Id="rId354" Type="http://schemas.openxmlformats.org/officeDocument/2006/relationships/customXml" Target="../ink/ink504.xml"/><Relationship Id="rId51" Type="http://schemas.openxmlformats.org/officeDocument/2006/relationships/image" Target="../media/image26.png"/><Relationship Id="rId72" Type="http://schemas.openxmlformats.org/officeDocument/2006/relationships/customXml" Target="../ink/ink363.xml"/><Relationship Id="rId93" Type="http://schemas.openxmlformats.org/officeDocument/2006/relationships/image" Target="../media/image47.png"/><Relationship Id="rId189" Type="http://schemas.openxmlformats.org/officeDocument/2006/relationships/image" Target="../media/image940.png"/><Relationship Id="rId375" Type="http://schemas.openxmlformats.org/officeDocument/2006/relationships/image" Target="../media/image201.png"/><Relationship Id="rId396" Type="http://schemas.openxmlformats.org/officeDocument/2006/relationships/customXml" Target="../ink/ink525.xml"/><Relationship Id="rId3" Type="http://schemas.openxmlformats.org/officeDocument/2006/relationships/image" Target="../media/image2.png"/><Relationship Id="rId214" Type="http://schemas.openxmlformats.org/officeDocument/2006/relationships/customXml" Target="../ink/ink434.xml"/><Relationship Id="rId235" Type="http://schemas.openxmlformats.org/officeDocument/2006/relationships/image" Target="../media/image139.png"/><Relationship Id="rId256" Type="http://schemas.openxmlformats.org/officeDocument/2006/relationships/customXml" Target="../ink/ink455.xml"/><Relationship Id="rId277" Type="http://schemas.openxmlformats.org/officeDocument/2006/relationships/image" Target="../media/image102.png"/><Relationship Id="rId298" Type="http://schemas.openxmlformats.org/officeDocument/2006/relationships/customXml" Target="../ink/ink476.xml"/><Relationship Id="rId400" Type="http://schemas.openxmlformats.org/officeDocument/2006/relationships/customXml" Target="../ink/ink527.xml"/><Relationship Id="rId116" Type="http://schemas.openxmlformats.org/officeDocument/2006/relationships/customXml" Target="../ink/ink385.xml"/><Relationship Id="rId137" Type="http://schemas.openxmlformats.org/officeDocument/2006/relationships/image" Target="../media/image75.png"/><Relationship Id="rId158" Type="http://schemas.openxmlformats.org/officeDocument/2006/relationships/customXml" Target="../ink/ink406.xml"/><Relationship Id="rId302" Type="http://schemas.openxmlformats.org/officeDocument/2006/relationships/customXml" Target="../ink/ink478.xml"/><Relationship Id="rId323" Type="http://schemas.openxmlformats.org/officeDocument/2006/relationships/image" Target="../media/image175.png"/><Relationship Id="rId344" Type="http://schemas.openxmlformats.org/officeDocument/2006/relationships/customXml" Target="../ink/ink499.xml"/><Relationship Id="rId20" Type="http://schemas.openxmlformats.org/officeDocument/2006/relationships/customXml" Target="../ink/ink337.xml"/><Relationship Id="rId41" Type="http://schemas.openxmlformats.org/officeDocument/2006/relationships/image" Target="../media/image21.png"/><Relationship Id="rId62" Type="http://schemas.openxmlformats.org/officeDocument/2006/relationships/customXml" Target="../ink/ink358.xml"/><Relationship Id="rId83" Type="http://schemas.openxmlformats.org/officeDocument/2006/relationships/image" Target="../media/image42.png"/><Relationship Id="rId179" Type="http://schemas.openxmlformats.org/officeDocument/2006/relationships/image" Target="../media/image890.png"/><Relationship Id="rId365" Type="http://schemas.openxmlformats.org/officeDocument/2006/relationships/image" Target="../media/image196.png"/><Relationship Id="rId386" Type="http://schemas.openxmlformats.org/officeDocument/2006/relationships/customXml" Target="../ink/ink520.xml"/><Relationship Id="rId190" Type="http://schemas.openxmlformats.org/officeDocument/2006/relationships/customXml" Target="../ink/ink422.xml"/><Relationship Id="rId204" Type="http://schemas.openxmlformats.org/officeDocument/2006/relationships/customXml" Target="../ink/ink429.xml"/><Relationship Id="rId225" Type="http://schemas.openxmlformats.org/officeDocument/2006/relationships/image" Target="../media/image134.png"/><Relationship Id="rId246" Type="http://schemas.openxmlformats.org/officeDocument/2006/relationships/customXml" Target="../ink/ink450.xml"/><Relationship Id="rId267" Type="http://schemas.openxmlformats.org/officeDocument/2006/relationships/image" Target="../media/image155.png"/><Relationship Id="rId288" Type="http://schemas.openxmlformats.org/officeDocument/2006/relationships/customXml" Target="../ink/ink471.xml"/><Relationship Id="rId411" Type="http://schemas.openxmlformats.org/officeDocument/2006/relationships/image" Target="../media/image219.png"/><Relationship Id="rId106" Type="http://schemas.openxmlformats.org/officeDocument/2006/relationships/customXml" Target="../ink/ink380.xml"/><Relationship Id="rId127" Type="http://schemas.openxmlformats.org/officeDocument/2006/relationships/image" Target="../media/image64.png"/><Relationship Id="rId313" Type="http://schemas.openxmlformats.org/officeDocument/2006/relationships/image" Target="../media/image170.png"/><Relationship Id="rId10" Type="http://schemas.openxmlformats.org/officeDocument/2006/relationships/customXml" Target="../ink/ink332.xml"/><Relationship Id="rId31" Type="http://schemas.openxmlformats.org/officeDocument/2006/relationships/image" Target="../media/image16.png"/><Relationship Id="rId52" Type="http://schemas.openxmlformats.org/officeDocument/2006/relationships/customXml" Target="../ink/ink353.xml"/><Relationship Id="rId73" Type="http://schemas.openxmlformats.org/officeDocument/2006/relationships/image" Target="../media/image37.png"/><Relationship Id="rId94" Type="http://schemas.openxmlformats.org/officeDocument/2006/relationships/customXml" Target="../ink/ink374.xml"/><Relationship Id="rId148" Type="http://schemas.openxmlformats.org/officeDocument/2006/relationships/customXml" Target="../ink/ink401.xml"/><Relationship Id="rId169" Type="http://schemas.openxmlformats.org/officeDocument/2006/relationships/image" Target="../media/image115.png"/><Relationship Id="rId334" Type="http://schemas.openxmlformats.org/officeDocument/2006/relationships/customXml" Target="../ink/ink494.xml"/><Relationship Id="rId355" Type="http://schemas.openxmlformats.org/officeDocument/2006/relationships/image" Target="../media/image191.png"/><Relationship Id="rId376" Type="http://schemas.openxmlformats.org/officeDocument/2006/relationships/customXml" Target="../ink/ink515.xml"/><Relationship Id="rId397" Type="http://schemas.openxmlformats.org/officeDocument/2006/relationships/image" Target="../media/image212.png"/><Relationship Id="rId4" Type="http://schemas.openxmlformats.org/officeDocument/2006/relationships/customXml" Target="../ink/ink329.xml"/><Relationship Id="rId180" Type="http://schemas.openxmlformats.org/officeDocument/2006/relationships/customXml" Target="../ink/ink417.xml"/><Relationship Id="rId215" Type="http://schemas.openxmlformats.org/officeDocument/2006/relationships/image" Target="../media/image970.png"/><Relationship Id="rId236" Type="http://schemas.openxmlformats.org/officeDocument/2006/relationships/customXml" Target="../ink/ink445.xml"/><Relationship Id="rId257" Type="http://schemas.openxmlformats.org/officeDocument/2006/relationships/image" Target="../media/image150.png"/><Relationship Id="rId278" Type="http://schemas.openxmlformats.org/officeDocument/2006/relationships/customXml" Target="../ink/ink466.xml"/><Relationship Id="rId401" Type="http://schemas.openxmlformats.org/officeDocument/2006/relationships/image" Target="../media/image214.png"/><Relationship Id="rId303" Type="http://schemas.openxmlformats.org/officeDocument/2006/relationships/image" Target="../media/image165.png"/><Relationship Id="rId42" Type="http://schemas.openxmlformats.org/officeDocument/2006/relationships/customXml" Target="../ink/ink348.xml"/><Relationship Id="rId84" Type="http://schemas.openxmlformats.org/officeDocument/2006/relationships/customXml" Target="../ink/ink369.xml"/><Relationship Id="rId138" Type="http://schemas.openxmlformats.org/officeDocument/2006/relationships/customXml" Target="../ink/ink396.xml"/><Relationship Id="rId345" Type="http://schemas.openxmlformats.org/officeDocument/2006/relationships/image" Target="../media/image186.png"/><Relationship Id="rId387" Type="http://schemas.openxmlformats.org/officeDocument/2006/relationships/image" Target="../media/image207.png"/><Relationship Id="rId191" Type="http://schemas.openxmlformats.org/officeDocument/2006/relationships/image" Target="../media/image122.png"/><Relationship Id="rId205" Type="http://schemas.openxmlformats.org/officeDocument/2006/relationships/image" Target="../media/image129.png"/><Relationship Id="rId247" Type="http://schemas.openxmlformats.org/officeDocument/2006/relationships/image" Target="../media/image145.png"/><Relationship Id="rId412" Type="http://schemas.openxmlformats.org/officeDocument/2006/relationships/customXml" Target="../ink/ink533.xml"/><Relationship Id="rId107" Type="http://schemas.openxmlformats.org/officeDocument/2006/relationships/image" Target="../media/image54.png"/><Relationship Id="rId289" Type="http://schemas.openxmlformats.org/officeDocument/2006/relationships/image" Target="../media/image158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83.png"/><Relationship Id="rId314" Type="http://schemas.openxmlformats.org/officeDocument/2006/relationships/customXml" Target="../ink/ink484.xml"/><Relationship Id="rId356" Type="http://schemas.openxmlformats.org/officeDocument/2006/relationships/customXml" Target="../ink/ink505.xml"/><Relationship Id="rId398" Type="http://schemas.openxmlformats.org/officeDocument/2006/relationships/customXml" Target="../ink/ink526.xml"/><Relationship Id="rId95" Type="http://schemas.openxmlformats.org/officeDocument/2006/relationships/image" Target="../media/image48.png"/><Relationship Id="rId160" Type="http://schemas.openxmlformats.org/officeDocument/2006/relationships/customXml" Target="../ink/ink407.xml"/><Relationship Id="rId216" Type="http://schemas.openxmlformats.org/officeDocument/2006/relationships/customXml" Target="../ink/ink435.xml"/><Relationship Id="rId258" Type="http://schemas.openxmlformats.org/officeDocument/2006/relationships/customXml" Target="../ink/ink456.xml"/><Relationship Id="rId22" Type="http://schemas.openxmlformats.org/officeDocument/2006/relationships/customXml" Target="../ink/ink338.xml"/><Relationship Id="rId64" Type="http://schemas.openxmlformats.org/officeDocument/2006/relationships/customXml" Target="../ink/ink359.xml"/><Relationship Id="rId118" Type="http://schemas.openxmlformats.org/officeDocument/2006/relationships/customXml" Target="../ink/ink386.xml"/><Relationship Id="rId325" Type="http://schemas.openxmlformats.org/officeDocument/2006/relationships/image" Target="../media/image176.png"/><Relationship Id="rId367" Type="http://schemas.openxmlformats.org/officeDocument/2006/relationships/image" Target="../media/image197.png"/><Relationship Id="rId171" Type="http://schemas.openxmlformats.org/officeDocument/2006/relationships/image" Target="../media/image116.png"/><Relationship Id="rId227" Type="http://schemas.openxmlformats.org/officeDocument/2006/relationships/image" Target="../media/image135.png"/><Relationship Id="rId269" Type="http://schemas.openxmlformats.org/officeDocument/2006/relationships/image" Target="../media/image156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467.xml"/><Relationship Id="rId336" Type="http://schemas.openxmlformats.org/officeDocument/2006/relationships/customXml" Target="../ink/ink495.xml"/><Relationship Id="rId75" Type="http://schemas.openxmlformats.org/officeDocument/2006/relationships/image" Target="../media/image38.png"/><Relationship Id="rId140" Type="http://schemas.openxmlformats.org/officeDocument/2006/relationships/customXml" Target="../ink/ink397.xml"/><Relationship Id="rId182" Type="http://schemas.openxmlformats.org/officeDocument/2006/relationships/customXml" Target="../ink/ink418.xml"/><Relationship Id="rId378" Type="http://schemas.openxmlformats.org/officeDocument/2006/relationships/customXml" Target="../ink/ink516.xml"/><Relationship Id="rId403" Type="http://schemas.openxmlformats.org/officeDocument/2006/relationships/image" Target="../media/image215.png"/><Relationship Id="rId6" Type="http://schemas.openxmlformats.org/officeDocument/2006/relationships/customXml" Target="../ink/ink330.xml"/><Relationship Id="rId238" Type="http://schemas.openxmlformats.org/officeDocument/2006/relationships/customXml" Target="../ink/ink446.xml"/><Relationship Id="rId291" Type="http://schemas.openxmlformats.org/officeDocument/2006/relationships/image" Target="../media/image159.png"/><Relationship Id="rId305" Type="http://schemas.openxmlformats.org/officeDocument/2006/relationships/image" Target="../media/image166.png"/><Relationship Id="rId347" Type="http://schemas.openxmlformats.org/officeDocument/2006/relationships/image" Target="../media/image187.png"/><Relationship Id="rId44" Type="http://schemas.openxmlformats.org/officeDocument/2006/relationships/customXml" Target="../ink/ink349.xml"/><Relationship Id="rId86" Type="http://schemas.openxmlformats.org/officeDocument/2006/relationships/customXml" Target="../ink/ink370.xml"/><Relationship Id="rId151" Type="http://schemas.openxmlformats.org/officeDocument/2006/relationships/image" Target="../media/image84.png"/><Relationship Id="rId389" Type="http://schemas.openxmlformats.org/officeDocument/2006/relationships/image" Target="../media/image208.png"/><Relationship Id="rId193" Type="http://schemas.openxmlformats.org/officeDocument/2006/relationships/image" Target="../media/image123.png"/><Relationship Id="rId207" Type="http://schemas.openxmlformats.org/officeDocument/2006/relationships/image" Target="../media/image130.png"/><Relationship Id="rId249" Type="http://schemas.openxmlformats.org/officeDocument/2006/relationships/image" Target="../media/image146.png"/><Relationship Id="rId414" Type="http://schemas.openxmlformats.org/officeDocument/2006/relationships/customXml" Target="../ink/ink534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457.xml"/><Relationship Id="rId316" Type="http://schemas.openxmlformats.org/officeDocument/2006/relationships/customXml" Target="../ink/ink485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387.xml"/><Relationship Id="rId358" Type="http://schemas.openxmlformats.org/officeDocument/2006/relationships/customXml" Target="../ink/ink506.xml"/><Relationship Id="rId162" Type="http://schemas.openxmlformats.org/officeDocument/2006/relationships/customXml" Target="../ink/ink408.xml"/><Relationship Id="rId218" Type="http://schemas.openxmlformats.org/officeDocument/2006/relationships/customXml" Target="../ink/ink436.xml"/><Relationship Id="rId271" Type="http://schemas.openxmlformats.org/officeDocument/2006/relationships/image" Target="../media/image157.png"/><Relationship Id="rId24" Type="http://schemas.openxmlformats.org/officeDocument/2006/relationships/customXml" Target="../ink/ink339.xml"/><Relationship Id="rId66" Type="http://schemas.openxmlformats.org/officeDocument/2006/relationships/customXml" Target="../ink/ink360.xml"/><Relationship Id="rId131" Type="http://schemas.openxmlformats.org/officeDocument/2006/relationships/image" Target="../media/image66.png"/><Relationship Id="rId327" Type="http://schemas.openxmlformats.org/officeDocument/2006/relationships/image" Target="../media/image177.png"/><Relationship Id="rId369" Type="http://schemas.openxmlformats.org/officeDocument/2006/relationships/image" Target="../media/image198.png"/><Relationship Id="rId173" Type="http://schemas.openxmlformats.org/officeDocument/2006/relationships/image" Target="../media/image117.png"/><Relationship Id="rId229" Type="http://schemas.openxmlformats.org/officeDocument/2006/relationships/image" Target="../media/image136.png"/><Relationship Id="rId380" Type="http://schemas.openxmlformats.org/officeDocument/2006/relationships/customXml" Target="../ink/ink517.xml"/><Relationship Id="rId240" Type="http://schemas.openxmlformats.org/officeDocument/2006/relationships/customXml" Target="../ink/ink447.xml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377.xml"/><Relationship Id="rId282" Type="http://schemas.openxmlformats.org/officeDocument/2006/relationships/customXml" Target="../ink/ink468.xml"/><Relationship Id="rId338" Type="http://schemas.openxmlformats.org/officeDocument/2006/relationships/customXml" Target="../ink/ink496.xml"/><Relationship Id="rId8" Type="http://schemas.openxmlformats.org/officeDocument/2006/relationships/customXml" Target="../ink/ink331.xml"/><Relationship Id="rId142" Type="http://schemas.openxmlformats.org/officeDocument/2006/relationships/customXml" Target="../ink/ink398.xml"/><Relationship Id="rId184" Type="http://schemas.openxmlformats.org/officeDocument/2006/relationships/customXml" Target="../ink/ink419.xml"/><Relationship Id="rId391" Type="http://schemas.openxmlformats.org/officeDocument/2006/relationships/image" Target="../media/image209.png"/><Relationship Id="rId405" Type="http://schemas.openxmlformats.org/officeDocument/2006/relationships/image" Target="../media/image216.png"/><Relationship Id="rId251" Type="http://schemas.openxmlformats.org/officeDocument/2006/relationships/image" Target="../media/image147.png"/><Relationship Id="rId46" Type="http://schemas.openxmlformats.org/officeDocument/2006/relationships/customXml" Target="../ink/ink350.xml"/><Relationship Id="rId293" Type="http://schemas.openxmlformats.org/officeDocument/2006/relationships/image" Target="../media/image160.png"/><Relationship Id="rId307" Type="http://schemas.openxmlformats.org/officeDocument/2006/relationships/image" Target="../media/image167.png"/><Relationship Id="rId349" Type="http://schemas.openxmlformats.org/officeDocument/2006/relationships/image" Target="../media/image188.png"/><Relationship Id="rId88" Type="http://schemas.openxmlformats.org/officeDocument/2006/relationships/customXml" Target="../ink/ink371.xml"/><Relationship Id="rId111" Type="http://schemas.openxmlformats.org/officeDocument/2006/relationships/image" Target="../media/image56.png"/><Relationship Id="rId153" Type="http://schemas.openxmlformats.org/officeDocument/2006/relationships/image" Target="../media/image85.png"/><Relationship Id="rId195" Type="http://schemas.openxmlformats.org/officeDocument/2006/relationships/image" Target="../media/image124.png"/><Relationship Id="rId209" Type="http://schemas.openxmlformats.org/officeDocument/2006/relationships/image" Target="../media/image131.png"/><Relationship Id="rId360" Type="http://schemas.openxmlformats.org/officeDocument/2006/relationships/customXml" Target="../ink/ink507.xml"/><Relationship Id="rId416" Type="http://schemas.openxmlformats.org/officeDocument/2006/relationships/customXml" Target="../ink/ink535.xml"/><Relationship Id="rId220" Type="http://schemas.openxmlformats.org/officeDocument/2006/relationships/customXml" Target="../ink/ink437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customXml" Target="../ink/ink458.xml"/><Relationship Id="rId318" Type="http://schemas.openxmlformats.org/officeDocument/2006/relationships/customXml" Target="../ink/ink486.xml"/><Relationship Id="rId99" Type="http://schemas.openxmlformats.org/officeDocument/2006/relationships/image" Target="../media/image50.png"/><Relationship Id="rId122" Type="http://schemas.openxmlformats.org/officeDocument/2006/relationships/customXml" Target="../ink/ink388.xml"/><Relationship Id="rId164" Type="http://schemas.openxmlformats.org/officeDocument/2006/relationships/customXml" Target="../ink/ink409.xml"/><Relationship Id="rId371" Type="http://schemas.openxmlformats.org/officeDocument/2006/relationships/image" Target="../media/image199.png"/><Relationship Id="rId26" Type="http://schemas.openxmlformats.org/officeDocument/2006/relationships/customXml" Target="../ink/ink340.xml"/><Relationship Id="rId231" Type="http://schemas.openxmlformats.org/officeDocument/2006/relationships/image" Target="../media/image137.png"/><Relationship Id="rId273" Type="http://schemas.openxmlformats.org/officeDocument/2006/relationships/image" Target="../media/image100.png"/><Relationship Id="rId329" Type="http://schemas.openxmlformats.org/officeDocument/2006/relationships/image" Target="../media/image178.png"/><Relationship Id="rId68" Type="http://schemas.openxmlformats.org/officeDocument/2006/relationships/customXml" Target="../ink/ink361.xml"/><Relationship Id="rId133" Type="http://schemas.openxmlformats.org/officeDocument/2006/relationships/image" Target="../media/image67.png"/><Relationship Id="rId175" Type="http://schemas.openxmlformats.org/officeDocument/2006/relationships/image" Target="../media/image870.png"/><Relationship Id="rId340" Type="http://schemas.openxmlformats.org/officeDocument/2006/relationships/customXml" Target="../ink/ink497.xml"/><Relationship Id="rId200" Type="http://schemas.openxmlformats.org/officeDocument/2006/relationships/customXml" Target="../ink/ink427.xml"/><Relationship Id="rId382" Type="http://schemas.openxmlformats.org/officeDocument/2006/relationships/customXml" Target="../ink/ink518.xml"/><Relationship Id="rId242" Type="http://schemas.openxmlformats.org/officeDocument/2006/relationships/customXml" Target="../ink/ink448.xml"/><Relationship Id="rId284" Type="http://schemas.openxmlformats.org/officeDocument/2006/relationships/customXml" Target="../ink/ink469.xml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378.xml"/><Relationship Id="rId144" Type="http://schemas.openxmlformats.org/officeDocument/2006/relationships/customXml" Target="../ink/ink399.xml"/><Relationship Id="rId90" Type="http://schemas.openxmlformats.org/officeDocument/2006/relationships/customXml" Target="../ink/ink372.xml"/><Relationship Id="rId186" Type="http://schemas.openxmlformats.org/officeDocument/2006/relationships/customXml" Target="../ink/ink420.xml"/><Relationship Id="rId351" Type="http://schemas.openxmlformats.org/officeDocument/2006/relationships/image" Target="../media/image189.png"/><Relationship Id="rId393" Type="http://schemas.openxmlformats.org/officeDocument/2006/relationships/image" Target="../media/image210.png"/><Relationship Id="rId407" Type="http://schemas.openxmlformats.org/officeDocument/2006/relationships/image" Target="../media/image217.png"/><Relationship Id="rId211" Type="http://schemas.openxmlformats.org/officeDocument/2006/relationships/image" Target="../media/image950.png"/><Relationship Id="rId253" Type="http://schemas.openxmlformats.org/officeDocument/2006/relationships/image" Target="../media/image148.png"/><Relationship Id="rId295" Type="http://schemas.openxmlformats.org/officeDocument/2006/relationships/image" Target="../media/image161.png"/><Relationship Id="rId309" Type="http://schemas.openxmlformats.org/officeDocument/2006/relationships/image" Target="../media/image168.png"/><Relationship Id="rId48" Type="http://schemas.openxmlformats.org/officeDocument/2006/relationships/customXml" Target="../ink/ink351.xml"/><Relationship Id="rId113" Type="http://schemas.openxmlformats.org/officeDocument/2006/relationships/image" Target="../media/image57.png"/><Relationship Id="rId320" Type="http://schemas.openxmlformats.org/officeDocument/2006/relationships/customXml" Target="../ink/ink487.xml"/><Relationship Id="rId155" Type="http://schemas.openxmlformats.org/officeDocument/2006/relationships/image" Target="../media/image86.png"/><Relationship Id="rId197" Type="http://schemas.openxmlformats.org/officeDocument/2006/relationships/image" Target="../media/image125.png"/><Relationship Id="rId362" Type="http://schemas.openxmlformats.org/officeDocument/2006/relationships/customXml" Target="../ink/ink508.xml"/><Relationship Id="rId418" Type="http://schemas.openxmlformats.org/officeDocument/2006/relationships/customXml" Target="../ink/ink53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92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10.png"/><Relationship Id="rId324" Type="http://schemas.openxmlformats.org/officeDocument/2006/relationships/customXml" Target="../ink/ink698.xml"/><Relationship Id="rId170" Type="http://schemas.openxmlformats.org/officeDocument/2006/relationships/customXml" Target="../ink/ink621.xml"/><Relationship Id="rId226" Type="http://schemas.openxmlformats.org/officeDocument/2006/relationships/customXml" Target="../ink/ink649.xml"/><Relationship Id="rId268" Type="http://schemas.openxmlformats.org/officeDocument/2006/relationships/customXml" Target="../ink/ink670.xml"/><Relationship Id="rId32" Type="http://schemas.openxmlformats.org/officeDocument/2006/relationships/customXml" Target="../ink/ink552.xml"/><Relationship Id="rId74" Type="http://schemas.openxmlformats.org/officeDocument/2006/relationships/customXml" Target="../ink/ink573.xml"/><Relationship Id="rId128" Type="http://schemas.openxmlformats.org/officeDocument/2006/relationships/customXml" Target="../ink/ink600.xml"/><Relationship Id="rId5" Type="http://schemas.openxmlformats.org/officeDocument/2006/relationships/image" Target="../media/image3.png"/><Relationship Id="rId181" Type="http://schemas.openxmlformats.org/officeDocument/2006/relationships/image" Target="../media/image900.png"/><Relationship Id="rId237" Type="http://schemas.openxmlformats.org/officeDocument/2006/relationships/image" Target="../media/image140.png"/><Relationship Id="rId279" Type="http://schemas.openxmlformats.org/officeDocument/2006/relationships/image" Target="../media/image103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681.xml"/><Relationship Id="rId304" Type="http://schemas.openxmlformats.org/officeDocument/2006/relationships/customXml" Target="../ink/ink688.xml"/><Relationship Id="rId85" Type="http://schemas.openxmlformats.org/officeDocument/2006/relationships/image" Target="../media/image43.png"/><Relationship Id="rId150" Type="http://schemas.openxmlformats.org/officeDocument/2006/relationships/customXml" Target="../ink/ink611.xml"/><Relationship Id="rId192" Type="http://schemas.openxmlformats.org/officeDocument/2006/relationships/customXml" Target="../ink/ink632.xml"/><Relationship Id="rId206" Type="http://schemas.openxmlformats.org/officeDocument/2006/relationships/customXml" Target="../ink/ink639.xml"/><Relationship Id="rId248" Type="http://schemas.openxmlformats.org/officeDocument/2006/relationships/customXml" Target="../ink/ink660.xml"/><Relationship Id="rId12" Type="http://schemas.openxmlformats.org/officeDocument/2006/relationships/customXml" Target="../ink/ink542.xml"/><Relationship Id="rId108" Type="http://schemas.openxmlformats.org/officeDocument/2006/relationships/customXml" Target="../ink/ink590.xml"/><Relationship Id="rId315" Type="http://schemas.openxmlformats.org/officeDocument/2006/relationships/image" Target="../media/image200.png"/><Relationship Id="rId54" Type="http://schemas.openxmlformats.org/officeDocument/2006/relationships/customXml" Target="../ink/ink563.xml"/><Relationship Id="rId96" Type="http://schemas.openxmlformats.org/officeDocument/2006/relationships/customXml" Target="../ink/ink584.xml"/><Relationship Id="rId161" Type="http://schemas.openxmlformats.org/officeDocument/2006/relationships/image" Target="../media/image111.png"/><Relationship Id="rId217" Type="http://schemas.openxmlformats.org/officeDocument/2006/relationships/image" Target="../media/image980.png"/><Relationship Id="rId259" Type="http://schemas.openxmlformats.org/officeDocument/2006/relationships/image" Target="../media/image15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671.xml"/><Relationship Id="rId326" Type="http://schemas.openxmlformats.org/officeDocument/2006/relationships/customXml" Target="../ink/ink699.xml"/><Relationship Id="rId65" Type="http://schemas.openxmlformats.org/officeDocument/2006/relationships/image" Target="../media/image33.png"/><Relationship Id="rId130" Type="http://schemas.openxmlformats.org/officeDocument/2006/relationships/customXml" Target="../ink/ink601.xml"/><Relationship Id="rId172" Type="http://schemas.openxmlformats.org/officeDocument/2006/relationships/customXml" Target="../ink/ink622.xml"/><Relationship Id="rId228" Type="http://schemas.openxmlformats.org/officeDocument/2006/relationships/customXml" Target="../ink/ink650.xml"/><Relationship Id="rId281" Type="http://schemas.openxmlformats.org/officeDocument/2006/relationships/image" Target="../media/image104.png"/><Relationship Id="rId34" Type="http://schemas.openxmlformats.org/officeDocument/2006/relationships/customXml" Target="../ink/ink553.xml"/><Relationship Id="rId76" Type="http://schemas.openxmlformats.org/officeDocument/2006/relationships/customXml" Target="../ink/ink574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83" Type="http://schemas.openxmlformats.org/officeDocument/2006/relationships/image" Target="../media/image910.png"/><Relationship Id="rId239" Type="http://schemas.openxmlformats.org/officeDocument/2006/relationships/image" Target="../media/image141.png"/><Relationship Id="rId250" Type="http://schemas.openxmlformats.org/officeDocument/2006/relationships/customXml" Target="../ink/ink661.xml"/><Relationship Id="rId271" Type="http://schemas.openxmlformats.org/officeDocument/2006/relationships/image" Target="../media/image157.png"/><Relationship Id="rId292" Type="http://schemas.openxmlformats.org/officeDocument/2006/relationships/customXml" Target="../ink/ink682.xml"/><Relationship Id="rId306" Type="http://schemas.openxmlformats.org/officeDocument/2006/relationships/customXml" Target="../ink/ink689.xml"/><Relationship Id="rId24" Type="http://schemas.openxmlformats.org/officeDocument/2006/relationships/customXml" Target="../ink/ink548.xml"/><Relationship Id="rId45" Type="http://schemas.openxmlformats.org/officeDocument/2006/relationships/image" Target="../media/image23.png"/><Relationship Id="rId66" Type="http://schemas.openxmlformats.org/officeDocument/2006/relationships/customXml" Target="../ink/ink569.xml"/><Relationship Id="rId87" Type="http://schemas.openxmlformats.org/officeDocument/2006/relationships/image" Target="../media/image44.png"/><Relationship Id="rId110" Type="http://schemas.openxmlformats.org/officeDocument/2006/relationships/customXml" Target="../ink/ink591.xml"/><Relationship Id="rId131" Type="http://schemas.openxmlformats.org/officeDocument/2006/relationships/image" Target="../media/image66.png"/><Relationship Id="rId327" Type="http://schemas.openxmlformats.org/officeDocument/2006/relationships/image" Target="../media/image206.png"/><Relationship Id="rId152" Type="http://schemas.openxmlformats.org/officeDocument/2006/relationships/customXml" Target="../ink/ink612.xml"/><Relationship Id="rId173" Type="http://schemas.openxmlformats.org/officeDocument/2006/relationships/image" Target="../media/image117.png"/><Relationship Id="rId194" Type="http://schemas.openxmlformats.org/officeDocument/2006/relationships/customXml" Target="../ink/ink633.xml"/><Relationship Id="rId208" Type="http://schemas.openxmlformats.org/officeDocument/2006/relationships/customXml" Target="../ink/ink640.xml"/><Relationship Id="rId229" Type="http://schemas.openxmlformats.org/officeDocument/2006/relationships/image" Target="../media/image136.png"/><Relationship Id="rId240" Type="http://schemas.openxmlformats.org/officeDocument/2006/relationships/customXml" Target="../ink/ink656.xml"/><Relationship Id="rId261" Type="http://schemas.openxmlformats.org/officeDocument/2006/relationships/image" Target="../media/image152.png"/><Relationship Id="rId14" Type="http://schemas.openxmlformats.org/officeDocument/2006/relationships/customXml" Target="../ink/ink543.xml"/><Relationship Id="rId35" Type="http://schemas.openxmlformats.org/officeDocument/2006/relationships/image" Target="../media/image18.png"/><Relationship Id="rId56" Type="http://schemas.openxmlformats.org/officeDocument/2006/relationships/customXml" Target="../ink/ink564.xml"/><Relationship Id="rId77" Type="http://schemas.openxmlformats.org/officeDocument/2006/relationships/image" Target="../media/image39.png"/><Relationship Id="rId100" Type="http://schemas.openxmlformats.org/officeDocument/2006/relationships/customXml" Target="../ink/ink586.xml"/><Relationship Id="rId282" Type="http://schemas.openxmlformats.org/officeDocument/2006/relationships/customXml" Target="../ink/ink677.xml"/><Relationship Id="rId317" Type="http://schemas.openxmlformats.org/officeDocument/2006/relationships/image" Target="../media/image201.png"/><Relationship Id="rId8" Type="http://schemas.openxmlformats.org/officeDocument/2006/relationships/customXml" Target="../ink/ink540.xml"/><Relationship Id="rId98" Type="http://schemas.openxmlformats.org/officeDocument/2006/relationships/customXml" Target="../ink/ink585.xml"/><Relationship Id="rId121" Type="http://schemas.openxmlformats.org/officeDocument/2006/relationships/image" Target="../media/image61.png"/><Relationship Id="rId142" Type="http://schemas.openxmlformats.org/officeDocument/2006/relationships/customXml" Target="../ink/ink607.xml"/><Relationship Id="rId163" Type="http://schemas.openxmlformats.org/officeDocument/2006/relationships/image" Target="../media/image112.png"/><Relationship Id="rId184" Type="http://schemas.openxmlformats.org/officeDocument/2006/relationships/customXml" Target="../ink/ink628.xml"/><Relationship Id="rId219" Type="http://schemas.openxmlformats.org/officeDocument/2006/relationships/image" Target="../media/image990.png"/><Relationship Id="rId230" Type="http://schemas.openxmlformats.org/officeDocument/2006/relationships/customXml" Target="../ink/ink651.xml"/><Relationship Id="rId251" Type="http://schemas.openxmlformats.org/officeDocument/2006/relationships/image" Target="../media/image147.png"/><Relationship Id="rId25" Type="http://schemas.openxmlformats.org/officeDocument/2006/relationships/image" Target="../media/image13.png"/><Relationship Id="rId46" Type="http://schemas.openxmlformats.org/officeDocument/2006/relationships/customXml" Target="../ink/ink559.xml"/><Relationship Id="rId67" Type="http://schemas.openxmlformats.org/officeDocument/2006/relationships/image" Target="../media/image34.png"/><Relationship Id="rId272" Type="http://schemas.openxmlformats.org/officeDocument/2006/relationships/customXml" Target="../ink/ink672.xml"/><Relationship Id="rId293" Type="http://schemas.openxmlformats.org/officeDocument/2006/relationships/image" Target="../media/image161.png"/><Relationship Id="rId307" Type="http://schemas.openxmlformats.org/officeDocument/2006/relationships/image" Target="../media/image196.png"/><Relationship Id="rId328" Type="http://schemas.openxmlformats.org/officeDocument/2006/relationships/customXml" Target="../ink/ink700.xml"/><Relationship Id="rId88" Type="http://schemas.openxmlformats.org/officeDocument/2006/relationships/customXml" Target="../ink/ink580.xml"/><Relationship Id="rId111" Type="http://schemas.openxmlformats.org/officeDocument/2006/relationships/image" Target="../media/image56.png"/><Relationship Id="rId132" Type="http://schemas.openxmlformats.org/officeDocument/2006/relationships/customXml" Target="../ink/ink602.xml"/><Relationship Id="rId153" Type="http://schemas.openxmlformats.org/officeDocument/2006/relationships/image" Target="../media/image85.png"/><Relationship Id="rId174" Type="http://schemas.openxmlformats.org/officeDocument/2006/relationships/customXml" Target="../ink/ink623.xml"/><Relationship Id="rId195" Type="http://schemas.openxmlformats.org/officeDocument/2006/relationships/image" Target="../media/image124.png"/><Relationship Id="rId209" Type="http://schemas.openxmlformats.org/officeDocument/2006/relationships/image" Target="../media/image131.png"/><Relationship Id="rId220" Type="http://schemas.openxmlformats.org/officeDocument/2006/relationships/customXml" Target="../ink/ink646.xml"/><Relationship Id="rId241" Type="http://schemas.openxmlformats.org/officeDocument/2006/relationships/image" Target="../media/image142.png"/><Relationship Id="rId15" Type="http://schemas.openxmlformats.org/officeDocument/2006/relationships/image" Target="../media/image8.png"/><Relationship Id="rId36" Type="http://schemas.openxmlformats.org/officeDocument/2006/relationships/customXml" Target="../ink/ink554.xml"/><Relationship Id="rId57" Type="http://schemas.openxmlformats.org/officeDocument/2006/relationships/image" Target="../media/image29.png"/><Relationship Id="rId262" Type="http://schemas.openxmlformats.org/officeDocument/2006/relationships/customXml" Target="../ink/ink667.xml"/><Relationship Id="rId283" Type="http://schemas.openxmlformats.org/officeDocument/2006/relationships/image" Target="../media/image105.png"/><Relationship Id="rId318" Type="http://schemas.openxmlformats.org/officeDocument/2006/relationships/customXml" Target="../ink/ink695.xml"/><Relationship Id="rId78" Type="http://schemas.openxmlformats.org/officeDocument/2006/relationships/customXml" Target="../ink/ink575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597.xml"/><Relationship Id="rId143" Type="http://schemas.openxmlformats.org/officeDocument/2006/relationships/image" Target="../media/image78.png"/><Relationship Id="rId164" Type="http://schemas.openxmlformats.org/officeDocument/2006/relationships/customXml" Target="../ink/ink618.xml"/><Relationship Id="rId185" Type="http://schemas.openxmlformats.org/officeDocument/2006/relationships/image" Target="../media/image920.png"/><Relationship Id="rId9" Type="http://schemas.openxmlformats.org/officeDocument/2006/relationships/image" Target="../media/image5.png"/><Relationship Id="rId210" Type="http://schemas.openxmlformats.org/officeDocument/2006/relationships/customXml" Target="../ink/ink641.xml"/><Relationship Id="rId26" Type="http://schemas.openxmlformats.org/officeDocument/2006/relationships/customXml" Target="../ink/ink549.xml"/><Relationship Id="rId231" Type="http://schemas.openxmlformats.org/officeDocument/2006/relationships/image" Target="../media/image137.png"/><Relationship Id="rId252" Type="http://schemas.openxmlformats.org/officeDocument/2006/relationships/customXml" Target="../ink/ink662.xml"/><Relationship Id="rId273" Type="http://schemas.openxmlformats.org/officeDocument/2006/relationships/image" Target="../media/image100.png"/><Relationship Id="rId294" Type="http://schemas.openxmlformats.org/officeDocument/2006/relationships/customXml" Target="../ink/ink683.xml"/><Relationship Id="rId308" Type="http://schemas.openxmlformats.org/officeDocument/2006/relationships/customXml" Target="../ink/ink690.xml"/><Relationship Id="rId329" Type="http://schemas.openxmlformats.org/officeDocument/2006/relationships/image" Target="../media/image224.png"/><Relationship Id="rId47" Type="http://schemas.openxmlformats.org/officeDocument/2006/relationships/image" Target="../media/image24.png"/><Relationship Id="rId68" Type="http://schemas.openxmlformats.org/officeDocument/2006/relationships/customXml" Target="../ink/ink570.xml"/><Relationship Id="rId89" Type="http://schemas.openxmlformats.org/officeDocument/2006/relationships/image" Target="../media/image45.png"/><Relationship Id="rId112" Type="http://schemas.openxmlformats.org/officeDocument/2006/relationships/customXml" Target="../ink/ink592.xml"/><Relationship Id="rId133" Type="http://schemas.openxmlformats.org/officeDocument/2006/relationships/image" Target="../media/image67.png"/><Relationship Id="rId154" Type="http://schemas.openxmlformats.org/officeDocument/2006/relationships/customXml" Target="../ink/ink613.xml"/><Relationship Id="rId175" Type="http://schemas.openxmlformats.org/officeDocument/2006/relationships/image" Target="../media/image870.png"/><Relationship Id="rId196" Type="http://schemas.openxmlformats.org/officeDocument/2006/relationships/customXml" Target="../ink/ink634.xml"/><Relationship Id="rId200" Type="http://schemas.openxmlformats.org/officeDocument/2006/relationships/customXml" Target="../ink/ink636.xml"/><Relationship Id="rId16" Type="http://schemas.openxmlformats.org/officeDocument/2006/relationships/customXml" Target="../ink/ink544.xml"/><Relationship Id="rId221" Type="http://schemas.openxmlformats.org/officeDocument/2006/relationships/image" Target="../media/image132.png"/><Relationship Id="rId242" Type="http://schemas.openxmlformats.org/officeDocument/2006/relationships/customXml" Target="../ink/ink657.xml"/><Relationship Id="rId263" Type="http://schemas.openxmlformats.org/officeDocument/2006/relationships/image" Target="../media/image153.png"/><Relationship Id="rId284" Type="http://schemas.openxmlformats.org/officeDocument/2006/relationships/customXml" Target="../ink/ink678.xml"/><Relationship Id="rId319" Type="http://schemas.openxmlformats.org/officeDocument/2006/relationships/image" Target="../media/image202.png"/><Relationship Id="rId37" Type="http://schemas.openxmlformats.org/officeDocument/2006/relationships/image" Target="../media/image19.png"/><Relationship Id="rId58" Type="http://schemas.openxmlformats.org/officeDocument/2006/relationships/customXml" Target="../ink/ink565.xml"/><Relationship Id="rId79" Type="http://schemas.openxmlformats.org/officeDocument/2006/relationships/image" Target="../media/image40.png"/><Relationship Id="rId102" Type="http://schemas.openxmlformats.org/officeDocument/2006/relationships/customXml" Target="../ink/ink587.xml"/><Relationship Id="rId123" Type="http://schemas.openxmlformats.org/officeDocument/2006/relationships/image" Target="../media/image62.png"/><Relationship Id="rId144" Type="http://schemas.openxmlformats.org/officeDocument/2006/relationships/customXml" Target="../ink/ink608.xml"/><Relationship Id="rId90" Type="http://schemas.openxmlformats.org/officeDocument/2006/relationships/customXml" Target="../ink/ink581.xml"/><Relationship Id="rId165" Type="http://schemas.openxmlformats.org/officeDocument/2006/relationships/image" Target="../media/image113.png"/><Relationship Id="rId186" Type="http://schemas.openxmlformats.org/officeDocument/2006/relationships/customXml" Target="../ink/ink629.xml"/><Relationship Id="rId211" Type="http://schemas.openxmlformats.org/officeDocument/2006/relationships/image" Target="../media/image950.png"/><Relationship Id="rId232" Type="http://schemas.openxmlformats.org/officeDocument/2006/relationships/customXml" Target="../ink/ink652.xml"/><Relationship Id="rId253" Type="http://schemas.openxmlformats.org/officeDocument/2006/relationships/image" Target="../media/image148.png"/><Relationship Id="rId274" Type="http://schemas.openxmlformats.org/officeDocument/2006/relationships/customXml" Target="../ink/ink673.xml"/><Relationship Id="rId295" Type="http://schemas.openxmlformats.org/officeDocument/2006/relationships/image" Target="../media/image162.png"/><Relationship Id="rId309" Type="http://schemas.openxmlformats.org/officeDocument/2006/relationships/image" Target="../media/image197.png"/><Relationship Id="rId27" Type="http://schemas.openxmlformats.org/officeDocument/2006/relationships/image" Target="../media/image14.png"/><Relationship Id="rId48" Type="http://schemas.openxmlformats.org/officeDocument/2006/relationships/customXml" Target="../ink/ink560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03.xml"/><Relationship Id="rId320" Type="http://schemas.openxmlformats.org/officeDocument/2006/relationships/customXml" Target="../ink/ink696.xml"/><Relationship Id="rId80" Type="http://schemas.openxmlformats.org/officeDocument/2006/relationships/customXml" Target="../ink/ink576.xml"/><Relationship Id="rId155" Type="http://schemas.openxmlformats.org/officeDocument/2006/relationships/image" Target="../media/image86.png"/><Relationship Id="rId176" Type="http://schemas.openxmlformats.org/officeDocument/2006/relationships/customXml" Target="../ink/ink624.xml"/><Relationship Id="rId197" Type="http://schemas.openxmlformats.org/officeDocument/2006/relationships/image" Target="../media/image125.png"/><Relationship Id="rId201" Type="http://schemas.openxmlformats.org/officeDocument/2006/relationships/image" Target="../media/image127.png"/><Relationship Id="rId222" Type="http://schemas.openxmlformats.org/officeDocument/2006/relationships/customXml" Target="../ink/ink647.xml"/><Relationship Id="rId243" Type="http://schemas.openxmlformats.org/officeDocument/2006/relationships/image" Target="../media/image143.png"/><Relationship Id="rId264" Type="http://schemas.openxmlformats.org/officeDocument/2006/relationships/customXml" Target="../ink/ink668.xml"/><Relationship Id="rId285" Type="http://schemas.openxmlformats.org/officeDocument/2006/relationships/image" Target="../media/image106.png"/><Relationship Id="rId17" Type="http://schemas.openxmlformats.org/officeDocument/2006/relationships/image" Target="../media/image9.png"/><Relationship Id="rId38" Type="http://schemas.openxmlformats.org/officeDocument/2006/relationships/customXml" Target="../ink/ink555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598.xml"/><Relationship Id="rId310" Type="http://schemas.openxmlformats.org/officeDocument/2006/relationships/customXml" Target="../ink/ink691.xml"/><Relationship Id="rId70" Type="http://schemas.openxmlformats.org/officeDocument/2006/relationships/customXml" Target="../ink/ink571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619.xml"/><Relationship Id="rId187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42.xml"/><Relationship Id="rId233" Type="http://schemas.openxmlformats.org/officeDocument/2006/relationships/image" Target="../media/image138.png"/><Relationship Id="rId254" Type="http://schemas.openxmlformats.org/officeDocument/2006/relationships/customXml" Target="../ink/ink663.xml"/><Relationship Id="rId28" Type="http://schemas.openxmlformats.org/officeDocument/2006/relationships/customXml" Target="../ink/ink550.xml"/><Relationship Id="rId49" Type="http://schemas.openxmlformats.org/officeDocument/2006/relationships/image" Target="../media/image25.png"/><Relationship Id="rId114" Type="http://schemas.openxmlformats.org/officeDocument/2006/relationships/customXml" Target="../ink/ink593.xml"/><Relationship Id="rId275" Type="http://schemas.openxmlformats.org/officeDocument/2006/relationships/image" Target="../media/image101.png"/><Relationship Id="rId296" Type="http://schemas.openxmlformats.org/officeDocument/2006/relationships/customXml" Target="../ink/ink684.xml"/><Relationship Id="rId300" Type="http://schemas.openxmlformats.org/officeDocument/2006/relationships/customXml" Target="../ink/ink686.xml"/><Relationship Id="rId60" Type="http://schemas.openxmlformats.org/officeDocument/2006/relationships/customXml" Target="../ink/ink566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614.xml"/><Relationship Id="rId177" Type="http://schemas.openxmlformats.org/officeDocument/2006/relationships/image" Target="../media/image880.png"/><Relationship Id="rId198" Type="http://schemas.openxmlformats.org/officeDocument/2006/relationships/customXml" Target="../ink/ink635.xml"/><Relationship Id="rId321" Type="http://schemas.openxmlformats.org/officeDocument/2006/relationships/image" Target="../media/image203.png"/><Relationship Id="rId202" Type="http://schemas.openxmlformats.org/officeDocument/2006/relationships/customXml" Target="../ink/ink637.xml"/><Relationship Id="rId223" Type="http://schemas.openxmlformats.org/officeDocument/2006/relationships/image" Target="../media/image133.png"/><Relationship Id="rId244" Type="http://schemas.openxmlformats.org/officeDocument/2006/relationships/customXml" Target="../ink/ink658.xml"/><Relationship Id="rId18" Type="http://schemas.openxmlformats.org/officeDocument/2006/relationships/customXml" Target="../ink/ink545.xml"/><Relationship Id="rId39" Type="http://schemas.openxmlformats.org/officeDocument/2006/relationships/image" Target="../media/image20.png"/><Relationship Id="rId265" Type="http://schemas.openxmlformats.org/officeDocument/2006/relationships/image" Target="../media/image154.png"/><Relationship Id="rId286" Type="http://schemas.openxmlformats.org/officeDocument/2006/relationships/customXml" Target="../ink/ink679.xml"/><Relationship Id="rId50" Type="http://schemas.openxmlformats.org/officeDocument/2006/relationships/customXml" Target="../ink/ink561.xml"/><Relationship Id="rId104" Type="http://schemas.openxmlformats.org/officeDocument/2006/relationships/customXml" Target="../ink/ink588.xml"/><Relationship Id="rId125" Type="http://schemas.openxmlformats.org/officeDocument/2006/relationships/image" Target="../media/image63.png"/><Relationship Id="rId146" Type="http://schemas.openxmlformats.org/officeDocument/2006/relationships/customXml" Target="../ink/ink609.xml"/><Relationship Id="rId167" Type="http://schemas.openxmlformats.org/officeDocument/2006/relationships/image" Target="../media/image114.png"/><Relationship Id="rId188" Type="http://schemas.openxmlformats.org/officeDocument/2006/relationships/customXml" Target="../ink/ink630.xml"/><Relationship Id="rId311" Type="http://schemas.openxmlformats.org/officeDocument/2006/relationships/image" Target="../media/image198.png"/><Relationship Id="rId71" Type="http://schemas.openxmlformats.org/officeDocument/2006/relationships/image" Target="../media/image36.png"/><Relationship Id="rId92" Type="http://schemas.openxmlformats.org/officeDocument/2006/relationships/customXml" Target="../ink/ink582.xml"/><Relationship Id="rId213" Type="http://schemas.openxmlformats.org/officeDocument/2006/relationships/image" Target="../media/image960.png"/><Relationship Id="rId234" Type="http://schemas.openxmlformats.org/officeDocument/2006/relationships/customXml" Target="../ink/ink653.xml"/><Relationship Id="rId2" Type="http://schemas.openxmlformats.org/officeDocument/2006/relationships/customXml" Target="../ink/ink537.xml"/><Relationship Id="rId29" Type="http://schemas.openxmlformats.org/officeDocument/2006/relationships/image" Target="../media/image15.png"/><Relationship Id="rId255" Type="http://schemas.openxmlformats.org/officeDocument/2006/relationships/image" Target="../media/image149.png"/><Relationship Id="rId276" Type="http://schemas.openxmlformats.org/officeDocument/2006/relationships/customXml" Target="../ink/ink674.xml"/><Relationship Id="rId297" Type="http://schemas.openxmlformats.org/officeDocument/2006/relationships/image" Target="../media/image191.png"/><Relationship Id="rId40" Type="http://schemas.openxmlformats.org/officeDocument/2006/relationships/customXml" Target="../ink/ink556.xml"/><Relationship Id="rId115" Type="http://schemas.openxmlformats.org/officeDocument/2006/relationships/image" Target="../media/image58.png"/><Relationship Id="rId136" Type="http://schemas.openxmlformats.org/officeDocument/2006/relationships/customXml" Target="../ink/ink604.xml"/><Relationship Id="rId157" Type="http://schemas.openxmlformats.org/officeDocument/2006/relationships/image" Target="../media/image109.png"/><Relationship Id="rId178" Type="http://schemas.openxmlformats.org/officeDocument/2006/relationships/customXml" Target="../ink/ink625.xml"/><Relationship Id="rId301" Type="http://schemas.openxmlformats.org/officeDocument/2006/relationships/image" Target="../media/image193.png"/><Relationship Id="rId322" Type="http://schemas.openxmlformats.org/officeDocument/2006/relationships/customXml" Target="../ink/ink697.xml"/><Relationship Id="rId61" Type="http://schemas.openxmlformats.org/officeDocument/2006/relationships/image" Target="../media/image31.png"/><Relationship Id="rId82" Type="http://schemas.openxmlformats.org/officeDocument/2006/relationships/customXml" Target="../ink/ink577.xml"/><Relationship Id="rId199" Type="http://schemas.openxmlformats.org/officeDocument/2006/relationships/image" Target="../media/image126.png"/><Relationship Id="rId203" Type="http://schemas.openxmlformats.org/officeDocument/2006/relationships/image" Target="../media/image128.png"/><Relationship Id="rId19" Type="http://schemas.openxmlformats.org/officeDocument/2006/relationships/image" Target="../media/image10.png"/><Relationship Id="rId224" Type="http://schemas.openxmlformats.org/officeDocument/2006/relationships/customXml" Target="../ink/ink648.xml"/><Relationship Id="rId245" Type="http://schemas.openxmlformats.org/officeDocument/2006/relationships/image" Target="../media/image144.png"/><Relationship Id="rId266" Type="http://schemas.openxmlformats.org/officeDocument/2006/relationships/customXml" Target="../ink/ink669.xml"/><Relationship Id="rId287" Type="http://schemas.openxmlformats.org/officeDocument/2006/relationships/image" Target="../media/image107.png"/><Relationship Id="rId30" Type="http://schemas.openxmlformats.org/officeDocument/2006/relationships/customXml" Target="../ink/ink551.xml"/><Relationship Id="rId105" Type="http://schemas.openxmlformats.org/officeDocument/2006/relationships/image" Target="../media/image53.png"/><Relationship Id="rId126" Type="http://schemas.openxmlformats.org/officeDocument/2006/relationships/customXml" Target="../ink/ink599.xml"/><Relationship Id="rId147" Type="http://schemas.openxmlformats.org/officeDocument/2006/relationships/image" Target="../media/image80.png"/><Relationship Id="rId168" Type="http://schemas.openxmlformats.org/officeDocument/2006/relationships/customXml" Target="../ink/ink620.xml"/><Relationship Id="rId312" Type="http://schemas.openxmlformats.org/officeDocument/2006/relationships/customXml" Target="../ink/ink692.xml"/><Relationship Id="rId51" Type="http://schemas.openxmlformats.org/officeDocument/2006/relationships/image" Target="../media/image26.png"/><Relationship Id="rId72" Type="http://schemas.openxmlformats.org/officeDocument/2006/relationships/customXml" Target="../ink/ink572.xml"/><Relationship Id="rId93" Type="http://schemas.openxmlformats.org/officeDocument/2006/relationships/image" Target="../media/image47.png"/><Relationship Id="rId189" Type="http://schemas.openxmlformats.org/officeDocument/2006/relationships/image" Target="../media/image940.png"/><Relationship Id="rId3" Type="http://schemas.openxmlformats.org/officeDocument/2006/relationships/image" Target="../media/image2.png"/><Relationship Id="rId214" Type="http://schemas.openxmlformats.org/officeDocument/2006/relationships/customXml" Target="../ink/ink643.xml"/><Relationship Id="rId235" Type="http://schemas.openxmlformats.org/officeDocument/2006/relationships/image" Target="../media/image139.png"/><Relationship Id="rId256" Type="http://schemas.openxmlformats.org/officeDocument/2006/relationships/customXml" Target="../ink/ink664.xml"/><Relationship Id="rId277" Type="http://schemas.openxmlformats.org/officeDocument/2006/relationships/image" Target="../media/image102.png"/><Relationship Id="rId298" Type="http://schemas.openxmlformats.org/officeDocument/2006/relationships/customXml" Target="../ink/ink685.xml"/><Relationship Id="rId116" Type="http://schemas.openxmlformats.org/officeDocument/2006/relationships/customXml" Target="../ink/ink594.xml"/><Relationship Id="rId137" Type="http://schemas.openxmlformats.org/officeDocument/2006/relationships/image" Target="../media/image75.png"/><Relationship Id="rId158" Type="http://schemas.openxmlformats.org/officeDocument/2006/relationships/customXml" Target="../ink/ink615.xml"/><Relationship Id="rId302" Type="http://schemas.openxmlformats.org/officeDocument/2006/relationships/customXml" Target="../ink/ink687.xml"/><Relationship Id="rId323" Type="http://schemas.openxmlformats.org/officeDocument/2006/relationships/image" Target="../media/image204.png"/><Relationship Id="rId20" Type="http://schemas.openxmlformats.org/officeDocument/2006/relationships/customXml" Target="../ink/ink546.xml"/><Relationship Id="rId41" Type="http://schemas.openxmlformats.org/officeDocument/2006/relationships/image" Target="../media/image21.png"/><Relationship Id="rId62" Type="http://schemas.openxmlformats.org/officeDocument/2006/relationships/customXml" Target="../ink/ink567.xml"/><Relationship Id="rId83" Type="http://schemas.openxmlformats.org/officeDocument/2006/relationships/image" Target="../media/image42.png"/><Relationship Id="rId179" Type="http://schemas.openxmlformats.org/officeDocument/2006/relationships/image" Target="../media/image890.png"/><Relationship Id="rId190" Type="http://schemas.openxmlformats.org/officeDocument/2006/relationships/customXml" Target="../ink/ink631.xml"/><Relationship Id="rId204" Type="http://schemas.openxmlformats.org/officeDocument/2006/relationships/customXml" Target="../ink/ink638.xml"/><Relationship Id="rId225" Type="http://schemas.openxmlformats.org/officeDocument/2006/relationships/image" Target="../media/image134.png"/><Relationship Id="rId246" Type="http://schemas.openxmlformats.org/officeDocument/2006/relationships/customXml" Target="../ink/ink659.xml"/><Relationship Id="rId267" Type="http://schemas.openxmlformats.org/officeDocument/2006/relationships/image" Target="../media/image155.png"/><Relationship Id="rId288" Type="http://schemas.openxmlformats.org/officeDocument/2006/relationships/customXml" Target="../ink/ink680.xml"/><Relationship Id="rId106" Type="http://schemas.openxmlformats.org/officeDocument/2006/relationships/customXml" Target="../ink/ink589.xml"/><Relationship Id="rId127" Type="http://schemas.openxmlformats.org/officeDocument/2006/relationships/image" Target="../media/image64.png"/><Relationship Id="rId313" Type="http://schemas.openxmlformats.org/officeDocument/2006/relationships/image" Target="../media/image199.png"/><Relationship Id="rId10" Type="http://schemas.openxmlformats.org/officeDocument/2006/relationships/customXml" Target="../ink/ink541.xml"/><Relationship Id="rId31" Type="http://schemas.openxmlformats.org/officeDocument/2006/relationships/image" Target="../media/image16.png"/><Relationship Id="rId52" Type="http://schemas.openxmlformats.org/officeDocument/2006/relationships/customXml" Target="../ink/ink562.xml"/><Relationship Id="rId73" Type="http://schemas.openxmlformats.org/officeDocument/2006/relationships/image" Target="../media/image37.png"/><Relationship Id="rId94" Type="http://schemas.openxmlformats.org/officeDocument/2006/relationships/customXml" Target="../ink/ink583.xml"/><Relationship Id="rId148" Type="http://schemas.openxmlformats.org/officeDocument/2006/relationships/customXml" Target="../ink/ink610.xml"/><Relationship Id="rId169" Type="http://schemas.openxmlformats.org/officeDocument/2006/relationships/image" Target="../media/image115.png"/><Relationship Id="rId4" Type="http://schemas.openxmlformats.org/officeDocument/2006/relationships/customXml" Target="../ink/ink538.xml"/><Relationship Id="rId180" Type="http://schemas.openxmlformats.org/officeDocument/2006/relationships/customXml" Target="../ink/ink626.xml"/><Relationship Id="rId215" Type="http://schemas.openxmlformats.org/officeDocument/2006/relationships/image" Target="../media/image970.png"/><Relationship Id="rId236" Type="http://schemas.openxmlformats.org/officeDocument/2006/relationships/customXml" Target="../ink/ink654.xml"/><Relationship Id="rId257" Type="http://schemas.openxmlformats.org/officeDocument/2006/relationships/image" Target="../media/image150.png"/><Relationship Id="rId278" Type="http://schemas.openxmlformats.org/officeDocument/2006/relationships/customXml" Target="../ink/ink675.xml"/><Relationship Id="rId303" Type="http://schemas.openxmlformats.org/officeDocument/2006/relationships/image" Target="../media/image194.png"/><Relationship Id="rId42" Type="http://schemas.openxmlformats.org/officeDocument/2006/relationships/customXml" Target="../ink/ink557.xml"/><Relationship Id="rId84" Type="http://schemas.openxmlformats.org/officeDocument/2006/relationships/customXml" Target="../ink/ink578.xml"/><Relationship Id="rId138" Type="http://schemas.openxmlformats.org/officeDocument/2006/relationships/customXml" Target="../ink/ink605.xml"/><Relationship Id="rId191" Type="http://schemas.openxmlformats.org/officeDocument/2006/relationships/image" Target="../media/image122.png"/><Relationship Id="rId205" Type="http://schemas.openxmlformats.org/officeDocument/2006/relationships/image" Target="../media/image129.png"/><Relationship Id="rId247" Type="http://schemas.openxmlformats.org/officeDocument/2006/relationships/image" Target="../media/image145.png"/><Relationship Id="rId107" Type="http://schemas.openxmlformats.org/officeDocument/2006/relationships/image" Target="../media/image54.png"/><Relationship Id="rId289" Type="http://schemas.openxmlformats.org/officeDocument/2006/relationships/image" Target="../media/image159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83.png"/><Relationship Id="rId314" Type="http://schemas.openxmlformats.org/officeDocument/2006/relationships/customXml" Target="../ink/ink693.xml"/><Relationship Id="rId95" Type="http://schemas.openxmlformats.org/officeDocument/2006/relationships/image" Target="../media/image48.png"/><Relationship Id="rId160" Type="http://schemas.openxmlformats.org/officeDocument/2006/relationships/customXml" Target="../ink/ink616.xml"/><Relationship Id="rId216" Type="http://schemas.openxmlformats.org/officeDocument/2006/relationships/customXml" Target="../ink/ink644.xml"/><Relationship Id="rId258" Type="http://schemas.openxmlformats.org/officeDocument/2006/relationships/customXml" Target="../ink/ink665.xml"/><Relationship Id="rId22" Type="http://schemas.openxmlformats.org/officeDocument/2006/relationships/customXml" Target="../ink/ink547.xml"/><Relationship Id="rId64" Type="http://schemas.openxmlformats.org/officeDocument/2006/relationships/customXml" Target="../ink/ink568.xml"/><Relationship Id="rId118" Type="http://schemas.openxmlformats.org/officeDocument/2006/relationships/customXml" Target="../ink/ink595.xml"/><Relationship Id="rId325" Type="http://schemas.openxmlformats.org/officeDocument/2006/relationships/image" Target="../media/image205.png"/><Relationship Id="rId171" Type="http://schemas.openxmlformats.org/officeDocument/2006/relationships/image" Target="../media/image116.png"/><Relationship Id="rId227" Type="http://schemas.openxmlformats.org/officeDocument/2006/relationships/image" Target="../media/image135.png"/><Relationship Id="rId269" Type="http://schemas.openxmlformats.org/officeDocument/2006/relationships/image" Target="../media/image156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676.xml"/><Relationship Id="rId75" Type="http://schemas.openxmlformats.org/officeDocument/2006/relationships/image" Target="../media/image38.png"/><Relationship Id="rId140" Type="http://schemas.openxmlformats.org/officeDocument/2006/relationships/customXml" Target="../ink/ink606.xml"/><Relationship Id="rId182" Type="http://schemas.openxmlformats.org/officeDocument/2006/relationships/customXml" Target="../ink/ink627.xml"/><Relationship Id="rId6" Type="http://schemas.openxmlformats.org/officeDocument/2006/relationships/customXml" Target="../ink/ink539.xml"/><Relationship Id="rId238" Type="http://schemas.openxmlformats.org/officeDocument/2006/relationships/customXml" Target="../ink/ink655.xml"/><Relationship Id="rId291" Type="http://schemas.openxmlformats.org/officeDocument/2006/relationships/image" Target="../media/image160.png"/><Relationship Id="rId305" Type="http://schemas.openxmlformats.org/officeDocument/2006/relationships/image" Target="../media/image195.png"/><Relationship Id="rId44" Type="http://schemas.openxmlformats.org/officeDocument/2006/relationships/customXml" Target="../ink/ink558.xml"/><Relationship Id="rId86" Type="http://schemas.openxmlformats.org/officeDocument/2006/relationships/customXml" Target="../ink/ink579.xml"/><Relationship Id="rId151" Type="http://schemas.openxmlformats.org/officeDocument/2006/relationships/image" Target="../media/image84.png"/><Relationship Id="rId193" Type="http://schemas.openxmlformats.org/officeDocument/2006/relationships/image" Target="../media/image123.png"/><Relationship Id="rId207" Type="http://schemas.openxmlformats.org/officeDocument/2006/relationships/image" Target="../media/image130.png"/><Relationship Id="rId249" Type="http://schemas.openxmlformats.org/officeDocument/2006/relationships/image" Target="../media/image14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666.xml"/><Relationship Id="rId316" Type="http://schemas.openxmlformats.org/officeDocument/2006/relationships/customXml" Target="../ink/ink694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596.xml"/><Relationship Id="rId162" Type="http://schemas.openxmlformats.org/officeDocument/2006/relationships/customXml" Target="../ink/ink617.xml"/><Relationship Id="rId218" Type="http://schemas.openxmlformats.org/officeDocument/2006/relationships/customXml" Target="../ink/ink64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92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110.png"/><Relationship Id="rId324" Type="http://schemas.openxmlformats.org/officeDocument/2006/relationships/customXml" Target="../ink/ink862.xml"/><Relationship Id="rId170" Type="http://schemas.openxmlformats.org/officeDocument/2006/relationships/customXml" Target="../ink/ink785.xml"/><Relationship Id="rId226" Type="http://schemas.openxmlformats.org/officeDocument/2006/relationships/customXml" Target="../ink/ink813.xml"/><Relationship Id="rId268" Type="http://schemas.openxmlformats.org/officeDocument/2006/relationships/customXml" Target="../ink/ink834.xml"/><Relationship Id="rId32" Type="http://schemas.openxmlformats.org/officeDocument/2006/relationships/customXml" Target="../ink/ink716.xml"/><Relationship Id="rId74" Type="http://schemas.openxmlformats.org/officeDocument/2006/relationships/customXml" Target="../ink/ink737.xml"/><Relationship Id="rId128" Type="http://schemas.openxmlformats.org/officeDocument/2006/relationships/customXml" Target="../ink/ink764.xml"/><Relationship Id="rId335" Type="http://schemas.openxmlformats.org/officeDocument/2006/relationships/image" Target="../media/image228.png"/><Relationship Id="rId5" Type="http://schemas.openxmlformats.org/officeDocument/2006/relationships/image" Target="../media/image3.png"/><Relationship Id="rId181" Type="http://schemas.openxmlformats.org/officeDocument/2006/relationships/image" Target="../media/image900.png"/><Relationship Id="rId237" Type="http://schemas.openxmlformats.org/officeDocument/2006/relationships/image" Target="../media/image140.png"/><Relationship Id="rId279" Type="http://schemas.openxmlformats.org/officeDocument/2006/relationships/image" Target="../media/image103.png"/><Relationship Id="rId43" Type="http://schemas.openxmlformats.org/officeDocument/2006/relationships/image" Target="../media/image22.png"/><Relationship Id="rId139" Type="http://schemas.openxmlformats.org/officeDocument/2006/relationships/image" Target="../media/image76.png"/><Relationship Id="rId290" Type="http://schemas.openxmlformats.org/officeDocument/2006/relationships/customXml" Target="../ink/ink845.xml"/><Relationship Id="rId304" Type="http://schemas.openxmlformats.org/officeDocument/2006/relationships/customXml" Target="../ink/ink852.xml"/><Relationship Id="rId85" Type="http://schemas.openxmlformats.org/officeDocument/2006/relationships/image" Target="../media/image43.png"/><Relationship Id="rId150" Type="http://schemas.openxmlformats.org/officeDocument/2006/relationships/customXml" Target="../ink/ink775.xml"/><Relationship Id="rId192" Type="http://schemas.openxmlformats.org/officeDocument/2006/relationships/customXml" Target="../ink/ink796.xml"/><Relationship Id="rId206" Type="http://schemas.openxmlformats.org/officeDocument/2006/relationships/customXml" Target="../ink/ink803.xml"/><Relationship Id="rId248" Type="http://schemas.openxmlformats.org/officeDocument/2006/relationships/customXml" Target="../ink/ink824.xml"/><Relationship Id="rId12" Type="http://schemas.openxmlformats.org/officeDocument/2006/relationships/customXml" Target="../ink/ink706.xml"/><Relationship Id="rId108" Type="http://schemas.openxmlformats.org/officeDocument/2006/relationships/customXml" Target="../ink/ink754.xml"/><Relationship Id="rId315" Type="http://schemas.openxmlformats.org/officeDocument/2006/relationships/image" Target="../media/image200.png"/><Relationship Id="rId54" Type="http://schemas.openxmlformats.org/officeDocument/2006/relationships/customXml" Target="../ink/ink727.xml"/><Relationship Id="rId96" Type="http://schemas.openxmlformats.org/officeDocument/2006/relationships/customXml" Target="../ink/ink748.xml"/><Relationship Id="rId161" Type="http://schemas.openxmlformats.org/officeDocument/2006/relationships/image" Target="../media/image111.png"/><Relationship Id="rId217" Type="http://schemas.openxmlformats.org/officeDocument/2006/relationships/image" Target="../media/image980.png"/><Relationship Id="rId259" Type="http://schemas.openxmlformats.org/officeDocument/2006/relationships/image" Target="../media/image15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835.xml"/><Relationship Id="rId326" Type="http://schemas.openxmlformats.org/officeDocument/2006/relationships/customXml" Target="../ink/ink863.xml"/><Relationship Id="rId65" Type="http://schemas.openxmlformats.org/officeDocument/2006/relationships/image" Target="../media/image33.png"/><Relationship Id="rId130" Type="http://schemas.openxmlformats.org/officeDocument/2006/relationships/customXml" Target="../ink/ink765.xml"/><Relationship Id="rId172" Type="http://schemas.openxmlformats.org/officeDocument/2006/relationships/customXml" Target="../ink/ink786.xml"/><Relationship Id="rId228" Type="http://schemas.openxmlformats.org/officeDocument/2006/relationships/customXml" Target="../ink/ink814.xml"/><Relationship Id="rId281" Type="http://schemas.openxmlformats.org/officeDocument/2006/relationships/image" Target="../media/image104.png"/><Relationship Id="rId337" Type="http://schemas.openxmlformats.org/officeDocument/2006/relationships/image" Target="../media/image229.png"/><Relationship Id="rId34" Type="http://schemas.openxmlformats.org/officeDocument/2006/relationships/customXml" Target="../ink/ink717.xml"/><Relationship Id="rId76" Type="http://schemas.openxmlformats.org/officeDocument/2006/relationships/customXml" Target="../ink/ink738.xml"/><Relationship Id="rId141" Type="http://schemas.openxmlformats.org/officeDocument/2006/relationships/image" Target="../media/image77.png"/><Relationship Id="rId7" Type="http://schemas.openxmlformats.org/officeDocument/2006/relationships/image" Target="../media/image4.png"/><Relationship Id="rId183" Type="http://schemas.openxmlformats.org/officeDocument/2006/relationships/image" Target="../media/image910.png"/><Relationship Id="rId239" Type="http://schemas.openxmlformats.org/officeDocument/2006/relationships/image" Target="../media/image141.png"/><Relationship Id="rId250" Type="http://schemas.openxmlformats.org/officeDocument/2006/relationships/customXml" Target="../ink/ink825.xml"/><Relationship Id="rId292" Type="http://schemas.openxmlformats.org/officeDocument/2006/relationships/customXml" Target="../ink/ink846.xml"/><Relationship Id="rId306" Type="http://schemas.openxmlformats.org/officeDocument/2006/relationships/customXml" Target="../ink/ink853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755.xml"/><Relationship Id="rId152" Type="http://schemas.openxmlformats.org/officeDocument/2006/relationships/customXml" Target="../ink/ink776.xml"/><Relationship Id="rId194" Type="http://schemas.openxmlformats.org/officeDocument/2006/relationships/customXml" Target="../ink/ink797.xml"/><Relationship Id="rId208" Type="http://schemas.openxmlformats.org/officeDocument/2006/relationships/customXml" Target="../ink/ink804.xml"/><Relationship Id="rId240" Type="http://schemas.openxmlformats.org/officeDocument/2006/relationships/customXml" Target="../ink/ink820.xml"/><Relationship Id="rId261" Type="http://schemas.openxmlformats.org/officeDocument/2006/relationships/image" Target="../media/image152.png"/><Relationship Id="rId14" Type="http://schemas.openxmlformats.org/officeDocument/2006/relationships/customXml" Target="../ink/ink707.xml"/><Relationship Id="rId35" Type="http://schemas.openxmlformats.org/officeDocument/2006/relationships/image" Target="../media/image18.png"/><Relationship Id="rId56" Type="http://schemas.openxmlformats.org/officeDocument/2006/relationships/customXml" Target="../ink/ink728.xml"/><Relationship Id="rId77" Type="http://schemas.openxmlformats.org/officeDocument/2006/relationships/image" Target="../media/image39.png"/><Relationship Id="rId100" Type="http://schemas.openxmlformats.org/officeDocument/2006/relationships/customXml" Target="../ink/ink750.xml"/><Relationship Id="rId282" Type="http://schemas.openxmlformats.org/officeDocument/2006/relationships/customXml" Target="../ink/ink841.xml"/><Relationship Id="rId317" Type="http://schemas.openxmlformats.org/officeDocument/2006/relationships/image" Target="../media/image201.png"/><Relationship Id="rId338" Type="http://schemas.openxmlformats.org/officeDocument/2006/relationships/customXml" Target="../ink/ink869.xml"/><Relationship Id="rId8" Type="http://schemas.openxmlformats.org/officeDocument/2006/relationships/customXml" Target="../ink/ink704.xml"/><Relationship Id="rId98" Type="http://schemas.openxmlformats.org/officeDocument/2006/relationships/customXml" Target="../ink/ink749.xml"/><Relationship Id="rId121" Type="http://schemas.openxmlformats.org/officeDocument/2006/relationships/image" Target="../media/image61.png"/><Relationship Id="rId142" Type="http://schemas.openxmlformats.org/officeDocument/2006/relationships/customXml" Target="../ink/ink771.xml"/><Relationship Id="rId163" Type="http://schemas.openxmlformats.org/officeDocument/2006/relationships/image" Target="../media/image112.png"/><Relationship Id="rId184" Type="http://schemas.openxmlformats.org/officeDocument/2006/relationships/customXml" Target="../ink/ink792.xml"/><Relationship Id="rId219" Type="http://schemas.openxmlformats.org/officeDocument/2006/relationships/image" Target="../media/image990.png"/><Relationship Id="rId230" Type="http://schemas.openxmlformats.org/officeDocument/2006/relationships/customXml" Target="../ink/ink815.xml"/><Relationship Id="rId251" Type="http://schemas.openxmlformats.org/officeDocument/2006/relationships/image" Target="../media/image147.png"/><Relationship Id="rId25" Type="http://schemas.openxmlformats.org/officeDocument/2006/relationships/image" Target="../media/image13.png"/><Relationship Id="rId46" Type="http://schemas.openxmlformats.org/officeDocument/2006/relationships/customXml" Target="../ink/ink723.xml"/><Relationship Id="rId67" Type="http://schemas.openxmlformats.org/officeDocument/2006/relationships/image" Target="../media/image34.png"/><Relationship Id="rId272" Type="http://schemas.openxmlformats.org/officeDocument/2006/relationships/customXml" Target="../ink/ink836.xml"/><Relationship Id="rId293" Type="http://schemas.openxmlformats.org/officeDocument/2006/relationships/image" Target="../media/image161.png"/><Relationship Id="rId307" Type="http://schemas.openxmlformats.org/officeDocument/2006/relationships/image" Target="../media/image196.png"/><Relationship Id="rId328" Type="http://schemas.openxmlformats.org/officeDocument/2006/relationships/customXml" Target="../ink/ink864.xml"/><Relationship Id="rId88" Type="http://schemas.openxmlformats.org/officeDocument/2006/relationships/customXml" Target="../ink/ink744.xml"/><Relationship Id="rId111" Type="http://schemas.openxmlformats.org/officeDocument/2006/relationships/image" Target="../media/image56.png"/><Relationship Id="rId132" Type="http://schemas.openxmlformats.org/officeDocument/2006/relationships/customXml" Target="../ink/ink766.xml"/><Relationship Id="rId153" Type="http://schemas.openxmlformats.org/officeDocument/2006/relationships/image" Target="../media/image85.png"/><Relationship Id="rId174" Type="http://schemas.openxmlformats.org/officeDocument/2006/relationships/customXml" Target="../ink/ink787.xml"/><Relationship Id="rId195" Type="http://schemas.openxmlformats.org/officeDocument/2006/relationships/image" Target="../media/image124.png"/><Relationship Id="rId209" Type="http://schemas.openxmlformats.org/officeDocument/2006/relationships/image" Target="../media/image131.png"/><Relationship Id="rId220" Type="http://schemas.openxmlformats.org/officeDocument/2006/relationships/customXml" Target="../ink/ink810.xml"/><Relationship Id="rId241" Type="http://schemas.openxmlformats.org/officeDocument/2006/relationships/image" Target="../media/image142.png"/><Relationship Id="rId15" Type="http://schemas.openxmlformats.org/officeDocument/2006/relationships/image" Target="../media/image8.png"/><Relationship Id="rId36" Type="http://schemas.openxmlformats.org/officeDocument/2006/relationships/customXml" Target="../ink/ink718.xml"/><Relationship Id="rId57" Type="http://schemas.openxmlformats.org/officeDocument/2006/relationships/image" Target="../media/image29.png"/><Relationship Id="rId262" Type="http://schemas.openxmlformats.org/officeDocument/2006/relationships/customXml" Target="../ink/ink831.xml"/><Relationship Id="rId283" Type="http://schemas.openxmlformats.org/officeDocument/2006/relationships/image" Target="../media/image105.png"/><Relationship Id="rId318" Type="http://schemas.openxmlformats.org/officeDocument/2006/relationships/customXml" Target="../ink/ink859.xml"/><Relationship Id="rId339" Type="http://schemas.openxmlformats.org/officeDocument/2006/relationships/image" Target="../media/image230.png"/><Relationship Id="rId78" Type="http://schemas.openxmlformats.org/officeDocument/2006/relationships/customXml" Target="../ink/ink73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761.xml"/><Relationship Id="rId143" Type="http://schemas.openxmlformats.org/officeDocument/2006/relationships/image" Target="../media/image78.png"/><Relationship Id="rId164" Type="http://schemas.openxmlformats.org/officeDocument/2006/relationships/customXml" Target="../ink/ink782.xml"/><Relationship Id="rId185" Type="http://schemas.openxmlformats.org/officeDocument/2006/relationships/image" Target="../media/image920.png"/><Relationship Id="rId9" Type="http://schemas.openxmlformats.org/officeDocument/2006/relationships/image" Target="../media/image5.png"/><Relationship Id="rId210" Type="http://schemas.openxmlformats.org/officeDocument/2006/relationships/customXml" Target="../ink/ink805.xml"/><Relationship Id="rId26" Type="http://schemas.openxmlformats.org/officeDocument/2006/relationships/customXml" Target="../ink/ink713.xml"/><Relationship Id="rId231" Type="http://schemas.openxmlformats.org/officeDocument/2006/relationships/image" Target="../media/image137.png"/><Relationship Id="rId252" Type="http://schemas.openxmlformats.org/officeDocument/2006/relationships/customXml" Target="../ink/ink826.xml"/><Relationship Id="rId273" Type="http://schemas.openxmlformats.org/officeDocument/2006/relationships/image" Target="../media/image100.png"/><Relationship Id="rId294" Type="http://schemas.openxmlformats.org/officeDocument/2006/relationships/customXml" Target="../ink/ink847.xml"/><Relationship Id="rId308" Type="http://schemas.openxmlformats.org/officeDocument/2006/relationships/customXml" Target="../ink/ink854.xml"/><Relationship Id="rId329" Type="http://schemas.openxmlformats.org/officeDocument/2006/relationships/image" Target="../media/image225.png"/><Relationship Id="rId47" Type="http://schemas.openxmlformats.org/officeDocument/2006/relationships/image" Target="../media/image24.png"/><Relationship Id="rId68" Type="http://schemas.openxmlformats.org/officeDocument/2006/relationships/customXml" Target="../ink/ink734.xml"/><Relationship Id="rId89" Type="http://schemas.openxmlformats.org/officeDocument/2006/relationships/image" Target="../media/image45.png"/><Relationship Id="rId112" Type="http://schemas.openxmlformats.org/officeDocument/2006/relationships/customXml" Target="../ink/ink756.xml"/><Relationship Id="rId133" Type="http://schemas.openxmlformats.org/officeDocument/2006/relationships/image" Target="../media/image67.png"/><Relationship Id="rId154" Type="http://schemas.openxmlformats.org/officeDocument/2006/relationships/customXml" Target="../ink/ink777.xml"/><Relationship Id="rId175" Type="http://schemas.openxmlformats.org/officeDocument/2006/relationships/image" Target="../media/image870.png"/><Relationship Id="rId340" Type="http://schemas.openxmlformats.org/officeDocument/2006/relationships/customXml" Target="../ink/ink870.xml"/><Relationship Id="rId196" Type="http://schemas.openxmlformats.org/officeDocument/2006/relationships/customXml" Target="../ink/ink798.xml"/><Relationship Id="rId200" Type="http://schemas.openxmlformats.org/officeDocument/2006/relationships/customXml" Target="../ink/ink800.xml"/><Relationship Id="rId16" Type="http://schemas.openxmlformats.org/officeDocument/2006/relationships/customXml" Target="../ink/ink708.xml"/><Relationship Id="rId221" Type="http://schemas.openxmlformats.org/officeDocument/2006/relationships/image" Target="../media/image132.png"/><Relationship Id="rId242" Type="http://schemas.openxmlformats.org/officeDocument/2006/relationships/customXml" Target="../ink/ink821.xml"/><Relationship Id="rId263" Type="http://schemas.openxmlformats.org/officeDocument/2006/relationships/image" Target="../media/image153.png"/><Relationship Id="rId284" Type="http://schemas.openxmlformats.org/officeDocument/2006/relationships/customXml" Target="../ink/ink842.xml"/><Relationship Id="rId319" Type="http://schemas.openxmlformats.org/officeDocument/2006/relationships/image" Target="../media/image202.png"/><Relationship Id="rId37" Type="http://schemas.openxmlformats.org/officeDocument/2006/relationships/image" Target="../media/image19.png"/><Relationship Id="rId58" Type="http://schemas.openxmlformats.org/officeDocument/2006/relationships/customXml" Target="../ink/ink729.xml"/><Relationship Id="rId79" Type="http://schemas.openxmlformats.org/officeDocument/2006/relationships/image" Target="../media/image40.png"/><Relationship Id="rId102" Type="http://schemas.openxmlformats.org/officeDocument/2006/relationships/customXml" Target="../ink/ink751.xml"/><Relationship Id="rId123" Type="http://schemas.openxmlformats.org/officeDocument/2006/relationships/image" Target="../media/image62.png"/><Relationship Id="rId144" Type="http://schemas.openxmlformats.org/officeDocument/2006/relationships/customXml" Target="../ink/ink772.xml"/><Relationship Id="rId330" Type="http://schemas.openxmlformats.org/officeDocument/2006/relationships/customXml" Target="../ink/ink865.xml"/><Relationship Id="rId90" Type="http://schemas.openxmlformats.org/officeDocument/2006/relationships/customXml" Target="../ink/ink745.xml"/><Relationship Id="rId165" Type="http://schemas.openxmlformats.org/officeDocument/2006/relationships/image" Target="../media/image113.png"/><Relationship Id="rId186" Type="http://schemas.openxmlformats.org/officeDocument/2006/relationships/customXml" Target="../ink/ink793.xml"/><Relationship Id="rId211" Type="http://schemas.openxmlformats.org/officeDocument/2006/relationships/image" Target="../media/image950.png"/><Relationship Id="rId232" Type="http://schemas.openxmlformats.org/officeDocument/2006/relationships/customXml" Target="../ink/ink816.xml"/><Relationship Id="rId253" Type="http://schemas.openxmlformats.org/officeDocument/2006/relationships/image" Target="../media/image148.png"/><Relationship Id="rId274" Type="http://schemas.openxmlformats.org/officeDocument/2006/relationships/customXml" Target="../ink/ink837.xml"/><Relationship Id="rId295" Type="http://schemas.openxmlformats.org/officeDocument/2006/relationships/image" Target="../media/image162.png"/><Relationship Id="rId309" Type="http://schemas.openxmlformats.org/officeDocument/2006/relationships/image" Target="../media/image197.png"/><Relationship Id="rId27" Type="http://schemas.openxmlformats.org/officeDocument/2006/relationships/image" Target="../media/image14.png"/><Relationship Id="rId48" Type="http://schemas.openxmlformats.org/officeDocument/2006/relationships/customXml" Target="../ink/ink7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767.xml"/><Relationship Id="rId320" Type="http://schemas.openxmlformats.org/officeDocument/2006/relationships/customXml" Target="../ink/ink860.xml"/><Relationship Id="rId80" Type="http://schemas.openxmlformats.org/officeDocument/2006/relationships/customXml" Target="../ink/ink740.xml"/><Relationship Id="rId155" Type="http://schemas.openxmlformats.org/officeDocument/2006/relationships/image" Target="../media/image86.png"/><Relationship Id="rId176" Type="http://schemas.openxmlformats.org/officeDocument/2006/relationships/customXml" Target="../ink/ink788.xml"/><Relationship Id="rId197" Type="http://schemas.openxmlformats.org/officeDocument/2006/relationships/image" Target="../media/image125.png"/><Relationship Id="rId341" Type="http://schemas.openxmlformats.org/officeDocument/2006/relationships/image" Target="../media/image231.png"/><Relationship Id="rId201" Type="http://schemas.openxmlformats.org/officeDocument/2006/relationships/image" Target="../media/image127.png"/><Relationship Id="rId222" Type="http://schemas.openxmlformats.org/officeDocument/2006/relationships/customXml" Target="../ink/ink811.xml"/><Relationship Id="rId243" Type="http://schemas.openxmlformats.org/officeDocument/2006/relationships/image" Target="../media/image143.png"/><Relationship Id="rId264" Type="http://schemas.openxmlformats.org/officeDocument/2006/relationships/customXml" Target="../ink/ink832.xml"/><Relationship Id="rId285" Type="http://schemas.openxmlformats.org/officeDocument/2006/relationships/image" Target="../media/image106.png"/><Relationship Id="rId17" Type="http://schemas.openxmlformats.org/officeDocument/2006/relationships/image" Target="../media/image9.png"/><Relationship Id="rId38" Type="http://schemas.openxmlformats.org/officeDocument/2006/relationships/customXml" Target="../ink/ink7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762.xml"/><Relationship Id="rId310" Type="http://schemas.openxmlformats.org/officeDocument/2006/relationships/customXml" Target="../ink/ink855.xml"/><Relationship Id="rId70" Type="http://schemas.openxmlformats.org/officeDocument/2006/relationships/customXml" Target="../ink/ink735.xml"/><Relationship Id="rId91" Type="http://schemas.openxmlformats.org/officeDocument/2006/relationships/image" Target="../media/image46.png"/><Relationship Id="rId145" Type="http://schemas.openxmlformats.org/officeDocument/2006/relationships/image" Target="../media/image79.png"/><Relationship Id="rId166" Type="http://schemas.openxmlformats.org/officeDocument/2006/relationships/customXml" Target="../ink/ink783.xml"/><Relationship Id="rId187" Type="http://schemas.openxmlformats.org/officeDocument/2006/relationships/image" Target="../media/image930.png"/><Relationship Id="rId331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06.xml"/><Relationship Id="rId233" Type="http://schemas.openxmlformats.org/officeDocument/2006/relationships/image" Target="../media/image138.png"/><Relationship Id="rId254" Type="http://schemas.openxmlformats.org/officeDocument/2006/relationships/customXml" Target="../ink/ink827.xml"/><Relationship Id="rId28" Type="http://schemas.openxmlformats.org/officeDocument/2006/relationships/customXml" Target="../ink/ink714.xml"/><Relationship Id="rId49" Type="http://schemas.openxmlformats.org/officeDocument/2006/relationships/image" Target="../media/image25.png"/><Relationship Id="rId114" Type="http://schemas.openxmlformats.org/officeDocument/2006/relationships/customXml" Target="../ink/ink757.xml"/><Relationship Id="rId275" Type="http://schemas.openxmlformats.org/officeDocument/2006/relationships/image" Target="../media/image101.png"/><Relationship Id="rId296" Type="http://schemas.openxmlformats.org/officeDocument/2006/relationships/customXml" Target="../ink/ink848.xml"/><Relationship Id="rId300" Type="http://schemas.openxmlformats.org/officeDocument/2006/relationships/customXml" Target="../ink/ink850.xml"/><Relationship Id="rId60" Type="http://schemas.openxmlformats.org/officeDocument/2006/relationships/customXml" Target="../ink/ink730.xml"/><Relationship Id="rId81" Type="http://schemas.openxmlformats.org/officeDocument/2006/relationships/image" Target="../media/image41.png"/><Relationship Id="rId135" Type="http://schemas.openxmlformats.org/officeDocument/2006/relationships/image" Target="../media/image74.png"/><Relationship Id="rId156" Type="http://schemas.openxmlformats.org/officeDocument/2006/relationships/customXml" Target="../ink/ink778.xml"/><Relationship Id="rId177" Type="http://schemas.openxmlformats.org/officeDocument/2006/relationships/image" Target="../media/image880.png"/><Relationship Id="rId198" Type="http://schemas.openxmlformats.org/officeDocument/2006/relationships/customXml" Target="../ink/ink799.xml"/><Relationship Id="rId321" Type="http://schemas.openxmlformats.org/officeDocument/2006/relationships/image" Target="../media/image203.png"/><Relationship Id="rId342" Type="http://schemas.openxmlformats.org/officeDocument/2006/relationships/customXml" Target="../ink/ink871.xml"/><Relationship Id="rId202" Type="http://schemas.openxmlformats.org/officeDocument/2006/relationships/customXml" Target="../ink/ink801.xml"/><Relationship Id="rId223" Type="http://schemas.openxmlformats.org/officeDocument/2006/relationships/image" Target="../media/image133.png"/><Relationship Id="rId244" Type="http://schemas.openxmlformats.org/officeDocument/2006/relationships/customXml" Target="../ink/ink822.xml"/><Relationship Id="rId18" Type="http://schemas.openxmlformats.org/officeDocument/2006/relationships/customXml" Target="../ink/ink709.xml"/><Relationship Id="rId39" Type="http://schemas.openxmlformats.org/officeDocument/2006/relationships/image" Target="../media/image20.png"/><Relationship Id="rId265" Type="http://schemas.openxmlformats.org/officeDocument/2006/relationships/image" Target="../media/image154.png"/><Relationship Id="rId286" Type="http://schemas.openxmlformats.org/officeDocument/2006/relationships/customXml" Target="../ink/ink843.xml"/><Relationship Id="rId50" Type="http://schemas.openxmlformats.org/officeDocument/2006/relationships/customXml" Target="../ink/ink725.xml"/><Relationship Id="rId104" Type="http://schemas.openxmlformats.org/officeDocument/2006/relationships/customXml" Target="../ink/ink752.xml"/><Relationship Id="rId125" Type="http://schemas.openxmlformats.org/officeDocument/2006/relationships/image" Target="../media/image63.png"/><Relationship Id="rId146" Type="http://schemas.openxmlformats.org/officeDocument/2006/relationships/customXml" Target="../ink/ink773.xml"/><Relationship Id="rId167" Type="http://schemas.openxmlformats.org/officeDocument/2006/relationships/image" Target="../media/image114.png"/><Relationship Id="rId188" Type="http://schemas.openxmlformats.org/officeDocument/2006/relationships/customXml" Target="../ink/ink794.xml"/><Relationship Id="rId311" Type="http://schemas.openxmlformats.org/officeDocument/2006/relationships/image" Target="../media/image198.png"/><Relationship Id="rId332" Type="http://schemas.openxmlformats.org/officeDocument/2006/relationships/customXml" Target="../ink/ink866.xml"/><Relationship Id="rId71" Type="http://schemas.openxmlformats.org/officeDocument/2006/relationships/image" Target="../media/image36.png"/><Relationship Id="rId92" Type="http://schemas.openxmlformats.org/officeDocument/2006/relationships/customXml" Target="../ink/ink746.xml"/><Relationship Id="rId213" Type="http://schemas.openxmlformats.org/officeDocument/2006/relationships/image" Target="../media/image960.png"/><Relationship Id="rId234" Type="http://schemas.openxmlformats.org/officeDocument/2006/relationships/customXml" Target="../ink/ink817.xml"/><Relationship Id="rId2" Type="http://schemas.openxmlformats.org/officeDocument/2006/relationships/customXml" Target="../ink/ink701.xml"/><Relationship Id="rId29" Type="http://schemas.openxmlformats.org/officeDocument/2006/relationships/image" Target="../media/image15.png"/><Relationship Id="rId255" Type="http://schemas.openxmlformats.org/officeDocument/2006/relationships/image" Target="../media/image149.png"/><Relationship Id="rId276" Type="http://schemas.openxmlformats.org/officeDocument/2006/relationships/customXml" Target="../ink/ink838.xml"/><Relationship Id="rId297" Type="http://schemas.openxmlformats.org/officeDocument/2006/relationships/image" Target="../media/image191.png"/><Relationship Id="rId40" Type="http://schemas.openxmlformats.org/officeDocument/2006/relationships/customXml" Target="../ink/ink720.xml"/><Relationship Id="rId115" Type="http://schemas.openxmlformats.org/officeDocument/2006/relationships/image" Target="../media/image58.png"/><Relationship Id="rId136" Type="http://schemas.openxmlformats.org/officeDocument/2006/relationships/customXml" Target="../ink/ink768.xml"/><Relationship Id="rId157" Type="http://schemas.openxmlformats.org/officeDocument/2006/relationships/image" Target="../media/image109.png"/><Relationship Id="rId178" Type="http://schemas.openxmlformats.org/officeDocument/2006/relationships/customXml" Target="../ink/ink789.xml"/><Relationship Id="rId301" Type="http://schemas.openxmlformats.org/officeDocument/2006/relationships/image" Target="../media/image193.png"/><Relationship Id="rId322" Type="http://schemas.openxmlformats.org/officeDocument/2006/relationships/customXml" Target="../ink/ink861.xml"/><Relationship Id="rId343" Type="http://schemas.openxmlformats.org/officeDocument/2006/relationships/image" Target="../media/image232.png"/><Relationship Id="rId61" Type="http://schemas.openxmlformats.org/officeDocument/2006/relationships/image" Target="../media/image31.png"/><Relationship Id="rId82" Type="http://schemas.openxmlformats.org/officeDocument/2006/relationships/customXml" Target="../ink/ink741.xml"/><Relationship Id="rId199" Type="http://schemas.openxmlformats.org/officeDocument/2006/relationships/image" Target="../media/image126.png"/><Relationship Id="rId203" Type="http://schemas.openxmlformats.org/officeDocument/2006/relationships/image" Target="../media/image128.png"/><Relationship Id="rId19" Type="http://schemas.openxmlformats.org/officeDocument/2006/relationships/image" Target="../media/image10.png"/><Relationship Id="rId224" Type="http://schemas.openxmlformats.org/officeDocument/2006/relationships/customXml" Target="../ink/ink812.xml"/><Relationship Id="rId245" Type="http://schemas.openxmlformats.org/officeDocument/2006/relationships/image" Target="../media/image144.png"/><Relationship Id="rId266" Type="http://schemas.openxmlformats.org/officeDocument/2006/relationships/customXml" Target="../ink/ink833.xml"/><Relationship Id="rId287" Type="http://schemas.openxmlformats.org/officeDocument/2006/relationships/image" Target="../media/image107.png"/><Relationship Id="rId30" Type="http://schemas.openxmlformats.org/officeDocument/2006/relationships/customXml" Target="../ink/ink715.xml"/><Relationship Id="rId105" Type="http://schemas.openxmlformats.org/officeDocument/2006/relationships/image" Target="../media/image53.png"/><Relationship Id="rId126" Type="http://schemas.openxmlformats.org/officeDocument/2006/relationships/customXml" Target="../ink/ink763.xml"/><Relationship Id="rId147" Type="http://schemas.openxmlformats.org/officeDocument/2006/relationships/image" Target="../media/image80.png"/><Relationship Id="rId168" Type="http://schemas.openxmlformats.org/officeDocument/2006/relationships/customXml" Target="../ink/ink784.xml"/><Relationship Id="rId312" Type="http://schemas.openxmlformats.org/officeDocument/2006/relationships/customXml" Target="../ink/ink856.xml"/><Relationship Id="rId333" Type="http://schemas.openxmlformats.org/officeDocument/2006/relationships/image" Target="../media/image227.png"/><Relationship Id="rId51" Type="http://schemas.openxmlformats.org/officeDocument/2006/relationships/image" Target="../media/image26.png"/><Relationship Id="rId72" Type="http://schemas.openxmlformats.org/officeDocument/2006/relationships/customXml" Target="../ink/ink736.xml"/><Relationship Id="rId93" Type="http://schemas.openxmlformats.org/officeDocument/2006/relationships/image" Target="../media/image47.png"/><Relationship Id="rId189" Type="http://schemas.openxmlformats.org/officeDocument/2006/relationships/image" Target="../media/image940.png"/><Relationship Id="rId3" Type="http://schemas.openxmlformats.org/officeDocument/2006/relationships/image" Target="../media/image2.png"/><Relationship Id="rId214" Type="http://schemas.openxmlformats.org/officeDocument/2006/relationships/customXml" Target="../ink/ink807.xml"/><Relationship Id="rId235" Type="http://schemas.openxmlformats.org/officeDocument/2006/relationships/image" Target="../media/image139.png"/><Relationship Id="rId256" Type="http://schemas.openxmlformats.org/officeDocument/2006/relationships/customXml" Target="../ink/ink828.xml"/><Relationship Id="rId277" Type="http://schemas.openxmlformats.org/officeDocument/2006/relationships/image" Target="../media/image102.png"/><Relationship Id="rId298" Type="http://schemas.openxmlformats.org/officeDocument/2006/relationships/customXml" Target="../ink/ink849.xml"/><Relationship Id="rId116" Type="http://schemas.openxmlformats.org/officeDocument/2006/relationships/customXml" Target="../ink/ink758.xml"/><Relationship Id="rId137" Type="http://schemas.openxmlformats.org/officeDocument/2006/relationships/image" Target="../media/image75.png"/><Relationship Id="rId158" Type="http://schemas.openxmlformats.org/officeDocument/2006/relationships/customXml" Target="../ink/ink779.xml"/><Relationship Id="rId302" Type="http://schemas.openxmlformats.org/officeDocument/2006/relationships/customXml" Target="../ink/ink851.xml"/><Relationship Id="rId323" Type="http://schemas.openxmlformats.org/officeDocument/2006/relationships/image" Target="../media/image204.png"/><Relationship Id="rId20" Type="http://schemas.openxmlformats.org/officeDocument/2006/relationships/customXml" Target="../ink/ink710.xml"/><Relationship Id="rId41" Type="http://schemas.openxmlformats.org/officeDocument/2006/relationships/image" Target="../media/image21.png"/><Relationship Id="rId62" Type="http://schemas.openxmlformats.org/officeDocument/2006/relationships/customXml" Target="../ink/ink731.xml"/><Relationship Id="rId83" Type="http://schemas.openxmlformats.org/officeDocument/2006/relationships/image" Target="../media/image42.png"/><Relationship Id="rId179" Type="http://schemas.openxmlformats.org/officeDocument/2006/relationships/image" Target="../media/image890.png"/><Relationship Id="rId190" Type="http://schemas.openxmlformats.org/officeDocument/2006/relationships/customXml" Target="../ink/ink795.xml"/><Relationship Id="rId204" Type="http://schemas.openxmlformats.org/officeDocument/2006/relationships/customXml" Target="../ink/ink802.xml"/><Relationship Id="rId225" Type="http://schemas.openxmlformats.org/officeDocument/2006/relationships/image" Target="../media/image134.png"/><Relationship Id="rId246" Type="http://schemas.openxmlformats.org/officeDocument/2006/relationships/customXml" Target="../ink/ink823.xml"/><Relationship Id="rId267" Type="http://schemas.openxmlformats.org/officeDocument/2006/relationships/image" Target="../media/image155.png"/><Relationship Id="rId288" Type="http://schemas.openxmlformats.org/officeDocument/2006/relationships/customXml" Target="../ink/ink844.xml"/><Relationship Id="rId106" Type="http://schemas.openxmlformats.org/officeDocument/2006/relationships/customXml" Target="../ink/ink753.xml"/><Relationship Id="rId127" Type="http://schemas.openxmlformats.org/officeDocument/2006/relationships/image" Target="../media/image64.png"/><Relationship Id="rId313" Type="http://schemas.openxmlformats.org/officeDocument/2006/relationships/image" Target="../media/image199.png"/><Relationship Id="rId10" Type="http://schemas.openxmlformats.org/officeDocument/2006/relationships/customXml" Target="../ink/ink705.xml"/><Relationship Id="rId31" Type="http://schemas.openxmlformats.org/officeDocument/2006/relationships/image" Target="../media/image16.png"/><Relationship Id="rId52" Type="http://schemas.openxmlformats.org/officeDocument/2006/relationships/customXml" Target="../ink/ink726.xml"/><Relationship Id="rId73" Type="http://schemas.openxmlformats.org/officeDocument/2006/relationships/image" Target="../media/image37.png"/><Relationship Id="rId94" Type="http://schemas.openxmlformats.org/officeDocument/2006/relationships/customXml" Target="../ink/ink747.xml"/><Relationship Id="rId148" Type="http://schemas.openxmlformats.org/officeDocument/2006/relationships/customXml" Target="../ink/ink774.xml"/><Relationship Id="rId169" Type="http://schemas.openxmlformats.org/officeDocument/2006/relationships/image" Target="../media/image115.png"/><Relationship Id="rId334" Type="http://schemas.openxmlformats.org/officeDocument/2006/relationships/customXml" Target="../ink/ink867.xml"/><Relationship Id="rId4" Type="http://schemas.openxmlformats.org/officeDocument/2006/relationships/customXml" Target="../ink/ink702.xml"/><Relationship Id="rId180" Type="http://schemas.openxmlformats.org/officeDocument/2006/relationships/customXml" Target="../ink/ink790.xml"/><Relationship Id="rId215" Type="http://schemas.openxmlformats.org/officeDocument/2006/relationships/image" Target="../media/image970.png"/><Relationship Id="rId236" Type="http://schemas.openxmlformats.org/officeDocument/2006/relationships/customXml" Target="../ink/ink818.xml"/><Relationship Id="rId257" Type="http://schemas.openxmlformats.org/officeDocument/2006/relationships/image" Target="../media/image150.png"/><Relationship Id="rId278" Type="http://schemas.openxmlformats.org/officeDocument/2006/relationships/customXml" Target="../ink/ink839.xml"/><Relationship Id="rId303" Type="http://schemas.openxmlformats.org/officeDocument/2006/relationships/image" Target="../media/image194.png"/><Relationship Id="rId42" Type="http://schemas.openxmlformats.org/officeDocument/2006/relationships/customXml" Target="../ink/ink721.xml"/><Relationship Id="rId84" Type="http://schemas.openxmlformats.org/officeDocument/2006/relationships/customXml" Target="../ink/ink742.xml"/><Relationship Id="rId138" Type="http://schemas.openxmlformats.org/officeDocument/2006/relationships/customXml" Target="../ink/ink769.xml"/><Relationship Id="rId191" Type="http://schemas.openxmlformats.org/officeDocument/2006/relationships/image" Target="../media/image122.png"/><Relationship Id="rId205" Type="http://schemas.openxmlformats.org/officeDocument/2006/relationships/image" Target="../media/image129.png"/><Relationship Id="rId247" Type="http://schemas.openxmlformats.org/officeDocument/2006/relationships/image" Target="../media/image145.png"/><Relationship Id="rId107" Type="http://schemas.openxmlformats.org/officeDocument/2006/relationships/image" Target="../media/image54.png"/><Relationship Id="rId289" Type="http://schemas.openxmlformats.org/officeDocument/2006/relationships/image" Target="../media/image159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83.png"/><Relationship Id="rId314" Type="http://schemas.openxmlformats.org/officeDocument/2006/relationships/customXml" Target="../ink/ink857.xml"/><Relationship Id="rId95" Type="http://schemas.openxmlformats.org/officeDocument/2006/relationships/image" Target="../media/image48.png"/><Relationship Id="rId160" Type="http://schemas.openxmlformats.org/officeDocument/2006/relationships/customXml" Target="../ink/ink780.xml"/><Relationship Id="rId216" Type="http://schemas.openxmlformats.org/officeDocument/2006/relationships/customXml" Target="../ink/ink808.xml"/><Relationship Id="rId258" Type="http://schemas.openxmlformats.org/officeDocument/2006/relationships/customXml" Target="../ink/ink829.xml"/><Relationship Id="rId22" Type="http://schemas.openxmlformats.org/officeDocument/2006/relationships/customXml" Target="../ink/ink711.xml"/><Relationship Id="rId64" Type="http://schemas.openxmlformats.org/officeDocument/2006/relationships/customXml" Target="../ink/ink732.xml"/><Relationship Id="rId118" Type="http://schemas.openxmlformats.org/officeDocument/2006/relationships/customXml" Target="../ink/ink759.xml"/><Relationship Id="rId325" Type="http://schemas.openxmlformats.org/officeDocument/2006/relationships/image" Target="../media/image205.png"/><Relationship Id="rId171" Type="http://schemas.openxmlformats.org/officeDocument/2006/relationships/image" Target="../media/image116.png"/><Relationship Id="rId227" Type="http://schemas.openxmlformats.org/officeDocument/2006/relationships/image" Target="../media/image135.png"/><Relationship Id="rId269" Type="http://schemas.openxmlformats.org/officeDocument/2006/relationships/image" Target="../media/image156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840.xml"/><Relationship Id="rId336" Type="http://schemas.openxmlformats.org/officeDocument/2006/relationships/customXml" Target="../ink/ink868.xml"/><Relationship Id="rId75" Type="http://schemas.openxmlformats.org/officeDocument/2006/relationships/image" Target="../media/image38.png"/><Relationship Id="rId140" Type="http://schemas.openxmlformats.org/officeDocument/2006/relationships/customXml" Target="../ink/ink770.xml"/><Relationship Id="rId182" Type="http://schemas.openxmlformats.org/officeDocument/2006/relationships/customXml" Target="../ink/ink791.xml"/><Relationship Id="rId6" Type="http://schemas.openxmlformats.org/officeDocument/2006/relationships/customXml" Target="../ink/ink703.xml"/><Relationship Id="rId238" Type="http://schemas.openxmlformats.org/officeDocument/2006/relationships/customXml" Target="../ink/ink819.xml"/><Relationship Id="rId291" Type="http://schemas.openxmlformats.org/officeDocument/2006/relationships/image" Target="../media/image160.png"/><Relationship Id="rId305" Type="http://schemas.openxmlformats.org/officeDocument/2006/relationships/image" Target="../media/image195.png"/><Relationship Id="rId44" Type="http://schemas.openxmlformats.org/officeDocument/2006/relationships/customXml" Target="../ink/ink722.xml"/><Relationship Id="rId86" Type="http://schemas.openxmlformats.org/officeDocument/2006/relationships/customXml" Target="../ink/ink743.xml"/><Relationship Id="rId151" Type="http://schemas.openxmlformats.org/officeDocument/2006/relationships/image" Target="../media/image84.png"/><Relationship Id="rId193" Type="http://schemas.openxmlformats.org/officeDocument/2006/relationships/image" Target="../media/image123.png"/><Relationship Id="rId207" Type="http://schemas.openxmlformats.org/officeDocument/2006/relationships/image" Target="../media/image130.png"/><Relationship Id="rId249" Type="http://schemas.openxmlformats.org/officeDocument/2006/relationships/image" Target="../media/image14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830.xml"/><Relationship Id="rId316" Type="http://schemas.openxmlformats.org/officeDocument/2006/relationships/customXml" Target="../ink/ink858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760.xml"/><Relationship Id="rId162" Type="http://schemas.openxmlformats.org/officeDocument/2006/relationships/customXml" Target="../ink/ink781.xml"/><Relationship Id="rId218" Type="http://schemas.openxmlformats.org/officeDocument/2006/relationships/customXml" Target="../ink/ink809.xml"/><Relationship Id="rId271" Type="http://schemas.openxmlformats.org/officeDocument/2006/relationships/image" Target="../media/image157.png"/><Relationship Id="rId24" Type="http://schemas.openxmlformats.org/officeDocument/2006/relationships/customXml" Target="../ink/ink712.xml"/><Relationship Id="rId66" Type="http://schemas.openxmlformats.org/officeDocument/2006/relationships/customXml" Target="../ink/ink733.xml"/><Relationship Id="rId131" Type="http://schemas.openxmlformats.org/officeDocument/2006/relationships/image" Target="../media/image66.png"/><Relationship Id="rId327" Type="http://schemas.openxmlformats.org/officeDocument/2006/relationships/image" Target="../media/image206.png"/><Relationship Id="rId173" Type="http://schemas.openxmlformats.org/officeDocument/2006/relationships/image" Target="../media/image117.png"/><Relationship Id="rId229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056C-3EA7-4986-A0C6-C37B3CE0D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Solvers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3BEDE-6E7B-4EAB-903A-3B7C6C89D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17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Lecture 2(b)</a:t>
            </a:r>
          </a:p>
          <a:p>
            <a:endParaRPr lang="en-US" sz="2800" dirty="0"/>
          </a:p>
          <a:p>
            <a:r>
              <a:rPr lang="en-US" sz="2800" dirty="0"/>
              <a:t>Sriram Rajamani</a:t>
            </a:r>
          </a:p>
          <a:p>
            <a:endParaRPr lang="en-US" sz="2800" dirty="0"/>
          </a:p>
          <a:p>
            <a:r>
              <a:rPr lang="en-US" sz="2800" i="1" dirty="0"/>
              <a:t>(based on notes/slides by Matt Fredrickson, Andre </a:t>
            </a:r>
            <a:r>
              <a:rPr lang="en-US" sz="2800" i="1" dirty="0" err="1"/>
              <a:t>Platzer</a:t>
            </a:r>
            <a:r>
              <a:rPr lang="en-US" sz="2800" i="1" dirty="0"/>
              <a:t>, </a:t>
            </a:r>
          </a:p>
          <a:p>
            <a:r>
              <a:rPr lang="en-US" sz="2800" i="1"/>
              <a:t>Emina Torlak and Leonardo </a:t>
            </a:r>
            <a:r>
              <a:rPr lang="en-US" sz="2800" i="1" dirty="0"/>
              <a:t>De Moura)</a:t>
            </a:r>
          </a:p>
        </p:txBody>
      </p:sp>
    </p:spTree>
    <p:extLst>
      <p:ext uri="{BB962C8B-B14F-4D97-AF65-F5344CB8AC3E}">
        <p14:creationId xmlns:p14="http://schemas.microsoft.com/office/powerpoint/2010/main" val="29997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A5954C-F993-471F-B911-0C244481D337}"/>
              </a:ext>
            </a:extLst>
          </p:cNvPr>
          <p:cNvGrpSpPr/>
          <p:nvPr/>
        </p:nvGrpSpPr>
        <p:grpSpPr>
          <a:xfrm>
            <a:off x="8737402" y="4675000"/>
            <a:ext cx="3357520" cy="1951920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668714" y="4502135"/>
                    <a:ext cx="180437" cy="558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867467" y="4898500"/>
                    <a:ext cx="198373" cy="247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008407" y="4516552"/>
                    <a:ext cx="379881" cy="442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7524641" y="4540302"/>
                    <a:ext cx="262172" cy="27378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144926" y="4528459"/>
                    <a:ext cx="1169002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152698" y="4472294"/>
                    <a:ext cx="198468" cy="20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428422" y="4149361"/>
                    <a:ext cx="243742" cy="2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10982" y="4326153"/>
                    <a:ext cx="169661" cy="194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577158" y="4289372"/>
                    <a:ext cx="298149" cy="552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06237" y="4629231"/>
                    <a:ext cx="175313" cy="19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989993" y="4717813"/>
                    <a:ext cx="53530" cy="163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108171" y="4230639"/>
                    <a:ext cx="289843" cy="41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557444" y="4300535"/>
                    <a:ext cx="260697" cy="3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95503" y="2160339"/>
                    <a:ext cx="155569" cy="570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783700" y="2511366"/>
                    <a:ext cx="56311" cy="167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762649" y="2667749"/>
                    <a:ext cx="141606" cy="74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981054" y="2091582"/>
                    <a:ext cx="286626" cy="4383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399017" y="2146309"/>
                    <a:ext cx="55440" cy="282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343599" y="2478671"/>
                    <a:ext cx="170296" cy="69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381407" y="2148460"/>
                    <a:ext cx="56160" cy="401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05330" y="2136216"/>
                    <a:ext cx="85288" cy="396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675846" y="2204614"/>
                    <a:ext cx="1364483" cy="1737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3447" y="2127602"/>
                    <a:ext cx="123560" cy="184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158392" y="1783402"/>
                    <a:ext cx="224722" cy="317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463085" y="1947207"/>
                    <a:ext cx="83700" cy="2082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448566" y="2139880"/>
                    <a:ext cx="118855" cy="54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228196" y="1987905"/>
                    <a:ext cx="126741" cy="4980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377265" y="2278088"/>
                    <a:ext cx="161963" cy="177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489683" y="1878461"/>
                    <a:ext cx="314699" cy="46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974790" y="1948648"/>
                    <a:ext cx="54414" cy="292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924951" y="2278358"/>
                    <a:ext cx="174246" cy="65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6534099" y="3219823"/>
                    <a:ext cx="169229" cy="46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742024" y="3459918"/>
                    <a:ext cx="152686" cy="202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724907" y="3424000"/>
                    <a:ext cx="136453" cy="99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920018" y="3112551"/>
                    <a:ext cx="242671" cy="369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7340485" y="3139883"/>
                    <a:ext cx="236577" cy="27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882266" y="3229489"/>
                    <a:ext cx="1044092" cy="14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32698" y="3178048"/>
                    <a:ext cx="135391" cy="177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101530" y="2902999"/>
                    <a:ext cx="213526" cy="277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403232" y="3018568"/>
                    <a:ext cx="127802" cy="167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450583" y="3100617"/>
                    <a:ext cx="49369" cy="111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9232831" y="3011374"/>
                    <a:ext cx="224393" cy="457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9505131" y="3202162"/>
                    <a:ext cx="118562" cy="212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9599701" y="2840723"/>
                    <a:ext cx="339893" cy="426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0175828" y="2904824"/>
                    <a:ext cx="247769" cy="327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0453384" y="2321966"/>
                    <a:ext cx="846457" cy="870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1157192" y="2301124"/>
                    <a:ext cx="189081" cy="260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217090" y="1961979"/>
                    <a:ext cx="781994" cy="264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10871028" y="2057746"/>
                    <a:ext cx="180011" cy="269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829626" y="2501252"/>
                    <a:ext cx="4706013" cy="15636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1366009" y="2392907"/>
                    <a:ext cx="237647" cy="229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913958" y="3548145"/>
                    <a:ext cx="211060" cy="159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179105" y="3536592"/>
                    <a:ext cx="154816" cy="165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433227" y="2573276"/>
                    <a:ext cx="182251" cy="191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0659895" y="2561389"/>
                    <a:ext cx="154504" cy="21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0496594" y="1584986"/>
                    <a:ext cx="210317" cy="28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742120" y="1692713"/>
                    <a:ext cx="181505" cy="205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1410992" y="1722574"/>
                    <a:ext cx="513801" cy="6363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1475790" y="2005930"/>
                    <a:ext cx="375926" cy="18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1599720" y="1855715"/>
                    <a:ext cx="113669" cy="431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1472538" y="2003779"/>
                    <a:ext cx="318709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1556638" y="1919413"/>
                    <a:ext cx="163899" cy="41998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04E863F-86AA-4FA2-9DCF-2FA76DBB2363}"/>
              </a:ext>
            </a:extLst>
          </p:cNvPr>
          <p:cNvGrpSpPr/>
          <p:nvPr/>
        </p:nvGrpSpPr>
        <p:grpSpPr>
          <a:xfrm>
            <a:off x="7203740" y="3847464"/>
            <a:ext cx="552960" cy="554400"/>
            <a:chOff x="7203740" y="3847464"/>
            <a:chExt cx="5529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14:cNvPr>
                <p14:cNvContentPartPr/>
                <p14:nvPr/>
              </p14:nvContentPartPr>
              <p14:xfrm>
                <a:off x="7203740" y="4000104"/>
                <a:ext cx="131400" cy="34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94740" y="3991464"/>
                  <a:ext cx="14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14:cNvPr>
                <p14:cNvContentPartPr/>
                <p14:nvPr/>
              </p14:nvContentPartPr>
              <p14:xfrm>
                <a:off x="7340180" y="4198464"/>
                <a:ext cx="142920" cy="20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31540" y="4189464"/>
                  <a:ext cx="160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14:cNvPr>
                <p14:cNvContentPartPr/>
                <p14:nvPr/>
              </p14:nvContentPartPr>
              <p14:xfrm>
                <a:off x="7473020" y="3847464"/>
                <a:ext cx="283680" cy="43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4020" y="3838464"/>
                  <a:ext cx="30132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14:cNvPr>
              <p14:cNvContentPartPr/>
              <p14:nvPr/>
            </p14:nvContentPartPr>
            <p14:xfrm>
              <a:off x="7988180" y="3961224"/>
              <a:ext cx="120600" cy="219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79180" y="3952224"/>
                <a:ext cx="13824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1B190-AA2E-4C5F-AB87-911D1644E0B9}"/>
              </a:ext>
            </a:extLst>
          </p:cNvPr>
          <p:cNvGrpSpPr/>
          <p:nvPr/>
        </p:nvGrpSpPr>
        <p:grpSpPr>
          <a:xfrm>
            <a:off x="7142180" y="1522584"/>
            <a:ext cx="2966400" cy="691560"/>
            <a:chOff x="7142180" y="1522584"/>
            <a:chExt cx="29664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14:cNvPr>
                <p14:cNvContentPartPr/>
                <p14:nvPr/>
              </p14:nvContentPartPr>
              <p14:xfrm>
                <a:off x="7142180" y="1741104"/>
                <a:ext cx="199080" cy="41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33180" y="1732464"/>
                  <a:ext cx="216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14:cNvPr>
                <p14:cNvContentPartPr/>
                <p14:nvPr/>
              </p14:nvContentPartPr>
              <p14:xfrm>
                <a:off x="7356020" y="2063664"/>
                <a:ext cx="20880" cy="11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47020" y="2055024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14:cNvPr>
                <p14:cNvContentPartPr/>
                <p14:nvPr/>
              </p14:nvContentPartPr>
              <p14:xfrm>
                <a:off x="7324340" y="2189664"/>
                <a:ext cx="1018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15700" y="2181024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14:cNvPr>
                <p14:cNvContentPartPr/>
                <p14:nvPr/>
              </p14:nvContentPartPr>
              <p14:xfrm>
                <a:off x="7418300" y="1757304"/>
                <a:ext cx="304920" cy="35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09660" y="1748304"/>
                  <a:ext cx="32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14:cNvPr>
                <p14:cNvContentPartPr/>
                <p14:nvPr/>
              </p14:nvContentPartPr>
              <p14:xfrm>
                <a:off x="7912580" y="1821744"/>
                <a:ext cx="18360" cy="19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3940" y="1813104"/>
                  <a:ext cx="3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14:cNvPr>
                <p14:cNvContentPartPr/>
                <p14:nvPr/>
              </p14:nvContentPartPr>
              <p14:xfrm>
                <a:off x="7856780" y="2071944"/>
                <a:ext cx="142200" cy="1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8140" y="2062944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14:cNvPr>
                <p14:cNvContentPartPr/>
                <p14:nvPr/>
              </p14:nvContentPartPr>
              <p14:xfrm>
                <a:off x="8182580" y="1840464"/>
                <a:ext cx="778680" cy="10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3940" y="1831464"/>
                  <a:ext cx="79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14:cNvPr>
                <p14:cNvContentPartPr/>
                <p14:nvPr/>
              </p14:nvContentPartPr>
              <p14:xfrm>
                <a:off x="8905460" y="1774944"/>
                <a:ext cx="190080" cy="14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6460" y="1765944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14:cNvPr>
                <p14:cNvContentPartPr/>
                <p14:nvPr/>
              </p14:nvContentPartPr>
              <p14:xfrm>
                <a:off x="8216060" y="1537344"/>
                <a:ext cx="183960" cy="21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07060" y="1528344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14:cNvPr>
                <p14:cNvContentPartPr/>
                <p14:nvPr/>
              </p14:nvContentPartPr>
              <p14:xfrm>
                <a:off x="8497940" y="1602864"/>
                <a:ext cx="13320" cy="13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88940" y="1593864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14:cNvPr>
                <p14:cNvContentPartPr/>
                <p14:nvPr/>
              </p14:nvContentPartPr>
              <p14:xfrm>
                <a:off x="8444300" y="1788624"/>
                <a:ext cx="8028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35300" y="1779984"/>
                  <a:ext cx="9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14:cNvPr>
                <p14:cNvContentPartPr/>
                <p14:nvPr/>
              </p14:nvContentPartPr>
              <p14:xfrm>
                <a:off x="9329540" y="1583424"/>
                <a:ext cx="153000" cy="46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20540" y="1574784"/>
                  <a:ext cx="1706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14:cNvPr>
                <p14:cNvContentPartPr/>
                <p14:nvPr/>
              </p14:nvContentPartPr>
              <p14:xfrm>
                <a:off x="9476420" y="1969704"/>
                <a:ext cx="146160" cy="135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7780" y="1961064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14:cNvPr>
                <p14:cNvContentPartPr/>
                <p14:nvPr/>
              </p14:nvContentPartPr>
              <p14:xfrm>
                <a:off x="9513860" y="1522584"/>
                <a:ext cx="341640" cy="45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04860" y="1513944"/>
                  <a:ext cx="359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14:cNvPr>
                <p14:cNvContentPartPr/>
                <p14:nvPr/>
              </p14:nvContentPartPr>
              <p14:xfrm>
                <a:off x="10024340" y="1682784"/>
                <a:ext cx="24840" cy="17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5700" y="1673784"/>
                  <a:ext cx="4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14:cNvPr>
                <p14:cNvContentPartPr/>
                <p14:nvPr/>
              </p14:nvContentPartPr>
              <p14:xfrm>
                <a:off x="9950900" y="1934064"/>
                <a:ext cx="157680" cy="3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41900" y="1925064"/>
                  <a:ext cx="175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DBB97E-55CB-4C3E-81F2-DE3FAC3B1D19}"/>
              </a:ext>
            </a:extLst>
          </p:cNvPr>
          <p:cNvGrpSpPr/>
          <p:nvPr/>
        </p:nvGrpSpPr>
        <p:grpSpPr>
          <a:xfrm>
            <a:off x="3110900" y="1433449"/>
            <a:ext cx="738720" cy="1065240"/>
            <a:chOff x="3110900" y="1433449"/>
            <a:chExt cx="73872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EA8EE1-77C1-43B7-B92E-759D6736F63E}"/>
                    </a:ext>
                  </a:extLst>
                </p14:cNvPr>
                <p14:cNvContentPartPr/>
                <p14:nvPr/>
              </p14:nvContentPartPr>
              <p14:xfrm>
                <a:off x="3110900" y="1433449"/>
                <a:ext cx="373320" cy="45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EA8EE1-77C1-43B7-B92E-759D6736F6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02260" y="1424449"/>
                  <a:ext cx="3909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1624DC-2A71-484B-A314-84A78702B7FC}"/>
                    </a:ext>
                  </a:extLst>
                </p14:cNvPr>
                <p14:cNvContentPartPr/>
                <p14:nvPr/>
              </p14:nvContentPartPr>
              <p14:xfrm>
                <a:off x="3435260" y="2084689"/>
                <a:ext cx="414360" cy="41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1624DC-2A71-484B-A314-84A78702B7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26620" y="2076049"/>
                  <a:ext cx="43200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A96587-5F9D-4135-82C3-6F2C4A96735E}"/>
              </a:ext>
            </a:extLst>
          </p:cNvPr>
          <p:cNvGrpSpPr/>
          <p:nvPr/>
        </p:nvGrpSpPr>
        <p:grpSpPr>
          <a:xfrm>
            <a:off x="7066580" y="2695969"/>
            <a:ext cx="1224360" cy="541440"/>
            <a:chOff x="7066580" y="2695969"/>
            <a:chExt cx="122436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391685-E0C3-47D3-A10E-9A1FDDEE27C4}"/>
                    </a:ext>
                  </a:extLst>
                </p14:cNvPr>
                <p14:cNvContentPartPr/>
                <p14:nvPr/>
              </p14:nvContentPartPr>
              <p14:xfrm>
                <a:off x="7066580" y="2698489"/>
                <a:ext cx="212400" cy="538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391685-E0C3-47D3-A10E-9A1FDDEE27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57580" y="2689849"/>
                  <a:ext cx="2300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A9347E-885B-45AF-9019-F2E0C31AA638}"/>
                    </a:ext>
                  </a:extLst>
                </p14:cNvPr>
                <p14:cNvContentPartPr/>
                <p14:nvPr/>
              </p14:nvContentPartPr>
              <p14:xfrm>
                <a:off x="7395980" y="2972449"/>
                <a:ext cx="93960" cy="254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A9347E-885B-45AF-9019-F2E0C31AA63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86980" y="2963449"/>
                  <a:ext cx="111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9F492C-A745-4ABE-8F14-F11A926B413D}"/>
                    </a:ext>
                  </a:extLst>
                </p14:cNvPr>
                <p14:cNvContentPartPr/>
                <p14:nvPr/>
              </p14:nvContentPartPr>
              <p14:xfrm>
                <a:off x="7408220" y="2941489"/>
                <a:ext cx="48600" cy="4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9F492C-A745-4ABE-8F14-F11A926B413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99220" y="2932849"/>
                  <a:ext cx="66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8CB077-199E-46A1-8656-617E13ED2827}"/>
                    </a:ext>
                  </a:extLst>
                </p14:cNvPr>
                <p14:cNvContentPartPr/>
                <p14:nvPr/>
              </p14:nvContentPartPr>
              <p14:xfrm>
                <a:off x="7631780" y="2695969"/>
                <a:ext cx="285480" cy="53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8CB077-199E-46A1-8656-617E13ED282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22780" y="2686969"/>
                  <a:ext cx="3031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AFDBFA-7F6D-4EBE-84A6-87C5CF4FE29D}"/>
                    </a:ext>
                  </a:extLst>
                </p14:cNvPr>
                <p14:cNvContentPartPr/>
                <p14:nvPr/>
              </p14:nvContentPartPr>
              <p14:xfrm>
                <a:off x="8026340" y="2828809"/>
                <a:ext cx="264600" cy="36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AFDBFA-7F6D-4EBE-84A6-87C5CF4FE29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17340" y="2820169"/>
                  <a:ext cx="28224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5FA9F00-08C8-4ABA-8526-2DF73ED32491}"/>
                  </a:ext>
                </a:extLst>
              </p14:cNvPr>
              <p14:cNvContentPartPr/>
              <p14:nvPr/>
            </p14:nvContentPartPr>
            <p14:xfrm>
              <a:off x="6807020" y="4156849"/>
              <a:ext cx="253800" cy="169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5FA9F00-08C8-4ABA-8526-2DF73ED3249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798380" y="4148209"/>
                <a:ext cx="2714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D6647BC-9C61-4909-B916-EC29E3811227}"/>
                  </a:ext>
                </a:extLst>
              </p14:cNvPr>
              <p14:cNvContentPartPr/>
              <p14:nvPr/>
            </p14:nvContentPartPr>
            <p14:xfrm>
              <a:off x="3732980" y="3905569"/>
              <a:ext cx="367200" cy="3751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D6647BC-9C61-4909-B916-EC29E381122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724340" y="3896929"/>
                <a:ext cx="3848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09CBA78-54AD-4634-AADC-84E44464DB7F}"/>
              </a:ext>
            </a:extLst>
          </p:cNvPr>
          <p:cNvGrpSpPr/>
          <p:nvPr/>
        </p:nvGrpSpPr>
        <p:grpSpPr>
          <a:xfrm>
            <a:off x="8088620" y="1395289"/>
            <a:ext cx="3753720" cy="2299680"/>
            <a:chOff x="8088620" y="1395289"/>
            <a:chExt cx="3753720" cy="22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5D9E178-11BD-42BE-8912-89B010414401}"/>
                    </a:ext>
                  </a:extLst>
                </p14:cNvPr>
                <p14:cNvContentPartPr/>
                <p14:nvPr/>
              </p14:nvContentPartPr>
              <p14:xfrm>
                <a:off x="10389020" y="1765729"/>
                <a:ext cx="745200" cy="221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5D9E178-11BD-42BE-8912-89B01041440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80380" y="1757089"/>
                  <a:ext cx="76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F3F7C8-2616-42B4-B898-44C032694817}"/>
                    </a:ext>
                  </a:extLst>
                </p14:cNvPr>
                <p14:cNvContentPartPr/>
                <p14:nvPr/>
              </p14:nvContentPartPr>
              <p14:xfrm>
                <a:off x="11076260" y="1859329"/>
                <a:ext cx="12348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F3F7C8-2616-42B4-B898-44C03269481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67260" y="1850329"/>
                  <a:ext cx="141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04F998B-246D-4543-8203-EF29F7823815}"/>
                    </a:ext>
                  </a:extLst>
                </p14:cNvPr>
                <p14:cNvContentPartPr/>
                <p14:nvPr/>
              </p14:nvContentPartPr>
              <p14:xfrm>
                <a:off x="10531220" y="1395289"/>
                <a:ext cx="127440" cy="247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04F998B-246D-4543-8203-EF29F782381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22580" y="1386289"/>
                  <a:ext cx="145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8A2EB5A-4250-458C-9D18-8514F742E97E}"/>
                    </a:ext>
                  </a:extLst>
                </p14:cNvPr>
                <p14:cNvContentPartPr/>
                <p14:nvPr/>
              </p14:nvContentPartPr>
              <p14:xfrm>
                <a:off x="10734260" y="1544689"/>
                <a:ext cx="139320" cy="182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8A2EB5A-4250-458C-9D18-8514F742E97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25260" y="1535689"/>
                  <a:ext cx="156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324749-FC00-449F-8844-739E2DCDC653}"/>
                    </a:ext>
                  </a:extLst>
                </p14:cNvPr>
                <p14:cNvContentPartPr/>
                <p14:nvPr/>
              </p14:nvContentPartPr>
              <p14:xfrm>
                <a:off x="8423780" y="2773009"/>
                <a:ext cx="914760" cy="175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324749-FC00-449F-8844-739E2DCDC6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15140" y="2764369"/>
                  <a:ext cx="932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9A5DA1-57DD-4D3A-97F5-6FE14590348C}"/>
                    </a:ext>
                  </a:extLst>
                </p14:cNvPr>
                <p14:cNvContentPartPr/>
                <p14:nvPr/>
              </p14:nvContentPartPr>
              <p14:xfrm>
                <a:off x="9261140" y="2723689"/>
                <a:ext cx="149400" cy="13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9A5DA1-57DD-4D3A-97F5-6FE1459034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52500" y="2715049"/>
                  <a:ext cx="167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B59FCE-69DC-411A-B6A8-5EEA341F48BE}"/>
                    </a:ext>
                  </a:extLst>
                </p14:cNvPr>
                <p14:cNvContentPartPr/>
                <p14:nvPr/>
              </p14:nvContentPartPr>
              <p14:xfrm>
                <a:off x="8454740" y="2488609"/>
                <a:ext cx="223200" cy="231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B59FCE-69DC-411A-B6A8-5EEA341F48B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46100" y="2479969"/>
                  <a:ext cx="240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F5BB20-B654-4071-926E-421D7F547BAB}"/>
                    </a:ext>
                  </a:extLst>
                </p14:cNvPr>
                <p14:cNvContentPartPr/>
                <p14:nvPr/>
              </p14:nvContentPartPr>
              <p14:xfrm>
                <a:off x="8733740" y="2597329"/>
                <a:ext cx="148680" cy="143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F5BB20-B654-4071-926E-421D7F547BA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24740" y="2588689"/>
                  <a:ext cx="166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685CE1-8A92-4624-B015-CFD1FC1AF51B}"/>
                    </a:ext>
                  </a:extLst>
                </p14:cNvPr>
                <p14:cNvContentPartPr/>
                <p14:nvPr/>
              </p14:nvContentPartPr>
              <p14:xfrm>
                <a:off x="8856500" y="2661769"/>
                <a:ext cx="23760" cy="123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685CE1-8A92-4624-B015-CFD1FC1AF5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47500" y="2652769"/>
                  <a:ext cx="4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4FB673-1CB1-4236-A1A2-41F7EE4DCB1B}"/>
                    </a:ext>
                  </a:extLst>
                </p14:cNvPr>
                <p14:cNvContentPartPr/>
                <p14:nvPr/>
              </p14:nvContentPartPr>
              <p14:xfrm>
                <a:off x="9654980" y="2637649"/>
                <a:ext cx="169920" cy="406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4FB673-1CB1-4236-A1A2-41F7EE4DCB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45980" y="2628649"/>
                  <a:ext cx="187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B0F14BD-62FF-42F7-B47D-36BA81BBD3AB}"/>
                    </a:ext>
                  </a:extLst>
                </p14:cNvPr>
                <p14:cNvContentPartPr/>
                <p14:nvPr/>
              </p14:nvContentPartPr>
              <p14:xfrm>
                <a:off x="9620420" y="2474209"/>
                <a:ext cx="34200" cy="21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0F14BD-62FF-42F7-B47D-36BA81BBD3A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11420" y="2465209"/>
                  <a:ext cx="51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EF3BD2-63FB-4F7F-A2B7-1321DFEE6514}"/>
                    </a:ext>
                  </a:extLst>
                </p14:cNvPr>
                <p14:cNvContentPartPr/>
                <p14:nvPr/>
              </p14:nvContentPartPr>
              <p14:xfrm>
                <a:off x="9686300" y="2659609"/>
                <a:ext cx="30960" cy="14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EF3BD2-63FB-4F7F-A2B7-1321DFEE651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77660" y="2650969"/>
                  <a:ext cx="48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F7211CC-8F76-429B-AD95-95139EE4FAB0}"/>
                    </a:ext>
                  </a:extLst>
                </p14:cNvPr>
                <p14:cNvContentPartPr/>
                <p14:nvPr/>
              </p14:nvContentPartPr>
              <p14:xfrm>
                <a:off x="9594860" y="2470609"/>
                <a:ext cx="105480" cy="533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F7211CC-8F76-429B-AD95-95139EE4FAB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86220" y="2461609"/>
                  <a:ext cx="1231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7094DA-4A3A-4884-96B0-1E83C8F0BC9F}"/>
                    </a:ext>
                  </a:extLst>
                </p14:cNvPr>
                <p14:cNvContentPartPr/>
                <p14:nvPr/>
              </p14:nvContentPartPr>
              <p14:xfrm>
                <a:off x="9802940" y="2924929"/>
                <a:ext cx="138240" cy="241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7094DA-4A3A-4884-96B0-1E83C8F0BC9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94300" y="2915929"/>
                  <a:ext cx="155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B79C65-3B3B-4F89-BF46-8CD6274FF13B}"/>
                    </a:ext>
                  </a:extLst>
                </p14:cNvPr>
                <p14:cNvContentPartPr/>
                <p14:nvPr/>
              </p14:nvContentPartPr>
              <p14:xfrm>
                <a:off x="9954140" y="2496889"/>
                <a:ext cx="243360" cy="415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B79C65-3B3B-4F89-BF46-8CD6274FF1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45140" y="2488249"/>
                  <a:ext cx="261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9605D8F-E32D-4F27-BB95-D87CC6BBEBFB}"/>
                    </a:ext>
                  </a:extLst>
                </p14:cNvPr>
                <p14:cNvContentPartPr/>
                <p14:nvPr/>
              </p14:nvContentPartPr>
              <p14:xfrm>
                <a:off x="10270940" y="2492569"/>
                <a:ext cx="252720" cy="315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9605D8F-E32D-4F27-BB95-D87CC6BBEBF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62300" y="2483569"/>
                  <a:ext cx="270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706402-DD47-4800-A23E-B191B37B6341}"/>
                    </a:ext>
                  </a:extLst>
                </p14:cNvPr>
                <p14:cNvContentPartPr/>
                <p14:nvPr/>
              </p14:nvContentPartPr>
              <p14:xfrm>
                <a:off x="10736060" y="2269009"/>
                <a:ext cx="389520" cy="349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706402-DD47-4800-A23E-B191B37B634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27420" y="2260009"/>
                  <a:ext cx="407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6A11E36-32D5-4605-B922-CCFA4CA439EA}"/>
                    </a:ext>
                  </a:extLst>
                </p14:cNvPr>
                <p14:cNvContentPartPr/>
                <p14:nvPr/>
              </p14:nvContentPartPr>
              <p14:xfrm>
                <a:off x="11070140" y="2252809"/>
                <a:ext cx="69840" cy="75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6A11E36-32D5-4605-B922-CCFA4CA439E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61140" y="2244169"/>
                  <a:ext cx="87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E47E70D-ECA4-459D-AE43-109A99C44019}"/>
                    </a:ext>
                  </a:extLst>
                </p14:cNvPr>
                <p14:cNvContentPartPr/>
                <p14:nvPr/>
              </p14:nvContentPartPr>
              <p14:xfrm>
                <a:off x="10566860" y="2139409"/>
                <a:ext cx="114480" cy="171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E47E70D-ECA4-459D-AE43-109A99C4401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58220" y="2130409"/>
                  <a:ext cx="13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1184BE-6EF3-47C5-A00C-62C6BB3DC9C4}"/>
                    </a:ext>
                  </a:extLst>
                </p14:cNvPr>
                <p14:cNvContentPartPr/>
                <p14:nvPr/>
              </p14:nvContentPartPr>
              <p14:xfrm>
                <a:off x="10788620" y="2198809"/>
                <a:ext cx="135720" cy="201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1184BE-6EF3-47C5-A00C-62C6BB3DC9C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79620" y="2189809"/>
                  <a:ext cx="153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1691B5-392F-4B60-9F28-C1EF473B44AC}"/>
                    </a:ext>
                  </a:extLst>
                </p14:cNvPr>
                <p14:cNvContentPartPr/>
                <p14:nvPr/>
              </p14:nvContentPartPr>
              <p14:xfrm>
                <a:off x="8088620" y="2282329"/>
                <a:ext cx="3524400" cy="1412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1691B5-392F-4B60-9F28-C1EF473B44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79620" y="2273689"/>
                  <a:ext cx="3542040" cy="14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F8B0F43-3332-4AE5-ADF2-3D31412BCAAF}"/>
                    </a:ext>
                  </a:extLst>
                </p14:cNvPr>
                <p14:cNvContentPartPr/>
                <p14:nvPr/>
              </p14:nvContentPartPr>
              <p14:xfrm>
                <a:off x="11515460" y="2188729"/>
                <a:ext cx="151920" cy="53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F8B0F43-3332-4AE5-ADF2-3D31412BCAA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06460" y="2180089"/>
                  <a:ext cx="169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FED5E91-1695-47EE-91C5-5A803E17C1C5}"/>
                    </a:ext>
                  </a:extLst>
                </p14:cNvPr>
                <p14:cNvContentPartPr/>
                <p14:nvPr/>
              </p14:nvContentPartPr>
              <p14:xfrm>
                <a:off x="10755860" y="2731609"/>
                <a:ext cx="141480" cy="178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FED5E91-1695-47EE-91C5-5A803E17C1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46860" y="2722609"/>
                  <a:ext cx="15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F93A412-4C35-461E-881D-1823CD133A96}"/>
                    </a:ext>
                  </a:extLst>
                </p14:cNvPr>
                <p14:cNvContentPartPr/>
                <p14:nvPr/>
              </p14:nvContentPartPr>
              <p14:xfrm>
                <a:off x="10906700" y="2716489"/>
                <a:ext cx="184680" cy="194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F93A412-4C35-461E-881D-1823CD133A9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98060" y="2707849"/>
                  <a:ext cx="202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909B0BE-C4E2-4C0D-9D4D-8536E2CEE7F7}"/>
                    </a:ext>
                  </a:extLst>
                </p14:cNvPr>
                <p14:cNvContentPartPr/>
                <p14:nvPr/>
              </p14:nvContentPartPr>
              <p14:xfrm>
                <a:off x="11373620" y="1597609"/>
                <a:ext cx="468720" cy="493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909B0BE-C4E2-4C0D-9D4D-8536E2CEE7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64980" y="1588609"/>
                  <a:ext cx="4863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17B6948-BED3-48EA-A346-8AF280B1B62B}"/>
                    </a:ext>
                  </a:extLst>
                </p14:cNvPr>
                <p14:cNvContentPartPr/>
                <p14:nvPr/>
              </p14:nvContentPartPr>
              <p14:xfrm>
                <a:off x="11415740" y="1801729"/>
                <a:ext cx="398880" cy="176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17B6948-BED3-48EA-A346-8AF280B1B62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07100" y="1792729"/>
                  <a:ext cx="41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B420905-F693-4DD5-969A-80D38A4BF0A3}"/>
                    </a:ext>
                  </a:extLst>
                </p14:cNvPr>
                <p14:cNvContentPartPr/>
                <p14:nvPr/>
              </p14:nvContentPartPr>
              <p14:xfrm>
                <a:off x="11538500" y="1676809"/>
                <a:ext cx="102960" cy="266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B420905-F693-4DD5-969A-80D38A4BF0A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29860" y="1667809"/>
                  <a:ext cx="120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1139E30-59F5-463A-88F3-A4AEAB59E5F7}"/>
                    </a:ext>
                  </a:extLst>
                </p14:cNvPr>
                <p14:cNvContentPartPr/>
                <p14:nvPr/>
              </p14:nvContentPartPr>
              <p14:xfrm>
                <a:off x="11390900" y="1815409"/>
                <a:ext cx="266400" cy="226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1139E30-59F5-463A-88F3-A4AEAB59E5F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81900" y="1806409"/>
                  <a:ext cx="284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D13656E-7191-4E1F-A503-E0E4A45FF887}"/>
                    </a:ext>
                  </a:extLst>
                </p14:cNvPr>
                <p14:cNvContentPartPr/>
                <p14:nvPr/>
              </p14:nvContentPartPr>
              <p14:xfrm>
                <a:off x="11511860" y="1689049"/>
                <a:ext cx="106920" cy="294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D13656E-7191-4E1F-A503-E0E4A45FF88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02860" y="1680049"/>
                  <a:ext cx="12456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79C108F-88C7-4C72-AAC5-D42BACC6B489}"/>
                  </a:ext>
                </a:extLst>
              </p14:cNvPr>
              <p14:cNvContentPartPr/>
              <p14:nvPr/>
            </p14:nvContentPartPr>
            <p14:xfrm>
              <a:off x="11165180" y="234649"/>
              <a:ext cx="579960" cy="3704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79C108F-88C7-4C72-AAC5-D42BACC6B4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56540" y="225649"/>
                <a:ext cx="59760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3C096C9-60FD-430D-AC1D-1D49BDAABE16}"/>
              </a:ext>
            </a:extLst>
          </p:cNvPr>
          <p:cNvGrpSpPr/>
          <p:nvPr/>
        </p:nvGrpSpPr>
        <p:grpSpPr>
          <a:xfrm>
            <a:off x="10609340" y="186049"/>
            <a:ext cx="1198080" cy="833400"/>
            <a:chOff x="10609340" y="186049"/>
            <a:chExt cx="119808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7EDE07E-3A7D-4631-B287-771A2B38E8D1}"/>
                    </a:ext>
                  </a:extLst>
                </p14:cNvPr>
                <p14:cNvContentPartPr/>
                <p14:nvPr/>
              </p14:nvContentPartPr>
              <p14:xfrm>
                <a:off x="10609340" y="595369"/>
                <a:ext cx="207720" cy="302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7EDE07E-3A7D-4631-B287-771A2B38E8D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00340" y="586729"/>
                  <a:ext cx="225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C471BF8-DC98-449A-B522-C436547E1497}"/>
                    </a:ext>
                  </a:extLst>
                </p14:cNvPr>
                <p14:cNvContentPartPr/>
                <p14:nvPr/>
              </p14:nvContentPartPr>
              <p14:xfrm>
                <a:off x="10635980" y="531289"/>
                <a:ext cx="496800" cy="309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C471BF8-DC98-449A-B522-C436547E149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27340" y="522649"/>
                  <a:ext cx="514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B46A5D-BA61-4CBB-85C7-CA9006A9E022}"/>
                    </a:ext>
                  </a:extLst>
                </p14:cNvPr>
                <p14:cNvContentPartPr/>
                <p14:nvPr/>
              </p14:nvContentPartPr>
              <p14:xfrm>
                <a:off x="11085980" y="186049"/>
                <a:ext cx="721440" cy="833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B46A5D-BA61-4CBB-85C7-CA9006A9E0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76980" y="177409"/>
                  <a:ext cx="739080" cy="85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44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14:cNvPr>
              <p14:cNvContentPartPr/>
              <p14:nvPr/>
            </p14:nvContentPartPr>
            <p14:xfrm>
              <a:off x="3708040" y="3993160"/>
              <a:ext cx="455400" cy="424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99040" y="3984160"/>
                <a:ext cx="4730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14:cNvPr>
              <p14:cNvContentPartPr/>
              <p14:nvPr/>
            </p14:nvContentPartPr>
            <p14:xfrm>
              <a:off x="3836920" y="4663480"/>
              <a:ext cx="545400" cy="466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27920" y="4654480"/>
                <a:ext cx="5630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14:cNvPr>
              <p14:cNvContentPartPr/>
              <p14:nvPr/>
            </p14:nvContentPartPr>
            <p14:xfrm>
              <a:off x="4688680" y="5316520"/>
              <a:ext cx="437760" cy="367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79680" y="5307880"/>
                <a:ext cx="45540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48440" y="1600600"/>
            <a:ext cx="4477060" cy="2604396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6538083" y="3224375"/>
                    <a:ext cx="162266" cy="45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6745456" y="3464011"/>
                    <a:ext cx="145679" cy="1945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6728447" y="3428050"/>
                    <a:ext cx="129514" cy="91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6924020" y="3116614"/>
                    <a:ext cx="235671" cy="361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344073" y="3144456"/>
                    <a:ext cx="229542" cy="2686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885860" y="3233354"/>
                    <a:ext cx="1037049" cy="140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836269" y="3182129"/>
                    <a:ext cx="128391" cy="169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105126" y="2907077"/>
                    <a:ext cx="206478" cy="2694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406768" y="3022414"/>
                    <a:ext cx="120873" cy="159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8453957" y="3105206"/>
                    <a:ext cx="42480" cy="1034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236291" y="3015942"/>
                    <a:ext cx="217329" cy="4494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9508711" y="3206254"/>
                    <a:ext cx="111545" cy="204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9603131" y="2844807"/>
                    <a:ext cx="332889" cy="4184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10179866" y="2908882"/>
                    <a:ext cx="240699" cy="319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0456982" y="2326046"/>
                    <a:ext cx="839405" cy="8623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11160774" y="2305174"/>
                    <a:ext cx="182060" cy="252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220536" y="1966045"/>
                    <a:ext cx="774960" cy="256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874601" y="2062297"/>
                    <a:ext cx="173008" cy="261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833221" y="2505324"/>
                    <a:ext cx="4698968" cy="1555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1370013" y="2396990"/>
                    <a:ext cx="230644" cy="221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9917408" y="3552193"/>
                    <a:ext cx="204015" cy="151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0183096" y="3540694"/>
                    <a:ext cx="147840" cy="157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0436810" y="2577337"/>
                    <a:ext cx="175228" cy="18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0663330" y="2565929"/>
                    <a:ext cx="147492" cy="207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0500625" y="1588897"/>
                    <a:ext cx="203261" cy="276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0745710" y="1696775"/>
                    <a:ext cx="174469" cy="197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1414578" y="1726644"/>
                    <a:ext cx="506774" cy="628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1479387" y="2009962"/>
                    <a:ext cx="368876" cy="179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1603236" y="1859621"/>
                    <a:ext cx="106777" cy="423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1476128" y="2007799"/>
                    <a:ext cx="311672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1560099" y="1923324"/>
                    <a:ext cx="156832" cy="41199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6E93B5-A375-40BC-85C8-47F55D642918}"/>
              </a:ext>
            </a:extLst>
          </p:cNvPr>
          <p:cNvGrpSpPr/>
          <p:nvPr/>
        </p:nvGrpSpPr>
        <p:grpSpPr>
          <a:xfrm>
            <a:off x="8916983" y="366425"/>
            <a:ext cx="1402920" cy="783000"/>
            <a:chOff x="9215780" y="363529"/>
            <a:chExt cx="140292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451F69-0CA0-4CD4-934F-A53D50B29442}"/>
                    </a:ext>
                  </a:extLst>
                </p14:cNvPr>
                <p14:cNvContentPartPr/>
                <p14:nvPr/>
              </p14:nvContentPartPr>
              <p14:xfrm>
                <a:off x="9215780" y="738289"/>
                <a:ext cx="131040" cy="325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451F69-0CA0-4CD4-934F-A53D50B2944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97780" y="720289"/>
                  <a:ext cx="166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89A280-17BF-4A97-8C29-1B22A8F47447}"/>
                    </a:ext>
                  </a:extLst>
                </p14:cNvPr>
                <p14:cNvContentPartPr/>
                <p14:nvPr/>
              </p14:nvContentPartPr>
              <p14:xfrm>
                <a:off x="9413060" y="865729"/>
                <a:ext cx="55800" cy="18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89A280-17BF-4A97-8C29-1B22A8F474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95060" y="847729"/>
                  <a:ext cx="91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F15EAB3-CA28-492E-9791-F74A4F78A4CF}"/>
                    </a:ext>
                  </a:extLst>
                </p14:cNvPr>
                <p14:cNvContentPartPr/>
                <p14:nvPr/>
              </p14:nvContentPartPr>
              <p14:xfrm>
                <a:off x="9476420" y="1065169"/>
                <a:ext cx="45000" cy="5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F15EAB3-CA28-492E-9791-F74A4F78A4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58420" y="1047169"/>
                  <a:ext cx="8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667C05-2CA3-42D3-8D4C-8013F86D4220}"/>
                    </a:ext>
                  </a:extLst>
                </p14:cNvPr>
                <p14:cNvContentPartPr/>
                <p14:nvPr/>
              </p14:nvContentPartPr>
              <p14:xfrm>
                <a:off x="9638060" y="992449"/>
                <a:ext cx="56520" cy="15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667C05-2CA3-42D3-8D4C-8013F86D42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20060" y="974809"/>
                  <a:ext cx="9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4CC9487-0BE9-41C0-AB95-12B081ADFF7F}"/>
                    </a:ext>
                  </a:extLst>
                </p14:cNvPr>
                <p14:cNvContentPartPr/>
                <p14:nvPr/>
              </p14:nvContentPartPr>
              <p14:xfrm>
                <a:off x="9748220" y="585289"/>
                <a:ext cx="19116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4CC9487-0BE9-41C0-AB95-12B081ADFF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30220" y="567649"/>
                  <a:ext cx="226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605388-36AB-4B2C-AA59-05A5AD255D6D}"/>
                    </a:ext>
                  </a:extLst>
                </p14:cNvPr>
                <p14:cNvContentPartPr/>
                <p14:nvPr/>
              </p14:nvContentPartPr>
              <p14:xfrm>
                <a:off x="9990860" y="656569"/>
                <a:ext cx="123480" cy="18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605388-36AB-4B2C-AA59-05A5AD255D6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73220" y="638929"/>
                  <a:ext cx="159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7DC316-51FE-49BD-AC9E-952D775AE3E7}"/>
                    </a:ext>
                  </a:extLst>
                </p14:cNvPr>
                <p14:cNvContentPartPr/>
                <p14:nvPr/>
              </p14:nvContentPartPr>
              <p14:xfrm>
                <a:off x="10051340" y="698689"/>
                <a:ext cx="33840" cy="155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7DC316-51FE-49BD-AC9E-952D775AE3E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33340" y="681049"/>
                  <a:ext cx="69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0B3FE4-42EE-451F-91B6-A241C79F0F97}"/>
                    </a:ext>
                  </a:extLst>
                </p14:cNvPr>
                <p14:cNvContentPartPr/>
                <p14:nvPr/>
              </p14:nvContentPartPr>
              <p14:xfrm>
                <a:off x="10263380" y="775369"/>
                <a:ext cx="31680" cy="138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0B3FE4-42EE-451F-91B6-A241C79F0F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45380" y="757729"/>
                  <a:ext cx="6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4EA35A-81FD-487D-9E7A-3BF4D94C64E7}"/>
                    </a:ext>
                  </a:extLst>
                </p14:cNvPr>
                <p14:cNvContentPartPr/>
                <p14:nvPr/>
              </p14:nvContentPartPr>
              <p14:xfrm>
                <a:off x="10267700" y="363529"/>
                <a:ext cx="129960" cy="264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4EA35A-81FD-487D-9E7A-3BF4D94C64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50060" y="345889"/>
                  <a:ext cx="165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F3E711-C324-42D3-8410-2F5F4087BBDC}"/>
                    </a:ext>
                  </a:extLst>
                </p14:cNvPr>
                <p14:cNvContentPartPr/>
                <p14:nvPr/>
              </p14:nvContentPartPr>
              <p14:xfrm>
                <a:off x="10478300" y="430129"/>
                <a:ext cx="140400" cy="298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F3E711-C324-42D3-8410-2F5F4087BB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60300" y="412129"/>
                  <a:ext cx="17604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6969819-803C-44C7-88E0-5F961C19EED2}"/>
              </a:ext>
            </a:extLst>
          </p:cNvPr>
          <p:cNvGrpSpPr/>
          <p:nvPr/>
        </p:nvGrpSpPr>
        <p:grpSpPr>
          <a:xfrm>
            <a:off x="10475335" y="102545"/>
            <a:ext cx="764280" cy="792720"/>
            <a:chOff x="10815260" y="263449"/>
            <a:chExt cx="76428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615B199-7E29-4475-94FE-937ECE79FDA0}"/>
                    </a:ext>
                  </a:extLst>
                </p14:cNvPr>
                <p14:cNvContentPartPr/>
                <p14:nvPr/>
              </p14:nvContentPartPr>
              <p14:xfrm>
                <a:off x="10857020" y="263449"/>
                <a:ext cx="114480" cy="512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615B199-7E29-4475-94FE-937ECE79FD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39020" y="245449"/>
                  <a:ext cx="1501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A16AB24-38DD-4EC7-9DE9-9A152AE5B14D}"/>
                    </a:ext>
                  </a:extLst>
                </p14:cNvPr>
                <p14:cNvContentPartPr/>
                <p14:nvPr/>
              </p14:nvContentPartPr>
              <p14:xfrm>
                <a:off x="10815260" y="551449"/>
                <a:ext cx="221400" cy="212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A16AB24-38DD-4EC7-9DE9-9A152AE5B14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97620" y="533449"/>
                  <a:ext cx="25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5556E97-DE58-4C28-820C-9DFD16829119}"/>
                    </a:ext>
                  </a:extLst>
                </p14:cNvPr>
                <p14:cNvContentPartPr/>
                <p14:nvPr/>
              </p14:nvContentPartPr>
              <p14:xfrm>
                <a:off x="11039540" y="438049"/>
                <a:ext cx="47880" cy="137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5556E97-DE58-4C28-820C-9DFD1682911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021900" y="420049"/>
                  <a:ext cx="83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08D7BC-646D-4263-A827-4EFDB60C2ABB}"/>
                    </a:ext>
                  </a:extLst>
                </p14:cNvPr>
                <p14:cNvContentPartPr/>
                <p14:nvPr/>
              </p14:nvContentPartPr>
              <p14:xfrm>
                <a:off x="11146460" y="312049"/>
                <a:ext cx="219600" cy="169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08D7BC-646D-4263-A827-4EFDB60C2A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28460" y="294409"/>
                  <a:ext cx="255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6476E3-C09B-4ECA-BC14-EF214CF71615}"/>
                    </a:ext>
                  </a:extLst>
                </p14:cNvPr>
                <p14:cNvContentPartPr/>
                <p14:nvPr/>
              </p14:nvContentPartPr>
              <p14:xfrm>
                <a:off x="10861700" y="884089"/>
                <a:ext cx="16380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6476E3-C09B-4ECA-BC14-EF214CF716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44060" y="866449"/>
                  <a:ext cx="199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8F2AA0-AAB9-45A9-9484-57508E15A718}"/>
                    </a:ext>
                  </a:extLst>
                </p14:cNvPr>
                <p14:cNvContentPartPr/>
                <p14:nvPr/>
              </p14:nvContentPartPr>
              <p14:xfrm>
                <a:off x="11177060" y="547849"/>
                <a:ext cx="402480" cy="32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8F2AA0-AAB9-45A9-9484-57508E15A7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59420" y="529849"/>
                  <a:ext cx="438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F8F7B6D-10F6-4680-8501-32AC29217A2A}"/>
                    </a:ext>
                  </a:extLst>
                </p14:cNvPr>
                <p14:cNvContentPartPr/>
                <p14:nvPr/>
              </p14:nvContentPartPr>
              <p14:xfrm>
                <a:off x="11400620" y="528049"/>
                <a:ext cx="148320" cy="143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F8F7B6D-10F6-4680-8501-32AC29217A2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82980" y="510409"/>
                  <a:ext cx="183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C27BFD3-DFBF-4A3B-9778-9F407A3BF185}"/>
              </a:ext>
            </a:extLst>
          </p:cNvPr>
          <p:cNvGrpSpPr/>
          <p:nvPr/>
        </p:nvGrpSpPr>
        <p:grpSpPr>
          <a:xfrm>
            <a:off x="8399560" y="1667560"/>
            <a:ext cx="366480" cy="1803240"/>
            <a:chOff x="8399560" y="1667560"/>
            <a:chExt cx="366480" cy="18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6E30428-284C-4513-9820-1BFA90A7FC99}"/>
                    </a:ext>
                  </a:extLst>
                </p14:cNvPr>
                <p14:cNvContentPartPr/>
                <p14:nvPr/>
              </p14:nvContentPartPr>
              <p14:xfrm>
                <a:off x="8399560" y="1667560"/>
                <a:ext cx="358560" cy="1731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6E30428-284C-4513-9820-1BFA90A7FC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81920" y="1649920"/>
                  <a:ext cx="394200" cy="17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2C90EFE-B9C2-494C-ADA4-0EEBA5CCEFF1}"/>
                    </a:ext>
                  </a:extLst>
                </p14:cNvPr>
                <p14:cNvContentPartPr/>
                <p14:nvPr/>
              </p14:nvContentPartPr>
              <p14:xfrm>
                <a:off x="8727160" y="3429040"/>
                <a:ext cx="38880" cy="41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2C90EFE-B9C2-494C-ADA4-0EEBA5CCEF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09160" y="3411040"/>
                  <a:ext cx="7452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39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14:cNvPr>
              <p14:cNvContentPartPr/>
              <p14:nvPr/>
            </p14:nvContentPartPr>
            <p14:xfrm>
              <a:off x="3708040" y="3993160"/>
              <a:ext cx="455400" cy="424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99040" y="3984160"/>
                <a:ext cx="4730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14:cNvPr>
              <p14:cNvContentPartPr/>
              <p14:nvPr/>
            </p14:nvContentPartPr>
            <p14:xfrm>
              <a:off x="3836920" y="4663480"/>
              <a:ext cx="545400" cy="466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27920" y="4654480"/>
                <a:ext cx="5630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14:cNvPr>
              <p14:cNvContentPartPr/>
              <p14:nvPr/>
            </p14:nvContentPartPr>
            <p14:xfrm>
              <a:off x="4688680" y="5316520"/>
              <a:ext cx="437760" cy="367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79680" y="5307880"/>
                <a:ext cx="45540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48440" y="1600600"/>
            <a:ext cx="4477060" cy="2604396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6538083" y="3224375"/>
                    <a:ext cx="162266" cy="45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6745456" y="3464011"/>
                    <a:ext cx="145679" cy="1945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6728447" y="3428050"/>
                    <a:ext cx="129514" cy="91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6924020" y="3116614"/>
                    <a:ext cx="235671" cy="361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344073" y="3144456"/>
                    <a:ext cx="229542" cy="2686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885860" y="3233354"/>
                    <a:ext cx="1037049" cy="140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836269" y="3182129"/>
                    <a:ext cx="128391" cy="169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105126" y="2907077"/>
                    <a:ext cx="206478" cy="2694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406768" y="3022414"/>
                    <a:ext cx="120873" cy="159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8453957" y="3105206"/>
                    <a:ext cx="42480" cy="1034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236291" y="3015942"/>
                    <a:ext cx="217329" cy="4494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9508711" y="3206254"/>
                    <a:ext cx="111545" cy="204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9603131" y="2844807"/>
                    <a:ext cx="332889" cy="4184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10179866" y="2908882"/>
                    <a:ext cx="240699" cy="319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0456982" y="2326046"/>
                    <a:ext cx="839405" cy="8623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11160774" y="2305174"/>
                    <a:ext cx="182060" cy="252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220536" y="1966045"/>
                    <a:ext cx="774960" cy="256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874601" y="2062297"/>
                    <a:ext cx="173008" cy="2618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833221" y="2505324"/>
                    <a:ext cx="4698968" cy="1555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1370013" y="2396990"/>
                    <a:ext cx="230644" cy="221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9917408" y="3552193"/>
                    <a:ext cx="204015" cy="151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0183096" y="3540694"/>
                    <a:ext cx="147840" cy="157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0436810" y="2577337"/>
                    <a:ext cx="175228" cy="18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0663330" y="2565929"/>
                    <a:ext cx="147492" cy="207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0500625" y="1588897"/>
                    <a:ext cx="203261" cy="276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0745710" y="1696775"/>
                    <a:ext cx="174469" cy="197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1414578" y="1726644"/>
                    <a:ext cx="506774" cy="628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11479387" y="2009962"/>
                    <a:ext cx="368876" cy="179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11603236" y="1859621"/>
                    <a:ext cx="106777" cy="423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11476128" y="2007799"/>
                    <a:ext cx="311672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11560099" y="1923324"/>
                    <a:ext cx="156832" cy="41199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6E93B5-A375-40BC-85C8-47F55D642918}"/>
              </a:ext>
            </a:extLst>
          </p:cNvPr>
          <p:cNvGrpSpPr/>
          <p:nvPr/>
        </p:nvGrpSpPr>
        <p:grpSpPr>
          <a:xfrm>
            <a:off x="8916983" y="366425"/>
            <a:ext cx="1402920" cy="783000"/>
            <a:chOff x="9215780" y="363529"/>
            <a:chExt cx="140292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451F69-0CA0-4CD4-934F-A53D50B29442}"/>
                    </a:ext>
                  </a:extLst>
                </p14:cNvPr>
                <p14:cNvContentPartPr/>
                <p14:nvPr/>
              </p14:nvContentPartPr>
              <p14:xfrm>
                <a:off x="9215780" y="738289"/>
                <a:ext cx="131040" cy="325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451F69-0CA0-4CD4-934F-A53D50B2944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97780" y="720289"/>
                  <a:ext cx="166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89A280-17BF-4A97-8C29-1B22A8F47447}"/>
                    </a:ext>
                  </a:extLst>
                </p14:cNvPr>
                <p14:cNvContentPartPr/>
                <p14:nvPr/>
              </p14:nvContentPartPr>
              <p14:xfrm>
                <a:off x="9413060" y="865729"/>
                <a:ext cx="55800" cy="18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89A280-17BF-4A97-8C29-1B22A8F474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95060" y="847729"/>
                  <a:ext cx="91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F15EAB3-CA28-492E-9791-F74A4F78A4CF}"/>
                    </a:ext>
                  </a:extLst>
                </p14:cNvPr>
                <p14:cNvContentPartPr/>
                <p14:nvPr/>
              </p14:nvContentPartPr>
              <p14:xfrm>
                <a:off x="9476420" y="1065169"/>
                <a:ext cx="45000" cy="5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F15EAB3-CA28-492E-9791-F74A4F78A4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58420" y="1047169"/>
                  <a:ext cx="8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667C05-2CA3-42D3-8D4C-8013F86D4220}"/>
                    </a:ext>
                  </a:extLst>
                </p14:cNvPr>
                <p14:cNvContentPartPr/>
                <p14:nvPr/>
              </p14:nvContentPartPr>
              <p14:xfrm>
                <a:off x="9638060" y="992449"/>
                <a:ext cx="56520" cy="15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667C05-2CA3-42D3-8D4C-8013F86D42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20060" y="974809"/>
                  <a:ext cx="9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4CC9487-0BE9-41C0-AB95-12B081ADFF7F}"/>
                    </a:ext>
                  </a:extLst>
                </p14:cNvPr>
                <p14:cNvContentPartPr/>
                <p14:nvPr/>
              </p14:nvContentPartPr>
              <p14:xfrm>
                <a:off x="9748220" y="585289"/>
                <a:ext cx="19116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4CC9487-0BE9-41C0-AB95-12B081ADFF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30220" y="567649"/>
                  <a:ext cx="226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605388-36AB-4B2C-AA59-05A5AD255D6D}"/>
                    </a:ext>
                  </a:extLst>
                </p14:cNvPr>
                <p14:cNvContentPartPr/>
                <p14:nvPr/>
              </p14:nvContentPartPr>
              <p14:xfrm>
                <a:off x="9990860" y="656569"/>
                <a:ext cx="123480" cy="18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605388-36AB-4B2C-AA59-05A5AD255D6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73220" y="638929"/>
                  <a:ext cx="159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7DC316-51FE-49BD-AC9E-952D775AE3E7}"/>
                    </a:ext>
                  </a:extLst>
                </p14:cNvPr>
                <p14:cNvContentPartPr/>
                <p14:nvPr/>
              </p14:nvContentPartPr>
              <p14:xfrm>
                <a:off x="10051340" y="698689"/>
                <a:ext cx="33840" cy="155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7DC316-51FE-49BD-AC9E-952D775AE3E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33340" y="681049"/>
                  <a:ext cx="69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0B3FE4-42EE-451F-91B6-A241C79F0F97}"/>
                    </a:ext>
                  </a:extLst>
                </p14:cNvPr>
                <p14:cNvContentPartPr/>
                <p14:nvPr/>
              </p14:nvContentPartPr>
              <p14:xfrm>
                <a:off x="10263380" y="775369"/>
                <a:ext cx="31680" cy="138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0B3FE4-42EE-451F-91B6-A241C79F0F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45380" y="757729"/>
                  <a:ext cx="6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4EA35A-81FD-487D-9E7A-3BF4D94C64E7}"/>
                    </a:ext>
                  </a:extLst>
                </p14:cNvPr>
                <p14:cNvContentPartPr/>
                <p14:nvPr/>
              </p14:nvContentPartPr>
              <p14:xfrm>
                <a:off x="10267700" y="363529"/>
                <a:ext cx="129960" cy="264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4EA35A-81FD-487D-9E7A-3BF4D94C64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50060" y="345889"/>
                  <a:ext cx="165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F3E711-C324-42D3-8410-2F5F4087BBDC}"/>
                    </a:ext>
                  </a:extLst>
                </p14:cNvPr>
                <p14:cNvContentPartPr/>
                <p14:nvPr/>
              </p14:nvContentPartPr>
              <p14:xfrm>
                <a:off x="10478300" y="430129"/>
                <a:ext cx="140400" cy="298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F3E711-C324-42D3-8410-2F5F4087BB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60300" y="412129"/>
                  <a:ext cx="17604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6969819-803C-44C7-88E0-5F961C19EED2}"/>
              </a:ext>
            </a:extLst>
          </p:cNvPr>
          <p:cNvGrpSpPr/>
          <p:nvPr/>
        </p:nvGrpSpPr>
        <p:grpSpPr>
          <a:xfrm>
            <a:off x="10475335" y="102545"/>
            <a:ext cx="764280" cy="792720"/>
            <a:chOff x="10815260" y="263449"/>
            <a:chExt cx="76428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615B199-7E29-4475-94FE-937ECE79FDA0}"/>
                    </a:ext>
                  </a:extLst>
                </p14:cNvPr>
                <p14:cNvContentPartPr/>
                <p14:nvPr/>
              </p14:nvContentPartPr>
              <p14:xfrm>
                <a:off x="10857020" y="263449"/>
                <a:ext cx="114480" cy="512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615B199-7E29-4475-94FE-937ECE79FD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39020" y="245449"/>
                  <a:ext cx="1501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A16AB24-38DD-4EC7-9DE9-9A152AE5B14D}"/>
                    </a:ext>
                  </a:extLst>
                </p14:cNvPr>
                <p14:cNvContentPartPr/>
                <p14:nvPr/>
              </p14:nvContentPartPr>
              <p14:xfrm>
                <a:off x="10815260" y="551449"/>
                <a:ext cx="221400" cy="212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A16AB24-38DD-4EC7-9DE9-9A152AE5B14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97620" y="533449"/>
                  <a:ext cx="25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5556E97-DE58-4C28-820C-9DFD16829119}"/>
                    </a:ext>
                  </a:extLst>
                </p14:cNvPr>
                <p14:cNvContentPartPr/>
                <p14:nvPr/>
              </p14:nvContentPartPr>
              <p14:xfrm>
                <a:off x="11039540" y="438049"/>
                <a:ext cx="47880" cy="137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5556E97-DE58-4C28-820C-9DFD1682911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021900" y="420049"/>
                  <a:ext cx="83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08D7BC-646D-4263-A827-4EFDB60C2ABB}"/>
                    </a:ext>
                  </a:extLst>
                </p14:cNvPr>
                <p14:cNvContentPartPr/>
                <p14:nvPr/>
              </p14:nvContentPartPr>
              <p14:xfrm>
                <a:off x="11146460" y="312049"/>
                <a:ext cx="219600" cy="169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08D7BC-646D-4263-A827-4EFDB60C2A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28460" y="294409"/>
                  <a:ext cx="255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6476E3-C09B-4ECA-BC14-EF214CF71615}"/>
                    </a:ext>
                  </a:extLst>
                </p14:cNvPr>
                <p14:cNvContentPartPr/>
                <p14:nvPr/>
              </p14:nvContentPartPr>
              <p14:xfrm>
                <a:off x="10861700" y="884089"/>
                <a:ext cx="16380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6476E3-C09B-4ECA-BC14-EF214CF716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44060" y="866449"/>
                  <a:ext cx="199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8F2AA0-AAB9-45A9-9484-57508E15A718}"/>
                    </a:ext>
                  </a:extLst>
                </p14:cNvPr>
                <p14:cNvContentPartPr/>
                <p14:nvPr/>
              </p14:nvContentPartPr>
              <p14:xfrm>
                <a:off x="11177060" y="547849"/>
                <a:ext cx="402480" cy="32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8F2AA0-AAB9-45A9-9484-57508E15A7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59420" y="529849"/>
                  <a:ext cx="438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F8F7B6D-10F6-4680-8501-32AC29217A2A}"/>
                    </a:ext>
                  </a:extLst>
                </p14:cNvPr>
                <p14:cNvContentPartPr/>
                <p14:nvPr/>
              </p14:nvContentPartPr>
              <p14:xfrm>
                <a:off x="11400620" y="528049"/>
                <a:ext cx="148320" cy="143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F8F7B6D-10F6-4680-8501-32AC29217A2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82980" y="510409"/>
                  <a:ext cx="1839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98DF569-4F01-43CD-96F0-1F914BF9B98C}"/>
                  </a:ext>
                </a:extLst>
              </p14:cNvPr>
              <p14:cNvContentPartPr/>
              <p14:nvPr/>
            </p14:nvContentPartPr>
            <p14:xfrm>
              <a:off x="8312080" y="1642000"/>
              <a:ext cx="475560" cy="17539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98DF569-4F01-43CD-96F0-1F914BF9B98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294080" y="1624360"/>
                <a:ext cx="511200" cy="178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B41FEEE-72D0-4077-9C8A-E8E86E83489E}"/>
              </a:ext>
            </a:extLst>
          </p:cNvPr>
          <p:cNvGrpSpPr/>
          <p:nvPr/>
        </p:nvGrpSpPr>
        <p:grpSpPr>
          <a:xfrm>
            <a:off x="7685780" y="4481064"/>
            <a:ext cx="3954860" cy="1321816"/>
            <a:chOff x="7685780" y="4481064"/>
            <a:chExt cx="3954860" cy="13218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4C9DEF6-A98A-49B0-9D77-FF6520FA42C7}"/>
                    </a:ext>
                  </a:extLst>
                </p14:cNvPr>
                <p14:cNvContentPartPr/>
                <p14:nvPr/>
              </p14:nvContentPartPr>
              <p14:xfrm>
                <a:off x="8260700" y="4526064"/>
                <a:ext cx="244080" cy="266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4C9DEF6-A98A-49B0-9D77-FF6520FA42C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42700" y="4508064"/>
                  <a:ext cx="279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ED14C3B-3C25-40E8-9650-96D45A36579E}"/>
                    </a:ext>
                  </a:extLst>
                </p14:cNvPr>
                <p14:cNvContentPartPr/>
                <p14:nvPr/>
              </p14:nvContentPartPr>
              <p14:xfrm>
                <a:off x="8648420" y="4662504"/>
                <a:ext cx="21240" cy="172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ED14C3B-3C25-40E8-9650-96D45A36579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30420" y="4644864"/>
                  <a:ext cx="56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96C0A8B-8528-47F5-8D5B-EF3F0E29BE74}"/>
                    </a:ext>
                  </a:extLst>
                </p14:cNvPr>
                <p14:cNvContentPartPr/>
                <p14:nvPr/>
              </p14:nvContentPartPr>
              <p14:xfrm>
                <a:off x="8584340" y="4884984"/>
                <a:ext cx="116640" cy="48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96C0A8B-8528-47F5-8D5B-EF3F0E29BE7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66340" y="4867344"/>
                  <a:ext cx="152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1A1C507-1044-4795-89E6-3D6442BCA225}"/>
                    </a:ext>
                  </a:extLst>
                </p14:cNvPr>
                <p14:cNvContentPartPr/>
                <p14:nvPr/>
              </p14:nvContentPartPr>
              <p14:xfrm>
                <a:off x="9343220" y="4481064"/>
                <a:ext cx="193680" cy="20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1A1C507-1044-4795-89E6-3D6442BCA22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25580" y="4463424"/>
                  <a:ext cx="229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B7132ED-4615-45F4-8EBD-B1733EF672FF}"/>
                    </a:ext>
                  </a:extLst>
                </p14:cNvPr>
                <p14:cNvContentPartPr/>
                <p14:nvPr/>
              </p14:nvContentPartPr>
              <p14:xfrm>
                <a:off x="9680180" y="4549104"/>
                <a:ext cx="222480" cy="221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B7132ED-4615-45F4-8EBD-B1733EF672F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62540" y="4531104"/>
                  <a:ext cx="258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CCF066D-4702-416B-85CE-4CB1DF535997}"/>
                    </a:ext>
                  </a:extLst>
                </p14:cNvPr>
                <p14:cNvContentPartPr/>
                <p14:nvPr/>
              </p14:nvContentPartPr>
              <p14:xfrm>
                <a:off x="8019860" y="4934664"/>
                <a:ext cx="1967760" cy="204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CCF066D-4702-416B-85CE-4CB1DF53599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01860" y="4917024"/>
                  <a:ext cx="2003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C4B1D69-0CA0-4F43-B1BD-5574075EEB6A}"/>
                    </a:ext>
                  </a:extLst>
                </p14:cNvPr>
                <p14:cNvContentPartPr/>
                <p14:nvPr/>
              </p14:nvContentPartPr>
              <p14:xfrm>
                <a:off x="7685780" y="5370264"/>
                <a:ext cx="257040" cy="154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C4B1D69-0CA0-4F43-B1BD-5574075EEB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67780" y="5352624"/>
                  <a:ext cx="292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4CE370-7F96-4940-8FFD-188FFBDD1556}"/>
                    </a:ext>
                  </a:extLst>
                </p14:cNvPr>
                <p14:cNvContentPartPr/>
                <p14:nvPr/>
              </p14:nvContentPartPr>
              <p14:xfrm>
                <a:off x="8032100" y="5230224"/>
                <a:ext cx="147960" cy="356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4CE370-7F96-4940-8FFD-188FFBDD155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14100" y="5212584"/>
                  <a:ext cx="183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7DAD975-3517-4218-AACB-8CB2EC4318E0}"/>
                    </a:ext>
                  </a:extLst>
                </p14:cNvPr>
                <p14:cNvContentPartPr/>
                <p14:nvPr/>
              </p14:nvContentPartPr>
              <p14:xfrm>
                <a:off x="8284820" y="5470344"/>
                <a:ext cx="39600" cy="100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7DAD975-3517-4218-AACB-8CB2EC4318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66820" y="5452704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72CDB2F-8FDE-4F21-8100-4EB7619C3F88}"/>
                    </a:ext>
                  </a:extLst>
                </p14:cNvPr>
                <p14:cNvContentPartPr/>
                <p14:nvPr/>
              </p14:nvContentPartPr>
              <p14:xfrm>
                <a:off x="8652640" y="5258200"/>
                <a:ext cx="277920" cy="149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72CDB2F-8FDE-4F21-8100-4EB7619C3F8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34640" y="5240560"/>
                  <a:ext cx="31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1479A77-27BA-40CE-827C-F5A3DFA396C4}"/>
                    </a:ext>
                  </a:extLst>
                </p14:cNvPr>
                <p14:cNvContentPartPr/>
                <p14:nvPr/>
              </p14:nvContentPartPr>
              <p14:xfrm>
                <a:off x="9026320" y="5217880"/>
                <a:ext cx="124920" cy="350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1479A77-27BA-40CE-827C-F5A3DFA396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08320" y="5200240"/>
                  <a:ext cx="1605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1C856B7-4F62-443E-8D82-CD93265C813F}"/>
                    </a:ext>
                  </a:extLst>
                </p14:cNvPr>
                <p14:cNvContentPartPr/>
                <p14:nvPr/>
              </p14:nvContentPartPr>
              <p14:xfrm>
                <a:off x="9242680" y="5329840"/>
                <a:ext cx="100440" cy="200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1C856B7-4F62-443E-8D82-CD93265C81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24680" y="5312200"/>
                  <a:ext cx="136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8CD4DFE-F692-423F-9A02-44161DE6F893}"/>
                    </a:ext>
                  </a:extLst>
                </p14:cNvPr>
                <p14:cNvContentPartPr/>
                <p14:nvPr/>
              </p14:nvContentPartPr>
              <p14:xfrm>
                <a:off x="9603760" y="5177200"/>
                <a:ext cx="239760" cy="95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8CD4DFE-F692-423F-9A02-44161DE6F89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85760" y="5159200"/>
                  <a:ext cx="275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A44FBEA-89EA-43B3-A3A7-014F7722FE57}"/>
                    </a:ext>
                  </a:extLst>
                </p14:cNvPr>
                <p14:cNvContentPartPr/>
                <p14:nvPr/>
              </p14:nvContentPartPr>
              <p14:xfrm>
                <a:off x="9941800" y="5054800"/>
                <a:ext cx="118440" cy="394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A44FBEA-89EA-43B3-A3A7-014F7722FE5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23800" y="5037160"/>
                  <a:ext cx="154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9D81F2-1F76-468F-9598-4029C0D8AB72}"/>
                    </a:ext>
                  </a:extLst>
                </p14:cNvPr>
                <p14:cNvContentPartPr/>
                <p14:nvPr/>
              </p14:nvContentPartPr>
              <p14:xfrm>
                <a:off x="10151320" y="5242000"/>
                <a:ext cx="123480" cy="160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9D81F2-1F76-468F-9598-4029C0D8AB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33680" y="5224000"/>
                  <a:ext cx="159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1891004-7D31-4167-8969-B95E587F88C7}"/>
                    </a:ext>
                  </a:extLst>
                </p14:cNvPr>
                <p14:cNvContentPartPr/>
                <p14:nvPr/>
              </p14:nvContentPartPr>
              <p14:xfrm>
                <a:off x="10118920" y="5220040"/>
                <a:ext cx="118800" cy="5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1891004-7D31-4167-8969-B95E587F88C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01280" y="5202040"/>
                  <a:ext cx="154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C07F48A-8CAB-49E6-9068-81A054588C07}"/>
                    </a:ext>
                  </a:extLst>
                </p14:cNvPr>
                <p14:cNvContentPartPr/>
                <p14:nvPr/>
              </p14:nvContentPartPr>
              <p14:xfrm>
                <a:off x="11155000" y="4955440"/>
                <a:ext cx="223560" cy="257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C07F48A-8CAB-49E6-9068-81A054588C0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137000" y="4937440"/>
                  <a:ext cx="259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A3144FA-2CC6-4A7D-8175-3A990029F6F8}"/>
                    </a:ext>
                  </a:extLst>
                </p14:cNvPr>
                <p14:cNvContentPartPr/>
                <p14:nvPr/>
              </p14:nvContentPartPr>
              <p14:xfrm>
                <a:off x="11487280" y="5072080"/>
                <a:ext cx="153360" cy="168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A3144FA-2CC6-4A7D-8175-3A990029F6F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69640" y="5054080"/>
                  <a:ext cx="189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52992EA-B941-46C0-9858-7EBB563F3A03}"/>
                    </a:ext>
                  </a:extLst>
                </p14:cNvPr>
                <p14:cNvContentPartPr/>
                <p14:nvPr/>
              </p14:nvContentPartPr>
              <p14:xfrm>
                <a:off x="11588080" y="5156320"/>
                <a:ext cx="12240" cy="145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52992EA-B941-46C0-9858-7EBB563F3A0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70080" y="5138680"/>
                  <a:ext cx="47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4B1E1A5-340C-40F4-9FFE-34CD4A5B4D8E}"/>
                    </a:ext>
                  </a:extLst>
                </p14:cNvPr>
                <p14:cNvContentPartPr/>
                <p14:nvPr/>
              </p14:nvContentPartPr>
              <p14:xfrm>
                <a:off x="7878640" y="5566000"/>
                <a:ext cx="3713760" cy="236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4B1E1A5-340C-40F4-9FFE-34CD4A5B4D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60640" y="5548360"/>
                  <a:ext cx="37494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71288F8-D175-4E0B-972B-104E15A034FA}"/>
              </a:ext>
            </a:extLst>
          </p:cNvPr>
          <p:cNvGrpSpPr/>
          <p:nvPr/>
        </p:nvGrpSpPr>
        <p:grpSpPr>
          <a:xfrm>
            <a:off x="8526780" y="5985870"/>
            <a:ext cx="750960" cy="421560"/>
            <a:chOff x="8526780" y="5985870"/>
            <a:chExt cx="7509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424F1B7-D84B-4736-9703-097E515FAE31}"/>
                    </a:ext>
                  </a:extLst>
                </p14:cNvPr>
                <p14:cNvContentPartPr/>
                <p14:nvPr/>
              </p14:nvContentPartPr>
              <p14:xfrm>
                <a:off x="8526780" y="6052470"/>
                <a:ext cx="263880" cy="156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424F1B7-D84B-4736-9703-097E515FAE3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08780" y="6034470"/>
                  <a:ext cx="299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72FB145-CF3F-4EB2-96F0-435E5463E079}"/>
                    </a:ext>
                  </a:extLst>
                </p14:cNvPr>
                <p14:cNvContentPartPr/>
                <p14:nvPr/>
              </p14:nvContentPartPr>
              <p14:xfrm>
                <a:off x="8920980" y="5985870"/>
                <a:ext cx="128160" cy="421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72FB145-CF3F-4EB2-96F0-435E5463E07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03340" y="5967870"/>
                  <a:ext cx="1638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9423CFA-6D95-4FE4-90FD-56242A2491EB}"/>
                    </a:ext>
                  </a:extLst>
                </p14:cNvPr>
                <p14:cNvContentPartPr/>
                <p14:nvPr/>
              </p14:nvContentPartPr>
              <p14:xfrm>
                <a:off x="9139500" y="6169470"/>
                <a:ext cx="21960" cy="180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9423CFA-6D95-4FE4-90FD-56242A2491E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21860" y="6151470"/>
                  <a:ext cx="5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CB9C93F-22E0-410A-A766-357A3278DB44}"/>
                    </a:ext>
                  </a:extLst>
                </p14:cNvPr>
                <p14:cNvContentPartPr/>
                <p14:nvPr/>
              </p14:nvContentPartPr>
              <p14:xfrm>
                <a:off x="9028980" y="6361710"/>
                <a:ext cx="248760" cy="45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CB9C93F-22E0-410A-A766-357A3278DB4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11340" y="6343710"/>
                  <a:ext cx="2844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2C0651F-7F3D-4D5C-9312-AEE1EDEEAF11}"/>
              </a:ext>
            </a:extLst>
          </p:cNvPr>
          <p:cNvGrpSpPr/>
          <p:nvPr/>
        </p:nvGrpSpPr>
        <p:grpSpPr>
          <a:xfrm>
            <a:off x="9821700" y="5883990"/>
            <a:ext cx="826560" cy="507600"/>
            <a:chOff x="9821700" y="5883990"/>
            <a:chExt cx="8265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3531D69-23DB-409E-8E27-88FC178A2777}"/>
                    </a:ext>
                  </a:extLst>
                </p14:cNvPr>
                <p14:cNvContentPartPr/>
                <p14:nvPr/>
              </p14:nvContentPartPr>
              <p14:xfrm>
                <a:off x="9821700" y="6029790"/>
                <a:ext cx="255600" cy="151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3531D69-23DB-409E-8E27-88FC178A27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804060" y="6012150"/>
                  <a:ext cx="291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BD6991E-FB39-4039-A8F1-8E9B1DB0D8EA}"/>
                    </a:ext>
                  </a:extLst>
                </p14:cNvPr>
                <p14:cNvContentPartPr/>
                <p14:nvPr/>
              </p14:nvContentPartPr>
              <p14:xfrm>
                <a:off x="10194660" y="5883990"/>
                <a:ext cx="189000" cy="507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BD6991E-FB39-4039-A8F1-8E9B1DB0D8E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177020" y="5866350"/>
                  <a:ext cx="2246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23450DC-B4FF-4D09-B265-387B1240FDD8}"/>
                    </a:ext>
                  </a:extLst>
                </p14:cNvPr>
                <p14:cNvContentPartPr/>
                <p14:nvPr/>
              </p14:nvContentPartPr>
              <p14:xfrm>
                <a:off x="10505340" y="6113310"/>
                <a:ext cx="142920" cy="161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23450DC-B4FF-4D09-B265-387B1240FDD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87340" y="6095310"/>
                  <a:ext cx="17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639907E-0D64-407D-97BA-F949DF5E8BBA}"/>
                    </a:ext>
                  </a:extLst>
                </p14:cNvPr>
                <p14:cNvContentPartPr/>
                <p14:nvPr/>
              </p14:nvContentPartPr>
              <p14:xfrm>
                <a:off x="10453500" y="6040590"/>
                <a:ext cx="150120" cy="40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639907E-0D64-407D-97BA-F949DF5E8BB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35860" y="6022590"/>
                  <a:ext cx="1857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935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99232" y="1747502"/>
            <a:ext cx="3502361" cy="2457493"/>
            <a:chOff x="6609280" y="1799680"/>
            <a:chExt cx="4195080" cy="333036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609280" y="1799680"/>
              <a:ext cx="3476160" cy="926640"/>
              <a:chOff x="6609280" y="1799680"/>
              <a:chExt cx="3476160" cy="92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732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99232" y="1747502"/>
            <a:ext cx="3502361" cy="2457493"/>
            <a:chOff x="6609280" y="1799680"/>
            <a:chExt cx="4195080" cy="333036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609280" y="1799680"/>
              <a:ext cx="3476160" cy="926640"/>
              <a:chOff x="6609280" y="1799680"/>
              <a:chExt cx="3476160" cy="92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523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99232" y="1747502"/>
            <a:ext cx="3502361" cy="2457493"/>
            <a:chOff x="6609280" y="1799680"/>
            <a:chExt cx="4195080" cy="333036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609280" y="1799680"/>
              <a:ext cx="3476160" cy="926640"/>
              <a:chOff x="6609280" y="1799680"/>
              <a:chExt cx="3476160" cy="92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B7A3897-B6F7-4ED3-ADEB-A520CF30FADC}"/>
                  </a:ext>
                </a:extLst>
              </p14:cNvPr>
              <p14:cNvContentPartPr/>
              <p14:nvPr/>
            </p14:nvContentPartPr>
            <p14:xfrm>
              <a:off x="4675360" y="6044800"/>
              <a:ext cx="300600" cy="427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B7A3897-B6F7-4ED3-ADEB-A520CF30FAD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657360" y="6026800"/>
                <a:ext cx="33624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31AB7CB-C507-46DA-BD08-F20C64960466}"/>
              </a:ext>
            </a:extLst>
          </p:cNvPr>
          <p:cNvGrpSpPr/>
          <p:nvPr/>
        </p:nvGrpSpPr>
        <p:grpSpPr>
          <a:xfrm>
            <a:off x="6906280" y="2406280"/>
            <a:ext cx="2318760" cy="587160"/>
            <a:chOff x="6906280" y="2406280"/>
            <a:chExt cx="231876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CC8493-C339-43B6-9E38-0975A157C14A}"/>
                    </a:ext>
                  </a:extLst>
                </p14:cNvPr>
                <p14:cNvContentPartPr/>
                <p14:nvPr/>
              </p14:nvContentPartPr>
              <p14:xfrm>
                <a:off x="6906280" y="2504920"/>
                <a:ext cx="1296720" cy="29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CC8493-C339-43B6-9E38-0975A157C1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88640" y="2486920"/>
                  <a:ext cx="1332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3EA3D1-9859-4D01-8682-A5737A0E6061}"/>
                    </a:ext>
                  </a:extLst>
                </p14:cNvPr>
                <p14:cNvContentPartPr/>
                <p14:nvPr/>
              </p14:nvContentPartPr>
              <p14:xfrm>
                <a:off x="8115520" y="2698240"/>
                <a:ext cx="135720" cy="19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3EA3D1-9859-4D01-8682-A5737A0E60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97520" y="2680600"/>
                  <a:ext cx="171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423135-46A8-422B-BB83-C796C41F1A77}"/>
                    </a:ext>
                  </a:extLst>
                </p14:cNvPr>
                <p14:cNvContentPartPr/>
                <p14:nvPr/>
              </p14:nvContentPartPr>
              <p14:xfrm>
                <a:off x="7575880" y="2406280"/>
                <a:ext cx="1569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423135-46A8-422B-BB83-C796C41F1A7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7880" y="2388280"/>
                  <a:ext cx="192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1749B2-A2B8-451C-8011-B3C10B25672E}"/>
                    </a:ext>
                  </a:extLst>
                </p14:cNvPr>
                <p14:cNvContentPartPr/>
                <p14:nvPr/>
              </p14:nvContentPartPr>
              <p14:xfrm>
                <a:off x="7813840" y="2485120"/>
                <a:ext cx="75960" cy="18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1749B2-A2B8-451C-8011-B3C10B2567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95840" y="2467480"/>
                  <a:ext cx="111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BAE665-C041-470E-A096-5D6B11307A29}"/>
                    </a:ext>
                  </a:extLst>
                </p14:cNvPr>
                <p14:cNvContentPartPr/>
                <p14:nvPr/>
              </p14:nvContentPartPr>
              <p14:xfrm>
                <a:off x="7824640" y="2593480"/>
                <a:ext cx="145080" cy="4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BAE665-C041-470E-A096-5D6B11307A2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06640" y="2575840"/>
                  <a:ext cx="180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3E1619-55F1-4C85-96A4-5CD61406FE21}"/>
                    </a:ext>
                  </a:extLst>
                </p14:cNvPr>
                <p14:cNvContentPartPr/>
                <p14:nvPr/>
              </p14:nvContentPartPr>
              <p14:xfrm>
                <a:off x="8418280" y="2795800"/>
                <a:ext cx="202680" cy="7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3E1619-55F1-4C85-96A4-5CD61406FE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00280" y="2777800"/>
                  <a:ext cx="238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612AAC-A5D2-4013-8FE2-063931F7D232}"/>
                    </a:ext>
                  </a:extLst>
                </p14:cNvPr>
                <p14:cNvContentPartPr/>
                <p14:nvPr/>
              </p14:nvContentPartPr>
              <p14:xfrm>
                <a:off x="8769640" y="2593840"/>
                <a:ext cx="148680" cy="38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612AAC-A5D2-4013-8FE2-063931F7D2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51640" y="2575840"/>
                  <a:ext cx="184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B35657-629D-4AE8-A5CF-B0739C223E84}"/>
                    </a:ext>
                  </a:extLst>
                </p14:cNvPr>
                <p14:cNvContentPartPr/>
                <p14:nvPr/>
              </p14:nvContentPartPr>
              <p14:xfrm>
                <a:off x="9045400" y="2786440"/>
                <a:ext cx="97920" cy="207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B35657-629D-4AE8-A5CF-B0739C223E8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27400" y="2768440"/>
                  <a:ext cx="133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D9F1C2-0184-4DE7-A0F4-1CD1084F3F2F}"/>
                    </a:ext>
                  </a:extLst>
                </p14:cNvPr>
                <p14:cNvContentPartPr/>
                <p14:nvPr/>
              </p14:nvContentPartPr>
              <p14:xfrm>
                <a:off x="9083560" y="2789680"/>
                <a:ext cx="141480" cy="4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D9F1C2-0184-4DE7-A0F4-1CD1084F3F2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65920" y="2771680"/>
                  <a:ext cx="17712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883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F4369D1-04F5-456D-8553-9D337789CC24}"/>
              </a:ext>
            </a:extLst>
          </p:cNvPr>
          <p:cNvGrpSpPr/>
          <p:nvPr/>
        </p:nvGrpSpPr>
        <p:grpSpPr>
          <a:xfrm>
            <a:off x="6599232" y="1747502"/>
            <a:ext cx="3502361" cy="2457493"/>
            <a:chOff x="6609280" y="1799680"/>
            <a:chExt cx="4195080" cy="333036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672727" y="4506205"/>
                    <a:ext cx="173418" cy="550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871454" y="4902584"/>
                    <a:ext cx="191403" cy="23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011855" y="4520604"/>
                    <a:ext cx="372840" cy="434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528097" y="4544366"/>
                    <a:ext cx="255116" cy="2658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148372" y="4532967"/>
                    <a:ext cx="1161967" cy="191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156303" y="4476826"/>
                    <a:ext cx="191403" cy="201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8432000" y="4153892"/>
                    <a:ext cx="236731" cy="262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714576" y="4330668"/>
                    <a:ext cx="162616" cy="186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580737" y="4293443"/>
                    <a:ext cx="291134" cy="544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9909797" y="4633792"/>
                    <a:ext cx="168336" cy="1909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9993280" y="4721840"/>
                    <a:ext cx="47088" cy="155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111741" y="4234539"/>
                    <a:ext cx="282847" cy="41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561464" y="4304616"/>
                    <a:ext cx="253663" cy="2938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609280" y="1799680"/>
              <a:ext cx="3476160" cy="926640"/>
              <a:chOff x="6609280" y="1799680"/>
              <a:chExt cx="3476160" cy="92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598947" y="2164404"/>
                    <a:ext cx="148536" cy="562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787578" y="2515439"/>
                    <a:ext cx="49555" cy="159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766261" y="2671633"/>
                    <a:ext cx="134528" cy="66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984501" y="2095642"/>
                    <a:ext cx="279589" cy="430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402498" y="2150356"/>
                    <a:ext cx="48617" cy="2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347018" y="2482609"/>
                    <a:ext cx="163315" cy="62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384792" y="2152530"/>
                    <a:ext cx="49248" cy="393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08881" y="2140287"/>
                    <a:ext cx="78328" cy="388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679291" y="2208694"/>
                    <a:ext cx="1357449" cy="16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996880" y="2131648"/>
                    <a:ext cx="116552" cy="176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161984" y="1787485"/>
                    <a:ext cx="217682" cy="309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467018" y="1951785"/>
                    <a:ext cx="76832" cy="200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2120" y="2144016"/>
                    <a:ext cx="111888" cy="463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231622" y="1991969"/>
                    <a:ext cx="119746" cy="490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380665" y="2282607"/>
                    <a:ext cx="155020" cy="169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93267" y="1882521"/>
                    <a:ext cx="307675" cy="4577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978648" y="1953212"/>
                    <a:ext cx="47694" cy="284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928932" y="2282718"/>
                    <a:ext cx="167286" cy="5752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B7A3897-B6F7-4ED3-ADEB-A520CF30FADC}"/>
                  </a:ext>
                </a:extLst>
              </p14:cNvPr>
              <p14:cNvContentPartPr/>
              <p14:nvPr/>
            </p14:nvContentPartPr>
            <p14:xfrm>
              <a:off x="4675360" y="6044800"/>
              <a:ext cx="300600" cy="427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B7A3897-B6F7-4ED3-ADEB-A520CF30FAD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657360" y="6026800"/>
                <a:ext cx="3362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48C5E64-5CAB-4652-B00C-D71D5C6E51A0}"/>
                  </a:ext>
                </a:extLst>
              </p14:cNvPr>
              <p14:cNvContentPartPr/>
              <p14:nvPr/>
            </p14:nvContentPartPr>
            <p14:xfrm>
              <a:off x="3707320" y="3957880"/>
              <a:ext cx="370080" cy="331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48C5E64-5CAB-4652-B00C-D71D5C6E51A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689320" y="3939880"/>
                <a:ext cx="4057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9BE159A-6A6D-4257-9878-2A81CCB7C66B}"/>
                  </a:ext>
                </a:extLst>
              </p14:cNvPr>
              <p14:cNvContentPartPr/>
              <p14:nvPr/>
            </p14:nvContentPartPr>
            <p14:xfrm>
              <a:off x="3744760" y="4694440"/>
              <a:ext cx="326160" cy="298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9BE159A-6A6D-4257-9878-2A81CCB7C6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727120" y="4676440"/>
                <a:ext cx="36180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31AB7CB-C507-46DA-BD08-F20C64960466}"/>
              </a:ext>
            </a:extLst>
          </p:cNvPr>
          <p:cNvGrpSpPr/>
          <p:nvPr/>
        </p:nvGrpSpPr>
        <p:grpSpPr>
          <a:xfrm>
            <a:off x="6906280" y="643000"/>
            <a:ext cx="4779000" cy="2350440"/>
            <a:chOff x="6906280" y="643000"/>
            <a:chExt cx="4779000" cy="23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CC8493-C339-43B6-9E38-0975A157C14A}"/>
                    </a:ext>
                  </a:extLst>
                </p14:cNvPr>
                <p14:cNvContentPartPr/>
                <p14:nvPr/>
              </p14:nvContentPartPr>
              <p14:xfrm>
                <a:off x="6906280" y="2504920"/>
                <a:ext cx="1296720" cy="29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CC8493-C339-43B6-9E38-0975A157C1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88640" y="2486920"/>
                  <a:ext cx="1332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3EA3D1-9859-4D01-8682-A5737A0E6061}"/>
                    </a:ext>
                  </a:extLst>
                </p14:cNvPr>
                <p14:cNvContentPartPr/>
                <p14:nvPr/>
              </p14:nvContentPartPr>
              <p14:xfrm>
                <a:off x="8115520" y="2698240"/>
                <a:ext cx="135720" cy="19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3EA3D1-9859-4D01-8682-A5737A0E60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97520" y="2680600"/>
                  <a:ext cx="171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423135-46A8-422B-BB83-C796C41F1A77}"/>
                    </a:ext>
                  </a:extLst>
                </p14:cNvPr>
                <p14:cNvContentPartPr/>
                <p14:nvPr/>
              </p14:nvContentPartPr>
              <p14:xfrm>
                <a:off x="7575880" y="2406280"/>
                <a:ext cx="1569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423135-46A8-422B-BB83-C796C41F1A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57880" y="2388280"/>
                  <a:ext cx="192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1749B2-A2B8-451C-8011-B3C10B25672E}"/>
                    </a:ext>
                  </a:extLst>
                </p14:cNvPr>
                <p14:cNvContentPartPr/>
                <p14:nvPr/>
              </p14:nvContentPartPr>
              <p14:xfrm>
                <a:off x="7813840" y="2485120"/>
                <a:ext cx="75960" cy="18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1749B2-A2B8-451C-8011-B3C10B2567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95840" y="2467480"/>
                  <a:ext cx="111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BAE665-C041-470E-A096-5D6B11307A29}"/>
                    </a:ext>
                  </a:extLst>
                </p14:cNvPr>
                <p14:cNvContentPartPr/>
                <p14:nvPr/>
              </p14:nvContentPartPr>
              <p14:xfrm>
                <a:off x="7824640" y="2593480"/>
                <a:ext cx="145080" cy="4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BAE665-C041-470E-A096-5D6B11307A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06640" y="2575840"/>
                  <a:ext cx="180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3E1619-55F1-4C85-96A4-5CD61406FE21}"/>
                    </a:ext>
                  </a:extLst>
                </p14:cNvPr>
                <p14:cNvContentPartPr/>
                <p14:nvPr/>
              </p14:nvContentPartPr>
              <p14:xfrm>
                <a:off x="8418280" y="2795800"/>
                <a:ext cx="202680" cy="7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3E1619-55F1-4C85-96A4-5CD61406FE2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00280" y="2777800"/>
                  <a:ext cx="238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612AAC-A5D2-4013-8FE2-063931F7D232}"/>
                    </a:ext>
                  </a:extLst>
                </p14:cNvPr>
                <p14:cNvContentPartPr/>
                <p14:nvPr/>
              </p14:nvContentPartPr>
              <p14:xfrm>
                <a:off x="8769640" y="2593840"/>
                <a:ext cx="148680" cy="38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612AAC-A5D2-4013-8FE2-063931F7D2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51640" y="2575840"/>
                  <a:ext cx="184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B35657-629D-4AE8-A5CF-B0739C223E84}"/>
                    </a:ext>
                  </a:extLst>
                </p14:cNvPr>
                <p14:cNvContentPartPr/>
                <p14:nvPr/>
              </p14:nvContentPartPr>
              <p14:xfrm>
                <a:off x="9045400" y="2786440"/>
                <a:ext cx="97920" cy="207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B35657-629D-4AE8-A5CF-B0739C223E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27400" y="2768440"/>
                  <a:ext cx="133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D9F1C2-0184-4DE7-A0F4-1CD1084F3F2F}"/>
                    </a:ext>
                  </a:extLst>
                </p14:cNvPr>
                <p14:cNvContentPartPr/>
                <p14:nvPr/>
              </p14:nvContentPartPr>
              <p14:xfrm>
                <a:off x="9083560" y="2789680"/>
                <a:ext cx="141480" cy="4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D9F1C2-0184-4DE7-A0F4-1CD1084F3F2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65920" y="2771680"/>
                  <a:ext cx="177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9B1C9B2-E85B-40E4-8C3C-C98015B97215}"/>
                    </a:ext>
                  </a:extLst>
                </p14:cNvPr>
                <p14:cNvContentPartPr/>
                <p14:nvPr/>
              </p14:nvContentPartPr>
              <p14:xfrm>
                <a:off x="9388120" y="2720560"/>
                <a:ext cx="1052280" cy="21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9B1C9B2-E85B-40E4-8C3C-C98015B972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0120" y="2702920"/>
                  <a:ext cx="1087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BC7BD1-CC2C-44E2-9C6F-1148867686C2}"/>
                    </a:ext>
                  </a:extLst>
                </p14:cNvPr>
                <p14:cNvContentPartPr/>
                <p14:nvPr/>
              </p14:nvContentPartPr>
              <p14:xfrm>
                <a:off x="10382800" y="2675200"/>
                <a:ext cx="91800" cy="93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BC7BD1-CC2C-44E2-9C6F-1148867686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64800" y="2657560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A1FB61-A12F-40BE-9CF8-8CEB23FE4507}"/>
                    </a:ext>
                  </a:extLst>
                </p14:cNvPr>
                <p14:cNvContentPartPr/>
                <p14:nvPr/>
              </p14:nvContentPartPr>
              <p14:xfrm>
                <a:off x="9679360" y="2547040"/>
                <a:ext cx="125280" cy="155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A1FB61-A12F-40BE-9CF8-8CEB23FE45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61360" y="2529400"/>
                  <a:ext cx="160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75BE06-15C1-4169-835C-6654A85B65FC}"/>
                    </a:ext>
                  </a:extLst>
                </p14:cNvPr>
                <p14:cNvContentPartPr/>
                <p14:nvPr/>
              </p14:nvContentPartPr>
              <p14:xfrm>
                <a:off x="9879520" y="2616520"/>
                <a:ext cx="97560" cy="12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75BE06-15C1-4169-835C-6654A85B65F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61520" y="2598520"/>
                  <a:ext cx="13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E39DF2-A580-4351-99FC-1E787BE4B9F2}"/>
                    </a:ext>
                  </a:extLst>
                </p14:cNvPr>
                <p14:cNvContentPartPr/>
                <p14:nvPr/>
              </p14:nvContentPartPr>
              <p14:xfrm>
                <a:off x="9846760" y="2573680"/>
                <a:ext cx="171720" cy="69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E39DF2-A580-4351-99FC-1E787BE4B9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29120" y="2556040"/>
                  <a:ext cx="207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6E81ED-2735-4CF0-A6E3-7658CABF0632}"/>
                    </a:ext>
                  </a:extLst>
                </p14:cNvPr>
                <p14:cNvContentPartPr/>
                <p14:nvPr/>
              </p14:nvContentPartPr>
              <p14:xfrm>
                <a:off x="10698160" y="2419240"/>
                <a:ext cx="185760" cy="398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6E81ED-2735-4CF0-A6E3-7658CABF06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80520" y="2401600"/>
                  <a:ext cx="2214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9982A6-9C70-4156-B792-54C825009466}"/>
                    </a:ext>
                  </a:extLst>
                </p14:cNvPr>
                <p14:cNvContentPartPr/>
                <p14:nvPr/>
              </p14:nvContentPartPr>
              <p14:xfrm>
                <a:off x="10969960" y="2659000"/>
                <a:ext cx="94320" cy="21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9982A6-9C70-4156-B792-54C8250094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52320" y="2641000"/>
                  <a:ext cx="129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CDEE82-3B90-434C-B4FE-9411DD26BE03}"/>
                    </a:ext>
                  </a:extLst>
                </p14:cNvPr>
                <p14:cNvContentPartPr/>
                <p14:nvPr/>
              </p14:nvContentPartPr>
              <p14:xfrm>
                <a:off x="10936120" y="2792920"/>
                <a:ext cx="116280" cy="45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CDEE82-3B90-434C-B4FE-9411DD26BE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18120" y="2774920"/>
                  <a:ext cx="15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6FA0B4-5A9E-4BF8-8F8B-AB31BF4ACB99}"/>
                    </a:ext>
                  </a:extLst>
                </p14:cNvPr>
                <p14:cNvContentPartPr/>
                <p14:nvPr/>
              </p14:nvContentPartPr>
              <p14:xfrm>
                <a:off x="7139200" y="1057000"/>
                <a:ext cx="3847680" cy="83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6FA0B4-5A9E-4BF8-8F8B-AB31BF4ACB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21560" y="1039360"/>
                  <a:ext cx="388332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4BC091D-61EA-4D5A-9839-923846330A37}"/>
                    </a:ext>
                  </a:extLst>
                </p14:cNvPr>
                <p14:cNvContentPartPr/>
                <p14:nvPr/>
              </p14:nvContentPartPr>
              <p14:xfrm>
                <a:off x="10988320" y="1051240"/>
                <a:ext cx="108000" cy="231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4BC091D-61EA-4D5A-9839-923846330A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70680" y="1033240"/>
                  <a:ext cx="143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63996D-F35F-45A6-9373-015940FC91A1}"/>
                    </a:ext>
                  </a:extLst>
                </p14:cNvPr>
                <p14:cNvContentPartPr/>
                <p14:nvPr/>
              </p14:nvContentPartPr>
              <p14:xfrm>
                <a:off x="9257800" y="1573240"/>
                <a:ext cx="1518480" cy="1110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63996D-F35F-45A6-9373-015940FC91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39800" y="1555240"/>
                  <a:ext cx="1554120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9F10A8D-E800-4B54-83EB-1678A63D9C25}"/>
                    </a:ext>
                  </a:extLst>
                </p14:cNvPr>
                <p14:cNvContentPartPr/>
                <p14:nvPr/>
              </p14:nvContentPartPr>
              <p14:xfrm>
                <a:off x="10699600" y="1476760"/>
                <a:ext cx="182880" cy="96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9F10A8D-E800-4B54-83EB-1678A63D9C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81600" y="1459120"/>
                  <a:ext cx="21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30EDFE-A2D3-45CB-9B3F-207412A3AEB4}"/>
                    </a:ext>
                  </a:extLst>
                </p14:cNvPr>
                <p14:cNvContentPartPr/>
                <p14:nvPr/>
              </p14:nvContentPartPr>
              <p14:xfrm>
                <a:off x="10836040" y="1504840"/>
                <a:ext cx="258840" cy="95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30EDFE-A2D3-45CB-9B3F-207412A3AE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18400" y="1487200"/>
                  <a:ext cx="29448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DB2631D-D516-4E6D-B092-8DC9AC1CB2A2}"/>
                    </a:ext>
                  </a:extLst>
                </p14:cNvPr>
                <p14:cNvContentPartPr/>
                <p14:nvPr/>
              </p14:nvContentPartPr>
              <p14:xfrm>
                <a:off x="10959880" y="1482160"/>
                <a:ext cx="176760" cy="131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DB2631D-D516-4E6D-B092-8DC9AC1CB2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941880" y="1464160"/>
                  <a:ext cx="212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4F74CA-C9A9-43FC-A0C4-C22EA539F78C}"/>
                    </a:ext>
                  </a:extLst>
                </p14:cNvPr>
                <p14:cNvContentPartPr/>
                <p14:nvPr/>
              </p14:nvContentPartPr>
              <p14:xfrm>
                <a:off x="9756760" y="643000"/>
                <a:ext cx="159120" cy="261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4F74CA-C9A9-43FC-A0C4-C22EA539F7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38760" y="625360"/>
                  <a:ext cx="194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7747728-7E5E-4885-8877-9F5B93ADD581}"/>
                    </a:ext>
                  </a:extLst>
                </p14:cNvPr>
                <p14:cNvContentPartPr/>
                <p14:nvPr/>
              </p14:nvContentPartPr>
              <p14:xfrm>
                <a:off x="10048720" y="743080"/>
                <a:ext cx="78120" cy="183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7747728-7E5E-4885-8877-9F5B93ADD58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31080" y="725080"/>
                  <a:ext cx="113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6051AA-1818-4EEC-98DD-0564B8AD2D0A}"/>
                    </a:ext>
                  </a:extLst>
                </p14:cNvPr>
                <p14:cNvContentPartPr/>
                <p14:nvPr/>
              </p14:nvContentPartPr>
              <p14:xfrm>
                <a:off x="9962680" y="1674760"/>
                <a:ext cx="113760" cy="190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6051AA-1818-4EEC-98DD-0564B8AD2D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44680" y="1656760"/>
                  <a:ext cx="149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1AF239-B4CF-4824-89F3-F689669E2597}"/>
                    </a:ext>
                  </a:extLst>
                </p14:cNvPr>
                <p14:cNvContentPartPr/>
                <p14:nvPr/>
              </p14:nvContentPartPr>
              <p14:xfrm>
                <a:off x="9977440" y="1642000"/>
                <a:ext cx="117720" cy="248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1AF239-B4CF-4824-89F3-F689669E259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59440" y="1624360"/>
                  <a:ext cx="153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D14EEC-72B2-412A-ADBA-58D49557F484}"/>
                    </a:ext>
                  </a:extLst>
                </p14:cNvPr>
                <p14:cNvContentPartPr/>
                <p14:nvPr/>
              </p14:nvContentPartPr>
              <p14:xfrm>
                <a:off x="10194520" y="1674760"/>
                <a:ext cx="86040" cy="189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D14EEC-72B2-412A-ADBA-58D49557F4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76880" y="1656760"/>
                  <a:ext cx="121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6EBEE4D-0E32-4A04-90BE-5054E703B962}"/>
                    </a:ext>
                  </a:extLst>
                </p14:cNvPr>
                <p14:cNvContentPartPr/>
                <p14:nvPr/>
              </p14:nvContentPartPr>
              <p14:xfrm>
                <a:off x="11139520" y="1906240"/>
                <a:ext cx="104760" cy="212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6EBEE4D-0E32-4A04-90BE-5054E703B9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21520" y="1888600"/>
                  <a:ext cx="140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AEEE19E-3313-41AE-B1BF-53C65231F48B}"/>
                    </a:ext>
                  </a:extLst>
                </p14:cNvPr>
                <p14:cNvContentPartPr/>
                <p14:nvPr/>
              </p14:nvContentPartPr>
              <p14:xfrm>
                <a:off x="11332840" y="1972840"/>
                <a:ext cx="96120" cy="170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AEEE19E-3313-41AE-B1BF-53C65231F4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315200" y="1955200"/>
                  <a:ext cx="13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FF11BA-3A84-4086-933F-A7903497EAD3}"/>
                    </a:ext>
                  </a:extLst>
                </p14:cNvPr>
                <p14:cNvContentPartPr/>
                <p14:nvPr/>
              </p14:nvContentPartPr>
              <p14:xfrm>
                <a:off x="11314840" y="977800"/>
                <a:ext cx="219960" cy="16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FF11BA-3A84-4086-933F-A7903497EA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96840" y="960160"/>
                  <a:ext cx="25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F86B105-0AAE-418F-80B9-0A51B8FBE290}"/>
                    </a:ext>
                  </a:extLst>
                </p14:cNvPr>
                <p14:cNvContentPartPr/>
                <p14:nvPr/>
              </p14:nvContentPartPr>
              <p14:xfrm>
                <a:off x="11345080" y="931360"/>
                <a:ext cx="120960" cy="27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F86B105-0AAE-418F-80B9-0A51B8FBE2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27440" y="913360"/>
                  <a:ext cx="156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F5BEF1-4975-42A9-B083-AAA3570C2510}"/>
                    </a:ext>
                  </a:extLst>
                </p14:cNvPr>
                <p14:cNvContentPartPr/>
                <p14:nvPr/>
              </p14:nvContentPartPr>
              <p14:xfrm>
                <a:off x="11275960" y="987880"/>
                <a:ext cx="165240" cy="20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F5BEF1-4975-42A9-B083-AAA3570C25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57960" y="970240"/>
                  <a:ext cx="200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4AFD5F2-5D7A-4365-83A7-7325ACCE1212}"/>
                    </a:ext>
                  </a:extLst>
                </p14:cNvPr>
                <p14:cNvContentPartPr/>
                <p14:nvPr/>
              </p14:nvContentPartPr>
              <p14:xfrm>
                <a:off x="11202520" y="1037560"/>
                <a:ext cx="368280" cy="60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4AFD5F2-5D7A-4365-83A7-7325ACCE12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84880" y="1019920"/>
                  <a:ext cx="40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B413E2E-5EFD-4BCF-B586-A948150DE31D}"/>
                    </a:ext>
                  </a:extLst>
                </p14:cNvPr>
                <p14:cNvContentPartPr/>
                <p14:nvPr/>
              </p14:nvContentPartPr>
              <p14:xfrm>
                <a:off x="11365960" y="879160"/>
                <a:ext cx="66960" cy="39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B413E2E-5EFD-4BCF-B586-A948150DE31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48320" y="861520"/>
                  <a:ext cx="102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E7F0CC2-44A8-48CA-A061-0F8A97B089B5}"/>
                    </a:ext>
                  </a:extLst>
                </p14:cNvPr>
                <p14:cNvContentPartPr/>
                <p14:nvPr/>
              </p14:nvContentPartPr>
              <p14:xfrm>
                <a:off x="11111440" y="794920"/>
                <a:ext cx="573840" cy="57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E7F0CC2-44A8-48CA-A061-0F8A97B089B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93800" y="777280"/>
                  <a:ext cx="609480" cy="61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041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562B9A-D76D-463A-A150-5F742525DAE7}"/>
              </a:ext>
            </a:extLst>
          </p:cNvPr>
          <p:cNvGrpSpPr/>
          <p:nvPr/>
        </p:nvGrpSpPr>
        <p:grpSpPr>
          <a:xfrm>
            <a:off x="7745080" y="1695280"/>
            <a:ext cx="463320" cy="594000"/>
            <a:chOff x="7745080" y="1695280"/>
            <a:chExt cx="4633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E3F451-C5CD-413B-B58F-BD53DEFB2872}"/>
                    </a:ext>
                  </a:extLst>
                </p14:cNvPr>
                <p14:cNvContentPartPr/>
                <p14:nvPr/>
              </p14:nvContentPartPr>
              <p14:xfrm>
                <a:off x="7745080" y="1818400"/>
                <a:ext cx="143280" cy="36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E3F451-C5CD-413B-B58F-BD53DEFB28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27080" y="1800400"/>
                  <a:ext cx="178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979746-BD03-4D50-9ED0-A6D6FD2DC4DC}"/>
                    </a:ext>
                  </a:extLst>
                </p14:cNvPr>
                <p14:cNvContentPartPr/>
                <p14:nvPr/>
              </p14:nvContentPartPr>
              <p14:xfrm>
                <a:off x="7966120" y="2084440"/>
                <a:ext cx="36720" cy="11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979746-BD03-4D50-9ED0-A6D6FD2DC4D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48480" y="2066800"/>
                  <a:ext cx="72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667AD8-AD38-4954-BF26-28F6F8B996C4}"/>
                    </a:ext>
                  </a:extLst>
                </p14:cNvPr>
                <p14:cNvContentPartPr/>
                <p14:nvPr/>
              </p14:nvContentPartPr>
              <p14:xfrm>
                <a:off x="7946680" y="2253280"/>
                <a:ext cx="114840" cy="36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667AD8-AD38-4954-BF26-28F6F8B996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29040" y="2235640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31275D5-8C49-44B7-A8EB-16005B6D9493}"/>
                    </a:ext>
                  </a:extLst>
                </p14:cNvPr>
                <p14:cNvContentPartPr/>
                <p14:nvPr/>
              </p14:nvContentPartPr>
              <p14:xfrm>
                <a:off x="7954240" y="1695280"/>
                <a:ext cx="254160" cy="363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31275D5-8C49-44B7-A8EB-16005B6D94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36240" y="1677640"/>
                  <a:ext cx="28980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5D8CD98-72B0-4C57-8D06-838DA2B92916}"/>
              </a:ext>
            </a:extLst>
          </p:cNvPr>
          <p:cNvGrpSpPr/>
          <p:nvPr/>
        </p:nvGrpSpPr>
        <p:grpSpPr>
          <a:xfrm>
            <a:off x="8383000" y="1787440"/>
            <a:ext cx="105480" cy="300960"/>
            <a:chOff x="8383000" y="1787440"/>
            <a:chExt cx="1054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E748966-121D-4562-BC64-E7B2FA9FC644}"/>
                    </a:ext>
                  </a:extLst>
                </p14:cNvPr>
                <p14:cNvContentPartPr/>
                <p14:nvPr/>
              </p14:nvContentPartPr>
              <p14:xfrm>
                <a:off x="8432320" y="1787440"/>
                <a:ext cx="30960" cy="19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E748966-121D-4562-BC64-E7B2FA9FC6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14680" y="1769440"/>
                  <a:ext cx="66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F02DBBF-B630-4A75-A79F-A96B92B3FD97}"/>
                    </a:ext>
                  </a:extLst>
                </p14:cNvPr>
                <p14:cNvContentPartPr/>
                <p14:nvPr/>
              </p14:nvContentPartPr>
              <p14:xfrm>
                <a:off x="8383000" y="2071840"/>
                <a:ext cx="105480" cy="1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F02DBBF-B630-4A75-A79F-A96B92B3FD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65360" y="2053840"/>
                  <a:ext cx="1411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05C4A70-D53B-4FFD-9A43-4DD9CE0AEB7F}"/>
              </a:ext>
            </a:extLst>
          </p:cNvPr>
          <p:cNvGrpSpPr/>
          <p:nvPr/>
        </p:nvGrpSpPr>
        <p:grpSpPr>
          <a:xfrm>
            <a:off x="7571920" y="2636680"/>
            <a:ext cx="687240" cy="630360"/>
            <a:chOff x="7571920" y="2636680"/>
            <a:chExt cx="6872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1DD105-A8B5-46A5-B74A-64F8A7894D46}"/>
                    </a:ext>
                  </a:extLst>
                </p14:cNvPr>
                <p14:cNvContentPartPr/>
                <p14:nvPr/>
              </p14:nvContentPartPr>
              <p14:xfrm>
                <a:off x="7571920" y="2840800"/>
                <a:ext cx="128880" cy="42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1DD105-A8B5-46A5-B74A-64F8A7894D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4280" y="2823160"/>
                  <a:ext cx="1645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2D84D1-A7D9-4863-96F0-B66CE7E7867F}"/>
                    </a:ext>
                  </a:extLst>
                </p14:cNvPr>
                <p14:cNvContentPartPr/>
                <p14:nvPr/>
              </p14:nvContentPartPr>
              <p14:xfrm>
                <a:off x="7745440" y="3069400"/>
                <a:ext cx="133560" cy="182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2D84D1-A7D9-4863-96F0-B66CE7E786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27440" y="3051760"/>
                  <a:ext cx="169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DE0F14-94EE-42CD-998C-435FE0E8A053}"/>
                    </a:ext>
                  </a:extLst>
                </p14:cNvPr>
                <p14:cNvContentPartPr/>
                <p14:nvPr/>
              </p14:nvContentPartPr>
              <p14:xfrm>
                <a:off x="8003920" y="2636680"/>
                <a:ext cx="255240" cy="41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DE0F14-94EE-42CD-998C-435FE0E8A0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85920" y="2619040"/>
                  <a:ext cx="29088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BB0CA3-E5A3-49E5-B6C3-8E7F644715C1}"/>
              </a:ext>
            </a:extLst>
          </p:cNvPr>
          <p:cNvGrpSpPr/>
          <p:nvPr/>
        </p:nvGrpSpPr>
        <p:grpSpPr>
          <a:xfrm>
            <a:off x="8521600" y="2670520"/>
            <a:ext cx="1108080" cy="265680"/>
            <a:chOff x="8521600" y="2670520"/>
            <a:chExt cx="11080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9A0029A-ACD0-4E7A-8442-0307CBA1A21A}"/>
                    </a:ext>
                  </a:extLst>
                </p14:cNvPr>
                <p14:cNvContentPartPr/>
                <p14:nvPr/>
              </p14:nvContentPartPr>
              <p14:xfrm>
                <a:off x="8521600" y="2773120"/>
                <a:ext cx="124200" cy="163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9A0029A-ACD0-4E7A-8442-0307CBA1A2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03960" y="2755120"/>
                  <a:ext cx="159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4C47C03-0A94-4FA6-B2B0-E94217E9550F}"/>
                    </a:ext>
                  </a:extLst>
                </p14:cNvPr>
                <p14:cNvContentPartPr/>
                <p14:nvPr/>
              </p14:nvContentPartPr>
              <p14:xfrm>
                <a:off x="8849560" y="2712280"/>
                <a:ext cx="690120" cy="145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4C47C03-0A94-4FA6-B2B0-E94217E955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31560" y="2694280"/>
                  <a:ext cx="72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DAB714-62ED-4DA4-AF23-DF8CF7CEFCB2}"/>
                    </a:ext>
                  </a:extLst>
                </p14:cNvPr>
                <p14:cNvContentPartPr/>
                <p14:nvPr/>
              </p14:nvContentPartPr>
              <p14:xfrm>
                <a:off x="9497920" y="2670520"/>
                <a:ext cx="131760" cy="129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DAB714-62ED-4DA4-AF23-DF8CF7CEF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79920" y="2652880"/>
                  <a:ext cx="1674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BC0C9F1-2F1A-4122-9065-289B3DAA6038}"/>
              </a:ext>
            </a:extLst>
          </p:cNvPr>
          <p:cNvGrpSpPr/>
          <p:nvPr/>
        </p:nvGrpSpPr>
        <p:grpSpPr>
          <a:xfrm>
            <a:off x="9902560" y="2494120"/>
            <a:ext cx="627120" cy="460080"/>
            <a:chOff x="9902560" y="2494120"/>
            <a:chExt cx="6271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BE4DC-3D5E-4047-8DE7-404CDC52A18F}"/>
                    </a:ext>
                  </a:extLst>
                </p14:cNvPr>
                <p14:cNvContentPartPr/>
                <p14:nvPr/>
              </p14:nvContentPartPr>
              <p14:xfrm>
                <a:off x="9934600" y="2555680"/>
                <a:ext cx="30240" cy="354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BE4DC-3D5E-4047-8DE7-404CDC52A1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16600" y="2538040"/>
                  <a:ext cx="65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CC8624-078B-4804-AA60-05E2E164C45E}"/>
                    </a:ext>
                  </a:extLst>
                </p14:cNvPr>
                <p14:cNvContentPartPr/>
                <p14:nvPr/>
              </p14:nvContentPartPr>
              <p14:xfrm>
                <a:off x="9902560" y="2672680"/>
                <a:ext cx="124920" cy="114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CC8624-078B-4804-AA60-05E2E164C4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84560" y="2654680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3E459B-ED88-468A-8367-016DF2482B2A}"/>
                    </a:ext>
                  </a:extLst>
                </p14:cNvPr>
                <p14:cNvContentPartPr/>
                <p14:nvPr/>
              </p14:nvContentPartPr>
              <p14:xfrm>
                <a:off x="10076800" y="2764120"/>
                <a:ext cx="100440" cy="127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3E459B-ED88-468A-8367-016DF2482B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59160" y="2746120"/>
                  <a:ext cx="136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988E85-0795-4EC3-B8D6-B20A5241D558}"/>
                    </a:ext>
                  </a:extLst>
                </p14:cNvPr>
                <p14:cNvContentPartPr/>
                <p14:nvPr/>
              </p14:nvContentPartPr>
              <p14:xfrm>
                <a:off x="10147000" y="2874640"/>
                <a:ext cx="11520" cy="7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988E85-0795-4EC3-B8D6-B20A5241D5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29360" y="2856640"/>
                  <a:ext cx="47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CE026A-2CB7-4CD7-AA57-34DF613332AA}"/>
                    </a:ext>
                  </a:extLst>
                </p14:cNvPr>
                <p14:cNvContentPartPr/>
                <p14:nvPr/>
              </p14:nvContentPartPr>
              <p14:xfrm>
                <a:off x="10278040" y="2494120"/>
                <a:ext cx="251640" cy="410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CE026A-2CB7-4CD7-AA57-34DF613332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60400" y="2476120"/>
                  <a:ext cx="28728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A505C59-8127-4818-AD31-3B719D37E873}"/>
                  </a:ext>
                </a:extLst>
              </p14:cNvPr>
              <p14:cNvContentPartPr/>
              <p14:nvPr/>
            </p14:nvContentPartPr>
            <p14:xfrm>
              <a:off x="10753600" y="2647120"/>
              <a:ext cx="200160" cy="181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A505C59-8127-4818-AD31-3B719D37E87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735600" y="2629480"/>
                <a:ext cx="2358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894330B-D6BB-484B-A107-70A0DA68ECE4}"/>
                  </a:ext>
                </a:extLst>
              </p14:cNvPr>
              <p14:cNvContentPartPr/>
              <p14:nvPr/>
            </p14:nvContentPartPr>
            <p14:xfrm>
              <a:off x="3239320" y="1778080"/>
              <a:ext cx="257400" cy="24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894330B-D6BB-484B-A107-70A0DA68ECE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21320" y="1760080"/>
                <a:ext cx="2930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CDEACC8-1955-420C-AF8F-337FFFDD8D55}"/>
                  </a:ext>
                </a:extLst>
              </p14:cNvPr>
              <p14:cNvContentPartPr/>
              <p14:nvPr/>
            </p14:nvContentPartPr>
            <p14:xfrm>
              <a:off x="3569080" y="2449840"/>
              <a:ext cx="270000" cy="189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CDEACC8-1955-420C-AF8F-337FFFDD8D5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551080" y="2432200"/>
                <a:ext cx="3056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D271DC1-5464-42DA-AC3C-708925A19648}"/>
                  </a:ext>
                </a:extLst>
              </p14:cNvPr>
              <p14:cNvContentPartPr/>
              <p14:nvPr/>
            </p14:nvContentPartPr>
            <p14:xfrm>
              <a:off x="4625320" y="6212560"/>
              <a:ext cx="347040" cy="264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D271DC1-5464-42DA-AC3C-708925A1964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607680" y="6194560"/>
                <a:ext cx="382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995080A-E7D7-4103-BABC-6B9F26C325F8}"/>
                  </a:ext>
                </a:extLst>
              </p14:cNvPr>
              <p14:cNvContentPartPr/>
              <p14:nvPr/>
            </p14:nvContentPartPr>
            <p14:xfrm>
              <a:off x="7428088" y="1946976"/>
              <a:ext cx="241200" cy="1461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995080A-E7D7-4103-BABC-6B9F26C325F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410088" y="1929336"/>
                <a:ext cx="27684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74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73C5E4-5456-42B1-BEA8-50E1356ED311}"/>
              </a:ext>
            </a:extLst>
          </p:cNvPr>
          <p:cNvGrpSpPr/>
          <p:nvPr/>
        </p:nvGrpSpPr>
        <p:grpSpPr>
          <a:xfrm>
            <a:off x="909900" y="6279630"/>
            <a:ext cx="564120" cy="333000"/>
            <a:chOff x="909900" y="6279630"/>
            <a:chExt cx="5641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14:cNvPr>
                <p14:cNvContentPartPr/>
                <p14:nvPr/>
              </p14:nvContentPartPr>
              <p14:xfrm>
                <a:off x="909900" y="6279630"/>
                <a:ext cx="255600" cy="288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415D60-BDE4-47FE-98A5-002839AAA6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2260" y="6261630"/>
                  <a:ext cx="29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14:cNvPr>
                <p14:cNvContentPartPr/>
                <p14:nvPr/>
              </p14:nvContentPartPr>
              <p14:xfrm>
                <a:off x="1227420" y="6464670"/>
                <a:ext cx="190440" cy="147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A5467D7-6257-4B1E-8E99-D1921E3407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09420" y="6447030"/>
                  <a:ext cx="22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14:cNvPr>
                <p14:cNvContentPartPr/>
                <p14:nvPr/>
              </p14:nvContentPartPr>
              <p14:xfrm>
                <a:off x="1250100" y="6553950"/>
                <a:ext cx="223920" cy="58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FD5E89-ACA4-49D1-9C51-CF9056AADA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32460" y="6535950"/>
                  <a:ext cx="2595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14:cNvPr>
              <p14:cNvContentPartPr/>
              <p14:nvPr/>
            </p14:nvContentPartPr>
            <p14:xfrm>
              <a:off x="1719180" y="6350910"/>
              <a:ext cx="88920" cy="50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75DF716-1AB2-48AC-AE3C-5E2EFA4FC2C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01540" y="6333270"/>
                <a:ext cx="1245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14:cNvPr>
              <p14:cNvContentPartPr/>
              <p14:nvPr/>
            </p14:nvContentPartPr>
            <p14:xfrm>
              <a:off x="1780380" y="6527670"/>
              <a:ext cx="65160" cy="55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132A49-903B-4413-AB69-B115C4A164B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62380" y="6510030"/>
                <a:ext cx="1008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3047D2-2D49-4F1F-A04B-E1C8D1F260BC}"/>
              </a:ext>
            </a:extLst>
          </p:cNvPr>
          <p:cNvGrpSpPr/>
          <p:nvPr/>
        </p:nvGrpSpPr>
        <p:grpSpPr>
          <a:xfrm>
            <a:off x="2334420" y="6222390"/>
            <a:ext cx="1180440" cy="507960"/>
            <a:chOff x="2334420" y="6222390"/>
            <a:chExt cx="1180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14:cNvPr>
                <p14:cNvContentPartPr/>
                <p14:nvPr/>
              </p14:nvContentPartPr>
              <p14:xfrm>
                <a:off x="2334420" y="6405990"/>
                <a:ext cx="258120" cy="14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24A596-5CCC-4A47-84AF-8EF60D793E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16780" y="6387990"/>
                  <a:ext cx="293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14:cNvPr>
                <p14:cNvContentPartPr/>
                <p14:nvPr/>
              </p14:nvContentPartPr>
              <p14:xfrm>
                <a:off x="2730780" y="6222390"/>
                <a:ext cx="150120" cy="507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657A56-B336-4E3C-9CF1-B73740699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12780" y="6204390"/>
                  <a:ext cx="1857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14:cNvPr>
                <p14:cNvContentPartPr/>
                <p14:nvPr/>
              </p14:nvContentPartPr>
              <p14:xfrm>
                <a:off x="2951820" y="6454950"/>
                <a:ext cx="48600" cy="178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027A1E-236C-4EEA-88F8-F5A3E9BE67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3820" y="6437310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14:cNvPr>
                <p14:cNvContentPartPr/>
                <p14:nvPr/>
              </p14:nvContentPartPr>
              <p14:xfrm>
                <a:off x="2920140" y="6598230"/>
                <a:ext cx="158040" cy="57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1CB84D-8C59-4A54-9B3F-DBAD708F73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02140" y="6580590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14:cNvPr>
                <p14:cNvContentPartPr/>
                <p14:nvPr/>
              </p14:nvContentPartPr>
              <p14:xfrm>
                <a:off x="3289500" y="6282510"/>
                <a:ext cx="225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F3A767-EB39-4B64-8D1B-7C593BB5D2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1860" y="6264510"/>
                  <a:ext cx="2610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CB17D77-D318-4455-A559-25AABE4609DB}"/>
              </a:ext>
            </a:extLst>
          </p:cNvPr>
          <p:cNvGrpSpPr/>
          <p:nvPr/>
        </p:nvGrpSpPr>
        <p:grpSpPr>
          <a:xfrm>
            <a:off x="3807900" y="6126990"/>
            <a:ext cx="761040" cy="439560"/>
            <a:chOff x="3807900" y="6126990"/>
            <a:chExt cx="7610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14:cNvPr>
                <p14:cNvContentPartPr/>
                <p14:nvPr/>
              </p14:nvContentPartPr>
              <p14:xfrm>
                <a:off x="3807900" y="6286470"/>
                <a:ext cx="230400" cy="86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3B3FD-3506-425C-9F5B-B975355CEB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89900" y="626847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14:cNvPr>
                <p14:cNvContentPartPr/>
                <p14:nvPr/>
              </p14:nvContentPartPr>
              <p14:xfrm>
                <a:off x="4145940" y="6126990"/>
                <a:ext cx="172080" cy="439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D8544BA-390B-4890-BBFD-26664F0F64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27940" y="6108990"/>
                  <a:ext cx="207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14:cNvPr>
                <p14:cNvContentPartPr/>
                <p14:nvPr/>
              </p14:nvContentPartPr>
              <p14:xfrm>
                <a:off x="4351860" y="6358110"/>
                <a:ext cx="1368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3DF3E08-E99A-4F4F-B8C7-021BE80F34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33860" y="6340470"/>
                  <a:ext cx="17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14:cNvPr>
                <p14:cNvContentPartPr/>
                <p14:nvPr/>
              </p14:nvContentPartPr>
              <p14:xfrm>
                <a:off x="4341420" y="6317070"/>
                <a:ext cx="227520" cy="52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4B48D89-9749-4008-B094-0A0F7CC582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23420" y="6299430"/>
                  <a:ext cx="2631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E562B9A-D76D-463A-A150-5F742525DAE7}"/>
              </a:ext>
            </a:extLst>
          </p:cNvPr>
          <p:cNvGrpSpPr/>
          <p:nvPr/>
        </p:nvGrpSpPr>
        <p:grpSpPr>
          <a:xfrm>
            <a:off x="7745080" y="1695280"/>
            <a:ext cx="463320" cy="594000"/>
            <a:chOff x="7745080" y="1695280"/>
            <a:chExt cx="4633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E3F451-C5CD-413B-B58F-BD53DEFB2872}"/>
                    </a:ext>
                  </a:extLst>
                </p14:cNvPr>
                <p14:cNvContentPartPr/>
                <p14:nvPr/>
              </p14:nvContentPartPr>
              <p14:xfrm>
                <a:off x="7745080" y="1818400"/>
                <a:ext cx="143280" cy="36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E3F451-C5CD-413B-B58F-BD53DEFB28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27080" y="1800400"/>
                  <a:ext cx="178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979746-BD03-4D50-9ED0-A6D6FD2DC4DC}"/>
                    </a:ext>
                  </a:extLst>
                </p14:cNvPr>
                <p14:cNvContentPartPr/>
                <p14:nvPr/>
              </p14:nvContentPartPr>
              <p14:xfrm>
                <a:off x="7966120" y="2084440"/>
                <a:ext cx="36720" cy="11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979746-BD03-4D50-9ED0-A6D6FD2DC4D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48480" y="2066800"/>
                  <a:ext cx="72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667AD8-AD38-4954-BF26-28F6F8B996C4}"/>
                    </a:ext>
                  </a:extLst>
                </p14:cNvPr>
                <p14:cNvContentPartPr/>
                <p14:nvPr/>
              </p14:nvContentPartPr>
              <p14:xfrm>
                <a:off x="7946680" y="2253280"/>
                <a:ext cx="114840" cy="36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667AD8-AD38-4954-BF26-28F6F8B996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29040" y="2235640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31275D5-8C49-44B7-A8EB-16005B6D9493}"/>
                    </a:ext>
                  </a:extLst>
                </p14:cNvPr>
                <p14:cNvContentPartPr/>
                <p14:nvPr/>
              </p14:nvContentPartPr>
              <p14:xfrm>
                <a:off x="7954240" y="1695280"/>
                <a:ext cx="254160" cy="363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31275D5-8C49-44B7-A8EB-16005B6D94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36240" y="1677640"/>
                  <a:ext cx="28980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5D8CD98-72B0-4C57-8D06-838DA2B92916}"/>
              </a:ext>
            </a:extLst>
          </p:cNvPr>
          <p:cNvGrpSpPr/>
          <p:nvPr/>
        </p:nvGrpSpPr>
        <p:grpSpPr>
          <a:xfrm>
            <a:off x="8383000" y="1787440"/>
            <a:ext cx="105480" cy="300960"/>
            <a:chOff x="8383000" y="1787440"/>
            <a:chExt cx="1054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E748966-121D-4562-BC64-E7B2FA9FC644}"/>
                    </a:ext>
                  </a:extLst>
                </p14:cNvPr>
                <p14:cNvContentPartPr/>
                <p14:nvPr/>
              </p14:nvContentPartPr>
              <p14:xfrm>
                <a:off x="8432320" y="1787440"/>
                <a:ext cx="30960" cy="19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E748966-121D-4562-BC64-E7B2FA9FC6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14680" y="1769440"/>
                  <a:ext cx="66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F02DBBF-B630-4A75-A79F-A96B92B3FD97}"/>
                    </a:ext>
                  </a:extLst>
                </p14:cNvPr>
                <p14:cNvContentPartPr/>
                <p14:nvPr/>
              </p14:nvContentPartPr>
              <p14:xfrm>
                <a:off x="8383000" y="2071840"/>
                <a:ext cx="105480" cy="1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F02DBBF-B630-4A75-A79F-A96B92B3FD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65360" y="2053840"/>
                  <a:ext cx="1411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05C4A70-D53B-4FFD-9A43-4DD9CE0AEB7F}"/>
              </a:ext>
            </a:extLst>
          </p:cNvPr>
          <p:cNvGrpSpPr/>
          <p:nvPr/>
        </p:nvGrpSpPr>
        <p:grpSpPr>
          <a:xfrm>
            <a:off x="7571920" y="2636680"/>
            <a:ext cx="687240" cy="630360"/>
            <a:chOff x="7571920" y="2636680"/>
            <a:chExt cx="6872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1DD105-A8B5-46A5-B74A-64F8A7894D46}"/>
                    </a:ext>
                  </a:extLst>
                </p14:cNvPr>
                <p14:cNvContentPartPr/>
                <p14:nvPr/>
              </p14:nvContentPartPr>
              <p14:xfrm>
                <a:off x="7571920" y="2840800"/>
                <a:ext cx="128880" cy="42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1DD105-A8B5-46A5-B74A-64F8A7894D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4280" y="2823160"/>
                  <a:ext cx="1645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2D84D1-A7D9-4863-96F0-B66CE7E7867F}"/>
                    </a:ext>
                  </a:extLst>
                </p14:cNvPr>
                <p14:cNvContentPartPr/>
                <p14:nvPr/>
              </p14:nvContentPartPr>
              <p14:xfrm>
                <a:off x="7745440" y="3069400"/>
                <a:ext cx="133560" cy="182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2D84D1-A7D9-4863-96F0-B66CE7E786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27440" y="3051760"/>
                  <a:ext cx="169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DE0F14-94EE-42CD-998C-435FE0E8A053}"/>
                    </a:ext>
                  </a:extLst>
                </p14:cNvPr>
                <p14:cNvContentPartPr/>
                <p14:nvPr/>
              </p14:nvContentPartPr>
              <p14:xfrm>
                <a:off x="8003920" y="2636680"/>
                <a:ext cx="255240" cy="41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DE0F14-94EE-42CD-998C-435FE0E8A0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85920" y="2619040"/>
                  <a:ext cx="29088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BB0CA3-E5A3-49E5-B6C3-8E7F644715C1}"/>
              </a:ext>
            </a:extLst>
          </p:cNvPr>
          <p:cNvGrpSpPr/>
          <p:nvPr/>
        </p:nvGrpSpPr>
        <p:grpSpPr>
          <a:xfrm>
            <a:off x="8521600" y="2670520"/>
            <a:ext cx="1108080" cy="265680"/>
            <a:chOff x="8521600" y="2670520"/>
            <a:chExt cx="11080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9A0029A-ACD0-4E7A-8442-0307CBA1A21A}"/>
                    </a:ext>
                  </a:extLst>
                </p14:cNvPr>
                <p14:cNvContentPartPr/>
                <p14:nvPr/>
              </p14:nvContentPartPr>
              <p14:xfrm>
                <a:off x="8521600" y="2773120"/>
                <a:ext cx="124200" cy="163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9A0029A-ACD0-4E7A-8442-0307CBA1A2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03960" y="2755120"/>
                  <a:ext cx="159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4C47C03-0A94-4FA6-B2B0-E94217E9550F}"/>
                    </a:ext>
                  </a:extLst>
                </p14:cNvPr>
                <p14:cNvContentPartPr/>
                <p14:nvPr/>
              </p14:nvContentPartPr>
              <p14:xfrm>
                <a:off x="8849560" y="2712280"/>
                <a:ext cx="690120" cy="145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4C47C03-0A94-4FA6-B2B0-E94217E955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31560" y="2694280"/>
                  <a:ext cx="72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DAB714-62ED-4DA4-AF23-DF8CF7CEFCB2}"/>
                    </a:ext>
                  </a:extLst>
                </p14:cNvPr>
                <p14:cNvContentPartPr/>
                <p14:nvPr/>
              </p14:nvContentPartPr>
              <p14:xfrm>
                <a:off x="9497920" y="2670520"/>
                <a:ext cx="131760" cy="129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DAB714-62ED-4DA4-AF23-DF8CF7CEF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79920" y="2652880"/>
                  <a:ext cx="1674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BC0C9F1-2F1A-4122-9065-289B3DAA6038}"/>
              </a:ext>
            </a:extLst>
          </p:cNvPr>
          <p:cNvGrpSpPr/>
          <p:nvPr/>
        </p:nvGrpSpPr>
        <p:grpSpPr>
          <a:xfrm>
            <a:off x="9902560" y="2494120"/>
            <a:ext cx="627120" cy="460080"/>
            <a:chOff x="9902560" y="2494120"/>
            <a:chExt cx="6271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BE4DC-3D5E-4047-8DE7-404CDC52A18F}"/>
                    </a:ext>
                  </a:extLst>
                </p14:cNvPr>
                <p14:cNvContentPartPr/>
                <p14:nvPr/>
              </p14:nvContentPartPr>
              <p14:xfrm>
                <a:off x="9934600" y="2555680"/>
                <a:ext cx="30240" cy="354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BE4DC-3D5E-4047-8DE7-404CDC52A1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16600" y="2538040"/>
                  <a:ext cx="65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CC8624-078B-4804-AA60-05E2E164C45E}"/>
                    </a:ext>
                  </a:extLst>
                </p14:cNvPr>
                <p14:cNvContentPartPr/>
                <p14:nvPr/>
              </p14:nvContentPartPr>
              <p14:xfrm>
                <a:off x="9902560" y="2672680"/>
                <a:ext cx="124920" cy="114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CC8624-078B-4804-AA60-05E2E164C4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84560" y="2654680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3E459B-ED88-468A-8367-016DF2482B2A}"/>
                    </a:ext>
                  </a:extLst>
                </p14:cNvPr>
                <p14:cNvContentPartPr/>
                <p14:nvPr/>
              </p14:nvContentPartPr>
              <p14:xfrm>
                <a:off x="10076800" y="2764120"/>
                <a:ext cx="100440" cy="127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3E459B-ED88-468A-8367-016DF2482B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59160" y="2746120"/>
                  <a:ext cx="136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988E85-0795-4EC3-B8D6-B20A5241D558}"/>
                    </a:ext>
                  </a:extLst>
                </p14:cNvPr>
                <p14:cNvContentPartPr/>
                <p14:nvPr/>
              </p14:nvContentPartPr>
              <p14:xfrm>
                <a:off x="10147000" y="2874640"/>
                <a:ext cx="11520" cy="7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988E85-0795-4EC3-B8D6-B20A5241D5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29360" y="2856640"/>
                  <a:ext cx="47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CE026A-2CB7-4CD7-AA57-34DF613332AA}"/>
                    </a:ext>
                  </a:extLst>
                </p14:cNvPr>
                <p14:cNvContentPartPr/>
                <p14:nvPr/>
              </p14:nvContentPartPr>
              <p14:xfrm>
                <a:off x="10278040" y="2494120"/>
                <a:ext cx="251640" cy="410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CE026A-2CB7-4CD7-AA57-34DF613332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60400" y="2476120"/>
                  <a:ext cx="28728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A505C59-8127-4818-AD31-3B719D37E873}"/>
                  </a:ext>
                </a:extLst>
              </p14:cNvPr>
              <p14:cNvContentPartPr/>
              <p14:nvPr/>
            </p14:nvContentPartPr>
            <p14:xfrm>
              <a:off x="10753600" y="2647120"/>
              <a:ext cx="200160" cy="181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A505C59-8127-4818-AD31-3B719D37E87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735600" y="2629480"/>
                <a:ext cx="2358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894330B-D6BB-484B-A107-70A0DA68ECE4}"/>
                  </a:ext>
                </a:extLst>
              </p14:cNvPr>
              <p14:cNvContentPartPr/>
              <p14:nvPr/>
            </p14:nvContentPartPr>
            <p14:xfrm>
              <a:off x="3239320" y="1778080"/>
              <a:ext cx="257400" cy="24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894330B-D6BB-484B-A107-70A0DA68ECE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21320" y="1760080"/>
                <a:ext cx="2930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CDEACC8-1955-420C-AF8F-337FFFDD8D55}"/>
                  </a:ext>
                </a:extLst>
              </p14:cNvPr>
              <p14:cNvContentPartPr/>
              <p14:nvPr/>
            </p14:nvContentPartPr>
            <p14:xfrm>
              <a:off x="3569080" y="2449840"/>
              <a:ext cx="270000" cy="189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CDEACC8-1955-420C-AF8F-337FFFDD8D5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551080" y="2432200"/>
                <a:ext cx="3056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D271DC1-5464-42DA-AC3C-708925A19648}"/>
                  </a:ext>
                </a:extLst>
              </p14:cNvPr>
              <p14:cNvContentPartPr/>
              <p14:nvPr/>
            </p14:nvContentPartPr>
            <p14:xfrm>
              <a:off x="4625320" y="6212560"/>
              <a:ext cx="347040" cy="264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D271DC1-5464-42DA-AC3C-708925A1964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607680" y="6194560"/>
                <a:ext cx="38268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E5B4E0A6-42D3-493C-9AA3-A0612DE8784D}"/>
              </a:ext>
            </a:extLst>
          </p:cNvPr>
          <p:cNvGrpSpPr/>
          <p:nvPr/>
        </p:nvGrpSpPr>
        <p:grpSpPr>
          <a:xfrm>
            <a:off x="7671640" y="3759160"/>
            <a:ext cx="651600" cy="677160"/>
            <a:chOff x="7671640" y="3759160"/>
            <a:chExt cx="6516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E01861-001D-4925-9574-F0EFA6ACF309}"/>
                    </a:ext>
                  </a:extLst>
                </p14:cNvPr>
                <p14:cNvContentPartPr/>
                <p14:nvPr/>
              </p14:nvContentPartPr>
              <p14:xfrm>
                <a:off x="7671640" y="3956800"/>
                <a:ext cx="116280" cy="47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E01861-001D-4925-9574-F0EFA6ACF3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4000" y="3939160"/>
                  <a:ext cx="1519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99FC7B-4BC0-457F-892F-5E6D47D88F54}"/>
                    </a:ext>
                  </a:extLst>
                </p14:cNvPr>
                <p14:cNvContentPartPr/>
                <p14:nvPr/>
              </p14:nvContentPartPr>
              <p14:xfrm>
                <a:off x="7925080" y="4327240"/>
                <a:ext cx="4680" cy="2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99FC7B-4BC0-457F-892F-5E6D47D88F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7080" y="4309600"/>
                  <a:ext cx="40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BF57B3-E6AF-47DC-ABEB-C41D13435E2F}"/>
                    </a:ext>
                  </a:extLst>
                </p14:cNvPr>
                <p14:cNvContentPartPr/>
                <p14:nvPr/>
              </p14:nvContentPartPr>
              <p14:xfrm>
                <a:off x="7849480" y="4224640"/>
                <a:ext cx="106560" cy="15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BF57B3-E6AF-47DC-ABEB-C41D13435E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1840" y="4206640"/>
                  <a:ext cx="142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E19BAA-F7FD-4222-BB2E-A5BE838C277D}"/>
                    </a:ext>
                  </a:extLst>
                </p14:cNvPr>
                <p14:cNvContentPartPr/>
                <p14:nvPr/>
              </p14:nvContentPartPr>
              <p14:xfrm>
                <a:off x="7840480" y="4179280"/>
                <a:ext cx="114840" cy="6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E19BAA-F7FD-4222-BB2E-A5BE838C27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22840" y="4161640"/>
                  <a:ext cx="150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00EA22-A669-4EBB-A59E-B5DC6400EF21}"/>
                    </a:ext>
                  </a:extLst>
                </p14:cNvPr>
                <p14:cNvContentPartPr/>
                <p14:nvPr/>
              </p14:nvContentPartPr>
              <p14:xfrm>
                <a:off x="8036680" y="3759160"/>
                <a:ext cx="286560" cy="42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00EA22-A669-4EBB-A59E-B5DC6400EF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18680" y="3741160"/>
                  <a:ext cx="322200" cy="4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FDA599F-DDD7-46B5-ABDD-2C2433BC92BA}"/>
                  </a:ext>
                </a:extLst>
              </p14:cNvPr>
              <p14:cNvContentPartPr/>
              <p14:nvPr/>
            </p14:nvContentPartPr>
            <p14:xfrm>
              <a:off x="8524840" y="3874360"/>
              <a:ext cx="225360" cy="259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FDA599F-DDD7-46B5-ABDD-2C2433BC92B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507200" y="3856360"/>
                <a:ext cx="26100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08101C0-2233-4974-A81E-7343FE076057}"/>
              </a:ext>
            </a:extLst>
          </p:cNvPr>
          <p:cNvGrpSpPr/>
          <p:nvPr/>
        </p:nvGrpSpPr>
        <p:grpSpPr>
          <a:xfrm>
            <a:off x="8951800" y="3579520"/>
            <a:ext cx="2405520" cy="547560"/>
            <a:chOff x="8951800" y="3579520"/>
            <a:chExt cx="240552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F78486-03BF-43F7-88C5-A05D82434A3C}"/>
                    </a:ext>
                  </a:extLst>
                </p14:cNvPr>
                <p14:cNvContentPartPr/>
                <p14:nvPr/>
              </p14:nvContentPartPr>
              <p14:xfrm>
                <a:off x="8951800" y="3948160"/>
                <a:ext cx="1183680" cy="130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F78486-03BF-43F7-88C5-A05D82434A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34160" y="3930520"/>
                  <a:ext cx="121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E2BC57-52B7-495F-9C7C-CC9BF540BA35}"/>
                    </a:ext>
                  </a:extLst>
                </p14:cNvPr>
                <p14:cNvContentPartPr/>
                <p14:nvPr/>
              </p14:nvContentPartPr>
              <p14:xfrm>
                <a:off x="10078600" y="3861760"/>
                <a:ext cx="93600" cy="13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E2BC57-52B7-495F-9C7C-CC9BF540BA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60960" y="3843760"/>
                  <a:ext cx="129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6FBDC0-A06B-442E-A92E-943848D7645C}"/>
                    </a:ext>
                  </a:extLst>
                </p14:cNvPr>
                <p14:cNvContentPartPr/>
                <p14:nvPr/>
              </p14:nvContentPartPr>
              <p14:xfrm>
                <a:off x="9272560" y="3579520"/>
                <a:ext cx="168120" cy="211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6FBDC0-A06B-442E-A92E-943848D764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54920" y="3561880"/>
                  <a:ext cx="203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121A8C-D939-438D-9B06-1D15A9749197}"/>
                    </a:ext>
                  </a:extLst>
                </p14:cNvPr>
                <p14:cNvContentPartPr/>
                <p14:nvPr/>
              </p14:nvContentPartPr>
              <p14:xfrm>
                <a:off x="9532480" y="3697600"/>
                <a:ext cx="106920" cy="14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121A8C-D939-438D-9B06-1D15A97491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14840" y="3679960"/>
                  <a:ext cx="142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410A0E-BD5D-4CBA-B080-DD4FB94D322B}"/>
                    </a:ext>
                  </a:extLst>
                </p14:cNvPr>
                <p14:cNvContentPartPr/>
                <p14:nvPr/>
              </p14:nvContentPartPr>
              <p14:xfrm>
                <a:off x="9608800" y="3785800"/>
                <a:ext cx="42120" cy="9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410A0E-BD5D-4CBA-B080-DD4FB94D32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90800" y="3767800"/>
                  <a:ext cx="77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04AA8C-955A-4F33-9123-78D7712DF831}"/>
                    </a:ext>
                  </a:extLst>
                </p14:cNvPr>
                <p14:cNvContentPartPr/>
                <p14:nvPr/>
              </p14:nvContentPartPr>
              <p14:xfrm>
                <a:off x="10381720" y="3697600"/>
                <a:ext cx="160200" cy="40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04AA8C-955A-4F33-9123-78D7712DF83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64080" y="3679960"/>
                  <a:ext cx="195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84B5E6-6EC8-43CD-BF8A-7E65DD97E3F6}"/>
                    </a:ext>
                  </a:extLst>
                </p14:cNvPr>
                <p14:cNvContentPartPr/>
                <p14:nvPr/>
              </p14:nvContentPartPr>
              <p14:xfrm>
                <a:off x="10578640" y="3989200"/>
                <a:ext cx="97560" cy="137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84B5E6-6EC8-43CD-BF8A-7E65DD97E3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61000" y="3971560"/>
                  <a:ext cx="13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322F0D-2464-44B4-B5B7-BA5ED5391E09}"/>
                    </a:ext>
                  </a:extLst>
                </p14:cNvPr>
                <p14:cNvContentPartPr/>
                <p14:nvPr/>
              </p14:nvContentPartPr>
              <p14:xfrm>
                <a:off x="10702120" y="3643600"/>
                <a:ext cx="258480" cy="364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322F0D-2464-44B4-B5B7-BA5ED5391E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84120" y="3625600"/>
                  <a:ext cx="2941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DDCD5C-1224-46EE-99CF-D7A485D57595}"/>
                    </a:ext>
                  </a:extLst>
                </p14:cNvPr>
                <p14:cNvContentPartPr/>
                <p14:nvPr/>
              </p14:nvContentPartPr>
              <p14:xfrm>
                <a:off x="11171200" y="3704080"/>
                <a:ext cx="186120" cy="25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DDCD5C-1224-46EE-99CF-D7A485D575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53200" y="3686440"/>
                  <a:ext cx="22176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81AADF-B253-477D-AB1C-D67A7F292648}"/>
                  </a:ext>
                </a:extLst>
              </p14:cNvPr>
              <p14:cNvContentPartPr/>
              <p14:nvPr/>
            </p14:nvContentPartPr>
            <p14:xfrm>
              <a:off x="3707680" y="4000360"/>
              <a:ext cx="336600" cy="319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81AADF-B253-477D-AB1C-D67A7F29264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690040" y="3982720"/>
                <a:ext cx="37224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EC52BE3-D7E7-43B7-9DB1-E41112287E05}"/>
              </a:ext>
            </a:extLst>
          </p:cNvPr>
          <p:cNvGrpSpPr/>
          <p:nvPr/>
        </p:nvGrpSpPr>
        <p:grpSpPr>
          <a:xfrm>
            <a:off x="7945240" y="4543600"/>
            <a:ext cx="1034280" cy="1706400"/>
            <a:chOff x="7945240" y="4543600"/>
            <a:chExt cx="1034280" cy="17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D9CF53-1002-4F73-B586-C76B162387F7}"/>
                    </a:ext>
                  </a:extLst>
                </p14:cNvPr>
                <p14:cNvContentPartPr/>
                <p14:nvPr/>
              </p14:nvContentPartPr>
              <p14:xfrm>
                <a:off x="7945240" y="4543600"/>
                <a:ext cx="209160" cy="93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D9CF53-1002-4F73-B586-C76B162387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27600" y="4525960"/>
                  <a:ext cx="244800" cy="9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490F976-A280-4018-8663-AA442C19D03D}"/>
                    </a:ext>
                  </a:extLst>
                </p14:cNvPr>
                <p14:cNvContentPartPr/>
                <p14:nvPr/>
              </p14:nvContentPartPr>
              <p14:xfrm>
                <a:off x="7966120" y="5448640"/>
                <a:ext cx="278280" cy="20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490F976-A280-4018-8663-AA442C19D0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48480" y="5430640"/>
                  <a:ext cx="313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1395A0-E130-4FD8-A194-B6AE750B6380}"/>
                    </a:ext>
                  </a:extLst>
                </p14:cNvPr>
                <p14:cNvContentPartPr/>
                <p14:nvPr/>
              </p14:nvContentPartPr>
              <p14:xfrm>
                <a:off x="8222440" y="4820440"/>
                <a:ext cx="130320" cy="151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1395A0-E130-4FD8-A194-B6AE750B63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04440" y="4802440"/>
                  <a:ext cx="165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00BA92-8739-4EE8-91DF-059B16CB79BA}"/>
                    </a:ext>
                  </a:extLst>
                </p14:cNvPr>
                <p14:cNvContentPartPr/>
                <p14:nvPr/>
              </p14:nvContentPartPr>
              <p14:xfrm>
                <a:off x="8413960" y="4933840"/>
                <a:ext cx="152280" cy="171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00BA92-8739-4EE8-91DF-059B16CB79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95960" y="4916200"/>
                  <a:ext cx="187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18777D7-B4D6-47D4-8CCD-8C4511D2441C}"/>
                    </a:ext>
                  </a:extLst>
                </p14:cNvPr>
                <p14:cNvContentPartPr/>
                <p14:nvPr/>
              </p14:nvContentPartPr>
              <p14:xfrm>
                <a:off x="8024080" y="5852920"/>
                <a:ext cx="159840" cy="39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18777D7-B4D6-47D4-8CCD-8C4511D244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06080" y="5834920"/>
                  <a:ext cx="195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7ADB29-BB53-4017-A5CC-703EB1841C70}"/>
                    </a:ext>
                  </a:extLst>
                </p14:cNvPr>
                <p14:cNvContentPartPr/>
                <p14:nvPr/>
              </p14:nvContentPartPr>
              <p14:xfrm>
                <a:off x="8225680" y="6076840"/>
                <a:ext cx="182160" cy="143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7ADB29-BB53-4017-A5CC-703EB1841C7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08040" y="6058840"/>
                  <a:ext cx="21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B4956E-9600-4C99-85E1-CE00F0169C09}"/>
                    </a:ext>
                  </a:extLst>
                </p14:cNvPr>
                <p14:cNvContentPartPr/>
                <p14:nvPr/>
              </p14:nvContentPartPr>
              <p14:xfrm>
                <a:off x="8357440" y="5773720"/>
                <a:ext cx="254880" cy="428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B4956E-9600-4C99-85E1-CE00F0169C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9440" y="5755720"/>
                  <a:ext cx="2905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8CBDC90-7FFC-4736-ACFE-74CE25A275C2}"/>
                    </a:ext>
                  </a:extLst>
                </p14:cNvPr>
                <p14:cNvContentPartPr/>
                <p14:nvPr/>
              </p14:nvContentPartPr>
              <p14:xfrm>
                <a:off x="8713480" y="5873440"/>
                <a:ext cx="266040" cy="226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8CBDC90-7FFC-4736-ACFE-74CE25A275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95480" y="5855440"/>
                  <a:ext cx="30168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5F5945B-C98E-4A82-9159-217AE06352D6}"/>
                  </a:ext>
                </a:extLst>
              </p14:cNvPr>
              <p14:cNvContentPartPr/>
              <p14:nvPr/>
            </p14:nvContentPartPr>
            <p14:xfrm>
              <a:off x="4585360" y="3072280"/>
              <a:ext cx="439560" cy="334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5F5945B-C98E-4A82-9159-217AE06352D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567360" y="3054280"/>
                <a:ext cx="475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6081B39-46BB-4FE6-9F6A-65EC960C6DB9}"/>
                  </a:ext>
                </a:extLst>
              </p14:cNvPr>
              <p14:cNvContentPartPr/>
              <p14:nvPr/>
            </p14:nvContentPartPr>
            <p14:xfrm>
              <a:off x="7675240" y="6132640"/>
              <a:ext cx="226080" cy="91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6081B39-46BB-4FE6-9F6A-65EC960C6DB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657600" y="6115000"/>
                <a:ext cx="26172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438D32A-9BD9-438E-8D02-7BEBCD6BE310}"/>
              </a:ext>
            </a:extLst>
          </p:cNvPr>
          <p:cNvGrpSpPr/>
          <p:nvPr/>
        </p:nvGrpSpPr>
        <p:grpSpPr>
          <a:xfrm>
            <a:off x="8680720" y="4336240"/>
            <a:ext cx="1608480" cy="1262880"/>
            <a:chOff x="8680720" y="4336240"/>
            <a:chExt cx="1608480" cy="12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0E1149-9EF5-4581-8BD5-5F1AC7C28687}"/>
                    </a:ext>
                  </a:extLst>
                </p14:cNvPr>
                <p14:cNvContentPartPr/>
                <p14:nvPr/>
              </p14:nvContentPartPr>
              <p14:xfrm>
                <a:off x="8734360" y="4336240"/>
                <a:ext cx="1554840" cy="1207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0E1149-9EF5-4581-8BD5-5F1AC7C2868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16360" y="4318600"/>
                  <a:ext cx="159048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506113-01D3-4335-AC22-C3E317CCB421}"/>
                    </a:ext>
                  </a:extLst>
                </p14:cNvPr>
                <p14:cNvContentPartPr/>
                <p14:nvPr/>
              </p14:nvContentPartPr>
              <p14:xfrm>
                <a:off x="8680720" y="5385280"/>
                <a:ext cx="160200" cy="213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506113-01D3-4335-AC22-C3E317CCB4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63080" y="5367280"/>
                  <a:ext cx="19584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368FD6A-95E0-4662-A092-F566449019CD}"/>
                  </a:ext>
                </a:extLst>
              </p14:cNvPr>
              <p14:cNvContentPartPr/>
              <p14:nvPr/>
            </p14:nvContentPartPr>
            <p14:xfrm>
              <a:off x="4780120" y="5460520"/>
              <a:ext cx="218160" cy="151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368FD6A-95E0-4662-A092-F566449019C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762120" y="5442520"/>
                <a:ext cx="253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94288AD-E6AA-485D-BAE0-09EB7DF9A038}"/>
                  </a:ext>
                </a:extLst>
              </p14:cNvPr>
              <p14:cNvContentPartPr/>
              <p14:nvPr/>
            </p14:nvContentPartPr>
            <p14:xfrm>
              <a:off x="3877960" y="4674640"/>
              <a:ext cx="439200" cy="3391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94288AD-E6AA-485D-BAE0-09EB7DF9A03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860320" y="4656640"/>
                <a:ext cx="47484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AF30FFE-8717-419C-9FA0-37B5F80E4027}"/>
              </a:ext>
            </a:extLst>
          </p:cNvPr>
          <p:cNvGrpSpPr/>
          <p:nvPr/>
        </p:nvGrpSpPr>
        <p:grpSpPr>
          <a:xfrm>
            <a:off x="10504120" y="5500840"/>
            <a:ext cx="1094040" cy="785520"/>
            <a:chOff x="10504120" y="5500840"/>
            <a:chExt cx="109404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4E9F66-10B1-462F-8792-B7A58E2E32AD}"/>
                    </a:ext>
                  </a:extLst>
                </p14:cNvPr>
                <p14:cNvContentPartPr/>
                <p14:nvPr/>
              </p14:nvContentPartPr>
              <p14:xfrm>
                <a:off x="10504120" y="5823040"/>
                <a:ext cx="271080" cy="28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4E9F66-10B1-462F-8792-B7A58E2E32A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86120" y="5805400"/>
                  <a:ext cx="306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41B6F6-D79E-4B6C-9D6A-78F2F7604D8B}"/>
                    </a:ext>
                  </a:extLst>
                </p14:cNvPr>
                <p14:cNvContentPartPr/>
                <p14:nvPr/>
              </p14:nvContentPartPr>
              <p14:xfrm>
                <a:off x="10807240" y="5828800"/>
                <a:ext cx="169200" cy="30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41B6F6-D79E-4B6C-9D6A-78F2F7604D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89600" y="5810800"/>
                  <a:ext cx="204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8CB706-1C15-487A-826E-F6BE7AA71A0E}"/>
                    </a:ext>
                  </a:extLst>
                </p14:cNvPr>
                <p14:cNvContentPartPr/>
                <p14:nvPr/>
              </p14:nvContentPartPr>
              <p14:xfrm>
                <a:off x="10809040" y="5976760"/>
                <a:ext cx="52560" cy="5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8CB706-1C15-487A-826E-F6BE7AA71A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91040" y="5959120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DFB41C4-E3E2-4DBB-815F-D655509DAE8E}"/>
                    </a:ext>
                  </a:extLst>
                </p14:cNvPr>
                <p14:cNvContentPartPr/>
                <p14:nvPr/>
              </p14:nvContentPartPr>
              <p14:xfrm>
                <a:off x="11050240" y="5811880"/>
                <a:ext cx="196920" cy="237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DFB41C4-E3E2-4DBB-815F-D655509DAE8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32600" y="5793880"/>
                  <a:ext cx="232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A68611F-6D0A-498B-83AA-DD159B029EB1}"/>
                    </a:ext>
                  </a:extLst>
                </p14:cNvPr>
                <p14:cNvContentPartPr/>
                <p14:nvPr/>
              </p14:nvContentPartPr>
              <p14:xfrm>
                <a:off x="11501320" y="5500840"/>
                <a:ext cx="34920" cy="47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A68611F-6D0A-498B-83AA-DD159B029E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83320" y="5482840"/>
                  <a:ext cx="705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3279AD-6F5D-4DF7-906F-C50D1F9521C6}"/>
                    </a:ext>
                  </a:extLst>
                </p14:cNvPr>
                <p14:cNvContentPartPr/>
                <p14:nvPr/>
              </p14:nvContentPartPr>
              <p14:xfrm>
                <a:off x="11477200" y="6219760"/>
                <a:ext cx="120960" cy="66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3279AD-6F5D-4DF7-906F-C50D1F9521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59200" y="6202120"/>
                  <a:ext cx="1566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85F773B-CC60-4399-A25D-F7546AA4B9A4}"/>
                  </a:ext>
                </a:extLst>
              </p14:cNvPr>
              <p14:cNvContentPartPr/>
              <p14:nvPr/>
            </p14:nvContentPartPr>
            <p14:xfrm>
              <a:off x="7322608" y="1971096"/>
              <a:ext cx="336240" cy="147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85F773B-CC60-4399-A25D-F7546AA4B9A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304968" y="1953096"/>
                <a:ext cx="37188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1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0C0F-7E66-4904-A956-9BD7C1D4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DPLL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47D00-E984-4B80-946C-56023C2D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9620"/>
            <a:ext cx="6520022" cy="526597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5D4561B-EE7C-441F-B53A-2F1D4F94EB2D}"/>
              </a:ext>
            </a:extLst>
          </p:cNvPr>
          <p:cNvSpPr/>
          <p:nvPr/>
        </p:nvSpPr>
        <p:spPr>
          <a:xfrm>
            <a:off x="8211355" y="433531"/>
            <a:ext cx="3213279" cy="1883390"/>
          </a:xfrm>
          <a:prstGeom prst="wedgeRectCallout">
            <a:avLst>
              <a:gd name="adj1" fmla="val -179786"/>
              <a:gd name="adj2" fmla="val 106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 clauses “memorize” the reasons for UNSAT and prevent repeating the same explorations in future searches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08825EC-BB05-48D7-9881-215C5244A1BF}"/>
              </a:ext>
            </a:extLst>
          </p:cNvPr>
          <p:cNvSpPr/>
          <p:nvPr/>
        </p:nvSpPr>
        <p:spPr>
          <a:xfrm>
            <a:off x="8142130" y="4761885"/>
            <a:ext cx="3656528" cy="1883390"/>
          </a:xfrm>
          <a:prstGeom prst="wedgeRectCallout">
            <a:avLst>
              <a:gd name="adj1" fmla="val -194580"/>
              <a:gd name="adj2" fmla="val -758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 search fails, it is better to back track to the right level. This is called “non-chronological” backtracking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F02987F-1555-477D-856F-92936BA87070}"/>
              </a:ext>
            </a:extLst>
          </p:cNvPr>
          <p:cNvSpPr/>
          <p:nvPr/>
        </p:nvSpPr>
        <p:spPr>
          <a:xfrm>
            <a:off x="8333167" y="2657690"/>
            <a:ext cx="3213279" cy="1289685"/>
          </a:xfrm>
          <a:prstGeom prst="wedgeRectCallout">
            <a:avLst>
              <a:gd name="adj1" fmla="val -158708"/>
              <a:gd name="adj2" fmla="val 7579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Picking a good ordering of variables to split can greatly improve efficiency</a:t>
            </a:r>
          </a:p>
        </p:txBody>
      </p:sp>
    </p:spTree>
    <p:extLst>
      <p:ext uri="{BB962C8B-B14F-4D97-AF65-F5344CB8AC3E}">
        <p14:creationId xmlns:p14="http://schemas.microsoft.com/office/powerpoint/2010/main" val="351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CA28-9599-4F11-B365-A48D1E2D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SAT 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A080-FC10-430F-A0D7-FFEBB45E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convert a formula to CNF (Conjunctive Normal Form)</a:t>
            </a:r>
          </a:p>
          <a:p>
            <a:endParaRPr lang="en-US" dirty="0"/>
          </a:p>
          <a:p>
            <a:r>
              <a:rPr lang="en-US" dirty="0"/>
              <a:t>Use variant of DPLL (Davis Putnam </a:t>
            </a:r>
            <a:r>
              <a:rPr lang="en-US" dirty="0" err="1"/>
              <a:t>Logeman</a:t>
            </a:r>
            <a:r>
              <a:rPr lang="en-US" dirty="0"/>
              <a:t> Loveland procedure, from 1962,  with a few new insights)</a:t>
            </a:r>
          </a:p>
        </p:txBody>
      </p:sp>
    </p:spTree>
    <p:extLst>
      <p:ext uri="{BB962C8B-B14F-4D97-AF65-F5344CB8AC3E}">
        <p14:creationId xmlns:p14="http://schemas.microsoft.com/office/powerpoint/2010/main" val="199291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C242-7414-44C5-9211-9BAEE164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CDCL: Conflict Driven Clause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2F9B6-BC01-4FAD-9115-EFF364AF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21" y="1545610"/>
            <a:ext cx="4755829" cy="501943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502A227-76ED-40A9-8C47-0ED5590B59D2}"/>
              </a:ext>
            </a:extLst>
          </p:cNvPr>
          <p:cNvSpPr/>
          <p:nvPr/>
        </p:nvSpPr>
        <p:spPr>
          <a:xfrm>
            <a:off x="8595916" y="1545610"/>
            <a:ext cx="3213279" cy="1883390"/>
          </a:xfrm>
          <a:prstGeom prst="wedgeRectCallout">
            <a:avLst>
              <a:gd name="adj1" fmla="val -139627"/>
              <a:gd name="adj2" fmla="val 113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 clauses “memorize” the reasons for UNSAT and prevent repeating the same explorations in future searches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D2D2E34-168A-45C6-9E5B-13547E4FC915}"/>
              </a:ext>
            </a:extLst>
          </p:cNvPr>
          <p:cNvSpPr/>
          <p:nvPr/>
        </p:nvSpPr>
        <p:spPr>
          <a:xfrm>
            <a:off x="8013880" y="4691117"/>
            <a:ext cx="3656528" cy="1883390"/>
          </a:xfrm>
          <a:prstGeom prst="wedgeRectCallout">
            <a:avLst>
              <a:gd name="adj1" fmla="val -136993"/>
              <a:gd name="adj2" fmla="val 27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 search fails, it is better to back track to the right level. This is called “non-chronological” backtracking </a:t>
            </a:r>
          </a:p>
        </p:txBody>
      </p:sp>
    </p:spTree>
    <p:extLst>
      <p:ext uri="{BB962C8B-B14F-4D97-AF65-F5344CB8AC3E}">
        <p14:creationId xmlns:p14="http://schemas.microsoft.com/office/powerpoint/2010/main" val="315372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EFF3-D224-41BF-BD8E-2742E71D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1"/>
            <a:ext cx="10515600" cy="822960"/>
          </a:xfrm>
        </p:spPr>
        <p:txBody>
          <a:bodyPr>
            <a:normAutofit/>
          </a:bodyPr>
          <a:lstStyle/>
          <a:p>
            <a:r>
              <a:rPr lang="en-US" dirty="0"/>
              <a:t>Abstract DPLL (with CDCL) in declarative style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4D9DD-1AD6-413A-81BE-DAECD8762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160" y="711200"/>
                <a:ext cx="11831320" cy="59131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Binary Constraint Propagation (BCP):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Pure Literal Propagation (PLP):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does not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Decision: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is next decision level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Backtrack: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N has no decision literals,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conflict clause,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 backtracking level  from conflict graph,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prefix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upto</a:t>
                </a:r>
                <a:r>
                  <a:rPr lang="en-US" sz="2400" dirty="0">
                    <a:solidFill>
                      <a:srgbClr val="0070C0"/>
                    </a:solidFill>
                  </a:rPr>
                  <a:t>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is the literal at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Sat: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all variables are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Unsat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has no decision  literals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4D9DD-1AD6-413A-81BE-DAECD8762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160" y="711200"/>
                <a:ext cx="11831320" cy="5913120"/>
              </a:xfrm>
              <a:blipFill>
                <a:blip r:embed="rId2"/>
                <a:stretch>
                  <a:fillRect l="-773" t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B4C0E1-2576-4EB6-8DE5-41E8D17C17E7}"/>
                  </a:ext>
                </a:extLst>
              </p14:cNvPr>
              <p14:cNvContentPartPr/>
              <p14:nvPr/>
            </p14:nvContentPartPr>
            <p14:xfrm>
              <a:off x="6329480" y="5238280"/>
              <a:ext cx="235440" cy="25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B4C0E1-2576-4EB6-8DE5-41E8D17C17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840" y="5220640"/>
                <a:ext cx="27108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04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-164841"/>
            <a:ext cx="3545618" cy="1325563"/>
          </a:xfrm>
        </p:spPr>
        <p:txBody>
          <a:bodyPr/>
          <a:lstStyle/>
          <a:p>
            <a:r>
              <a:rPr lang="en-US" dirty="0"/>
              <a:t>Try out abstract DPLL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FD9AAA-4EDE-4A38-8139-BFB1033D2BDA}"/>
              </a:ext>
            </a:extLst>
          </p:cNvPr>
          <p:cNvGrpSpPr/>
          <p:nvPr/>
        </p:nvGrpSpPr>
        <p:grpSpPr>
          <a:xfrm>
            <a:off x="1277160" y="1397400"/>
            <a:ext cx="1923240" cy="2250040"/>
            <a:chOff x="840280" y="1692040"/>
            <a:chExt cx="3807000" cy="4297680"/>
          </a:xfrm>
          <a:solidFill>
            <a:schemeClr val="tx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729FEA-7836-4ED4-A827-6BF7AA7F64F8}"/>
                </a:ext>
              </a:extLst>
            </p:cNvPr>
            <p:cNvGrpSpPr/>
            <p:nvPr/>
          </p:nvGrpSpPr>
          <p:grpSpPr>
            <a:xfrm>
              <a:off x="905440" y="1856200"/>
              <a:ext cx="288000" cy="378360"/>
              <a:chOff x="905440" y="1856200"/>
              <a:chExt cx="288000" cy="3783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A325F1B-8881-497B-8266-F62891D02BE8}"/>
                      </a:ext>
                    </a:extLst>
                  </p14:cNvPr>
                  <p14:cNvContentPartPr/>
                  <p14:nvPr/>
                </p14:nvContentPartPr>
                <p14:xfrm>
                  <a:off x="905440" y="1856200"/>
                  <a:ext cx="237600" cy="2487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A325F1B-8881-497B-8266-F62891D02BE8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87656" y="1839020"/>
                    <a:ext cx="272457" cy="282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E59B55C-B9A1-4ED5-AEF0-1B0968ACAF0B}"/>
                      </a:ext>
                    </a:extLst>
                  </p14:cNvPr>
                  <p14:cNvContentPartPr/>
                  <p14:nvPr/>
                </p14:nvContentPartPr>
                <p14:xfrm>
                  <a:off x="1155640" y="2052400"/>
                  <a:ext cx="36360" cy="1072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E59B55C-B9A1-4ED5-AEF0-1B0968ACAF0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37816" y="2035317"/>
                    <a:ext cx="71294" cy="140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1D5172E7-CD02-4EC6-B7D9-649FD9EBAC31}"/>
                      </a:ext>
                    </a:extLst>
                  </p14:cNvPr>
                  <p14:cNvContentPartPr/>
                  <p14:nvPr/>
                </p14:nvContentPartPr>
                <p14:xfrm>
                  <a:off x="1124680" y="2204320"/>
                  <a:ext cx="68760" cy="30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D5172E7-CD02-4EC6-B7D9-649FD9EBAC3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06958" y="2187520"/>
                    <a:ext cx="103494" cy="631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41CC97-0F2C-45BF-8267-CF5D1293612D}"/>
                    </a:ext>
                  </a:extLst>
                </p14:cNvPr>
                <p14:cNvContentPartPr/>
                <p14:nvPr/>
              </p14:nvContentPartPr>
              <p14:xfrm>
                <a:off x="1356520" y="1892920"/>
                <a:ext cx="47160" cy="2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41CC97-0F2C-45BF-8267-CF5D129361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8923" y="1876081"/>
                  <a:ext cx="81650" cy="5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2980DD-CA6F-4394-9375-B62425075D4D}"/>
                    </a:ext>
                  </a:extLst>
                </p14:cNvPr>
                <p14:cNvContentPartPr/>
                <p14:nvPr/>
              </p14:nvContentPartPr>
              <p14:xfrm>
                <a:off x="1399360" y="2032960"/>
                <a:ext cx="22320" cy="2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2980DD-CA6F-4394-9375-B62425075D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1922" y="2016085"/>
                  <a:ext cx="56498" cy="600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73950D-E892-410C-92E9-6743C6FD2212}"/>
                </a:ext>
              </a:extLst>
            </p:cNvPr>
            <p:cNvGrpSpPr/>
            <p:nvPr/>
          </p:nvGrpSpPr>
          <p:grpSpPr>
            <a:xfrm>
              <a:off x="2088760" y="1766200"/>
              <a:ext cx="480600" cy="427320"/>
              <a:chOff x="2088760" y="1766200"/>
              <a:chExt cx="480600" cy="4273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116CAFC-328D-4101-A18A-65C262B50D01}"/>
                      </a:ext>
                    </a:extLst>
                  </p14:cNvPr>
                  <p14:cNvContentPartPr/>
                  <p14:nvPr/>
                </p14:nvContentPartPr>
                <p14:xfrm>
                  <a:off x="2088760" y="1766200"/>
                  <a:ext cx="194760" cy="4222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116CAFC-328D-4101-A18A-65C262B50D0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70990" y="1749034"/>
                    <a:ext cx="229589" cy="4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B2587D-8BD8-4B91-801D-B2D5E1B1C895}"/>
                      </a:ext>
                    </a:extLst>
                  </p14:cNvPr>
                  <p14:cNvContentPartPr/>
                  <p14:nvPr/>
                </p14:nvContentPartPr>
                <p14:xfrm>
                  <a:off x="2356600" y="2088400"/>
                  <a:ext cx="18000" cy="105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B2587D-8BD8-4B91-801D-B2D5E1B1C89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39292" y="2071224"/>
                    <a:ext cx="51923" cy="1387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15C9A1F-453A-4050-8A68-727F294EB95C}"/>
                      </a:ext>
                    </a:extLst>
                  </p14:cNvPr>
                  <p14:cNvContentPartPr/>
                  <p14:nvPr/>
                </p14:nvContentPartPr>
                <p14:xfrm>
                  <a:off x="2432920" y="1860160"/>
                  <a:ext cx="136440" cy="168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15C9A1F-453A-4050-8A68-727F294EB95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415154" y="1843001"/>
                    <a:ext cx="171261" cy="2024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5D4FDF-8323-4D3C-ABDF-5E54FA4CDD66}"/>
                </a:ext>
              </a:extLst>
            </p:cNvPr>
            <p:cNvGrpSpPr/>
            <p:nvPr/>
          </p:nvGrpSpPr>
          <p:grpSpPr>
            <a:xfrm>
              <a:off x="2750080" y="1692040"/>
              <a:ext cx="384480" cy="444600"/>
              <a:chOff x="2750080" y="1692040"/>
              <a:chExt cx="384480" cy="4446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F0A60460-A98E-4536-BDAE-20239343E87A}"/>
                      </a:ext>
                    </a:extLst>
                  </p14:cNvPr>
                  <p14:cNvContentPartPr/>
                  <p14:nvPr/>
                </p14:nvContentPartPr>
                <p14:xfrm>
                  <a:off x="2750080" y="1692040"/>
                  <a:ext cx="154080" cy="424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F0A60460-A98E-4536-BDAE-20239343E87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329" y="1674856"/>
                    <a:ext cx="188872" cy="458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00542F8-064F-460F-ABFB-B032F8EACB88}"/>
                      </a:ext>
                    </a:extLst>
                  </p14:cNvPr>
                  <p14:cNvContentPartPr/>
                  <p14:nvPr/>
                </p14:nvContentPartPr>
                <p14:xfrm>
                  <a:off x="2983360" y="1986880"/>
                  <a:ext cx="151200" cy="1497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00542F8-064F-460F-ABFB-B032F8EACB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965614" y="1969706"/>
                    <a:ext cx="185983" cy="18342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8493B0-FA8B-4F06-A997-C2924BEA1632}"/>
                </a:ext>
              </a:extLst>
            </p:cNvPr>
            <p:cNvGrpSpPr/>
            <p:nvPr/>
          </p:nvGrpSpPr>
          <p:grpSpPr>
            <a:xfrm>
              <a:off x="880960" y="2582320"/>
              <a:ext cx="593640" cy="387720"/>
              <a:chOff x="880960" y="2582320"/>
              <a:chExt cx="593640" cy="3877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8209028-8B26-43D9-82A1-48DCE7A3B8AC}"/>
                      </a:ext>
                    </a:extLst>
                  </p14:cNvPr>
                  <p14:cNvContentPartPr/>
                  <p14:nvPr/>
                </p14:nvContentPartPr>
                <p14:xfrm>
                  <a:off x="880960" y="2592040"/>
                  <a:ext cx="201600" cy="217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8209028-8B26-43D9-82A1-48DCE7A3B8A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63151" y="2574863"/>
                    <a:ext cx="236506" cy="251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70E89D7-603B-4053-A283-28CE54489C09}"/>
                      </a:ext>
                    </a:extLst>
                  </p14:cNvPr>
                  <p14:cNvContentPartPr/>
                  <p14:nvPr/>
                </p14:nvContentPartPr>
                <p14:xfrm>
                  <a:off x="1126480" y="2791840"/>
                  <a:ext cx="145800" cy="1782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70E89D7-603B-4053-A283-28CE54489C0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108700" y="2774705"/>
                    <a:ext cx="180650" cy="211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2795712-74ED-492F-9CB5-34A0E2C3EF5B}"/>
                      </a:ext>
                    </a:extLst>
                  </p14:cNvPr>
                  <p14:cNvContentPartPr/>
                  <p14:nvPr/>
                </p14:nvContentPartPr>
                <p14:xfrm>
                  <a:off x="1398280" y="2582320"/>
                  <a:ext cx="64440" cy="504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2795712-74ED-492F-9CB5-34A0E2C3E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380577" y="2565293"/>
                    <a:ext cx="99138" cy="83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F8DDE78-C381-45CB-9CB0-E3A09288BD8C}"/>
                      </a:ext>
                    </a:extLst>
                  </p14:cNvPr>
                  <p14:cNvContentPartPr/>
                  <p14:nvPr/>
                </p14:nvContentPartPr>
                <p14:xfrm>
                  <a:off x="1410160" y="2790760"/>
                  <a:ext cx="64440" cy="511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F8DDE78-C381-45CB-9CB0-E3A09288BD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392457" y="2773720"/>
                    <a:ext cx="99138" cy="8451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1437070-C018-4F25-BD0E-79867394D269}"/>
                </a:ext>
              </a:extLst>
            </p:cNvPr>
            <p:cNvGrpSpPr/>
            <p:nvPr/>
          </p:nvGrpSpPr>
          <p:grpSpPr>
            <a:xfrm>
              <a:off x="2210440" y="2476120"/>
              <a:ext cx="599040" cy="447480"/>
              <a:chOff x="2210440" y="2476120"/>
              <a:chExt cx="599040" cy="4474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6E33B63-9A30-4350-A66C-54469E56F213}"/>
                      </a:ext>
                    </a:extLst>
                  </p14:cNvPr>
                  <p14:cNvContentPartPr/>
                  <p14:nvPr/>
                </p14:nvContentPartPr>
                <p14:xfrm>
                  <a:off x="2210440" y="2476120"/>
                  <a:ext cx="176760" cy="3697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6E33B63-9A30-4350-A66C-54469E56F21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93334" y="2458940"/>
                    <a:ext cx="211684" cy="403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0C46758-5439-4412-9791-BBDD0446D27C}"/>
                      </a:ext>
                    </a:extLst>
                  </p14:cNvPr>
                  <p14:cNvContentPartPr/>
                  <p14:nvPr/>
                </p14:nvContentPartPr>
                <p14:xfrm>
                  <a:off x="2419960" y="2734240"/>
                  <a:ext cx="154800" cy="189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0C46758-5439-4412-9791-BBDD0446D27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402208" y="2717088"/>
                    <a:ext cx="189594" cy="2229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6D8660-74E2-492A-ACA1-BC776F465DCC}"/>
                      </a:ext>
                    </a:extLst>
                  </p14:cNvPr>
                  <p14:cNvContentPartPr/>
                  <p14:nvPr/>
                </p14:nvContentPartPr>
                <p14:xfrm>
                  <a:off x="2652880" y="2496640"/>
                  <a:ext cx="156600" cy="18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6D8660-74E2-492A-ACA1-BC776F465DC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5085" y="2479446"/>
                    <a:ext cx="191479" cy="2180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E0A3B8A-3660-4021-BF7F-CB382BDAE11A}"/>
                </a:ext>
              </a:extLst>
            </p:cNvPr>
            <p:cNvGrpSpPr/>
            <p:nvPr/>
          </p:nvGrpSpPr>
          <p:grpSpPr>
            <a:xfrm>
              <a:off x="3016480" y="2375320"/>
              <a:ext cx="375120" cy="448560"/>
              <a:chOff x="3016480" y="2375320"/>
              <a:chExt cx="375120" cy="4485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CF16EE0-43E1-433C-88CB-E38D07A162CF}"/>
                      </a:ext>
                    </a:extLst>
                  </p14:cNvPr>
                  <p14:cNvContentPartPr/>
                  <p14:nvPr/>
                </p14:nvContentPartPr>
                <p14:xfrm>
                  <a:off x="3016480" y="2375320"/>
                  <a:ext cx="184320" cy="448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DCF16EE0-43E1-433C-88CB-E38D07A162C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998688" y="2358147"/>
                    <a:ext cx="219191" cy="482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4CD82AC-B16B-42D0-80F2-5A2FF1FD7660}"/>
                      </a:ext>
                    </a:extLst>
                  </p14:cNvPr>
                  <p14:cNvContentPartPr/>
                  <p14:nvPr/>
                </p14:nvContentPartPr>
                <p14:xfrm>
                  <a:off x="3262000" y="2589880"/>
                  <a:ext cx="129600" cy="1670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4CD82AC-B16B-42D0-80F2-5A2FF1FD766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244198" y="2572695"/>
                    <a:ext cx="164492" cy="2007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47C7A3A-37A0-4ABD-B0D8-AA77EE177D89}"/>
                      </a:ext>
                    </a:extLst>
                  </p14:cNvPr>
                  <p14:cNvContentPartPr/>
                  <p14:nvPr/>
                </p14:nvContentPartPr>
                <p14:xfrm>
                  <a:off x="3348400" y="2698240"/>
                  <a:ext cx="11520" cy="107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47C7A3A-37A0-4ABD-B0D8-AA77EE177D8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331459" y="2681048"/>
                    <a:ext cx="44725" cy="1409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051010-F7D4-42F5-9005-BE852FBD12B8}"/>
                </a:ext>
              </a:extLst>
            </p:cNvPr>
            <p:cNvGrpSpPr/>
            <p:nvPr/>
          </p:nvGrpSpPr>
          <p:grpSpPr>
            <a:xfrm>
              <a:off x="840280" y="3280360"/>
              <a:ext cx="691560" cy="481320"/>
              <a:chOff x="840280" y="3280360"/>
              <a:chExt cx="691560" cy="4813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13D13DF-2531-4354-93FF-7975034306DB}"/>
                      </a:ext>
                    </a:extLst>
                  </p14:cNvPr>
                  <p14:cNvContentPartPr/>
                  <p14:nvPr/>
                </p14:nvContentPartPr>
                <p14:xfrm>
                  <a:off x="840280" y="3377920"/>
                  <a:ext cx="219240" cy="2296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13D13DF-2531-4354-93FF-7975034306D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22485" y="3360728"/>
                    <a:ext cx="254119" cy="263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8F30E4B-49CF-4FAB-A615-EBCA031C9F3D}"/>
                      </a:ext>
                    </a:extLst>
                  </p14:cNvPr>
                  <p14:cNvContentPartPr/>
                  <p14:nvPr/>
                </p14:nvContentPartPr>
                <p14:xfrm>
                  <a:off x="1060960" y="3496720"/>
                  <a:ext cx="195840" cy="264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8F30E4B-49CF-4FAB-A615-EBCA031C9F3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3869" y="3479559"/>
                    <a:ext cx="230735" cy="298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AE9B5EB-7B0D-4BC1-AB75-4BED9BFDD5AB}"/>
                      </a:ext>
                    </a:extLst>
                  </p14:cNvPr>
                  <p14:cNvContentPartPr/>
                  <p14:nvPr/>
                </p14:nvContentPartPr>
                <p14:xfrm>
                  <a:off x="1368760" y="3280360"/>
                  <a:ext cx="58320" cy="81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AE9B5EB-7B0D-4BC1-AB75-4BED9BFDD5A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50980" y="3263192"/>
                    <a:ext cx="93170" cy="1153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D4707A1-3E34-4A21-9C8D-47EFB7AACA23}"/>
                      </a:ext>
                    </a:extLst>
                  </p14:cNvPr>
                  <p14:cNvContentPartPr/>
                  <p14:nvPr/>
                </p14:nvContentPartPr>
                <p14:xfrm>
                  <a:off x="1478920" y="3552520"/>
                  <a:ext cx="52920" cy="644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D4707A1-3E34-4A21-9C8D-47EFB7AACA2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1280" y="3535382"/>
                    <a:ext cx="87494" cy="9803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099C8F-17E0-4EAA-9806-39C45E590140}"/>
                </a:ext>
              </a:extLst>
            </p:cNvPr>
            <p:cNvGrpSpPr/>
            <p:nvPr/>
          </p:nvGrpSpPr>
          <p:grpSpPr>
            <a:xfrm>
              <a:off x="2153200" y="3208000"/>
              <a:ext cx="405000" cy="481680"/>
              <a:chOff x="2153200" y="3208000"/>
              <a:chExt cx="405000" cy="4816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640D59B-5996-4A13-B4F7-532FD4BEFE62}"/>
                      </a:ext>
                    </a:extLst>
                  </p14:cNvPr>
                  <p14:cNvContentPartPr/>
                  <p14:nvPr/>
                </p14:nvContentPartPr>
                <p14:xfrm>
                  <a:off x="2153200" y="3208000"/>
                  <a:ext cx="217800" cy="4816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640D59B-5996-4A13-B4F7-532FD4BEFE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135406" y="3190822"/>
                    <a:ext cx="252676" cy="515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F2CCDB3-212F-4210-9E41-74CD423F4659}"/>
                      </a:ext>
                    </a:extLst>
                  </p14:cNvPr>
                  <p14:cNvContentPartPr/>
                  <p14:nvPr/>
                </p14:nvContentPartPr>
                <p14:xfrm>
                  <a:off x="2471800" y="3472960"/>
                  <a:ext cx="86400" cy="1936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F2CCDB3-212F-4210-9E41-74CD423F4659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454095" y="3455790"/>
                    <a:ext cx="121102" cy="22733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BAE3A-E13E-4968-A7CB-097AD6A94024}"/>
                </a:ext>
              </a:extLst>
            </p:cNvPr>
            <p:cNvGrpSpPr/>
            <p:nvPr/>
          </p:nvGrpSpPr>
          <p:grpSpPr>
            <a:xfrm>
              <a:off x="2780320" y="3177760"/>
              <a:ext cx="974880" cy="428040"/>
              <a:chOff x="2780320" y="3177760"/>
              <a:chExt cx="974880" cy="4280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70EAEC9-8ADA-434B-8D97-BA4B0E791875}"/>
                      </a:ext>
                    </a:extLst>
                  </p14:cNvPr>
                  <p14:cNvContentPartPr/>
                  <p14:nvPr/>
                </p14:nvContentPartPr>
                <p14:xfrm>
                  <a:off x="2780320" y="3275320"/>
                  <a:ext cx="95760" cy="1936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70EAEC9-8ADA-434B-8D97-BA4B0E79187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762587" y="3258150"/>
                    <a:ext cx="130517" cy="227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8855EAB-6A8B-4647-B7AE-876A16694C7A}"/>
                      </a:ext>
                    </a:extLst>
                  </p14:cNvPr>
                  <p14:cNvContentPartPr/>
                  <p14:nvPr/>
                </p14:nvContentPartPr>
                <p14:xfrm>
                  <a:off x="3262000" y="3177760"/>
                  <a:ext cx="146520" cy="4114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8855EAB-6A8B-4647-B7AE-876A16694C7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244218" y="3160586"/>
                    <a:ext cx="181372" cy="445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EE05003-168E-48B8-8DEA-D7D5F873E3DE}"/>
                      </a:ext>
                    </a:extLst>
                  </p14:cNvPr>
                  <p14:cNvContentPartPr/>
                  <p14:nvPr/>
                </p14:nvContentPartPr>
                <p14:xfrm>
                  <a:off x="3478000" y="3442000"/>
                  <a:ext cx="85320" cy="1638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EE05003-168E-48B8-8DEA-D7D5F873E3D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460225" y="3424794"/>
                    <a:ext cx="120159" cy="197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29CF9A9-004A-4698-81D1-5C428C61DF9A}"/>
                      </a:ext>
                    </a:extLst>
                  </p14:cNvPr>
                  <p14:cNvContentPartPr/>
                  <p14:nvPr/>
                </p14:nvContentPartPr>
                <p14:xfrm>
                  <a:off x="3474040" y="3420400"/>
                  <a:ext cx="82800" cy="399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29CF9A9-004A-4698-81D1-5C428C61DF9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56195" y="3403176"/>
                    <a:ext cx="117776" cy="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542C21C-621C-4428-9CCF-7249BA503884}"/>
                      </a:ext>
                    </a:extLst>
                  </p14:cNvPr>
                  <p14:cNvContentPartPr/>
                  <p14:nvPr/>
                </p14:nvContentPartPr>
                <p14:xfrm>
                  <a:off x="3611560" y="3183160"/>
                  <a:ext cx="143640" cy="1659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542C21C-621C-4428-9CCF-7249BA50388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593783" y="3166015"/>
                    <a:ext cx="178483" cy="1995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33AB496-CB0D-416D-AFAB-47CD4E4A9AED}"/>
                </a:ext>
              </a:extLst>
            </p:cNvPr>
            <p:cNvGrpSpPr/>
            <p:nvPr/>
          </p:nvGrpSpPr>
          <p:grpSpPr>
            <a:xfrm>
              <a:off x="4197280" y="3127360"/>
              <a:ext cx="318240" cy="515880"/>
              <a:chOff x="4197280" y="3127360"/>
              <a:chExt cx="318240" cy="5158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E3E9195-EF55-4614-927C-9AAEFE62AE39}"/>
                      </a:ext>
                    </a:extLst>
                  </p14:cNvPr>
                  <p14:cNvContentPartPr/>
                  <p14:nvPr/>
                </p14:nvContentPartPr>
                <p14:xfrm>
                  <a:off x="4197280" y="3127360"/>
                  <a:ext cx="162360" cy="5158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E3E9195-EF55-4614-927C-9AAEFE62AE39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179477" y="3110187"/>
                    <a:ext cx="197253" cy="549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2A3697D-8A64-4C26-B183-FD7F35CB76DC}"/>
                      </a:ext>
                    </a:extLst>
                  </p14:cNvPr>
                  <p14:cNvContentPartPr/>
                  <p14:nvPr/>
                </p14:nvContentPartPr>
                <p14:xfrm>
                  <a:off x="4376200" y="3470080"/>
                  <a:ext cx="139320" cy="1483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2A3697D-8A64-4C26-B183-FD7F35CB76D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358430" y="3452913"/>
                    <a:ext cx="174150" cy="18196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F77A08A-5C91-4C08-A096-B9EDA22668AB}"/>
                </a:ext>
              </a:extLst>
            </p:cNvPr>
            <p:cNvGrpSpPr/>
            <p:nvPr/>
          </p:nvGrpSpPr>
          <p:grpSpPr>
            <a:xfrm>
              <a:off x="893560" y="4249120"/>
              <a:ext cx="370800" cy="424800"/>
              <a:chOff x="893560" y="4249120"/>
              <a:chExt cx="370800" cy="4248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920B6DA-8C07-4762-8A39-C79469620D6E}"/>
                      </a:ext>
                    </a:extLst>
                  </p14:cNvPr>
                  <p14:cNvContentPartPr/>
                  <p14:nvPr/>
                </p14:nvContentPartPr>
                <p14:xfrm>
                  <a:off x="893560" y="4249120"/>
                  <a:ext cx="172080" cy="1936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920B6DA-8C07-4762-8A39-C79469620D6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75783" y="4231950"/>
                    <a:ext cx="206923" cy="227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95667971-3C56-4F7D-AC02-949E7594F6A2}"/>
                      </a:ext>
                    </a:extLst>
                  </p14:cNvPr>
                  <p14:cNvContentPartPr/>
                  <p14:nvPr/>
                </p14:nvContentPartPr>
                <p14:xfrm>
                  <a:off x="1138360" y="4433080"/>
                  <a:ext cx="126000" cy="1274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95667971-3C56-4F7D-AC02-949E7594F6A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120663" y="4415951"/>
                    <a:ext cx="160685" cy="1610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188AC1E-DA0E-4488-816E-F58D41F72C7B}"/>
                      </a:ext>
                    </a:extLst>
                  </p14:cNvPr>
                  <p14:cNvContentPartPr/>
                  <p14:nvPr/>
                </p14:nvContentPartPr>
                <p14:xfrm>
                  <a:off x="1230880" y="4529200"/>
                  <a:ext cx="21240" cy="1447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188AC1E-DA0E-4488-816E-F58D41F72C7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213180" y="4512053"/>
                    <a:ext cx="55932" cy="1783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85B75C-036A-4932-A9BB-5480AAFDF364}"/>
                    </a:ext>
                  </a:extLst>
                </p14:cNvPr>
                <p14:cNvContentPartPr/>
                <p14:nvPr/>
              </p14:nvContentPartPr>
              <p14:xfrm>
                <a:off x="1594120" y="4383400"/>
                <a:ext cx="38520" cy="4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85B75C-036A-4932-A9BB-5480AAFDF3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6611" y="4366271"/>
                  <a:ext cx="72838" cy="76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D1F77B-7D88-4539-9EE1-F97C6CD7251B}"/>
                    </a:ext>
                  </a:extLst>
                </p14:cNvPr>
                <p14:cNvContentPartPr/>
                <p14:nvPr/>
              </p14:nvContentPartPr>
              <p14:xfrm>
                <a:off x="1643440" y="4555120"/>
                <a:ext cx="1476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D1F77B-7D88-4539-9EE1-F97C6CD72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25869" y="4538020"/>
                  <a:ext cx="49200" cy="608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E9C4E3-26A8-4CB1-898C-0DF27981E076}"/>
                </a:ext>
              </a:extLst>
            </p:cNvPr>
            <p:cNvGrpSpPr/>
            <p:nvPr/>
          </p:nvGrpSpPr>
          <p:grpSpPr>
            <a:xfrm>
              <a:off x="2444080" y="4093600"/>
              <a:ext cx="582840" cy="429120"/>
              <a:chOff x="2444080" y="4093600"/>
              <a:chExt cx="582840" cy="4291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AD5CA84-63E9-46CB-828E-3BCCD2120A99}"/>
                      </a:ext>
                    </a:extLst>
                  </p14:cNvPr>
                  <p14:cNvContentPartPr/>
                  <p14:nvPr/>
                </p14:nvContentPartPr>
                <p14:xfrm>
                  <a:off x="2444080" y="4123840"/>
                  <a:ext cx="148680" cy="3880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1AD5CA84-63E9-46CB-828E-3BCCD2120A99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426295" y="4106668"/>
                    <a:ext cx="183538" cy="421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AE8A2BC-C315-48AC-AB84-B13A00C9453D}"/>
                      </a:ext>
                    </a:extLst>
                  </p14:cNvPr>
                  <p14:cNvContentPartPr/>
                  <p14:nvPr/>
                </p14:nvContentPartPr>
                <p14:xfrm>
                  <a:off x="2635960" y="4360000"/>
                  <a:ext cx="117720" cy="162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AE8A2BC-C315-48AC-AB84-B13A00C9453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618231" y="4342835"/>
                    <a:ext cx="152469" cy="1963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6A2F4675-ACF0-41EA-A75D-960BBB66F8D0}"/>
                      </a:ext>
                    </a:extLst>
                  </p14:cNvPr>
                  <p14:cNvContentPartPr/>
                  <p14:nvPr/>
                </p14:nvContentPartPr>
                <p14:xfrm>
                  <a:off x="2623000" y="4345960"/>
                  <a:ext cx="70200" cy="381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6A2F4675-ACF0-41EA-A75D-960BBB66F8D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605273" y="4328924"/>
                    <a:ext cx="104945" cy="71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12FEDFE-2B8D-4FFF-B2F4-6593383D8B5D}"/>
                      </a:ext>
                    </a:extLst>
                  </p14:cNvPr>
                  <p14:cNvContentPartPr/>
                  <p14:nvPr/>
                </p14:nvContentPartPr>
                <p14:xfrm>
                  <a:off x="2876800" y="4093600"/>
                  <a:ext cx="150120" cy="2203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12FEDFE-2B8D-4FFF-B2F4-6593383D8B5D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859013" y="4076441"/>
                    <a:ext cx="184982" cy="253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CED82DB-8823-491C-9945-C2E827151433}"/>
                </a:ext>
              </a:extLst>
            </p:cNvPr>
            <p:cNvGrpSpPr/>
            <p:nvPr/>
          </p:nvGrpSpPr>
          <p:grpSpPr>
            <a:xfrm>
              <a:off x="3276400" y="3939160"/>
              <a:ext cx="351720" cy="523800"/>
              <a:chOff x="3276400" y="3939160"/>
              <a:chExt cx="351720" cy="5238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9BDC742-8E05-4F64-AE15-5BA108E7AA28}"/>
                      </a:ext>
                    </a:extLst>
                  </p14:cNvPr>
                  <p14:cNvContentPartPr/>
                  <p14:nvPr/>
                </p14:nvContentPartPr>
                <p14:xfrm>
                  <a:off x="3276400" y="3939160"/>
                  <a:ext cx="159120" cy="5238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9BDC742-8E05-4F64-AE15-5BA108E7AA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258641" y="3921975"/>
                    <a:ext cx="193928" cy="557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4D9E05-123C-4138-88CB-AF8CDF8F65C4}"/>
                      </a:ext>
                    </a:extLst>
                  </p14:cNvPr>
                  <p14:cNvContentPartPr/>
                  <p14:nvPr/>
                </p14:nvContentPartPr>
                <p14:xfrm>
                  <a:off x="3501400" y="4253800"/>
                  <a:ext cx="126720" cy="202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4D9E05-123C-4138-88CB-AF8CDF8F65C4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483602" y="4236624"/>
                    <a:ext cx="161604" cy="2363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8173D2-2C46-4FE1-A2F5-F80BC5867993}"/>
                </a:ext>
              </a:extLst>
            </p:cNvPr>
            <p:cNvGrpSpPr/>
            <p:nvPr/>
          </p:nvGrpSpPr>
          <p:grpSpPr>
            <a:xfrm>
              <a:off x="922000" y="5082520"/>
              <a:ext cx="322920" cy="298080"/>
              <a:chOff x="922000" y="5082520"/>
              <a:chExt cx="322920" cy="2980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C4B97B1B-78AE-4911-8C21-F70E7159FA52}"/>
                      </a:ext>
                    </a:extLst>
                  </p14:cNvPr>
                  <p14:cNvContentPartPr/>
                  <p14:nvPr/>
                </p14:nvContentPartPr>
                <p14:xfrm>
                  <a:off x="922000" y="5082520"/>
                  <a:ext cx="177840" cy="1749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C4B97B1B-78AE-4911-8C21-F70E7159FA52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904216" y="5065367"/>
                    <a:ext cx="212697" cy="2085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AAA6CD7-FD64-40C7-8EB9-1FDB0C8F6A80}"/>
                      </a:ext>
                    </a:extLst>
                  </p14:cNvPr>
                  <p14:cNvContentPartPr/>
                  <p14:nvPr/>
                </p14:nvContentPartPr>
                <p14:xfrm>
                  <a:off x="1145560" y="5175760"/>
                  <a:ext cx="99360" cy="2048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AAA6CD7-FD64-40C7-8EB9-1FDB0C8F6A80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127817" y="5158575"/>
                    <a:ext cx="134136" cy="2385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5FC55717-7E3D-4D7A-825A-24B909E72383}"/>
                      </a:ext>
                    </a:extLst>
                  </p14:cNvPr>
                  <p14:cNvContentPartPr/>
                  <p14:nvPr/>
                </p14:nvContentPartPr>
                <p14:xfrm>
                  <a:off x="1126480" y="5172880"/>
                  <a:ext cx="77760" cy="453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5FC55717-7E3D-4D7A-825A-24B909E7238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08807" y="5155698"/>
                    <a:ext cx="112399" cy="790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D8F653-4B5D-4594-A440-697B675DD011}"/>
                    </a:ext>
                  </a:extLst>
                </p14:cNvPr>
                <p14:cNvContentPartPr/>
                <p14:nvPr/>
              </p14:nvContentPartPr>
              <p14:xfrm>
                <a:off x="1572160" y="5068120"/>
                <a:ext cx="39240" cy="49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D8F653-4B5D-4594-A440-697B675DD0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54324" y="5050870"/>
                  <a:ext cx="74199" cy="83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A07756-BFCD-4F97-83CE-C8753499A42C}"/>
                    </a:ext>
                  </a:extLst>
                </p14:cNvPr>
                <p14:cNvContentPartPr/>
                <p14:nvPr/>
              </p14:nvContentPartPr>
              <p14:xfrm>
                <a:off x="1578640" y="5264320"/>
                <a:ext cx="42480" cy="40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A07756-BFCD-4F97-83CE-C8753499A4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40" y="5247235"/>
                  <a:ext cx="77172" cy="738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FDC2BB9-5D2E-4C43-86F1-11D2B84DF231}"/>
                </a:ext>
              </a:extLst>
            </p:cNvPr>
            <p:cNvGrpSpPr/>
            <p:nvPr/>
          </p:nvGrpSpPr>
          <p:grpSpPr>
            <a:xfrm>
              <a:off x="3280360" y="4807480"/>
              <a:ext cx="460440" cy="406440"/>
              <a:chOff x="3280360" y="4807480"/>
              <a:chExt cx="460440" cy="4064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E103F75E-C232-4D29-A23B-047969F6D41B}"/>
                      </a:ext>
                    </a:extLst>
                  </p14:cNvPr>
                  <p14:cNvContentPartPr/>
                  <p14:nvPr/>
                </p14:nvContentPartPr>
                <p14:xfrm>
                  <a:off x="3280360" y="4807480"/>
                  <a:ext cx="174240" cy="3621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E103F75E-C232-4D29-A23B-047969F6D41B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262580" y="4790300"/>
                    <a:ext cx="209088" cy="3958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2A370953-1015-48D2-978E-E810F9F5BE90}"/>
                      </a:ext>
                    </a:extLst>
                  </p14:cNvPr>
                  <p14:cNvContentPartPr/>
                  <p14:nvPr/>
                </p14:nvContentPartPr>
                <p14:xfrm>
                  <a:off x="3542440" y="5022040"/>
                  <a:ext cx="145800" cy="1918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2A370953-1015-48D2-978E-E810F9F5BE9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524660" y="5004908"/>
                    <a:ext cx="180650" cy="2254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A19A2EEA-C65A-46C6-ADFD-66D50E18FEBC}"/>
                      </a:ext>
                    </a:extLst>
                  </p14:cNvPr>
                  <p14:cNvContentPartPr/>
                  <p14:nvPr/>
                </p14:nvContentPartPr>
                <p14:xfrm>
                  <a:off x="3549640" y="5144800"/>
                  <a:ext cx="191160" cy="410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A19A2EEA-C65A-46C6-ADFD-66D50E18FEB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531874" y="5127700"/>
                    <a:ext cx="225981" cy="7455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1C621A6-A5E6-4475-AF0E-750F621C0597}"/>
                </a:ext>
              </a:extLst>
            </p:cNvPr>
            <p:cNvGrpSpPr/>
            <p:nvPr/>
          </p:nvGrpSpPr>
          <p:grpSpPr>
            <a:xfrm>
              <a:off x="2427520" y="4889560"/>
              <a:ext cx="615240" cy="441360"/>
              <a:chOff x="2427520" y="4889560"/>
              <a:chExt cx="615240" cy="4413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4D6C1F91-27D4-418E-98BF-F4488E0AC071}"/>
                      </a:ext>
                    </a:extLst>
                  </p14:cNvPr>
                  <p14:cNvContentPartPr/>
                  <p14:nvPr/>
                </p14:nvContentPartPr>
                <p14:xfrm>
                  <a:off x="2427520" y="4889560"/>
                  <a:ext cx="151920" cy="4413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4D6C1F91-27D4-418E-98BF-F4488E0AC071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09772" y="4872373"/>
                    <a:ext cx="186705" cy="475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5FB255C3-053E-45FC-A7A7-325041AA909A}"/>
                      </a:ext>
                    </a:extLst>
                  </p14:cNvPr>
                  <p14:cNvContentPartPr/>
                  <p14:nvPr/>
                </p14:nvContentPartPr>
                <p14:xfrm>
                  <a:off x="2620840" y="5173960"/>
                  <a:ext cx="123120" cy="1231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5FB255C3-053E-45FC-A7A7-325041AA909A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603048" y="5156860"/>
                    <a:ext cx="157992" cy="156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184A799-224A-4668-9055-69A215A7C68E}"/>
                      </a:ext>
                    </a:extLst>
                  </p14:cNvPr>
                  <p14:cNvContentPartPr/>
                  <p14:nvPr/>
                </p14:nvContentPartPr>
                <p14:xfrm>
                  <a:off x="2610040" y="5167120"/>
                  <a:ext cx="45360" cy="226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184A799-224A-4668-9055-69A215A7C68E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2592321" y="5150444"/>
                    <a:ext cx="80089" cy="55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B77AAF79-A082-4851-87D1-F77A101B6307}"/>
                      </a:ext>
                    </a:extLst>
                  </p14:cNvPr>
                  <p14:cNvContentPartPr/>
                  <p14:nvPr/>
                </p14:nvContentPartPr>
                <p14:xfrm>
                  <a:off x="2869600" y="4966960"/>
                  <a:ext cx="173160" cy="1958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B77AAF79-A082-4851-87D1-F77A101B6307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851785" y="4949781"/>
                    <a:ext cx="208077" cy="229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FB71429-AA72-40E3-B448-4CAD9E1D4B18}"/>
                      </a:ext>
                    </a:extLst>
                  </p14:cNvPr>
                  <p14:cNvContentPartPr/>
                  <p14:nvPr/>
                </p14:nvContentPartPr>
                <p14:xfrm>
                  <a:off x="2610040" y="5130400"/>
                  <a:ext cx="65520" cy="172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8FB71429-AA72-40E3-B448-4CAD9E1D4B18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592236" y="5113785"/>
                    <a:ext cx="100417" cy="4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696EF49E-201A-4B14-8160-FB8E52C65879}"/>
                      </a:ext>
                    </a:extLst>
                  </p14:cNvPr>
                  <p14:cNvContentPartPr/>
                  <p14:nvPr/>
                </p14:nvContentPartPr>
                <p14:xfrm>
                  <a:off x="2651800" y="5149840"/>
                  <a:ext cx="74520" cy="2160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696EF49E-201A-4B14-8160-FB8E52C65879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634057" y="5132965"/>
                    <a:ext cx="109296" cy="546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7051DD5-AAFF-4736-BBB5-920498B3AC5F}"/>
                </a:ext>
              </a:extLst>
            </p:cNvPr>
            <p:cNvGrpSpPr/>
            <p:nvPr/>
          </p:nvGrpSpPr>
          <p:grpSpPr>
            <a:xfrm>
              <a:off x="944680" y="5573560"/>
              <a:ext cx="357480" cy="398520"/>
              <a:chOff x="944680" y="5573560"/>
              <a:chExt cx="357480" cy="3985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B041331-10C3-477A-8743-8C2388F14417}"/>
                      </a:ext>
                    </a:extLst>
                  </p14:cNvPr>
                  <p14:cNvContentPartPr/>
                  <p14:nvPr/>
                </p14:nvContentPartPr>
                <p14:xfrm>
                  <a:off x="944680" y="5573560"/>
                  <a:ext cx="191880" cy="225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B041331-10C3-477A-8743-8C2388F1441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26913" y="5556411"/>
                    <a:ext cx="226703" cy="258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B261F5CD-64F7-4053-8259-1DD08E422960}"/>
                      </a:ext>
                    </a:extLst>
                  </p14:cNvPr>
                  <p14:cNvContentPartPr/>
                  <p14:nvPr/>
                </p14:nvContentPartPr>
                <p14:xfrm>
                  <a:off x="1192000" y="5767240"/>
                  <a:ext cx="110160" cy="20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261F5CD-64F7-4053-8259-1DD08E42296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174232" y="5750113"/>
                    <a:ext cx="144985" cy="23840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075AA9-8ABD-46D3-B842-6EBF48674FCE}"/>
                    </a:ext>
                  </a:extLst>
                </p14:cNvPr>
                <p14:cNvContentPartPr/>
                <p14:nvPr/>
              </p14:nvContentPartPr>
              <p14:xfrm>
                <a:off x="1593760" y="5726560"/>
                <a:ext cx="45000" cy="5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075AA9-8ABD-46D3-B842-6EBF48674F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76182" y="5709524"/>
                  <a:ext cx="79453" cy="90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759409-9F80-4E7D-94AB-A9EDD6A9894E}"/>
                    </a:ext>
                  </a:extLst>
                </p14:cNvPr>
                <p14:cNvContentPartPr/>
                <p14:nvPr/>
              </p14:nvContentPartPr>
              <p14:xfrm>
                <a:off x="1602400" y="5914480"/>
                <a:ext cx="59760" cy="62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759409-9F80-4E7D-94AB-A9EDD6A989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84614" y="5897370"/>
                  <a:ext cx="94620" cy="958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C372212-B88B-435D-A3F6-82986AA2EB67}"/>
                </a:ext>
              </a:extLst>
            </p:cNvPr>
            <p:cNvGrpSpPr/>
            <p:nvPr/>
          </p:nvGrpSpPr>
          <p:grpSpPr>
            <a:xfrm>
              <a:off x="2681320" y="5599480"/>
              <a:ext cx="680040" cy="390240"/>
              <a:chOff x="2681320" y="5599480"/>
              <a:chExt cx="680040" cy="3902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CDF001-F89D-486B-8C25-C764E5373379}"/>
                      </a:ext>
                    </a:extLst>
                  </p14:cNvPr>
                  <p14:cNvContentPartPr/>
                  <p14:nvPr/>
                </p14:nvContentPartPr>
                <p14:xfrm>
                  <a:off x="2681320" y="5599480"/>
                  <a:ext cx="164160" cy="3902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CDF001-F89D-486B-8C25-C764E5373379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663554" y="5582304"/>
                    <a:ext cx="198982" cy="423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7FEA3D0D-4E0C-424F-BC46-D483ECC28319}"/>
                      </a:ext>
                    </a:extLst>
                  </p14:cNvPr>
                  <p14:cNvContentPartPr/>
                  <p14:nvPr/>
                </p14:nvContentPartPr>
                <p14:xfrm>
                  <a:off x="2910280" y="5806120"/>
                  <a:ext cx="54720" cy="1249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7FEA3D0D-4E0C-424F-BC46-D483ECC2831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892514" y="5788961"/>
                    <a:ext cx="89542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FF1F19FC-B11B-4ABB-B265-E20CA2CBF3DE}"/>
                      </a:ext>
                    </a:extLst>
                  </p14:cNvPr>
                  <p14:cNvContentPartPr/>
                  <p14:nvPr/>
                </p14:nvContentPartPr>
                <p14:xfrm>
                  <a:off x="2887960" y="5938960"/>
                  <a:ext cx="117720" cy="270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FF1F19FC-B11B-4ABB-B265-E20CA2CBF3DE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870231" y="5922085"/>
                    <a:ext cx="152469" cy="60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5C09A963-528B-4BA3-B122-121CF2A137C6}"/>
                      </a:ext>
                    </a:extLst>
                  </p14:cNvPr>
                  <p14:cNvContentPartPr/>
                  <p14:nvPr/>
                </p14:nvContentPartPr>
                <p14:xfrm>
                  <a:off x="3138880" y="5650960"/>
                  <a:ext cx="222480" cy="1987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5C09A963-528B-4BA3-B122-121CF2A137C6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21110" y="5633829"/>
                    <a:ext cx="257309" cy="23229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0B4B97-F19F-433E-9EDA-761F8172155A}"/>
                    </a:ext>
                  </a:extLst>
                </p14:cNvPr>
                <p14:cNvContentPartPr/>
                <p14:nvPr/>
              </p14:nvContentPartPr>
              <p14:xfrm>
                <a:off x="1816520" y="1932569"/>
                <a:ext cx="244440" cy="150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0B4B97-F19F-433E-9EDA-761F817215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98704" y="1915391"/>
                  <a:ext cx="279360" cy="184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2BE84C-80F2-4E5B-B140-E4F9E14D8797}"/>
                    </a:ext>
                  </a:extLst>
                </p14:cNvPr>
                <p14:cNvContentPartPr/>
                <p14:nvPr/>
              </p14:nvContentPartPr>
              <p14:xfrm>
                <a:off x="1890860" y="2631889"/>
                <a:ext cx="302040" cy="10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2BE84C-80F2-4E5B-B140-E4F9E14D87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73051" y="2614789"/>
                  <a:ext cx="336946" cy="142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F7A5D5A-BB90-4BD0-A079-9A6D2AC90864}"/>
                    </a:ext>
                  </a:extLst>
                </p14:cNvPr>
                <p14:cNvContentPartPr/>
                <p14:nvPr/>
              </p14:nvContentPartPr>
              <p14:xfrm>
                <a:off x="1938740" y="3404809"/>
                <a:ext cx="270360" cy="121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F7A5D5A-BB90-4BD0-A079-9A6D2AC908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20953" y="3387623"/>
                  <a:ext cx="305222" cy="155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C315B5-997B-44B1-ACCB-E520CAA42B98}"/>
                    </a:ext>
                  </a:extLst>
                </p14:cNvPr>
                <p14:cNvContentPartPr/>
                <p14:nvPr/>
              </p14:nvContentPartPr>
              <p14:xfrm>
                <a:off x="3938180" y="3241729"/>
                <a:ext cx="15336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C315B5-997B-44B1-ACCB-E520CAA42B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20430" y="3224568"/>
                  <a:ext cx="188150" cy="166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09DA9D-E1D7-4534-998C-10B3878D06AE}"/>
                    </a:ext>
                  </a:extLst>
                </p14:cNvPr>
                <p14:cNvContentPartPr/>
                <p14:nvPr/>
              </p14:nvContentPartPr>
              <p14:xfrm>
                <a:off x="2138540" y="4315249"/>
                <a:ext cx="225360" cy="12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09DA9D-E1D7-4534-998C-10B3878D06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20767" y="4298159"/>
                  <a:ext cx="260195" cy="15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5AEF724-A3C3-4299-982C-7D45F2F46857}"/>
                    </a:ext>
                  </a:extLst>
                </p14:cNvPr>
                <p14:cNvContentPartPr/>
                <p14:nvPr/>
              </p14:nvContentPartPr>
              <p14:xfrm>
                <a:off x="2479820" y="5689369"/>
                <a:ext cx="219600" cy="164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5AEF724-A3C3-4299-982C-7D45F2F468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62053" y="5672231"/>
                  <a:ext cx="254423" cy="1981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74E2D41-C7D2-4B34-901E-16FDB8B62720}"/>
                </a:ext>
              </a:extLst>
            </p:cNvPr>
            <p:cNvGrpSpPr/>
            <p:nvPr/>
          </p:nvGrpSpPr>
          <p:grpSpPr>
            <a:xfrm>
              <a:off x="3534880" y="5389240"/>
              <a:ext cx="1112400" cy="530640"/>
              <a:chOff x="3534880" y="5389240"/>
              <a:chExt cx="1112400" cy="5306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57B9CB8C-2B38-4972-AE26-D9CE4C03BE55}"/>
                      </a:ext>
                    </a:extLst>
                  </p14:cNvPr>
                  <p14:cNvContentPartPr/>
                  <p14:nvPr/>
                </p14:nvContentPartPr>
                <p14:xfrm>
                  <a:off x="3534880" y="5558440"/>
                  <a:ext cx="133200" cy="3614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57B9CB8C-2B38-4972-AE26-D9CE4C03BE5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3517167" y="5541261"/>
                    <a:ext cx="167917" cy="395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0B85E189-1E80-44AD-AB7F-85F512BF67F0}"/>
                      </a:ext>
                    </a:extLst>
                  </p14:cNvPr>
                  <p14:cNvContentPartPr/>
                  <p14:nvPr/>
                </p14:nvContentPartPr>
                <p14:xfrm>
                  <a:off x="3713800" y="5732680"/>
                  <a:ext cx="100800" cy="1274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0B85E189-1E80-44AD-AB7F-85F512BF67F0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696054" y="5715551"/>
                    <a:ext cx="135583" cy="1610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0A26DC13-065F-4B4F-BDA8-61CCD33A1BCE}"/>
                      </a:ext>
                    </a:extLst>
                  </p14:cNvPr>
                  <p14:cNvContentPartPr/>
                  <p14:nvPr/>
                </p14:nvContentPartPr>
                <p14:xfrm>
                  <a:off x="3686440" y="5704600"/>
                  <a:ext cx="81720" cy="277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0A26DC13-065F-4B4F-BDA8-61CCD33A1BCE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668675" y="5687698"/>
                    <a:ext cx="116540" cy="60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8E086556-2C2F-44E5-A150-08C15C4D4562}"/>
                      </a:ext>
                    </a:extLst>
                  </p14:cNvPr>
                  <p14:cNvContentPartPr/>
                  <p14:nvPr/>
                </p14:nvContentPartPr>
                <p14:xfrm>
                  <a:off x="3907120" y="5568520"/>
                  <a:ext cx="178200" cy="1746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8E086556-2C2F-44E5-A150-08C15C4D456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889371" y="5551335"/>
                    <a:ext cx="212988" cy="208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251907B0-247C-4F2A-BF55-B44809592837}"/>
                      </a:ext>
                    </a:extLst>
                  </p14:cNvPr>
                  <p14:cNvContentPartPr/>
                  <p14:nvPr/>
                </p14:nvContentPartPr>
                <p14:xfrm>
                  <a:off x="4303840" y="5389240"/>
                  <a:ext cx="159840" cy="4294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251907B0-247C-4F2A-BF55-B4480959283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4286080" y="5372061"/>
                    <a:ext cx="194650" cy="463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090633B2-300F-4784-97CF-4B3022FE0307}"/>
                      </a:ext>
                    </a:extLst>
                  </p14:cNvPr>
                  <p14:cNvContentPartPr/>
                  <p14:nvPr/>
                </p14:nvContentPartPr>
                <p14:xfrm>
                  <a:off x="4496440" y="5684080"/>
                  <a:ext cx="117360" cy="209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090633B2-300F-4784-97CF-4B3022FE0307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4478658" y="5666933"/>
                    <a:ext cx="152212" cy="2434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011342E-B5A1-4768-BA55-20981EE78D03}"/>
                      </a:ext>
                    </a:extLst>
                  </p14:cNvPr>
                  <p14:cNvContentPartPr/>
                  <p14:nvPr/>
                </p14:nvContentPartPr>
                <p14:xfrm>
                  <a:off x="4484920" y="5818720"/>
                  <a:ext cx="162360" cy="244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011342E-B5A1-4768-BA55-20981EE78D0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467117" y="5801720"/>
                    <a:ext cx="197253" cy="5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8D53C39D-7252-4F73-BBE7-6972C9C5E18C}"/>
                      </a:ext>
                    </a:extLst>
                  </p14:cNvPr>
                  <p14:cNvContentPartPr/>
                  <p14:nvPr/>
                </p14:nvContentPartPr>
                <p14:xfrm>
                  <a:off x="4173620" y="5664889"/>
                  <a:ext cx="92880" cy="1465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8D53C39D-7252-4F73-BBE7-6972C9C5E18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155895" y="5647772"/>
                    <a:ext cx="127621" cy="18006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31BDA5-7F01-4966-9721-AD9BDE47A990}"/>
                    </a:ext>
                  </a:extLst>
                </p14:cNvPr>
                <p14:cNvContentPartPr/>
                <p14:nvPr/>
              </p14:nvContentPartPr>
              <p14:xfrm>
                <a:off x="3056900" y="3318409"/>
                <a:ext cx="15516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31BDA5-7F01-4966-9721-AD9BDE47A9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9106" y="3301205"/>
                  <a:ext cx="190035" cy="1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05F11D2-F00B-4194-B3E9-18B86E68F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8307" y="150965"/>
                <a:ext cx="7729224" cy="3584151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Binary Constraint Propagation (BCP):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Pure Literal Propagation (PLP):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does not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Decision: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is next decision level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Backtrack: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N has no decision literals,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conflict clause,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 backtracking level  from conflict graph,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prefix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upto</a:t>
                </a:r>
                <a:r>
                  <a:rPr lang="en-US" sz="2400" dirty="0">
                    <a:solidFill>
                      <a:srgbClr val="0070C0"/>
                    </a:solidFill>
                  </a:rPr>
                  <a:t>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is the literal at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Sat: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all variables are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Unsat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has no decision  literals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05F11D2-F00B-4194-B3E9-18B86E68F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8307" y="150965"/>
                <a:ext cx="7729224" cy="3584151"/>
              </a:xfrm>
              <a:blipFill>
                <a:blip r:embed="rId164"/>
                <a:stretch>
                  <a:fillRect t="-1356" b="-10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-164841"/>
            <a:ext cx="3545618" cy="1325563"/>
          </a:xfrm>
        </p:spPr>
        <p:txBody>
          <a:bodyPr/>
          <a:lstStyle/>
          <a:p>
            <a:r>
              <a:rPr lang="en-US" dirty="0"/>
              <a:t>Try out DPLL+CDCL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FD9AAA-4EDE-4A38-8139-BFB1033D2BDA}"/>
              </a:ext>
            </a:extLst>
          </p:cNvPr>
          <p:cNvGrpSpPr/>
          <p:nvPr/>
        </p:nvGrpSpPr>
        <p:grpSpPr>
          <a:xfrm>
            <a:off x="1277160" y="1397400"/>
            <a:ext cx="1923240" cy="2250040"/>
            <a:chOff x="840280" y="1692040"/>
            <a:chExt cx="3807000" cy="4297680"/>
          </a:xfrm>
          <a:solidFill>
            <a:schemeClr val="tx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729FEA-7836-4ED4-A827-6BF7AA7F64F8}"/>
                </a:ext>
              </a:extLst>
            </p:cNvPr>
            <p:cNvGrpSpPr/>
            <p:nvPr/>
          </p:nvGrpSpPr>
          <p:grpSpPr>
            <a:xfrm>
              <a:off x="905440" y="1856200"/>
              <a:ext cx="288000" cy="378360"/>
              <a:chOff x="905440" y="1856200"/>
              <a:chExt cx="288000" cy="3783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A325F1B-8881-497B-8266-F62891D02BE8}"/>
                      </a:ext>
                    </a:extLst>
                  </p14:cNvPr>
                  <p14:cNvContentPartPr/>
                  <p14:nvPr/>
                </p14:nvContentPartPr>
                <p14:xfrm>
                  <a:off x="905440" y="1856200"/>
                  <a:ext cx="237600" cy="2487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A325F1B-8881-497B-8266-F62891D02BE8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87656" y="1839020"/>
                    <a:ext cx="272457" cy="282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E59B55C-B9A1-4ED5-AEF0-1B0968ACAF0B}"/>
                      </a:ext>
                    </a:extLst>
                  </p14:cNvPr>
                  <p14:cNvContentPartPr/>
                  <p14:nvPr/>
                </p14:nvContentPartPr>
                <p14:xfrm>
                  <a:off x="1155640" y="2052400"/>
                  <a:ext cx="36360" cy="1072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E59B55C-B9A1-4ED5-AEF0-1B0968ACAF0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37816" y="2035317"/>
                    <a:ext cx="71294" cy="140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1D5172E7-CD02-4EC6-B7D9-649FD9EBAC31}"/>
                      </a:ext>
                    </a:extLst>
                  </p14:cNvPr>
                  <p14:cNvContentPartPr/>
                  <p14:nvPr/>
                </p14:nvContentPartPr>
                <p14:xfrm>
                  <a:off x="1124680" y="2204320"/>
                  <a:ext cx="68760" cy="30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D5172E7-CD02-4EC6-B7D9-649FD9EBAC3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06958" y="2187520"/>
                    <a:ext cx="103494" cy="631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41CC97-0F2C-45BF-8267-CF5D1293612D}"/>
                    </a:ext>
                  </a:extLst>
                </p14:cNvPr>
                <p14:cNvContentPartPr/>
                <p14:nvPr/>
              </p14:nvContentPartPr>
              <p14:xfrm>
                <a:off x="1356520" y="1892920"/>
                <a:ext cx="47160" cy="2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41CC97-0F2C-45BF-8267-CF5D129361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8923" y="1876081"/>
                  <a:ext cx="81650" cy="5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2980DD-CA6F-4394-9375-B62425075D4D}"/>
                    </a:ext>
                  </a:extLst>
                </p14:cNvPr>
                <p14:cNvContentPartPr/>
                <p14:nvPr/>
              </p14:nvContentPartPr>
              <p14:xfrm>
                <a:off x="1399360" y="2032960"/>
                <a:ext cx="22320" cy="2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2980DD-CA6F-4394-9375-B62425075D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1922" y="2016085"/>
                  <a:ext cx="56498" cy="600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73950D-E892-410C-92E9-6743C6FD2212}"/>
                </a:ext>
              </a:extLst>
            </p:cNvPr>
            <p:cNvGrpSpPr/>
            <p:nvPr/>
          </p:nvGrpSpPr>
          <p:grpSpPr>
            <a:xfrm>
              <a:off x="2088760" y="1766200"/>
              <a:ext cx="480600" cy="427320"/>
              <a:chOff x="2088760" y="1766200"/>
              <a:chExt cx="480600" cy="4273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116CAFC-328D-4101-A18A-65C262B50D01}"/>
                      </a:ext>
                    </a:extLst>
                  </p14:cNvPr>
                  <p14:cNvContentPartPr/>
                  <p14:nvPr/>
                </p14:nvContentPartPr>
                <p14:xfrm>
                  <a:off x="2088760" y="1766200"/>
                  <a:ext cx="194760" cy="4222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116CAFC-328D-4101-A18A-65C262B50D0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70990" y="1749034"/>
                    <a:ext cx="229589" cy="4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B2587D-8BD8-4B91-801D-B2D5E1B1C895}"/>
                      </a:ext>
                    </a:extLst>
                  </p14:cNvPr>
                  <p14:cNvContentPartPr/>
                  <p14:nvPr/>
                </p14:nvContentPartPr>
                <p14:xfrm>
                  <a:off x="2356600" y="2088400"/>
                  <a:ext cx="18000" cy="105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B2587D-8BD8-4B91-801D-B2D5E1B1C89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39292" y="2071224"/>
                    <a:ext cx="51923" cy="1387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15C9A1F-453A-4050-8A68-727F294EB95C}"/>
                      </a:ext>
                    </a:extLst>
                  </p14:cNvPr>
                  <p14:cNvContentPartPr/>
                  <p14:nvPr/>
                </p14:nvContentPartPr>
                <p14:xfrm>
                  <a:off x="2432920" y="1860160"/>
                  <a:ext cx="136440" cy="168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15C9A1F-453A-4050-8A68-727F294EB95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415154" y="1843001"/>
                    <a:ext cx="171261" cy="2024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5D4FDF-8323-4D3C-ABDF-5E54FA4CDD66}"/>
                </a:ext>
              </a:extLst>
            </p:cNvPr>
            <p:cNvGrpSpPr/>
            <p:nvPr/>
          </p:nvGrpSpPr>
          <p:grpSpPr>
            <a:xfrm>
              <a:off x="2750080" y="1692040"/>
              <a:ext cx="384480" cy="444600"/>
              <a:chOff x="2750080" y="1692040"/>
              <a:chExt cx="384480" cy="4446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F0A60460-A98E-4536-BDAE-20239343E87A}"/>
                      </a:ext>
                    </a:extLst>
                  </p14:cNvPr>
                  <p14:cNvContentPartPr/>
                  <p14:nvPr/>
                </p14:nvContentPartPr>
                <p14:xfrm>
                  <a:off x="2750080" y="1692040"/>
                  <a:ext cx="154080" cy="424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F0A60460-A98E-4536-BDAE-20239343E87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329" y="1674856"/>
                    <a:ext cx="188872" cy="458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00542F8-064F-460F-ABFB-B032F8EACB88}"/>
                      </a:ext>
                    </a:extLst>
                  </p14:cNvPr>
                  <p14:cNvContentPartPr/>
                  <p14:nvPr/>
                </p14:nvContentPartPr>
                <p14:xfrm>
                  <a:off x="2983360" y="1986880"/>
                  <a:ext cx="151200" cy="1497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00542F8-064F-460F-ABFB-B032F8EACB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965614" y="1969706"/>
                    <a:ext cx="185983" cy="18342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8493B0-FA8B-4F06-A997-C2924BEA1632}"/>
                </a:ext>
              </a:extLst>
            </p:cNvPr>
            <p:cNvGrpSpPr/>
            <p:nvPr/>
          </p:nvGrpSpPr>
          <p:grpSpPr>
            <a:xfrm>
              <a:off x="880960" y="2582320"/>
              <a:ext cx="593640" cy="387720"/>
              <a:chOff x="880960" y="2582320"/>
              <a:chExt cx="593640" cy="3877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8209028-8B26-43D9-82A1-48DCE7A3B8AC}"/>
                      </a:ext>
                    </a:extLst>
                  </p14:cNvPr>
                  <p14:cNvContentPartPr/>
                  <p14:nvPr/>
                </p14:nvContentPartPr>
                <p14:xfrm>
                  <a:off x="880960" y="2592040"/>
                  <a:ext cx="201600" cy="217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8209028-8B26-43D9-82A1-48DCE7A3B8A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63151" y="2574863"/>
                    <a:ext cx="236506" cy="251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70E89D7-603B-4053-A283-28CE54489C09}"/>
                      </a:ext>
                    </a:extLst>
                  </p14:cNvPr>
                  <p14:cNvContentPartPr/>
                  <p14:nvPr/>
                </p14:nvContentPartPr>
                <p14:xfrm>
                  <a:off x="1126480" y="2791840"/>
                  <a:ext cx="145800" cy="1782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70E89D7-603B-4053-A283-28CE54489C0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108700" y="2774705"/>
                    <a:ext cx="180650" cy="211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2795712-74ED-492F-9CB5-34A0E2C3EF5B}"/>
                      </a:ext>
                    </a:extLst>
                  </p14:cNvPr>
                  <p14:cNvContentPartPr/>
                  <p14:nvPr/>
                </p14:nvContentPartPr>
                <p14:xfrm>
                  <a:off x="1398280" y="2582320"/>
                  <a:ext cx="64440" cy="504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2795712-74ED-492F-9CB5-34A0E2C3E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380577" y="2565293"/>
                    <a:ext cx="99138" cy="83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F8DDE78-C381-45CB-9CB0-E3A09288BD8C}"/>
                      </a:ext>
                    </a:extLst>
                  </p14:cNvPr>
                  <p14:cNvContentPartPr/>
                  <p14:nvPr/>
                </p14:nvContentPartPr>
                <p14:xfrm>
                  <a:off x="1410160" y="2790760"/>
                  <a:ext cx="64440" cy="511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F8DDE78-C381-45CB-9CB0-E3A09288BD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392457" y="2773720"/>
                    <a:ext cx="99138" cy="8451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1437070-C018-4F25-BD0E-79867394D269}"/>
                </a:ext>
              </a:extLst>
            </p:cNvPr>
            <p:cNvGrpSpPr/>
            <p:nvPr/>
          </p:nvGrpSpPr>
          <p:grpSpPr>
            <a:xfrm>
              <a:off x="2210440" y="2476120"/>
              <a:ext cx="599040" cy="447480"/>
              <a:chOff x="2210440" y="2476120"/>
              <a:chExt cx="599040" cy="4474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6E33B63-9A30-4350-A66C-54469E56F213}"/>
                      </a:ext>
                    </a:extLst>
                  </p14:cNvPr>
                  <p14:cNvContentPartPr/>
                  <p14:nvPr/>
                </p14:nvContentPartPr>
                <p14:xfrm>
                  <a:off x="2210440" y="2476120"/>
                  <a:ext cx="176760" cy="3697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6E33B63-9A30-4350-A66C-54469E56F21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93334" y="2458940"/>
                    <a:ext cx="211684" cy="403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0C46758-5439-4412-9791-BBDD0446D27C}"/>
                      </a:ext>
                    </a:extLst>
                  </p14:cNvPr>
                  <p14:cNvContentPartPr/>
                  <p14:nvPr/>
                </p14:nvContentPartPr>
                <p14:xfrm>
                  <a:off x="2419960" y="2734240"/>
                  <a:ext cx="154800" cy="189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0C46758-5439-4412-9791-BBDD0446D27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402208" y="2717088"/>
                    <a:ext cx="189594" cy="2229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6D8660-74E2-492A-ACA1-BC776F465DCC}"/>
                      </a:ext>
                    </a:extLst>
                  </p14:cNvPr>
                  <p14:cNvContentPartPr/>
                  <p14:nvPr/>
                </p14:nvContentPartPr>
                <p14:xfrm>
                  <a:off x="2652880" y="2496640"/>
                  <a:ext cx="156600" cy="18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6D8660-74E2-492A-ACA1-BC776F465DC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5085" y="2479446"/>
                    <a:ext cx="191479" cy="2180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E0A3B8A-3660-4021-BF7F-CB382BDAE11A}"/>
                </a:ext>
              </a:extLst>
            </p:cNvPr>
            <p:cNvGrpSpPr/>
            <p:nvPr/>
          </p:nvGrpSpPr>
          <p:grpSpPr>
            <a:xfrm>
              <a:off x="3016480" y="2375320"/>
              <a:ext cx="375120" cy="448560"/>
              <a:chOff x="3016480" y="2375320"/>
              <a:chExt cx="375120" cy="4485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CF16EE0-43E1-433C-88CB-E38D07A162CF}"/>
                      </a:ext>
                    </a:extLst>
                  </p14:cNvPr>
                  <p14:cNvContentPartPr/>
                  <p14:nvPr/>
                </p14:nvContentPartPr>
                <p14:xfrm>
                  <a:off x="3016480" y="2375320"/>
                  <a:ext cx="184320" cy="448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DCF16EE0-43E1-433C-88CB-E38D07A162C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998688" y="2358147"/>
                    <a:ext cx="219191" cy="482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4CD82AC-B16B-42D0-80F2-5A2FF1FD7660}"/>
                      </a:ext>
                    </a:extLst>
                  </p14:cNvPr>
                  <p14:cNvContentPartPr/>
                  <p14:nvPr/>
                </p14:nvContentPartPr>
                <p14:xfrm>
                  <a:off x="3262000" y="2589880"/>
                  <a:ext cx="129600" cy="1670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4CD82AC-B16B-42D0-80F2-5A2FF1FD766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244198" y="2572695"/>
                    <a:ext cx="164492" cy="2007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47C7A3A-37A0-4ABD-B0D8-AA77EE177D89}"/>
                      </a:ext>
                    </a:extLst>
                  </p14:cNvPr>
                  <p14:cNvContentPartPr/>
                  <p14:nvPr/>
                </p14:nvContentPartPr>
                <p14:xfrm>
                  <a:off x="3348400" y="2698240"/>
                  <a:ext cx="11520" cy="107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47C7A3A-37A0-4ABD-B0D8-AA77EE177D8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331459" y="2681048"/>
                    <a:ext cx="44725" cy="1409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051010-F7D4-42F5-9005-BE852FBD12B8}"/>
                </a:ext>
              </a:extLst>
            </p:cNvPr>
            <p:cNvGrpSpPr/>
            <p:nvPr/>
          </p:nvGrpSpPr>
          <p:grpSpPr>
            <a:xfrm>
              <a:off x="840280" y="3280360"/>
              <a:ext cx="691560" cy="481320"/>
              <a:chOff x="840280" y="3280360"/>
              <a:chExt cx="691560" cy="4813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13D13DF-2531-4354-93FF-7975034306DB}"/>
                      </a:ext>
                    </a:extLst>
                  </p14:cNvPr>
                  <p14:cNvContentPartPr/>
                  <p14:nvPr/>
                </p14:nvContentPartPr>
                <p14:xfrm>
                  <a:off x="840280" y="3377920"/>
                  <a:ext cx="219240" cy="2296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13D13DF-2531-4354-93FF-7975034306D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22485" y="3360728"/>
                    <a:ext cx="254119" cy="263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8F30E4B-49CF-4FAB-A615-EBCA031C9F3D}"/>
                      </a:ext>
                    </a:extLst>
                  </p14:cNvPr>
                  <p14:cNvContentPartPr/>
                  <p14:nvPr/>
                </p14:nvContentPartPr>
                <p14:xfrm>
                  <a:off x="1060960" y="3496720"/>
                  <a:ext cx="195840" cy="264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8F30E4B-49CF-4FAB-A615-EBCA031C9F3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3869" y="3479559"/>
                    <a:ext cx="230735" cy="2985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AE9B5EB-7B0D-4BC1-AB75-4BED9BFDD5AB}"/>
                      </a:ext>
                    </a:extLst>
                  </p14:cNvPr>
                  <p14:cNvContentPartPr/>
                  <p14:nvPr/>
                </p14:nvContentPartPr>
                <p14:xfrm>
                  <a:off x="1368760" y="3280360"/>
                  <a:ext cx="58320" cy="81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AE9B5EB-7B0D-4BC1-AB75-4BED9BFDD5A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50980" y="3263192"/>
                    <a:ext cx="93170" cy="1153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D4707A1-3E34-4A21-9C8D-47EFB7AACA23}"/>
                      </a:ext>
                    </a:extLst>
                  </p14:cNvPr>
                  <p14:cNvContentPartPr/>
                  <p14:nvPr/>
                </p14:nvContentPartPr>
                <p14:xfrm>
                  <a:off x="1478920" y="3552520"/>
                  <a:ext cx="52920" cy="644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D4707A1-3E34-4A21-9C8D-47EFB7AACA2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1280" y="3535382"/>
                    <a:ext cx="87494" cy="9803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099C8F-17E0-4EAA-9806-39C45E590140}"/>
                </a:ext>
              </a:extLst>
            </p:cNvPr>
            <p:cNvGrpSpPr/>
            <p:nvPr/>
          </p:nvGrpSpPr>
          <p:grpSpPr>
            <a:xfrm>
              <a:off x="2153200" y="3208000"/>
              <a:ext cx="405000" cy="481680"/>
              <a:chOff x="2153200" y="3208000"/>
              <a:chExt cx="405000" cy="4816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640D59B-5996-4A13-B4F7-532FD4BEFE62}"/>
                      </a:ext>
                    </a:extLst>
                  </p14:cNvPr>
                  <p14:cNvContentPartPr/>
                  <p14:nvPr/>
                </p14:nvContentPartPr>
                <p14:xfrm>
                  <a:off x="2153200" y="3208000"/>
                  <a:ext cx="217800" cy="4816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640D59B-5996-4A13-B4F7-532FD4BEFE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135406" y="3190822"/>
                    <a:ext cx="252676" cy="515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F2CCDB3-212F-4210-9E41-74CD423F4659}"/>
                      </a:ext>
                    </a:extLst>
                  </p14:cNvPr>
                  <p14:cNvContentPartPr/>
                  <p14:nvPr/>
                </p14:nvContentPartPr>
                <p14:xfrm>
                  <a:off x="2471800" y="3472960"/>
                  <a:ext cx="86400" cy="1936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F2CCDB3-212F-4210-9E41-74CD423F4659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454095" y="3455790"/>
                    <a:ext cx="121102" cy="22733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BAE3A-E13E-4968-A7CB-097AD6A94024}"/>
                </a:ext>
              </a:extLst>
            </p:cNvPr>
            <p:cNvGrpSpPr/>
            <p:nvPr/>
          </p:nvGrpSpPr>
          <p:grpSpPr>
            <a:xfrm>
              <a:off x="2780320" y="3177760"/>
              <a:ext cx="974880" cy="428040"/>
              <a:chOff x="2780320" y="3177760"/>
              <a:chExt cx="974880" cy="4280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70EAEC9-8ADA-434B-8D97-BA4B0E791875}"/>
                      </a:ext>
                    </a:extLst>
                  </p14:cNvPr>
                  <p14:cNvContentPartPr/>
                  <p14:nvPr/>
                </p14:nvContentPartPr>
                <p14:xfrm>
                  <a:off x="2780320" y="3275320"/>
                  <a:ext cx="95760" cy="1936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70EAEC9-8ADA-434B-8D97-BA4B0E79187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762587" y="3258150"/>
                    <a:ext cx="130517" cy="227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8855EAB-6A8B-4647-B7AE-876A16694C7A}"/>
                      </a:ext>
                    </a:extLst>
                  </p14:cNvPr>
                  <p14:cNvContentPartPr/>
                  <p14:nvPr/>
                </p14:nvContentPartPr>
                <p14:xfrm>
                  <a:off x="3262000" y="3177760"/>
                  <a:ext cx="146520" cy="4114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8855EAB-6A8B-4647-B7AE-876A16694C7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244218" y="3160586"/>
                    <a:ext cx="181372" cy="445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EE05003-168E-48B8-8DEA-D7D5F873E3DE}"/>
                      </a:ext>
                    </a:extLst>
                  </p14:cNvPr>
                  <p14:cNvContentPartPr/>
                  <p14:nvPr/>
                </p14:nvContentPartPr>
                <p14:xfrm>
                  <a:off x="3478000" y="3442000"/>
                  <a:ext cx="85320" cy="1638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EE05003-168E-48B8-8DEA-D7D5F873E3D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460225" y="3424794"/>
                    <a:ext cx="120159" cy="197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29CF9A9-004A-4698-81D1-5C428C61DF9A}"/>
                      </a:ext>
                    </a:extLst>
                  </p14:cNvPr>
                  <p14:cNvContentPartPr/>
                  <p14:nvPr/>
                </p14:nvContentPartPr>
                <p14:xfrm>
                  <a:off x="3474040" y="3420400"/>
                  <a:ext cx="82800" cy="399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29CF9A9-004A-4698-81D1-5C428C61DF9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56195" y="3403176"/>
                    <a:ext cx="117776" cy="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542C21C-621C-4428-9CCF-7249BA503884}"/>
                      </a:ext>
                    </a:extLst>
                  </p14:cNvPr>
                  <p14:cNvContentPartPr/>
                  <p14:nvPr/>
                </p14:nvContentPartPr>
                <p14:xfrm>
                  <a:off x="3611560" y="3183160"/>
                  <a:ext cx="143640" cy="1659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542C21C-621C-4428-9CCF-7249BA50388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593783" y="3166015"/>
                    <a:ext cx="178483" cy="1995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33AB496-CB0D-416D-AFAB-47CD4E4A9AED}"/>
                </a:ext>
              </a:extLst>
            </p:cNvPr>
            <p:cNvGrpSpPr/>
            <p:nvPr/>
          </p:nvGrpSpPr>
          <p:grpSpPr>
            <a:xfrm>
              <a:off x="4197280" y="3127360"/>
              <a:ext cx="318240" cy="515880"/>
              <a:chOff x="4197280" y="3127360"/>
              <a:chExt cx="318240" cy="5158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E3E9195-EF55-4614-927C-9AAEFE62AE39}"/>
                      </a:ext>
                    </a:extLst>
                  </p14:cNvPr>
                  <p14:cNvContentPartPr/>
                  <p14:nvPr/>
                </p14:nvContentPartPr>
                <p14:xfrm>
                  <a:off x="4197280" y="3127360"/>
                  <a:ext cx="162360" cy="5158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E3E9195-EF55-4614-927C-9AAEFE62AE39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179477" y="3110187"/>
                    <a:ext cx="197253" cy="549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2A3697D-8A64-4C26-B183-FD7F35CB76DC}"/>
                      </a:ext>
                    </a:extLst>
                  </p14:cNvPr>
                  <p14:cNvContentPartPr/>
                  <p14:nvPr/>
                </p14:nvContentPartPr>
                <p14:xfrm>
                  <a:off x="4376200" y="3470080"/>
                  <a:ext cx="139320" cy="1483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2A3697D-8A64-4C26-B183-FD7F35CB76D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358430" y="3452913"/>
                    <a:ext cx="174150" cy="18196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F77A08A-5C91-4C08-A096-B9EDA22668AB}"/>
                </a:ext>
              </a:extLst>
            </p:cNvPr>
            <p:cNvGrpSpPr/>
            <p:nvPr/>
          </p:nvGrpSpPr>
          <p:grpSpPr>
            <a:xfrm>
              <a:off x="893560" y="4249120"/>
              <a:ext cx="370800" cy="424800"/>
              <a:chOff x="893560" y="4249120"/>
              <a:chExt cx="370800" cy="4248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920B6DA-8C07-4762-8A39-C79469620D6E}"/>
                      </a:ext>
                    </a:extLst>
                  </p14:cNvPr>
                  <p14:cNvContentPartPr/>
                  <p14:nvPr/>
                </p14:nvContentPartPr>
                <p14:xfrm>
                  <a:off x="893560" y="4249120"/>
                  <a:ext cx="172080" cy="1936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920B6DA-8C07-4762-8A39-C79469620D6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75783" y="4231950"/>
                    <a:ext cx="206923" cy="227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95667971-3C56-4F7D-AC02-949E7594F6A2}"/>
                      </a:ext>
                    </a:extLst>
                  </p14:cNvPr>
                  <p14:cNvContentPartPr/>
                  <p14:nvPr/>
                </p14:nvContentPartPr>
                <p14:xfrm>
                  <a:off x="1138360" y="4433080"/>
                  <a:ext cx="126000" cy="1274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95667971-3C56-4F7D-AC02-949E7594F6A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120663" y="4415951"/>
                    <a:ext cx="160685" cy="1610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188AC1E-DA0E-4488-816E-F58D41F72C7B}"/>
                      </a:ext>
                    </a:extLst>
                  </p14:cNvPr>
                  <p14:cNvContentPartPr/>
                  <p14:nvPr/>
                </p14:nvContentPartPr>
                <p14:xfrm>
                  <a:off x="1230880" y="4529200"/>
                  <a:ext cx="21240" cy="1447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188AC1E-DA0E-4488-816E-F58D41F72C7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213180" y="4512053"/>
                    <a:ext cx="55932" cy="1783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85B75C-036A-4932-A9BB-5480AAFDF364}"/>
                    </a:ext>
                  </a:extLst>
                </p14:cNvPr>
                <p14:cNvContentPartPr/>
                <p14:nvPr/>
              </p14:nvContentPartPr>
              <p14:xfrm>
                <a:off x="1594120" y="4383400"/>
                <a:ext cx="38520" cy="4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85B75C-036A-4932-A9BB-5480AAFDF3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6611" y="4366271"/>
                  <a:ext cx="72838" cy="76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D1F77B-7D88-4539-9EE1-F97C6CD7251B}"/>
                    </a:ext>
                  </a:extLst>
                </p14:cNvPr>
                <p14:cNvContentPartPr/>
                <p14:nvPr/>
              </p14:nvContentPartPr>
              <p14:xfrm>
                <a:off x="1643440" y="4555120"/>
                <a:ext cx="1476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D1F77B-7D88-4539-9EE1-F97C6CD72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25869" y="4538020"/>
                  <a:ext cx="49200" cy="608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E9C4E3-26A8-4CB1-898C-0DF27981E076}"/>
                </a:ext>
              </a:extLst>
            </p:cNvPr>
            <p:cNvGrpSpPr/>
            <p:nvPr/>
          </p:nvGrpSpPr>
          <p:grpSpPr>
            <a:xfrm>
              <a:off x="2444080" y="4093600"/>
              <a:ext cx="582840" cy="429120"/>
              <a:chOff x="2444080" y="4093600"/>
              <a:chExt cx="582840" cy="4291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AD5CA84-63E9-46CB-828E-3BCCD2120A99}"/>
                      </a:ext>
                    </a:extLst>
                  </p14:cNvPr>
                  <p14:cNvContentPartPr/>
                  <p14:nvPr/>
                </p14:nvContentPartPr>
                <p14:xfrm>
                  <a:off x="2444080" y="4123840"/>
                  <a:ext cx="148680" cy="3880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1AD5CA84-63E9-46CB-828E-3BCCD2120A99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426295" y="4106668"/>
                    <a:ext cx="183538" cy="421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AE8A2BC-C315-48AC-AB84-B13A00C9453D}"/>
                      </a:ext>
                    </a:extLst>
                  </p14:cNvPr>
                  <p14:cNvContentPartPr/>
                  <p14:nvPr/>
                </p14:nvContentPartPr>
                <p14:xfrm>
                  <a:off x="2635960" y="4360000"/>
                  <a:ext cx="117720" cy="162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AE8A2BC-C315-48AC-AB84-B13A00C9453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618231" y="4342835"/>
                    <a:ext cx="152469" cy="1963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6A2F4675-ACF0-41EA-A75D-960BBB66F8D0}"/>
                      </a:ext>
                    </a:extLst>
                  </p14:cNvPr>
                  <p14:cNvContentPartPr/>
                  <p14:nvPr/>
                </p14:nvContentPartPr>
                <p14:xfrm>
                  <a:off x="2623000" y="4345960"/>
                  <a:ext cx="70200" cy="381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6A2F4675-ACF0-41EA-A75D-960BBB66F8D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605273" y="4328924"/>
                    <a:ext cx="104945" cy="71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A12FEDFE-2B8D-4FFF-B2F4-6593383D8B5D}"/>
                      </a:ext>
                    </a:extLst>
                  </p14:cNvPr>
                  <p14:cNvContentPartPr/>
                  <p14:nvPr/>
                </p14:nvContentPartPr>
                <p14:xfrm>
                  <a:off x="2876800" y="4093600"/>
                  <a:ext cx="150120" cy="2203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A12FEDFE-2B8D-4FFF-B2F4-6593383D8B5D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859013" y="4076441"/>
                    <a:ext cx="184982" cy="253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CED82DB-8823-491C-9945-C2E827151433}"/>
                </a:ext>
              </a:extLst>
            </p:cNvPr>
            <p:cNvGrpSpPr/>
            <p:nvPr/>
          </p:nvGrpSpPr>
          <p:grpSpPr>
            <a:xfrm>
              <a:off x="3276400" y="3939160"/>
              <a:ext cx="351720" cy="523800"/>
              <a:chOff x="3276400" y="3939160"/>
              <a:chExt cx="351720" cy="52380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9BDC742-8E05-4F64-AE15-5BA108E7AA28}"/>
                      </a:ext>
                    </a:extLst>
                  </p14:cNvPr>
                  <p14:cNvContentPartPr/>
                  <p14:nvPr/>
                </p14:nvContentPartPr>
                <p14:xfrm>
                  <a:off x="3276400" y="3939160"/>
                  <a:ext cx="159120" cy="52380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9BDC742-8E05-4F64-AE15-5BA108E7AA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258641" y="3921975"/>
                    <a:ext cx="193928" cy="557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34D9E05-123C-4138-88CB-AF8CDF8F65C4}"/>
                      </a:ext>
                    </a:extLst>
                  </p14:cNvPr>
                  <p14:cNvContentPartPr/>
                  <p14:nvPr/>
                </p14:nvContentPartPr>
                <p14:xfrm>
                  <a:off x="3501400" y="4253800"/>
                  <a:ext cx="126720" cy="202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34D9E05-123C-4138-88CB-AF8CDF8F65C4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483602" y="4236624"/>
                    <a:ext cx="161604" cy="2363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8173D2-2C46-4FE1-A2F5-F80BC5867993}"/>
                </a:ext>
              </a:extLst>
            </p:cNvPr>
            <p:cNvGrpSpPr/>
            <p:nvPr/>
          </p:nvGrpSpPr>
          <p:grpSpPr>
            <a:xfrm>
              <a:off x="922000" y="5082520"/>
              <a:ext cx="322920" cy="298080"/>
              <a:chOff x="922000" y="5082520"/>
              <a:chExt cx="322920" cy="29808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C4B97B1B-78AE-4911-8C21-F70E7159FA52}"/>
                      </a:ext>
                    </a:extLst>
                  </p14:cNvPr>
                  <p14:cNvContentPartPr/>
                  <p14:nvPr/>
                </p14:nvContentPartPr>
                <p14:xfrm>
                  <a:off x="922000" y="5082520"/>
                  <a:ext cx="177840" cy="1749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C4B97B1B-78AE-4911-8C21-F70E7159FA52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904216" y="5065367"/>
                    <a:ext cx="212697" cy="2085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AAA6CD7-FD64-40C7-8EB9-1FDB0C8F6A80}"/>
                      </a:ext>
                    </a:extLst>
                  </p14:cNvPr>
                  <p14:cNvContentPartPr/>
                  <p14:nvPr/>
                </p14:nvContentPartPr>
                <p14:xfrm>
                  <a:off x="1145560" y="5175760"/>
                  <a:ext cx="99360" cy="2048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AAA6CD7-FD64-40C7-8EB9-1FDB0C8F6A80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127817" y="5158575"/>
                    <a:ext cx="134136" cy="2385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5FC55717-7E3D-4D7A-825A-24B909E72383}"/>
                      </a:ext>
                    </a:extLst>
                  </p14:cNvPr>
                  <p14:cNvContentPartPr/>
                  <p14:nvPr/>
                </p14:nvContentPartPr>
                <p14:xfrm>
                  <a:off x="1126480" y="5172880"/>
                  <a:ext cx="77760" cy="453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5FC55717-7E3D-4D7A-825A-24B909E7238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08807" y="5155698"/>
                    <a:ext cx="112399" cy="790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D8F653-4B5D-4594-A440-697B675DD011}"/>
                    </a:ext>
                  </a:extLst>
                </p14:cNvPr>
                <p14:cNvContentPartPr/>
                <p14:nvPr/>
              </p14:nvContentPartPr>
              <p14:xfrm>
                <a:off x="1572160" y="5068120"/>
                <a:ext cx="39240" cy="49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D8F653-4B5D-4594-A440-697B675DD0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54324" y="5050870"/>
                  <a:ext cx="74199" cy="83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A07756-BFCD-4F97-83CE-C8753499A42C}"/>
                    </a:ext>
                  </a:extLst>
                </p14:cNvPr>
                <p14:cNvContentPartPr/>
                <p14:nvPr/>
              </p14:nvContentPartPr>
              <p14:xfrm>
                <a:off x="1578640" y="5264320"/>
                <a:ext cx="42480" cy="40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A07756-BFCD-4F97-83CE-C8753499A4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40" y="5247235"/>
                  <a:ext cx="77172" cy="738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FDC2BB9-5D2E-4C43-86F1-11D2B84DF231}"/>
                </a:ext>
              </a:extLst>
            </p:cNvPr>
            <p:cNvGrpSpPr/>
            <p:nvPr/>
          </p:nvGrpSpPr>
          <p:grpSpPr>
            <a:xfrm>
              <a:off x="3280360" y="4807480"/>
              <a:ext cx="460440" cy="406440"/>
              <a:chOff x="3280360" y="4807480"/>
              <a:chExt cx="460440" cy="4064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E103F75E-C232-4D29-A23B-047969F6D41B}"/>
                      </a:ext>
                    </a:extLst>
                  </p14:cNvPr>
                  <p14:cNvContentPartPr/>
                  <p14:nvPr/>
                </p14:nvContentPartPr>
                <p14:xfrm>
                  <a:off x="3280360" y="4807480"/>
                  <a:ext cx="174240" cy="3621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E103F75E-C232-4D29-A23B-047969F6D41B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262580" y="4790300"/>
                    <a:ext cx="209088" cy="3958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2A370953-1015-48D2-978E-E810F9F5BE90}"/>
                      </a:ext>
                    </a:extLst>
                  </p14:cNvPr>
                  <p14:cNvContentPartPr/>
                  <p14:nvPr/>
                </p14:nvContentPartPr>
                <p14:xfrm>
                  <a:off x="3542440" y="5022040"/>
                  <a:ext cx="145800" cy="1918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2A370953-1015-48D2-978E-E810F9F5BE9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524660" y="5004908"/>
                    <a:ext cx="180650" cy="2254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A19A2EEA-C65A-46C6-ADFD-66D50E18FEBC}"/>
                      </a:ext>
                    </a:extLst>
                  </p14:cNvPr>
                  <p14:cNvContentPartPr/>
                  <p14:nvPr/>
                </p14:nvContentPartPr>
                <p14:xfrm>
                  <a:off x="3549640" y="5144800"/>
                  <a:ext cx="191160" cy="410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A19A2EEA-C65A-46C6-ADFD-66D50E18FEB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531874" y="5127700"/>
                    <a:ext cx="225981" cy="7455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1C621A6-A5E6-4475-AF0E-750F621C0597}"/>
                </a:ext>
              </a:extLst>
            </p:cNvPr>
            <p:cNvGrpSpPr/>
            <p:nvPr/>
          </p:nvGrpSpPr>
          <p:grpSpPr>
            <a:xfrm>
              <a:off x="2427520" y="4889560"/>
              <a:ext cx="615240" cy="441360"/>
              <a:chOff x="2427520" y="4889560"/>
              <a:chExt cx="615240" cy="44136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4D6C1F91-27D4-418E-98BF-F4488E0AC071}"/>
                      </a:ext>
                    </a:extLst>
                  </p14:cNvPr>
                  <p14:cNvContentPartPr/>
                  <p14:nvPr/>
                </p14:nvContentPartPr>
                <p14:xfrm>
                  <a:off x="2427520" y="4889560"/>
                  <a:ext cx="151920" cy="4413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4D6C1F91-27D4-418E-98BF-F4488E0AC071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09772" y="4872373"/>
                    <a:ext cx="186705" cy="475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5FB255C3-053E-45FC-A7A7-325041AA909A}"/>
                      </a:ext>
                    </a:extLst>
                  </p14:cNvPr>
                  <p14:cNvContentPartPr/>
                  <p14:nvPr/>
                </p14:nvContentPartPr>
                <p14:xfrm>
                  <a:off x="2620840" y="5173960"/>
                  <a:ext cx="123120" cy="1231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5FB255C3-053E-45FC-A7A7-325041AA909A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603048" y="5156860"/>
                    <a:ext cx="157992" cy="156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184A799-224A-4668-9055-69A215A7C68E}"/>
                      </a:ext>
                    </a:extLst>
                  </p14:cNvPr>
                  <p14:cNvContentPartPr/>
                  <p14:nvPr/>
                </p14:nvContentPartPr>
                <p14:xfrm>
                  <a:off x="2610040" y="5167120"/>
                  <a:ext cx="45360" cy="226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184A799-224A-4668-9055-69A215A7C68E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2592321" y="5150444"/>
                    <a:ext cx="80089" cy="553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B77AAF79-A082-4851-87D1-F77A101B6307}"/>
                      </a:ext>
                    </a:extLst>
                  </p14:cNvPr>
                  <p14:cNvContentPartPr/>
                  <p14:nvPr/>
                </p14:nvContentPartPr>
                <p14:xfrm>
                  <a:off x="2869600" y="4966960"/>
                  <a:ext cx="173160" cy="1958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B77AAF79-A082-4851-87D1-F77A101B6307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851785" y="4949781"/>
                    <a:ext cx="208077" cy="229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FB71429-AA72-40E3-B448-4CAD9E1D4B18}"/>
                      </a:ext>
                    </a:extLst>
                  </p14:cNvPr>
                  <p14:cNvContentPartPr/>
                  <p14:nvPr/>
                </p14:nvContentPartPr>
                <p14:xfrm>
                  <a:off x="2610040" y="5130400"/>
                  <a:ext cx="65520" cy="172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8FB71429-AA72-40E3-B448-4CAD9E1D4B18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592236" y="5113785"/>
                    <a:ext cx="100417" cy="4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696EF49E-201A-4B14-8160-FB8E52C65879}"/>
                      </a:ext>
                    </a:extLst>
                  </p14:cNvPr>
                  <p14:cNvContentPartPr/>
                  <p14:nvPr/>
                </p14:nvContentPartPr>
                <p14:xfrm>
                  <a:off x="2651800" y="5149840"/>
                  <a:ext cx="74520" cy="2160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696EF49E-201A-4B14-8160-FB8E52C65879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634057" y="5132965"/>
                    <a:ext cx="109296" cy="546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7051DD5-AAFF-4736-BBB5-920498B3AC5F}"/>
                </a:ext>
              </a:extLst>
            </p:cNvPr>
            <p:cNvGrpSpPr/>
            <p:nvPr/>
          </p:nvGrpSpPr>
          <p:grpSpPr>
            <a:xfrm>
              <a:off x="944680" y="5573560"/>
              <a:ext cx="357480" cy="398520"/>
              <a:chOff x="944680" y="5573560"/>
              <a:chExt cx="357480" cy="39852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B041331-10C3-477A-8743-8C2388F14417}"/>
                      </a:ext>
                    </a:extLst>
                  </p14:cNvPr>
                  <p14:cNvContentPartPr/>
                  <p14:nvPr/>
                </p14:nvContentPartPr>
                <p14:xfrm>
                  <a:off x="944680" y="5573560"/>
                  <a:ext cx="191880" cy="225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B041331-10C3-477A-8743-8C2388F1441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26913" y="5556411"/>
                    <a:ext cx="226703" cy="258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B261F5CD-64F7-4053-8259-1DD08E422960}"/>
                      </a:ext>
                    </a:extLst>
                  </p14:cNvPr>
                  <p14:cNvContentPartPr/>
                  <p14:nvPr/>
                </p14:nvContentPartPr>
                <p14:xfrm>
                  <a:off x="1192000" y="5767240"/>
                  <a:ext cx="110160" cy="204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B261F5CD-64F7-4053-8259-1DD08E42296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174232" y="5750113"/>
                    <a:ext cx="144985" cy="23840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075AA9-8ABD-46D3-B842-6EBF48674FCE}"/>
                    </a:ext>
                  </a:extLst>
                </p14:cNvPr>
                <p14:cNvContentPartPr/>
                <p14:nvPr/>
              </p14:nvContentPartPr>
              <p14:xfrm>
                <a:off x="1593760" y="5726560"/>
                <a:ext cx="45000" cy="5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075AA9-8ABD-46D3-B842-6EBF48674F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76182" y="5709524"/>
                  <a:ext cx="79453" cy="90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759409-9F80-4E7D-94AB-A9EDD6A9894E}"/>
                    </a:ext>
                  </a:extLst>
                </p14:cNvPr>
                <p14:cNvContentPartPr/>
                <p14:nvPr/>
              </p14:nvContentPartPr>
              <p14:xfrm>
                <a:off x="1602400" y="5914480"/>
                <a:ext cx="59760" cy="62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759409-9F80-4E7D-94AB-A9EDD6A989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84614" y="5897370"/>
                  <a:ext cx="94620" cy="958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C372212-B88B-435D-A3F6-82986AA2EB67}"/>
                </a:ext>
              </a:extLst>
            </p:cNvPr>
            <p:cNvGrpSpPr/>
            <p:nvPr/>
          </p:nvGrpSpPr>
          <p:grpSpPr>
            <a:xfrm>
              <a:off x="2681320" y="5599480"/>
              <a:ext cx="680040" cy="390240"/>
              <a:chOff x="2681320" y="5599480"/>
              <a:chExt cx="680040" cy="3902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CDF001-F89D-486B-8C25-C764E5373379}"/>
                      </a:ext>
                    </a:extLst>
                  </p14:cNvPr>
                  <p14:cNvContentPartPr/>
                  <p14:nvPr/>
                </p14:nvContentPartPr>
                <p14:xfrm>
                  <a:off x="2681320" y="5599480"/>
                  <a:ext cx="164160" cy="3902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CDF001-F89D-486B-8C25-C764E5373379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663554" y="5582304"/>
                    <a:ext cx="198982" cy="423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7FEA3D0D-4E0C-424F-BC46-D483ECC28319}"/>
                      </a:ext>
                    </a:extLst>
                  </p14:cNvPr>
                  <p14:cNvContentPartPr/>
                  <p14:nvPr/>
                </p14:nvContentPartPr>
                <p14:xfrm>
                  <a:off x="2910280" y="5806120"/>
                  <a:ext cx="54720" cy="1249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7FEA3D0D-4E0C-424F-BC46-D483ECC28319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892514" y="5788961"/>
                    <a:ext cx="89542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FF1F19FC-B11B-4ABB-B265-E20CA2CBF3DE}"/>
                      </a:ext>
                    </a:extLst>
                  </p14:cNvPr>
                  <p14:cNvContentPartPr/>
                  <p14:nvPr/>
                </p14:nvContentPartPr>
                <p14:xfrm>
                  <a:off x="2887960" y="5938960"/>
                  <a:ext cx="117720" cy="270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FF1F19FC-B11B-4ABB-B265-E20CA2CBF3DE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870231" y="5922085"/>
                    <a:ext cx="152469" cy="60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5C09A963-528B-4BA3-B122-121CF2A137C6}"/>
                      </a:ext>
                    </a:extLst>
                  </p14:cNvPr>
                  <p14:cNvContentPartPr/>
                  <p14:nvPr/>
                </p14:nvContentPartPr>
                <p14:xfrm>
                  <a:off x="3138880" y="5650960"/>
                  <a:ext cx="222480" cy="1987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5C09A963-528B-4BA3-B122-121CF2A137C6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21110" y="5633829"/>
                    <a:ext cx="257309" cy="23229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0B4B97-F19F-433E-9EDA-761F8172155A}"/>
                    </a:ext>
                  </a:extLst>
                </p14:cNvPr>
                <p14:cNvContentPartPr/>
                <p14:nvPr/>
              </p14:nvContentPartPr>
              <p14:xfrm>
                <a:off x="1816520" y="1932569"/>
                <a:ext cx="244440" cy="150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0B4B97-F19F-433E-9EDA-761F817215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98704" y="1915391"/>
                  <a:ext cx="279360" cy="184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2BE84C-80F2-4E5B-B140-E4F9E14D8797}"/>
                    </a:ext>
                  </a:extLst>
                </p14:cNvPr>
                <p14:cNvContentPartPr/>
                <p14:nvPr/>
              </p14:nvContentPartPr>
              <p14:xfrm>
                <a:off x="1890860" y="2631889"/>
                <a:ext cx="302040" cy="10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2BE84C-80F2-4E5B-B140-E4F9E14D87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73051" y="2614789"/>
                  <a:ext cx="336946" cy="142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F7A5D5A-BB90-4BD0-A079-9A6D2AC90864}"/>
                    </a:ext>
                  </a:extLst>
                </p14:cNvPr>
                <p14:cNvContentPartPr/>
                <p14:nvPr/>
              </p14:nvContentPartPr>
              <p14:xfrm>
                <a:off x="1938740" y="3404809"/>
                <a:ext cx="270360" cy="121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F7A5D5A-BB90-4BD0-A079-9A6D2AC908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20953" y="3387623"/>
                  <a:ext cx="305222" cy="155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C315B5-997B-44B1-ACCB-E520CAA42B98}"/>
                    </a:ext>
                  </a:extLst>
                </p14:cNvPr>
                <p14:cNvContentPartPr/>
                <p14:nvPr/>
              </p14:nvContentPartPr>
              <p14:xfrm>
                <a:off x="3938180" y="3241729"/>
                <a:ext cx="15336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C315B5-997B-44B1-ACCB-E520CAA42B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20430" y="3224568"/>
                  <a:ext cx="188150" cy="166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09DA9D-E1D7-4534-998C-10B3878D06AE}"/>
                    </a:ext>
                  </a:extLst>
                </p14:cNvPr>
                <p14:cNvContentPartPr/>
                <p14:nvPr/>
              </p14:nvContentPartPr>
              <p14:xfrm>
                <a:off x="2138540" y="4315249"/>
                <a:ext cx="225360" cy="12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09DA9D-E1D7-4534-998C-10B3878D06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20767" y="4298159"/>
                  <a:ext cx="260195" cy="15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5AEF724-A3C3-4299-982C-7D45F2F46857}"/>
                    </a:ext>
                  </a:extLst>
                </p14:cNvPr>
                <p14:cNvContentPartPr/>
                <p14:nvPr/>
              </p14:nvContentPartPr>
              <p14:xfrm>
                <a:off x="2479820" y="5689369"/>
                <a:ext cx="219600" cy="164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5AEF724-A3C3-4299-982C-7D45F2F468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62053" y="5672231"/>
                  <a:ext cx="254423" cy="1981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74E2D41-C7D2-4B34-901E-16FDB8B62720}"/>
                </a:ext>
              </a:extLst>
            </p:cNvPr>
            <p:cNvGrpSpPr/>
            <p:nvPr/>
          </p:nvGrpSpPr>
          <p:grpSpPr>
            <a:xfrm>
              <a:off x="3534880" y="5389240"/>
              <a:ext cx="1112400" cy="530640"/>
              <a:chOff x="3534880" y="5389240"/>
              <a:chExt cx="1112400" cy="530640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57B9CB8C-2B38-4972-AE26-D9CE4C03BE55}"/>
                      </a:ext>
                    </a:extLst>
                  </p14:cNvPr>
                  <p14:cNvContentPartPr/>
                  <p14:nvPr/>
                </p14:nvContentPartPr>
                <p14:xfrm>
                  <a:off x="3534880" y="5558440"/>
                  <a:ext cx="133200" cy="3614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57B9CB8C-2B38-4972-AE26-D9CE4C03BE5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3517167" y="5541261"/>
                    <a:ext cx="167917" cy="395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0B85E189-1E80-44AD-AB7F-85F512BF67F0}"/>
                      </a:ext>
                    </a:extLst>
                  </p14:cNvPr>
                  <p14:cNvContentPartPr/>
                  <p14:nvPr/>
                </p14:nvContentPartPr>
                <p14:xfrm>
                  <a:off x="3713800" y="5732680"/>
                  <a:ext cx="100800" cy="1274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0B85E189-1E80-44AD-AB7F-85F512BF67F0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696054" y="5715551"/>
                    <a:ext cx="135583" cy="1610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0A26DC13-065F-4B4F-BDA8-61CCD33A1BCE}"/>
                      </a:ext>
                    </a:extLst>
                  </p14:cNvPr>
                  <p14:cNvContentPartPr/>
                  <p14:nvPr/>
                </p14:nvContentPartPr>
                <p14:xfrm>
                  <a:off x="3686440" y="5704600"/>
                  <a:ext cx="81720" cy="277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0A26DC13-065F-4B4F-BDA8-61CCD33A1BCE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668675" y="5687698"/>
                    <a:ext cx="116540" cy="60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8E086556-2C2F-44E5-A150-08C15C4D4562}"/>
                      </a:ext>
                    </a:extLst>
                  </p14:cNvPr>
                  <p14:cNvContentPartPr/>
                  <p14:nvPr/>
                </p14:nvContentPartPr>
                <p14:xfrm>
                  <a:off x="3907120" y="5568520"/>
                  <a:ext cx="178200" cy="1746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8E086556-2C2F-44E5-A150-08C15C4D456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889371" y="5551335"/>
                    <a:ext cx="212988" cy="208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251907B0-247C-4F2A-BF55-B44809592837}"/>
                      </a:ext>
                    </a:extLst>
                  </p14:cNvPr>
                  <p14:cNvContentPartPr/>
                  <p14:nvPr/>
                </p14:nvContentPartPr>
                <p14:xfrm>
                  <a:off x="4303840" y="5389240"/>
                  <a:ext cx="159840" cy="4294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251907B0-247C-4F2A-BF55-B4480959283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4286080" y="5372061"/>
                    <a:ext cx="194650" cy="463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090633B2-300F-4784-97CF-4B3022FE0307}"/>
                      </a:ext>
                    </a:extLst>
                  </p14:cNvPr>
                  <p14:cNvContentPartPr/>
                  <p14:nvPr/>
                </p14:nvContentPartPr>
                <p14:xfrm>
                  <a:off x="4496440" y="5684080"/>
                  <a:ext cx="117360" cy="209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090633B2-300F-4784-97CF-4B3022FE0307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4478658" y="5666933"/>
                    <a:ext cx="152212" cy="2434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011342E-B5A1-4768-BA55-20981EE78D03}"/>
                      </a:ext>
                    </a:extLst>
                  </p14:cNvPr>
                  <p14:cNvContentPartPr/>
                  <p14:nvPr/>
                </p14:nvContentPartPr>
                <p14:xfrm>
                  <a:off x="4484920" y="5818720"/>
                  <a:ext cx="162360" cy="244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011342E-B5A1-4768-BA55-20981EE78D0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467117" y="5801720"/>
                    <a:ext cx="197253" cy="5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8D53C39D-7252-4F73-BBE7-6972C9C5E18C}"/>
                      </a:ext>
                    </a:extLst>
                  </p14:cNvPr>
                  <p14:cNvContentPartPr/>
                  <p14:nvPr/>
                </p14:nvContentPartPr>
                <p14:xfrm>
                  <a:off x="4173620" y="5664889"/>
                  <a:ext cx="92880" cy="1465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8D53C39D-7252-4F73-BBE7-6972C9C5E18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155895" y="5647772"/>
                    <a:ext cx="127621" cy="18006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31BDA5-7F01-4966-9721-AD9BDE47A990}"/>
                    </a:ext>
                  </a:extLst>
                </p14:cNvPr>
                <p14:cNvContentPartPr/>
                <p14:nvPr/>
              </p14:nvContentPartPr>
              <p14:xfrm>
                <a:off x="3056900" y="3318409"/>
                <a:ext cx="15516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31BDA5-7F01-4966-9721-AD9BDE47A9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9106" y="3301205"/>
                  <a:ext cx="190035" cy="1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05F11D2-F00B-4194-B3E9-18B86E68F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8307" y="150965"/>
                <a:ext cx="7729224" cy="3584151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Binary Constraint Propagation (BCP):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Pure Literal Propagation (PLP):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does not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Decision: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is unassigned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occur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is next decision level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Backtrack: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N has no decision literals,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conflict clause,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 backtracking level  from conflict graph,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prefix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upto</a:t>
                </a:r>
                <a:r>
                  <a:rPr lang="en-US" sz="2400" dirty="0">
                    <a:solidFill>
                      <a:srgbClr val="0070C0"/>
                    </a:solidFill>
                  </a:rPr>
                  <a:t>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is the literal at decision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Sat: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all variables are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Unsat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has no decision  literals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05F11D2-F00B-4194-B3E9-18B86E68F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8307" y="150965"/>
                <a:ext cx="7729224" cy="3584151"/>
              </a:xfrm>
              <a:blipFill>
                <a:blip r:embed="rId164"/>
                <a:stretch>
                  <a:fillRect t="-1356" b="-10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7202A88F-A5B2-4EAD-834D-08FE38DFF2A0}"/>
              </a:ext>
            </a:extLst>
          </p:cNvPr>
          <p:cNvGrpSpPr/>
          <p:nvPr/>
        </p:nvGrpSpPr>
        <p:grpSpPr>
          <a:xfrm>
            <a:off x="561800" y="4026000"/>
            <a:ext cx="7925417" cy="1999005"/>
            <a:chOff x="561800" y="4026000"/>
            <a:chExt cx="10500120" cy="274572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5B3A9F4-E048-4931-8F40-7F83CE56286A}"/>
                </a:ext>
              </a:extLst>
            </p:cNvPr>
            <p:cNvGrpSpPr/>
            <p:nvPr/>
          </p:nvGrpSpPr>
          <p:grpSpPr>
            <a:xfrm>
              <a:off x="1955360" y="4194840"/>
              <a:ext cx="157320" cy="340920"/>
              <a:chOff x="1955360" y="4194840"/>
              <a:chExt cx="157320" cy="34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83F7AF4-A112-4AA4-A978-77E23505B5C7}"/>
                      </a:ext>
                    </a:extLst>
                  </p14:cNvPr>
                  <p14:cNvContentPartPr/>
                  <p14:nvPr/>
                </p14:nvContentPartPr>
                <p14:xfrm>
                  <a:off x="1955360" y="4199520"/>
                  <a:ext cx="43200" cy="3362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83F7AF4-A112-4AA4-A978-77E23505B5C7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1931624" y="4175291"/>
                    <a:ext cx="90198" cy="385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92C08005-CF92-44EC-B2EE-BDE97546A3E8}"/>
                      </a:ext>
                    </a:extLst>
                  </p14:cNvPr>
                  <p14:cNvContentPartPr/>
                  <p14:nvPr/>
                </p14:nvContentPartPr>
                <p14:xfrm>
                  <a:off x="2058320" y="4194840"/>
                  <a:ext cx="54360" cy="301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92C08005-CF92-44EC-B2EE-BDE97546A3E8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2034478" y="4170607"/>
                    <a:ext cx="101567" cy="35064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D668188-EEE7-4469-9DCD-3342CB97759A}"/>
                </a:ext>
              </a:extLst>
            </p:cNvPr>
            <p:cNvGrpSpPr/>
            <p:nvPr/>
          </p:nvGrpSpPr>
          <p:grpSpPr>
            <a:xfrm>
              <a:off x="2359280" y="4233360"/>
              <a:ext cx="280800" cy="227880"/>
              <a:chOff x="2359280" y="4233360"/>
              <a:chExt cx="280800" cy="227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CA120272-6731-4416-BA2E-8D3565119277}"/>
                      </a:ext>
                    </a:extLst>
                  </p14:cNvPr>
                  <p14:cNvContentPartPr/>
                  <p14:nvPr/>
                </p14:nvContentPartPr>
                <p14:xfrm>
                  <a:off x="2359280" y="4233360"/>
                  <a:ext cx="172080" cy="1652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CA120272-6731-4416-BA2E-8D3565119277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2335446" y="4209118"/>
                    <a:ext cx="219271" cy="214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E74AA4F8-0F94-4D5B-963D-25C2F7E234E5}"/>
                      </a:ext>
                    </a:extLst>
                  </p14:cNvPr>
                  <p14:cNvContentPartPr/>
                  <p14:nvPr/>
                </p14:nvContentPartPr>
                <p14:xfrm>
                  <a:off x="2615600" y="4393920"/>
                  <a:ext cx="24480" cy="6732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E74AA4F8-0F94-4D5B-963D-25C2F7E234E5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2591600" y="4369351"/>
                    <a:ext cx="72000" cy="11596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0038EC-635B-49A0-82E5-4528EAC064DB}"/>
                    </a:ext>
                  </a:extLst>
                </p14:cNvPr>
                <p14:cNvContentPartPr/>
                <p14:nvPr/>
              </p14:nvContentPartPr>
              <p14:xfrm>
                <a:off x="2783720" y="4380240"/>
                <a:ext cx="30960" cy="63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0038EC-635B-49A0-82E5-4528EAC064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59905" y="4355542"/>
                  <a:ext cx="78114" cy="11262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DFD86C4-4D9F-42D1-AB09-846CA6784132}"/>
                </a:ext>
              </a:extLst>
            </p:cNvPr>
            <p:cNvGrpSpPr/>
            <p:nvPr/>
          </p:nvGrpSpPr>
          <p:grpSpPr>
            <a:xfrm>
              <a:off x="2977760" y="4205280"/>
              <a:ext cx="285480" cy="228240"/>
              <a:chOff x="2977760" y="4205280"/>
              <a:chExt cx="28548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DF75E287-7667-40D3-B168-3804F008350C}"/>
                      </a:ext>
                    </a:extLst>
                  </p14:cNvPr>
                  <p14:cNvContentPartPr/>
                  <p14:nvPr/>
                </p14:nvContentPartPr>
                <p14:xfrm>
                  <a:off x="2977760" y="4205280"/>
                  <a:ext cx="126720" cy="1522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DF75E287-7667-40D3-B168-3804F008350C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2953940" y="4180559"/>
                    <a:ext cx="173883" cy="2012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720FF01-F3FC-47CE-AB9B-2B2A5F15BCB2}"/>
                      </a:ext>
                    </a:extLst>
                  </p14:cNvPr>
                  <p14:cNvContentPartPr/>
                  <p14:nvPr/>
                </p14:nvContentPartPr>
                <p14:xfrm>
                  <a:off x="3168560" y="4337760"/>
                  <a:ext cx="94680" cy="957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720FF01-F3FC-47CE-AB9B-2B2A5F15BCB2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3145129" y="4313573"/>
                    <a:ext cx="142020" cy="14462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34BCAB-0AD5-4154-90BB-C5B48F175A62}"/>
                    </a:ext>
                  </a:extLst>
                </p14:cNvPr>
                <p14:cNvContentPartPr/>
                <p14:nvPr/>
              </p14:nvContentPartPr>
              <p14:xfrm>
                <a:off x="3378800" y="4393200"/>
                <a:ext cx="40320" cy="68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34BCAB-0AD5-4154-90BB-C5B48F175A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55082" y="4368548"/>
                  <a:ext cx="87281" cy="11685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B2A22F4-EA1E-4AD1-A84B-86BA1383E9A2}"/>
                </a:ext>
              </a:extLst>
            </p:cNvPr>
            <p:cNvGrpSpPr/>
            <p:nvPr/>
          </p:nvGrpSpPr>
          <p:grpSpPr>
            <a:xfrm>
              <a:off x="3647720" y="4159200"/>
              <a:ext cx="452520" cy="275400"/>
              <a:chOff x="3647720" y="4159200"/>
              <a:chExt cx="452520" cy="27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3DAFB05-3F2E-441B-BC51-053C46009ACA}"/>
                      </a:ext>
                    </a:extLst>
                  </p14:cNvPr>
                  <p14:cNvContentPartPr/>
                  <p14:nvPr/>
                </p14:nvContentPartPr>
                <p14:xfrm>
                  <a:off x="3647720" y="4159200"/>
                  <a:ext cx="150120" cy="12852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D3DAFB05-3F2E-441B-BC51-053C46009ACA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3624368" y="4134485"/>
                    <a:ext cx="197301" cy="177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0292CB8D-E6DD-4186-AC4A-798EDF7FACFC}"/>
                      </a:ext>
                    </a:extLst>
                  </p14:cNvPr>
                  <p14:cNvContentPartPr/>
                  <p14:nvPr/>
                </p14:nvContentPartPr>
                <p14:xfrm>
                  <a:off x="3869480" y="4244160"/>
                  <a:ext cx="115560" cy="15948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92CB8D-E6DD-4186-AC4A-798EDF7FACFC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846178" y="4219473"/>
                    <a:ext cx="162640" cy="2083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E05B2F83-DDE9-4044-9DA2-C777FCFCC916}"/>
                      </a:ext>
                    </a:extLst>
                  </p14:cNvPr>
                  <p14:cNvContentPartPr/>
                  <p14:nvPr/>
                </p14:nvContentPartPr>
                <p14:xfrm>
                  <a:off x="4067840" y="4386000"/>
                  <a:ext cx="32400" cy="4860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E05B2F83-DDE9-4044-9DA2-C777FCFCC916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044016" y="4361700"/>
                    <a:ext cx="79571" cy="976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9983BE2-220B-4393-B4E0-EC31459554B1}"/>
                </a:ext>
              </a:extLst>
            </p:cNvPr>
            <p:cNvGrpSpPr/>
            <p:nvPr/>
          </p:nvGrpSpPr>
          <p:grpSpPr>
            <a:xfrm>
              <a:off x="4285640" y="4170720"/>
              <a:ext cx="520920" cy="198720"/>
              <a:chOff x="4285640" y="4170720"/>
              <a:chExt cx="520920" cy="19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8B8B96F-E3CF-485D-A376-66E9ED010BB2}"/>
                      </a:ext>
                    </a:extLst>
                  </p14:cNvPr>
                  <p14:cNvContentPartPr/>
                  <p14:nvPr/>
                </p14:nvContentPartPr>
                <p14:xfrm>
                  <a:off x="4285640" y="4170720"/>
                  <a:ext cx="127080" cy="1278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8B8B96F-E3CF-485D-A376-66E9ED010BB2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4262318" y="4146048"/>
                    <a:ext cx="174200" cy="176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EE5FC960-B8C1-4889-9F3E-5B5172D58C01}"/>
                      </a:ext>
                    </a:extLst>
                  </p14:cNvPr>
                  <p14:cNvContentPartPr/>
                  <p14:nvPr/>
                </p14:nvContentPartPr>
                <p14:xfrm>
                  <a:off x="4507400" y="4223280"/>
                  <a:ext cx="108360" cy="107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EE5FC960-B8C1-4889-9F3E-5B5172D58C01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4483532" y="4198592"/>
                    <a:ext cx="155618" cy="1565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F707550-2278-40F3-B110-D08FCD1DBA1B}"/>
                      </a:ext>
                    </a:extLst>
                  </p14:cNvPr>
                  <p14:cNvContentPartPr/>
                  <p14:nvPr/>
                </p14:nvContentPartPr>
                <p14:xfrm>
                  <a:off x="4620080" y="4288800"/>
                  <a:ext cx="3600" cy="60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F707550-2278-40F3-B110-D08FCD1DBA1B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4598030" y="4264563"/>
                    <a:ext cx="48150" cy="109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82F0C20-44AD-44DA-8A14-94D14B606AB9}"/>
                      </a:ext>
                    </a:extLst>
                  </p14:cNvPr>
                  <p14:cNvContentPartPr/>
                  <p14:nvPr/>
                </p14:nvContentPartPr>
                <p14:xfrm>
                  <a:off x="4760120" y="4312920"/>
                  <a:ext cx="46440" cy="5652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82F0C20-44AD-44DA-8A14-94D14B606AB9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4736182" y="4288131"/>
                    <a:ext cx="93838" cy="1056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5204201-FBE2-47C7-96F2-06F590C392EA}"/>
                </a:ext>
              </a:extLst>
            </p:cNvPr>
            <p:cNvGrpSpPr/>
            <p:nvPr/>
          </p:nvGrpSpPr>
          <p:grpSpPr>
            <a:xfrm>
              <a:off x="5004560" y="4145880"/>
              <a:ext cx="446040" cy="199440"/>
              <a:chOff x="5004560" y="4145880"/>
              <a:chExt cx="446040" cy="19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0656128-924A-4E48-8D00-C265E441BF2E}"/>
                      </a:ext>
                    </a:extLst>
                  </p14:cNvPr>
                  <p14:cNvContentPartPr/>
                  <p14:nvPr/>
                </p14:nvContentPartPr>
                <p14:xfrm>
                  <a:off x="5004560" y="4145880"/>
                  <a:ext cx="92520" cy="13212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0656128-924A-4E48-8D00-C265E441BF2E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4980715" y="4121138"/>
                    <a:ext cx="139734" cy="181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B456763C-DF3A-4679-AED7-C77DB35E8CC8}"/>
                      </a:ext>
                    </a:extLst>
                  </p14:cNvPr>
                  <p14:cNvContentPartPr/>
                  <p14:nvPr/>
                </p14:nvContentPartPr>
                <p14:xfrm>
                  <a:off x="5206520" y="4226160"/>
                  <a:ext cx="89280" cy="1191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B456763C-DF3A-4679-AED7-C77DB35E8CC8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183126" y="4201540"/>
                    <a:ext cx="136546" cy="16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17C2A42E-1C45-4E60-85A4-16EF49F1C307}"/>
                      </a:ext>
                    </a:extLst>
                  </p14:cNvPr>
                  <p14:cNvContentPartPr/>
                  <p14:nvPr/>
                </p14:nvContentPartPr>
                <p14:xfrm>
                  <a:off x="5278880" y="4209960"/>
                  <a:ext cx="171720" cy="990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17C2A42E-1C45-4E60-85A4-16EF49F1C307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5255030" y="4185333"/>
                    <a:ext cx="218943" cy="1477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8F23273-BD06-4A8B-8CCF-906FA8DA6C65}"/>
                </a:ext>
              </a:extLst>
            </p:cNvPr>
            <p:cNvGrpSpPr/>
            <p:nvPr/>
          </p:nvGrpSpPr>
          <p:grpSpPr>
            <a:xfrm>
              <a:off x="5683160" y="4026000"/>
              <a:ext cx="290160" cy="242640"/>
              <a:chOff x="5683160" y="4026000"/>
              <a:chExt cx="290160" cy="242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F6C9DDF4-38DE-4460-AE4E-9685980EB69B}"/>
                      </a:ext>
                    </a:extLst>
                  </p14:cNvPr>
                  <p14:cNvContentPartPr/>
                  <p14:nvPr/>
                </p14:nvContentPartPr>
                <p14:xfrm>
                  <a:off x="5683160" y="4026000"/>
                  <a:ext cx="105120" cy="17568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F6C9DDF4-38DE-4460-AE4E-9685980EB69B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5659377" y="4001256"/>
                    <a:ext cx="152210" cy="224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9A5D9888-D489-4C8E-A285-B071EABE1592}"/>
                      </a:ext>
                    </a:extLst>
                  </p14:cNvPr>
                  <p14:cNvContentPartPr/>
                  <p14:nvPr/>
                </p14:nvContentPartPr>
                <p14:xfrm>
                  <a:off x="5910680" y="4154880"/>
                  <a:ext cx="62640" cy="1137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9A5D9888-D489-4C8E-A285-B071EABE1592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5887250" y="4130644"/>
                    <a:ext cx="109979" cy="16272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EAABB99-48A8-45E9-8BCF-123AB774F6BB}"/>
                </a:ext>
              </a:extLst>
            </p:cNvPr>
            <p:cNvGrpSpPr/>
            <p:nvPr/>
          </p:nvGrpSpPr>
          <p:grpSpPr>
            <a:xfrm>
              <a:off x="846200" y="4862280"/>
              <a:ext cx="326880" cy="276480"/>
              <a:chOff x="846200" y="4862280"/>
              <a:chExt cx="326880" cy="27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48D1984-A969-45E6-B2A4-B4C9AED00576}"/>
                      </a:ext>
                    </a:extLst>
                  </p14:cNvPr>
                  <p14:cNvContentPartPr/>
                  <p14:nvPr/>
                </p14:nvContentPartPr>
                <p14:xfrm>
                  <a:off x="849440" y="4917000"/>
                  <a:ext cx="218880" cy="237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48D1984-A969-45E6-B2A4-B4C9AED00576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25597" y="4892755"/>
                    <a:ext cx="266089" cy="71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417A530-6389-4C38-997C-90C8D47C6B4C}"/>
                      </a:ext>
                    </a:extLst>
                  </p14:cNvPr>
                  <p14:cNvContentPartPr/>
                  <p14:nvPr/>
                </p14:nvContentPartPr>
                <p14:xfrm>
                  <a:off x="846200" y="5033640"/>
                  <a:ext cx="204840" cy="432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6417A530-6389-4C38-997C-90C8D47C6B4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22858" y="5008812"/>
                    <a:ext cx="252001" cy="92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0FC09220-CD57-477F-BCA1-BB3BAC64D261}"/>
                      </a:ext>
                    </a:extLst>
                  </p14:cNvPr>
                  <p14:cNvContentPartPr/>
                  <p14:nvPr/>
                </p14:nvContentPartPr>
                <p14:xfrm>
                  <a:off x="1026200" y="4862280"/>
                  <a:ext cx="146880" cy="27648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0FC09220-CD57-477F-BCA1-BB3BAC64D261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002356" y="4837550"/>
                    <a:ext cx="194091" cy="32544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1D7CF4-4DC4-401D-ABA5-6D70419C636C}"/>
                    </a:ext>
                  </a:extLst>
                </p14:cNvPr>
                <p14:cNvContentPartPr/>
                <p14:nvPr/>
              </p14:nvContentPartPr>
              <p14:xfrm>
                <a:off x="1403480" y="4508400"/>
                <a:ext cx="299520" cy="2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1D7CF4-4DC4-401D-ABA5-6D70419C63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79633" y="4483477"/>
                  <a:ext cx="346737" cy="7526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D3DD3B6-1E55-479A-A4EE-D0D30F8D344A}"/>
                </a:ext>
              </a:extLst>
            </p:cNvPr>
            <p:cNvGrpSpPr/>
            <p:nvPr/>
          </p:nvGrpSpPr>
          <p:grpSpPr>
            <a:xfrm>
              <a:off x="1577720" y="4729440"/>
              <a:ext cx="273960" cy="606600"/>
              <a:chOff x="1577720" y="4729440"/>
              <a:chExt cx="273960" cy="60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1DFEAAC4-B253-4CA3-A70E-CA98F6A9390A}"/>
                      </a:ext>
                    </a:extLst>
                  </p14:cNvPr>
                  <p14:cNvContentPartPr/>
                  <p14:nvPr/>
                </p14:nvContentPartPr>
                <p14:xfrm>
                  <a:off x="1577720" y="4866960"/>
                  <a:ext cx="135360" cy="37548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1DFEAAC4-B253-4CA3-A70E-CA98F6A9390A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553889" y="4842257"/>
                    <a:ext cx="182545" cy="424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982B5205-DB8E-4973-9EAD-368F1BC10B2B}"/>
                      </a:ext>
                    </a:extLst>
                  </p14:cNvPr>
                  <p14:cNvContentPartPr/>
                  <p14:nvPr/>
                </p14:nvContentPartPr>
                <p14:xfrm>
                  <a:off x="1712360" y="5190960"/>
                  <a:ext cx="16560" cy="78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982B5205-DB8E-4973-9EAD-368F1BC10B2B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1688703" y="5166281"/>
                    <a:ext cx="63401" cy="1273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21DC8287-2A49-43B7-AD70-6B238E227C7F}"/>
                      </a:ext>
                    </a:extLst>
                  </p14:cNvPr>
                  <p14:cNvContentPartPr/>
                  <p14:nvPr/>
                </p14:nvContentPartPr>
                <p14:xfrm>
                  <a:off x="1659800" y="5305800"/>
                  <a:ext cx="103680" cy="3024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21DC8287-2A49-43B7-AD70-6B238E227C7F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1635911" y="5281509"/>
                    <a:ext cx="150981" cy="79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CDEFB893-A3A6-4D57-B156-106C07324AFA}"/>
                      </a:ext>
                    </a:extLst>
                  </p14:cNvPr>
                  <p14:cNvContentPartPr/>
                  <p14:nvPr/>
                </p14:nvContentPartPr>
                <p14:xfrm>
                  <a:off x="1671320" y="4729440"/>
                  <a:ext cx="180360" cy="1832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CDEFB893-A3A6-4D57-B156-106C07324AFA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647526" y="4704745"/>
                    <a:ext cx="227473" cy="2321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F55CC6E-3954-4CF2-A273-A7CBDFCA9991}"/>
                </a:ext>
              </a:extLst>
            </p:cNvPr>
            <p:cNvGrpSpPr/>
            <p:nvPr/>
          </p:nvGrpSpPr>
          <p:grpSpPr>
            <a:xfrm>
              <a:off x="1869320" y="4716480"/>
              <a:ext cx="120960" cy="207360"/>
              <a:chOff x="1869320" y="4716480"/>
              <a:chExt cx="120960" cy="20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ADF6234D-DEDB-4930-B13E-BE6A501D19F8}"/>
                      </a:ext>
                    </a:extLst>
                  </p14:cNvPr>
                  <p14:cNvContentPartPr/>
                  <p14:nvPr/>
                </p14:nvContentPartPr>
                <p14:xfrm>
                  <a:off x="1944200" y="4716480"/>
                  <a:ext cx="11520" cy="14112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ADF6234D-DEDB-4930-B13E-BE6A501D19F8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1921160" y="4691809"/>
                    <a:ext cx="57139" cy="189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32BCB977-A83B-4E19-9BCD-C6ED8D1E38E5}"/>
                      </a:ext>
                    </a:extLst>
                  </p14:cNvPr>
                  <p14:cNvContentPartPr/>
                  <p14:nvPr/>
                </p14:nvContentPartPr>
                <p14:xfrm>
                  <a:off x="1869320" y="4891440"/>
                  <a:ext cx="120960" cy="3240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32BCB977-A83B-4E19-9BCD-C6ED8D1E38E5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1845509" y="4866895"/>
                    <a:ext cx="168106" cy="81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9725196-3F10-44CF-9C9B-C1B266153D2E}"/>
                </a:ext>
              </a:extLst>
            </p:cNvPr>
            <p:cNvGrpSpPr/>
            <p:nvPr/>
          </p:nvGrpSpPr>
          <p:grpSpPr>
            <a:xfrm>
              <a:off x="2246240" y="4786680"/>
              <a:ext cx="117360" cy="459000"/>
              <a:chOff x="2246240" y="4786680"/>
              <a:chExt cx="117360" cy="459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BBD76201-6324-4878-8C15-D1178C21EE69}"/>
                      </a:ext>
                    </a:extLst>
                  </p14:cNvPr>
                  <p14:cNvContentPartPr/>
                  <p14:nvPr/>
                </p14:nvContentPartPr>
                <p14:xfrm>
                  <a:off x="2246240" y="4834920"/>
                  <a:ext cx="38160" cy="4107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BBD76201-6324-4878-8C15-D1178C21EE69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2222390" y="4810699"/>
                    <a:ext cx="85383" cy="4596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AA1EF46B-357A-425C-BCBB-17F95FA141A0}"/>
                      </a:ext>
                    </a:extLst>
                  </p14:cNvPr>
                  <p14:cNvContentPartPr/>
                  <p14:nvPr/>
                </p14:nvContentPartPr>
                <p14:xfrm>
                  <a:off x="2334440" y="4786680"/>
                  <a:ext cx="29160" cy="40968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AA1EF46B-357A-425C-BCBB-17F95FA141A0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2310538" y="4761941"/>
                    <a:ext cx="76485" cy="4586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BBF9B07-27C4-4BEF-BBC1-769926FA9B9A}"/>
                </a:ext>
              </a:extLst>
            </p:cNvPr>
            <p:cNvGrpSpPr/>
            <p:nvPr/>
          </p:nvGrpSpPr>
          <p:grpSpPr>
            <a:xfrm>
              <a:off x="2732960" y="4856880"/>
              <a:ext cx="284400" cy="262080"/>
              <a:chOff x="2732960" y="4856880"/>
              <a:chExt cx="284400" cy="26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828A2326-B39D-47A7-942E-CBD5E9D66379}"/>
                      </a:ext>
                    </a:extLst>
                  </p14:cNvPr>
                  <p14:cNvContentPartPr/>
                  <p14:nvPr/>
                </p14:nvContentPartPr>
                <p14:xfrm>
                  <a:off x="2732960" y="4856880"/>
                  <a:ext cx="198720" cy="19044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828A2326-B39D-47A7-942E-CBD5E9D66379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2709133" y="4832705"/>
                    <a:ext cx="245898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46B34688-B953-42D1-8EEF-6F5BA989D379}"/>
                      </a:ext>
                    </a:extLst>
                  </p14:cNvPr>
                  <p14:cNvContentPartPr/>
                  <p14:nvPr/>
                </p14:nvContentPartPr>
                <p14:xfrm>
                  <a:off x="2972720" y="5021400"/>
                  <a:ext cx="44640" cy="97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46B34688-B953-42D1-8EEF-6F5BA989D379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2949450" y="4996639"/>
                    <a:ext cx="91654" cy="14658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0E950C8-415B-44F7-A157-B40947F62020}"/>
                </a:ext>
              </a:extLst>
            </p:cNvPr>
            <p:cNvGrpSpPr/>
            <p:nvPr/>
          </p:nvGrpSpPr>
          <p:grpSpPr>
            <a:xfrm>
              <a:off x="3250640" y="4944720"/>
              <a:ext cx="155520" cy="64800"/>
              <a:chOff x="3250640" y="4944720"/>
              <a:chExt cx="155520" cy="6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000B612C-AD3C-4308-A818-A02EC517B4AC}"/>
                      </a:ext>
                    </a:extLst>
                  </p14:cNvPr>
                  <p14:cNvContentPartPr/>
                  <p14:nvPr/>
                </p14:nvContentPartPr>
                <p14:xfrm>
                  <a:off x="3250640" y="4985760"/>
                  <a:ext cx="12600" cy="2376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000B612C-AD3C-4308-A818-A02EC517B4AC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3227307" y="4962000"/>
                    <a:ext cx="58800" cy="71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3125707C-19CC-407A-87D8-1A74A889F7F3}"/>
                      </a:ext>
                    </a:extLst>
                  </p14:cNvPr>
                  <p14:cNvContentPartPr/>
                  <p14:nvPr/>
                </p14:nvContentPartPr>
                <p14:xfrm>
                  <a:off x="3401120" y="4944720"/>
                  <a:ext cx="5040" cy="2448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3125707C-19CC-407A-87D8-1A74A889F7F3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3378669" y="4920730"/>
                    <a:ext cx="50400" cy="729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C8F551E-3214-4150-8F89-C458C8B1871D}"/>
                </a:ext>
              </a:extLst>
            </p:cNvPr>
            <p:cNvGrpSpPr/>
            <p:nvPr/>
          </p:nvGrpSpPr>
          <p:grpSpPr>
            <a:xfrm>
              <a:off x="4915280" y="4802880"/>
              <a:ext cx="495000" cy="281520"/>
              <a:chOff x="4915280" y="4802880"/>
              <a:chExt cx="495000" cy="281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12650AF2-BFB1-47FD-869C-BF660A322721}"/>
                      </a:ext>
                    </a:extLst>
                  </p14:cNvPr>
                  <p14:cNvContentPartPr/>
                  <p14:nvPr/>
                </p14:nvContentPartPr>
                <p14:xfrm>
                  <a:off x="4969640" y="4887480"/>
                  <a:ext cx="303840" cy="64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12650AF2-BFB1-47FD-869C-BF660A322721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4945791" y="4862747"/>
                    <a:ext cx="351062" cy="113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3C261584-97D0-4076-ABF8-012C3E4FF42C}"/>
                      </a:ext>
                    </a:extLst>
                  </p14:cNvPr>
                  <p14:cNvContentPartPr/>
                  <p14:nvPr/>
                </p14:nvContentPartPr>
                <p14:xfrm>
                  <a:off x="4915280" y="5010960"/>
                  <a:ext cx="356040" cy="53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3C261584-97D0-4076-ABF8-012C3E4FF42C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4891925" y="4986847"/>
                    <a:ext cx="403226" cy="102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618448EF-C5AB-47EC-AE3D-0128EC608218}"/>
                      </a:ext>
                    </a:extLst>
                  </p14:cNvPr>
                  <p14:cNvContentPartPr/>
                  <p14:nvPr/>
                </p14:nvContentPartPr>
                <p14:xfrm>
                  <a:off x="5240720" y="4802880"/>
                  <a:ext cx="169560" cy="28152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618448EF-C5AB-47EC-AE3D-0128EC608218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5216905" y="4778185"/>
                    <a:ext cx="216713" cy="3304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7BB50E3-B894-46D7-972A-A2AA325C8339}"/>
                </a:ext>
              </a:extLst>
            </p:cNvPr>
            <p:cNvGrpSpPr/>
            <p:nvPr/>
          </p:nvGrpSpPr>
          <p:grpSpPr>
            <a:xfrm>
              <a:off x="5993840" y="4528200"/>
              <a:ext cx="653760" cy="676440"/>
              <a:chOff x="5993840" y="4528200"/>
              <a:chExt cx="653760" cy="676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11B85CF4-587F-408C-9FD5-79A86CB55812}"/>
                      </a:ext>
                    </a:extLst>
                  </p14:cNvPr>
                  <p14:cNvContentPartPr/>
                  <p14:nvPr/>
                </p14:nvContentPartPr>
                <p14:xfrm>
                  <a:off x="5993840" y="4707480"/>
                  <a:ext cx="186120" cy="48456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11B85CF4-587F-408C-9FD5-79A86CB55812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5970456" y="4682758"/>
                    <a:ext cx="233366" cy="5335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B28D3B43-A6B4-44EA-A5A3-228286A9FAC8}"/>
                      </a:ext>
                    </a:extLst>
                  </p14:cNvPr>
                  <p14:cNvContentPartPr/>
                  <p14:nvPr/>
                </p14:nvContentPartPr>
                <p14:xfrm>
                  <a:off x="6175640" y="5049480"/>
                  <a:ext cx="52560" cy="8064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B28D3B43-A6B4-44EA-A5A3-228286A9FAC8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6151749" y="5024744"/>
                    <a:ext cx="99864" cy="129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2391022C-783C-48DC-A2D8-8D3B94699443}"/>
                      </a:ext>
                    </a:extLst>
                  </p14:cNvPr>
                  <p14:cNvContentPartPr/>
                  <p14:nvPr/>
                </p14:nvContentPartPr>
                <p14:xfrm>
                  <a:off x="6177080" y="5166480"/>
                  <a:ext cx="104040" cy="3816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2391022C-783C-48DC-A2D8-8D3B94699443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6153695" y="5142018"/>
                    <a:ext cx="151288" cy="865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CEE69674-D7D3-468A-88B2-EAE617CB934A}"/>
                      </a:ext>
                    </a:extLst>
                  </p14:cNvPr>
                  <p14:cNvContentPartPr/>
                  <p14:nvPr/>
                </p14:nvContentPartPr>
                <p14:xfrm>
                  <a:off x="6210920" y="4528200"/>
                  <a:ext cx="219240" cy="27720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CEE69674-D7D3-468A-88B2-EAE617CB934A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6187566" y="4503494"/>
                    <a:ext cx="266424" cy="326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41240D47-99C1-49A3-8AAE-F6AE11A7A6F7}"/>
                      </a:ext>
                    </a:extLst>
                  </p14:cNvPr>
                  <p14:cNvContentPartPr/>
                  <p14:nvPr/>
                </p14:nvContentPartPr>
                <p14:xfrm>
                  <a:off x="6574160" y="4613520"/>
                  <a:ext cx="32760" cy="10584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41240D47-99C1-49A3-8AAE-F6AE11A7A6F7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6550421" y="4588791"/>
                    <a:ext cx="79763" cy="154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A96F7C72-8973-4BAC-B670-66958C182580}"/>
                      </a:ext>
                    </a:extLst>
                  </p14:cNvPr>
                  <p14:cNvContentPartPr/>
                  <p14:nvPr/>
                </p14:nvContentPartPr>
                <p14:xfrm>
                  <a:off x="6541040" y="4754280"/>
                  <a:ext cx="106560" cy="37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A96F7C72-8973-4BAC-B670-66958C182580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6517254" y="4729885"/>
                    <a:ext cx="153656" cy="8538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53C6B96E-8425-4E79-9F26-C1BDBDE3D8F4}"/>
                </a:ext>
              </a:extLst>
            </p:cNvPr>
            <p:cNvGrpSpPr/>
            <p:nvPr/>
          </p:nvGrpSpPr>
          <p:grpSpPr>
            <a:xfrm>
              <a:off x="6873320" y="4657800"/>
              <a:ext cx="288720" cy="456480"/>
              <a:chOff x="6873320" y="4657800"/>
              <a:chExt cx="288720" cy="45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1FCC9BD9-6800-4C58-97B7-1F7A62AAB402}"/>
                      </a:ext>
                    </a:extLst>
                  </p14:cNvPr>
                  <p14:cNvContentPartPr/>
                  <p14:nvPr/>
                </p14:nvContentPartPr>
                <p14:xfrm>
                  <a:off x="6873320" y="4657800"/>
                  <a:ext cx="140400" cy="43776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1FCC9BD9-6800-4C58-97B7-1F7A62AAB402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6849442" y="4633590"/>
                    <a:ext cx="187678" cy="486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CF8D9A20-622C-439D-B6BD-621A47DFAAA5}"/>
                      </a:ext>
                    </a:extLst>
                  </p14:cNvPr>
                  <p14:cNvContentPartPr/>
                  <p14:nvPr/>
                </p14:nvContentPartPr>
                <p14:xfrm>
                  <a:off x="7037480" y="4997640"/>
                  <a:ext cx="124560" cy="1166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CF8D9A20-622C-439D-B6BD-621A47DFAAA5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7013618" y="4972928"/>
                    <a:ext cx="171807" cy="16556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DF55BC6-65A8-4853-A7E2-C56C92EA339E}"/>
                </a:ext>
              </a:extLst>
            </p:cNvPr>
            <p:cNvGrpSpPr/>
            <p:nvPr/>
          </p:nvGrpSpPr>
          <p:grpSpPr>
            <a:xfrm>
              <a:off x="7480640" y="4618920"/>
              <a:ext cx="105120" cy="412200"/>
              <a:chOff x="7480640" y="4618920"/>
              <a:chExt cx="105120" cy="41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AD4875A2-E198-4A1F-87DD-B9458E8414EC}"/>
                      </a:ext>
                    </a:extLst>
                  </p14:cNvPr>
                  <p14:cNvContentPartPr/>
                  <p14:nvPr/>
                </p14:nvContentPartPr>
                <p14:xfrm>
                  <a:off x="7480640" y="4618920"/>
                  <a:ext cx="25920" cy="41220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AD4875A2-E198-4A1F-87DD-B9458E8414EC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7457076" y="4594208"/>
                    <a:ext cx="72576" cy="461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1C4EDA3F-26B5-46C7-B56F-BBDEA5CF5946}"/>
                      </a:ext>
                    </a:extLst>
                  </p14:cNvPr>
                  <p14:cNvContentPartPr/>
                  <p14:nvPr/>
                </p14:nvContentPartPr>
                <p14:xfrm>
                  <a:off x="7549040" y="4631880"/>
                  <a:ext cx="36720" cy="38232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1C4EDA3F-26B5-46C7-B56F-BBDEA5CF5946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7525196" y="4607182"/>
                    <a:ext cx="83931" cy="43122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E5BE7556-5529-42EB-8FB8-F3B70E086AEA}"/>
                </a:ext>
              </a:extLst>
            </p:cNvPr>
            <p:cNvGrpSpPr/>
            <p:nvPr/>
          </p:nvGrpSpPr>
          <p:grpSpPr>
            <a:xfrm>
              <a:off x="7782680" y="4643040"/>
              <a:ext cx="565200" cy="326160"/>
              <a:chOff x="7782680" y="4643040"/>
              <a:chExt cx="565200" cy="32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C01734A3-9210-46EE-83DD-3D8C92BFB2ED}"/>
                      </a:ext>
                    </a:extLst>
                  </p14:cNvPr>
                  <p14:cNvContentPartPr/>
                  <p14:nvPr/>
                </p14:nvContentPartPr>
                <p14:xfrm>
                  <a:off x="7782680" y="4643040"/>
                  <a:ext cx="163800" cy="21348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C01734A3-9210-46EE-83DD-3D8C92BFB2ED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7759280" y="4618332"/>
                    <a:ext cx="211078" cy="262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BE98B68A-B9C1-4845-809C-712A6FCBC68A}"/>
                      </a:ext>
                    </a:extLst>
                  </p14:cNvPr>
                  <p14:cNvContentPartPr/>
                  <p14:nvPr/>
                </p14:nvContentPartPr>
                <p14:xfrm>
                  <a:off x="8014160" y="4861560"/>
                  <a:ext cx="12600" cy="10764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BE98B68A-B9C1-4845-809C-712A6FCBC68A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990827" y="4836872"/>
                    <a:ext cx="58800" cy="1565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48BC11A5-8844-4121-B8D8-6F6AFBFA349B}"/>
                      </a:ext>
                    </a:extLst>
                  </p14:cNvPr>
                  <p14:cNvContentPartPr/>
                  <p14:nvPr/>
                </p14:nvContentPartPr>
                <p14:xfrm>
                  <a:off x="8180840" y="4851840"/>
                  <a:ext cx="167040" cy="1440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48BC11A5-8844-4121-B8D8-6F6AFBFA349B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8156977" y="4827012"/>
                    <a:ext cx="214288" cy="6355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342050A-253A-4360-9FC7-F4F2013A0D00}"/>
                    </a:ext>
                  </a:extLst>
                </p14:cNvPr>
                <p14:cNvContentPartPr/>
                <p14:nvPr/>
              </p14:nvContentPartPr>
              <p14:xfrm>
                <a:off x="8585840" y="4630800"/>
                <a:ext cx="133200" cy="221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342050A-253A-4360-9FC7-F4F2013A0D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62446" y="4606090"/>
                  <a:ext cx="180465" cy="2703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D6E319C-F3EC-4F08-BF32-9DA55ACA21D9}"/>
                </a:ext>
              </a:extLst>
            </p:cNvPr>
            <p:cNvGrpSpPr/>
            <p:nvPr/>
          </p:nvGrpSpPr>
          <p:grpSpPr>
            <a:xfrm>
              <a:off x="5232440" y="5466360"/>
              <a:ext cx="395640" cy="264240"/>
              <a:chOff x="5232440" y="5466360"/>
              <a:chExt cx="395640" cy="26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ACB6036B-8323-424A-A69A-B1A5FA5EB02E}"/>
                      </a:ext>
                    </a:extLst>
                  </p14:cNvPr>
                  <p14:cNvContentPartPr/>
                  <p14:nvPr/>
                </p14:nvContentPartPr>
                <p14:xfrm>
                  <a:off x="5232440" y="5540520"/>
                  <a:ext cx="315360" cy="51120"/>
                </p14:xfrm>
              </p:contentPart>
            </mc:Choice>
            <mc:Fallback xmlns=""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ACB6036B-8323-424A-A69A-B1A5FA5EB02E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5209062" y="5515943"/>
                    <a:ext cx="362592" cy="997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705B800C-307D-4AEA-826E-3F9C62BDB50B}"/>
                      </a:ext>
                    </a:extLst>
                  </p14:cNvPr>
                  <p14:cNvContentPartPr/>
                  <p14:nvPr/>
                </p14:nvContentPartPr>
                <p14:xfrm>
                  <a:off x="5270240" y="5651400"/>
                  <a:ext cx="204480" cy="55440"/>
                </p14:xfrm>
              </p:contentPart>
            </mc:Choice>
            <mc:Fallback xmlns=""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705B800C-307D-4AEA-826E-3F9C62BDB50B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5246408" y="5627145"/>
                    <a:ext cx="251668" cy="104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334A2F09-B262-4DE4-91F1-F0E916A03A14}"/>
                      </a:ext>
                    </a:extLst>
                  </p14:cNvPr>
                  <p14:cNvContentPartPr/>
                  <p14:nvPr/>
                </p14:nvContentPartPr>
                <p14:xfrm>
                  <a:off x="5485520" y="5466360"/>
                  <a:ext cx="142560" cy="26424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334A2F09-B262-4DE4-91F1-F0E916A03A14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5461681" y="5442159"/>
                    <a:ext cx="189762" cy="3131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3DE0DD1-B0AC-4E4B-8F72-0927202A2BAC}"/>
                </a:ext>
              </a:extLst>
            </p:cNvPr>
            <p:cNvGrpSpPr/>
            <p:nvPr/>
          </p:nvGrpSpPr>
          <p:grpSpPr>
            <a:xfrm>
              <a:off x="6090320" y="5316240"/>
              <a:ext cx="528840" cy="534960"/>
              <a:chOff x="6090320" y="5316240"/>
              <a:chExt cx="528840" cy="53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1E831976-274E-4B92-BCA7-A25F5BEFECED}"/>
                      </a:ext>
                    </a:extLst>
                  </p14:cNvPr>
                  <p14:cNvContentPartPr/>
                  <p14:nvPr/>
                </p14:nvContentPartPr>
                <p14:xfrm>
                  <a:off x="6090320" y="5439000"/>
                  <a:ext cx="145440" cy="37548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1E831976-274E-4B92-BCA7-A25F5BEFECED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6066954" y="5414265"/>
                    <a:ext cx="192648" cy="424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07BCBE52-EF25-483A-BDC6-BE04EAEB9F8E}"/>
                      </a:ext>
                    </a:extLst>
                  </p14:cNvPr>
                  <p14:cNvContentPartPr/>
                  <p14:nvPr/>
                </p14:nvContentPartPr>
                <p14:xfrm>
                  <a:off x="6223520" y="5680200"/>
                  <a:ext cx="28080" cy="6624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07BCBE52-EF25-483A-BDC6-BE04EAEB9F8E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6200199" y="5655484"/>
                    <a:ext cx="75197" cy="115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BD0B9D37-7887-464D-A488-CE16C5922FE3}"/>
                      </a:ext>
                    </a:extLst>
                  </p14:cNvPr>
                  <p14:cNvContentPartPr/>
                  <p14:nvPr/>
                </p14:nvContentPartPr>
                <p14:xfrm>
                  <a:off x="6186800" y="5788200"/>
                  <a:ext cx="133920" cy="6300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BD0B9D37-7887-464D-A488-CE16C5922FE3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6162971" y="5763397"/>
                    <a:ext cx="181102" cy="112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B585F21F-2B88-47E4-82BF-F8F28CBCA24A}"/>
                      </a:ext>
                    </a:extLst>
                  </p14:cNvPr>
                  <p14:cNvContentPartPr/>
                  <p14:nvPr/>
                </p14:nvContentPartPr>
                <p14:xfrm>
                  <a:off x="6316760" y="5316240"/>
                  <a:ext cx="215280" cy="25560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B585F21F-2B88-47E4-82BF-F8F28CBCA24A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292946" y="5291520"/>
                    <a:ext cx="262432" cy="3045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5B3113BD-FD60-4486-9B59-D755A9CAF95F}"/>
                      </a:ext>
                    </a:extLst>
                  </p14:cNvPr>
                  <p14:cNvContentPartPr/>
                  <p14:nvPr/>
                </p14:nvContentPartPr>
                <p14:xfrm>
                  <a:off x="6601160" y="5325600"/>
                  <a:ext cx="18000" cy="11736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5B3113BD-FD60-4486-9B59-D755A9CAF95F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577949" y="5300945"/>
                    <a:ext cx="64895" cy="16617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6105F1F7-2721-4491-8882-B793601529F8}"/>
                </a:ext>
              </a:extLst>
            </p:cNvPr>
            <p:cNvGrpSpPr/>
            <p:nvPr/>
          </p:nvGrpSpPr>
          <p:grpSpPr>
            <a:xfrm>
              <a:off x="6885560" y="5446200"/>
              <a:ext cx="317520" cy="317880"/>
              <a:chOff x="6885560" y="5446200"/>
              <a:chExt cx="317520" cy="317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69DCD092-4106-4878-9468-693C5D7ADD28}"/>
                      </a:ext>
                    </a:extLst>
                  </p14:cNvPr>
                  <p14:cNvContentPartPr/>
                  <p14:nvPr/>
                </p14:nvContentPartPr>
                <p14:xfrm>
                  <a:off x="6885560" y="5446200"/>
                  <a:ext cx="185760" cy="317880"/>
                </p14:xfrm>
              </p:contentPart>
            </mc:Choice>
            <mc:Fallback xmlns=""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69DCD092-4106-4878-9468-693C5D7ADD28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6861745" y="5421976"/>
                    <a:ext cx="232914" cy="366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EE8C3394-DAED-4CC2-8A10-B060151404E9}"/>
                      </a:ext>
                    </a:extLst>
                  </p14:cNvPr>
                  <p14:cNvContentPartPr/>
                  <p14:nvPr/>
                </p14:nvContentPartPr>
                <p14:xfrm>
                  <a:off x="7083560" y="5676600"/>
                  <a:ext cx="119520" cy="8028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EE8C3394-DAED-4CC2-8A10-B060151404E9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7060227" y="5652467"/>
                    <a:ext cx="166661" cy="1290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F20101D9-75E8-4EC9-8D84-366B1DF81216}"/>
                </a:ext>
              </a:extLst>
            </p:cNvPr>
            <p:cNvGrpSpPr/>
            <p:nvPr/>
          </p:nvGrpSpPr>
          <p:grpSpPr>
            <a:xfrm>
              <a:off x="7400000" y="5202120"/>
              <a:ext cx="538200" cy="578520"/>
              <a:chOff x="7400000" y="5202120"/>
              <a:chExt cx="538200" cy="57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97712DE8-AEA8-4CD5-B7D0-ADAF22077724}"/>
                      </a:ext>
                    </a:extLst>
                  </p14:cNvPr>
                  <p14:cNvContentPartPr/>
                  <p14:nvPr/>
                </p14:nvContentPartPr>
                <p14:xfrm>
                  <a:off x="7400000" y="5300400"/>
                  <a:ext cx="150840" cy="38592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97712DE8-AEA8-4CD5-B7D0-ADAF22077724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7376208" y="5276187"/>
                    <a:ext cx="197948" cy="4348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BC707391-4EC0-4072-825A-457EE19CB37F}"/>
                      </a:ext>
                    </a:extLst>
                  </p14:cNvPr>
                  <p14:cNvContentPartPr/>
                  <p14:nvPr/>
                </p14:nvContentPartPr>
                <p14:xfrm>
                  <a:off x="7509440" y="5599200"/>
                  <a:ext cx="125280" cy="18144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BC707391-4EC0-4072-825A-457EE19CB37F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7485623" y="5575041"/>
                    <a:ext cx="172439" cy="230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EF77FC63-76F1-4038-B33F-29C87E647276}"/>
                      </a:ext>
                    </a:extLst>
                  </p14:cNvPr>
                  <p14:cNvContentPartPr/>
                  <p14:nvPr/>
                </p14:nvContentPartPr>
                <p14:xfrm>
                  <a:off x="7559480" y="5202120"/>
                  <a:ext cx="159480" cy="196200"/>
                </p14:xfrm>
              </p:contentPart>
            </mc:Choice>
            <mc:Fallback xmlns=""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EF77FC63-76F1-4038-B33F-29C87E647276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7536153" y="5177410"/>
                    <a:ext cx="206610" cy="245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3D597E36-1780-41A2-A542-6F7A579CBF64}"/>
                      </a:ext>
                    </a:extLst>
                  </p14:cNvPr>
                  <p14:cNvContentPartPr/>
                  <p14:nvPr/>
                </p14:nvContentPartPr>
                <p14:xfrm>
                  <a:off x="7817240" y="5236680"/>
                  <a:ext cx="120960" cy="159480"/>
                </p14:xfrm>
              </p:contentPart>
            </mc:Choice>
            <mc:Fallback xmlns=""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3D597E36-1780-41A2-A542-6F7A579CBF64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7793429" y="5212486"/>
                    <a:ext cx="168106" cy="2083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F60D45E1-1E22-4443-A4D7-314F96AB6166}"/>
                </a:ext>
              </a:extLst>
            </p:cNvPr>
            <p:cNvGrpSpPr/>
            <p:nvPr/>
          </p:nvGrpSpPr>
          <p:grpSpPr>
            <a:xfrm>
              <a:off x="8104160" y="5351160"/>
              <a:ext cx="261000" cy="386640"/>
              <a:chOff x="8104160" y="5351160"/>
              <a:chExt cx="261000" cy="38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7E196E84-4E67-4AD4-AAF9-C8BA3A6D9DB6}"/>
                      </a:ext>
                    </a:extLst>
                  </p14:cNvPr>
                  <p14:cNvContentPartPr/>
                  <p14:nvPr/>
                </p14:nvContentPartPr>
                <p14:xfrm>
                  <a:off x="8104160" y="5351160"/>
                  <a:ext cx="129960" cy="340920"/>
                </p14:xfrm>
              </p:contentPart>
            </mc:Choice>
            <mc:Fallback xmlns=""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7E196E84-4E67-4AD4-AAF9-C8BA3A6D9DB6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8080358" y="5326420"/>
                    <a:ext cx="177088" cy="389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D976DD8E-AF83-4C64-AAB9-55EE1F81E6ED}"/>
                      </a:ext>
                    </a:extLst>
                  </p14:cNvPr>
                  <p14:cNvContentPartPr/>
                  <p14:nvPr/>
                </p14:nvContentPartPr>
                <p14:xfrm>
                  <a:off x="8220800" y="5576880"/>
                  <a:ext cx="144360" cy="11664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D976DD8E-AF83-4C64-AAB9-55EE1F81E6ED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8196978" y="5552168"/>
                    <a:ext cx="191527" cy="165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D1343A4F-0368-4D80-992B-F7D6E1D20355}"/>
                      </a:ext>
                    </a:extLst>
                  </p14:cNvPr>
                  <p14:cNvContentPartPr/>
                  <p14:nvPr/>
                </p14:nvContentPartPr>
                <p14:xfrm>
                  <a:off x="8321960" y="5679840"/>
                  <a:ext cx="11520" cy="57960"/>
                </p14:xfrm>
              </p:contentPart>
            </mc:Choice>
            <mc:Fallback xmlns=""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D1343A4F-0368-4D80-992B-F7D6E1D20355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8298920" y="5655281"/>
                    <a:ext cx="57139" cy="10658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66D383F-42F7-461B-8F6E-3D04039F1536}"/>
                </a:ext>
              </a:extLst>
            </p:cNvPr>
            <p:cNvGrpSpPr/>
            <p:nvPr/>
          </p:nvGrpSpPr>
          <p:grpSpPr>
            <a:xfrm>
              <a:off x="8622200" y="5305800"/>
              <a:ext cx="156960" cy="332280"/>
              <a:chOff x="8622200" y="5305800"/>
              <a:chExt cx="156960" cy="33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42593047-1082-4BF5-B6F3-E4701E2B049A}"/>
                      </a:ext>
                    </a:extLst>
                  </p14:cNvPr>
                  <p14:cNvContentPartPr/>
                  <p14:nvPr/>
                </p14:nvContentPartPr>
                <p14:xfrm>
                  <a:off x="8622200" y="5307240"/>
                  <a:ext cx="44640" cy="330840"/>
                </p14:xfrm>
              </p:contentPart>
            </mc:Choice>
            <mc:Fallback xmlns=""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42593047-1082-4BF5-B6F3-E4701E2B049A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8598455" y="5282514"/>
                    <a:ext cx="91654" cy="37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E4AEB3BC-D75F-4A7B-97C6-EDA07882C5A6}"/>
                      </a:ext>
                    </a:extLst>
                  </p14:cNvPr>
                  <p14:cNvContentPartPr/>
                  <p14:nvPr/>
                </p14:nvContentPartPr>
                <p14:xfrm>
                  <a:off x="8741000" y="5305800"/>
                  <a:ext cx="38160" cy="23580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E4AEB3BC-D75F-4A7B-97C6-EDA07882C5A6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8717916" y="5281577"/>
                    <a:ext cx="84800" cy="2847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017F364D-7439-42B2-B736-27AF0AEE0944}"/>
                </a:ext>
              </a:extLst>
            </p:cNvPr>
            <p:cNvGrpSpPr/>
            <p:nvPr/>
          </p:nvGrpSpPr>
          <p:grpSpPr>
            <a:xfrm>
              <a:off x="8935400" y="5321640"/>
              <a:ext cx="369720" cy="285120"/>
              <a:chOff x="8935400" y="5321640"/>
              <a:chExt cx="36972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7B63CAC9-D14E-44CC-AFD7-62E5E51D00DC}"/>
                      </a:ext>
                    </a:extLst>
                  </p14:cNvPr>
                  <p14:cNvContentPartPr/>
                  <p14:nvPr/>
                </p14:nvContentPartPr>
                <p14:xfrm>
                  <a:off x="8935400" y="5321640"/>
                  <a:ext cx="122040" cy="18936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7B63CAC9-D14E-44CC-AFD7-62E5E51D00DC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8912041" y="5296919"/>
                    <a:ext cx="169235" cy="2383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429F022D-64A4-4344-83A3-7510D78D3C4E}"/>
                      </a:ext>
                    </a:extLst>
                  </p14:cNvPr>
                  <p14:cNvContentPartPr/>
                  <p14:nvPr/>
                </p14:nvContentPartPr>
                <p14:xfrm>
                  <a:off x="9107480" y="5499120"/>
                  <a:ext cx="197640" cy="107640"/>
                </p14:xfrm>
              </p:contentPart>
            </mc:Choice>
            <mc:Fallback xmlns=""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429F022D-64A4-4344-83A3-7510D78D3C4E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9084088" y="5474926"/>
                    <a:ext cx="244902" cy="15652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77D5695-F037-47CC-908C-F628005AE706}"/>
                    </a:ext>
                  </a:extLst>
                </p14:cNvPr>
                <p14:cNvContentPartPr/>
                <p14:nvPr/>
              </p14:nvContentPartPr>
              <p14:xfrm>
                <a:off x="9488360" y="5505240"/>
                <a:ext cx="5040" cy="16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77D5695-F037-47CC-908C-F628005AE7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65909" y="5480358"/>
                  <a:ext cx="50400" cy="66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B42DAFB-89D8-48AB-8B25-BD8257BC3B59}"/>
                    </a:ext>
                  </a:extLst>
                </p14:cNvPr>
                <p14:cNvContentPartPr/>
                <p14:nvPr/>
              </p14:nvContentPartPr>
              <p14:xfrm>
                <a:off x="9767000" y="5311200"/>
                <a:ext cx="178560" cy="199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B42DAFB-89D8-48AB-8B25-BD8257BC3B5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43192" y="5286517"/>
                  <a:ext cx="225700" cy="248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EE6C88D-8BAB-4F7D-AEBE-CD1B8E0F7FDD}"/>
                    </a:ext>
                  </a:extLst>
                </p14:cNvPr>
                <p14:cNvContentPartPr/>
                <p14:nvPr/>
              </p14:nvContentPartPr>
              <p14:xfrm>
                <a:off x="3133280" y="5450880"/>
                <a:ext cx="223920" cy="234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EE6C88D-8BAB-4F7D-AEBE-CD1B8E0F7FD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09935" y="5426196"/>
                  <a:ext cx="271086" cy="282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F05846C-54F4-467E-BB29-CD4B6E10A712}"/>
                    </a:ext>
                  </a:extLst>
                </p14:cNvPr>
                <p14:cNvContentPartPr/>
                <p14:nvPr/>
              </p14:nvContentPartPr>
              <p14:xfrm>
                <a:off x="3507320" y="5485440"/>
                <a:ext cx="140400" cy="146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F05846C-54F4-467E-BB29-CD4B6E10A7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83920" y="5460751"/>
                  <a:ext cx="187678" cy="195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463FC6D-0613-4FA9-AEA9-90C3E9F83C5C}"/>
                    </a:ext>
                  </a:extLst>
                </p14:cNvPr>
                <p14:cNvContentPartPr/>
                <p14:nvPr/>
              </p14:nvContentPartPr>
              <p14:xfrm>
                <a:off x="3790280" y="5525400"/>
                <a:ext cx="58680" cy="416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463FC6D-0613-4FA9-AEA9-90C3E9F83C5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67092" y="5500687"/>
                  <a:ext cx="105529" cy="46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E28F6ED-AD11-4F45-B595-5F2BD91D610D}"/>
                    </a:ext>
                  </a:extLst>
                </p14:cNvPr>
                <p14:cNvContentPartPr/>
                <p14:nvPr/>
              </p14:nvContentPartPr>
              <p14:xfrm>
                <a:off x="3882080" y="5531880"/>
                <a:ext cx="54360" cy="36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E28F6ED-AD11-4F45-B595-5F2BD91D610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58238" y="5507664"/>
                  <a:ext cx="101567" cy="416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B65B4F-85C7-406C-82AB-A77763D014EC}"/>
                    </a:ext>
                  </a:extLst>
                </p14:cNvPr>
                <p14:cNvContentPartPr/>
                <p14:nvPr/>
              </p14:nvContentPartPr>
              <p14:xfrm>
                <a:off x="4072160" y="5620080"/>
                <a:ext cx="110880" cy="181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B65B4F-85C7-406C-82AB-A77763D014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48842" y="5595361"/>
                  <a:ext cx="157992" cy="230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8C32A8-0FF1-4A46-82C0-DA5E24C8E000}"/>
                    </a:ext>
                  </a:extLst>
                </p14:cNvPr>
                <p14:cNvContentPartPr/>
                <p14:nvPr/>
              </p14:nvContentPartPr>
              <p14:xfrm>
                <a:off x="4245680" y="5784600"/>
                <a:ext cx="30240" cy="119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8C32A8-0FF1-4A46-82C0-DA5E24C8E0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22055" y="5759933"/>
                  <a:ext cx="77018" cy="1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176679E-99C1-4868-A242-DA64B2B3CE22}"/>
                    </a:ext>
                  </a:extLst>
                </p14:cNvPr>
                <p14:cNvContentPartPr/>
                <p14:nvPr/>
              </p14:nvContentPartPr>
              <p14:xfrm>
                <a:off x="4394720" y="5757240"/>
                <a:ext cx="133920" cy="31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176679E-99C1-4868-A242-DA64B2B3CE2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70891" y="5732771"/>
                  <a:ext cx="181102" cy="79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424F289-C50B-477E-A4C2-0FCBD0EB616D}"/>
                    </a:ext>
                  </a:extLst>
                </p14:cNvPr>
                <p14:cNvContentPartPr/>
                <p14:nvPr/>
              </p14:nvContentPartPr>
              <p14:xfrm>
                <a:off x="4675520" y="5574720"/>
                <a:ext cx="97200" cy="181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424F289-C50B-477E-A4C2-0FCBD0EB616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651696" y="5550019"/>
                  <a:ext cx="144371" cy="230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93C1381-8AC2-4C99-94B3-2C318F3BB9E2}"/>
                    </a:ext>
                  </a:extLst>
                </p14:cNvPr>
                <p14:cNvContentPartPr/>
                <p14:nvPr/>
              </p14:nvContentPartPr>
              <p14:xfrm>
                <a:off x="2976680" y="5514240"/>
                <a:ext cx="167400" cy="449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93C1381-8AC2-4C99-94B3-2C318F3BB9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52834" y="5490029"/>
                  <a:ext cx="214615" cy="498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DFAD852-2EEC-4D1B-AA34-95E415D80522}"/>
                    </a:ext>
                  </a:extLst>
                </p14:cNvPr>
                <p14:cNvContentPartPr/>
                <p14:nvPr/>
              </p14:nvContentPartPr>
              <p14:xfrm>
                <a:off x="3185480" y="5833920"/>
                <a:ext cx="140760" cy="155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DFAD852-2EEC-4D1B-AA34-95E415D8052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61622" y="5809234"/>
                  <a:ext cx="187998" cy="204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429036-1102-4150-976D-8CC5557F11C3}"/>
                    </a:ext>
                  </a:extLst>
                </p14:cNvPr>
                <p14:cNvContentPartPr/>
                <p14:nvPr/>
              </p14:nvContentPartPr>
              <p14:xfrm>
                <a:off x="791840" y="5741040"/>
                <a:ext cx="319320" cy="42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429036-1102-4150-976D-8CC5557F11C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8010" y="5716552"/>
                  <a:ext cx="366503" cy="90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CB6EAD7-68C7-4218-8687-2040968DE89B}"/>
                    </a:ext>
                  </a:extLst>
                </p14:cNvPr>
                <p14:cNvContentPartPr/>
                <p14:nvPr/>
              </p14:nvContentPartPr>
              <p14:xfrm>
                <a:off x="815240" y="5857320"/>
                <a:ext cx="294120" cy="64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CB6EAD7-68C7-4218-8687-2040968DE8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1882" y="5833167"/>
                  <a:ext cx="341313" cy="112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CDBEA91-3DC9-4C0E-ADE9-B83E90185FDC}"/>
                    </a:ext>
                  </a:extLst>
                </p14:cNvPr>
                <p14:cNvContentPartPr/>
                <p14:nvPr/>
              </p14:nvContentPartPr>
              <p14:xfrm>
                <a:off x="1054280" y="5648520"/>
                <a:ext cx="203400" cy="233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CDBEA91-3DC9-4C0E-ADE9-B83E90185FD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0463" y="5623822"/>
                  <a:ext cx="250558" cy="282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BC973C-513D-468C-9AE1-1F5C2B14CE3A}"/>
                    </a:ext>
                  </a:extLst>
                </p14:cNvPr>
                <p14:cNvContentPartPr/>
                <p14:nvPr/>
              </p14:nvContentPartPr>
              <p14:xfrm>
                <a:off x="1702640" y="5599200"/>
                <a:ext cx="141120" cy="427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BC973C-513D-468C-9AE1-1F5C2B14CE3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679279" y="5574973"/>
                  <a:ext cx="188319" cy="47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E7AFE0-B1F9-4B9D-8A67-0B4ED6A5F214}"/>
                    </a:ext>
                  </a:extLst>
                </p14:cNvPr>
                <p14:cNvContentPartPr/>
                <p14:nvPr/>
              </p14:nvContentPartPr>
              <p14:xfrm>
                <a:off x="1857080" y="5938680"/>
                <a:ext cx="26280" cy="78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E7AFE0-B1F9-4B9D-8A67-0B4ED6A5F21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833189" y="5914494"/>
                  <a:ext cx="73584" cy="127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20C5581-251A-4BE6-965A-E549DD86DB9D}"/>
                    </a:ext>
                  </a:extLst>
                </p14:cNvPr>
                <p14:cNvContentPartPr/>
                <p14:nvPr/>
              </p14:nvContentPartPr>
              <p14:xfrm>
                <a:off x="1818560" y="6077640"/>
                <a:ext cx="101880" cy="35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20C5581-251A-4BE6-965A-E549DD86DB9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94756" y="6053385"/>
                  <a:ext cx="149011" cy="84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6582826-901D-41DB-B639-EE551340E4F9}"/>
                    </a:ext>
                  </a:extLst>
                </p14:cNvPr>
                <p14:cNvContentPartPr/>
                <p14:nvPr/>
              </p14:nvContentPartPr>
              <p14:xfrm>
                <a:off x="1886600" y="5512440"/>
                <a:ext cx="173880" cy="232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6582826-901D-41DB-B639-EE551340E4F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62781" y="5488246"/>
                  <a:ext cx="221042" cy="28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EC3830C-1C7D-43A9-BA13-EC2EFF8A1334}"/>
                    </a:ext>
                  </a:extLst>
                </p14:cNvPr>
                <p14:cNvContentPartPr/>
                <p14:nvPr/>
              </p14:nvContentPartPr>
              <p14:xfrm>
                <a:off x="2187200" y="5508840"/>
                <a:ext cx="25560" cy="165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EC3830C-1C7D-43A9-BA13-EC2EFF8A133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63533" y="5484144"/>
                  <a:ext cx="72420" cy="214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5A880A0-4829-40D9-BCF4-014F61FCF1F7}"/>
                    </a:ext>
                  </a:extLst>
                </p14:cNvPr>
                <p14:cNvContentPartPr/>
                <p14:nvPr/>
              </p14:nvContentPartPr>
              <p14:xfrm>
                <a:off x="2389880" y="5650680"/>
                <a:ext cx="125640" cy="401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5A880A0-4829-40D9-BCF4-014F61FCF1F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66560" y="5626466"/>
                  <a:ext cx="172755" cy="450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61119C7-222F-4C40-AEBE-1EAA3ADA297E}"/>
                    </a:ext>
                  </a:extLst>
                </p14:cNvPr>
                <p14:cNvContentPartPr/>
                <p14:nvPr/>
              </p14:nvContentPartPr>
              <p14:xfrm>
                <a:off x="2551880" y="5935800"/>
                <a:ext cx="194400" cy="117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61119C7-222F-4C40-AEBE-1EAA3ADA297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28056" y="5911069"/>
                  <a:ext cx="241571" cy="166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E54FB6B-23D4-48DD-9018-0A1A848FFBDE}"/>
                    </a:ext>
                  </a:extLst>
                </p14:cNvPr>
                <p14:cNvContentPartPr/>
                <p14:nvPr/>
              </p14:nvContentPartPr>
              <p14:xfrm>
                <a:off x="593480" y="6443040"/>
                <a:ext cx="244800" cy="28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E54FB6B-23D4-48DD-9018-0A1A848FFBD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69620" y="6418212"/>
                  <a:ext cx="292042" cy="77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0DC11F0-4F10-4897-8102-0CBC927FC4A4}"/>
                    </a:ext>
                  </a:extLst>
                </p14:cNvPr>
                <p14:cNvContentPartPr/>
                <p14:nvPr/>
              </p14:nvContentPartPr>
              <p14:xfrm>
                <a:off x="561800" y="6578760"/>
                <a:ext cx="223920" cy="45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0DC11F0-4F10-4897-8102-0CBC927FC4A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7979" y="6554108"/>
                  <a:ext cx="271086" cy="94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FF28936-0A61-416D-9158-14BAB919322F}"/>
                    </a:ext>
                  </a:extLst>
                </p14:cNvPr>
                <p14:cNvContentPartPr/>
                <p14:nvPr/>
              </p14:nvContentPartPr>
              <p14:xfrm>
                <a:off x="763040" y="6347640"/>
                <a:ext cx="176040" cy="318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FF28936-0A61-416D-9158-14BAB919322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9251" y="6322942"/>
                  <a:ext cx="223143" cy="367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68411FD-D1FF-41E6-9BEA-06B6A01C222B}"/>
                    </a:ext>
                  </a:extLst>
                </p14:cNvPr>
                <p14:cNvContentPartPr/>
                <p14:nvPr/>
              </p14:nvContentPartPr>
              <p14:xfrm>
                <a:off x="1232480" y="6285720"/>
                <a:ext cx="122400" cy="342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68411FD-D1FF-41E6-9BEA-06B6A01C222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09143" y="6261487"/>
                  <a:ext cx="16955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F9B8586-E4F9-48B1-A5A2-407F2242F662}"/>
                    </a:ext>
                  </a:extLst>
                </p14:cNvPr>
                <p14:cNvContentPartPr/>
                <p14:nvPr/>
              </p14:nvContentPartPr>
              <p14:xfrm>
                <a:off x="1404560" y="6545280"/>
                <a:ext cx="46080" cy="120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F9B8586-E4F9-48B1-A5A2-407F2242F66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80807" y="6521061"/>
                  <a:ext cx="93110" cy="169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ECE761C-9435-4DF0-BAF2-1D32F9B5622C}"/>
                    </a:ext>
                  </a:extLst>
                </p14:cNvPr>
                <p14:cNvContentPartPr/>
                <p14:nvPr/>
              </p14:nvContentPartPr>
              <p14:xfrm>
                <a:off x="1375760" y="6633840"/>
                <a:ext cx="111600" cy="29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ECE761C-9435-4DF0-BAF2-1D32F9B562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51914" y="6608940"/>
                  <a:ext cx="158815" cy="79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92EA07C-D700-4EC5-B51D-EEEE74655953}"/>
                    </a:ext>
                  </a:extLst>
                </p14:cNvPr>
                <p14:cNvContentPartPr/>
                <p14:nvPr/>
              </p14:nvContentPartPr>
              <p14:xfrm>
                <a:off x="1430120" y="6144600"/>
                <a:ext cx="220680" cy="347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92EA07C-D700-4EC5-B51D-EEEE7465595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06288" y="6119866"/>
                  <a:ext cx="267866" cy="396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324307-5C37-4A99-9F5D-AA35B0EB0078}"/>
                    </a:ext>
                  </a:extLst>
                </p14:cNvPr>
                <p14:cNvContentPartPr/>
                <p14:nvPr/>
              </p14:nvContentPartPr>
              <p14:xfrm>
                <a:off x="1804160" y="6296160"/>
                <a:ext cx="10080" cy="74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324307-5C37-4A99-9F5D-AA35B0EB007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80160" y="6271440"/>
                  <a:ext cx="57600" cy="123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68C0E9C-E083-4C7D-B3AF-A98D2353993C}"/>
                    </a:ext>
                  </a:extLst>
                </p14:cNvPr>
                <p14:cNvContentPartPr/>
                <p14:nvPr/>
              </p14:nvContentPartPr>
              <p14:xfrm>
                <a:off x="1761320" y="6276360"/>
                <a:ext cx="17280" cy="144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68C0E9C-E083-4C7D-B3AF-A98D2353993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37320" y="6251664"/>
                  <a:ext cx="64800" cy="193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80B0F7F-4332-42DD-AB9E-78024F755812}"/>
                    </a:ext>
                  </a:extLst>
                </p14:cNvPr>
                <p14:cNvContentPartPr/>
                <p14:nvPr/>
              </p14:nvContentPartPr>
              <p14:xfrm>
                <a:off x="1970840" y="6385080"/>
                <a:ext cx="144000" cy="347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80B0F7F-4332-42DD-AB9E-78024F75581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47078" y="6360381"/>
                  <a:ext cx="191050" cy="396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4BBDC02-85F1-415D-B13C-2006CB7C3539}"/>
                    </a:ext>
                  </a:extLst>
                </p14:cNvPr>
                <p14:cNvContentPartPr/>
                <p14:nvPr/>
              </p14:nvContentPartPr>
              <p14:xfrm>
                <a:off x="2123840" y="6620880"/>
                <a:ext cx="137880" cy="123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4BBDC02-85F1-415D-B13C-2006CB7C35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99985" y="6596112"/>
                  <a:ext cx="185112" cy="172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5683968-BA3D-4BB5-BE31-B42C7665EC23}"/>
                    </a:ext>
                  </a:extLst>
                </p14:cNvPr>
                <p14:cNvContentPartPr/>
                <p14:nvPr/>
              </p14:nvContentPartPr>
              <p14:xfrm>
                <a:off x="2410040" y="6360240"/>
                <a:ext cx="108360" cy="362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5683968-BA3D-4BB5-BE31-B42C7665EC2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86277" y="6335511"/>
                  <a:ext cx="155411" cy="411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C040234-435A-481F-91B9-896C594EA148}"/>
                    </a:ext>
                  </a:extLst>
                </p14:cNvPr>
                <p14:cNvContentPartPr/>
                <p14:nvPr/>
              </p14:nvContentPartPr>
              <p14:xfrm>
                <a:off x="2561600" y="6576960"/>
                <a:ext cx="120600" cy="141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C040234-435A-481F-91B9-896C594EA14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37766" y="6552312"/>
                  <a:ext cx="167791" cy="190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4BA331B-26BE-4CD1-93C8-A7D2AF0DCBD4}"/>
                    </a:ext>
                  </a:extLst>
                </p14:cNvPr>
                <p14:cNvContentPartPr/>
                <p14:nvPr/>
              </p14:nvContentPartPr>
              <p14:xfrm>
                <a:off x="2606960" y="6193920"/>
                <a:ext cx="202680" cy="267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4BA331B-26BE-4CD1-93C8-A7D2AF0DCB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83592" y="6169706"/>
                  <a:ext cx="249893" cy="316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7DC917A-AD83-4276-8BDF-46F1C9B80BED}"/>
                    </a:ext>
                  </a:extLst>
                </p14:cNvPr>
                <p14:cNvContentPartPr/>
                <p14:nvPr/>
              </p14:nvContentPartPr>
              <p14:xfrm>
                <a:off x="2889920" y="6223800"/>
                <a:ext cx="140400" cy="146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7DC917A-AD83-4276-8BDF-46F1C9B80BE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66520" y="6199133"/>
                  <a:ext cx="187678" cy="1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6B9D964-7765-424E-93CA-DA2B8FA0E861}"/>
                    </a:ext>
                  </a:extLst>
                </p14:cNvPr>
                <p14:cNvContentPartPr/>
                <p14:nvPr/>
              </p14:nvContentPartPr>
              <p14:xfrm>
                <a:off x="3137960" y="6418200"/>
                <a:ext cx="108720" cy="353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6B9D964-7765-424E-93CA-DA2B8FA0E86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114118" y="6393478"/>
                  <a:ext cx="155927" cy="402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B3774C2-B8AA-40CE-83A5-8E96A21E6EDD}"/>
                    </a:ext>
                  </a:extLst>
                </p14:cNvPr>
                <p14:cNvContentPartPr/>
                <p14:nvPr/>
              </p14:nvContentPartPr>
              <p14:xfrm>
                <a:off x="3308240" y="6588120"/>
                <a:ext cx="102960" cy="55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B3774C2-B8AA-40CE-83A5-8E96A21E6ED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84407" y="6563865"/>
                  <a:ext cx="150150" cy="104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9BA7CA2-76F2-4A3E-9C51-312305A00F91}"/>
                    </a:ext>
                  </a:extLst>
                </p14:cNvPr>
                <p14:cNvContentPartPr/>
                <p14:nvPr/>
              </p14:nvContentPartPr>
              <p14:xfrm>
                <a:off x="3363320" y="6639240"/>
                <a:ext cx="9360" cy="123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9BA7CA2-76F2-4A3E-9C51-312305A00F9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9920" y="6614517"/>
                  <a:ext cx="55692" cy="17207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7D7A5CE8-0772-4FDF-8600-C2C140BAA8DC}"/>
                </a:ext>
              </a:extLst>
            </p:cNvPr>
            <p:cNvGrpSpPr/>
            <p:nvPr/>
          </p:nvGrpSpPr>
          <p:grpSpPr>
            <a:xfrm>
              <a:off x="3698840" y="6179520"/>
              <a:ext cx="1534320" cy="569160"/>
              <a:chOff x="3698840" y="6179520"/>
              <a:chExt cx="1534320" cy="56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5A942462-2E69-4BA6-B736-61E860B97F86}"/>
                      </a:ext>
                    </a:extLst>
                  </p14:cNvPr>
                  <p14:cNvContentPartPr/>
                  <p14:nvPr/>
                </p14:nvContentPartPr>
                <p14:xfrm>
                  <a:off x="3698840" y="6379680"/>
                  <a:ext cx="146520" cy="35244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5A942462-2E69-4BA6-B736-61E860B97F86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3675054" y="6354965"/>
                    <a:ext cx="193616" cy="401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4F20D0C9-8339-4F63-9969-B705F1BDF0A7}"/>
                      </a:ext>
                    </a:extLst>
                  </p14:cNvPr>
                  <p14:cNvContentPartPr/>
                  <p14:nvPr/>
                </p14:nvContentPartPr>
                <p14:xfrm>
                  <a:off x="3909440" y="6583080"/>
                  <a:ext cx="102240" cy="165600"/>
                </p14:xfrm>
              </p:contentPart>
            </mc:Choice>
            <mc:Fallback xmlns=""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4F20D0C9-8339-4F63-9969-B705F1BDF0A7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3885663" y="6558364"/>
                    <a:ext cx="149318" cy="214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2A4E19BE-B250-4033-B7F1-E84B4B97E36E}"/>
                      </a:ext>
                    </a:extLst>
                  </p14:cNvPr>
                  <p14:cNvContentPartPr/>
                  <p14:nvPr/>
                </p14:nvContentPartPr>
                <p14:xfrm>
                  <a:off x="3904400" y="6534840"/>
                  <a:ext cx="142920" cy="73440"/>
                </p14:xfrm>
              </p:contentPart>
            </mc:Choice>
            <mc:Fallback xmlns=""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2A4E19BE-B250-4033-B7F1-E84B4B97E36E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3880580" y="6510689"/>
                    <a:ext cx="190084" cy="1222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79FBEBA8-9B98-42AB-932B-47D9E5061D3D}"/>
                      </a:ext>
                    </a:extLst>
                  </p14:cNvPr>
                  <p14:cNvContentPartPr/>
                  <p14:nvPr/>
                </p14:nvContentPartPr>
                <p14:xfrm>
                  <a:off x="3806120" y="6179520"/>
                  <a:ext cx="187200" cy="245880"/>
                </p14:xfrm>
              </p:contentPart>
            </mc:Choice>
            <mc:Fallback xmlns=""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79FBEBA8-9B98-42AB-932B-47D9E5061D3D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3782780" y="6154784"/>
                    <a:ext cx="234357" cy="2948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7579709A-EA4B-45EA-817A-E866C93D8CA1}"/>
                      </a:ext>
                    </a:extLst>
                  </p14:cNvPr>
                  <p14:cNvContentPartPr/>
                  <p14:nvPr/>
                </p14:nvContentPartPr>
                <p14:xfrm>
                  <a:off x="4066400" y="6196440"/>
                  <a:ext cx="154440" cy="194760"/>
                </p14:xfrm>
              </p:contentPart>
            </mc:Choice>
            <mc:Fallback xmlns=""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7579709A-EA4B-45EA-817A-E866C93D8CA1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4042567" y="6171724"/>
                    <a:ext cx="201630" cy="2436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58DB942B-788E-4DC1-B92F-42008D0D4247}"/>
                      </a:ext>
                    </a:extLst>
                  </p14:cNvPr>
                  <p14:cNvContentPartPr/>
                  <p14:nvPr/>
                </p14:nvContentPartPr>
                <p14:xfrm>
                  <a:off x="4368080" y="6327840"/>
                  <a:ext cx="12600" cy="4028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58DB942B-788E-4DC1-B92F-42008D0D4247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4344747" y="6303126"/>
                    <a:ext cx="58800" cy="451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74C52225-BB23-4E3F-B154-D19563160716}"/>
                      </a:ext>
                    </a:extLst>
                  </p14:cNvPr>
                  <p14:cNvContentPartPr/>
                  <p14:nvPr/>
                </p14:nvContentPartPr>
                <p14:xfrm>
                  <a:off x="4468880" y="6341160"/>
                  <a:ext cx="23400" cy="309240"/>
                </p14:xfrm>
              </p:contentPart>
            </mc:Choice>
            <mc:Fallback xmlns=""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74C52225-BB23-4E3F-B154-D19563160716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4445002" y="6316954"/>
                    <a:ext cx="70678" cy="358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262A2DA3-D075-4EEC-A4B0-6FC57F3E5DFB}"/>
                      </a:ext>
                    </a:extLst>
                  </p14:cNvPr>
                  <p14:cNvContentPartPr/>
                  <p14:nvPr/>
                </p14:nvContentPartPr>
                <p14:xfrm>
                  <a:off x="4588400" y="6372480"/>
                  <a:ext cx="120240" cy="19800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262A2DA3-D075-4EEC-A4B0-6FC57F3E5DFB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4565112" y="6347792"/>
                    <a:ext cx="167290" cy="2468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E5750B6B-8F2B-462D-8207-07ED54752C8E}"/>
                      </a:ext>
                    </a:extLst>
                  </p14:cNvPr>
                  <p14:cNvContentPartPr/>
                  <p14:nvPr/>
                </p14:nvContentPartPr>
                <p14:xfrm>
                  <a:off x="4745720" y="6579840"/>
                  <a:ext cx="18000" cy="10764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E5750B6B-8F2B-462D-8207-07ED54752C8E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4722036" y="6555152"/>
                    <a:ext cx="64895" cy="1565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BECA4F68-775B-4F0F-9EAF-03793020369B}"/>
                      </a:ext>
                    </a:extLst>
                  </p14:cNvPr>
                  <p14:cNvContentPartPr/>
                  <p14:nvPr/>
                </p14:nvContentPartPr>
                <p14:xfrm>
                  <a:off x="4901240" y="6530520"/>
                  <a:ext cx="14760" cy="3132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BECA4F68-775B-4F0F-9EAF-03793020369B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4877434" y="6506541"/>
                    <a:ext cx="61897" cy="79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9EDB7A63-1D05-4C02-BEF9-B3DF5B924CF4}"/>
                      </a:ext>
                    </a:extLst>
                  </p14:cNvPr>
                  <p14:cNvContentPartPr/>
                  <p14:nvPr/>
                </p14:nvContentPartPr>
                <p14:xfrm>
                  <a:off x="5013920" y="6526560"/>
                  <a:ext cx="14760" cy="2988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9EDB7A63-1D05-4C02-BEF9-B3DF5B924CF4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4990114" y="6501660"/>
                    <a:ext cx="61897" cy="79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54083357-7D4E-4F3A-A332-6F7B25C919C5}"/>
                      </a:ext>
                    </a:extLst>
                  </p14:cNvPr>
                  <p14:cNvContentPartPr/>
                  <p14:nvPr/>
                </p14:nvContentPartPr>
                <p14:xfrm>
                  <a:off x="5113280" y="6327120"/>
                  <a:ext cx="119880" cy="170280"/>
                </p14:xfrm>
              </p:contentPart>
            </mc:Choice>
            <mc:Fallback xmlns=""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54083357-7D4E-4F3A-A332-6F7B25C919C5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5089494" y="6302370"/>
                    <a:ext cx="166976" cy="2192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3FFA6C06-05AA-4170-B885-A790AE1A6834}"/>
                </a:ext>
              </a:extLst>
            </p:cNvPr>
            <p:cNvGrpSpPr/>
            <p:nvPr/>
          </p:nvGrpSpPr>
          <p:grpSpPr>
            <a:xfrm>
              <a:off x="5580200" y="6297600"/>
              <a:ext cx="378000" cy="271080"/>
              <a:chOff x="5580200" y="6297600"/>
              <a:chExt cx="378000" cy="27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1C3603A9-A1B4-412D-B789-EBDEE77A6D89}"/>
                      </a:ext>
                    </a:extLst>
                  </p14:cNvPr>
                  <p14:cNvContentPartPr/>
                  <p14:nvPr/>
                </p14:nvContentPartPr>
                <p14:xfrm>
                  <a:off x="5602160" y="6363480"/>
                  <a:ext cx="264600" cy="3636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1C3603A9-A1B4-412D-B789-EBDEE77A6D8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5578799" y="6338576"/>
                    <a:ext cx="311799" cy="856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9869F9A1-0395-44C9-89BD-9DBCCE980C4B}"/>
                      </a:ext>
                    </a:extLst>
                  </p14:cNvPr>
                  <p14:cNvContentPartPr/>
                  <p14:nvPr/>
                </p14:nvContentPartPr>
                <p14:xfrm>
                  <a:off x="5580200" y="6467160"/>
                  <a:ext cx="250200" cy="4968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9869F9A1-0395-44C9-89BD-9DBCCE980C4B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5556371" y="6442566"/>
                    <a:ext cx="297381" cy="98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1DAAD0E2-1999-49A8-9448-4800BFA43BBE}"/>
                      </a:ext>
                    </a:extLst>
                  </p14:cNvPr>
                  <p14:cNvContentPartPr/>
                  <p14:nvPr/>
                </p14:nvContentPartPr>
                <p14:xfrm>
                  <a:off x="5798000" y="6297600"/>
                  <a:ext cx="160200" cy="271080"/>
                </p14:xfrm>
              </p:contentPart>
            </mc:Choice>
            <mc:Fallback xmlns=""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1DAAD0E2-1999-49A8-9448-4800BFA43BBE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774161" y="6273405"/>
                    <a:ext cx="207402" cy="3199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45D00D0B-62C9-4156-8780-69B499A3E0F7}"/>
                </a:ext>
              </a:extLst>
            </p:cNvPr>
            <p:cNvGrpSpPr/>
            <p:nvPr/>
          </p:nvGrpSpPr>
          <p:grpSpPr>
            <a:xfrm>
              <a:off x="6334760" y="5967840"/>
              <a:ext cx="394200" cy="565200"/>
              <a:chOff x="6334760" y="5967840"/>
              <a:chExt cx="394200" cy="56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ED09180C-8BFE-4ACA-91DC-FD5D02298A1E}"/>
                      </a:ext>
                    </a:extLst>
                  </p14:cNvPr>
                  <p14:cNvContentPartPr/>
                  <p14:nvPr/>
                </p14:nvContentPartPr>
                <p14:xfrm>
                  <a:off x="6334760" y="6156480"/>
                  <a:ext cx="132840" cy="37656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ED09180C-8BFE-4ACA-91DC-FD5D02298A1E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6310954" y="6131771"/>
                    <a:ext cx="179977" cy="425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5B5A6E48-0503-45BB-ADEB-CAD0B3AEF118}"/>
                      </a:ext>
                    </a:extLst>
                  </p14:cNvPr>
                  <p14:cNvContentPartPr/>
                  <p14:nvPr/>
                </p14:nvContentPartPr>
                <p14:xfrm>
                  <a:off x="6457880" y="6359880"/>
                  <a:ext cx="186480" cy="12420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5B5A6E48-0503-45BB-ADEB-CAD0B3AEF118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6434510" y="6335730"/>
                    <a:ext cx="233696" cy="1729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F4E231B2-66D7-40C3-B878-757ABF8B9E89}"/>
                      </a:ext>
                    </a:extLst>
                  </p14:cNvPr>
                  <p14:cNvContentPartPr/>
                  <p14:nvPr/>
                </p14:nvContentPartPr>
                <p14:xfrm>
                  <a:off x="6429440" y="5967840"/>
                  <a:ext cx="299520" cy="27432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F4E231B2-66D7-40C3-B878-757ABF8B9E89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6405593" y="5943126"/>
                    <a:ext cx="346737" cy="3232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5A31CFEA-E109-49AC-BF6F-15B28B8B7351}"/>
                </a:ext>
              </a:extLst>
            </p:cNvPr>
            <p:cNvGrpSpPr/>
            <p:nvPr/>
          </p:nvGrpSpPr>
          <p:grpSpPr>
            <a:xfrm>
              <a:off x="6940280" y="5965680"/>
              <a:ext cx="1397880" cy="588240"/>
              <a:chOff x="6940280" y="5965680"/>
              <a:chExt cx="1397880" cy="58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D230149B-E27E-4095-8837-41A287C63C12}"/>
                      </a:ext>
                    </a:extLst>
                  </p14:cNvPr>
                  <p14:cNvContentPartPr/>
                  <p14:nvPr/>
                </p14:nvContentPartPr>
                <p14:xfrm>
                  <a:off x="6940280" y="6115800"/>
                  <a:ext cx="711720" cy="43812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D230149B-E27E-4095-8837-41A287C63C12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6916429" y="6091075"/>
                    <a:ext cx="758945" cy="487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735BB02A-33E4-4AD0-852E-4D44CE92F945}"/>
                      </a:ext>
                    </a:extLst>
                  </p14:cNvPr>
                  <p14:cNvContentPartPr/>
                  <p14:nvPr/>
                </p14:nvContentPartPr>
                <p14:xfrm>
                  <a:off x="7522040" y="5965680"/>
                  <a:ext cx="816120" cy="56952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735BB02A-33E4-4AD0-852E-4D44CE92F945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7498668" y="5941456"/>
                    <a:ext cx="863341" cy="61846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ABFB532-CDDB-4437-B021-AECCCDF258D5}"/>
                    </a:ext>
                  </a:extLst>
                </p14:cNvPr>
                <p14:cNvContentPartPr/>
                <p14:nvPr/>
              </p14:nvContentPartPr>
              <p14:xfrm>
                <a:off x="8583320" y="5919600"/>
                <a:ext cx="567360" cy="595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ABFB532-CDDB-4437-B021-AECCCDF258D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559481" y="5894867"/>
                  <a:ext cx="614561" cy="64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16FA93C-0705-4D43-AFEA-A742AD635C8A}"/>
                    </a:ext>
                  </a:extLst>
                </p14:cNvPr>
                <p14:cNvContentPartPr/>
                <p14:nvPr/>
              </p14:nvContentPartPr>
              <p14:xfrm>
                <a:off x="9298280" y="6007080"/>
                <a:ext cx="549360" cy="504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16FA93C-0705-4D43-AFEA-A742AD635C8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274436" y="5982851"/>
                  <a:ext cx="596571" cy="55331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2E7EF381-1007-4578-AA53-BBC2D1DF8BA4}"/>
                </a:ext>
              </a:extLst>
            </p:cNvPr>
            <p:cNvGrpSpPr/>
            <p:nvPr/>
          </p:nvGrpSpPr>
          <p:grpSpPr>
            <a:xfrm>
              <a:off x="3503720" y="4767600"/>
              <a:ext cx="378000" cy="324360"/>
              <a:chOff x="3503720" y="4767600"/>
              <a:chExt cx="378000" cy="32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54262C51-CE43-4CB9-AABF-41767C24DB0D}"/>
                      </a:ext>
                    </a:extLst>
                  </p14:cNvPr>
                  <p14:cNvContentPartPr/>
                  <p14:nvPr/>
                </p14:nvContentPartPr>
                <p14:xfrm>
                  <a:off x="3503720" y="4767600"/>
                  <a:ext cx="226440" cy="23436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54262C51-CE43-4CB9-AABF-41767C24DB0D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3479884" y="4742878"/>
                    <a:ext cx="273635" cy="283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37349EF0-61AE-4CE7-B4FD-5680482ADEC6}"/>
                      </a:ext>
                    </a:extLst>
                  </p14:cNvPr>
                  <p14:cNvContentPartPr/>
                  <p14:nvPr/>
                </p14:nvContentPartPr>
                <p14:xfrm>
                  <a:off x="3761840" y="4863000"/>
                  <a:ext cx="119880" cy="22896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37349EF0-61AE-4CE7-B4FD-5680482ADEC6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3738054" y="4838274"/>
                    <a:ext cx="166976" cy="27791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CE7F388-4331-4C57-8C91-75AF20E0D042}"/>
                    </a:ext>
                  </a:extLst>
                </p14:cNvPr>
                <p14:cNvContentPartPr/>
                <p14:nvPr/>
              </p14:nvContentPartPr>
              <p14:xfrm>
                <a:off x="8764760" y="4790640"/>
                <a:ext cx="160200" cy="204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CE7F388-4331-4C57-8C91-75AF20E0D04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740921" y="4765944"/>
                  <a:ext cx="207402" cy="253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FBCEA51-7CCD-4240-B2F0-0C28453E8108}"/>
                    </a:ext>
                  </a:extLst>
                </p14:cNvPr>
                <p14:cNvContentPartPr/>
                <p14:nvPr/>
              </p14:nvContentPartPr>
              <p14:xfrm>
                <a:off x="4791440" y="5728440"/>
                <a:ext cx="140400" cy="213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FBCEA51-7CCD-4240-B2F0-0C28453E810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768119" y="5703747"/>
                  <a:ext cx="187517" cy="262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FDEF904-CF42-48A4-A3D3-F7FC2831F75A}"/>
                    </a:ext>
                  </a:extLst>
                </p14:cNvPr>
                <p14:cNvContentPartPr/>
                <p14:nvPr/>
              </p14:nvContentPartPr>
              <p14:xfrm>
                <a:off x="9966440" y="5357280"/>
                <a:ext cx="195480" cy="259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FDEF904-CF42-48A4-A3D3-F7FC2831F75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943078" y="5332560"/>
                  <a:ext cx="242681" cy="308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76328E2-7393-4667-8459-55FCA02B9200}"/>
                    </a:ext>
                  </a:extLst>
                </p14:cNvPr>
                <p14:cNvContentPartPr/>
                <p14:nvPr/>
              </p14:nvContentPartPr>
              <p14:xfrm>
                <a:off x="5237480" y="6403080"/>
                <a:ext cx="128520" cy="223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76328E2-7393-4667-8459-55FCA02B920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214156" y="6378365"/>
                  <a:ext cx="175644" cy="27285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10119730-0C41-4383-A907-CEAFFA063DC6}"/>
                </a:ext>
              </a:extLst>
            </p:cNvPr>
            <p:cNvGrpSpPr/>
            <p:nvPr/>
          </p:nvGrpSpPr>
          <p:grpSpPr>
            <a:xfrm>
              <a:off x="9899840" y="6006000"/>
              <a:ext cx="1162080" cy="409320"/>
              <a:chOff x="9899840" y="6006000"/>
              <a:chExt cx="1162080" cy="40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3610EF92-86F4-4DA6-BB54-85DCFE49AA49}"/>
                      </a:ext>
                    </a:extLst>
                  </p14:cNvPr>
                  <p14:cNvContentPartPr/>
                  <p14:nvPr/>
                </p14:nvContentPartPr>
                <p14:xfrm>
                  <a:off x="9899840" y="6006000"/>
                  <a:ext cx="947880" cy="40932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3610EF92-86F4-4DA6-BB54-85DCFE49AA49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9876000" y="5981283"/>
                    <a:ext cx="995083" cy="458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15150CA8-6A0D-462C-B476-0211E15C9B1E}"/>
                      </a:ext>
                    </a:extLst>
                  </p14:cNvPr>
                  <p14:cNvContentPartPr/>
                  <p14:nvPr/>
                </p14:nvContentPartPr>
                <p14:xfrm>
                  <a:off x="10936640" y="6146760"/>
                  <a:ext cx="125280" cy="22212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15150CA8-6A0D-462C-B476-0211E15C9B1E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10912823" y="6122574"/>
                    <a:ext cx="172439" cy="27098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EB3D3C7-B840-45B8-894D-9F71B59ABD05}"/>
              </a:ext>
            </a:extLst>
          </p:cNvPr>
          <p:cNvGrpSpPr/>
          <p:nvPr/>
        </p:nvGrpSpPr>
        <p:grpSpPr>
          <a:xfrm>
            <a:off x="614000" y="6284280"/>
            <a:ext cx="459720" cy="356760"/>
            <a:chOff x="614000" y="6284280"/>
            <a:chExt cx="4597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7C5D210-61D5-4534-A230-3A1BB3141D3A}"/>
                    </a:ext>
                  </a:extLst>
                </p14:cNvPr>
                <p14:cNvContentPartPr/>
                <p14:nvPr/>
              </p14:nvContentPartPr>
              <p14:xfrm>
                <a:off x="643160" y="6379680"/>
                <a:ext cx="297000" cy="370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7C5D210-61D5-4534-A230-3A1BB3141D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5160" y="6361680"/>
                  <a:ext cx="332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0C0AE05-7997-47C4-BD67-C139FE8B8ADA}"/>
                    </a:ext>
                  </a:extLst>
                </p14:cNvPr>
                <p14:cNvContentPartPr/>
                <p14:nvPr/>
              </p14:nvContentPartPr>
              <p14:xfrm>
                <a:off x="614000" y="6517920"/>
                <a:ext cx="271800" cy="55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0C0AE05-7997-47C4-BD67-C139FE8B8AD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6000" y="6499920"/>
                  <a:ext cx="30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C92FADB-2E5B-4838-918D-C5DA7300C668}"/>
                    </a:ext>
                  </a:extLst>
                </p14:cNvPr>
                <p14:cNvContentPartPr/>
                <p14:nvPr/>
              </p14:nvContentPartPr>
              <p14:xfrm>
                <a:off x="850520" y="6284280"/>
                <a:ext cx="223200" cy="356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C92FADB-2E5B-4838-918D-C5DA7300C66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32880" y="6266640"/>
                  <a:ext cx="25884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F0C3198-18B8-4A13-B74A-5F67EED21FA3}"/>
              </a:ext>
            </a:extLst>
          </p:cNvPr>
          <p:cNvGrpSpPr/>
          <p:nvPr/>
        </p:nvGrpSpPr>
        <p:grpSpPr>
          <a:xfrm>
            <a:off x="1439480" y="6200760"/>
            <a:ext cx="1947600" cy="455040"/>
            <a:chOff x="1439480" y="6200760"/>
            <a:chExt cx="19476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5E0F0E6-BE6D-471E-B663-B5A681AED018}"/>
                    </a:ext>
                  </a:extLst>
                </p14:cNvPr>
                <p14:cNvContentPartPr/>
                <p14:nvPr/>
              </p14:nvContentPartPr>
              <p14:xfrm>
                <a:off x="1439480" y="6324600"/>
                <a:ext cx="123480" cy="281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5E0F0E6-BE6D-471E-B663-B5A681AED01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21840" y="6306600"/>
                  <a:ext cx="159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808589C-747A-495F-B026-CF0F58A547EF}"/>
                    </a:ext>
                  </a:extLst>
                </p14:cNvPr>
                <p14:cNvContentPartPr/>
                <p14:nvPr/>
              </p14:nvContentPartPr>
              <p14:xfrm>
                <a:off x="1650080" y="6491280"/>
                <a:ext cx="5040" cy="1062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808589C-747A-495F-B026-CF0F58A547E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32440" y="6473280"/>
                  <a:ext cx="40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499393B-BD8F-48AE-99E2-06D96B5737C1}"/>
                    </a:ext>
                  </a:extLst>
                </p14:cNvPr>
                <p14:cNvContentPartPr/>
                <p14:nvPr/>
              </p14:nvContentPartPr>
              <p14:xfrm>
                <a:off x="1642520" y="6200760"/>
                <a:ext cx="149760" cy="186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499393B-BD8F-48AE-99E2-06D96B5737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24520" y="6182760"/>
                  <a:ext cx="185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D812BB7-ABD5-49E2-90C7-54BA0E2ABD3D}"/>
                    </a:ext>
                  </a:extLst>
                </p14:cNvPr>
                <p14:cNvContentPartPr/>
                <p14:nvPr/>
              </p14:nvContentPartPr>
              <p14:xfrm>
                <a:off x="1888400" y="6203280"/>
                <a:ext cx="8280" cy="152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D812BB7-ABD5-49E2-90C7-54BA0E2ABD3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70760" y="6185280"/>
                  <a:ext cx="4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8240287-9213-4936-A013-4AF2E5AD99CE}"/>
                    </a:ext>
                  </a:extLst>
                </p14:cNvPr>
                <p14:cNvContentPartPr/>
                <p14:nvPr/>
              </p14:nvContentPartPr>
              <p14:xfrm>
                <a:off x="2044280" y="6287160"/>
                <a:ext cx="86760" cy="368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8240287-9213-4936-A013-4AF2E5AD99C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026280" y="6269520"/>
                  <a:ext cx="1224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EA65136-5D45-464D-AAA2-67308BF8F532}"/>
                    </a:ext>
                  </a:extLst>
                </p14:cNvPr>
                <p14:cNvContentPartPr/>
                <p14:nvPr/>
              </p14:nvContentPartPr>
              <p14:xfrm>
                <a:off x="2167760" y="6531600"/>
                <a:ext cx="159120" cy="759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EA65136-5D45-464D-AAA2-67308BF8F53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50120" y="6513600"/>
                  <a:ext cx="194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573B896-6D2B-4C6E-9D9E-FAE7541D0BE2}"/>
                    </a:ext>
                  </a:extLst>
                </p14:cNvPr>
                <p14:cNvContentPartPr/>
                <p14:nvPr/>
              </p14:nvContentPartPr>
              <p14:xfrm>
                <a:off x="2471600" y="6307680"/>
                <a:ext cx="98640" cy="344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573B896-6D2B-4C6E-9D9E-FAE7541D0BE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53600" y="6289680"/>
                  <a:ext cx="134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124328C-5710-416F-B8E9-AB790D42A8A8}"/>
                    </a:ext>
                  </a:extLst>
                </p14:cNvPr>
                <p14:cNvContentPartPr/>
                <p14:nvPr/>
              </p14:nvContentPartPr>
              <p14:xfrm>
                <a:off x="2596160" y="6526200"/>
                <a:ext cx="117000" cy="122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124328C-5710-416F-B8E9-AB790D42A8A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78520" y="6508200"/>
                  <a:ext cx="15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01226A7-8555-4AF5-A715-A4ABAC799F5C}"/>
                    </a:ext>
                  </a:extLst>
                </p14:cNvPr>
                <p14:cNvContentPartPr/>
                <p14:nvPr/>
              </p14:nvContentPartPr>
              <p14:xfrm>
                <a:off x="2678240" y="6209400"/>
                <a:ext cx="172800" cy="182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01226A7-8555-4AF5-A715-A4ABAC799F5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60240" y="6191760"/>
                  <a:ext cx="208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F942371-93F7-4629-84E5-1C0C1B1893D9}"/>
                    </a:ext>
                  </a:extLst>
                </p14:cNvPr>
                <p14:cNvContentPartPr/>
                <p14:nvPr/>
              </p14:nvContentPartPr>
              <p14:xfrm>
                <a:off x="2884520" y="6213000"/>
                <a:ext cx="115560" cy="131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F942371-93F7-4629-84E5-1C0C1B1893D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66520" y="6195360"/>
                  <a:ext cx="151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BA2E935-0925-4FB6-AFCF-DB9D77711CB5}"/>
                    </a:ext>
                  </a:extLst>
                </p14:cNvPr>
                <p14:cNvContentPartPr/>
                <p14:nvPr/>
              </p14:nvContentPartPr>
              <p14:xfrm>
                <a:off x="3140480" y="6255120"/>
                <a:ext cx="105840" cy="398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BA2E935-0925-4FB6-AFCF-DB9D77711CB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22480" y="6237120"/>
                  <a:ext cx="141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1E32ED6-CD44-4D0A-889F-3A70CFCA8983}"/>
                    </a:ext>
                  </a:extLst>
                </p14:cNvPr>
                <p14:cNvContentPartPr/>
                <p14:nvPr/>
              </p14:nvContentPartPr>
              <p14:xfrm>
                <a:off x="3271160" y="6491280"/>
                <a:ext cx="115920" cy="109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1E32ED6-CD44-4D0A-889F-3A70CFCA898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53160" y="6473280"/>
                  <a:ext cx="151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7BB271A-8F81-4AAC-91C1-6F1F545AEE6C}"/>
                    </a:ext>
                  </a:extLst>
                </p14:cNvPr>
                <p14:cNvContentPartPr/>
                <p14:nvPr/>
              </p14:nvContentPartPr>
              <p14:xfrm>
                <a:off x="3348920" y="6571200"/>
                <a:ext cx="6840" cy="78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7BB271A-8F81-4AAC-91C1-6F1F545AEE6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30920" y="6553560"/>
                  <a:ext cx="424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BD77EAC8-AB0D-4EA0-AA99-3FFD685EE54B}"/>
              </a:ext>
            </a:extLst>
          </p:cNvPr>
          <p:cNvGrpSpPr/>
          <p:nvPr/>
        </p:nvGrpSpPr>
        <p:grpSpPr>
          <a:xfrm>
            <a:off x="3594440" y="6323520"/>
            <a:ext cx="573480" cy="308880"/>
            <a:chOff x="3594440" y="6323520"/>
            <a:chExt cx="573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459C5F6-A5DA-4C58-A015-476B86F9CCD9}"/>
                    </a:ext>
                  </a:extLst>
                </p14:cNvPr>
                <p14:cNvContentPartPr/>
                <p14:nvPr/>
              </p14:nvContentPartPr>
              <p14:xfrm>
                <a:off x="3594440" y="6410640"/>
                <a:ext cx="208800" cy="121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459C5F6-A5DA-4C58-A015-476B86F9CCD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576440" y="6393000"/>
                  <a:ext cx="244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F095890-DEE5-47C6-AF40-C70E3B5E5F60}"/>
                    </a:ext>
                  </a:extLst>
                </p14:cNvPr>
                <p14:cNvContentPartPr/>
                <p14:nvPr/>
              </p14:nvContentPartPr>
              <p14:xfrm>
                <a:off x="3846440" y="6323520"/>
                <a:ext cx="127800" cy="3088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F095890-DEE5-47C6-AF40-C70E3B5E5F6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28440" y="6305520"/>
                  <a:ext cx="163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720587F-09D6-4CD4-B115-BEA20BA9486B}"/>
                    </a:ext>
                  </a:extLst>
                </p14:cNvPr>
                <p14:cNvContentPartPr/>
                <p14:nvPr/>
              </p14:nvContentPartPr>
              <p14:xfrm>
                <a:off x="4015640" y="6505680"/>
                <a:ext cx="93240" cy="119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720587F-09D6-4CD4-B115-BEA20BA9486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997640" y="6488040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03D03CD-F268-48A3-9DBD-14E9E078CD32}"/>
                    </a:ext>
                  </a:extLst>
                </p14:cNvPr>
                <p14:cNvContentPartPr/>
                <p14:nvPr/>
              </p14:nvContentPartPr>
              <p14:xfrm>
                <a:off x="4012040" y="6444840"/>
                <a:ext cx="155880" cy="66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03D03CD-F268-48A3-9DBD-14E9E078CD3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994400" y="6426840"/>
                  <a:ext cx="1915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9BC4714-EC41-492F-BD85-95B6202D51C2}"/>
              </a:ext>
            </a:extLst>
          </p:cNvPr>
          <p:cNvGrpSpPr/>
          <p:nvPr/>
        </p:nvGrpSpPr>
        <p:grpSpPr>
          <a:xfrm>
            <a:off x="4322000" y="6261240"/>
            <a:ext cx="130320" cy="360000"/>
            <a:chOff x="4322000" y="6261240"/>
            <a:chExt cx="1303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921443B-CBC2-4BBF-B822-D0C53F0DEA1C}"/>
                    </a:ext>
                  </a:extLst>
                </p14:cNvPr>
                <p14:cNvContentPartPr/>
                <p14:nvPr/>
              </p14:nvContentPartPr>
              <p14:xfrm>
                <a:off x="4322000" y="6261240"/>
                <a:ext cx="37080" cy="360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921443B-CBC2-4BBF-B822-D0C53F0DEA1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304000" y="6243240"/>
                  <a:ext cx="72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F18737C-DD45-47D4-B94A-5FC1CF09D3A4}"/>
                    </a:ext>
                  </a:extLst>
                </p14:cNvPr>
                <p14:cNvContentPartPr/>
                <p14:nvPr/>
              </p14:nvContentPartPr>
              <p14:xfrm>
                <a:off x="4428560" y="6261960"/>
                <a:ext cx="23760" cy="352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F18737C-DD45-47D4-B94A-5FC1CF09D3A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410920" y="6243960"/>
                  <a:ext cx="5940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9E0F5AF-1D9D-421D-931E-B9BC8F1C99F2}"/>
              </a:ext>
            </a:extLst>
          </p:cNvPr>
          <p:cNvGrpSpPr/>
          <p:nvPr/>
        </p:nvGrpSpPr>
        <p:grpSpPr>
          <a:xfrm>
            <a:off x="4726280" y="6368880"/>
            <a:ext cx="451440" cy="285840"/>
            <a:chOff x="4726280" y="6368880"/>
            <a:chExt cx="4514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815EE86-9085-4E8F-9141-36C4948C10FB}"/>
                    </a:ext>
                  </a:extLst>
                </p14:cNvPr>
                <p14:cNvContentPartPr/>
                <p14:nvPr/>
              </p14:nvContentPartPr>
              <p14:xfrm>
                <a:off x="4726280" y="6368880"/>
                <a:ext cx="129600" cy="183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815EE86-9085-4E8F-9141-36C4948C10F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08280" y="6350880"/>
                  <a:ext cx="165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62F14A1-8D67-4E2E-BA68-E172BBE54F83}"/>
                    </a:ext>
                  </a:extLst>
                </p14:cNvPr>
                <p14:cNvContentPartPr/>
                <p14:nvPr/>
              </p14:nvContentPartPr>
              <p14:xfrm>
                <a:off x="4915640" y="6550320"/>
                <a:ext cx="28800" cy="104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62F14A1-8D67-4E2E-BA68-E172BBE54F8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897640" y="6532680"/>
                  <a:ext cx="64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60AF0C0-F2C3-4BA1-B0EE-61E454D160C6}"/>
                    </a:ext>
                  </a:extLst>
                </p14:cNvPr>
                <p14:cNvContentPartPr/>
                <p14:nvPr/>
              </p14:nvContentPartPr>
              <p14:xfrm>
                <a:off x="5045960" y="6558960"/>
                <a:ext cx="131760" cy="20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60AF0C0-F2C3-4BA1-B0EE-61E454D160C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27960" y="6541320"/>
                  <a:ext cx="1674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9755F108-69A4-4373-8562-A71FD7604AF5}"/>
              </a:ext>
            </a:extLst>
          </p:cNvPr>
          <p:cNvGrpSpPr/>
          <p:nvPr/>
        </p:nvGrpSpPr>
        <p:grpSpPr>
          <a:xfrm>
            <a:off x="5437280" y="6355560"/>
            <a:ext cx="394920" cy="315000"/>
            <a:chOff x="5437280" y="6355560"/>
            <a:chExt cx="3949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4ECEB01-E5BD-4036-B925-F7C9B446306C}"/>
                    </a:ext>
                  </a:extLst>
                </p14:cNvPr>
                <p14:cNvContentPartPr/>
                <p14:nvPr/>
              </p14:nvContentPartPr>
              <p14:xfrm>
                <a:off x="5437280" y="6355560"/>
                <a:ext cx="109080" cy="180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4ECEB01-E5BD-4036-B925-F7C9B446306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419280" y="6337920"/>
                  <a:ext cx="144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325AFC2-598F-4885-BB0B-7E65DFBC5615}"/>
                    </a:ext>
                  </a:extLst>
                </p14:cNvPr>
                <p14:cNvContentPartPr/>
                <p14:nvPr/>
              </p14:nvContentPartPr>
              <p14:xfrm>
                <a:off x="5580920" y="6459960"/>
                <a:ext cx="77040" cy="1389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325AFC2-598F-4885-BB0B-7E65DFBC561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562920" y="6441960"/>
                  <a:ext cx="112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4CC14D4-37F2-4B8C-808B-136B9344C886}"/>
                    </a:ext>
                  </a:extLst>
                </p14:cNvPr>
                <p14:cNvContentPartPr/>
                <p14:nvPr/>
              </p14:nvContentPartPr>
              <p14:xfrm>
                <a:off x="5793320" y="6598560"/>
                <a:ext cx="38880" cy="72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4CC14D4-37F2-4B8C-808B-136B9344C88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775320" y="6580560"/>
                  <a:ext cx="74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E9EFE01C-FCC5-4BEE-ADAB-7A32C0649D08}"/>
              </a:ext>
            </a:extLst>
          </p:cNvPr>
          <p:cNvGrpSpPr/>
          <p:nvPr/>
        </p:nvGrpSpPr>
        <p:grpSpPr>
          <a:xfrm>
            <a:off x="5967920" y="6393000"/>
            <a:ext cx="308520" cy="256680"/>
            <a:chOff x="5967920" y="6393000"/>
            <a:chExt cx="3085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0A2B40B-8944-4AE2-B1EB-09B8656A02CD}"/>
                    </a:ext>
                  </a:extLst>
                </p14:cNvPr>
                <p14:cNvContentPartPr/>
                <p14:nvPr/>
              </p14:nvContentPartPr>
              <p14:xfrm>
                <a:off x="5967920" y="6393000"/>
                <a:ext cx="148320" cy="154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0A2B40B-8944-4AE2-B1EB-09B8656A02C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950280" y="6375000"/>
                  <a:ext cx="183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6C7BBED-C439-4C0A-B43C-3E3074542C8D}"/>
                    </a:ext>
                  </a:extLst>
                </p14:cNvPr>
                <p14:cNvContentPartPr/>
                <p14:nvPr/>
              </p14:nvContentPartPr>
              <p14:xfrm>
                <a:off x="6140720" y="6493080"/>
                <a:ext cx="101520" cy="1566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6C7BBED-C439-4C0A-B43C-3E3074542C8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123080" y="6475080"/>
                  <a:ext cx="137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3356938-836E-47DF-89AD-DCC8F5584009}"/>
                    </a:ext>
                  </a:extLst>
                </p14:cNvPr>
                <p14:cNvContentPartPr/>
                <p14:nvPr/>
              </p14:nvContentPartPr>
              <p14:xfrm>
                <a:off x="6137120" y="6598560"/>
                <a:ext cx="139320" cy="27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3356938-836E-47DF-89AD-DCC8F558400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19120" y="6580560"/>
                  <a:ext cx="174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1B663C3-2C1A-45A0-A64A-A878F5D35AFC}"/>
              </a:ext>
            </a:extLst>
          </p:cNvPr>
          <p:cNvGrpSpPr/>
          <p:nvPr/>
        </p:nvGrpSpPr>
        <p:grpSpPr>
          <a:xfrm>
            <a:off x="1249760" y="3808920"/>
            <a:ext cx="426240" cy="201240"/>
            <a:chOff x="1249760" y="3808920"/>
            <a:chExt cx="4262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7164CD0-BB36-4844-8D25-E253C78D21F6}"/>
                    </a:ext>
                  </a:extLst>
                </p14:cNvPr>
                <p14:cNvContentPartPr/>
                <p14:nvPr/>
              </p14:nvContentPartPr>
              <p14:xfrm>
                <a:off x="1249760" y="3808920"/>
                <a:ext cx="163800" cy="163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7164CD0-BB36-4844-8D25-E253C78D21F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231760" y="3790920"/>
                  <a:ext cx="199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8B4039D-0098-438C-AB99-FC932693DCB0}"/>
                    </a:ext>
                  </a:extLst>
                </p14:cNvPr>
                <p14:cNvContentPartPr/>
                <p14:nvPr/>
              </p14:nvContentPartPr>
              <p14:xfrm>
                <a:off x="1412120" y="3887760"/>
                <a:ext cx="83880" cy="122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8B4039D-0098-438C-AB99-FC932693DCB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394480" y="3869760"/>
                  <a:ext cx="11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207BB20-6597-4B8E-9075-609099AE9398}"/>
                    </a:ext>
                  </a:extLst>
                </p14:cNvPr>
                <p14:cNvContentPartPr/>
                <p14:nvPr/>
              </p14:nvContentPartPr>
              <p14:xfrm>
                <a:off x="1390160" y="3954360"/>
                <a:ext cx="167040" cy="410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207BB20-6597-4B8E-9075-609099AE939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72160" y="3936720"/>
                  <a:ext cx="202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38565AD-3DF0-4AFB-B421-BC9A609CD98D}"/>
                    </a:ext>
                  </a:extLst>
                </p14:cNvPr>
                <p14:cNvContentPartPr/>
                <p14:nvPr/>
              </p14:nvContentPartPr>
              <p14:xfrm>
                <a:off x="1664480" y="3855720"/>
                <a:ext cx="11520" cy="1216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38565AD-3DF0-4AFB-B421-BC9A609CD98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646840" y="3837720"/>
                  <a:ext cx="471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EBA8167-7324-4FD6-8DDA-F9CBD98F095D}"/>
              </a:ext>
            </a:extLst>
          </p:cNvPr>
          <p:cNvGrpSpPr/>
          <p:nvPr/>
        </p:nvGrpSpPr>
        <p:grpSpPr>
          <a:xfrm>
            <a:off x="2034200" y="3694800"/>
            <a:ext cx="1181520" cy="281520"/>
            <a:chOff x="2034200" y="3694800"/>
            <a:chExt cx="11815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0EF61BC-6509-4694-9CBF-9D2316DE52B8}"/>
                    </a:ext>
                  </a:extLst>
                </p14:cNvPr>
                <p14:cNvContentPartPr/>
                <p14:nvPr/>
              </p14:nvContentPartPr>
              <p14:xfrm>
                <a:off x="2034200" y="3782280"/>
                <a:ext cx="151920" cy="102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0EF61BC-6509-4694-9CBF-9D2316DE52B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16560" y="3764280"/>
                  <a:ext cx="187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E9EED56-0972-4557-95AC-94B93D86A045}"/>
                    </a:ext>
                  </a:extLst>
                </p14:cNvPr>
                <p14:cNvContentPartPr/>
                <p14:nvPr/>
              </p14:nvContentPartPr>
              <p14:xfrm>
                <a:off x="2229680" y="3746280"/>
                <a:ext cx="111240" cy="230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E9EED56-0972-4557-95AC-94B93D86A04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212040" y="3728640"/>
                  <a:ext cx="146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2FECAA6-23BC-4482-8181-AB88D01E3BBA}"/>
                    </a:ext>
                  </a:extLst>
                </p14:cNvPr>
                <p14:cNvContentPartPr/>
                <p14:nvPr/>
              </p14:nvContentPartPr>
              <p14:xfrm>
                <a:off x="2409320" y="3873720"/>
                <a:ext cx="6840" cy="90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2FECAA6-23BC-4482-8181-AB88D01E3BB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391320" y="3856080"/>
                  <a:ext cx="42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121CD9B-0C43-4085-BCD4-3BD10146210B}"/>
                    </a:ext>
                  </a:extLst>
                </p14:cNvPr>
                <p14:cNvContentPartPr/>
                <p14:nvPr/>
              </p14:nvContentPartPr>
              <p14:xfrm>
                <a:off x="2472680" y="3786240"/>
                <a:ext cx="136800" cy="100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121CD9B-0C43-4085-BCD4-3BD10146210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55040" y="3768240"/>
                  <a:ext cx="172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CB2BA84-F7E4-4420-B613-70089595DE5C}"/>
                    </a:ext>
                  </a:extLst>
                </p14:cNvPr>
                <p14:cNvContentPartPr/>
                <p14:nvPr/>
              </p14:nvContentPartPr>
              <p14:xfrm>
                <a:off x="2669240" y="3789120"/>
                <a:ext cx="170640" cy="637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CB2BA84-F7E4-4420-B613-70089595DE5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51600" y="3771120"/>
                  <a:ext cx="20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060355D0-7BF5-4DB1-8DB2-30AE9D45F324}"/>
                    </a:ext>
                  </a:extLst>
                </p14:cNvPr>
                <p14:cNvContentPartPr/>
                <p14:nvPr/>
              </p14:nvContentPartPr>
              <p14:xfrm>
                <a:off x="2947160" y="3694800"/>
                <a:ext cx="100440" cy="252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060355D0-7BF5-4DB1-8DB2-30AE9D45F32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29520" y="3677160"/>
                  <a:ext cx="136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477ED1C-A9B9-4310-AEFE-BEC36966AB00}"/>
                    </a:ext>
                  </a:extLst>
                </p14:cNvPr>
                <p14:cNvContentPartPr/>
                <p14:nvPr/>
              </p14:nvContentPartPr>
              <p14:xfrm>
                <a:off x="3097640" y="3794880"/>
                <a:ext cx="80640" cy="114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477ED1C-A9B9-4310-AEFE-BEC36966AB0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080000" y="3776880"/>
                  <a:ext cx="116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F077A59-0B56-49FE-BA1F-37C5BDF5EF43}"/>
                    </a:ext>
                  </a:extLst>
                </p14:cNvPr>
                <p14:cNvContentPartPr/>
                <p14:nvPr/>
              </p14:nvContentPartPr>
              <p14:xfrm>
                <a:off x="3080720" y="3768240"/>
                <a:ext cx="135000" cy="25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F077A59-0B56-49FE-BA1F-37C5BDF5EF4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62720" y="3750240"/>
                  <a:ext cx="1706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7B3F9BD8-7F14-4DCF-B1FA-3BE4D650648D}"/>
                  </a:ext>
                </a:extLst>
              </p14:cNvPr>
              <p14:cNvContentPartPr/>
              <p14:nvPr/>
            </p14:nvContentPartPr>
            <p14:xfrm>
              <a:off x="7041080" y="6532320"/>
              <a:ext cx="221040" cy="356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7B3F9BD8-7F14-4DCF-B1FA-3BE4D650648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023080" y="6514320"/>
                <a:ext cx="256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A18F5F99-CB13-45C6-865C-1A4FB25A758A}"/>
                  </a:ext>
                </a:extLst>
              </p14:cNvPr>
              <p14:cNvContentPartPr/>
              <p14:nvPr/>
            </p14:nvContentPartPr>
            <p14:xfrm>
              <a:off x="7456880" y="6522240"/>
              <a:ext cx="7920" cy="259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A18F5F99-CB13-45C6-865C-1A4FB25A758A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439240" y="6504240"/>
                <a:ext cx="435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6FF37B7-B254-4CE7-A424-EBFFBA71185B}"/>
              </a:ext>
            </a:extLst>
          </p:cNvPr>
          <p:cNvGrpSpPr/>
          <p:nvPr/>
        </p:nvGrpSpPr>
        <p:grpSpPr>
          <a:xfrm>
            <a:off x="6480560" y="6372480"/>
            <a:ext cx="335520" cy="268560"/>
            <a:chOff x="6480560" y="6372480"/>
            <a:chExt cx="3355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E784C87-631C-4E02-A8A1-47CB80311C1A}"/>
                    </a:ext>
                  </a:extLst>
                </p14:cNvPr>
                <p14:cNvContentPartPr/>
                <p14:nvPr/>
              </p14:nvContentPartPr>
              <p14:xfrm>
                <a:off x="6552200" y="6431520"/>
                <a:ext cx="201240" cy="176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E784C87-631C-4E02-A8A1-47CB80311C1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534200" y="6413880"/>
                  <a:ext cx="236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F335D3C-C331-4D0E-9CF7-27AB6DEA307A}"/>
                    </a:ext>
                  </a:extLst>
                </p14:cNvPr>
                <p14:cNvContentPartPr/>
                <p14:nvPr/>
              </p14:nvContentPartPr>
              <p14:xfrm>
                <a:off x="6480560" y="6537720"/>
                <a:ext cx="214560" cy="442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F335D3C-C331-4D0E-9CF7-27AB6DEA307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62920" y="6519720"/>
                  <a:ext cx="250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32261FA-B90A-4F6B-A597-7B3D98F97E38}"/>
                    </a:ext>
                  </a:extLst>
                </p14:cNvPr>
                <p14:cNvContentPartPr/>
                <p14:nvPr/>
              </p14:nvContentPartPr>
              <p14:xfrm>
                <a:off x="6656960" y="6400920"/>
                <a:ext cx="110880" cy="2401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32261FA-B90A-4F6B-A597-7B3D98F97E3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638960" y="6382920"/>
                  <a:ext cx="146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CA0A6BE-73B4-4A64-9EE6-AFF9B61493C7}"/>
                    </a:ext>
                  </a:extLst>
                </p14:cNvPr>
                <p14:cNvContentPartPr/>
                <p14:nvPr/>
              </p14:nvContentPartPr>
              <p14:xfrm>
                <a:off x="6574160" y="6372480"/>
                <a:ext cx="241920" cy="2487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CA0A6BE-73B4-4A64-9EE6-AFF9B61493C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556160" y="6354840"/>
                  <a:ext cx="277560" cy="28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339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28A2-DFE4-4AF7-BAF6-78AEDE66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2A13-4696-46B2-86E3-447F900B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Read Lecture notes on SAT solvers and DPLL by </a:t>
            </a:r>
            <a:r>
              <a:rPr lang="en-US" dirty="0" err="1"/>
              <a:t>Fredrikson</a:t>
            </a:r>
            <a:r>
              <a:rPr lang="en-US" dirty="0"/>
              <a:t> &amp; </a:t>
            </a:r>
            <a:r>
              <a:rPr lang="en-US" dirty="0" err="1"/>
              <a:t>Platzer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https://www.cs.cmu.edu/~15414/f17/lectures/10-dpll.pdf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Try downloading and playing with SAT solvers (look at SAT competition site for winning solvers as well as benchmarks)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Formulate suitable problems from your research interests, and convert them to SAT and try existing SAT solvers on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9023-6F41-4717-974B-92573AA2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and SAT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394-D814-49C3-B979-A05D9321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081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Minisat</a:t>
            </a:r>
            <a:r>
              <a:rPr lang="en-US" dirty="0"/>
              <a:t>:   </a:t>
            </a:r>
            <a:r>
              <a:rPr lang="en-US" dirty="0">
                <a:hlinkClick r:id="rId2"/>
              </a:rPr>
              <a:t>www.minisat.se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Open sourced SAT solver, with a big community </a:t>
            </a:r>
          </a:p>
          <a:p>
            <a:pPr lvl="1"/>
            <a:r>
              <a:rPr lang="en-US" dirty="0"/>
              <a:t>Has won many competitions in the past	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r>
              <a:rPr lang="en-US" dirty="0"/>
              <a:t>The SAT competition: </a:t>
            </a:r>
            <a:r>
              <a:rPr lang="en-US" dirty="0">
                <a:hlinkClick r:id="rId3"/>
              </a:rPr>
              <a:t>http://www.satcompetition.org</a:t>
            </a:r>
            <a:r>
              <a:rPr lang="en-US" dirty="0"/>
              <a:t>	 </a:t>
            </a:r>
          </a:p>
          <a:p>
            <a:r>
              <a:rPr lang="en-US" dirty="0"/>
              <a:t>Search the WEB: “SAT benchmarks”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BF811-F9C0-498C-8246-A87AC1DA3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926" y="2232397"/>
            <a:ext cx="6011830" cy="34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0C0F-7E66-4904-A956-9BD7C1D4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Davis Putnam </a:t>
            </a:r>
            <a:r>
              <a:rPr lang="en-US" dirty="0" err="1"/>
              <a:t>Logeman</a:t>
            </a:r>
            <a:r>
              <a:rPr lang="en-US" dirty="0"/>
              <a:t> Loveland (DPLL) </a:t>
            </a:r>
            <a:br>
              <a:rPr lang="en-US" dirty="0"/>
            </a:br>
            <a:r>
              <a:rPr lang="en-US" dirty="0"/>
              <a:t>with PLP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47D00-E984-4B80-946C-56023C2D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61" y="1592020"/>
            <a:ext cx="6520022" cy="52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10B4B97-F19F-433E-9EDA-761F8172155A}"/>
                  </a:ext>
                </a:extLst>
              </p14:cNvPr>
              <p14:cNvContentPartPr/>
              <p14:nvPr/>
            </p14:nvContentPartPr>
            <p14:xfrm>
              <a:off x="1803020" y="1932049"/>
              <a:ext cx="244440" cy="150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10B4B97-F19F-433E-9EDA-761F8172155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794020" y="1923049"/>
                <a:ext cx="262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F2BE84C-80F2-4E5B-B140-E4F9E14D8797}"/>
                  </a:ext>
                </a:extLst>
              </p14:cNvPr>
              <p14:cNvContentPartPr/>
              <p14:nvPr/>
            </p14:nvContentPartPr>
            <p14:xfrm>
              <a:off x="1890860" y="2631889"/>
              <a:ext cx="302040" cy="109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F2BE84C-80F2-4E5B-B140-E4F9E14D87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82220" y="2622889"/>
                <a:ext cx="319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F7A5D5A-BB90-4BD0-A079-9A6D2AC90864}"/>
                  </a:ext>
                </a:extLst>
              </p14:cNvPr>
              <p14:cNvContentPartPr/>
              <p14:nvPr/>
            </p14:nvContentPartPr>
            <p14:xfrm>
              <a:off x="1938740" y="3404809"/>
              <a:ext cx="270360" cy="121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F7A5D5A-BB90-4BD0-A079-9A6D2AC9086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930100" y="3396169"/>
                <a:ext cx="288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5C315B5-997B-44B1-ACCB-E520CAA42B98}"/>
                  </a:ext>
                </a:extLst>
              </p14:cNvPr>
              <p14:cNvContentPartPr/>
              <p14:nvPr/>
            </p14:nvContentPartPr>
            <p14:xfrm>
              <a:off x="3938180" y="3241729"/>
              <a:ext cx="153360" cy="132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5C315B5-997B-44B1-ACCB-E520CAA42B9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29540" y="3232729"/>
                <a:ext cx="171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109DA9D-E1D7-4534-998C-10B3878D06AE}"/>
                  </a:ext>
                </a:extLst>
              </p14:cNvPr>
              <p14:cNvContentPartPr/>
              <p14:nvPr/>
            </p14:nvContentPartPr>
            <p14:xfrm>
              <a:off x="2138540" y="4315249"/>
              <a:ext cx="225360" cy="1216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109DA9D-E1D7-4534-998C-10B3878D06A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29540" y="4306249"/>
                <a:ext cx="243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5AEF724-A3C3-4299-982C-7D45F2F46857}"/>
                  </a:ext>
                </a:extLst>
              </p14:cNvPr>
              <p14:cNvContentPartPr/>
              <p14:nvPr/>
            </p14:nvContentPartPr>
            <p14:xfrm>
              <a:off x="2479820" y="5689369"/>
              <a:ext cx="219600" cy="164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5AEF724-A3C3-4299-982C-7D45F2F468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70820" y="5680729"/>
                <a:ext cx="23724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4E2D41-C7D2-4B34-901E-16FDB8B62720}"/>
              </a:ext>
            </a:extLst>
          </p:cNvPr>
          <p:cNvGrpSpPr/>
          <p:nvPr/>
        </p:nvGrpSpPr>
        <p:grpSpPr>
          <a:xfrm>
            <a:off x="3534880" y="5389240"/>
            <a:ext cx="1112400" cy="530640"/>
            <a:chOff x="3534880" y="5389240"/>
            <a:chExt cx="111240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53C39D-7252-4F73-BBE7-6972C9C5E18C}"/>
                    </a:ext>
                  </a:extLst>
                </p14:cNvPr>
                <p14:cNvContentPartPr/>
                <p14:nvPr/>
              </p14:nvContentPartPr>
              <p14:xfrm>
                <a:off x="4173620" y="5664889"/>
                <a:ext cx="92880" cy="146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53C39D-7252-4F73-BBE7-6972C9C5E1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64980" y="5655889"/>
                  <a:ext cx="1105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B31BDA5-7F01-4966-9721-AD9BDE47A990}"/>
                  </a:ext>
                </a:extLst>
              </p14:cNvPr>
              <p14:cNvContentPartPr/>
              <p14:nvPr/>
            </p14:nvContentPartPr>
            <p14:xfrm>
              <a:off x="3056900" y="3318409"/>
              <a:ext cx="155160" cy="101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B31BDA5-7F01-4966-9721-AD9BDE47A99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048260" y="3309409"/>
                <a:ext cx="17280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79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52590C-8064-49C6-AEE4-38B1DE8AB0A4}"/>
              </a:ext>
            </a:extLst>
          </p:cNvPr>
          <p:cNvGrpSpPr/>
          <p:nvPr/>
        </p:nvGrpSpPr>
        <p:grpSpPr>
          <a:xfrm>
            <a:off x="6683080" y="4518400"/>
            <a:ext cx="1089360" cy="611640"/>
            <a:chOff x="6683080" y="4518400"/>
            <a:chExt cx="10893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BEDD49-459D-4AB5-BFC7-630E51F53FCB}"/>
                    </a:ext>
                  </a:extLst>
                </p14:cNvPr>
                <p14:cNvContentPartPr/>
                <p14:nvPr/>
              </p14:nvContentPartPr>
              <p14:xfrm>
                <a:off x="6683080" y="4518400"/>
                <a:ext cx="152280" cy="526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BEDD49-459D-4AB5-BFC7-630E51F53F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74440" y="4509400"/>
                  <a:ext cx="1699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25AA57-3434-4733-944E-91B42D43660D}"/>
                    </a:ext>
                  </a:extLst>
                </p14:cNvPr>
                <p14:cNvContentPartPr/>
                <p14:nvPr/>
              </p14:nvContentPartPr>
              <p14:xfrm>
                <a:off x="6881800" y="4914760"/>
                <a:ext cx="170280" cy="21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25AA57-3434-4733-944E-91B42D4366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3160" y="4905760"/>
                  <a:ext cx="187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73C71E-CBDE-47B5-BF9B-B0D083019E0D}"/>
                    </a:ext>
                  </a:extLst>
                </p14:cNvPr>
                <p14:cNvContentPartPr/>
                <p14:nvPr/>
              </p14:nvContentPartPr>
              <p14:xfrm>
                <a:off x="7022200" y="4532800"/>
                <a:ext cx="351720" cy="410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73C71E-CBDE-47B5-BF9B-B0D083019E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13560" y="4523800"/>
                  <a:ext cx="369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7CEA331-B88B-4730-BCF9-78D965CFA087}"/>
                    </a:ext>
                  </a:extLst>
                </p14:cNvPr>
                <p14:cNvContentPartPr/>
                <p14:nvPr/>
              </p14:nvContentPartPr>
              <p14:xfrm>
                <a:off x="7538440" y="4556560"/>
                <a:ext cx="234000" cy="24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7CEA331-B88B-4730-BCF9-78D965CFA0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29800" y="4547920"/>
                  <a:ext cx="25164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58210A2-EE4E-41E8-A9AC-27F5E18EA27E}"/>
                  </a:ext>
                </a:extLst>
              </p14:cNvPr>
              <p14:cNvContentPartPr/>
              <p14:nvPr/>
            </p14:nvContentPartPr>
            <p14:xfrm>
              <a:off x="6609280" y="2176600"/>
              <a:ext cx="127440" cy="538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58210A2-EE4E-41E8-A9AC-27F5E18EA27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00280" y="2167600"/>
                <a:ext cx="14508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B10EA1-C127-4017-9E6B-02D2F79DE661}"/>
                  </a:ext>
                </a:extLst>
              </p14:cNvPr>
              <p14:cNvContentPartPr/>
              <p14:nvPr/>
            </p14:nvContentPartPr>
            <p14:xfrm>
              <a:off x="6797920" y="2527600"/>
              <a:ext cx="28440" cy="135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B10EA1-C127-4017-9E6B-02D2F79DE6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788805" y="2518624"/>
                <a:ext cx="46306" cy="15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6E82FD0-72F7-4EDB-BF85-33161E878572}"/>
                  </a:ext>
                </a:extLst>
              </p14:cNvPr>
              <p14:cNvContentPartPr/>
              <p14:nvPr/>
            </p14:nvContentPartPr>
            <p14:xfrm>
              <a:off x="6777040" y="2683840"/>
              <a:ext cx="113400" cy="42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6E82FD0-72F7-4EDB-BF85-33161E87857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68040" y="2674840"/>
                <a:ext cx="1310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D439507-C464-4CD0-A4BC-81BBE4B52DB2}"/>
                  </a:ext>
                </a:extLst>
              </p14:cNvPr>
              <p14:cNvContentPartPr/>
              <p14:nvPr/>
            </p14:nvContentPartPr>
            <p14:xfrm>
              <a:off x="6994840" y="2107840"/>
              <a:ext cx="258480" cy="406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D439507-C464-4CD0-A4BC-81BBE4B52DB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985840" y="2098840"/>
                <a:ext cx="2761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E80F95C-DC9B-4E6C-855E-3D0C9C197978}"/>
                  </a:ext>
                </a:extLst>
              </p14:cNvPr>
              <p14:cNvContentPartPr/>
              <p14:nvPr/>
            </p14:nvContentPartPr>
            <p14:xfrm>
              <a:off x="7413160" y="2162560"/>
              <a:ext cx="27720" cy="250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E80F95C-DC9B-4E6C-855E-3D0C9C19797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04275" y="2153547"/>
                <a:ext cx="45134" cy="268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E4A48F9-77EF-43F3-8131-A7CCF5BD0299}"/>
                  </a:ext>
                </a:extLst>
              </p14:cNvPr>
              <p14:cNvContentPartPr/>
              <p14:nvPr/>
            </p14:nvContentPartPr>
            <p14:xfrm>
              <a:off x="7357360" y="2494840"/>
              <a:ext cx="142200" cy="38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E4A48F9-77EF-43F3-8131-A7CCF5BD029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348360" y="2485840"/>
                <a:ext cx="159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B7C3094-621D-4D8A-B0B5-871BFAAC567E}"/>
                  </a:ext>
                </a:extLst>
              </p14:cNvPr>
              <p14:cNvContentPartPr/>
              <p14:nvPr/>
            </p14:nvContentPartPr>
            <p14:xfrm>
              <a:off x="7395160" y="2164720"/>
              <a:ext cx="28080" cy="370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B7C3094-621D-4D8A-B0B5-871BFAAC567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86160" y="2155720"/>
                <a:ext cx="457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13DB91E-43AE-4111-86C1-B3F26522E31D}"/>
                  </a:ext>
                </a:extLst>
              </p14:cNvPr>
              <p14:cNvContentPartPr/>
              <p14:nvPr/>
            </p14:nvContentPartPr>
            <p14:xfrm>
              <a:off x="7419640" y="2152480"/>
              <a:ext cx="57240" cy="364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13DB91E-43AE-4111-86C1-B3F26522E3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10640" y="2143480"/>
                <a:ext cx="748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B278841-B7A1-43C0-936E-042FF529E794}"/>
                  </a:ext>
                </a:extLst>
              </p14:cNvPr>
              <p14:cNvContentPartPr/>
              <p14:nvPr/>
            </p14:nvContentPartPr>
            <p14:xfrm>
              <a:off x="6548440" y="3236080"/>
              <a:ext cx="141120" cy="433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B278841-B7A1-43C0-936E-042FF529E79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39440" y="3227080"/>
                <a:ext cx="1587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59436B7-BB4E-4171-BA2A-0C3FBE692101}"/>
                  </a:ext>
                </a:extLst>
              </p14:cNvPr>
              <p14:cNvContentPartPr/>
              <p14:nvPr/>
            </p14:nvContentPartPr>
            <p14:xfrm>
              <a:off x="6755800" y="3476200"/>
              <a:ext cx="124560" cy="170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59436B7-BB4E-4171-BA2A-0C3FBE69210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46800" y="3467181"/>
                <a:ext cx="142200" cy="18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42B6978-29CA-4BD3-8264-D73C78C870D4}"/>
                  </a:ext>
                </a:extLst>
              </p14:cNvPr>
              <p14:cNvContentPartPr/>
              <p14:nvPr/>
            </p14:nvContentPartPr>
            <p14:xfrm>
              <a:off x="6739240" y="3440200"/>
              <a:ext cx="108360" cy="68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42B6978-29CA-4BD3-8264-D73C78C870D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30240" y="3431247"/>
                <a:ext cx="126000" cy="85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8AD35C4-F749-4F37-B4C9-0AE921451035}"/>
                  </a:ext>
                </a:extLst>
              </p14:cNvPr>
              <p14:cNvContentPartPr/>
              <p14:nvPr/>
            </p14:nvContentPartPr>
            <p14:xfrm>
              <a:off x="6934360" y="3128800"/>
              <a:ext cx="214560" cy="3373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8AD35C4-F749-4F37-B4C9-0AE92145103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925360" y="3119800"/>
                <a:ext cx="2322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3B58FB4-AA6A-4AA6-8258-E17D018A585C}"/>
                  </a:ext>
                </a:extLst>
              </p14:cNvPr>
              <p14:cNvContentPartPr/>
              <p14:nvPr/>
            </p14:nvContentPartPr>
            <p14:xfrm>
              <a:off x="7354840" y="3156160"/>
              <a:ext cx="208440" cy="244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3B58FB4-AA6A-4AA6-8258-E17D018A585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45856" y="3147160"/>
                <a:ext cx="22605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0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14:cNvPr>
              <p14:cNvContentPartPr/>
              <p14:nvPr/>
            </p14:nvContentPartPr>
            <p14:xfrm>
              <a:off x="3274960" y="1686640"/>
              <a:ext cx="316800" cy="38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CAF659-23CD-4E08-A989-9C032A586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66320" y="1677640"/>
                <a:ext cx="33444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52590C-8064-49C6-AEE4-38B1DE8AB0A4}"/>
              </a:ext>
            </a:extLst>
          </p:cNvPr>
          <p:cNvGrpSpPr/>
          <p:nvPr/>
        </p:nvGrpSpPr>
        <p:grpSpPr>
          <a:xfrm>
            <a:off x="6683080" y="4518400"/>
            <a:ext cx="1089360" cy="611640"/>
            <a:chOff x="6683080" y="4518400"/>
            <a:chExt cx="10893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BEDD49-459D-4AB5-BFC7-630E51F53FCB}"/>
                    </a:ext>
                  </a:extLst>
                </p14:cNvPr>
                <p14:cNvContentPartPr/>
                <p14:nvPr/>
              </p14:nvContentPartPr>
              <p14:xfrm>
                <a:off x="6683080" y="4518400"/>
                <a:ext cx="152280" cy="526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BEDD49-459D-4AB5-BFC7-630E51F53F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74440" y="4509400"/>
                  <a:ext cx="1699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25AA57-3434-4733-944E-91B42D43660D}"/>
                    </a:ext>
                  </a:extLst>
                </p14:cNvPr>
                <p14:cNvContentPartPr/>
                <p14:nvPr/>
              </p14:nvContentPartPr>
              <p14:xfrm>
                <a:off x="6881800" y="4914760"/>
                <a:ext cx="170280" cy="21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25AA57-3434-4733-944E-91B42D4366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73160" y="4905760"/>
                  <a:ext cx="187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73C71E-CBDE-47B5-BF9B-B0D083019E0D}"/>
                    </a:ext>
                  </a:extLst>
                </p14:cNvPr>
                <p14:cNvContentPartPr/>
                <p14:nvPr/>
              </p14:nvContentPartPr>
              <p14:xfrm>
                <a:off x="7022200" y="4532800"/>
                <a:ext cx="351720" cy="410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73C71E-CBDE-47B5-BF9B-B0D083019E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13560" y="4523800"/>
                  <a:ext cx="369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7CEA331-B88B-4730-BCF9-78D965CFA087}"/>
                    </a:ext>
                  </a:extLst>
                </p14:cNvPr>
                <p14:cNvContentPartPr/>
                <p14:nvPr/>
              </p14:nvContentPartPr>
              <p14:xfrm>
                <a:off x="7538440" y="4556560"/>
                <a:ext cx="234000" cy="24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7CEA331-B88B-4730-BCF9-78D965CFA08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29800" y="4547920"/>
                  <a:ext cx="251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4DD70CF-BB69-4ABB-8D4E-97797B9B8344}"/>
              </a:ext>
            </a:extLst>
          </p:cNvPr>
          <p:cNvGrpSpPr/>
          <p:nvPr/>
        </p:nvGrpSpPr>
        <p:grpSpPr>
          <a:xfrm>
            <a:off x="8158720" y="4165600"/>
            <a:ext cx="2645640" cy="700200"/>
            <a:chOff x="8158720" y="4165600"/>
            <a:chExt cx="264564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1DA0A1C-F70F-4823-81D0-6AD25F5DB328}"/>
                    </a:ext>
                  </a:extLst>
                </p14:cNvPr>
                <p14:cNvContentPartPr/>
                <p14:nvPr/>
              </p14:nvContentPartPr>
              <p14:xfrm>
                <a:off x="8158720" y="4544680"/>
                <a:ext cx="1140840" cy="167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1DA0A1C-F70F-4823-81D0-6AD25F5DB3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50080" y="4536040"/>
                  <a:ext cx="1158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B7B2ED-C08A-4048-B996-7D27D54A7BA7}"/>
                    </a:ext>
                  </a:extLst>
                </p14:cNvPr>
                <p14:cNvContentPartPr/>
                <p14:nvPr/>
              </p14:nvContentPartPr>
              <p14:xfrm>
                <a:off x="9167080" y="4488520"/>
                <a:ext cx="170280" cy="177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B7B2ED-C08A-4048-B996-7D27D54A7BA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58080" y="4479880"/>
                  <a:ext cx="187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91F0E1-682E-44E3-BFA7-15F1A77FBADC}"/>
                    </a:ext>
                  </a:extLst>
                </p14:cNvPr>
                <p14:cNvContentPartPr/>
                <p14:nvPr/>
              </p14:nvContentPartPr>
              <p14:xfrm>
                <a:off x="8442760" y="4165600"/>
                <a:ext cx="215640" cy="239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91F0E1-682E-44E3-BFA7-15F1A77FBA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34120" y="4156960"/>
                  <a:ext cx="23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912E61-A6D7-4332-9CDF-0832ADB98D71}"/>
                    </a:ext>
                  </a:extLst>
                </p14:cNvPr>
                <p14:cNvContentPartPr/>
                <p14:nvPr/>
              </p14:nvContentPartPr>
              <p14:xfrm>
                <a:off x="8725360" y="4342360"/>
                <a:ext cx="141480" cy="162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912E61-A6D7-4332-9CDF-0832ADB98D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16360" y="4333720"/>
                  <a:ext cx="159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8BA1EC-4AD4-4557-86C2-ED27E5AC3C10}"/>
                    </a:ext>
                  </a:extLst>
                </p14:cNvPr>
                <p14:cNvContentPartPr/>
                <p14:nvPr/>
              </p14:nvContentPartPr>
              <p14:xfrm>
                <a:off x="9591520" y="4305640"/>
                <a:ext cx="270000" cy="520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8BA1EC-4AD4-4557-86C2-ED27E5AC3C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82520" y="4296640"/>
                  <a:ext cx="2876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7ABB4F-5F20-465D-92B9-A9BFC15ABB86}"/>
                    </a:ext>
                  </a:extLst>
                </p14:cNvPr>
                <p14:cNvContentPartPr/>
                <p14:nvPr/>
              </p14:nvContentPartPr>
              <p14:xfrm>
                <a:off x="9920560" y="4645480"/>
                <a:ext cx="147240" cy="167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7ABB4F-5F20-465D-92B9-A9BFC15ABB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11560" y="4636840"/>
                  <a:ext cx="164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98F927C-45DA-45E5-BF93-02C296E4E02F}"/>
                    </a:ext>
                  </a:extLst>
                </p14:cNvPr>
                <p14:cNvContentPartPr/>
                <p14:nvPr/>
              </p14:nvContentPartPr>
              <p14:xfrm>
                <a:off x="10004080" y="4734040"/>
                <a:ext cx="25920" cy="13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98F927C-45DA-45E5-BF93-02C296E4E0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95080" y="4725040"/>
                  <a:ext cx="43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5808FD-A583-4262-84D5-0A99C39B3623}"/>
                    </a:ext>
                  </a:extLst>
                </p14:cNvPr>
                <p14:cNvContentPartPr/>
                <p14:nvPr/>
              </p14:nvContentPartPr>
              <p14:xfrm>
                <a:off x="10122520" y="4246240"/>
                <a:ext cx="261720" cy="388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5808FD-A583-4262-84D5-0A99C39B36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13520" y="4237600"/>
                  <a:ext cx="279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5DD1D9-6AFE-4A8A-9F50-5922EEECEBA1}"/>
                    </a:ext>
                  </a:extLst>
                </p14:cNvPr>
                <p14:cNvContentPartPr/>
                <p14:nvPr/>
              </p14:nvContentPartPr>
              <p14:xfrm>
                <a:off x="10571800" y="4316800"/>
                <a:ext cx="232560" cy="270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5DD1D9-6AFE-4A8A-9F50-5922EEECEB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63160" y="4307800"/>
                  <a:ext cx="25020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14:cNvPr>
              <p14:cNvContentPartPr/>
              <p14:nvPr/>
            </p14:nvContentPartPr>
            <p14:xfrm>
              <a:off x="3467920" y="2287480"/>
              <a:ext cx="436320" cy="45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DAD4A80-8372-4079-9AB9-EE2E5A447F6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59280" y="2278840"/>
                <a:ext cx="4539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14:cNvPr>
              <p14:cNvContentPartPr/>
              <p14:nvPr/>
            </p14:nvContentPartPr>
            <p14:xfrm>
              <a:off x="3708040" y="3993160"/>
              <a:ext cx="455400" cy="424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9AA6AAD-B096-4374-8A1C-DD1352277A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99040" y="3984160"/>
                <a:ext cx="4730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14:cNvPr>
              <p14:cNvContentPartPr/>
              <p14:nvPr/>
            </p14:nvContentPartPr>
            <p14:xfrm>
              <a:off x="3836920" y="4663480"/>
              <a:ext cx="545400" cy="466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F2229CD-42B8-4E92-BE85-6B333CF4DE1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827920" y="4654480"/>
                <a:ext cx="5630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14:cNvPr>
              <p14:cNvContentPartPr/>
              <p14:nvPr/>
            </p14:nvContentPartPr>
            <p14:xfrm>
              <a:off x="4688680" y="5316520"/>
              <a:ext cx="437760" cy="367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533B543-904B-4619-9557-E70AE18A290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79680" y="5307880"/>
                <a:ext cx="45540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ED11AB7-3667-48C8-A535-76C516DFC408}"/>
              </a:ext>
            </a:extLst>
          </p:cNvPr>
          <p:cNvGrpSpPr/>
          <p:nvPr/>
        </p:nvGrpSpPr>
        <p:grpSpPr>
          <a:xfrm>
            <a:off x="6548440" y="1600600"/>
            <a:ext cx="5362560" cy="2448720"/>
            <a:chOff x="6548440" y="1600600"/>
            <a:chExt cx="5362560" cy="24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58210A2-EE4E-41E8-A9AC-27F5E18EA27E}"/>
                    </a:ext>
                  </a:extLst>
                </p14:cNvPr>
                <p14:cNvContentPartPr/>
                <p14:nvPr/>
              </p14:nvContentPartPr>
              <p14:xfrm>
                <a:off x="6609280" y="2176600"/>
                <a:ext cx="127440" cy="538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58210A2-EE4E-41E8-A9AC-27F5E18EA2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00640" y="2167600"/>
                  <a:ext cx="1450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B10EA1-C127-4017-9E6B-02D2F79DE661}"/>
                    </a:ext>
                  </a:extLst>
                </p14:cNvPr>
                <p14:cNvContentPartPr/>
                <p14:nvPr/>
              </p14:nvContentPartPr>
              <p14:xfrm>
                <a:off x="6797920" y="2527600"/>
                <a:ext cx="28440" cy="135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B10EA1-C127-4017-9E6B-02D2F79DE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89280" y="2518600"/>
                  <a:ext cx="4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6E82FD0-72F7-4EDB-BF85-33161E878572}"/>
                    </a:ext>
                  </a:extLst>
                </p14:cNvPr>
                <p14:cNvContentPartPr/>
                <p14:nvPr/>
              </p14:nvContentPartPr>
              <p14:xfrm>
                <a:off x="6777040" y="2683840"/>
                <a:ext cx="113400" cy="4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6E82FD0-72F7-4EDB-BF85-33161E8785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8040" y="2675200"/>
                  <a:ext cx="131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D439507-C464-4CD0-A4BC-81BBE4B52DB2}"/>
                    </a:ext>
                  </a:extLst>
                </p14:cNvPr>
                <p14:cNvContentPartPr/>
                <p14:nvPr/>
              </p14:nvContentPartPr>
              <p14:xfrm>
                <a:off x="6994840" y="2107840"/>
                <a:ext cx="258480" cy="406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D439507-C464-4CD0-A4BC-81BBE4B52D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86200" y="2098840"/>
                  <a:ext cx="2761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80F95C-DC9B-4E6C-855E-3D0C9C197978}"/>
                    </a:ext>
                  </a:extLst>
                </p14:cNvPr>
                <p14:cNvContentPartPr/>
                <p14:nvPr/>
              </p14:nvContentPartPr>
              <p14:xfrm>
                <a:off x="7413160" y="2162560"/>
                <a:ext cx="27720" cy="250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80F95C-DC9B-4E6C-855E-3D0C9C1979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04160" y="2153920"/>
                  <a:ext cx="45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4A48F9-77EF-43F3-8131-A7CCF5BD0299}"/>
                    </a:ext>
                  </a:extLst>
                </p14:cNvPr>
                <p14:cNvContentPartPr/>
                <p14:nvPr/>
              </p14:nvContentPartPr>
              <p14:xfrm>
                <a:off x="7357360" y="2494840"/>
                <a:ext cx="142200" cy="38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4A48F9-77EF-43F3-8131-A7CCF5BD02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48720" y="2485840"/>
                  <a:ext cx="159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B7C3094-621D-4D8A-B0B5-871BFAAC567E}"/>
                    </a:ext>
                  </a:extLst>
                </p14:cNvPr>
                <p14:cNvContentPartPr/>
                <p14:nvPr/>
              </p14:nvContentPartPr>
              <p14:xfrm>
                <a:off x="7395160" y="2164720"/>
                <a:ext cx="28080" cy="370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B7C3094-621D-4D8A-B0B5-871BFAAC56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86520" y="2155720"/>
                  <a:ext cx="45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3DB91E-43AE-4111-86C1-B3F26522E31D}"/>
                    </a:ext>
                  </a:extLst>
                </p14:cNvPr>
                <p14:cNvContentPartPr/>
                <p14:nvPr/>
              </p14:nvContentPartPr>
              <p14:xfrm>
                <a:off x="7419640" y="2152480"/>
                <a:ext cx="57240" cy="36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3DB91E-43AE-4111-86C1-B3F26522E3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10640" y="2143480"/>
                  <a:ext cx="748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85EEA7-CA39-41A4-A109-F4C00B42D858}"/>
                    </a:ext>
                  </a:extLst>
                </p14:cNvPr>
                <p14:cNvContentPartPr/>
                <p14:nvPr/>
              </p14:nvContentPartPr>
              <p14:xfrm>
                <a:off x="7689640" y="2220880"/>
                <a:ext cx="1336320" cy="14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85EEA7-CA39-41A4-A109-F4C00B42D85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81000" y="2211880"/>
                  <a:ext cx="1353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D8FB111-9A34-4FF5-A43A-C38544ED0D99}"/>
                    </a:ext>
                  </a:extLst>
                </p14:cNvPr>
                <p14:cNvContentPartPr/>
                <p14:nvPr/>
              </p14:nvContentPartPr>
              <p14:xfrm>
                <a:off x="9007240" y="2143840"/>
                <a:ext cx="95400" cy="15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D8FB111-9A34-4FF5-A43A-C38544ED0D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98600" y="2134840"/>
                  <a:ext cx="113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E3D6516-0F81-442E-8481-003FA105D5A5}"/>
                    </a:ext>
                  </a:extLst>
                </p14:cNvPr>
                <p14:cNvContentPartPr/>
                <p14:nvPr/>
              </p14:nvContentPartPr>
              <p14:xfrm>
                <a:off x="8172760" y="1799680"/>
                <a:ext cx="196560" cy="285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E3D6516-0F81-442E-8481-003FA105D5A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63760" y="1790680"/>
                  <a:ext cx="214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16A495-5FDC-4840-881D-3BDC4780F599}"/>
                    </a:ext>
                  </a:extLst>
                </p14:cNvPr>
                <p14:cNvContentPartPr/>
                <p14:nvPr/>
              </p14:nvContentPartPr>
              <p14:xfrm>
                <a:off x="8477320" y="1963480"/>
                <a:ext cx="55800" cy="176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16A495-5FDC-4840-881D-3BDC4780F5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68680" y="1954840"/>
                  <a:ext cx="73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97E182-7BEC-4B4D-863C-59BD16C68446}"/>
                    </a:ext>
                  </a:extLst>
                </p14:cNvPr>
                <p14:cNvContentPartPr/>
                <p14:nvPr/>
              </p14:nvContentPartPr>
              <p14:xfrm>
                <a:off x="8462920" y="2156080"/>
                <a:ext cx="90720" cy="22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97E182-7BEC-4B4D-863C-59BD16C684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54280" y="2147440"/>
                  <a:ext cx="108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66B2A2-6DE3-441D-80FB-67D7A11ED8D3}"/>
                    </a:ext>
                  </a:extLst>
                </p14:cNvPr>
                <p14:cNvContentPartPr/>
                <p14:nvPr/>
              </p14:nvContentPartPr>
              <p14:xfrm>
                <a:off x="9241960" y="2004160"/>
                <a:ext cx="98640" cy="46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66B2A2-6DE3-441D-80FB-67D7A11ED8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33320" y="1995160"/>
                  <a:ext cx="1162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F470B7-7947-45CF-817D-67227507376C}"/>
                    </a:ext>
                  </a:extLst>
                </p14:cNvPr>
                <p14:cNvContentPartPr/>
                <p14:nvPr/>
              </p14:nvContentPartPr>
              <p14:xfrm>
                <a:off x="9391000" y="2294320"/>
                <a:ext cx="133920" cy="145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F470B7-7947-45CF-817D-67227507376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82360" y="2285680"/>
                  <a:ext cx="151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6FAB97-BAF7-46A4-BC4B-99FD8511AFB8}"/>
                    </a:ext>
                  </a:extLst>
                </p14:cNvPr>
                <p14:cNvContentPartPr/>
                <p14:nvPr/>
              </p14:nvContentPartPr>
              <p14:xfrm>
                <a:off x="9504040" y="1894720"/>
                <a:ext cx="286560" cy="433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6FAB97-BAF7-46A4-BC4B-99FD8511AF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95040" y="1885720"/>
                  <a:ext cx="304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7D7413-A1FA-47B6-937F-C6BFD5AEC763}"/>
                    </a:ext>
                  </a:extLst>
                </p14:cNvPr>
                <p14:cNvContentPartPr/>
                <p14:nvPr/>
              </p14:nvContentPartPr>
              <p14:xfrm>
                <a:off x="9988960" y="1964920"/>
                <a:ext cx="26640" cy="261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7D7413-A1FA-47B6-937F-C6BFD5AEC7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80320" y="1956280"/>
                  <a:ext cx="44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810D73-0D42-413D-A802-98E4442E7EA5}"/>
                    </a:ext>
                  </a:extLst>
                </p14:cNvPr>
                <p14:cNvContentPartPr/>
                <p14:nvPr/>
              </p14:nvContentPartPr>
              <p14:xfrm>
                <a:off x="9939280" y="2294320"/>
                <a:ext cx="146160" cy="33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810D73-0D42-413D-A802-98E4442E7E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30640" y="2285680"/>
                  <a:ext cx="16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278841-B7A1-43C0-936E-042FF529E794}"/>
                    </a:ext>
                  </a:extLst>
                </p14:cNvPr>
                <p14:cNvContentPartPr/>
                <p14:nvPr/>
              </p14:nvContentPartPr>
              <p14:xfrm>
                <a:off x="6548440" y="3236080"/>
                <a:ext cx="141120" cy="43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278841-B7A1-43C0-936E-042FF529E7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39800" y="3227440"/>
                  <a:ext cx="1587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59436B7-BB4E-4171-BA2A-0C3FBE692101}"/>
                    </a:ext>
                  </a:extLst>
                </p14:cNvPr>
                <p14:cNvContentPartPr/>
                <p14:nvPr/>
              </p14:nvContentPartPr>
              <p14:xfrm>
                <a:off x="6755800" y="3476200"/>
                <a:ext cx="124560" cy="170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59436B7-BB4E-4171-BA2A-0C3FBE6921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47160" y="3467560"/>
                  <a:ext cx="142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2B6978-29CA-4BD3-8264-D73C78C870D4}"/>
                    </a:ext>
                  </a:extLst>
                </p14:cNvPr>
                <p14:cNvContentPartPr/>
                <p14:nvPr/>
              </p14:nvContentPartPr>
              <p14:xfrm>
                <a:off x="6739240" y="3440200"/>
                <a:ext cx="108360" cy="68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2B6978-29CA-4BD3-8264-D73C78C870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30240" y="3431200"/>
                  <a:ext cx="126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AD35C4-F749-4F37-B4C9-0AE921451035}"/>
                    </a:ext>
                  </a:extLst>
                </p14:cNvPr>
                <p14:cNvContentPartPr/>
                <p14:nvPr/>
              </p14:nvContentPartPr>
              <p14:xfrm>
                <a:off x="6934360" y="3128800"/>
                <a:ext cx="214560" cy="337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AD35C4-F749-4F37-B4C9-0AE9214510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25720" y="3119800"/>
                  <a:ext cx="232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B58FB4-AA6A-4AA6-8258-E17D018A585C}"/>
                    </a:ext>
                  </a:extLst>
                </p14:cNvPr>
                <p14:cNvContentPartPr/>
                <p14:nvPr/>
              </p14:nvContentPartPr>
              <p14:xfrm>
                <a:off x="7354840" y="3156160"/>
                <a:ext cx="208440" cy="244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B58FB4-AA6A-4AA6-8258-E17D018A58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45840" y="3147520"/>
                  <a:ext cx="226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292C11E-E310-4421-A2C2-A099278E608A}"/>
                    </a:ext>
                  </a:extLst>
                </p14:cNvPr>
                <p14:cNvContentPartPr/>
                <p14:nvPr/>
              </p14:nvContentPartPr>
              <p14:xfrm>
                <a:off x="7896640" y="3245080"/>
                <a:ext cx="101592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292C11E-E310-4421-A2C2-A099278E60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88000" y="3236440"/>
                  <a:ext cx="1033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0FE56F3-DBE1-483F-B44C-21A0EC11BF34}"/>
                    </a:ext>
                  </a:extLst>
                </p14:cNvPr>
                <p14:cNvContentPartPr/>
                <p14:nvPr/>
              </p14:nvContentPartPr>
              <p14:xfrm>
                <a:off x="8847040" y="3194320"/>
                <a:ext cx="107280" cy="145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0FE56F3-DBE1-483F-B44C-21A0EC11BF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38040" y="3185320"/>
                  <a:ext cx="12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7D9F19-E7EC-4257-81D7-934308ABE592}"/>
                    </a:ext>
                  </a:extLst>
                </p14:cNvPr>
                <p14:cNvContentPartPr/>
                <p14:nvPr/>
              </p14:nvContentPartPr>
              <p14:xfrm>
                <a:off x="8115880" y="2919280"/>
                <a:ext cx="185400" cy="24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7D9F19-E7EC-4257-81D7-934308ABE59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06880" y="2910640"/>
                  <a:ext cx="203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988FB7B-A0E2-4E4F-BAC3-FBA31768660C}"/>
                    </a:ext>
                  </a:extLst>
                </p14:cNvPr>
                <p14:cNvContentPartPr/>
                <p14:nvPr/>
              </p14:nvContentPartPr>
              <p14:xfrm>
                <a:off x="8417560" y="3034120"/>
                <a:ext cx="99720" cy="136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988FB7B-A0E2-4E4F-BAC3-FBA3176866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08560" y="3025480"/>
                  <a:ext cx="11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B603BA7-AFB9-4B9C-8EE4-39D02F7BB6DF}"/>
                    </a:ext>
                  </a:extLst>
                </p14:cNvPr>
                <p14:cNvContentPartPr/>
                <p14:nvPr/>
              </p14:nvContentPartPr>
              <p14:xfrm>
                <a:off x="8464360" y="3116920"/>
                <a:ext cx="21240" cy="79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B603BA7-AFB9-4B9C-8EE4-39D02F7BB6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55720" y="3108280"/>
                  <a:ext cx="38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5DD5C9-8133-42A1-BC02-1D9A7073D237}"/>
                    </a:ext>
                  </a:extLst>
                </p14:cNvPr>
                <p14:cNvContentPartPr/>
                <p14:nvPr/>
              </p14:nvContentPartPr>
              <p14:xfrm>
                <a:off x="9246640" y="3027640"/>
                <a:ext cx="196200" cy="425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5DD5C9-8133-42A1-BC02-1D9A7073D2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38000" y="3019000"/>
                  <a:ext cx="2138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BC56242-214E-4D53-89DE-C3720FF4D4D0}"/>
                    </a:ext>
                  </a:extLst>
                </p14:cNvPr>
                <p14:cNvContentPartPr/>
                <p14:nvPr/>
              </p14:nvContentPartPr>
              <p14:xfrm>
                <a:off x="9519520" y="3218440"/>
                <a:ext cx="90360" cy="180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BC56242-214E-4D53-89DE-C3720FF4D4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10520" y="3209440"/>
                  <a:ext cx="108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11FF7A7-D9CB-40A7-9B24-42B0FC8FDBC9}"/>
                    </a:ext>
                  </a:extLst>
                </p14:cNvPr>
                <p14:cNvContentPartPr/>
                <p14:nvPr/>
              </p14:nvContentPartPr>
              <p14:xfrm>
                <a:off x="9613480" y="2857000"/>
                <a:ext cx="311760" cy="394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11FF7A7-D9CB-40A7-9B24-42B0FC8FDB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04840" y="2848000"/>
                  <a:ext cx="329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7E9CEF-5855-4D6E-9A81-0D169BB4BC94}"/>
                    </a:ext>
                  </a:extLst>
                </p14:cNvPr>
                <p14:cNvContentPartPr/>
                <p14:nvPr/>
              </p14:nvContentPartPr>
              <p14:xfrm>
                <a:off x="10190200" y="2921080"/>
                <a:ext cx="219600" cy="295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7E9CEF-5855-4D6E-9A81-0D169BB4BC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81560" y="2912080"/>
                  <a:ext cx="237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305AC4-858F-4863-932D-602040FAAA4F}"/>
                    </a:ext>
                  </a:extLst>
                </p14:cNvPr>
                <p14:cNvContentPartPr/>
                <p14:nvPr/>
              </p14:nvContentPartPr>
              <p14:xfrm>
                <a:off x="10467760" y="2338240"/>
                <a:ext cx="818280" cy="838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305AC4-858F-4863-932D-602040FAAA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58760" y="2329600"/>
                  <a:ext cx="83592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AE39228-5F68-4E3E-A87B-17EEFD3E5CF4}"/>
                    </a:ext>
                  </a:extLst>
                </p14:cNvPr>
                <p14:cNvContentPartPr/>
                <p14:nvPr/>
              </p14:nvContentPartPr>
              <p14:xfrm>
                <a:off x="11171560" y="2317360"/>
                <a:ext cx="160920" cy="228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AE39228-5F68-4E3E-A87B-17EEFD3E5C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62920" y="2308360"/>
                  <a:ext cx="178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25FCED-C812-4638-962D-94CA1932B715}"/>
                    </a:ext>
                  </a:extLst>
                </p14:cNvPr>
                <p14:cNvContentPartPr/>
                <p14:nvPr/>
              </p14:nvContentPartPr>
              <p14:xfrm>
                <a:off x="10230880" y="1978240"/>
                <a:ext cx="753840" cy="232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25FCED-C812-4638-962D-94CA1932B71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22240" y="1969600"/>
                  <a:ext cx="771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CA1B4D-21B5-4122-91FB-8BA8E53FF3F3}"/>
                    </a:ext>
                  </a:extLst>
                </p14:cNvPr>
                <p14:cNvContentPartPr/>
                <p14:nvPr/>
              </p14:nvContentPartPr>
              <p14:xfrm>
                <a:off x="10885360" y="2074000"/>
                <a:ext cx="151920" cy="237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CA1B4D-21B5-4122-91FB-8BA8E53FF3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76360" y="2065360"/>
                  <a:ext cx="169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B9158D1-F6F0-4328-804F-1D1A62503519}"/>
                    </a:ext>
                  </a:extLst>
                </p14:cNvPr>
                <p14:cNvContentPartPr/>
                <p14:nvPr/>
              </p14:nvContentPartPr>
              <p14:xfrm>
                <a:off x="6844000" y="2517520"/>
                <a:ext cx="4677840" cy="1531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B9158D1-F6F0-4328-804F-1D1A625035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35000" y="2508520"/>
                  <a:ext cx="4695480" cy="15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62BC16-50F8-43B0-B8CB-38E91BDDAE70}"/>
                    </a:ext>
                  </a:extLst>
                </p14:cNvPr>
                <p14:cNvContentPartPr/>
                <p14:nvPr/>
              </p14:nvContentPartPr>
              <p14:xfrm>
                <a:off x="11380360" y="2409160"/>
                <a:ext cx="209520" cy="19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62BC16-50F8-43B0-B8CB-38E91BDDAE7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71720" y="2400160"/>
                  <a:ext cx="227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EBF698-4458-4F18-A1A8-C2737C391C72}"/>
                    </a:ext>
                  </a:extLst>
                </p14:cNvPr>
                <p14:cNvContentPartPr/>
                <p14:nvPr/>
              </p14:nvContentPartPr>
              <p14:xfrm>
                <a:off x="9927760" y="3564400"/>
                <a:ext cx="182880" cy="127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EBF698-4458-4F18-A1A8-C2737C391C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19120" y="3555760"/>
                  <a:ext cx="200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44059E-5F0C-4BC4-8D71-82E136F478E0}"/>
                    </a:ext>
                  </a:extLst>
                </p14:cNvPr>
                <p14:cNvContentPartPr/>
                <p14:nvPr/>
              </p14:nvContentPartPr>
              <p14:xfrm>
                <a:off x="10193440" y="3552880"/>
                <a:ext cx="12672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44059E-5F0C-4BC4-8D71-82E136F478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84800" y="3543880"/>
                  <a:ext cx="14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3F238E-C50F-4038-9277-E258BB72B693}"/>
                    </a:ext>
                  </a:extLst>
                </p14:cNvPr>
                <p14:cNvContentPartPr/>
                <p14:nvPr/>
              </p14:nvContentPartPr>
              <p14:xfrm>
                <a:off x="10447600" y="2589520"/>
                <a:ext cx="154080" cy="159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3F238E-C50F-4038-9277-E258BB72B6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38600" y="2580520"/>
                  <a:ext cx="171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6453D23-EED2-46F8-8C4B-F35200BC9937}"/>
                    </a:ext>
                  </a:extLst>
                </p14:cNvPr>
                <p14:cNvContentPartPr/>
                <p14:nvPr/>
              </p14:nvContentPartPr>
              <p14:xfrm>
                <a:off x="10673680" y="2577640"/>
                <a:ext cx="126360" cy="183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6453D23-EED2-46F8-8C4B-F35200BC993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65040" y="2569000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DECC70F-8612-4368-BECE-563EBB20B03D}"/>
                    </a:ext>
                  </a:extLst>
                </p14:cNvPr>
                <p14:cNvContentPartPr/>
                <p14:nvPr/>
              </p14:nvContentPartPr>
              <p14:xfrm>
                <a:off x="10510960" y="1600600"/>
                <a:ext cx="182160" cy="253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DECC70F-8612-4368-BECE-563EBB20B0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02320" y="1591960"/>
                  <a:ext cx="199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34F222-97A2-4887-AFF0-97CFD4D2D32D}"/>
                    </a:ext>
                  </a:extLst>
                </p14:cNvPr>
                <p14:cNvContentPartPr/>
                <p14:nvPr/>
              </p14:nvContentPartPr>
              <p14:xfrm>
                <a:off x="10756480" y="1708960"/>
                <a:ext cx="153360" cy="17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34F222-97A2-4887-AFF0-97CFD4D2D3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47480" y="1699960"/>
                  <a:ext cx="171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9AD0DE2-F7C6-4591-8A62-9F73C42FCE48}"/>
                    </a:ext>
                  </a:extLst>
                </p14:cNvPr>
                <p14:cNvContentPartPr/>
                <p14:nvPr/>
              </p14:nvContentPartPr>
              <p14:xfrm>
                <a:off x="11425360" y="1738840"/>
                <a:ext cx="485640" cy="604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9AD0DE2-F7C6-4591-8A62-9F73C42FCE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16720" y="1730200"/>
                  <a:ext cx="5032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9B32DDC-7441-4E7D-BD30-3FB30D0CA5AF}"/>
                    </a:ext>
                  </a:extLst>
                </p14:cNvPr>
                <p14:cNvContentPartPr/>
                <p14:nvPr/>
              </p14:nvContentPartPr>
              <p14:xfrm>
                <a:off x="11490160" y="2022160"/>
                <a:ext cx="347760" cy="155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9B32DDC-7441-4E7D-BD30-3FB30D0CA5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81160" y="2013160"/>
                  <a:ext cx="365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7CBCE69-4799-4E35-B494-8A612FCEA37E}"/>
                    </a:ext>
                  </a:extLst>
                </p14:cNvPr>
                <p14:cNvContentPartPr/>
                <p14:nvPr/>
              </p14:nvContentPartPr>
              <p14:xfrm>
                <a:off x="11614000" y="1871320"/>
                <a:ext cx="85680" cy="39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7CBCE69-4799-4E35-B494-8A612FCEA37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05000" y="1862680"/>
                  <a:ext cx="103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F447C1-C23C-4401-BC1C-6FD04F7FF5B5}"/>
                    </a:ext>
                  </a:extLst>
                </p14:cNvPr>
                <p14:cNvContentPartPr/>
                <p14:nvPr/>
              </p14:nvContentPartPr>
              <p14:xfrm>
                <a:off x="11486920" y="2020000"/>
                <a:ext cx="290520" cy="167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F447C1-C23C-4401-BC1C-6FD04F7FF5B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77920" y="2011360"/>
                  <a:ext cx="30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FD4FEFC-5D11-4269-9C2B-98402B07F267}"/>
                    </a:ext>
                  </a:extLst>
                </p14:cNvPr>
                <p14:cNvContentPartPr/>
                <p14:nvPr/>
              </p14:nvContentPartPr>
              <p14:xfrm>
                <a:off x="11570440" y="1935040"/>
                <a:ext cx="135720" cy="388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FD4FEFC-5D11-4269-9C2B-98402B07F2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61800" y="1926400"/>
                  <a:ext cx="15336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54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A5954C-F993-471F-B911-0C244481D337}"/>
              </a:ext>
            </a:extLst>
          </p:cNvPr>
          <p:cNvGrpSpPr/>
          <p:nvPr/>
        </p:nvGrpSpPr>
        <p:grpSpPr>
          <a:xfrm>
            <a:off x="8737402" y="4675000"/>
            <a:ext cx="3357520" cy="1951920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668714" y="4502135"/>
                    <a:ext cx="180437" cy="558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867467" y="4898500"/>
                    <a:ext cx="198373" cy="247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008407" y="4516552"/>
                    <a:ext cx="379881" cy="442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7524641" y="4540302"/>
                    <a:ext cx="262172" cy="27378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144926" y="4528459"/>
                    <a:ext cx="1169002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152698" y="4472294"/>
                    <a:ext cx="198468" cy="20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428422" y="4149361"/>
                    <a:ext cx="243742" cy="2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10982" y="4326153"/>
                    <a:ext cx="169661" cy="194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577158" y="4289372"/>
                    <a:ext cx="298149" cy="552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06237" y="4629231"/>
                    <a:ext cx="175313" cy="19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989993" y="4717813"/>
                    <a:ext cx="53530" cy="163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108171" y="4230639"/>
                    <a:ext cx="289843" cy="41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557444" y="4300535"/>
                    <a:ext cx="260697" cy="3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95503" y="2160339"/>
                    <a:ext cx="155569" cy="570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783700" y="2511366"/>
                    <a:ext cx="56311" cy="167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762649" y="2667749"/>
                    <a:ext cx="141606" cy="74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981054" y="2091582"/>
                    <a:ext cx="286626" cy="4383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399017" y="2146309"/>
                    <a:ext cx="55440" cy="282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343599" y="2478671"/>
                    <a:ext cx="170296" cy="69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381407" y="2148460"/>
                    <a:ext cx="56160" cy="401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05330" y="2136216"/>
                    <a:ext cx="85288" cy="396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675846" y="2204614"/>
                    <a:ext cx="1364483" cy="1737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3447" y="2127602"/>
                    <a:ext cx="123560" cy="184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158392" y="1783402"/>
                    <a:ext cx="224722" cy="317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463085" y="1947207"/>
                    <a:ext cx="83700" cy="2082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448566" y="2139880"/>
                    <a:ext cx="118855" cy="54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228196" y="1987905"/>
                    <a:ext cx="126741" cy="4980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377265" y="2278088"/>
                    <a:ext cx="161963" cy="177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489683" y="1878461"/>
                    <a:ext cx="314699" cy="46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974790" y="1948648"/>
                    <a:ext cx="54414" cy="292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924951" y="2278358"/>
                    <a:ext cx="174246" cy="65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6534099" y="3219823"/>
                    <a:ext cx="169229" cy="46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742024" y="3459918"/>
                    <a:ext cx="152686" cy="202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724907" y="3424000"/>
                    <a:ext cx="136453" cy="99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920018" y="3112551"/>
                    <a:ext cx="242671" cy="369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7340485" y="3139883"/>
                    <a:ext cx="236577" cy="27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882266" y="3229489"/>
                    <a:ext cx="1044092" cy="14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32698" y="3178048"/>
                    <a:ext cx="135391" cy="177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101530" y="2902999"/>
                    <a:ext cx="213526" cy="277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403232" y="3018568"/>
                    <a:ext cx="127802" cy="167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450583" y="3100617"/>
                    <a:ext cx="49369" cy="111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9232831" y="3011374"/>
                    <a:ext cx="224393" cy="457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9505131" y="3202162"/>
                    <a:ext cx="118562" cy="212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9599701" y="2840723"/>
                    <a:ext cx="339893" cy="426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0175828" y="2904824"/>
                    <a:ext cx="247769" cy="327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0453384" y="2321966"/>
                    <a:ext cx="846457" cy="870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1157192" y="2301124"/>
                    <a:ext cx="189081" cy="260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217090" y="1961979"/>
                    <a:ext cx="781994" cy="264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10871028" y="2057746"/>
                    <a:ext cx="180011" cy="269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829626" y="2501252"/>
                    <a:ext cx="4706013" cy="15636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1366009" y="2392907"/>
                    <a:ext cx="237647" cy="229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913958" y="3548145"/>
                    <a:ext cx="211060" cy="159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179105" y="3536592"/>
                    <a:ext cx="154816" cy="165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433227" y="2573276"/>
                    <a:ext cx="182251" cy="191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0659895" y="2561389"/>
                    <a:ext cx="154504" cy="21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0496594" y="1584986"/>
                    <a:ext cx="210317" cy="28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742120" y="1692713"/>
                    <a:ext cx="181505" cy="205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1410992" y="1722574"/>
                    <a:ext cx="513801" cy="6363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1475790" y="2005930"/>
                    <a:ext cx="375926" cy="18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1599720" y="1855715"/>
                    <a:ext cx="113669" cy="431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1472538" y="2003779"/>
                    <a:ext cx="318709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1556638" y="1919413"/>
                    <a:ext cx="163899" cy="41998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F67733B-0DEE-4011-9924-632B85105C2F}"/>
                  </a:ext>
                </a:extLst>
              </p14:cNvPr>
              <p14:cNvContentPartPr/>
              <p14:nvPr/>
            </p14:nvContentPartPr>
            <p14:xfrm>
              <a:off x="3154460" y="1607544"/>
              <a:ext cx="367200" cy="437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F67733B-0DEE-4011-9924-632B85105C2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145460" y="1598904"/>
                <a:ext cx="38484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04E863F-86AA-4FA2-9DCF-2FA76DBB2363}"/>
              </a:ext>
            </a:extLst>
          </p:cNvPr>
          <p:cNvGrpSpPr/>
          <p:nvPr/>
        </p:nvGrpSpPr>
        <p:grpSpPr>
          <a:xfrm>
            <a:off x="7203740" y="3847464"/>
            <a:ext cx="552960" cy="554400"/>
            <a:chOff x="7203740" y="3847464"/>
            <a:chExt cx="5529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14:cNvPr>
                <p14:cNvContentPartPr/>
                <p14:nvPr/>
              </p14:nvContentPartPr>
              <p14:xfrm>
                <a:off x="7203740" y="4000104"/>
                <a:ext cx="131400" cy="34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94740" y="3991464"/>
                  <a:ext cx="14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14:cNvPr>
                <p14:cNvContentPartPr/>
                <p14:nvPr/>
              </p14:nvContentPartPr>
              <p14:xfrm>
                <a:off x="7340180" y="4198464"/>
                <a:ext cx="142920" cy="20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31540" y="4189464"/>
                  <a:ext cx="160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14:cNvPr>
                <p14:cNvContentPartPr/>
                <p14:nvPr/>
              </p14:nvContentPartPr>
              <p14:xfrm>
                <a:off x="7473020" y="3847464"/>
                <a:ext cx="283680" cy="43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64020" y="3838464"/>
                  <a:ext cx="30132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14:cNvPr>
              <p14:cNvContentPartPr/>
              <p14:nvPr/>
            </p14:nvContentPartPr>
            <p14:xfrm>
              <a:off x="7988180" y="3961224"/>
              <a:ext cx="120600" cy="219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979180" y="3952224"/>
                <a:ext cx="13824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7657EB5-1F58-4732-9A16-D265E194805B}"/>
              </a:ext>
            </a:extLst>
          </p:cNvPr>
          <p:cNvGrpSpPr/>
          <p:nvPr/>
        </p:nvGrpSpPr>
        <p:grpSpPr>
          <a:xfrm>
            <a:off x="8470580" y="3596184"/>
            <a:ext cx="932400" cy="451440"/>
            <a:chOff x="8470580" y="3596184"/>
            <a:chExt cx="9324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4F4645-FDE1-4D3E-9037-01CABE0C669C}"/>
                    </a:ext>
                  </a:extLst>
                </p14:cNvPr>
                <p14:cNvContentPartPr/>
                <p14:nvPr/>
              </p14:nvContentPartPr>
              <p14:xfrm>
                <a:off x="8470580" y="3913704"/>
                <a:ext cx="894240" cy="133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4F4645-FDE1-4D3E-9037-01CABE0C66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61580" y="3905064"/>
                  <a:ext cx="91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3E34577-02C8-47E6-97CC-447CAA80CAA1}"/>
                    </a:ext>
                  </a:extLst>
                </p14:cNvPr>
                <p14:cNvContentPartPr/>
                <p14:nvPr/>
              </p14:nvContentPartPr>
              <p14:xfrm>
                <a:off x="9284540" y="3865104"/>
                <a:ext cx="118440" cy="119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3E34577-02C8-47E6-97CC-447CAA80CAA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75540" y="3856464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8DF2DAC-9E70-4CAA-8E37-05A62E39EA44}"/>
                    </a:ext>
                  </a:extLst>
                </p14:cNvPr>
                <p14:cNvContentPartPr/>
                <p14:nvPr/>
              </p14:nvContentPartPr>
              <p14:xfrm>
                <a:off x="8657060" y="3596184"/>
                <a:ext cx="183960" cy="178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8DF2DAC-9E70-4CAA-8E37-05A62E39EA4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48420" y="3587184"/>
                  <a:ext cx="201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9B55F1-64B7-4848-B404-F7CC28D8D44A}"/>
                    </a:ext>
                  </a:extLst>
                </p14:cNvPr>
                <p14:cNvContentPartPr/>
                <p14:nvPr/>
              </p14:nvContentPartPr>
              <p14:xfrm>
                <a:off x="8939660" y="3771864"/>
                <a:ext cx="161640" cy="165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9B55F1-64B7-4848-B404-F7CC28D8D4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31020" y="3763224"/>
                  <a:ext cx="1792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EB47180-4461-4DD6-8C01-8D94C1B722F7}"/>
              </a:ext>
            </a:extLst>
          </p:cNvPr>
          <p:cNvGrpSpPr/>
          <p:nvPr/>
        </p:nvGrpSpPr>
        <p:grpSpPr>
          <a:xfrm>
            <a:off x="9690260" y="3690144"/>
            <a:ext cx="556920" cy="448200"/>
            <a:chOff x="9690260" y="3690144"/>
            <a:chExt cx="5569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8C52FC2-2EB6-4E55-A622-48B832E05452}"/>
                    </a:ext>
                  </a:extLst>
                </p14:cNvPr>
                <p14:cNvContentPartPr/>
                <p14:nvPr/>
              </p14:nvContentPartPr>
              <p14:xfrm>
                <a:off x="9690260" y="3690144"/>
                <a:ext cx="124920" cy="448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8C52FC2-2EB6-4E55-A622-48B832E054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81620" y="3681144"/>
                  <a:ext cx="142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4A67CD-6D62-42DA-8FE7-197BE400141C}"/>
                    </a:ext>
                  </a:extLst>
                </p14:cNvPr>
                <p14:cNvContentPartPr/>
                <p14:nvPr/>
              </p14:nvContentPartPr>
              <p14:xfrm>
                <a:off x="9855140" y="3889584"/>
                <a:ext cx="146160" cy="103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4A67CD-6D62-42DA-8FE7-197BE400141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46140" y="3880584"/>
                  <a:ext cx="163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4C9E40A-E7AF-475E-A739-0EA763F24504}"/>
                    </a:ext>
                  </a:extLst>
                </p14:cNvPr>
                <p14:cNvContentPartPr/>
                <p14:nvPr/>
              </p14:nvContentPartPr>
              <p14:xfrm>
                <a:off x="9938660" y="3956904"/>
                <a:ext cx="18000" cy="12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4C9E40A-E7AF-475E-A739-0EA763F245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30020" y="3948264"/>
                  <a:ext cx="35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489CCFF-234E-4360-AB49-17335EFEF4FD}"/>
                    </a:ext>
                  </a:extLst>
                </p14:cNvPr>
                <p14:cNvContentPartPr/>
                <p14:nvPr/>
              </p14:nvContentPartPr>
              <p14:xfrm>
                <a:off x="10027220" y="3701304"/>
                <a:ext cx="219960" cy="32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489CCFF-234E-4360-AB49-17335EFEF4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18580" y="3692664"/>
                  <a:ext cx="23760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99698C1-8DE4-4529-BAB2-EDBBC1D099C0}"/>
                  </a:ext>
                </a:extLst>
              </p14:cNvPr>
              <p14:cNvContentPartPr/>
              <p14:nvPr/>
            </p14:nvContentPartPr>
            <p14:xfrm>
              <a:off x="10479020" y="3816864"/>
              <a:ext cx="251640" cy="1951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99698C1-8DE4-4529-BAB2-EDBBC1D099C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470020" y="3808224"/>
                <a:ext cx="2692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6464DCE-1981-4360-BE4F-0CF1B5F3F82E}"/>
                  </a:ext>
                </a:extLst>
              </p14:cNvPr>
              <p14:cNvContentPartPr/>
              <p14:nvPr/>
            </p14:nvContentPartPr>
            <p14:xfrm>
              <a:off x="3459020" y="2353824"/>
              <a:ext cx="338400" cy="326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6464DCE-1981-4360-BE4F-0CF1B5F3F82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450020" y="2345184"/>
                <a:ext cx="3560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5E9DACB-997D-45B3-982E-41E16F84BA3E}"/>
                  </a:ext>
                </a:extLst>
              </p14:cNvPr>
              <p14:cNvContentPartPr/>
              <p14:nvPr/>
            </p14:nvContentPartPr>
            <p14:xfrm>
              <a:off x="3821540" y="4096944"/>
              <a:ext cx="356760" cy="3445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5E9DACB-997D-45B3-982E-41E16F84BA3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812540" y="4087944"/>
                <a:ext cx="3744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A17A6DD-F8C8-4BE1-8721-E242A30CBDE8}"/>
                  </a:ext>
                </a:extLst>
              </p14:cNvPr>
              <p14:cNvContentPartPr/>
              <p14:nvPr/>
            </p14:nvContentPartPr>
            <p14:xfrm>
              <a:off x="3808580" y="4667184"/>
              <a:ext cx="420120" cy="3790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A17A6DD-F8C8-4BE1-8721-E242A30CBDE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799580" y="4658544"/>
                <a:ext cx="43776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1B190-AA2E-4C5F-AB87-911D1644E0B9}"/>
              </a:ext>
            </a:extLst>
          </p:cNvPr>
          <p:cNvGrpSpPr/>
          <p:nvPr/>
        </p:nvGrpSpPr>
        <p:grpSpPr>
          <a:xfrm>
            <a:off x="6988460" y="477144"/>
            <a:ext cx="4974840" cy="3012840"/>
            <a:chOff x="6988460" y="477144"/>
            <a:chExt cx="4974840" cy="30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D46DDE1-2DE1-4594-9163-4126B02CD2B0}"/>
                    </a:ext>
                  </a:extLst>
                </p14:cNvPr>
                <p14:cNvContentPartPr/>
                <p14:nvPr/>
              </p14:nvContentPartPr>
              <p14:xfrm>
                <a:off x="6988460" y="2838024"/>
                <a:ext cx="186480" cy="354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D46DDE1-2DE1-4594-9163-4126B02CD2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79460" y="2829384"/>
                  <a:ext cx="204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7481B0A-48A4-4BCC-A82B-44FFBE9CC5A8}"/>
                    </a:ext>
                  </a:extLst>
                </p14:cNvPr>
                <p14:cNvContentPartPr/>
                <p14:nvPr/>
              </p14:nvContentPartPr>
              <p14:xfrm>
                <a:off x="7242620" y="3033144"/>
                <a:ext cx="116280" cy="134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7481B0A-48A4-4BCC-A82B-44FFBE9CC5A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33620" y="3024144"/>
                  <a:ext cx="13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463E89-242E-443D-9540-33BABAD40BF3}"/>
                    </a:ext>
                  </a:extLst>
                </p14:cNvPr>
                <p14:cNvContentPartPr/>
                <p14:nvPr/>
              </p14:nvContentPartPr>
              <p14:xfrm>
                <a:off x="7229660" y="3020904"/>
                <a:ext cx="83520" cy="39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463E89-242E-443D-9540-33BABAD40B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20660" y="3012264"/>
                  <a:ext cx="101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54BB361-F44F-484B-9B4D-820BB8D035BB}"/>
                    </a:ext>
                  </a:extLst>
                </p14:cNvPr>
                <p14:cNvContentPartPr/>
                <p14:nvPr/>
              </p14:nvContentPartPr>
              <p14:xfrm>
                <a:off x="7360340" y="2794824"/>
                <a:ext cx="263160" cy="351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54BB361-F44F-484B-9B4D-820BB8D035B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51700" y="2786184"/>
                  <a:ext cx="2808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E65E3DF-8C9A-4621-A6F7-996A35A6CA63}"/>
                    </a:ext>
                  </a:extLst>
                </p14:cNvPr>
                <p14:cNvContentPartPr/>
                <p14:nvPr/>
              </p14:nvContentPartPr>
              <p14:xfrm>
                <a:off x="7930940" y="2823624"/>
                <a:ext cx="191520" cy="304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E65E3DF-8C9A-4621-A6F7-996A35A6CA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21940" y="2814624"/>
                  <a:ext cx="209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D73753B-452F-4581-8464-4E0EBFFDAF6F}"/>
                    </a:ext>
                  </a:extLst>
                </p14:cNvPr>
                <p14:cNvContentPartPr/>
                <p14:nvPr/>
              </p14:nvContentPartPr>
              <p14:xfrm>
                <a:off x="8446820" y="2876184"/>
                <a:ext cx="847800" cy="132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D73753B-452F-4581-8464-4E0EBFFDAF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37820" y="2867544"/>
                  <a:ext cx="865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C9CA48D-3286-43EF-A904-58C60CBCF936}"/>
                    </a:ext>
                  </a:extLst>
                </p14:cNvPr>
                <p14:cNvContentPartPr/>
                <p14:nvPr/>
              </p14:nvContentPartPr>
              <p14:xfrm>
                <a:off x="9220820" y="2800224"/>
                <a:ext cx="168840" cy="158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C9CA48D-3286-43EF-A904-58C60CBCF93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11820" y="2791584"/>
                  <a:ext cx="186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CC8C81C-546C-458B-89DF-1A28D40A083D}"/>
                    </a:ext>
                  </a:extLst>
                </p14:cNvPr>
                <p14:cNvContentPartPr/>
                <p14:nvPr/>
              </p14:nvContentPartPr>
              <p14:xfrm>
                <a:off x="9690260" y="2588184"/>
                <a:ext cx="178200" cy="406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CC8C81C-546C-458B-89DF-1A28D40A083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81260" y="2579544"/>
                  <a:ext cx="195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B68F31A-969A-47F3-9832-098204EC3409}"/>
                    </a:ext>
                  </a:extLst>
                </p14:cNvPr>
                <p14:cNvContentPartPr/>
                <p14:nvPr/>
              </p14:nvContentPartPr>
              <p14:xfrm>
                <a:off x="9588740" y="2398824"/>
                <a:ext cx="90000" cy="226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B68F31A-969A-47F3-9832-098204EC34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80100" y="2390184"/>
                  <a:ext cx="107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C0D9FB0-F047-4AF9-A20F-905086CF0E3D}"/>
                    </a:ext>
                  </a:extLst>
                </p14:cNvPr>
                <p14:cNvContentPartPr/>
                <p14:nvPr/>
              </p14:nvContentPartPr>
              <p14:xfrm>
                <a:off x="9906620" y="2825424"/>
                <a:ext cx="118440" cy="166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C0D9FB0-F047-4AF9-A20F-905086CF0E3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97620" y="2816784"/>
                  <a:ext cx="136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8F34408-777C-402C-B10C-B87C65606611}"/>
                    </a:ext>
                  </a:extLst>
                </p14:cNvPr>
                <p14:cNvContentPartPr/>
                <p14:nvPr/>
              </p14:nvContentPartPr>
              <p14:xfrm>
                <a:off x="9919220" y="2916864"/>
                <a:ext cx="140400" cy="3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8F34408-777C-402C-B10C-B87C6560661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10220" y="2908224"/>
                  <a:ext cx="158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DECA41D-B484-440A-B058-F5CE91AC7CDA}"/>
                    </a:ext>
                  </a:extLst>
                </p14:cNvPr>
                <p14:cNvContentPartPr/>
                <p14:nvPr/>
              </p14:nvContentPartPr>
              <p14:xfrm>
                <a:off x="10047380" y="2434464"/>
                <a:ext cx="263160" cy="480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DECA41D-B484-440A-B058-F5CE91AC7CD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38740" y="2425464"/>
                  <a:ext cx="2808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E01FB34-CFFE-4E7C-A3D6-63143AA6ABDD}"/>
                    </a:ext>
                  </a:extLst>
                </p14:cNvPr>
                <p14:cNvContentPartPr/>
                <p14:nvPr/>
              </p14:nvContentPartPr>
              <p14:xfrm>
                <a:off x="10420700" y="2595024"/>
                <a:ext cx="230400" cy="255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E01FB34-CFFE-4E7C-A3D6-63143AA6AB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12060" y="2586384"/>
                  <a:ext cx="248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6681B85-D23D-41FC-8BC9-CC3E47F2833E}"/>
                    </a:ext>
                  </a:extLst>
                </p14:cNvPr>
                <p14:cNvContentPartPr/>
                <p14:nvPr/>
              </p14:nvContentPartPr>
              <p14:xfrm>
                <a:off x="8546540" y="2603304"/>
                <a:ext cx="168120" cy="212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6681B85-D23D-41FC-8BC9-CC3E47F2833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37900" y="2594304"/>
                  <a:ext cx="185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A29B6D0-6DC2-47A3-859D-E8A5EDFA5A22}"/>
                    </a:ext>
                  </a:extLst>
                </p14:cNvPr>
                <p14:cNvContentPartPr/>
                <p14:nvPr/>
              </p14:nvContentPartPr>
              <p14:xfrm>
                <a:off x="8816540" y="2687904"/>
                <a:ext cx="120960" cy="175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A29B6D0-6DC2-47A3-859D-E8A5EDFA5A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07900" y="2679264"/>
                  <a:ext cx="138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BB1FD21-EF14-4EC6-9F15-8FF338E9828B}"/>
                    </a:ext>
                  </a:extLst>
                </p14:cNvPr>
                <p14:cNvContentPartPr/>
                <p14:nvPr/>
              </p14:nvContentPartPr>
              <p14:xfrm>
                <a:off x="8786300" y="2678904"/>
                <a:ext cx="97920" cy="55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BB1FD21-EF14-4EC6-9F15-8FF338E9828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77660" y="2669904"/>
                  <a:ext cx="115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14:cNvPr>
                <p14:cNvContentPartPr/>
                <p14:nvPr/>
              </p14:nvContentPartPr>
              <p14:xfrm>
                <a:off x="7142180" y="1741104"/>
                <a:ext cx="199080" cy="41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33180" y="1732464"/>
                  <a:ext cx="216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14:cNvPr>
                <p14:cNvContentPartPr/>
                <p14:nvPr/>
              </p14:nvContentPartPr>
              <p14:xfrm>
                <a:off x="7356020" y="2063664"/>
                <a:ext cx="20880" cy="11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347020" y="2055024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14:cNvPr>
                <p14:cNvContentPartPr/>
                <p14:nvPr/>
              </p14:nvContentPartPr>
              <p14:xfrm>
                <a:off x="7324340" y="2189664"/>
                <a:ext cx="1018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15700" y="2181024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14:cNvPr>
                <p14:cNvContentPartPr/>
                <p14:nvPr/>
              </p14:nvContentPartPr>
              <p14:xfrm>
                <a:off x="7418300" y="1757304"/>
                <a:ext cx="304920" cy="35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09660" y="1748304"/>
                  <a:ext cx="32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14:cNvPr>
                <p14:cNvContentPartPr/>
                <p14:nvPr/>
              </p14:nvContentPartPr>
              <p14:xfrm>
                <a:off x="7912580" y="1821744"/>
                <a:ext cx="18360" cy="19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03940" y="1813104"/>
                  <a:ext cx="3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14:cNvPr>
                <p14:cNvContentPartPr/>
                <p14:nvPr/>
              </p14:nvContentPartPr>
              <p14:xfrm>
                <a:off x="7856780" y="2071944"/>
                <a:ext cx="142200" cy="1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48140" y="2062944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14:cNvPr>
                <p14:cNvContentPartPr/>
                <p14:nvPr/>
              </p14:nvContentPartPr>
              <p14:xfrm>
                <a:off x="8182580" y="1840464"/>
                <a:ext cx="778680" cy="10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73940" y="1831464"/>
                  <a:ext cx="79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14:cNvPr>
                <p14:cNvContentPartPr/>
                <p14:nvPr/>
              </p14:nvContentPartPr>
              <p14:xfrm>
                <a:off x="8905460" y="1774944"/>
                <a:ext cx="190080" cy="14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96460" y="1765944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14:cNvPr>
                <p14:cNvContentPartPr/>
                <p14:nvPr/>
              </p14:nvContentPartPr>
              <p14:xfrm>
                <a:off x="8216060" y="1537344"/>
                <a:ext cx="183960" cy="21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07060" y="1528344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14:cNvPr>
                <p14:cNvContentPartPr/>
                <p14:nvPr/>
              </p14:nvContentPartPr>
              <p14:xfrm>
                <a:off x="8497940" y="1602864"/>
                <a:ext cx="13320" cy="13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88940" y="1593864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14:cNvPr>
                <p14:cNvContentPartPr/>
                <p14:nvPr/>
              </p14:nvContentPartPr>
              <p14:xfrm>
                <a:off x="8444300" y="1788624"/>
                <a:ext cx="8028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35300" y="1779984"/>
                  <a:ext cx="9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14:cNvPr>
                <p14:cNvContentPartPr/>
                <p14:nvPr/>
              </p14:nvContentPartPr>
              <p14:xfrm>
                <a:off x="9329540" y="1583424"/>
                <a:ext cx="153000" cy="46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20540" y="1574784"/>
                  <a:ext cx="1706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14:cNvPr>
                <p14:cNvContentPartPr/>
                <p14:nvPr/>
              </p14:nvContentPartPr>
              <p14:xfrm>
                <a:off x="9476420" y="1969704"/>
                <a:ext cx="146160" cy="135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67780" y="1961064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14:cNvPr>
                <p14:cNvContentPartPr/>
                <p14:nvPr/>
              </p14:nvContentPartPr>
              <p14:xfrm>
                <a:off x="9513860" y="1522584"/>
                <a:ext cx="341640" cy="45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04860" y="1513944"/>
                  <a:ext cx="359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14:cNvPr>
                <p14:cNvContentPartPr/>
                <p14:nvPr/>
              </p14:nvContentPartPr>
              <p14:xfrm>
                <a:off x="10024340" y="1682784"/>
                <a:ext cx="24840" cy="17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15700" y="1673784"/>
                  <a:ext cx="4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14:cNvPr>
                <p14:cNvContentPartPr/>
                <p14:nvPr/>
              </p14:nvContentPartPr>
              <p14:xfrm>
                <a:off x="9950900" y="1934064"/>
                <a:ext cx="157680" cy="3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41900" y="1925064"/>
                  <a:ext cx="175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EDA0C43-FA98-4D41-9228-D851F3BCADF1}"/>
                    </a:ext>
                  </a:extLst>
                </p14:cNvPr>
                <p14:cNvContentPartPr/>
                <p14:nvPr/>
              </p14:nvContentPartPr>
              <p14:xfrm>
                <a:off x="7866860" y="802944"/>
                <a:ext cx="3729240" cy="834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EDA0C43-FA98-4D41-9228-D851F3BCADF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57860" y="794304"/>
                  <a:ext cx="3746880" cy="8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ED5713-00E2-463E-A471-362AAFAC40B1}"/>
                    </a:ext>
                  </a:extLst>
                </p14:cNvPr>
                <p14:cNvContentPartPr/>
                <p14:nvPr/>
              </p14:nvContentPartPr>
              <p14:xfrm>
                <a:off x="11472620" y="1276704"/>
                <a:ext cx="162360" cy="289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ED5713-00E2-463E-A471-362AAFAC40B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63620" y="1268064"/>
                  <a:ext cx="180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64D8DCC-92C4-44C8-A5E9-1DC6DE14695E}"/>
                    </a:ext>
                  </a:extLst>
                </p14:cNvPr>
                <p14:cNvContentPartPr/>
                <p14:nvPr/>
              </p14:nvContentPartPr>
              <p14:xfrm>
                <a:off x="10787540" y="477144"/>
                <a:ext cx="199440" cy="236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64D8DCC-92C4-44C8-A5E9-1DC6DE14695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78900" y="468144"/>
                  <a:ext cx="217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C5CFDEA-609D-454A-8DFF-664F74803C0D}"/>
                    </a:ext>
                  </a:extLst>
                </p14:cNvPr>
                <p14:cNvContentPartPr/>
                <p14:nvPr/>
              </p14:nvContentPartPr>
              <p14:xfrm>
                <a:off x="11112980" y="643104"/>
                <a:ext cx="114840" cy="216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C5CFDEA-609D-454A-8DFF-664F74803C0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03980" y="634464"/>
                  <a:ext cx="132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97B0AA3-DB38-438D-A35B-34415C82F660}"/>
                    </a:ext>
                  </a:extLst>
                </p14:cNvPr>
                <p14:cNvContentPartPr/>
                <p14:nvPr/>
              </p14:nvContentPartPr>
              <p14:xfrm>
                <a:off x="11464700" y="1828584"/>
                <a:ext cx="477000" cy="49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97B0AA3-DB38-438D-A35B-34415C82F66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56060" y="1819944"/>
                  <a:ext cx="4946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4BF7F56-7771-4AE6-8B1C-385F9D7F5E80}"/>
                    </a:ext>
                  </a:extLst>
                </p14:cNvPr>
                <p14:cNvContentPartPr/>
                <p14:nvPr/>
              </p14:nvContentPartPr>
              <p14:xfrm>
                <a:off x="11547500" y="2108664"/>
                <a:ext cx="292680" cy="126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4BF7F56-7771-4AE6-8B1C-385F9D7F5E8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38500" y="2099664"/>
                  <a:ext cx="31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8A0D6B4-CADC-49DF-84ED-867803AD0772}"/>
                    </a:ext>
                  </a:extLst>
                </p14:cNvPr>
                <p14:cNvContentPartPr/>
                <p14:nvPr/>
              </p14:nvContentPartPr>
              <p14:xfrm>
                <a:off x="11606540" y="2020104"/>
                <a:ext cx="114840" cy="261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8A0D6B4-CADC-49DF-84ED-867803AD077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97900" y="2011464"/>
                  <a:ext cx="132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BB3264C-8D6D-422B-BBBB-ADE515184BBA}"/>
                    </a:ext>
                  </a:extLst>
                </p14:cNvPr>
                <p14:cNvContentPartPr/>
                <p14:nvPr/>
              </p14:nvContentPartPr>
              <p14:xfrm>
                <a:off x="11536700" y="1985544"/>
                <a:ext cx="142200" cy="290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BB3264C-8D6D-422B-BBBB-ADE515184B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527700" y="1976904"/>
                  <a:ext cx="159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B193323-CA7E-4988-96A7-308CB9D2C383}"/>
                    </a:ext>
                  </a:extLst>
                </p14:cNvPr>
                <p14:cNvContentPartPr/>
                <p14:nvPr/>
              </p14:nvContentPartPr>
              <p14:xfrm>
                <a:off x="10808420" y="2367504"/>
                <a:ext cx="907200" cy="568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B193323-CA7E-4988-96A7-308CB9D2C3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99420" y="2358864"/>
                  <a:ext cx="9248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1B17D11-C8AC-4C12-B7E5-63442A09986D}"/>
                    </a:ext>
                  </a:extLst>
                </p14:cNvPr>
                <p14:cNvContentPartPr/>
                <p14:nvPr/>
              </p14:nvContentPartPr>
              <p14:xfrm>
                <a:off x="11607620" y="2366784"/>
                <a:ext cx="119880" cy="81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1B17D11-C8AC-4C12-B7E5-63442A09986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98620" y="2357784"/>
                  <a:ext cx="137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A14E69D-C848-4AE9-B514-014B21DD6526}"/>
                    </a:ext>
                  </a:extLst>
                </p14:cNvPr>
                <p14:cNvContentPartPr/>
                <p14:nvPr/>
              </p14:nvContentPartPr>
              <p14:xfrm>
                <a:off x="11314940" y="2854224"/>
                <a:ext cx="182880" cy="232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A14E69D-C848-4AE9-B514-014B21DD652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305940" y="2845584"/>
                  <a:ext cx="200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F627B1-4C3D-4FCB-8FED-78EE7068C828}"/>
                    </a:ext>
                  </a:extLst>
                </p14:cNvPr>
                <p14:cNvContentPartPr/>
                <p14:nvPr/>
              </p14:nvContentPartPr>
              <p14:xfrm>
                <a:off x="11660540" y="2871504"/>
                <a:ext cx="135720" cy="212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F627B1-4C3D-4FCB-8FED-78EE7068C82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651540" y="2862864"/>
                  <a:ext cx="153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D62840-AA5C-4BC8-8A5A-AB6381EC6AF5}"/>
                    </a:ext>
                  </a:extLst>
                </p14:cNvPr>
                <p14:cNvContentPartPr/>
                <p14:nvPr/>
              </p14:nvContentPartPr>
              <p14:xfrm>
                <a:off x="7489220" y="2189304"/>
                <a:ext cx="4474080" cy="1300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D62840-AA5C-4BC8-8A5A-AB6381EC6AF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80580" y="2180664"/>
                  <a:ext cx="449172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20C368A-DDC6-49C3-A996-502149DA111C}"/>
                    </a:ext>
                  </a:extLst>
                </p14:cNvPr>
                <p14:cNvContentPartPr/>
                <p14:nvPr/>
              </p14:nvContentPartPr>
              <p14:xfrm>
                <a:off x="11845220" y="2256624"/>
                <a:ext cx="111600" cy="80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20C368A-DDC6-49C3-A996-502149DA111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836580" y="2247984"/>
                  <a:ext cx="129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B001714-4BCA-492D-8FFD-B86031E4C4F3}"/>
                    </a:ext>
                  </a:extLst>
                </p14:cNvPr>
                <p14:cNvContentPartPr/>
                <p14:nvPr/>
              </p14:nvContentPartPr>
              <p14:xfrm>
                <a:off x="9701420" y="3179304"/>
                <a:ext cx="189360" cy="218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B001714-4BCA-492D-8FFD-B86031E4C4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92420" y="3170304"/>
                  <a:ext cx="207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6847537-B457-4DDC-A6D1-E95C4461B08D}"/>
                    </a:ext>
                  </a:extLst>
                </p14:cNvPr>
                <p14:cNvContentPartPr/>
                <p14:nvPr/>
              </p14:nvContentPartPr>
              <p14:xfrm>
                <a:off x="10030100" y="3267504"/>
                <a:ext cx="156960" cy="158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6847537-B457-4DDC-A6D1-E95C4461B08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21460" y="3258504"/>
                  <a:ext cx="17460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0CB95DC-4E7A-4089-A4AE-F56C9AA8C899}"/>
                  </a:ext>
                </a:extLst>
              </p14:cNvPr>
              <p14:cNvContentPartPr/>
              <p14:nvPr/>
            </p14:nvContentPartPr>
            <p14:xfrm>
              <a:off x="6525140" y="3010969"/>
              <a:ext cx="396360" cy="2239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0CB95DC-4E7A-4089-A4AE-F56C9AA8C89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516500" y="3001969"/>
                <a:ext cx="41400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09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A5954C-F993-471F-B911-0C244481D337}"/>
              </a:ext>
            </a:extLst>
          </p:cNvPr>
          <p:cNvGrpSpPr/>
          <p:nvPr/>
        </p:nvGrpSpPr>
        <p:grpSpPr>
          <a:xfrm>
            <a:off x="8737402" y="4675000"/>
            <a:ext cx="3357520" cy="1951920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668714" y="4502135"/>
                    <a:ext cx="180437" cy="558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867467" y="4898500"/>
                    <a:ext cx="198373" cy="247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008407" y="4516552"/>
                    <a:ext cx="379881" cy="442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7524641" y="4540302"/>
                    <a:ext cx="262172" cy="27378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144926" y="4528459"/>
                    <a:ext cx="1169002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152698" y="4472294"/>
                    <a:ext cx="198468" cy="20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428422" y="4149361"/>
                    <a:ext cx="243742" cy="2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10982" y="4326153"/>
                    <a:ext cx="169661" cy="194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577158" y="4289372"/>
                    <a:ext cx="298149" cy="552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06237" y="4629231"/>
                    <a:ext cx="175313" cy="19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989993" y="4717813"/>
                    <a:ext cx="53530" cy="163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108171" y="4230639"/>
                    <a:ext cx="289843" cy="41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557444" y="4300535"/>
                    <a:ext cx="260697" cy="3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95503" y="2160339"/>
                    <a:ext cx="155569" cy="570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783700" y="2511366"/>
                    <a:ext cx="56311" cy="167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762649" y="2667749"/>
                    <a:ext cx="141606" cy="74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981054" y="2091582"/>
                    <a:ext cx="286626" cy="4383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399017" y="2146309"/>
                    <a:ext cx="55440" cy="282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343599" y="2478671"/>
                    <a:ext cx="170296" cy="69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381407" y="2148460"/>
                    <a:ext cx="56160" cy="401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05330" y="2136216"/>
                    <a:ext cx="85288" cy="396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675846" y="2204614"/>
                    <a:ext cx="1364483" cy="1737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3447" y="2127602"/>
                    <a:ext cx="123560" cy="184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158392" y="1783402"/>
                    <a:ext cx="224722" cy="317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463085" y="1947207"/>
                    <a:ext cx="83700" cy="2082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448566" y="2139880"/>
                    <a:ext cx="118855" cy="54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228196" y="1987905"/>
                    <a:ext cx="126741" cy="4980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377265" y="2278088"/>
                    <a:ext cx="161963" cy="177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489683" y="1878461"/>
                    <a:ext cx="314699" cy="46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974790" y="1948648"/>
                    <a:ext cx="54414" cy="292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924951" y="2278358"/>
                    <a:ext cx="174246" cy="65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6534099" y="3219823"/>
                    <a:ext cx="169229" cy="46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742024" y="3459918"/>
                    <a:ext cx="152686" cy="202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724907" y="3424000"/>
                    <a:ext cx="136453" cy="99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920018" y="3112551"/>
                    <a:ext cx="242671" cy="369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7340485" y="3139883"/>
                    <a:ext cx="236577" cy="27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882266" y="3229489"/>
                    <a:ext cx="1044092" cy="14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32698" y="3178048"/>
                    <a:ext cx="135391" cy="177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101530" y="2902999"/>
                    <a:ext cx="213526" cy="277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403232" y="3018568"/>
                    <a:ext cx="127802" cy="167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450583" y="3100617"/>
                    <a:ext cx="49369" cy="111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9232831" y="3011374"/>
                    <a:ext cx="224393" cy="457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9505131" y="3202162"/>
                    <a:ext cx="118562" cy="212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9599701" y="2840723"/>
                    <a:ext cx="339893" cy="426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0175828" y="2904824"/>
                    <a:ext cx="247769" cy="327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0453384" y="2321966"/>
                    <a:ext cx="846457" cy="870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1157192" y="2301124"/>
                    <a:ext cx="189081" cy="260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217090" y="1961979"/>
                    <a:ext cx="781994" cy="264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10871028" y="2057746"/>
                    <a:ext cx="180011" cy="269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829626" y="2501252"/>
                    <a:ext cx="4706013" cy="15636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1366009" y="2392907"/>
                    <a:ext cx="237647" cy="229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913958" y="3548145"/>
                    <a:ext cx="211060" cy="159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179105" y="3536592"/>
                    <a:ext cx="154816" cy="165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433227" y="2573276"/>
                    <a:ext cx="182251" cy="191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0659895" y="2561389"/>
                    <a:ext cx="154504" cy="21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0496594" y="1584986"/>
                    <a:ext cx="210317" cy="28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742120" y="1692713"/>
                    <a:ext cx="181505" cy="205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1410992" y="1722574"/>
                    <a:ext cx="513801" cy="6363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1475790" y="2005930"/>
                    <a:ext cx="375926" cy="18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1599720" y="1855715"/>
                    <a:ext cx="113669" cy="431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1472538" y="2003779"/>
                    <a:ext cx="318709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1556638" y="1919413"/>
                    <a:ext cx="163899" cy="41998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04E863F-86AA-4FA2-9DCF-2FA76DBB2363}"/>
              </a:ext>
            </a:extLst>
          </p:cNvPr>
          <p:cNvGrpSpPr/>
          <p:nvPr/>
        </p:nvGrpSpPr>
        <p:grpSpPr>
          <a:xfrm>
            <a:off x="7203740" y="3847464"/>
            <a:ext cx="552960" cy="554400"/>
            <a:chOff x="7203740" y="3847464"/>
            <a:chExt cx="5529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14:cNvPr>
                <p14:cNvContentPartPr/>
                <p14:nvPr/>
              </p14:nvContentPartPr>
              <p14:xfrm>
                <a:off x="7203740" y="4000104"/>
                <a:ext cx="131400" cy="34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94740" y="3991464"/>
                  <a:ext cx="14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14:cNvPr>
                <p14:cNvContentPartPr/>
                <p14:nvPr/>
              </p14:nvContentPartPr>
              <p14:xfrm>
                <a:off x="7340180" y="4198464"/>
                <a:ext cx="142920" cy="20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31540" y="4189464"/>
                  <a:ext cx="160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14:cNvPr>
                <p14:cNvContentPartPr/>
                <p14:nvPr/>
              </p14:nvContentPartPr>
              <p14:xfrm>
                <a:off x="7473020" y="3847464"/>
                <a:ext cx="283680" cy="43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4020" y="3838464"/>
                  <a:ext cx="30132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14:cNvPr>
              <p14:cNvContentPartPr/>
              <p14:nvPr/>
            </p14:nvContentPartPr>
            <p14:xfrm>
              <a:off x="7988180" y="3961224"/>
              <a:ext cx="120600" cy="219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79180" y="3952224"/>
                <a:ext cx="13824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1B190-AA2E-4C5F-AB87-911D1644E0B9}"/>
              </a:ext>
            </a:extLst>
          </p:cNvPr>
          <p:cNvGrpSpPr/>
          <p:nvPr/>
        </p:nvGrpSpPr>
        <p:grpSpPr>
          <a:xfrm>
            <a:off x="7142180" y="1522584"/>
            <a:ext cx="2966400" cy="691560"/>
            <a:chOff x="7142180" y="1522584"/>
            <a:chExt cx="29664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14:cNvPr>
                <p14:cNvContentPartPr/>
                <p14:nvPr/>
              </p14:nvContentPartPr>
              <p14:xfrm>
                <a:off x="7142180" y="1741104"/>
                <a:ext cx="199080" cy="41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33180" y="1732464"/>
                  <a:ext cx="216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14:cNvPr>
                <p14:cNvContentPartPr/>
                <p14:nvPr/>
              </p14:nvContentPartPr>
              <p14:xfrm>
                <a:off x="7356020" y="2063664"/>
                <a:ext cx="20880" cy="11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47020" y="2055024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14:cNvPr>
                <p14:cNvContentPartPr/>
                <p14:nvPr/>
              </p14:nvContentPartPr>
              <p14:xfrm>
                <a:off x="7324340" y="2189664"/>
                <a:ext cx="1018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15700" y="2181024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14:cNvPr>
                <p14:cNvContentPartPr/>
                <p14:nvPr/>
              </p14:nvContentPartPr>
              <p14:xfrm>
                <a:off x="7418300" y="1757304"/>
                <a:ext cx="304920" cy="35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09660" y="1748304"/>
                  <a:ext cx="32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14:cNvPr>
                <p14:cNvContentPartPr/>
                <p14:nvPr/>
              </p14:nvContentPartPr>
              <p14:xfrm>
                <a:off x="7912580" y="1821744"/>
                <a:ext cx="18360" cy="19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3940" y="1813104"/>
                  <a:ext cx="3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14:cNvPr>
                <p14:cNvContentPartPr/>
                <p14:nvPr/>
              </p14:nvContentPartPr>
              <p14:xfrm>
                <a:off x="7856780" y="2071944"/>
                <a:ext cx="142200" cy="1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8140" y="2062944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14:cNvPr>
                <p14:cNvContentPartPr/>
                <p14:nvPr/>
              </p14:nvContentPartPr>
              <p14:xfrm>
                <a:off x="8182580" y="1840464"/>
                <a:ext cx="778680" cy="10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3940" y="1831464"/>
                  <a:ext cx="79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14:cNvPr>
                <p14:cNvContentPartPr/>
                <p14:nvPr/>
              </p14:nvContentPartPr>
              <p14:xfrm>
                <a:off x="8905460" y="1774944"/>
                <a:ext cx="190080" cy="14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6460" y="1765944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14:cNvPr>
                <p14:cNvContentPartPr/>
                <p14:nvPr/>
              </p14:nvContentPartPr>
              <p14:xfrm>
                <a:off x="8216060" y="1537344"/>
                <a:ext cx="183960" cy="21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07060" y="1528344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14:cNvPr>
                <p14:cNvContentPartPr/>
                <p14:nvPr/>
              </p14:nvContentPartPr>
              <p14:xfrm>
                <a:off x="8497940" y="1602864"/>
                <a:ext cx="13320" cy="13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88940" y="1593864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14:cNvPr>
                <p14:cNvContentPartPr/>
                <p14:nvPr/>
              </p14:nvContentPartPr>
              <p14:xfrm>
                <a:off x="8444300" y="1788624"/>
                <a:ext cx="8028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35300" y="1779984"/>
                  <a:ext cx="9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14:cNvPr>
                <p14:cNvContentPartPr/>
                <p14:nvPr/>
              </p14:nvContentPartPr>
              <p14:xfrm>
                <a:off x="9329540" y="1583424"/>
                <a:ext cx="153000" cy="46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20540" y="1574784"/>
                  <a:ext cx="1706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14:cNvPr>
                <p14:cNvContentPartPr/>
                <p14:nvPr/>
              </p14:nvContentPartPr>
              <p14:xfrm>
                <a:off x="9476420" y="1969704"/>
                <a:ext cx="146160" cy="135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7780" y="1961064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14:cNvPr>
                <p14:cNvContentPartPr/>
                <p14:nvPr/>
              </p14:nvContentPartPr>
              <p14:xfrm>
                <a:off x="9513860" y="1522584"/>
                <a:ext cx="341640" cy="45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04860" y="1513944"/>
                  <a:ext cx="359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14:cNvPr>
                <p14:cNvContentPartPr/>
                <p14:nvPr/>
              </p14:nvContentPartPr>
              <p14:xfrm>
                <a:off x="10024340" y="1682784"/>
                <a:ext cx="24840" cy="17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5700" y="1673784"/>
                  <a:ext cx="4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14:cNvPr>
                <p14:cNvContentPartPr/>
                <p14:nvPr/>
              </p14:nvContentPartPr>
              <p14:xfrm>
                <a:off x="9950900" y="1934064"/>
                <a:ext cx="157680" cy="3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41900" y="1925064"/>
                  <a:ext cx="1753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DCC813-6BCA-4720-9AAB-04859DAA8FC4}"/>
                  </a:ext>
                </a:extLst>
              </p14:cNvPr>
              <p14:cNvContentPartPr/>
              <p14:nvPr/>
            </p14:nvContentPartPr>
            <p14:xfrm>
              <a:off x="6796580" y="4085929"/>
              <a:ext cx="327600" cy="19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DCC813-6BCA-4720-9AAB-04859DAA8FC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787580" y="4076929"/>
                <a:ext cx="345240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54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4150-853B-4F7A-9928-2D0CC721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try out DPLL on an example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29FEA-7836-4ED4-A827-6BF7AA7F64F8}"/>
              </a:ext>
            </a:extLst>
          </p:cNvPr>
          <p:cNvGrpSpPr/>
          <p:nvPr/>
        </p:nvGrpSpPr>
        <p:grpSpPr>
          <a:xfrm>
            <a:off x="905440" y="1856200"/>
            <a:ext cx="288000" cy="378360"/>
            <a:chOff x="905440" y="1856200"/>
            <a:chExt cx="2880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14:cNvPr>
                <p14:cNvContentPartPr/>
                <p14:nvPr/>
              </p14:nvContentPartPr>
              <p14:xfrm>
                <a:off x="905440" y="1856200"/>
                <a:ext cx="237600" cy="24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325F1B-8881-497B-8266-F62891D02B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800" y="1847200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14:cNvPr>
                <p14:cNvContentPartPr/>
                <p14:nvPr/>
              </p14:nvContentPartPr>
              <p14:xfrm>
                <a:off x="1155640" y="2052400"/>
                <a:ext cx="3636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9B55C-B9A1-4ED5-AEF0-1B0968ACAF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640" y="2043400"/>
                  <a:ext cx="5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14:cNvPr>
                <p14:cNvContentPartPr/>
                <p14:nvPr/>
              </p14:nvContentPartPr>
              <p14:xfrm>
                <a:off x="1124680" y="2204320"/>
                <a:ext cx="6876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172E7-CD02-4EC6-B7D9-649FD9EBAC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040" y="219532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14:cNvPr>
              <p14:cNvContentPartPr/>
              <p14:nvPr/>
            </p14:nvContentPartPr>
            <p14:xfrm>
              <a:off x="1356520" y="1892920"/>
              <a:ext cx="4716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41CC97-0F2C-45BF-8267-CF5D12936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880" y="1884280"/>
                <a:ext cx="64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14:cNvPr>
              <p14:cNvContentPartPr/>
              <p14:nvPr/>
            </p14:nvContentPartPr>
            <p14:xfrm>
              <a:off x="1399360" y="2032960"/>
              <a:ext cx="223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980DD-CA6F-4394-9375-B62425075D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0360" y="2024320"/>
                <a:ext cx="399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3950D-E892-410C-92E9-6743C6FD2212}"/>
              </a:ext>
            </a:extLst>
          </p:cNvPr>
          <p:cNvGrpSpPr/>
          <p:nvPr/>
        </p:nvGrpSpPr>
        <p:grpSpPr>
          <a:xfrm>
            <a:off x="2088760" y="1766200"/>
            <a:ext cx="480600" cy="427320"/>
            <a:chOff x="2088760" y="1766200"/>
            <a:chExt cx="4806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14:cNvPr>
                <p14:cNvContentPartPr/>
                <p14:nvPr/>
              </p14:nvContentPartPr>
              <p14:xfrm>
                <a:off x="2088760" y="1766200"/>
                <a:ext cx="194760" cy="42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6CAFC-328D-4101-A18A-65C262B50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9760" y="1757200"/>
                  <a:ext cx="212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14:cNvPr>
                <p14:cNvContentPartPr/>
                <p14:nvPr/>
              </p14:nvContentPartPr>
              <p14:xfrm>
                <a:off x="2356600" y="2088400"/>
                <a:ext cx="1800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B2587D-8BD8-4B91-801D-B2D5E1B1C8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600" y="2079400"/>
                  <a:ext cx="3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14:cNvPr>
                <p14:cNvContentPartPr/>
                <p14:nvPr/>
              </p14:nvContentPartPr>
              <p14:xfrm>
                <a:off x="2432920" y="1860160"/>
                <a:ext cx="13644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5C9A1F-453A-4050-8A68-727F294EB9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20" y="185152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D4FDF-8323-4D3C-ABDF-5E54FA4CDD66}"/>
              </a:ext>
            </a:extLst>
          </p:cNvPr>
          <p:cNvGrpSpPr/>
          <p:nvPr/>
        </p:nvGrpSpPr>
        <p:grpSpPr>
          <a:xfrm>
            <a:off x="2750080" y="1692040"/>
            <a:ext cx="384480" cy="444600"/>
            <a:chOff x="2750080" y="1692040"/>
            <a:chExt cx="3844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14:cNvPr>
                <p14:cNvContentPartPr/>
                <p14:nvPr/>
              </p14:nvContentPartPr>
              <p14:xfrm>
                <a:off x="2750080" y="1692040"/>
                <a:ext cx="15408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60460-A98E-4536-BDAE-20239343E8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1440" y="1683040"/>
                  <a:ext cx="17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14:cNvPr>
                <p14:cNvContentPartPr/>
                <p14:nvPr/>
              </p14:nvContentPartPr>
              <p14:xfrm>
                <a:off x="2983360" y="1986880"/>
                <a:ext cx="15120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542F8-064F-460F-ABFB-B032F8EACB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4360" y="1977880"/>
                  <a:ext cx="1688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493B0-FA8B-4F06-A997-C2924BEA1632}"/>
              </a:ext>
            </a:extLst>
          </p:cNvPr>
          <p:cNvGrpSpPr/>
          <p:nvPr/>
        </p:nvGrpSpPr>
        <p:grpSpPr>
          <a:xfrm>
            <a:off x="880960" y="2582320"/>
            <a:ext cx="593640" cy="387720"/>
            <a:chOff x="880960" y="2582320"/>
            <a:chExt cx="593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14:cNvPr>
                <p14:cNvContentPartPr/>
                <p14:nvPr/>
              </p14:nvContentPartPr>
              <p14:xfrm>
                <a:off x="880960" y="2592040"/>
                <a:ext cx="2016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209028-8B26-43D9-82A1-48DCE7A3B8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1960" y="2583400"/>
                  <a:ext cx="21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14:cNvPr>
                <p14:cNvContentPartPr/>
                <p14:nvPr/>
              </p14:nvContentPartPr>
              <p14:xfrm>
                <a:off x="1126480" y="2791840"/>
                <a:ext cx="145800" cy="17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0E89D7-603B-4053-A283-28CE54489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7840" y="2783200"/>
                  <a:ext cx="163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14:cNvPr>
                <p14:cNvContentPartPr/>
                <p14:nvPr/>
              </p14:nvContentPartPr>
              <p14:xfrm>
                <a:off x="1398280" y="2582320"/>
                <a:ext cx="6444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795712-74ED-492F-9CB5-34A0E2C3E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9640" y="2573680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14:cNvPr>
                <p14:cNvContentPartPr/>
                <p14:nvPr/>
              </p14:nvContentPartPr>
              <p14:xfrm>
                <a:off x="1410160" y="2790760"/>
                <a:ext cx="64440" cy="5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DDE78-C381-45CB-9CB0-E3A09288B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1520" y="2781760"/>
                  <a:ext cx="82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437070-C018-4F25-BD0E-79867394D269}"/>
              </a:ext>
            </a:extLst>
          </p:cNvPr>
          <p:cNvGrpSpPr/>
          <p:nvPr/>
        </p:nvGrpSpPr>
        <p:grpSpPr>
          <a:xfrm>
            <a:off x="2210440" y="2476120"/>
            <a:ext cx="599040" cy="447480"/>
            <a:chOff x="2210440" y="2476120"/>
            <a:chExt cx="59904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14:cNvPr>
                <p14:cNvContentPartPr/>
                <p14:nvPr/>
              </p14:nvContentPartPr>
              <p14:xfrm>
                <a:off x="2210440" y="2476120"/>
                <a:ext cx="176760" cy="36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E33B63-9A30-4350-A66C-54469E56F2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1800" y="246712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14:cNvPr>
                <p14:cNvContentPartPr/>
                <p14:nvPr/>
              </p14:nvContentPartPr>
              <p14:xfrm>
                <a:off x="2419960" y="2734240"/>
                <a:ext cx="154800" cy="18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C46758-5439-4412-9791-BBDD0446D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1320" y="2725240"/>
                  <a:ext cx="172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14:cNvPr>
                <p14:cNvContentPartPr/>
                <p14:nvPr/>
              </p14:nvContentPartPr>
              <p14:xfrm>
                <a:off x="2652880" y="2496640"/>
                <a:ext cx="1566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6D8660-74E2-492A-ACA1-BC776F465D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3880" y="2487640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A3B8A-3660-4021-BF7F-CB382BDAE11A}"/>
              </a:ext>
            </a:extLst>
          </p:cNvPr>
          <p:cNvGrpSpPr/>
          <p:nvPr/>
        </p:nvGrpSpPr>
        <p:grpSpPr>
          <a:xfrm>
            <a:off x="3016480" y="2375320"/>
            <a:ext cx="375120" cy="448560"/>
            <a:chOff x="3016480" y="2375320"/>
            <a:chExt cx="375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14:cNvPr>
                <p14:cNvContentPartPr/>
                <p14:nvPr/>
              </p14:nvContentPartPr>
              <p14:xfrm>
                <a:off x="3016480" y="2375320"/>
                <a:ext cx="1843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F16EE0-43E1-433C-88CB-E38D07A162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0" y="2366320"/>
                  <a:ext cx="201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14:cNvPr>
                <p14:cNvContentPartPr/>
                <p14:nvPr/>
              </p14:nvContentPartPr>
              <p14:xfrm>
                <a:off x="3262000" y="2589880"/>
                <a:ext cx="1296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CD82AC-B16B-42D0-80F2-5A2FF1FD76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3360" y="2580880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14:cNvPr>
                <p14:cNvContentPartPr/>
                <p14:nvPr/>
              </p14:nvContentPartPr>
              <p14:xfrm>
                <a:off x="3348400" y="2698240"/>
                <a:ext cx="1152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7C7A3A-37A0-4ABD-B0D8-AA77EE177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9400" y="2689600"/>
                  <a:ext cx="291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051010-F7D4-42F5-9005-BE852FBD12B8}"/>
              </a:ext>
            </a:extLst>
          </p:cNvPr>
          <p:cNvGrpSpPr/>
          <p:nvPr/>
        </p:nvGrpSpPr>
        <p:grpSpPr>
          <a:xfrm>
            <a:off x="840280" y="3280360"/>
            <a:ext cx="691560" cy="481320"/>
            <a:chOff x="840280" y="3280360"/>
            <a:chExt cx="6915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14:cNvPr>
                <p14:cNvContentPartPr/>
                <p14:nvPr/>
              </p14:nvContentPartPr>
              <p14:xfrm>
                <a:off x="840280" y="3377920"/>
                <a:ext cx="219240" cy="22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3D13DF-2531-4354-93FF-7975034306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1640" y="3369280"/>
                  <a:ext cx="23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14:cNvPr>
                <p14:cNvContentPartPr/>
                <p14:nvPr/>
              </p14:nvContentPartPr>
              <p14:xfrm>
                <a:off x="1060960" y="3496720"/>
                <a:ext cx="195840" cy="26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30E4B-49CF-4FAB-A615-EBCA031C9F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320" y="3488080"/>
                  <a:ext cx="21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14:cNvPr>
                <p14:cNvContentPartPr/>
                <p14:nvPr/>
              </p14:nvContentPartPr>
              <p14:xfrm>
                <a:off x="1368760" y="3280360"/>
                <a:ext cx="5832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E9B5EB-7B0D-4BC1-AB75-4BED9BFDD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9760" y="3271720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14:cNvPr>
                <p14:cNvContentPartPr/>
                <p14:nvPr/>
              </p14:nvContentPartPr>
              <p14:xfrm>
                <a:off x="1478920" y="3552520"/>
                <a:ext cx="52920" cy="6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4707A1-3E34-4A21-9C8D-47EFB7AACA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9920" y="3543880"/>
                  <a:ext cx="70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099C8F-17E0-4EAA-9806-39C45E590140}"/>
              </a:ext>
            </a:extLst>
          </p:cNvPr>
          <p:cNvGrpSpPr/>
          <p:nvPr/>
        </p:nvGrpSpPr>
        <p:grpSpPr>
          <a:xfrm>
            <a:off x="2153200" y="3208000"/>
            <a:ext cx="405000" cy="481680"/>
            <a:chOff x="2153200" y="3208000"/>
            <a:chExt cx="4050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14:cNvPr>
                <p14:cNvContentPartPr/>
                <p14:nvPr/>
              </p14:nvContentPartPr>
              <p14:xfrm>
                <a:off x="2153200" y="3208000"/>
                <a:ext cx="217800" cy="48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40D59B-5996-4A13-B4F7-532FD4BEFE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44200" y="3199360"/>
                  <a:ext cx="23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14:cNvPr>
                <p14:cNvContentPartPr/>
                <p14:nvPr/>
              </p14:nvContentPartPr>
              <p14:xfrm>
                <a:off x="2471800" y="3472960"/>
                <a:ext cx="8640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CCDB3-212F-4210-9E41-74CD423F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62800" y="3464320"/>
                  <a:ext cx="104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CBAE3A-E13E-4968-A7CB-097AD6A94024}"/>
              </a:ext>
            </a:extLst>
          </p:cNvPr>
          <p:cNvGrpSpPr/>
          <p:nvPr/>
        </p:nvGrpSpPr>
        <p:grpSpPr>
          <a:xfrm>
            <a:off x="2780320" y="3177760"/>
            <a:ext cx="974880" cy="428040"/>
            <a:chOff x="2780320" y="3177760"/>
            <a:chExt cx="974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14:cNvPr>
                <p14:cNvContentPartPr/>
                <p14:nvPr/>
              </p14:nvContentPartPr>
              <p14:xfrm>
                <a:off x="2780320" y="3275320"/>
                <a:ext cx="9576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EAEC9-8ADA-434B-8D97-BA4B0E7918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71680" y="3266320"/>
                  <a:ext cx="11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14:cNvPr>
                <p14:cNvContentPartPr/>
                <p14:nvPr/>
              </p14:nvContentPartPr>
              <p14:xfrm>
                <a:off x="3262000" y="3177760"/>
                <a:ext cx="146520" cy="41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855EAB-6A8B-4647-B7AE-876A16694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00" y="3168760"/>
                  <a:ext cx="164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14:cNvPr>
                <p14:cNvContentPartPr/>
                <p14:nvPr/>
              </p14:nvContentPartPr>
              <p14:xfrm>
                <a:off x="3478000" y="3442000"/>
                <a:ext cx="853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E05003-168E-48B8-8DEA-D7D5F873E3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360" y="3433000"/>
                  <a:ext cx="10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14:cNvPr>
                <p14:cNvContentPartPr/>
                <p14:nvPr/>
              </p14:nvContentPartPr>
              <p14:xfrm>
                <a:off x="3474040" y="3420400"/>
                <a:ext cx="82800" cy="3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CF9A9-004A-4698-81D1-5C428C61D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5040" y="3411760"/>
                  <a:ext cx="10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14:cNvPr>
                <p14:cNvContentPartPr/>
                <p14:nvPr/>
              </p14:nvContentPartPr>
              <p14:xfrm>
                <a:off x="3611560" y="3183160"/>
                <a:ext cx="143640" cy="16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2C21C-621C-4428-9CCF-7249BA5038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2560" y="3174520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3AB496-CB0D-416D-AFAB-47CD4E4A9AED}"/>
              </a:ext>
            </a:extLst>
          </p:cNvPr>
          <p:cNvGrpSpPr/>
          <p:nvPr/>
        </p:nvGrpSpPr>
        <p:grpSpPr>
          <a:xfrm>
            <a:off x="4197280" y="3127360"/>
            <a:ext cx="318240" cy="515880"/>
            <a:chOff x="4197280" y="3127360"/>
            <a:chExt cx="318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14:cNvPr>
                <p14:cNvContentPartPr/>
                <p14:nvPr/>
              </p14:nvContentPartPr>
              <p14:xfrm>
                <a:off x="4197280" y="3127360"/>
                <a:ext cx="162360" cy="51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E9195-EF55-4614-927C-9AAEFE62AE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8640" y="3118720"/>
                  <a:ext cx="1800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14:cNvPr>
                <p14:cNvContentPartPr/>
                <p14:nvPr/>
              </p14:nvContentPartPr>
              <p14:xfrm>
                <a:off x="4376200" y="3470080"/>
                <a:ext cx="139320" cy="14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3697D-8A64-4C26-B183-FD7F35CB7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200" y="3461080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77A08A-5C91-4C08-A096-B9EDA22668AB}"/>
              </a:ext>
            </a:extLst>
          </p:cNvPr>
          <p:cNvGrpSpPr/>
          <p:nvPr/>
        </p:nvGrpSpPr>
        <p:grpSpPr>
          <a:xfrm>
            <a:off x="893560" y="4249120"/>
            <a:ext cx="370800" cy="424800"/>
            <a:chOff x="893560" y="4249120"/>
            <a:chExt cx="370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14:cNvPr>
                <p14:cNvContentPartPr/>
                <p14:nvPr/>
              </p14:nvContentPartPr>
              <p14:xfrm>
                <a:off x="893560" y="4249120"/>
                <a:ext cx="17208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20B6DA-8C07-4762-8A39-C79469620D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920" y="4240120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14:cNvPr>
                <p14:cNvContentPartPr/>
                <p14:nvPr/>
              </p14:nvContentPartPr>
              <p14:xfrm>
                <a:off x="1138360" y="4433080"/>
                <a:ext cx="12600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67971-3C56-4F7D-AC02-949E7594F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9360" y="4424080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14:cNvPr>
                <p14:cNvContentPartPr/>
                <p14:nvPr/>
              </p14:nvContentPartPr>
              <p14:xfrm>
                <a:off x="1230880" y="4529200"/>
                <a:ext cx="2124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88AC1E-DA0E-4488-816E-F58D41F72C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2240" y="4520560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14:cNvPr>
              <p14:cNvContentPartPr/>
              <p14:nvPr/>
            </p14:nvContentPartPr>
            <p14:xfrm>
              <a:off x="1594120" y="4383400"/>
              <a:ext cx="38520" cy="42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285B75C-036A-4932-A9BB-5480AAFDF3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5120" y="4374400"/>
                <a:ext cx="561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14:cNvPr>
              <p14:cNvContentPartPr/>
              <p14:nvPr/>
            </p14:nvContentPartPr>
            <p14:xfrm>
              <a:off x="1643440" y="4555120"/>
              <a:ext cx="14760" cy="27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7D1F77B-7D88-4539-9EE1-F97C6CD7251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34800" y="4546120"/>
                <a:ext cx="3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9C4E3-26A8-4CB1-898C-0DF27981E076}"/>
              </a:ext>
            </a:extLst>
          </p:cNvPr>
          <p:cNvGrpSpPr/>
          <p:nvPr/>
        </p:nvGrpSpPr>
        <p:grpSpPr>
          <a:xfrm>
            <a:off x="2444080" y="4093600"/>
            <a:ext cx="582840" cy="429120"/>
            <a:chOff x="2444080" y="4093600"/>
            <a:chExt cx="582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14:cNvPr>
                <p14:cNvContentPartPr/>
                <p14:nvPr/>
              </p14:nvContentPartPr>
              <p14:xfrm>
                <a:off x="2444080" y="4123840"/>
                <a:ext cx="148680" cy="38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5CA84-63E9-46CB-828E-3BCCD2120A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5080" y="4114840"/>
                  <a:ext cx="166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14:cNvPr>
                <p14:cNvContentPartPr/>
                <p14:nvPr/>
              </p14:nvContentPartPr>
              <p14:xfrm>
                <a:off x="2635960" y="4360000"/>
                <a:ext cx="117720" cy="16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E8A2BC-C315-48AC-AB84-B13A00C945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6960" y="4351000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14:cNvPr>
                <p14:cNvContentPartPr/>
                <p14:nvPr/>
              </p14:nvContentPartPr>
              <p14:xfrm>
                <a:off x="2623000" y="4345960"/>
                <a:ext cx="702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F4675-ACF0-41EA-A75D-960BBB66F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4360" y="4337320"/>
                  <a:ext cx="8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14:cNvPr>
                <p14:cNvContentPartPr/>
                <p14:nvPr/>
              </p14:nvContentPartPr>
              <p14:xfrm>
                <a:off x="2876800" y="4093600"/>
                <a:ext cx="15012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2FEDFE-2B8D-4FFF-B2F4-6593383D8B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7800" y="4084600"/>
                  <a:ext cx="1677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ED82DB-8823-491C-9945-C2E827151433}"/>
              </a:ext>
            </a:extLst>
          </p:cNvPr>
          <p:cNvGrpSpPr/>
          <p:nvPr/>
        </p:nvGrpSpPr>
        <p:grpSpPr>
          <a:xfrm>
            <a:off x="3276400" y="3939160"/>
            <a:ext cx="351720" cy="523800"/>
            <a:chOff x="3276400" y="3939160"/>
            <a:chExt cx="3517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14:cNvPr>
                <p14:cNvContentPartPr/>
                <p14:nvPr/>
              </p14:nvContentPartPr>
              <p14:xfrm>
                <a:off x="3276400" y="3939160"/>
                <a:ext cx="159120" cy="52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DC742-8E05-4F64-AE15-5BA108E7A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7760" y="3930520"/>
                  <a:ext cx="17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14:cNvPr>
                <p14:cNvContentPartPr/>
                <p14:nvPr/>
              </p14:nvContentPartPr>
              <p14:xfrm>
                <a:off x="3501400" y="4253800"/>
                <a:ext cx="126720" cy="20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4D9E05-123C-4138-88CB-AF8CDF8F6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2400" y="4245160"/>
                  <a:ext cx="1443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173D2-2C46-4FE1-A2F5-F80BC5867993}"/>
              </a:ext>
            </a:extLst>
          </p:cNvPr>
          <p:cNvGrpSpPr/>
          <p:nvPr/>
        </p:nvGrpSpPr>
        <p:grpSpPr>
          <a:xfrm>
            <a:off x="922000" y="5082520"/>
            <a:ext cx="322920" cy="298080"/>
            <a:chOff x="922000" y="5082520"/>
            <a:chExt cx="322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14:cNvPr>
                <p14:cNvContentPartPr/>
                <p14:nvPr/>
              </p14:nvContentPartPr>
              <p14:xfrm>
                <a:off x="922000" y="5082520"/>
                <a:ext cx="177840" cy="17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B97B1B-78AE-4911-8C21-F70E7159FA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3360" y="5073880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14:cNvPr>
                <p14:cNvContentPartPr/>
                <p14:nvPr/>
              </p14:nvContentPartPr>
              <p14:xfrm>
                <a:off x="1145560" y="5175760"/>
                <a:ext cx="9936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AA6CD7-FD64-40C7-8EB9-1FDB0C8F6A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6920" y="5166760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14:cNvPr>
                <p14:cNvContentPartPr/>
                <p14:nvPr/>
              </p14:nvContentPartPr>
              <p14:xfrm>
                <a:off x="1126480" y="5172880"/>
                <a:ext cx="7776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55717-7E3D-4D7A-825A-24B909E723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480" y="5164240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14:cNvPr>
              <p14:cNvContentPartPr/>
              <p14:nvPr/>
            </p14:nvContentPartPr>
            <p14:xfrm>
              <a:off x="1572160" y="5068120"/>
              <a:ext cx="39240" cy="4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D8F653-4B5D-4594-A440-697B675DD0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63520" y="5059480"/>
                <a:ext cx="56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14:cNvPr>
              <p14:cNvContentPartPr/>
              <p14:nvPr/>
            </p14:nvContentPartPr>
            <p14:xfrm>
              <a:off x="1578640" y="5264320"/>
              <a:ext cx="4248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07756-BFCD-4F97-83CE-C8753499A42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69640" y="5255320"/>
                <a:ext cx="60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BFDC2BB9-5D2E-4C43-86F1-11D2B84DF231}"/>
              </a:ext>
            </a:extLst>
          </p:cNvPr>
          <p:cNvGrpSpPr/>
          <p:nvPr/>
        </p:nvGrpSpPr>
        <p:grpSpPr>
          <a:xfrm>
            <a:off x="3280360" y="4807480"/>
            <a:ext cx="460440" cy="406440"/>
            <a:chOff x="3280360" y="4807480"/>
            <a:chExt cx="460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14:cNvPr>
                <p14:cNvContentPartPr/>
                <p14:nvPr/>
              </p14:nvContentPartPr>
              <p14:xfrm>
                <a:off x="3280360" y="4807480"/>
                <a:ext cx="174240" cy="36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03F75E-C232-4D29-A23B-047969F6D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1360" y="4798840"/>
                  <a:ext cx="191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14:cNvPr>
                <p14:cNvContentPartPr/>
                <p14:nvPr/>
              </p14:nvContentPartPr>
              <p14:xfrm>
                <a:off x="3542440" y="5022040"/>
                <a:ext cx="14580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370953-1015-48D2-978E-E810F9F5BE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3440" y="5013040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14:cNvPr>
                <p14:cNvContentPartPr/>
                <p14:nvPr/>
              </p14:nvContentPartPr>
              <p14:xfrm>
                <a:off x="3549640" y="5144800"/>
                <a:ext cx="191160" cy="4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A2EEA-C65A-46C6-ADFD-66D50E18FE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1000" y="5135800"/>
                  <a:ext cx="208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C621A6-A5E6-4475-AF0E-750F621C0597}"/>
              </a:ext>
            </a:extLst>
          </p:cNvPr>
          <p:cNvGrpSpPr/>
          <p:nvPr/>
        </p:nvGrpSpPr>
        <p:grpSpPr>
          <a:xfrm>
            <a:off x="2427520" y="4889560"/>
            <a:ext cx="615240" cy="441360"/>
            <a:chOff x="2427520" y="4889560"/>
            <a:chExt cx="6152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14:cNvPr>
                <p14:cNvContentPartPr/>
                <p14:nvPr/>
              </p14:nvContentPartPr>
              <p14:xfrm>
                <a:off x="2427520" y="4889560"/>
                <a:ext cx="151920" cy="44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C1F91-27D4-418E-98BF-F4488E0AC0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8520" y="4880920"/>
                  <a:ext cx="169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14:cNvPr>
                <p14:cNvContentPartPr/>
                <p14:nvPr/>
              </p14:nvContentPartPr>
              <p14:xfrm>
                <a:off x="2620840" y="5173960"/>
                <a:ext cx="12312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255C3-053E-45FC-A7A7-325041AA90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2200" y="516532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14:cNvPr>
                <p14:cNvContentPartPr/>
                <p14:nvPr/>
              </p14:nvContentPartPr>
              <p14:xfrm>
                <a:off x="2610040" y="5167120"/>
                <a:ext cx="453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84A799-224A-4668-9055-69A215A7C6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1400" y="5158120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14:cNvPr>
                <p14:cNvContentPartPr/>
                <p14:nvPr/>
              </p14:nvContentPartPr>
              <p14:xfrm>
                <a:off x="2869600" y="4966960"/>
                <a:ext cx="17316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7AAF79-A082-4851-87D1-F77A101B6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0600" y="4957960"/>
                  <a:ext cx="19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14:cNvPr>
                <p14:cNvContentPartPr/>
                <p14:nvPr/>
              </p14:nvContentPartPr>
              <p14:xfrm>
                <a:off x="2610040" y="5130400"/>
                <a:ext cx="6552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B71429-AA72-40E3-B448-4CAD9E1D4B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1400" y="5121400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14:cNvPr>
                <p14:cNvContentPartPr/>
                <p14:nvPr/>
              </p14:nvContentPartPr>
              <p14:xfrm>
                <a:off x="2651800" y="5149840"/>
                <a:ext cx="7452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6EF49E-201A-4B14-8160-FB8E52C658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3160" y="5141200"/>
                  <a:ext cx="92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051DD5-AAFF-4736-BBB5-920498B3AC5F}"/>
              </a:ext>
            </a:extLst>
          </p:cNvPr>
          <p:cNvGrpSpPr/>
          <p:nvPr/>
        </p:nvGrpSpPr>
        <p:grpSpPr>
          <a:xfrm>
            <a:off x="944680" y="5573560"/>
            <a:ext cx="357480" cy="398520"/>
            <a:chOff x="944680" y="5573560"/>
            <a:chExt cx="357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14:cNvPr>
                <p14:cNvContentPartPr/>
                <p14:nvPr/>
              </p14:nvContentPartPr>
              <p14:xfrm>
                <a:off x="944680" y="5573560"/>
                <a:ext cx="191880" cy="22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041331-10C3-477A-8743-8C2388F144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680" y="55645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14:cNvPr>
                <p14:cNvContentPartPr/>
                <p14:nvPr/>
              </p14:nvContentPartPr>
              <p14:xfrm>
                <a:off x="1192000" y="5767240"/>
                <a:ext cx="110160" cy="20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61F5CD-64F7-4053-8259-1DD08E4229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3000" y="5758240"/>
                  <a:ext cx="1278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14:cNvPr>
              <p14:cNvContentPartPr/>
              <p14:nvPr/>
            </p14:nvContentPartPr>
            <p14:xfrm>
              <a:off x="1593760" y="5726560"/>
              <a:ext cx="45000" cy="5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075AA9-8ABD-46D3-B842-6EBF48674FC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4760" y="5717920"/>
                <a:ext cx="62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14:cNvPr>
              <p14:cNvContentPartPr/>
              <p14:nvPr/>
            </p14:nvContentPartPr>
            <p14:xfrm>
              <a:off x="1602400" y="5914480"/>
              <a:ext cx="59760" cy="6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759409-9F80-4E7D-94AB-A9EDD6A9894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93760" y="5905840"/>
                <a:ext cx="7740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372212-B88B-435D-A3F6-82986AA2EB67}"/>
              </a:ext>
            </a:extLst>
          </p:cNvPr>
          <p:cNvGrpSpPr/>
          <p:nvPr/>
        </p:nvGrpSpPr>
        <p:grpSpPr>
          <a:xfrm>
            <a:off x="2681320" y="5599480"/>
            <a:ext cx="680040" cy="390240"/>
            <a:chOff x="2681320" y="5599480"/>
            <a:chExt cx="680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14:cNvPr>
                <p14:cNvContentPartPr/>
                <p14:nvPr/>
              </p14:nvContentPartPr>
              <p14:xfrm>
                <a:off x="2681320" y="5599480"/>
                <a:ext cx="164160" cy="39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CDF001-F89D-486B-8C25-C764E53733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320" y="5590480"/>
                  <a:ext cx="181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14:cNvPr>
                <p14:cNvContentPartPr/>
                <p14:nvPr/>
              </p14:nvContentPartPr>
              <p14:xfrm>
                <a:off x="2910280" y="5806120"/>
                <a:ext cx="547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EA3D0D-4E0C-424F-BC46-D483ECC283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280" y="5797120"/>
                  <a:ext cx="7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14:cNvPr>
                <p14:cNvContentPartPr/>
                <p14:nvPr/>
              </p14:nvContentPartPr>
              <p14:xfrm>
                <a:off x="2887960" y="5938960"/>
                <a:ext cx="11772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F19FC-B11B-4ABB-B265-E20CA2CBF3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78960" y="5929960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14:cNvPr>
                <p14:cNvContentPartPr/>
                <p14:nvPr/>
              </p14:nvContentPartPr>
              <p14:xfrm>
                <a:off x="3138880" y="5650960"/>
                <a:ext cx="22248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09A963-528B-4BA3-B122-121CF2A137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30240" y="5642320"/>
                  <a:ext cx="240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9C2377-1BED-4234-814B-C2D00EE17D73}"/>
              </a:ext>
            </a:extLst>
          </p:cNvPr>
          <p:cNvGrpSpPr/>
          <p:nvPr/>
        </p:nvGrpSpPr>
        <p:grpSpPr>
          <a:xfrm>
            <a:off x="3534880" y="5558440"/>
            <a:ext cx="550440" cy="361440"/>
            <a:chOff x="3534880" y="5558440"/>
            <a:chExt cx="550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14:cNvPr>
                <p14:cNvContentPartPr/>
                <p14:nvPr/>
              </p14:nvContentPartPr>
              <p14:xfrm>
                <a:off x="3534880" y="5558440"/>
                <a:ext cx="1332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B9CB8C-2B38-4972-AE26-D9CE4C03BE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5880" y="5549440"/>
                  <a:ext cx="150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14:cNvPr>
                <p14:cNvContentPartPr/>
                <p14:nvPr/>
              </p14:nvContentPartPr>
              <p14:xfrm>
                <a:off x="3713800" y="5732680"/>
                <a:ext cx="1008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5E189-1E80-44AD-AB7F-85F512BF67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5160" y="5724040"/>
                  <a:ext cx="11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14:cNvPr>
                <p14:cNvContentPartPr/>
                <p14:nvPr/>
              </p14:nvContentPartPr>
              <p14:xfrm>
                <a:off x="3686440" y="5704600"/>
                <a:ext cx="817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26DC13-065F-4B4F-BDA8-61CCD33A1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7800" y="5695600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14:cNvPr>
                <p14:cNvContentPartPr/>
                <p14:nvPr/>
              </p14:nvContentPartPr>
              <p14:xfrm>
                <a:off x="3907120" y="5568520"/>
                <a:ext cx="17820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086556-2C2F-44E5-A150-08C15C4D45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8120" y="5559880"/>
                  <a:ext cx="195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24854C-89BD-4C55-9D23-DE8BF614A494}"/>
              </a:ext>
            </a:extLst>
          </p:cNvPr>
          <p:cNvGrpSpPr/>
          <p:nvPr/>
        </p:nvGrpSpPr>
        <p:grpSpPr>
          <a:xfrm>
            <a:off x="4303840" y="5389240"/>
            <a:ext cx="343440" cy="504720"/>
            <a:chOff x="4303840" y="5389240"/>
            <a:chExt cx="3434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14:cNvPr>
                <p14:cNvContentPartPr/>
                <p14:nvPr/>
              </p14:nvContentPartPr>
              <p14:xfrm>
                <a:off x="4303840" y="5389240"/>
                <a:ext cx="159840" cy="42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1907B0-247C-4F2A-BF55-B44809592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5200" y="5380600"/>
                  <a:ext cx="177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14:cNvPr>
                <p14:cNvContentPartPr/>
                <p14:nvPr/>
              </p14:nvContentPartPr>
              <p14:xfrm>
                <a:off x="4496440" y="5684080"/>
                <a:ext cx="1173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33B2-300F-4784-97CF-4B3022FE03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87800" y="5675080"/>
                  <a:ext cx="13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14:cNvPr>
                <p14:cNvContentPartPr/>
                <p14:nvPr/>
              </p14:nvContentPartPr>
              <p14:xfrm>
                <a:off x="4484920" y="5818720"/>
                <a:ext cx="16236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11342E-B5A1-4768-BA55-20981EE78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6280" y="5810080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A5954C-F993-471F-B911-0C244481D337}"/>
              </a:ext>
            </a:extLst>
          </p:cNvPr>
          <p:cNvGrpSpPr/>
          <p:nvPr/>
        </p:nvGrpSpPr>
        <p:grpSpPr>
          <a:xfrm>
            <a:off x="8737402" y="4675000"/>
            <a:ext cx="3357520" cy="1951920"/>
            <a:chOff x="6548440" y="1600600"/>
            <a:chExt cx="5362560" cy="352944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C52590C-8064-49C6-AEE4-38B1DE8AB0A4}"/>
                </a:ext>
              </a:extLst>
            </p:cNvPr>
            <p:cNvGrpSpPr/>
            <p:nvPr/>
          </p:nvGrpSpPr>
          <p:grpSpPr>
            <a:xfrm>
              <a:off x="6683080" y="4518400"/>
              <a:ext cx="1089360" cy="611640"/>
              <a:chOff x="6683080" y="4518400"/>
              <a:chExt cx="108936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14:cNvPr>
                  <p14:cNvContentPartPr/>
                  <p14:nvPr/>
                </p14:nvContentPartPr>
                <p14:xfrm>
                  <a:off x="6683080" y="4518400"/>
                  <a:ext cx="152280" cy="5263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2BEDD49-459D-4AB5-BFC7-630E51F53FC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668714" y="4502135"/>
                    <a:ext cx="180437" cy="558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14:cNvPr>
                  <p14:cNvContentPartPr/>
                  <p14:nvPr/>
                </p14:nvContentPartPr>
                <p14:xfrm>
                  <a:off x="6881800" y="4914760"/>
                  <a:ext cx="170280" cy="2152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C25AA57-3434-4733-944E-91B42D43660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867467" y="4898500"/>
                    <a:ext cx="198373" cy="247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14:cNvPr>
                  <p14:cNvContentPartPr/>
                  <p14:nvPr/>
                </p14:nvContentPartPr>
                <p14:xfrm>
                  <a:off x="7022200" y="4532800"/>
                  <a:ext cx="351720" cy="4107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873C71E-CBDE-47B5-BF9B-B0D083019E0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008407" y="4516552"/>
                    <a:ext cx="379881" cy="442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14:cNvPr>
                  <p14:cNvContentPartPr/>
                  <p14:nvPr/>
                </p14:nvContentPartPr>
                <p14:xfrm>
                  <a:off x="7538440" y="4556560"/>
                  <a:ext cx="234000" cy="2419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7CEA331-B88B-4730-BCF9-78D965CFA08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7524641" y="4540302"/>
                    <a:ext cx="262172" cy="27378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4DD70CF-BB69-4ABB-8D4E-97797B9B8344}"/>
                </a:ext>
              </a:extLst>
            </p:cNvPr>
            <p:cNvGrpSpPr/>
            <p:nvPr/>
          </p:nvGrpSpPr>
          <p:grpSpPr>
            <a:xfrm>
              <a:off x="8158720" y="4165600"/>
              <a:ext cx="2645640" cy="700200"/>
              <a:chOff x="8158720" y="4165600"/>
              <a:chExt cx="2645640" cy="70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14:cNvPr>
                  <p14:cNvContentPartPr/>
                  <p14:nvPr/>
                </p14:nvContentPartPr>
                <p14:xfrm>
                  <a:off x="8158720" y="4544680"/>
                  <a:ext cx="1140840" cy="167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31DA0A1C-F70F-4823-81D0-6AD25F5DB328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144926" y="4528459"/>
                    <a:ext cx="1169002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14:cNvPr>
                  <p14:cNvContentPartPr/>
                  <p14:nvPr/>
                </p14:nvContentPartPr>
                <p14:xfrm>
                  <a:off x="9167080" y="4488520"/>
                  <a:ext cx="170280" cy="177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4B7B2ED-C08A-4048-B996-7D27D54A7BA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152698" y="4472294"/>
                    <a:ext cx="198468" cy="20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14:cNvPr>
                  <p14:cNvContentPartPr/>
                  <p14:nvPr/>
                </p14:nvContentPartPr>
                <p14:xfrm>
                  <a:off x="8442760" y="4165600"/>
                  <a:ext cx="215640" cy="239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691F0E1-682E-44E3-BFA7-15F1A77FBAD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428422" y="4149361"/>
                    <a:ext cx="243742" cy="2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14:cNvPr>
                  <p14:cNvContentPartPr/>
                  <p14:nvPr/>
                </p14:nvContentPartPr>
                <p14:xfrm>
                  <a:off x="8725360" y="4342360"/>
                  <a:ext cx="141480" cy="1627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2912E61-A6D7-4332-9CDF-0832ADB98D7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10982" y="4326153"/>
                    <a:ext cx="169661" cy="194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14:cNvPr>
                  <p14:cNvContentPartPr/>
                  <p14:nvPr/>
                </p14:nvContentPartPr>
                <p14:xfrm>
                  <a:off x="9591520" y="4305640"/>
                  <a:ext cx="270000" cy="5205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68BA1EC-4AD4-4557-86C2-ED27E5AC3C1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577158" y="4289372"/>
                    <a:ext cx="298149" cy="552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14:cNvPr>
                  <p14:cNvContentPartPr/>
                  <p14:nvPr/>
                </p14:nvContentPartPr>
                <p14:xfrm>
                  <a:off x="9920560" y="4645480"/>
                  <a:ext cx="147240" cy="1670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F37ABB4F-5F20-465D-92B9-A9BFC15ABB8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06237" y="4629231"/>
                    <a:ext cx="175313" cy="19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14:cNvPr>
                  <p14:cNvContentPartPr/>
                  <p14:nvPr/>
                </p14:nvContentPartPr>
                <p14:xfrm>
                  <a:off x="10004080" y="4734040"/>
                  <a:ext cx="25920" cy="1317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98F927C-45DA-45E5-BF93-02C296E4E02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9989993" y="4717813"/>
                    <a:ext cx="53530" cy="163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14:cNvPr>
                  <p14:cNvContentPartPr/>
                  <p14:nvPr/>
                </p14:nvContentPartPr>
                <p14:xfrm>
                  <a:off x="10122520" y="4246240"/>
                  <a:ext cx="261720" cy="3880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55808FD-A583-4262-84D5-0A99C39B3623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108171" y="4230639"/>
                    <a:ext cx="289843" cy="41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14:cNvPr>
                  <p14:cNvContentPartPr/>
                  <p14:nvPr/>
                </p14:nvContentPartPr>
                <p14:xfrm>
                  <a:off x="10571800" y="4316800"/>
                  <a:ext cx="232560" cy="270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95DD1D9-6AFE-4A8A-9F50-5922EEECEBA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557444" y="4300535"/>
                    <a:ext cx="260697" cy="3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ED11AB7-3667-48C8-A535-76C516DFC408}"/>
                </a:ext>
              </a:extLst>
            </p:cNvPr>
            <p:cNvGrpSpPr/>
            <p:nvPr/>
          </p:nvGrpSpPr>
          <p:grpSpPr>
            <a:xfrm>
              <a:off x="6548440" y="1600600"/>
              <a:ext cx="5362560" cy="2448720"/>
              <a:chOff x="6548440" y="1600600"/>
              <a:chExt cx="5362560" cy="24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14:cNvPr>
                  <p14:cNvContentPartPr/>
                  <p14:nvPr/>
                </p14:nvContentPartPr>
                <p14:xfrm>
                  <a:off x="6609280" y="2176600"/>
                  <a:ext cx="127440" cy="5385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58210A2-EE4E-41E8-A9AC-27F5E18EA27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95503" y="2160339"/>
                    <a:ext cx="155569" cy="570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14:cNvPr>
                  <p14:cNvContentPartPr/>
                  <p14:nvPr/>
                </p14:nvContentPartPr>
                <p14:xfrm>
                  <a:off x="6797920" y="2527600"/>
                  <a:ext cx="28440" cy="13572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4B10EA1-C127-4017-9E6B-02D2F79DE66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783700" y="2511366"/>
                    <a:ext cx="56311" cy="167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14:cNvPr>
                  <p14:cNvContentPartPr/>
                  <p14:nvPr/>
                </p14:nvContentPartPr>
                <p14:xfrm>
                  <a:off x="6777040" y="2683840"/>
                  <a:ext cx="113400" cy="42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76E82FD0-72F7-4EDB-BF85-33161E87857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762649" y="2667749"/>
                    <a:ext cx="141606" cy="74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14:cNvPr>
                  <p14:cNvContentPartPr/>
                  <p14:nvPr/>
                </p14:nvContentPartPr>
                <p14:xfrm>
                  <a:off x="6994840" y="2107840"/>
                  <a:ext cx="258480" cy="406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D439507-C464-4CD0-A4BC-81BBE4B52D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981054" y="2091582"/>
                    <a:ext cx="286626" cy="4383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14:cNvPr>
                  <p14:cNvContentPartPr/>
                  <p14:nvPr/>
                </p14:nvContentPartPr>
                <p14:xfrm>
                  <a:off x="7413160" y="2162560"/>
                  <a:ext cx="27720" cy="2509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9E80F95C-DC9B-4E6C-855E-3D0C9C197978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399017" y="2146309"/>
                    <a:ext cx="55440" cy="282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14:cNvPr>
                  <p14:cNvContentPartPr/>
                  <p14:nvPr/>
                </p14:nvContentPartPr>
                <p14:xfrm>
                  <a:off x="7357360" y="2494840"/>
                  <a:ext cx="142200" cy="381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E4A48F9-77EF-43F3-8131-A7CCF5BD029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343599" y="2478671"/>
                    <a:ext cx="170296" cy="69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14:cNvPr>
                  <p14:cNvContentPartPr/>
                  <p14:nvPr/>
                </p14:nvContentPartPr>
                <p14:xfrm>
                  <a:off x="7395160" y="2164720"/>
                  <a:ext cx="28080" cy="370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9B7C3094-621D-4D8A-B0B5-871BFAAC567E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381407" y="2148460"/>
                    <a:ext cx="56160" cy="401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14:cNvPr>
                  <p14:cNvContentPartPr/>
                  <p14:nvPr/>
                </p14:nvContentPartPr>
                <p14:xfrm>
                  <a:off x="7419640" y="2152480"/>
                  <a:ext cx="57240" cy="3643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D13DB91E-43AE-4111-86C1-B3F26522E31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05330" y="2136216"/>
                    <a:ext cx="85288" cy="396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14:cNvPr>
                  <p14:cNvContentPartPr/>
                  <p14:nvPr/>
                </p14:nvContentPartPr>
                <p14:xfrm>
                  <a:off x="7689640" y="2220880"/>
                  <a:ext cx="1336320" cy="141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B285EEA7-CA39-41A4-A109-F4C00B42D85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675846" y="2204614"/>
                    <a:ext cx="1364483" cy="1737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14:cNvPr>
                  <p14:cNvContentPartPr/>
                  <p14:nvPr/>
                </p14:nvContentPartPr>
                <p14:xfrm>
                  <a:off x="9007240" y="2143840"/>
                  <a:ext cx="9540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CD8FB111-9A34-4FF5-A43A-C38544ED0D99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3447" y="2127602"/>
                    <a:ext cx="123560" cy="184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14:cNvPr>
                  <p14:cNvContentPartPr/>
                  <p14:nvPr/>
                </p14:nvContentPartPr>
                <p14:xfrm>
                  <a:off x="8172760" y="1799680"/>
                  <a:ext cx="196560" cy="2858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FE3D6516-0F81-442E-8481-003FA105D5A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158392" y="1783402"/>
                    <a:ext cx="224722" cy="317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14:cNvPr>
                  <p14:cNvContentPartPr/>
                  <p14:nvPr/>
                </p14:nvContentPartPr>
                <p14:xfrm>
                  <a:off x="8477320" y="1963480"/>
                  <a:ext cx="55800" cy="176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A716A495-5FDC-4840-881D-3BDC4780F59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463085" y="1947207"/>
                    <a:ext cx="83700" cy="2082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14:cNvPr>
                  <p14:cNvContentPartPr/>
                  <p14:nvPr/>
                </p14:nvContentPartPr>
                <p14:xfrm>
                  <a:off x="8462920" y="2156080"/>
                  <a:ext cx="90720" cy="226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197E182-7BEC-4B4D-863C-59BD16C6844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448566" y="2139880"/>
                    <a:ext cx="118855" cy="54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14:cNvPr>
                  <p14:cNvContentPartPr/>
                  <p14:nvPr/>
                </p14:nvContentPartPr>
                <p14:xfrm>
                  <a:off x="9241960" y="2004160"/>
                  <a:ext cx="98640" cy="466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866B2A2-6DE3-441D-80FB-67D7A11ED8D3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228196" y="1987905"/>
                    <a:ext cx="126741" cy="4980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14:cNvPr>
                  <p14:cNvContentPartPr/>
                  <p14:nvPr/>
                </p14:nvContentPartPr>
                <p14:xfrm>
                  <a:off x="9391000" y="2294320"/>
                  <a:ext cx="133920" cy="14544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CF470B7-7947-45CF-817D-67227507376C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377265" y="2278088"/>
                    <a:ext cx="161963" cy="177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14:cNvPr>
                  <p14:cNvContentPartPr/>
                  <p14:nvPr/>
                </p14:nvContentPartPr>
                <p14:xfrm>
                  <a:off x="9504040" y="1894720"/>
                  <a:ext cx="286560" cy="4338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56FAB97-BAF7-46A4-BC4B-99FD8511AFB8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9489683" y="1878461"/>
                    <a:ext cx="314699" cy="46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14:cNvPr>
                  <p14:cNvContentPartPr/>
                  <p14:nvPr/>
                </p14:nvContentPartPr>
                <p14:xfrm>
                  <a:off x="9988960" y="1964920"/>
                  <a:ext cx="26640" cy="261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247D7413-A1FA-47B6-937F-C6BFD5AEC76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974790" y="1948648"/>
                    <a:ext cx="54414" cy="292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14:cNvPr>
                  <p14:cNvContentPartPr/>
                  <p14:nvPr/>
                </p14:nvContentPartPr>
                <p14:xfrm>
                  <a:off x="9939280" y="2294320"/>
                  <a:ext cx="146160" cy="338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810D73-0D42-413D-A802-98E4442E7EA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924951" y="2278358"/>
                    <a:ext cx="174246" cy="65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14:cNvPr>
                  <p14:cNvContentPartPr/>
                  <p14:nvPr/>
                </p14:nvContentPartPr>
                <p14:xfrm>
                  <a:off x="6548440" y="3236080"/>
                  <a:ext cx="141120" cy="43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B278841-B7A1-43C0-936E-042FF529E794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6534099" y="3219823"/>
                    <a:ext cx="169229" cy="46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14:cNvPr>
                  <p14:cNvContentPartPr/>
                  <p14:nvPr/>
                </p14:nvContentPartPr>
                <p14:xfrm>
                  <a:off x="6755800" y="3476200"/>
                  <a:ext cx="124560" cy="1706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59436B7-BB4E-4171-BA2A-0C3FBE69210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742024" y="3459918"/>
                    <a:ext cx="152686" cy="202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14:cNvPr>
                  <p14:cNvContentPartPr/>
                  <p14:nvPr/>
                </p14:nvContentPartPr>
                <p14:xfrm>
                  <a:off x="6739240" y="3440200"/>
                  <a:ext cx="108360" cy="680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D42B6978-29CA-4BD3-8264-D73C78C870D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724907" y="3424000"/>
                    <a:ext cx="136453" cy="99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14:cNvPr>
                  <p14:cNvContentPartPr/>
                  <p14:nvPr/>
                </p14:nvContentPartPr>
                <p14:xfrm>
                  <a:off x="6934360" y="3128800"/>
                  <a:ext cx="214560" cy="337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8AD35C4-F749-4F37-B4C9-0AE92145103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920018" y="3112551"/>
                    <a:ext cx="242671" cy="369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14:cNvPr>
                  <p14:cNvContentPartPr/>
                  <p14:nvPr/>
                </p14:nvContentPartPr>
                <p14:xfrm>
                  <a:off x="7354840" y="3156160"/>
                  <a:ext cx="208440" cy="244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3B58FB4-AA6A-4AA6-8258-E17D018A585C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7340485" y="3139883"/>
                    <a:ext cx="236577" cy="27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14:cNvPr>
                  <p14:cNvContentPartPr/>
                  <p14:nvPr/>
                </p14:nvContentPartPr>
                <p14:xfrm>
                  <a:off x="7896640" y="3245080"/>
                  <a:ext cx="1015920" cy="1162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292C11E-E310-4421-A2C2-A099278E608A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882266" y="3229489"/>
                    <a:ext cx="1044092" cy="14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14:cNvPr>
                  <p14:cNvContentPartPr/>
                  <p14:nvPr/>
                </p14:nvContentPartPr>
                <p14:xfrm>
                  <a:off x="8847040" y="3194320"/>
                  <a:ext cx="107280" cy="1458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70FE56F3-DBE1-483F-B44C-21A0EC11BF3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32698" y="3178048"/>
                    <a:ext cx="135391" cy="177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14:cNvPr>
                  <p14:cNvContentPartPr/>
                  <p14:nvPr/>
                </p14:nvContentPartPr>
                <p14:xfrm>
                  <a:off x="8115880" y="2919280"/>
                  <a:ext cx="185400" cy="2455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57D9F19-E7EC-4257-81D7-934308ABE59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101530" y="2902999"/>
                    <a:ext cx="213526" cy="277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14:cNvPr>
                  <p14:cNvContentPartPr/>
                  <p14:nvPr/>
                </p14:nvContentPartPr>
                <p14:xfrm>
                  <a:off x="8417560" y="3034120"/>
                  <a:ext cx="99720" cy="1360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988FB7B-A0E2-4E4F-BAC3-FBA31768660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403232" y="3018568"/>
                    <a:ext cx="127802" cy="167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14:cNvPr>
                  <p14:cNvContentPartPr/>
                  <p14:nvPr/>
                </p14:nvContentPartPr>
                <p14:xfrm>
                  <a:off x="8464360" y="3116920"/>
                  <a:ext cx="21240" cy="7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5B603BA7-AFB9-4B9C-8EE4-39D02F7BB6DF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450583" y="3100617"/>
                    <a:ext cx="49369" cy="111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14:cNvPr>
                  <p14:cNvContentPartPr/>
                  <p14:nvPr/>
                </p14:nvContentPartPr>
                <p14:xfrm>
                  <a:off x="9246640" y="3027640"/>
                  <a:ext cx="196200" cy="4255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4D5DD5C9-8133-42A1-BC02-1D9A7073D237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9232831" y="3011374"/>
                    <a:ext cx="224393" cy="457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14:cNvPr>
                  <p14:cNvContentPartPr/>
                  <p14:nvPr/>
                </p14:nvContentPartPr>
                <p14:xfrm>
                  <a:off x="9519520" y="3218440"/>
                  <a:ext cx="90360" cy="18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BC56242-214E-4D53-89DE-C3720FF4D4D0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9505131" y="3202162"/>
                    <a:ext cx="118562" cy="212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14:cNvPr>
                  <p14:cNvContentPartPr/>
                  <p14:nvPr/>
                </p14:nvContentPartPr>
                <p14:xfrm>
                  <a:off x="9613480" y="2857000"/>
                  <a:ext cx="311760" cy="3945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11FF7A7-D9CB-40A7-9B24-42B0FC8FDBC9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9599701" y="2840723"/>
                    <a:ext cx="339893" cy="4264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14:cNvPr>
                  <p14:cNvContentPartPr/>
                  <p14:nvPr/>
                </p14:nvContentPartPr>
                <p14:xfrm>
                  <a:off x="10190200" y="2921080"/>
                  <a:ext cx="219600" cy="2952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B7E9CEF-5855-4D6E-9A81-0D169BB4BC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0175828" y="2904824"/>
                    <a:ext cx="247769" cy="327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14:cNvPr>
                  <p14:cNvContentPartPr/>
                  <p14:nvPr/>
                </p14:nvContentPartPr>
                <p14:xfrm>
                  <a:off x="10467760" y="2338240"/>
                  <a:ext cx="818280" cy="83844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C305AC4-858F-4863-932D-602040FAAA4F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0453384" y="2321966"/>
                    <a:ext cx="846457" cy="870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14:cNvPr>
                  <p14:cNvContentPartPr/>
                  <p14:nvPr/>
                </p14:nvContentPartPr>
                <p14:xfrm>
                  <a:off x="11171560" y="2317360"/>
                  <a:ext cx="160920" cy="2286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FAE39228-5F68-4E3E-A87B-17EEFD3E5CF4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1157192" y="2301124"/>
                    <a:ext cx="189081" cy="260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14:cNvPr>
                  <p14:cNvContentPartPr/>
                  <p14:nvPr/>
                </p14:nvContentPartPr>
                <p14:xfrm>
                  <a:off x="10230880" y="1978240"/>
                  <a:ext cx="753840" cy="2322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E125FCED-C812-4638-962D-94CA1932B715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217090" y="1961979"/>
                    <a:ext cx="781994" cy="264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14:cNvPr>
                  <p14:cNvContentPartPr/>
                  <p14:nvPr/>
                </p14:nvContentPartPr>
                <p14:xfrm>
                  <a:off x="10885360" y="2074000"/>
                  <a:ext cx="151920" cy="23796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85CA1B4D-21B5-4122-91FB-8BA8E53FF3F3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10871028" y="2057746"/>
                    <a:ext cx="180011" cy="269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14:cNvPr>
                  <p14:cNvContentPartPr/>
                  <p14:nvPr/>
                </p14:nvContentPartPr>
                <p14:xfrm>
                  <a:off x="6844000" y="2517520"/>
                  <a:ext cx="4677840" cy="15318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4B9158D1-F6F0-4328-804F-1D1A6250351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6829626" y="2501252"/>
                    <a:ext cx="4706013" cy="15636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14:cNvPr>
                  <p14:cNvContentPartPr/>
                  <p14:nvPr/>
                </p14:nvContentPartPr>
                <p14:xfrm>
                  <a:off x="11380360" y="2409160"/>
                  <a:ext cx="209520" cy="1976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D62BC16-50F8-43B0-B8CB-38E91BDDAE7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1366009" y="2392907"/>
                    <a:ext cx="237647" cy="229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14:cNvPr>
                  <p14:cNvContentPartPr/>
                  <p14:nvPr/>
                </p14:nvContentPartPr>
                <p14:xfrm>
                  <a:off x="9927760" y="3564400"/>
                  <a:ext cx="182880" cy="1274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0AEBF698-4458-4F18-A1A8-C2737C391C7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913958" y="3548145"/>
                    <a:ext cx="211060" cy="159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14:cNvPr>
                  <p14:cNvContentPartPr/>
                  <p14:nvPr/>
                </p14:nvContentPartPr>
                <p14:xfrm>
                  <a:off x="10193440" y="3552880"/>
                  <a:ext cx="126720" cy="1335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844059E-5F0C-4BC4-8D71-82E136F478E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179105" y="3536592"/>
                    <a:ext cx="154816" cy="165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14:cNvPr>
                  <p14:cNvContentPartPr/>
                  <p14:nvPr/>
                </p14:nvContentPartPr>
                <p14:xfrm>
                  <a:off x="10447600" y="2589520"/>
                  <a:ext cx="154080" cy="1598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83F238E-C50F-4038-9277-E258BB72B69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0433227" y="2573276"/>
                    <a:ext cx="182251" cy="191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14:cNvPr>
                  <p14:cNvContentPartPr/>
                  <p14:nvPr/>
                </p14:nvContentPartPr>
                <p14:xfrm>
                  <a:off x="10673680" y="2577640"/>
                  <a:ext cx="126360" cy="1839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36453D23-EED2-46F8-8C4B-F35200BC993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0659895" y="2561389"/>
                    <a:ext cx="154504" cy="21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14:cNvPr>
                  <p14:cNvContentPartPr/>
                  <p14:nvPr/>
                </p14:nvContentPartPr>
                <p14:xfrm>
                  <a:off x="10510960" y="1600600"/>
                  <a:ext cx="182160" cy="2530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7DECC70F-8612-4368-BECE-563EBB20B03D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0496594" y="1584986"/>
                    <a:ext cx="210317" cy="28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14:cNvPr>
                  <p14:cNvContentPartPr/>
                  <p14:nvPr/>
                </p14:nvContentPartPr>
                <p14:xfrm>
                  <a:off x="10756480" y="1708960"/>
                  <a:ext cx="153360" cy="1735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9C34F222-97A2-4887-AFF0-97CFD4D2D32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742120" y="1692713"/>
                    <a:ext cx="181505" cy="205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14:cNvPr>
                  <p14:cNvContentPartPr/>
                  <p14:nvPr/>
                </p14:nvContentPartPr>
                <p14:xfrm>
                  <a:off x="11425360" y="1738840"/>
                  <a:ext cx="485640" cy="604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59AD0DE2-F7C6-4591-8A62-9F73C42FCE48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1410992" y="1722574"/>
                    <a:ext cx="513801" cy="6363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14:cNvPr>
                  <p14:cNvContentPartPr/>
                  <p14:nvPr/>
                </p14:nvContentPartPr>
                <p14:xfrm>
                  <a:off x="11490160" y="2022160"/>
                  <a:ext cx="347760" cy="155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B32DDC-7441-4E7D-BD30-3FB30D0CA5AF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1475790" y="2005930"/>
                    <a:ext cx="375926" cy="18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14:cNvPr>
                  <p14:cNvContentPartPr/>
                  <p14:nvPr/>
                </p14:nvContentPartPr>
                <p14:xfrm>
                  <a:off x="11614000" y="1871320"/>
                  <a:ext cx="85680" cy="3992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F7CBCE69-4799-4E35-B494-8A612FCEA37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1599720" y="1855715"/>
                    <a:ext cx="113669" cy="431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14:cNvPr>
                  <p14:cNvContentPartPr/>
                  <p14:nvPr/>
                </p14:nvContentPartPr>
                <p14:xfrm>
                  <a:off x="11486920" y="2020000"/>
                  <a:ext cx="290520" cy="16740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0FF447C1-C23C-4401-BC1C-6FD04F7FF5B5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1472538" y="2003779"/>
                    <a:ext cx="318709" cy="199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14:cNvPr>
                  <p14:cNvContentPartPr/>
                  <p14:nvPr/>
                </p14:nvContentPartPr>
                <p14:xfrm>
                  <a:off x="11570440" y="1935040"/>
                  <a:ext cx="135720" cy="38808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EFD4FEFC-5D11-4269-9C2B-98402B07F26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11556638" y="1919413"/>
                    <a:ext cx="163899" cy="41998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14:cNvPr>
              <p14:cNvContentPartPr/>
              <p14:nvPr/>
            </p14:nvContentPartPr>
            <p14:xfrm>
              <a:off x="1872140" y="1976329"/>
              <a:ext cx="190440" cy="149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03BDE25-8CEC-47E6-8160-76C652EB584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863140" y="1967329"/>
                <a:ext cx="20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14:cNvPr>
              <p14:cNvContentPartPr/>
              <p14:nvPr/>
            </p14:nvContentPartPr>
            <p14:xfrm>
              <a:off x="1909940" y="2668249"/>
              <a:ext cx="214920" cy="1126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420E381-C09C-4DA7-8662-AFD183E3525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01300" y="2659609"/>
                <a:ext cx="23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14:cNvPr>
              <p14:cNvContentPartPr/>
              <p14:nvPr/>
            </p14:nvContentPartPr>
            <p14:xfrm>
              <a:off x="1850180" y="3408049"/>
              <a:ext cx="271440" cy="135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90EFDB0-77E9-4DD2-850D-732CC46C1A4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841540" y="3399049"/>
                <a:ext cx="28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14:cNvPr>
              <p14:cNvContentPartPr/>
              <p14:nvPr/>
            </p14:nvContentPartPr>
            <p14:xfrm>
              <a:off x="3032780" y="3318409"/>
              <a:ext cx="237240" cy="1350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D1FBCA4-CBBE-4A30-B980-A014145CA1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23780" y="3309409"/>
                <a:ext cx="254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14:cNvPr>
              <p14:cNvContentPartPr/>
              <p14:nvPr/>
            </p14:nvContentPartPr>
            <p14:xfrm>
              <a:off x="3883100" y="3184129"/>
              <a:ext cx="182880" cy="1400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4717798-FECC-4C19-A28D-74D4215392A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74100" y="3175129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14:cNvPr>
              <p14:cNvContentPartPr/>
              <p14:nvPr/>
            </p14:nvContentPartPr>
            <p14:xfrm>
              <a:off x="2169860" y="4253329"/>
              <a:ext cx="205920" cy="133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26827FA-5B86-4017-A561-153A5C8C91F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60860" y="4244689"/>
                <a:ext cx="22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14:cNvPr>
              <p14:cNvContentPartPr/>
              <p14:nvPr/>
            </p14:nvContentPartPr>
            <p14:xfrm>
              <a:off x="2292620" y="5721769"/>
              <a:ext cx="241200" cy="1216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3C3A4D2-F1B7-4A4E-A590-BCD311297BA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83980" y="5712769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14:cNvPr>
              <p14:cNvContentPartPr/>
              <p14:nvPr/>
            </p14:nvContentPartPr>
            <p14:xfrm>
              <a:off x="4157060" y="5625649"/>
              <a:ext cx="139320" cy="97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30B60B-547A-4491-B4A2-A9222CFF80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148420" y="5616649"/>
                <a:ext cx="156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04E863F-86AA-4FA2-9DCF-2FA76DBB2363}"/>
              </a:ext>
            </a:extLst>
          </p:cNvPr>
          <p:cNvGrpSpPr/>
          <p:nvPr/>
        </p:nvGrpSpPr>
        <p:grpSpPr>
          <a:xfrm>
            <a:off x="7203740" y="3847464"/>
            <a:ext cx="552960" cy="554400"/>
            <a:chOff x="7203740" y="3847464"/>
            <a:chExt cx="5529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14:cNvPr>
                <p14:cNvContentPartPr/>
                <p14:nvPr/>
              </p14:nvContentPartPr>
              <p14:xfrm>
                <a:off x="7203740" y="4000104"/>
                <a:ext cx="131400" cy="34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ACF19F-22B0-48D9-B094-492F3D2C9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94740" y="3991464"/>
                  <a:ext cx="14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14:cNvPr>
                <p14:cNvContentPartPr/>
                <p14:nvPr/>
              </p14:nvContentPartPr>
              <p14:xfrm>
                <a:off x="7340180" y="4198464"/>
                <a:ext cx="142920" cy="20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93BD75-FDD6-47F9-8796-E417579D32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31540" y="4189464"/>
                  <a:ext cx="160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14:cNvPr>
                <p14:cNvContentPartPr/>
                <p14:nvPr/>
              </p14:nvContentPartPr>
              <p14:xfrm>
                <a:off x="7473020" y="3847464"/>
                <a:ext cx="283680" cy="43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19D722-4712-44A0-9071-517E50D7E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4020" y="3838464"/>
                  <a:ext cx="30132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14:cNvPr>
              <p14:cNvContentPartPr/>
              <p14:nvPr/>
            </p14:nvContentPartPr>
            <p14:xfrm>
              <a:off x="7988180" y="3961224"/>
              <a:ext cx="120600" cy="219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5F81389-3982-434E-A5BB-32D1BD64BA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79180" y="3952224"/>
                <a:ext cx="13824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1B190-AA2E-4C5F-AB87-911D1644E0B9}"/>
              </a:ext>
            </a:extLst>
          </p:cNvPr>
          <p:cNvGrpSpPr/>
          <p:nvPr/>
        </p:nvGrpSpPr>
        <p:grpSpPr>
          <a:xfrm>
            <a:off x="7142180" y="1522584"/>
            <a:ext cx="2966400" cy="691560"/>
            <a:chOff x="7142180" y="1522584"/>
            <a:chExt cx="29664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14:cNvPr>
                <p14:cNvContentPartPr/>
                <p14:nvPr/>
              </p14:nvContentPartPr>
              <p14:xfrm>
                <a:off x="7142180" y="1741104"/>
                <a:ext cx="199080" cy="41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BA19DA-8F25-4ECC-852D-1AB75EBA93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33180" y="1732464"/>
                  <a:ext cx="216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14:cNvPr>
                <p14:cNvContentPartPr/>
                <p14:nvPr/>
              </p14:nvContentPartPr>
              <p14:xfrm>
                <a:off x="7356020" y="2063664"/>
                <a:ext cx="20880" cy="11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DC3F56-C942-46B3-866F-2F15CC58C0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47020" y="2055024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14:cNvPr>
                <p14:cNvContentPartPr/>
                <p14:nvPr/>
              </p14:nvContentPartPr>
              <p14:xfrm>
                <a:off x="7324340" y="2189664"/>
                <a:ext cx="1018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376B1D-71E5-45D6-AFA4-FF5D52077F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15700" y="2181024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14:cNvPr>
                <p14:cNvContentPartPr/>
                <p14:nvPr/>
              </p14:nvContentPartPr>
              <p14:xfrm>
                <a:off x="7418300" y="1757304"/>
                <a:ext cx="304920" cy="35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978225-CA62-4F88-B20C-399063B50F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09660" y="1748304"/>
                  <a:ext cx="32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14:cNvPr>
                <p14:cNvContentPartPr/>
                <p14:nvPr/>
              </p14:nvContentPartPr>
              <p14:xfrm>
                <a:off x="7912580" y="1821744"/>
                <a:ext cx="18360" cy="19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A46ED6-5462-4486-9ABB-18A4191922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3940" y="1813104"/>
                  <a:ext cx="3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14:cNvPr>
                <p14:cNvContentPartPr/>
                <p14:nvPr/>
              </p14:nvContentPartPr>
              <p14:xfrm>
                <a:off x="7856780" y="2071944"/>
                <a:ext cx="142200" cy="1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73347A-0AC4-4116-A90B-DAFCBC6FC9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8140" y="2062944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14:cNvPr>
                <p14:cNvContentPartPr/>
                <p14:nvPr/>
              </p14:nvContentPartPr>
              <p14:xfrm>
                <a:off x="8182580" y="1840464"/>
                <a:ext cx="778680" cy="10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28199B-3279-4380-AB32-67BDE176B8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3940" y="1831464"/>
                  <a:ext cx="79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14:cNvPr>
                <p14:cNvContentPartPr/>
                <p14:nvPr/>
              </p14:nvContentPartPr>
              <p14:xfrm>
                <a:off x="8905460" y="1774944"/>
                <a:ext cx="190080" cy="14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239672-77A0-4DC1-9F31-BD4DA3909D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6460" y="1765944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14:cNvPr>
                <p14:cNvContentPartPr/>
                <p14:nvPr/>
              </p14:nvContentPartPr>
              <p14:xfrm>
                <a:off x="8216060" y="1537344"/>
                <a:ext cx="183960" cy="21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52CDF8-D478-4A47-AF1B-62676E6B48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07060" y="1528344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14:cNvPr>
                <p14:cNvContentPartPr/>
                <p14:nvPr/>
              </p14:nvContentPartPr>
              <p14:xfrm>
                <a:off x="8497940" y="1602864"/>
                <a:ext cx="13320" cy="13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DD094C-44D0-4196-A6A2-0FABD030F2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88940" y="1593864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14:cNvPr>
                <p14:cNvContentPartPr/>
                <p14:nvPr/>
              </p14:nvContentPartPr>
              <p14:xfrm>
                <a:off x="8444300" y="1788624"/>
                <a:ext cx="8028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0A5C11-D97D-4EDF-8B70-196CD523EC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35300" y="1779984"/>
                  <a:ext cx="9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14:cNvPr>
                <p14:cNvContentPartPr/>
                <p14:nvPr/>
              </p14:nvContentPartPr>
              <p14:xfrm>
                <a:off x="9329540" y="1583424"/>
                <a:ext cx="153000" cy="46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ED22E7-4E63-40FA-AB53-2B731BAD652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20540" y="1574784"/>
                  <a:ext cx="1706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14:cNvPr>
                <p14:cNvContentPartPr/>
                <p14:nvPr/>
              </p14:nvContentPartPr>
              <p14:xfrm>
                <a:off x="9476420" y="1969704"/>
                <a:ext cx="146160" cy="135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43A9C5-666C-4134-8F8E-CA62B3AB46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7780" y="1961064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14:cNvPr>
                <p14:cNvContentPartPr/>
                <p14:nvPr/>
              </p14:nvContentPartPr>
              <p14:xfrm>
                <a:off x="9513860" y="1522584"/>
                <a:ext cx="341640" cy="45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303B3D-E8FB-474C-804D-3955DCD98C8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04860" y="1513944"/>
                  <a:ext cx="359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14:cNvPr>
                <p14:cNvContentPartPr/>
                <p14:nvPr/>
              </p14:nvContentPartPr>
              <p14:xfrm>
                <a:off x="10024340" y="1682784"/>
                <a:ext cx="24840" cy="17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00F830-04B9-4D89-B5B8-CBC6D0E50F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5700" y="1673784"/>
                  <a:ext cx="4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14:cNvPr>
                <p14:cNvContentPartPr/>
                <p14:nvPr/>
              </p14:nvContentPartPr>
              <p14:xfrm>
                <a:off x="9950900" y="1934064"/>
                <a:ext cx="157680" cy="3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C47F23-CF10-485F-BA64-02B29D6C7B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41900" y="1925064"/>
                  <a:ext cx="175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DBB97E-55CB-4C3E-81F2-DE3FAC3B1D19}"/>
              </a:ext>
            </a:extLst>
          </p:cNvPr>
          <p:cNvGrpSpPr/>
          <p:nvPr/>
        </p:nvGrpSpPr>
        <p:grpSpPr>
          <a:xfrm>
            <a:off x="3110900" y="1433449"/>
            <a:ext cx="738720" cy="1065240"/>
            <a:chOff x="3110900" y="1433449"/>
            <a:chExt cx="73872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EA8EE1-77C1-43B7-B92E-759D6736F63E}"/>
                    </a:ext>
                  </a:extLst>
                </p14:cNvPr>
                <p14:cNvContentPartPr/>
                <p14:nvPr/>
              </p14:nvContentPartPr>
              <p14:xfrm>
                <a:off x="3110900" y="1433449"/>
                <a:ext cx="373320" cy="45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EA8EE1-77C1-43B7-B92E-759D6736F6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02260" y="1424449"/>
                  <a:ext cx="3909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1624DC-2A71-484B-A314-84A78702B7FC}"/>
                    </a:ext>
                  </a:extLst>
                </p14:cNvPr>
                <p14:cNvContentPartPr/>
                <p14:nvPr/>
              </p14:nvContentPartPr>
              <p14:xfrm>
                <a:off x="3435260" y="2084689"/>
                <a:ext cx="414360" cy="41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1624DC-2A71-484B-A314-84A78702B7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26620" y="2076049"/>
                  <a:ext cx="43200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A96587-5F9D-4135-82C3-6F2C4A96735E}"/>
              </a:ext>
            </a:extLst>
          </p:cNvPr>
          <p:cNvGrpSpPr/>
          <p:nvPr/>
        </p:nvGrpSpPr>
        <p:grpSpPr>
          <a:xfrm>
            <a:off x="7066580" y="2695969"/>
            <a:ext cx="1224360" cy="541440"/>
            <a:chOff x="7066580" y="2695969"/>
            <a:chExt cx="122436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391685-E0C3-47D3-A10E-9A1FDDEE27C4}"/>
                    </a:ext>
                  </a:extLst>
                </p14:cNvPr>
                <p14:cNvContentPartPr/>
                <p14:nvPr/>
              </p14:nvContentPartPr>
              <p14:xfrm>
                <a:off x="7066580" y="2698489"/>
                <a:ext cx="212400" cy="538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391685-E0C3-47D3-A10E-9A1FDDEE27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57580" y="2689849"/>
                  <a:ext cx="2300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A9347E-885B-45AF-9019-F2E0C31AA638}"/>
                    </a:ext>
                  </a:extLst>
                </p14:cNvPr>
                <p14:cNvContentPartPr/>
                <p14:nvPr/>
              </p14:nvContentPartPr>
              <p14:xfrm>
                <a:off x="7395980" y="2972449"/>
                <a:ext cx="93960" cy="254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A9347E-885B-45AF-9019-F2E0C31AA63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86980" y="2963449"/>
                  <a:ext cx="111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9F492C-A745-4ABE-8F14-F11A926B413D}"/>
                    </a:ext>
                  </a:extLst>
                </p14:cNvPr>
                <p14:cNvContentPartPr/>
                <p14:nvPr/>
              </p14:nvContentPartPr>
              <p14:xfrm>
                <a:off x="7408220" y="2941489"/>
                <a:ext cx="48600" cy="4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9F492C-A745-4ABE-8F14-F11A926B413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99220" y="2932849"/>
                  <a:ext cx="66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8CB077-199E-46A1-8656-617E13ED2827}"/>
                    </a:ext>
                  </a:extLst>
                </p14:cNvPr>
                <p14:cNvContentPartPr/>
                <p14:nvPr/>
              </p14:nvContentPartPr>
              <p14:xfrm>
                <a:off x="7631780" y="2695969"/>
                <a:ext cx="285480" cy="53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8CB077-199E-46A1-8656-617E13ED282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22780" y="2686969"/>
                  <a:ext cx="3031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AFDBFA-7F6D-4EBE-84A6-87C5CF4FE29D}"/>
                    </a:ext>
                  </a:extLst>
                </p14:cNvPr>
                <p14:cNvContentPartPr/>
                <p14:nvPr/>
              </p14:nvContentPartPr>
              <p14:xfrm>
                <a:off x="8026340" y="2828809"/>
                <a:ext cx="264600" cy="36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AFDBFA-7F6D-4EBE-84A6-87C5CF4FE29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17340" y="2820169"/>
                  <a:ext cx="28224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5FA9F00-08C8-4ABA-8526-2DF73ED32491}"/>
                  </a:ext>
                </a:extLst>
              </p14:cNvPr>
              <p14:cNvContentPartPr/>
              <p14:nvPr/>
            </p14:nvContentPartPr>
            <p14:xfrm>
              <a:off x="6807020" y="4156849"/>
              <a:ext cx="253800" cy="169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5FA9F00-08C8-4ABA-8526-2DF73ED3249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798380" y="4148209"/>
                <a:ext cx="27144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5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1100</Words>
  <Application>Microsoft Office PowerPoint</Application>
  <PresentationFormat>Widescreen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SAT Solvers</vt:lpstr>
      <vt:lpstr>Modern SAT solvers</vt:lpstr>
      <vt:lpstr>Davis Putnam Logeman Loveland (DPLL)  with PLP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Let us try out DPLL on an example</vt:lpstr>
      <vt:lpstr>Improvements to DPLL</vt:lpstr>
      <vt:lpstr>CDCL: Conflict Driven Clause Learning</vt:lpstr>
      <vt:lpstr>Abstract DPLL (with CDCL) in declarative style</vt:lpstr>
      <vt:lpstr>Try out abstract DPLL</vt:lpstr>
      <vt:lpstr>Try out DPLL+CDCL</vt:lpstr>
      <vt:lpstr>Homework</vt:lpstr>
      <vt:lpstr>SAT solvers and SAT competitions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SAT/SMT solvers, and constraint-based program synthesis</dc:title>
  <dc:creator>Sriram Rajamani</dc:creator>
  <cp:lastModifiedBy>Sriram Rajamani</cp:lastModifiedBy>
  <cp:revision>92</cp:revision>
  <dcterms:created xsi:type="dcterms:W3CDTF">2019-09-16T06:35:08Z</dcterms:created>
  <dcterms:modified xsi:type="dcterms:W3CDTF">2020-01-09T01:27:38Z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sriram@microsoft.com</vt:lpwstr>
  </property>
  <property fmtid="{D5CDD505-2E9C-101B-9397-08002B2CF9AE}" pid="5" name="MSIP_Label_f42aa342-8706-4288-bd11-ebb85995028c_SetDate">
    <vt:lpwstr>2019-09-16T09:46:53.4402747Z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7add13c5-d858-49c9-a4a9-5ea74d5dcc34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