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1006" r:id="rId3"/>
    <p:sldId id="1005" r:id="rId4"/>
    <p:sldId id="1007" r:id="rId5"/>
    <p:sldId id="1008" r:id="rId6"/>
    <p:sldId id="1023" r:id="rId7"/>
    <p:sldId id="1009" r:id="rId8"/>
    <p:sldId id="1010" r:id="rId9"/>
    <p:sldId id="261" r:id="rId10"/>
    <p:sldId id="1011" r:id="rId11"/>
    <p:sldId id="1014" r:id="rId12"/>
    <p:sldId id="1013" r:id="rId13"/>
    <p:sldId id="1015" r:id="rId14"/>
    <p:sldId id="1016" r:id="rId15"/>
    <p:sldId id="1017" r:id="rId16"/>
    <p:sldId id="262" r:id="rId17"/>
    <p:sldId id="263" r:id="rId18"/>
    <p:sldId id="1018" r:id="rId19"/>
    <p:sldId id="1019" r:id="rId20"/>
    <p:sldId id="1020" r:id="rId21"/>
    <p:sldId id="1021" r:id="rId22"/>
    <p:sldId id="102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2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24.3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324 75 3968,'0'-51'2497,"0"29"1379,1 21-3392,1 5-206,-2-3-257,0 0 1,1 0-1,-1 1 1,0-1-1,0 0 0,0 0 1,0 1-1,0-1 1,0 0-1,0 0 0,-1 1-21,-8 26 252,-1 1-1,-2-2 1,-1 0-1,-1 1 1,-3 0-252,-8 11 194,-1-2 0,-3 0 0,-2-1-194,15-21-7,1 0 0,-2-2 0,-8 6 7,-28 25 485,39-27-5,37-16 112,80-6-517,-1-1 80,3 3-27,96-17-128,-115 9-208,75 3 208,-124 5 115,-36 3-116,0 0 0,0 0 0,0 0 1,0-1-1,0 1 0,0 0 0,0 0 0,0-1 0,0 1 0,0-1 1,0 1-1,0-1 0,0 1 0,0-1 0,0 1 0,-1-1 0,1 0 1,0 1-1,0-1 0,-1 0 0,1 0 0,-1 0 0,1 1 0,0-1 1,-1 0-1,0 0 0,1 0 0,-1 0 0,1 0 1,-2 0 7,0 0 0,0 1 0,0-1 0,0 0 0,1 1-1,-1-1 1,0 1 0,0 0 0,0-1 0,0 1 0,0 0 0,0-1 0,0 1-1,0 0 1,0 0 0,-1 0 0,1 0 0,0 0-7,-5-1 4,-70-17-89,16 4 291,53 12-356,1 0 1,-1-1-1,1 1 0,0-1 0,0-1 0,0 1 1,0-1-1,-2-1 150,1-5-2251,6 4 609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44.34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42 6048,'5'-21'2240,"-5"21"-1728,9-13-160,-4 10 1600,0 3-1152,5-5 160,4 5-576,5 5-32,0 8-224,1 3-128,4 14-32,-12-1 160,8 1-64,-20 8-32,0 0 0,-24 6-736,1-3 384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39.1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186 21 7232,'-8'-13'2314,"3"9"-1396,2 3-866,2 1 72,-1-1 1,1 1-1,0 0 0,-1-1 1,1 1-1,0 0 0,-1 0 1,1 0-1,-1 0 0,1 0 0,0 0 1,-1 0-1,0 1 0,1-1 1,-1 0-1,1 1 0,0-1 1,-1 1-1,1-1 0,-1 2-124,-6 4 219,1 0 0,0 0-1,0 1 1,1 0-1,0 1 1,0 0 0,0 0-1,1 0 1,1 0 0,-1 1-1,-1 5-218,-5 12 267,2 3 0,0-2 0,1 7-267,-2 10 286,2 0 1,3 1-1,1 0 1,2 9-287,2-32 33,2 0 0,1-1 1,0 1-1,1-1 0,2 1 0,0-1 0,1 0 0,1-1 0,1 0 1,1 0-1,1 0 0,0-2 0,1 1 0,4 2-33,-8-12-228,0 0-1,1 0 1,0-1-1,1 0 1,0-1-1,8 6 229,20 9-831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40.0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274 190 6720,'2'-4'424,"0"1"1,0 0 0,-1-1-1,1 1 1,-1-1-1,0 0 1,1 1-1,-2-1 1,1 0 0,0 0-1,-1 0 1,0 0-1,0 0 1,0 0 0,0 0-1,-1 0 1,1 0-1,-1 0-424,0-2 280,-1 1 0,0-1 0,1 1 0,-2 0 0,1-1 0,-1 1 0,1 0 0,-1 0 0,-1 1 0,1-1 0,-1 1 0,-1-2-280,0 1 100,-1-1 0,0 1 0,-1 1 0,1-1 0,-1 1 0,0 0 0,0 0 0,0 1 1,-5-2-101,8 4-2,0 0 1,-1 0-1,1 0 1,0 0 0,-1 1-1,1 0 1,-2 0 0,2 0-1,0 0 1,-1 1 0,1-1-1,0 1 1,-1 0 0,1 1-1,0-1 1,0 1-1,0 0 1,0 0 0,0 0 1,-2 2-9,0-1 0,0 1 0,0 1 1,1-1-1,0 1 0,0 0 0,0 0 1,0 0-1,1 1 0,0-1 0,0 1 1,0 0-1,1 1 0,-2 4 9,0 6 3,0 0 1,2 1-1,0-1 0,0 0 0,2 11-3,-1 14-43,2-1 0,2 0-1,6 36 44,3-13 31,2-2-1,6 8-30,-4-16 183,-3 3 0,-2-2 0,2 43-183,-12-93-48,1 7 137,-1-1 0,0 1 0,0-1-89,-1-8-89,1 0 0,0 0 0,-1 0 0,0 0 0,0 0 0,0 0 0,0 0 0,0 0 0,0-1 0,-1 1 0,0-1 0,1 1-1,-3 1 90,3-3-226,0 0-1,0 0 0,0 0 1,0-1-1,0 1 0,0 0 0,0-1 1,0 1-1,-1-1 0,1 1 1,0-1-1,-1 1 0,1-1 0,0 0 1,0 0-1,-1 0 0,1 0 1,0 0-1,-1 0 0,1 0 227,-1 0-367,-9 0-2139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40.3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15 131 7808,'-15'-30'2880,"15"30"-2240,5-16-160,0 3 1408,5 8-1120,14-7-160,3 4-384,21-10-32,1 10-128,8-5 32,-1 5-32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40.7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81 10 8224,'-5'-10'3040,"5"10"-2368,-5 10-160,2-2 768,-2 5-800,-9 16 224,4 9-416,-4 22 256,4 4-320,1 16 32,4-5-160,5 3 95,5-11-127,9-3-96,5-10 0,10-2-671,8-5 383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41.5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9 312 7456,'-3'-11'1371,"1"0"1,0-1-1,1 1 1,0-1 0,1-1-1372,0 8 193,1 0 1,0 0 0,-1 1-1,2-1 1,-1 0 0,0 0-1,1 1 1,0-1 0,0 1-1,1-1 1,-1 1 0,1 0-1,1-1-193,1-3 49,2 0-1,-1 0 0,1 0 1,0 0-1,1 2 0,6-6-48,-12 10-9,1 1-1,-1 0 1,0 0 0,0 0 0,1 0-1,-1 0 1,1 0 0,-1 0-1,1 1 1,-1-1 0,1 1 0,-1 0-1,1 0 1,0-1 0,-1 2-1,1-1 1,-1 0 0,1 1-1,-1-1 1,1 1 0,-1 0 0,1-1-1,-1 1 1,0 1 0,1-1-1,-1 0 1,0 0 0,0 1-1,1-1 1,-1 1 9,3 3-10,0 0-1,0 0 0,0 1 1,-1 0-1,0 0 0,0 0 1,-1 0-1,0 0 1,0 0-1,0 1 0,-1-1 1,0 1-1,0 0 1,0 0-1,-1 2 11,1 3 8,0 1 0,-1 0 1,-1 0-1,0 0 0,-1 0 1,0 0-1,-3 12-8,0-9 49,-1 0 0,0-1 1,-2 1-1,1-1 0,-2 0 1,0-1-1,-1 0 0,-1 0 1,0-1-1,0 0 0,-1-1 1,-2 1-50,12-12 39,1-1 1,-1 1-1,1-1 1,-1 1 0,1-1-1,-1 1 1,0-1-1,1 1 1,-1-1-1,0 0 1,1 1-1,-1-1 1,0 0 0,1 1-1,-1-1 1,0 0-1,0 0-39,1 0 12,-1 0 0,1-1 0,0 1 0,0 0-1,0-1 1,0 1 0,0 0 0,0-1 0,0 1-1,-1 0 1,1-1 0,0 1 0,0 0 0,0 0 0,0-1-1,0 1 1,0 0 0,1-1 0,-1 1 0,0 0 0,0-1-1,0 1 1,0 0 0,0-1 0,0 1 0,0 0-12,12-29 38,-11 27-48,60-116 61,-30 59-38,29-45 16,-37 67-58,-2-2 0,-1 0-1,3-14 30,-22 51 6,0 0 0,0-1-1,0 1 1,0-1 0,-1 0 0,1 1-1,-1-1 1,0 0 0,0 1 0,0-1-1,0 0 1,0 1 0,0-2-6,-1 4 1,1-1 0,0 1-1,0 0 1,0-1 0,-1 1 0,1 0 0,0 0 0,0-1 0,-1 1-1,1 0 1,0 0 0,0 0 0,-1-1 0,1 1 0,0 0 0,-1 0 0,1 0-1,0 0 1,-1 0 0,1 0 0,0 0 0,-1-1 0,1 1 0,0 0 0,-1 0-1,1 0 1,0 0 0,-1 1 0,1-1 0,-1 0 0,1 0 0,0 0 0,-1 0-1,1 0 1,0 0 0,0 0 0,-1 1 0,1-1 0,0 0 0,-1 0-1,1 0 1,0 1 0,0-1 0,-1 0 0,1 0 0,0 1 0,0-1 0,0 0-1,-1 1 0,-3 4 11,0-1-1,0 1 1,1 1-1,0-1 0,0 0 1,0 1-1,0 0-10,1-3 13,-6 16 35,1 1 0,0-1 0,1 1 0,1 1 0,1-1 0,1 1 0,1-1 0,1 1 0,0-1 0,3 20-48,0-31-18,-1 1 1,2-1 0,-1 0 0,2 0-1,-1 0 1,1 0 0,0 0 0,1-1-1,0 1 1,0-1 0,1-1 0,0 1-1,1-1 1,-1 0 0,1 1-1,1-2 1,-1 0 0,1 0 0,0-1-1,0 0 1,5 2 17,25 10-459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41.9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 8384,'9'-11'3104,"-9"11"-2400,29 3-224,-19 2 320,4 3-544,5 4 32,5 9-160,0 13 256,6 4-192,-12 17 160,6 1-192,-10 12 224,5-4-256,-14-1 96,0-7-128,-10-7-704,0-2 352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42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68 8544,'-3'-11'1564,"-1"1"1,0 0-1,-3-4-1564,7 13 99,-1 1 0,1-1 0,0 1-1,-1 0 1,1-1 0,0 1 0,0-1 0,0 1 0,-1-1 0,1 1 0,0-1 0,0 1-1,0-1 1,0 1 0,0 0 0,0-1 0,0 1 0,0-1 0,0 1 0,0-1-1,0 1 1,0-1 0,0 1 0,1-1 0,-1 1 0,0-1 0,0 1 0,0-1 0,1 1-1,-1 0 1,0-1 0,1 1 0,-1-1-99,1 1 101,0-1 1,1 0-1,-1 0 0,0 1 1,0-1-1,1 1 0,-1-1 1,0 1-1,1 0 0,-1 0 1,1-1-1,-1 1-101,8 0 123,-1-1 0,0 2 0,7 0-123,-5 0 9,0 1 0,-1 1 0,0-1 0,0 2 0,0-1 0,9 5-9,10 7-171,10 9 171,-37-24-1,14 10-34,-1 0 0,0 1-1,-1 1 1,0 0-1,-1 1 1,0 1-1,-1 0 1,-1 0 0,0 0-1,-1 1 1,-1 1-1,0-1 1,-1 1-1,3 10 36,1 9 50,-1 2 0,-2-1 0,-1 2 0,-2-1 0,-2 0 0,-1 1 0,-3 28-50,-1-32 1,-2 0-1,-1 1 0,-2-2 0,-1 0 1,-2 0-1,-1-1 0,-1 0 0,-13 22 0,-19 21-1221,1-5 331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50.4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351 98 10624,'-14'-49'3429,"13"46"-3249,0 0 0,1 1 0,-2-1 0,1 0 0,0 0-1,0 1 1,-1-1 0,0 1 0,1-1 0,-1 1 0,0 0 0,0 0 0,0 0 0,-1 0 0,1 0 0,0 0 0,-1 0 0,1 1-1,-4-2-179,5 3 70,0 0 0,0-1-1,0 1 1,0 0-1,0 0 1,0 0-1,0 0 1,0 0-1,0 0 1,0 0-1,0 0 1,0 0-1,0 0 1,0 1-1,0-1 1,0 0 0,0 1-1,0-1 1,0 1-1,0 0-69,-2 0 236,0 0-187,0 1-1,0-1 1,1 1 0,-1-1 0,1 1-1,-1 0 1,1 0 0,0 0-1,0 0 1,0 0 0,0 1-1,0 0-48,-19 33 11,12-19 39,-26 49 162,2 1-1,4 1 1,-5 25-212,9-7 34,4-1 0,4 2-1,3 10-33,10-55 36,2 0 0,2 0 0,4 29-36,24 124 154,-18-139-149,3 0 1,3 0-1,1-1 0,7 7-5,-12-33-104,2 0 0,2-1 0,0-1 0,2 1 0,0-2 0,2-1 0,0-1 0,9 6 104,5 1-1660,3-1-1,0-2 1,36 18 1660,26 13-2661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02.6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446 271 6720,'-1'-20'887,"0"11"-354,0-1 0,0 0 0,-1 1-1,-1-5-532,2 12 12,0-5 501,-1 0 1,0 0-1,-1-1 1,1 1-1,-1 1 1,-1-1-1,1-1 1,-1 2-1,0 0 1,-1-1-514,2 4 203,-1-3-14,-1 1 0,1 0 0,-1 0 0,0 0 0,0 1 0,0-1 0,-1 1 0,0 1 0,1-1 0,-2 1 0,-5-3-189,5 4 34,-1 0 0,1 0-1,-1 1 1,0-1-1,0 2 1,1-1-1,-1 1 1,0 0-1,0 1 1,0 0-1,1 0 1,-1 1-1,1 0 1,-2 0-34,0 2-16,1 0 0,-1 0 0,1 0 0,0 1 0,1 0 0,-1 0 0,0 1 0,1 0 0,1 1 0,-1-1 0,1 1 0,-1 3 16,-7 10 10,1-1 0,1 1 0,1 1 0,1 0 0,0 0 0,2 1 0,-1 5-10,1 0 48,2 1 0,0 0 0,2 0-1,1 1 1,1 24-48,2-39 6,1 0-1,1-1 1,1 1-1,0 0 1,0-1-1,1 0 1,1 0-1,0 0 1,1 0-1,1-1 1,-1 0 0,2 0-1,0-1 1,0 0-1,2 2-5,3 1 32,0 0 0,1-1-1,0-1 1,1 0 0,1-1-1,0-1 1,0 0 0,0-1-1,1-1 1,14 4-32,-18-7 24,0-1 0,0-1 1,0 0-1,0-1 0,0 0 0,0-1 0,1 0 1,-1-2-1,0 1 0,1-1 0,-1-1 0,0-1 0,0 0 1,1 0-1,-2-1-24,7-3 71,-1 0 1,0-1 0,0-1 0,-1-1-1,0-1 1,-1 0 0,0-1-1,-1 0 1,7-8-72,-10 8 26,0-1 1,-1-2-1,-1 1 0,0 0 0,-1-1 0,0 0 1,-1-1-1,-1 1 0,0-2 0,-2 1 1,2-1-1,0-12-26,2-12 37,-2 0-1,-2-2 1,0-28-37,-4 45-11,-2 1 0,-1-1-1,0 0 1,-2 1 0,-1 0-1,-6-18 12,8 34 5,-1 0-1,0 0 0,-1 0 0,0 0 0,0 1 0,-1 0 0,0 0 1,0 0-1,-2-1-4,5 5-5,0 1 1,0 0-1,-1 0 1,1 0-1,-1 0 1,0 0-1,0 1 1,0-1-1,0 1 1,0 0-1,0 0 1,-1 1 0,1 0-1,-1-1 1,1 1-1,-5 0 5,5 1-7,0 0-1,0 1 1,0-1 0,0 1-1,0 0 1,0 0 0,0 0-1,1 0 1,-1 1 0,0 0-1,1-1 1,0 1 0,-1 1-1,1-1 1,0 0-1,0 1 1,0 0 0,0-1-1,0 1 1,0 1 7,-4 5-6,0 1 0,0 0 0,1 1 0,0 0-1,1-1 1,0 2 0,1-1 0,0 1 0,0 1 6,-5 24-28,1 1-1,0 12 29,-4 64 74,5 1 0,4 0-1,6 8-73,33 346 295,-35-454-278,6 63-139,16 143-1180,-19-184 278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03.1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5 291 10048,'0'-2'414,"-1"0"-1,0 0 1,0 0 0,1 0 0,-1-1 0,1 1 0,0 0 0,0 0-1,-1 0 1,1-1 0,1 1 0,-1 0 0,0 0 0,1-1 0,-1 1-414,23-34 581,1 1 0,2 2 0,1 0 1,1 1-1,24-17-581,-47 44-5,1 0 0,0 1 1,1 0-1,-1 0 0,1 0 0,0 0 0,2 0 5,-8 4-12,1-1-1,0 0 1,-1 1-1,1-1 1,0 1-1,-1 0 1,1 0-1,0-1 1,-1 1-1,1 0 1,0 0-1,0 1 1,-1-1-1,1 0 1,0 1-1,-1-1 1,1 0-1,0 1 1,-1 0-1,1-1 1,-1 1-1,1 0 1,-1 0-1,1 0 1,-1 0-1,0 0 1,1 0-1,-1 1 1,0-1-1,0 0 1,0 1-1,0-1 1,0 0-1,0 2 13,2 2 8,-1 1 0,1 1 0,-1-1 0,-1 0 0,1 0 0,-1 1 0,0-1 0,-1 1 0,1-1 0,-1 1 0,-1-1 0,1 1 0,-1-1 0,0 1 0,-1-1 0,-1 6-8,-2 6 29,-1-2 0,-1 0 0,0 0 0,-1 0-1,-9 11-28,4-8 121,-2-1 0,0 0-1,-1-1 1,-1-1-1,-3 1-120,-3 4 512,0 1 0,0 4-512,21-23 31,0-1 0,1 0 0,0 0 0,-1 0 0,1 0 0,0 0 0,0 0 0,0 0 1,0 0-1,0 1 0,1-1 0,-1 1-31,1-3 8,0 1 0,0 0 0,0 0 0,1 0 0,-1 0 0,0 0 0,0 0 0,1-1 0,-1 1 0,0 0 0,1 0 0,-1 0 0,1-1 0,-1 1 0,1 0 0,-1-1 0,1 1 0,-1 0 0,1-1 0,0 1 0,-1-1 0,1 1 0,0-1 0,0 1 0,-1-1 0,1 1 0,0-1 0,0 0 0,0 0 0,0 1 0,-1-1 0,1 0-8,8 2 27,-1 0-1,0 0 1,0-1 0,1 0-1,-1 0 1,1-1-1,1-1-26,61-5 119,-58 4-98,96-15-155,-52 11 22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45.24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372 41 5152,'-4'-14'959,"0"-13"919,-3 38 997,-7 17-3194,9-18 504,-17 32-185,-2-1 0,-11 14 0,-59 74 20,66-94-18,-14 18 155,-12 16 230,43-52-81,-17 26 1276,71 4-756,-5-12-735,11 6-91,27 25 48,40 48-229,92 83 319,-206-196-129,42 34 245,-39-32-214,0 0 0,0 0 0,0-1-1,0 1 1,0-1 0,1-1 0,-1 1 0,3 0-40,2 1 32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03.7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39 10816,'-1'0'68,"-3"-10"4805,4 10-4839,0 0-1,-1 0 1,1-1 0,0 1-1,0 0 1,0 0 0,0 0-1,1 0 1,-1 0 0,0-1 0,0 1-1,0 0 1,0 0 0,0 0-1,0 0 1,0 0 0,0-1-1,0 1 1,0 0 0,0 0 0,0 0-1,0 0 1,1 0 0,-1 0-1,0 0 1,0-1 0,0 1-1,0 0 1,0 0 0,0 0 0,1 0-1,-1 0 1,0 0 0,0 0-1,0 0 1,0 0 0,0 0-1,1 0 1,-1 0 0,0 0 0,0 0-1,0 0 1,0 0 0,0 0-1,1 0 1,-1 0 0,0 0-1,0 0 1,0 0 0,0 0 0,0 0-1,1 0 1,-1 0 0,0 0-1,0 0 1,0 1 0,0-1-1,0 0-33,8 1 193,0-1 0,0 0 0,0 0 0,1 0 0,-1-1 0,0 0 0,0-1-193,22-2 153,146-13-78,-155 15-809,1 2 0,-1 1-1,1 1 735,-3 1-1343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04.1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 86 9376,'-14'-8'3488,"14"8"-2720,-5 0-192,0 0 2047,10 0-1535,0 0 288,9 0-832,3-5-96,7 5-256,10-5-32,0 2-96,10-5 160,2-2-128,2-6-96,0 3-32,-9 1-5119,-12 7 2815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09.4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66 39 4224,'-6'-10'797,"5"8"-376,0-1 1,-1 1-1,1 0 0,-1-1 0,1 1 0,-1 0 0,0 0 0,0 0 0,0 0 0,-1 0-421,2-2 2281,1 4-2249,0 0 0,0 0 0,0 0 0,0 0 0,0 0 0,0 0 0,0 0 0,1 0 0,-1 0 0,0 0 0,0 0 0,0 0 0,0 0 0,0 0 0,0 0 0,0 0 0,0 0 0,0 0 0,0 1 1,0-1-1,0 0 0,0 0 0,0 0 0,0 0 0,0 0 0,0 0 0,0 0 0,0 0 0,0 0 0,0 0 0,0 0 0,0 0 0,0 0 0,0 0 0,0 0 0,0 0 0,0 0 0,0 0 0,1 0 0,-1 0 0,0 0 0,0 0 0,0 0 0,0 0 0,0 0 0,0 0 0,0 0 0,0 0 0,0 0 0,0 0 0,0 0 0,0 0 0,0 0 0,0-1-32,0 2 582,0-1-156,0 0 166,-1 0-519,-1 1 1,1-1-1,0 0 0,-1 1 0,1-1 0,0 0 0,-1 1 1,1 0-1,0-1 0,0 1 0,0 0 0,0-1 1,0 1-1,-1 0 0,1 0 0,1 0 0,-1 0 0,0 0 1,0 0-1,0 0 0,0 1 0,0 0-73,-1 0 118,-10-9-2726,10 10 1190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0.5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19 9568,'-1'-1'287,"-11"-15"3726,12 16-3966,0-1-1,-1 1 1,1 0 0,0 0 0,0 0-1,0 0 1,0 0 0,-1 0-1,1 0 1,0 0 0,0 0-1,0 0 1,0 0 0,-1-1 0,1 1-1,0 0 1,0 0 0,0 0-1,-1 0 1,1 1 0,0-1 0,0 0-1,0 0 1,-1 0 0,1 0-1,0 0 1,0 0 0,0 0-1,0 0 1,-1 0 0,1 0 0,0 0-47,-5 12 701,3 9-383,1 1 1,1 0 0,0 0 0,2 0 0,2 14-319,0-4 139,46 402 1418,-24-227-927,-24-163-1326,-1 15 696,-3-31-2308,0 1 0,-4 14 2308,2-35-5584,4-3 1680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1.1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10 276 8896,'-4'-20'1099,"3"14"-617,-1 0 1,1 0 0,0 0-1,1 0 1,0 0-1,0-3-482,0 8-13,2-36 1751,-2 33-1479,1 0 1,0 0-1,0 0 0,0 1 1,0-1-1,0 0 0,1 1 0,0-2 1,1-1-260,3-1 129,0 0 0,1 0 1,0 0-1,0 1 0,0 0 0,1 1 1,0-1-1,0 1 0,4-1-129,9-4 99,1 0 1,1 2-1,2 0-99,1-1 22,1 2 1,0 1-1,1 1 0,-1 2 1,1 0-1,0 2 0,0 1 1,-1 1-1,2 2 0,-1 0 0,6 4-22,-24-5 14,-1 1-1,0 0 1,0 1-1,0 0 0,0 0 1,-1 1-1,0 0 1,1 1-1,-2 0 0,1 0 1,-1 1-1,4 4-13,-7-7 35,-1 0 0,1 0 1,-1 1-1,0-1 0,-1 1 0,1-1 1,-1 1-1,0 0 0,0 0 0,-1 0 0,1 0 1,-1 2-1,0-2 0,0 0 0,-1 1 1,0-1-1,0 0 0,0 1 0,0-1 0,-1 0 1,0 0-1,0 1 0,-2 3-35,-2 3 32,0 0-1,-1-1 1,0 1 0,-1-2 0,0 1-1,-1-1 1,0 0 0,-6 6-32,-9 6 38,0 0 1,-23 15-39,15-14 77,-2 0 1,0-3 0,-1-1 0,-1-1-1,0-2 1,-1-2 0,-7 1-78,32-12 107,0-1 1,0 0-1,0-1 1,-1 0-108,-25 4 514,36-5-503,0 0 1,0 0 0,1 0 0,-1 0-1,0 1 1,1-1 0,-1 0 0,0 0-1,1 1 1,-1-1 0,0 1 0,1-1-1,-1 0 1,0 1 0,1-1 0,-1 1-1,1-1 1,-1 1 0,1 0 0,-1-1 0,1 1-1,0-1 1,-1 1 0,1 0 0,-1 0-12,1 0 4,0 1 1,0-1 0,0 0-1,0 0 1,0 0 0,0 1 0,1-1-1,-1 0 1,0 0 0,1 0 0,-1 0-1,0 0 1,1 1 0,0-1 0,-1 0-5,3 3-5,0 1 0,0-1 0,0 0 0,0 0 0,1 0 0,0 0 0,1 1 5,16 9 27,-1 0-1,0-2 0,23 11-26,71 28 55,-53-25 41,53 25-1,76 32 39,-173-76-145,38 16-25,-50-20-105,-1-1 0,1 1 0,-1 0 0,0 0-1,0 0 1,0 1 0,0-1 0,-1 1 0,2 2 141,-4-5-285,-1 1 1,1-1-1,0 0 1,0 1 0,-1 0-1,1-1 1,-1 1-1,1-1 1,-1 2 284,1 12-1846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3.0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253 21 8480,'-16'-14'2730,"16"13"-2676,-1 1 0,1 0-1,0-1 1,-1 1-1,1 0 1,0 0 0,-1-1-1,1 1 1,0 0-1,-1 0 1,1 0 0,-1 0-1,1-1 1,0 1-1,-1 0 1,1 0-1,-1 0 1,1 0 0,0 0-1,-1 0-53,-5-1 107,3 1 52,0-1 0,0 1 1,0 0-1,0-1 0,0 1 1,0 1-1,0-1 0,0 0 1,1 1-1,-1-1 0,0 1 1,0 0-1,0 0 1,1 0-1,-1 1 0,0-1-159,-4 4 153,1-1-1,1 1 1,-2 0-1,2 0 1,0 1-1,0-1 1,0 1 0,1 1-1,0-1 1,0 0-1,-1 5-152,-6 13 112,1 0 0,-4 19-112,9-26 71,-18 55 355,-5 34-426,21-69 127,1 2-1,2 0 1,1 34-127,3-30 30,3 1 0,1-1 0,2 1 0,7 22-30,-7-44 21,0 0 0,2-1 0,0 0 0,1 0 0,1-1 0,1 0 0,1 0 0,1-1 0,11 13-21,-14-21-18,2-1 0,0 0 0,-1 0 0,2-1 0,-1 0 0,1-1 1,1-1-1,-1 0 0,1-1 0,0 0 0,3-1 18,36 12-166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3.6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7 189 7808,'0'-1'63,"-2"-8"1424,0-1 0,1 0 0,0 0-1,1-8-1486,0 15 207,0 0-1,1 0 0,-1 0 0,1 1 0,0-1 0,0 0 0,0 0 0,0 0 0,0 1 0,1-1 1,-1 1-1,1-1 0,0 1 0,-1 0 0,1-1 0,0 1 0,2-1-206,4-4 93,0 1 0,0-1 0,1 1-1,0 1 1,1 0 0,-1 0 0,3 0-93,-6 3-1,-1 0 0,1 0 1,0 0-1,1 1 0,-1 0 0,0 0 1,0 1-1,1 0 0,0 0 0,-1 0 1,0 1-1,0 0 0,2 0 1,1 2-14,-1-1-1,1 1 0,0 1 1,-1 0-1,0 0 1,0 0-1,0 1 0,0 1 15,-5-4 3,1 1-1,-1 0 0,0 0 0,0 0 0,0 0 0,-1 0 0,1 1 0,-1-1 0,0 1 0,1 0 0,-2-1 0,1 1 0,0 0 0,-1 0 0,0 0 0,0 0 0,0 1 0,0 3-2,-1 4 12,0-1-1,-1 0 1,0 0-1,-1-1 1,0 1-1,-1 0 1,0-1-1,-2 6-11,-10 20 221,-15 26-221,15-32 87,3-6 27,-1-1 0,-1 1 0,0-1 1,-2-2-1,-2 0-114,15-17 57,3-3-39,-1 0-1,1 0 1,-1-1 0,0 1-1,1 0 1,-1 0-1,0 0 1,0-1 0,1 1-1,-1-1 1,0 1-1,0 0 1,0-1 0,0 1-1,0-1 1,0 0 0,0 1-1,0-1 1,0 0-1,0 0 1,0 1 0,0-1-1,0 0 1,0 0-18,1 0 4,0 0 0,0 0-1,-1 0 1,1 0 0,0-1 0,0 1 0,0 0 0,-1 0 0,1 0 0,0 0 0,0 0-1,0 0 1,-1-1 0,1 1 0,0 0 0,0 0 0,0 0 0,0 0 0,0-1 0,0 1-1,-1 0 1,1 0 0,0 0 0,0-1 0,0 1 0,0 0 0,0 0 0,0 0 0,0-1 0,0 1-1,0 0 1,0 0 0,0-1 0,0 1 0,0 0 0,0 0 0,0-1-4,1-5 12,0 0 0,0 0 0,1 0 1,0 0-1,0 0 0,0 0 0,2-3-12,14-27-16,3 0 0,0 2 0,8-7 16,6-3 31,36-36-31,-41 49 0,-1-3 1,-2 1-1,12-22 0,-37 51 9,0 1 0,1-1 0,-1 1 0,-1-1 0,0 0 0,1-3-9,-2 6 3,0 1 1,0 0-1,0 0 0,0-1 1,0 1-1,1 0 1,-1 0-1,0-1 0,0 1 1,0 0-1,0 0 1,0 0-1,0-1 1,-1 1-1,1 0 0,0 0 1,0-1-1,0 1 1,0 0-1,0 0 1,0 0-1,0-1 0,0 1 1,0 0-1,-1 0 1,1 0-1,0-1 0,0 1 1,0 0-1,0 0 1,-1 0-1,1 0 1,0-1-1,0 1 0,-1 0-3,0 0 12,0 1-1,0-1 0,0 0 0,1 1 1,-2-1-1,1 1 0,0-1 0,0 1 1,0-1-1,0 1 0,0-1 0,1 1 0,-1 0 1,0 0-12,-11 9 76,1 1 0,1 0 1,0 0-1,1 1 0,-8 12-76,13-16 26,0-1-1,0 1 0,1 0 1,0 0-1,0 0 1,1 1-1,0 0 1,0-1-1,1 1 1,1-1-1,-1 6-25,1 0 22,1 1 1,1-1-1,0 0 1,1 0-1,1 0 0,0 0 1,0-1-1,2 1 0,6 11-22,-7-15-107,0-1-1,1 0 0,0 0 0,1 0 0,0-1 1,1 0-1,-1-1 0,1 2 0,1-2 0,0-1 1,0 0-1,1 0 0,5 2 108,-10-5-415,1-1 0,-1-1 0,1 1 0,-1-1 0,1 0-1,2 0 416,35 3-1775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4.0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26 7712,'8'-21'2506,"-8"20"-2482,0 1-1,0 0 0,0 0 1,0 0-1,0-1 1,0 1-1,0 0 0,1 0 1,-1 0-1,0 0 0,0-1 1,0 1-1,0 0 0,0 0 1,0 0-1,0 0 1,0-1-1,0 1 0,1 0 1,-1 0-1,0 0 0,0 0 1,0 0-1,0 0 0,1 0 1,-1 0-1,0-1 1,0 1-1,0 0 0,0 0 1,1 0-1,-1 0 0,0 0 1,0 0-1,0 0 0,0 0 1,1 0-1,-1 0 1,0 0-1,0 0 0,0 0 1,1 0-24,1 0 120,0 0 1,1 0 0,-1 1 0,0-1 0,1 0-1,-1 1 1,0 0 0,0-1 0,0 1 0,1 0-1,-1 0 1,0 0 0,0 1 0,0-1 0,0 0-1,-1 1 1,1-1 0,0 1 0,-1 0 0,2 1-121,33 38 794,-2 1 1,-1 3 0,-3 1-1,12 27-794,-30-51 158,-1 0 0,-2 1 0,0 1 0,-1-1-1,0 9-157,-5-16 50,-1 0-1,0-1 0,-2 1 1,1 0-1,-2-1 0,0 1 1,-1 0-1,-1-1 0,0 1 1,-1-1-50,-8 24 82,-1 0 1,-2 0 0,-5 4-83,-1 2-1142,-3 0 1,-21 28 1141,-4-2-1418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4.6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16 212 10976,'-14'-29'5722,"14"29"-5651,-1 0 0,1-1-1,0 1 1,0 0 0,0 0 0,0 0-1,0-1 1,0 1 0,0 0 0,0 0-1,0-1 1,0 1 0,0 0-1,0 0 1,0-1 0,0 1 0,0 0-1,0 0 1,0-1 0,0 1 0,0 0-1,0 0 1,0-1 0,0 1 0,0 0-1,0 0 1,1-1 0,-1 1 0,0 0-1,0 0 1,0 0 0,0-1-71,11-6 743,18-4-555,47-4 29,2 2 0,60 1-217,-62 6-17,1-2 0,-1-4 1,0-4 16,-48 9 138,2 0-91,0-2 0,1 0-1,-2-2 1,10-7-47,-34 16 16,-4 2-58,-1 0-1,1 0 0,-1-1 1,1 1-1,-1 0 0,1 0 1,-1 0-1,0-1 0,1 1 1,-1 0-1,1-1 0,-1 1 0,1 0 1,-1-1-1,0 1 0,1-1 1,-1 1-1,0 0 0,1-1 1,-1 1-1,0-1 0,0 1 1,0-1-1,1 1 0,-1-1 1,0 1-1,0-1 0,0 1 43,-1-1-272,0 1 0,1 0-1,-1 0 1,0-1 0,0 1-1,0 0 1,0 0 0,0 0 0,0 0-1,0 0 1,0 0 0,1 1-1,-1-1 1,0 0 272,1 0-289,-11 4-1689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4.9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 96 8800,'-32'-13'2842,"30"12"-2627,0 0-1,0 1 0,0-1 0,-1 1 1,1-1-1,0 1 0,-1 0 0,0 0-214,-2 1 1123,6-1 2413,59 3-2357,246-25-406,-152 1-1628,-2-10-4679,-109 22 3092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46.08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13 4896,'0'-1'153,"0"0"0,1 1 0,-1-1 0,0 0 0,1 1 0,-1-1 0,0 0 0,1 1 0,-1-1 0,1 1 0,-1-1 0,1 0 0,-1 1 0,1-1 0,0 1 0,-1 0 0,1-1 0,-1 1 0,1-1 0,0 1 0,-1 0 0,2-1-153,-2 1 102,1 0 1,0 1-1,0-1 1,0 0-1,0 0 1,0 0-1,0 0 1,-1 1-1,1-1 1,0 0-1,0 1 1,0-1-1,-1 1 1,1-1-1,0 1 1,0-1-1,-1 1 1,1 0-1,0-1 1,-1 1 0,1 0-1,-1 0-102,7 7 136,-2 0 0,1 1 0,-1 0-1,-1 0 1,3 5-136,11 22 62,8 9-112,29 34 50,-41-62-16,0 0 1,1-1-1,1-1 1,0 0-1,14 8 16,5 1 113,19 7-113,3 4 197,-39-24 226,1-1 0,-1-1-1,7 2-422,-16-8 268,0 1-1,1-1 1,0-1-1,0 0 1,0 0-1,0-1 1,5 0-268,3-5 233,-17 4-222,0 0 0,0-1 0,0 1 0,0 0 1,0-1-1,0 1 0,0 0 0,1 0 0,-1 0 0,0 0 0,0 0 0,0 0 0,0 1 0,0-1 0,0 0 0,0 0 0,0 1-11,-4 3-39,0 1 0,-1 0 0,1-1 0,-1 0 0,0 0 0,-1 1 39,-6 8-32,-37 46 40,2 2 1,-9 22-9,13-20 47,-12 16-136,-14 20 211,4 4-1,-7 21-121,63-107-325,6-3 64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5.3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26 6976,'-8'-21'2256,"8"21"-2243,0 0 0,0 0 0,0 0 0,1 0 0,-1 0 0,0 0 0,0 0 0,0 0 0,0 0 0,0 0 0,0 0 0,0 0 0,0 0 0,0 0 0,1 0 0,-1 0 0,0 0 0,0 0 0,0 0 0,0 0 0,0-1 0,0 1 0,0 0 0,0 0 0,0 0 0,0 0 0,1 0 0,-1 0 0,0 0 0,0 0 0,0 0 0,0 0 0,0 0 0,0-1 0,0 1 0,0 0 0,0 0 0,0 0 0,0 0 0,0 0 1,0 0-1,0 0 0,0 0 0,0-1 0,0 1 0,0 0 0,0 0 0,0 0 0,0 0 0,0 0 0,0 0 0,0 0 0,0 0 0,0 0 0,0-1 0,0 1 0,0 0 0,-1 0 0,1 0 0,0 0 0,0 0 0,0 0 0,0 0 0,0 0 0,0 0 0,0 0 0,0 0 0,0 0-13,7 0 286,1 1-1,-1 0 1,0 1 0,1 0-1,-1 0 1,0 1-1,0-1 1,0 2 0,2 0-286,25 14 894,-1 1 0,0 1 0,17 16-894,-31-22 321,-2 3 0,0-1 0,0 1 0,-2 1 0,0 1-1,5 8-320,-15-20 109,-1 1 0,0-1-1,0 1 1,0 0 0,-1 0-1,0 0 1,0 4-109,-2-6 51,0-1 0,0 1-1,-1 0 1,0-1 0,0 1 0,0 0 0,-1 0 0,0-1 0,0 1-1,0-1 1,-1 1 0,-1 1-51,-9 21 117,-3 0 0,0-2 0,-1-1 1,-12 14-118,1-1 27,-16 30 10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5.7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1 10976,'-1'0'157,"0"0"1,1 0-1,-1 0 1,1 0-1,-1 0 1,0 1-1,1-1 1,-1 0-1,1 0 1,-1 1-1,1-1 1,-1 0-1,1 1 1,-1-1-1,1 0 1,-1 1-1,1-1 1,-1 1-1,1-1 1,0 1-1,-1-1 1,1 1-1,0-1 1,-1 1-1,1-1 1,0 1-1,0-1 1,0 1-1,-1 0 1,1-1-1,0 1 1,0 0-158,-1 23 203,1-18 191,4 62 768,5 37-343,5-1 0,18 64-819,-2-16 288,4 84-288,-14-62-2736,-16-137 1227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6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26 159 9152,'-20'-44'2928,"19"43"-2846,1 0-1,-1 0 1,0 0 0,1 0 0,-1 0 0,1 0 0,0 0 0,-1 0 0,1 0 0,0 0 0,-1 0-1,1 0 1,0 0 0,0 0 0,0-1 0,0 1 0,0 0 0,0 0 0,1 0 0,-1-1-82,1-3 362,-1 3-202,0 1 1,1-1 0,-1 0 0,1 0 0,-1 1 0,1-1 0,0 0 0,-1 1 0,1-1-1,0 0 1,0 1 0,0-1 0,0 1 0,0 0 0,1-1 0,-1 1 0,0 0-1,1 0 1,-1 0 0,1 0 0,-1 0 0,1 0 0,-1 0 0,2 0-161,4-3 112,1 1 1,0 0-1,0 0 1,4 0-113,-11 3 35,44-11-4,2 2 0,-1 2-1,36 0-30,-50 6 9,-1 1-1,0 2 0,1 1 0,0 1 0,29 9-8,-50-10 10,0 0-1,1 1 0,-1 0 0,-1 1 1,1 0-1,-1 1 0,8 5-9,-16-9 5,1 0-1,-1 0 1,0 0 0,0 0-1,0 0 1,0 0 0,0 1-1,0-1 1,-1 1 0,1-1-1,-1 1 1,0-1 0,1 1-1,-1 0 1,-1 0 0,1 0-1,0-1 1,-1 1 0,1 0-1,-1 0 1,0 0 0,0 0-1,0 0 1,0 0 0,0 0-1,-1 0 1,0 0 0,1 0-1,-1 1 1,0-2 0,0 1-1,-1 0 1,0 1-5,-4 8 6,-1-1-1,0 0 1,-1 0-1,0-1 1,-4 3-6,-49 49 97,48-50-67,-28 27 89,-4-1 1,-11 5-120,30-23 300,-2-2 0,-1-1 0,0-2 1,-18 6-301,42-19 118,0 1 0,-1-1 0,1 1-1,0 0 1,-3 3-118,7-6 0,0 1 0,0 0-1,0 0 1,0 0 0,0 0-1,0 0 1,0 0 0,0 1 0,1-1-1,-1 0 1,0 0 0,1 1-1,-1-1 1,1 0 0,-1 1-1,1-1 1,0 0 0,0 1-1,0-1 1,-1 0 0,1 1-1,0-1 1,1 0 0,-1 1-1,0-1 1,1 2 0,0 1 10,0 0 1,1-1-1,0 1 0,0 0 1,0-1-1,1 1 0,-1-1 1,1 0-1,-1 0 0,1 0 1,0 0-1,0 0 0,1 0 1,0-1-11,4 5 24,1-2 1,0 1-1,0-1 0,1-1 1,4 2-25,184 57 180,-121-41-1097,-1 3 0,34 19 917,-64-22-1072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6.5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323 190 7552,'17'-46'4101,"-14"37"-3463,-1 1 0,-1 0-1,1 0 1,-1 0 0,-1 0 0,1 0 0,-2 0 0,1-1-638,0 6 122,-1-1 0,1 1 1,-1 0-1,1-1 1,-1 1-1,0-1 1,0 1-1,-1 0 1,1 0-1,-1 0 1,0 0-1,1 0 1,-1 0-1,0 0 0,-1 1 1,1-1-1,0 1 1,-1-1-1,0 1 1,0-1-123,0 2 36,1 0 0,-1 0 0,1 0 0,-1 0 0,1 1 0,-1-1 0,0 1 0,1-1-1,-1 1 1,0 0 0,1 0 0,-1 0 0,0 1 0,1-1 0,-1 1 0,0-1 0,1 1 0,-1 0 0,1 0 0,-1 0 0,1 0 0,-1 0 0,1 1 0,-2 0-36,-9 7 101,1 0 0,0 1-1,1 0 1,-2 2-101,11-10 14,-18 17 55,0 2 0,2 0 1,1 2-1,0 0 0,2 0 1,1 1-1,1 1-69,3-2 15,1 0 0,1 1 0,1 0 0,1 0 0,1 0 1,2 1-1,0 0 0,2 0 0,0 0 0,2 0 0,0-1 0,2 1 0,1 0 0,2 3-15,1 2-2,2 0 1,1 0-1,2-1 0,0-1 0,2 0 1,1-1-1,1-1 0,1 0 1,2-1-1,1-1 0,4 2 2,32 32-43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7.0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349 483 9472,'-4'-28'3061,"5"18"-1866,22-58 1962,-20 57-3001,0 0-1,-1-1 1,-1 1 0,0 0-1,0-1 1,-1 1 0,0-1 0,-1 1-1,-1-1 1,-2-9-156,1 6 126,-1 1-1,0 0 1,-1 1 0,-1-1-1,0 1 1,0 0-1,-2 0 1,0 0 0,-6-7-126,6 10 78,1 0 1,-1 1-1,-1 1 1,0-1 0,0 1-1,0 1 1,-1 0-1,-3-2-78,8 6 22,0 0 0,-1 0-1,1 1 1,-1 0 0,0 0-1,1 0 1,-1 0 0,0 1 0,0 0-1,0 0 1,0 1 0,0 0-1,-1 0 1,1 0 0,0 1-1,0 0 1,-4 1-22,5 0-3,0 0 0,1 0 1,-1 0-1,1 1 0,0 0 0,-1 0 0,1 0 0,1 0 1,-1 1-1,0 0 0,1 0 0,0 0 0,0 0 1,0 0-1,0 0 0,1 1 0,-1 2 3,-5 8-5,1 0-1,1 1 0,0-1 1,1 3-1,1-2 1,0 0-1,1 1 1,1 4 5,-2 26 30,3 0 0,2 12-30,3 23 139,15 74-139,23 77 156,-22-130-72,-6-30 181,-4 5-265,-8-50-1124,-1 19 1124,-2-28-2299,0 0 1,-4 16 2298,0-12-2405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7.4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0 158 10624,'5'-30'3936,"-5"30"-3040,34-22-256,-15 9 191,5 10-575,14-10-224,0 5-64,15-9 128,0 9-32,12-13-3551,-2-1 1919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7.7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9 104 10880,'-8'-21'3509,"8"21"-3460,0-1 0,0 1 0,0 0 0,0 0 1,0-1-1,-1 1 0,1 0 0,0 0 0,0-1 0,0 1 0,0 0 1,0 0-1,0-1 0,0 1 0,0 0 0,0 0 0,0-1 0,0 1 1,0 0-1,0 0 0,0-1 0,0 1 0,1 0 0,-1 0 0,0-1 1,0 1-1,0 0 0,0 0-49,2-3 138,-1 1-1,0-1 1,1 1 0,-1 0 0,1 0 0,0 0 0,0 0-1,0 0 1,0 0 0,0 0 0,0 0 0,0 1 0,1-1-1,-1 1 1,0 0 0,1 0 0,-1 0 0,1 0-1,1 0-137,12-4 127,1 2 0,0 0 0,0 1 0,-1 1-1,1 1 1,1 0 0,-1 1 0,7 2-127,-16-2 7,-1 0 1,0 1-1,1 0 0,-1 0 1,0 0-1,0 1 1,0 0-1,0 1 0,-1 0 1,1 0-1,-1 0 1,0 1-1,0 0 1,-1 0-1,0 0 0,1 1 1,-2-1-1,1 1 1,-1 1-1,1-1-7,-1 2-1,0 1 1,0-1-1,-1 2 0,-1-2 1,1 1-1,-1 0 0,0 0 1,-1 0-1,0 0 0,-1 0 1,0 0-1,0 1 0,-1-1 1,0 0-1,-2 7 1,0-4 16,-1 0 0,0 0 0,-1 0 0,0-1 0,0 0 0,-2 0 0,1 0 0,-1-1-1,-1 0 1,0 0 0,-1 0-16,-67 64 292,75-73-232,14-13-61,-2 2-25,1 0 0,-2-1-1,7-9 27,181-233 150,-183 233-150,-3 5 76,-1 0 1,-1 0 0,0-1 0,-1 0 0,4-12-77,-12 27 23,-1-1 1,1 1 0,-1-1 0,1 1 0,-1-1-1,0 0 1,0 1 0,0-1 0,0 0 0,0 0-24,0 1 3,0 1 0,0-1 0,0 1 1,0-1-1,0 1 0,-1-1 0,1 1 1,0-1-1,0 1 0,-1-1 0,1 1 0,0-1 1,-1 1-1,1 0 0,0-1 0,-1 1 1,1 0-1,-1-1 0,1 1 0,0 0 1,-1-1-4,0 1-4,-1 0 1,1-1-1,0 1 1,-1 0 0,1 0-1,-1 0 1,1 0-1,0 0 1,-1 0 0,1 1-1,0-1 1,-1 0-1,1 1 1,0-1 0,0 1-1,-1-1 1,1 1 0,0 0-1,0-1 1,0 1-1,-1 0 4,-3 3 22,1 0 0,-1 0 0,1 0 0,0 0 0,0 1 0,1-1 0,-1 1 0,1 0 0,0 0 0,1 0 0,-1 1 0,1-1 0,0 1 0,0-1 0,0 1 0,1 0 0,0 3-22,-2 6-8,2 0 1,0 2 0,0-2 0,2 0 0,0 1 0,1 3 7,2 6 79,1-1 0,1 1-1,8 19-78,-10-31-146,1-1 0,1 0 0,0-1 0,1 1-1,0-1 1,0 0 0,1 0 0,2 1 146,-6-8-494,-1-1 0,1 1 1,0-1-1,0 0 1,0 0-1,0-1 0,1 1 1,-1-1-1,3 1 494,12 5-2202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8.1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313 24 8736,'-56'-20'2810,"55"19"-2758,0 1 0,0-1 0,1 1 1,-1 0-1,0-1 0,0 1 0,0 0 0,0 0 0,1 0 0,-1-1 0,0 1 0,0 0 0,0 0 0,0 0 0,0 1 0,0-1 0,1 0 0,-1 0 0,0 0 1,0 1-1,-1-1-52,-5 3 163,1-2 126,-1 1-1,1 0 1,0 1 0,0 0 0,0 0 0,0 0 0,1 0 0,-1 2-289,-8 6 326,0 2 0,1 0 0,2 0 0,-1 1 0,1 0 0,1 1 1,1 1-1,0 0 0,1 0 0,1 1 0,-1 1-326,-3 16 106,1-1 0,2 1 0,1 1 0,2-1 0,0 10-106,3-16 35,1 0-1,1 0 0,1-1 0,1 1 0,2 0 0,1 0 0,6 18-34,-7-31-48,1-2 0,0 2 0,1-1-1,0-1 1,1 0 0,1 0-1,0-1 1,1 0 0,0-1 0,1 0-1,0 0 1,0-1 0,1 0-1,1-1 1,8 5 48,-4-5-741,1 0-1,0-1 1,6 2 741,57 19-1642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8.4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 6144,'20'-21'1978,"-20"21"-1959,0 0 0,1-1 0,-1 1 0,0 0 0,0 0 0,0-1 0,0 1 0,1 0 0,-1 0 0,0 0 0,0 0 0,0-1 0,1 1 0,-1 0 0,0 0 0,0 0 0,1 0 0,-1 0 0,0 0 0,0 0 0,1 0 0,-1-1 0,0 1 0,0 0 0,1 0 0,-1 0 0,0 0 0,1 0 0,-1 0 0,0 1 0,0-1 0,1 0 0,-1 0 0,0 0 0,0 0 0,1 0 0,-1 0 0,0 0 0,0 0 0,0 1 0,1-1-19,8 4 460,1 0 1,-1 1-1,-1 0 1,1 1-1,-1-1 1,3 3-461,29 25 946,-21-20-533,-2 1 1,-1 0 0,0 1 0,-1 2 0,0-1 0,1 6-414,-2-1 261,0 2 1,-2-1-1,-1 2 1,-1-1-1,-1 2 1,-1-1-1,-1 1 0,3 22-261,-7-28 68,-1 0 0,0-1 0,-2 1 0,0-1 0,-1 1 0,0-1 0,-2 1 0,0-1 0,-2 0 0,1 0 0,-2 0-1,-6 13-67,-5 2-1971,-14 20 1971,29-50-188,-19 32-1188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18.8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 10976,'39'-4'3536,"-38"4"-3430,1 0 0,-1 0 0,1 0 1,0 0-1,-1 0 0,1 0 0,-1 1 1,1-1-1,-1 0 0,1 1 0,-1 0 1,1-1-1,1 2-106,-1-2 29,11 5 141,1 1 0,-1-1-1,0 2 1,0 0 0,-1 1-1,1 0 1,-1 0-1,2 5-169,9 9 301,-2 2-1,0 2 1,13 21-301,-28-39 53,42 61 423,-3 2 0,-3 2 0,-2 3 0,26 74-476,-54-117 82,-1 2 1,-2 0-1,-1 0 1,-1 0-1,-3 0 0,0 1 1,-3 0-1,-1 0 0,-2 15-82,-1-21 55,-2 1 1,0-1-1,-2-1 0,-2 1 0,0-1 0,-6 8-55,-21 38 154,23-51-105,-8 18-1056,-4-1 1,0-1 0,-16 18 1006,-21 18-1883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58.98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171 261 7232,'-20'-21'2314,"18"20"-2226,2 1 0,-1-1 0,1 0 0,-1 1 0,1-1 0,-1 1 0,0-1 0,1 1 0,-1-1 0,0 1 0,0 0 0,1-1 0,-1 1 0,0 0 0,0 0 1,1-1-1,-1 1 0,0 0 0,0 0 0,0 0 0,1 0 0,-1 0 0,0 0 0,0 0 0,0 0 0,0 0 0,1 0 0,-1 1 0,0-1 0,0 0 0,1 1 0,-1-1 0,0 0 0,0 1 0,1-1 0,-1 1 0,0 0-88,-1 0 307,0 1 1,0 0-1,0 1 1,0-1 0,1 0-1,-1 0 1,1 1 0,-1 1-308,-3 6 272,1 1 0,0-1 1,1 1-1,1 0 0,-1 0 1,2 0-1,-1 0 1,1 9-273,2 20 498,4 36-498,-2-37 165,21 516 2208,-24-549-2345,0-1 105,0 0-1,0 0 1,0-1-1,0 1 1,-1 0-1,0 0 1,0 0-1,-2 3-132,3-8 21,-1 0-1,1 0 0,0 0 0,-1 0 0,1 0 1,-1-1-1,1 1 0,-1 0 0,1 0 1,0 0-1,-1-1 0,1 1 0,-1 0 1,1 0-1,0-1 0,-1 1 0,1 0 0,0-1 1,0 1-1,-1 0 0,1-1 0,0 1 1,0-1-1,-1 1 0,1 0 0,0-1 1,0 1-1,0-1 0,0 1-20,-6-12 69,2 0 1,-1 0-1,2 0 0,-1-1 0,2 1 1,-2-13-70,-2-8 43,-17-145-5,14 94-34,-9-79-318,3-143 314,15 294-18,1 1 1,-1 0 0,2 0-1,0-4 18,-2 14 0,0 1-1,0-1 1,0 1-1,1-1 0,-1 1 1,0-1-1,0 1 0,0 0 1,1-1-1,-1 1 1,0-1-1,0 1 0,1 0 1,-1-1-1,0 1 1,1 0-1,-1-1 0,0 1 1,1 0-1,-1-1 1,7 5-48,4 16-25,10 38-26,-7-20 59,8 13 40,30 64-116,19 35 238,-63-131-52,-7-15-60,0-1 0,1 0 0,-1 1 1,1-1-1,-1 0 0,1 0 1,0 0-1,0 0 0,0-1 1,1 1-1,-1 0 0,1-1 0,-1 0 1,1 1-1,0-1 0,1 1-10,-3-3 3,0 1 0,0-1 0,0 0 0,-1 0-1,1 1 1,0-1 0,0 0 0,0 0 0,0 0-1,-1 0 1,1 0 0,0 0 0,0 0 0,0 0-1,0-1 1,-1 1 0,1 0 0,0 0 0,0-1 0,-1 1-1,1 0 1,0-1 0,0 1 0,-1-1 0,1 1-1,0-1 1,-1 1 0,1-1 0,-1 1 0,1-1-1,0 0 1,-1 1 0,0-1 0,1 0 0,-1 0 0,1 1-1,-1-1 1,0 0 0,1 0 0,-1 0-3,2-6 41,0 1-1,0-1 1,-1 1 0,1-8-41,-1 6 55,6-43-44,-3-1-1,-1-48-10,-3 78 11,4-174-91,-2 175 62,5-68-60,-5 74 65,1 1-1,0-1 1,1 1 0,4-11 13,1 12-88,-9 12 85,0 1-1,0 0 1,1 0-1,-1-1 1,0 1 0,1 0-1,-1 0 1,0 0-1,1 0 1,-1-1-1,0 1 1,1 0-1,-1 0 1,0 0-1,1 0 1,-1 0-1,0 0 1,1 0-1,-1 0 1,0 0 0,1 0-1,-1 0 1,1 0 3,0 1-4,1 0-1,-1 0 1,0 0 0,1 0 0,-1 0 0,0 0 0,0 1 0,0-1 0,0 0 0,0 1 0,0-1 0,0 1 0,0-1 0,0 1 4,11 23-65,-1 1 0,-2 0 1,0 0-1,0 9 65,4 9-61,29 86-26,18 64 509,-24-65-3424,-32-115 1482,-3-11-1461,3-3 928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48.8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11 219 8736,'-4'-12'2627,"3"10"-2199,0 1-1,0-1 0,1 0 1,-1 1-1,0-1 0,1 0 0,0 0 1,-1 0-1,1 0 0,0 0 1,0-1-428,2-1 854,-2 3-767,0 0-1,1 0 1,-1 0-1,1 0 1,-1 0-1,1 0 1,-1 0-1,1 1 1,-1-1-1,1 0 1,0 0-1,-1 1 1,1-1-1,0 0 1,0 1-1,0-1 1,0 0-87,0 1 40,62-38 1205,-55 33-1181,0 0 0,0 1 0,1 0 1,0 1-1,-1-1 0,1 1 0,0 1 0,3 0-64,-6 0 1,0 1 1,0 1-1,0-1 0,0 1 0,0 0 1,0 0-1,0 1 0,-1 0 0,1 0 1,0 0-1,0 1 0,4 1-1,-8-2 6,0 0 0,0 0 0,0 1 0,0-1 1,0 0-1,0 1 0,-1-1 0,1 1 0,-1 0 0,1 0 0,-1-1 0,0 1 0,1 0 1,-1 0-1,0 0 0,0 0 0,-1 0 0,1 1 0,0-1 0,-1 0 0,1 0 0,-1 0 1,0 2-1,1-2 0,-1 0 0,0 0 0,0 1 0,-1-1 0,1 0 0,-1 1-6,0 5-31,-1 1-1,0-1 1,-1 0-1,0 0 1,0 0-1,-1 0 1,-3 4 31,-49 80 17,-11 17 243,117-163-164,-17 21-122,1 1-1,21-14 27,-27 24 67,0-2-1,-1-1 1,-2-1-1,18-24-66,-29 31 315,-1 0 0,-1-1-1,4-10-314,-15 28 8,-1 1 0,1-1 0,0 0 0,-1 1 0,1-1-1,-1 0 1,0 1 0,1-1 0,-1 0 0,0 1 0,0-1 0,0 0-1,0-1-7,0 3 0,0 0 0,-1 0 0,1-1 1,0 1-1,0 0 0,0 0 0,0-1 0,0 1 0,0 0 0,-1 0 0,1 0 0,0-1 0,0 1 0,0 0 0,-1 0 0,1 0 0,0 0 0,0-1 0,-1 1 0,1 0 0,0 0 0,0 0 0,-1 0 0,1 0 0,0 0 0,0 0 0,-1 0 0,1 0 0,-14 4 79,6 2-92,-1 0 0,1 1 0,0 0 1,0 1-1,0-1 0,2 1 0,-1 1 1,1-1-1,0 1 0,1 0 1,0 1-1,0-1 0,1 1 0,0 0 1,1 0-1,0 1 0,1-1 0,-1 9 13,2-9 25,2-1-1,0 0 1,0 1 0,0-1-1,1 0 1,1 0-1,0 0 1,0 0-1,0 0 1,1-1 0,1 1-1,-1-1 1,1 0-1,1 0 1,0-1-1,0 1-24,0-1-281,0 0-1,0 0 0,2-1 0,-1 0 0,0 0 0,1-1 0,0 0 0,-1 0 0,2-1 0,-1 1 1,0-2-1,1 1 0,0-2 0,0 1 0,0-1 0,4 1 282,11-3-1594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51.1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70 74 9888,'-4'-7'739,"0"1"0,0-1 0,-1 1 0,0 0 1,0 1-1,0-1 0,-1 1 0,0 0 0,0 0 0,-5-3-739,3 2 1878,9 4-883,16 5-641,21 10-363,0 3 0,-1 0 0,29 19 9,-49-24 1,0 1-1,-2 0 1,1 2-1,-2 0 1,0 1-1,0 0 1,-2 1-1,5 7 0,9 17 86,-1 1 0,17 41-86,-25-43 45,0 1-1,-2 0 0,-3 0 0,-1 1 0,-2 1 1,-2-1-1,1 43-44,-6-25-11,-2 0 0,-3 1 1,-2 0-1,-3-1 0,-16 55 11,-8 8-112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47.1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 89 7712,'-24'-29'4293,"22"25"-3104,3 5 759,11 5 691,9-3-2292,0-1 1,1-1-1,20-2-347,-5 0 14,31 0 284,23-5-298,-56 2 30,0-1 1,-1-3-1,20-6-30,37-14-2523,-86 28-1156,-4 7 1087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47.4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25 106 9152,'-24'0'3360,"24"0"-2592,0 9-224,0-9 1664,9 4-1313,6-4 129,9 4-608,14-8 128,0 4-288,10-8-64,5 3-128,-1-8 32,0 0-64,0-8-32,1 5 32,-1-9-3487,1 7 1887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38.4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477 42 5312,'-1'-1'190,"1"1"1,-1-1-1,1 1 1,-1-1-1,1 0 1,-1 1-1,1-1 1,0 1 0,-1-1-1,1 0 1,0 1-1,-1-1 1,1 0-1,0 1 1,0-1-1,-1 0 1,1 0-1,0 1 1,0-1-1,0 0 1,0 1-1,0-1 1,0 0-1,0 0 1,0 1-1,1-1 1,-1 0-1,0 0 1,0 1-1,1-1 1,-1 0-1,0 1 1,1-1-191,-1-1 125,1 1 1,0 0-1,0-1 0,0 1 1,0 0-1,0 0 1,0-1-1,0 1 0,0 0 1,0 0-1,1 0 0,-1 1 1,0-1-1,0 0 1,1 0-1,-1 0-125,0 1 32,-1 0 0,1 0 1,-1 0-1,1 0 0,-1 1 0,1-1 0,-1 0 1,1 0-1,-1 0 0,1 0 0,-1 0 0,0 0 1,1 1-1,-1-1 0,1 0 0,-1 0 1,1 1-1,-1-1 0,0 0 0,1 1 0,-1-1 1,0 0-1,0 1 0,1-1 0,-1 1 0,0-1 1,0 0-1,1 1 0,-1-1 0,0 1 0,0-1 1,0 1-1,0-1 0,1 1 0,-1-1 1,0 0-1,0 1 0,0-1 0,0 1-32,2 21 280,-4 10-269,-2-1 0,-1 0 0,-2 1 0,-1-1 0,-1 0-11,-3 15 46,-127 436 1239,106-370-1153,5 2-1,4 6-131,0-5 132,10-55-85,-2-1-1,-4-1 1,-2-1 0,-23 42-47,33-72-461,-30 60-1839,18-29-2203,8-7 1346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7:39.8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295 73 5056,'-2'-1'509,"2"1"-382,-1 0 0,1 0 0,-1-1 0,1 1 0,-1 0 0,1-1 0,-1 1 0,1 0 0,-1-1 0,1 1 0,0-1 0,-1 1 0,1 0 0,-1-1 0,1 1 0,0-1 0,0 1 0,-1-1 0,1 1 0,0-1 0,0 0 0,-1 1 0,1-1 0,0 1 0,0-1 0,0 1 0,0-1 0,0 0 0,0 1 0,0-1 0,0 1 0,0-1 0,0 0 0,0 1 0,1-1 0,-1 1 0,0-1 0,0 1 0,0-1 0,1 0-127,-1 1 70,1-1 0,-1 1 0,1-1 0,-1 1 0,1 0 0,-1-1 1,1 1-1,-1 0 0,1-1 0,-1 1 0,1 0 0,-1 0 0,1-1 0,0 1 0,-1 0 0,1 0 0,0 0 0,-1 0 1,1 0-1,0 0-70,18 0 717,-7 0-329,41-6 495,48-3-460,56-8-217,-45 4-49,-109 13-162,22-1 16,-24 1-27,0 0 1,0 0-1,0 0 1,0 0-1,0 0 1,0 1-1,0-1 1,0 0-1,0 1 1,0-1-1,-1 1 1,1-1-1,0 1 1,0-1-1,0 1 1,-1-1-1,1 1 0,0 0 1,0 0-1,-1-1 1,1 1 15,-1 0-52,0-1 0,0 0 1,1 1-1,-1-1 0,0 1 0,0-1 1,0 0-1,0 1 0,0-1 0,0 1 1,0-1-1,0 1 0,0-1 0,0 0 1,0 1-1,0-1 0,0 1 0,0-1 1,-1 0-1,1 1 0,0-1 0,0 0 1,0 1-1,-1-1 0,1 0 0,0 1 1,0-1-1,-1 0 0,1 1 0,0-1 1,-1 0 51,-12 9-2423,6-4 221,-11 10-635,-1-6-326</inkml:trace>
  <inkml:trace contextRef="#ctx0" brushRef="#br0" timeOffset="1">9 464 6144,'-8'-10'2203,"8"10"-2131,0 0 0,0-1 1,0 1-1,-1 0 0,1 0 1,0-1-1,0 1 0,0 0 1,0 0-1,0-1 0,0 1 1,0 0-1,0-1 0,0 1 1,0 0-1,1 0 0,-1-1 1,0 1-1,0 0 0,0 0 1,0-1-1,0 1 0,0 0 0,0 0 1,1 0-1,-1-1-72,2 0 133,-1 0-1,1 0 1,0 0-1,0 0 1,0 0-1,-1 1 1,1-1-1,0 0 1,0 1-1,0 0 1,1-1-133,108-21 1755,34 1-1755,102-12-1115,-234 32 213,0 0 0,0 0 0,-1 1 0,1 1 0,0 0 0,0 1-1,5 2 903,27 12-3450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59.33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81 8480,'0'-13'3136,"0"13"-2432,0-8-224,0 3 1024,5 10-928,0-10 192,4 5-448,6-3 0,-1-2-192,5-3 63,-1 3-95,6-8-192,0 10 32,-4-10-1855,4 9 1023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59.66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39 68 8736,'-24'-8'3232,"24"8"-2528,-10 0-192,5 0 1056,10 0-960,-5-3 607,10 3-703,4-13-352,10 3-128,13-10 32,6 7-32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00.12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277 135 8384,'4'-12'1005,"-3"9"-728,0 0-1,0 0 1,0 1-1,-1-1 1,1 0-1,-1 0 1,0 0-1,0 0 1,0 0-1,0 0-276,0-4 459,0 0-1,0 1 0,-1-1 1,0 1-1,0 0 0,-2-4-458,2 8 144,0 0 1,0-1-1,0 1 1,0 0-1,0 0 0,0 0 1,-1 0-1,1 0 0,-1 0 1,0 0-1,1 0 0,-1 0 1,0 1-1,0-1 0,0 1 1,0 0-1,-1-1 0,1 1 1,0 0-1,0 0 0,-1 0-144,-1 0 36,0 1-1,1-1 0,-1 0 0,0 1 0,0 0 1,0 0-1,0 0 0,0 0 0,0 1 0,0-1 1,0 1-1,0 0 0,1 0 0,-1 1 0,0-1 1,1 1-1,-1 0 0,1 0 0,-1 0 0,1 0 1,0 0-1,-1 2-35,1-1-5,-2 0 0,2 0 0,1 0 0,-1 0 0,0 0 1,1 1-1,0-1 0,-1 1 0,2 0 0,-1 0 0,0-1 0,1 1 0,-1 0 1,1 1-1,0-1 0,1 0 0,-1 0 0,1 0 0,0 0 0,0 1 0,0-1 5,1 5 7,2-1-1,-1 1 0,1-1 0,0 1 0,1-1 0,0-1 0,0 1 0,0-1 0,2 1 0,1 1-6,1 3 31,0 0 1,-1 1-1,2 6-31,-1-1 1,-2 0 1,-1 1-1,0-1 0,-1 1 1,-1 0-1,-1 0 0,0 0 1,-2 1-1,0 0 0,-1-1 1,-1 0-1,-2 7-1,-3 3 6,-1 0 0,-1-1-1,-1 0 1,-2 0 0,-1-1 0,-7 10-6,-6 6 235,-1-2 1,-3-1-1,-16 16-235,39-48 131,1 0 65,20-9-208,1-2-49,-5 0 18,0 1 0,0 1 0,0-1 1,8 1 42,-15 1-7,-1 1 1,0-1 0,1 0 0,-1 0 0,1 1 0,-1-1-1,0 1 1,1 0 0,-1 0 0,0 0 0,1 0 0,-1 0-1,0 1 1,0-1 0,0 0 0,0 1 0,0 0 0,-1-1 0,1 1-1,0 0 1,-1 0 0,1 0 6,1 4 1,0 0 0,-1 0-1,1 0 1,-1 0 0,0 0 0,0 0 0,-1 1 0,0-1-1,0 4 0,1 17 123,-2 17-123,0-31 35,-6 140 138,-1-3-138,6-131-26,2 1-1,1-1 1,0 0 0,3 0-1,-1 0 1,1 0-1,5 12-8,-7-22 18,0-1 0,1 0 0,1-1-1,-1 1 1,1-1 0,0 0 0,0 0 0,1-1-1,0 0 1,1 0 0,-1 0 0,1 0 0,0-1 0,0 0-1,1-1 1,-1 0 0,7 3-18,-1-2-121,0-1-1,1-1 0,-1 0 1,1 0-1,0-1 1,13 0 121,-4-2-1839,0-1 1,1-1-1,16-3 1839,8-4-2821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01.52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68 206 9632,'-12'-24'3120,"11"22"-3007,0 1 0,1 0 0,-1-1 0,0 1 1,1 0-1,-1 0 0,0 0 0,0 0 1,0 0-1,0 0 0,0 0 0,0 0 0,-1 0 1,1 0-1,-1 0-113,-3-3 371,1 1 129,0-1 1,0 1-1,1-1 0,0 0 1,0-1-1,0 1 1,0 0-1,-1-3-500,3 5 43,1 0 0,-1 0 0,1 1 0,-1-1 0,1 0 0,0 0 0,0 0 0,0 0 0,0 0 0,0 0 0,0 1 0,0-1 0,1 0 0,-1 0 0,1 0 0,-1 0 0,1 1 0,-1-1 0,1 0-1,0 1 1,0-1 0,0 0 0,0 1 0,1-1-43,3-4 5,0-1 0,1 1 0,-1 1-1,2-1 1,-1 1 0,0 0 0,1 0-1,0 1 1,0 0 0,1 0 0,-1 1-1,1-1 1,-1 2 0,1-1 0,0 1-1,0 0 1,0 1 0,0 0-5,1 0-15,-2 1 0,1 0 1,-1 0-1,1 0 0,-1 1 1,1 0-1,-1 1 0,0-1 1,1 1-1,-1 1 0,0 0 1,-1 0-1,1 0 0,0 0 1,-1 1-1,0 0 0,0 1 1,0 0-1,0 0 0,0 0 15,-2 0 18,0 1-1,0-1 1,0 1-1,-1 0 1,0 0-1,0 0 1,0 0 0,-1 1-1,0-1 1,0 1-1,-1-1 1,0 1-1,1 2-17,0 19 156,0-1 0,-3 21-156,1-21-6,0 16 45,1-1 0,3 1-1,1 0 1,5 15-39,-7-44 26,1 0-1,0-1 1,1 1-1,1-1 1,0 0-1,1 0 0,0-1 1,1 0-1,0 0 1,1-1-1,0 0 1,1 0-1,0-1 1,9 6-26,-8-8 79,-1 0 0,1-1 0,1 0 0,5 2-79,-12-7 101,0 0 0,0 0-1,0 0 1,0-1 0,1 0-1,-1 0 1,0 0 0,1-1-1,-1 1 1,0-1 0,2-1-101,-6 1 59,0 0 1,1 0 0,-1 0-1,0-1 1,0 1 0,0-1-1,0 1 1,0-1 0,0 1-1,0-1 1,-1 1 0,1-1-1,0 0 1,0 0 0,0 1-1,-1-1 1,1 0 0,0 0-1,-1 0 1,1 0 0,0 0-1,-1 0 1,1 0 0,-1 0-1,0 0 1,1 0 0,-1 0-1,0 0 1,0 0 0,1 0-1,-1 0 1,0-1-60,0 2 11,0-1 0,0 1 1,0 0-1,0-1 0,0 1 0,0 0 1,0-1-1,0 1 0,0 0 0,-1-1 1,1 1-1,0 0 0,0 0 0,0-1 1,0 1-1,0 0 0,-1-1 0,1 1 1,0 0-1,0 0 0,0 0 0,-1-1 1,1 1-1,0 0 0,0 0 0,-1 0 1,1-1-1,0 1 0,0 0 0,-1 0 1,1 0-1,0 0 0,-1 0 0,1 0 1,0 0-1,0 0 0,-1-1 0,1 1 1,0 0-1,-1 0 0,1 0 0,0 1 1,-1-1-1,1 0-11,-1 0-9,1 0 0,-1 0 0,1 0 0,-1 1 0,1-1 1,0 0-1,-1 0 0,1 1 0,-1-1 0,1 0 0,-1 1 1,1-1-1,0 1 0,-1-1 0,1 0 0,0 1 0,0-1 0,-1 1 1,1-1-1,0 1 0,0-1 0,0 1 0,-1-1 0,1 1 0,0-1 1,0 1-1,0-1 0,0 1 0,0-1 0,0 1 9,3 37-75,1-1-1,2 0 0,1 0 1,10 25 75,-7-23-18,54 203-67,-60-226 91,0 1 1,-2 1-1,0-1 1,-1 0-1,0 0 0,-2 0 1,0 0-1,-1-1 1,0 1-1,-5 15-6,2-20-13,0 0 0,0 0-1,-1-1 1,-1 1 0,0-1 0,-1-1 0,0 1 0,0-2 0,-1 1-1,0-1 1,-1 1 0,0-2 0,-1 0 0,1-1 0,-3 1 13,-9 5-283,0-1 0,-1 0 1,0-2-1,-1-1 0,-15 3 283,-39 10-736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26.52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516 390 5408,'9'5'6526,"-7"-4"-6143,1 0 1,-1 0 0,0 0-1,0 0 1,1-1 0,-1 1-1,1-1 1,-1 0 0,0 1 0,1-1-1,1 0-383,0-1 159,1-1 0,-1 1 1,1-1-1,-1 0 0,0 0 0,0 0 0,1 0 0,-2-1 1,1 0-1,0 1 0,0-1 0,-1-1 0,0 1 0,3-3-159,1-4 155,0 1 0,-1-1 0,0-1 0,-1 1 0,1-2-155,-4 7 21,0 0 0,-1 0 0,1 0 0,-1-1 1,0 1-1,0 0 0,-1 0 0,0-1 0,0 1 1,0 0-1,0-1 0,-1 1 0,0 0 0,-1-3-21,-2-5 59,0-1 1,-1 2-1,-1-1 0,-5-9-59,6 11 4,0 2-1,0 0 1,-1 0-1,-1 1 1,1-1-1,-1 1 1,-1 1 0,0-1-1,0 1 1,0 1-1,-1 0 1,1 0-1,-2 0 1,1 1-1,-4-1-3,4 1-8,0 1 0,0 1 0,0-1-1,-1 1 1,0 1 0,0 0 0,0 0-1,0 1 1,0 0 0,0 1-1,0 0 1,1 1 0,-1 0 0,0 0-1,0 1 1,1 0 0,-1 1 0,1 0-1,-1 0 1,-5 4 8,2 0-2,1 0-1,1 1 1,-1 0 0,2 1-1,-1 0 1,1 1 0,0 0-1,1 1 1,-4 6 2,7-9 2,0 1-1,1 1 1,0-1 0,0 1-1,1-1 1,0 1-1,1 0 1,-1 0 0,2 0-1,0 1 1,0-1-1,1 0 1,0 5-2,3 8-7,0 0 1,1-1-1,2 1 0,0-1 0,5 12 7,41 109 88,-46-130-105,35 83-65,-8-19 118,9 38-36,-33-89 63,-1 0 0,-2 0 0,-1 1-1,-1 1 1,-1-1 0,-1 16-63,-3-5 102,-1 1 0,-3-1 0,-1 0 0,-1-1 1,-2 2-1,-2-3 0,-8 17-102,14-42 21,1-1 0,-1 0 1,-1 0-1,0 0 0,0-1 1,-1 0-1,0-1 0,0 1 1,-1-2-1,0 1 0,-1-1 1,0-1-1,0 1 0,-4 0-21,8-3-90,0 0 0,0-1 1,-1 0-1,0-1 0,1 1 0,-1-1 0,1 0 0,-1-1 0,0 0 0,0 0 0,0 0 0,0-1 0,0 0 0,0 0 0,-4-1 90,4-1-568,1 1 0,0-2 0,-1 1 0,-2-2 568,-18-10-1594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26.8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15 226 8128,'-14'-16'3008,"14"16"-2336,9-13-160,-4 5 1536,5 3-1216,9-8 575,9 1-831,14-10-96,7 4-320,13-11-320,-6 4 96,16-9 160,0 4-64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24.9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500 287 5408,'0'0'122,"0"-1"1,0 1 0,0-1-1,0 1 1,0-1-1,0 1 1,-1-1 0,1 1-1,0 0 1,0-1-1,-1 1 1,1-1 0,0 1-1,-1 0 1,1-1-1,0 1 1,-1 0 0,1-1-1,0 1 1,-1 0 0,1-1-1,-1 1 1,1 0-1,-1 0 1,1 0 0,0 0-1,-1-1 1,1 1-1,-1 0 1,0 0-123,-19-2 1374,7 0-762,-17-2 139,-6-2 111,1-1-1,-21-7-861,43 10 46,1-1 0,0 0-1,0-1 1,1 0-1,-1-1 1,1 0 0,1-1-1,-1 0 1,0-3-46,-63-54 176,30 24-187,-12-7 11,53 46-15,2 2 14,1 0 0,-1 0 1,1-1-1,-1 1 0,1-1 1,0 1-1,-1 0 0,1-1 0,-1 1 1,1-1-1,0 1 0,-1-1 1,1 1-1,0-1 0,-1 1 1,1-1-1,0 1 0,0-1 1,0 1-1,0-1 0,-1 0 1,1 1-1,0-1 0,0 0 1,0 1-1,0 0-1,0 0 1,0-1-1,0 1 0,0 0 1,0 0-1,0 0 1,0-1-1,0 1 1,0 0-1,0 0 0,0 0 1,0-1-1,0 1 1,0 0-1,0 0 1,1 0-1,-1-1 1,0 1-1,0 0 0,0 0 1,0 0-1,0 0 1,0-1-1,1 1 1,-1 0-1,0 0 0,0 0 1,0 0-1,1 0 1,-1-1-1,0 1 1,0 0-1,0 0 1,0 0-1,1 0 0,-1 0 1,0 0-1,0 0 1,1 0-1,-1 0 1,0 0-1,0 0 0,0 0 1,1 0-1,-1 0 1,0 0-1,0 0 1,0 0-1,1 0 1,-1 0-1,0 0 0,0 1 1,0-1-1,1 0 1,-1 0-1,0 0 1,0 0 1,6 1-811,-6-1 422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27.31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193 66 7296,'4'-13'1548,"-3"7"-523,1 0 0,-1 0 0,0 0 0,0-6-1025,-1 12 89,0-1 0,0 0 0,0 1 0,0-1 0,0 0 0,-1 0 0,1 1 0,0-1 1,0 0-1,-1 1 0,1-1 0,0 1 0,-1-1 0,1 0 0,0 1 0,-1-1 0,1 1 0,-1-1 1,1 1-1,-1-1 0,1 1 0,-1 0 0,0-1 0,1 1 0,-1-1 0,1 1 0,-1 0 0,0 0 1,1-1-1,-1 1 0,0 0 0,0 0 0,1 0 0,-1 0 0,0 0 0,1 0 0,-1 0 0,0 0 1,1 0-1,-1 0-89,-5 1 159,1-1 1,-1 1 0,1 0 0,-6 2-160,6-2 180,-5 2-92,1 1-1,-1 0 0,1 0 0,0 1 0,0 0 1,0 1-1,1 0 0,0 0 0,0 0 0,0 1 1,1 1-1,0-1 0,-1 3-87,4-5 14,1-1 0,1 1 0,-1-1 0,0 1 1,1 0-1,0 0 0,0 0 0,1 0 0,-1 0 0,1 2 0,0 3-14,0-6-2,1 0-1,1 1 1,-1-1-1,1 0 1,-1 0-1,1 0 1,0 0-1,1 0 0,-1 0 1,1 0-1,-1 0 1,1-1-1,0 1 1,1 0-1,-1-1 0,2 2 3,-1-1 8,0-1-1,1 0 1,-1 0-1,1 0 0,-1-1 1,1 1-1,0-1 0,0 0 1,0 0-1,0 0 0,1-1 1,-1 1-1,0-1 0,1 0 1,-1 0-1,0 0 0,1-1 1,0 0-8,4 1 20,0-1 0,-1-1 0,1 0 0,0 0 0,0 0 1,0-1-1,-1-1 0,8-2-20,-11 3 9,-1 0 0,1 0-1,-1 0 1,0-1 0,0 1 0,0-1 0,0 0 0,0-1 0,-1 1 0,1 0 0,-1-1-1,0 0 1,0 0 0,0 0 0,-1 0 0,1 0 0,-1-1 0,0 1 0,0-1 0,-1 1-1,1-1 1,-1 0 0,0 1 0,0-1 0,-1 0 0,1 0 0,-1-1 0,0 1 0,-1 0-1,1 1 1,-1-1 0,0 0 0,0 0 0,0 0 0,-1 1 0,0-1 0,0 1 0,0-1-1,0 1 1,0 0 0,-1 0 0,0 0 0,0 0 0,0 0 0,-1 1 0,1-1 0,-1 1-1,-3-2-8,1 0-29,0 1 0,-1 1 0,0-1 0,0 1 0,0 0 0,0 1-1,0 0 1,-1 0 0,0 0 0,0 1 0,-1 0 29,4 1-321,0 0-1,0 0 1,1 0 0,-1 1 0,0-1 0,1 1-1,-1 1 1,-1-1 321,3 0-518,0 1 0,0-1 0,0 0 0,1 1-1,-1 0 1,1-1 0,-1 1 0,1 0 0,0 0 0,0 0-1,0 1 1,0-1 0,0 0 518,-10 23-3685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27.86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109 79 5824,'0'-58'7680,"0"57"-7556,0 0 0,0 0 1,0 0-1,0 0 1,0 0-1,0 0 1,0 0-1,0 0 1,0 0-1,-1 1 0,1-1 1,0 0-1,-1 0 1,1 0-1,-1 0 1,1 1-1,-1-1 1,1 0-1,-1 0 0,1 1 1,-1-1-125,0 1 67,0-1 0,1 1 0,-1 0 0,0 0 0,1 0 0,-1-1 0,0 1 0,1 0 0,-1 0 0,0 0 0,0 0 0,1 0 0,-1 0 0,0 1 0,1-1 0,-1 0 0,0 0 0,1 0 0,-1 1 0,0-1-67,-4 2 104,1 1-1,0 0 0,0-1 1,0 1-1,0 1 0,0-1 1,1 1-104,-4 3 28,2 0 1,-1 1-1,1 0 1,0 0-1,1 0 1,0 1 0,0-1-1,1 1 1,0 0-1,0 0 1,1 0-1,0 1 1,1 0-1,0-1 1,1 1-1,0-1 1,0 7-29,1-9 14,0 0 1,0 0 0,0 0-1,1 0 1,0 0-1,1-1 1,-1 1 0,1-1-1,0 1 1,1-1-1,1 1-14,-2-3 19,0 0 0,0 0 0,1 0 0,0 0-1,0-1 1,0 0 0,0 1 0,1-2 0,-1 1 0,1 0-1,-1-1 1,1 0 0,0 0 0,0 0 0,4 0-19,-3-1 14,-1 0 0,0 0 0,1-1 1,-1 0-1,1 0 0,-1 0 0,1 0 1,-1-1-1,1 0 0,0 0 0,-1-1 0,0 0 1,0 0-1,0 0 0,0 0 0,0-1 1,-1 1-1,1-1 0,-1-1 0,1 1 1,-1 0-1,0-1 0,0 0 0,-1 0 0,1 0 1,-1-1-1,0 0-14,2-2 69,0 0 0,-1 0 0,0-1 0,-1 1 0,1-1 0,-1 0 0,-1 0 0,0-1 0,0 1 0,0 0 0,-1-1 0,-1 1 0,1-1 0,-1 1 0,-1-2 0,1 2 0,-2-3-69,1 5-19,-1-1 0,0 1-1,0 0 1,-1 0 0,1 0 0,-1 0 0,-1 0-1,1 0 1,-1 1 0,0 0 0,0 0 0,-1 0-1,1 0 1,-1 0 0,-2 0 19,-22-13-411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58.0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678 1594 5824,'3'-1'269,"0"0"0,1 1 0,-1-1 0,1 1 0,-1 0 0,0 0 0,1 0 0,-1 0 0,0 0 0,1 1 0,-1 0 0,0-1 0,1 1 0,-1 0 0,0 1 0,1-1-269,-3 0 105,0 0 0,0 0 0,0-1 0,0 1 1,-1 0-1,1 0 0,0 0 0,0 0 0,-1 0 1,1 0-1,0 0 0,-1 0 0,1 0 0,-1 0 1,2 1-1,-2-1 0,0 0 0,0 0 0,1 0 1,-1 1-1,0-1 0,0 0 0,0 0 0,0 0 0,0 1 1,0-1-1,-1 0 0,1 0 0,0 0 0,-2 1 1,2-1-1,-1 0 0,1 0 0,-1 0-105,-1 4 165,0 0 0,-1 0 0,1 0 0,-1-1 0,-1 1-1,1-1 1,-2 2-165,-3 2 109,0-1 0,-1 1 0,-1-1 0,1-1 0,-1 0 0,0 0 0,0-1 1,-1 0-1,1-1 0,-1 0 0,0 0 0,0-1 0,-1-1-109,-27 5 436,1-2 0,-1-2 0,-6-1-436,37-2 79,-10 1 56,0 0-1,0-2 1,0-1-1,0 0 0,0-1 1,0-1-1,1 0 1,0-1-1,-1-2 0,-12-5-134,20 6 67,0 0-1,1 0 0,0-1 0,0 0 0,0-1 1,0 0-1,2 0 0,-1 0 0,-3-7-66,10 14 2,-11-14 35,0-1-1,2-1 1,-1 0 0,2-1 0,0 1 0,2-3-1,0 2 1,0-1 0,2 0 0,-1-8-37,0-7 5,1 1 0,2 0 1,1-1-1,2 1 0,2-2 1,2-16-6,6-10-14,2 1 1,2 0-1,14-35 14,74-163 3,-21 54 77,-59 138-84,-2 0 0,-4-1 0,-3-1 0,3-46 4,-15 109 0,0 0 0,-1 0-1,0 0 1,0 0-1,0 1 1,-1-1 0,1 0-1,-1 0 1,0 0-1,-1 0 1,1 0-1,-1 1 1,-1-2 0,3 5-1,0 1 0,0 0 1,0 0-1,0-1 0,0 1 0,-1 0 0,1 0 1,0-1-1,0 1 0,-1 0 0,1 0 0,0 0 1,0-1-1,-1 1 0,1 0 0,0 0 0,-1 0 1,1 0-1,0 0 0,0 0 0,-1 0 0,1 0 1,0-1-1,-1 1 0,1 0 0,0 0 0,-1 0 1,1 0-1,0 1 0,-1-1 0,1 0 0,0 0 1,0 0-1,-1 0 0,1 0 0,0 0 0,-1 0 0,1 1 1,0-1-1,0 0 0,-1 0 0,1 0 0,0 0 1,0 1-1,-1-1 0,1 0 0,0 0 0,0 1 1,0-1-1,0 0 0,-1 1 0,1-1 0,0 0 1,0 0-1,0 1 0,0-1 0,0 0 1,-8 20-13,7-11 2,0 0-1,0-1 0,1 1 1,1 0-1,-1 0 0,1 0 1,1-1-1,0 1 0,2 7 12,0-4-19,1 1 0,1-1 0,0 0 0,0-1 0,1 0 0,4 4 19,8 9-6,1-2-1,1 0 1,1-1 0,2-1 0,11 6 6,-10-8 47,18 9-47,-17-12-143,17 15 143,-22-13 7,0 2 0,-1 0 0,0 1 0,-2 1 0,1 0 0,-3 2 1,0 0-1,-2 1 0,0 0 0,-2 1 0,-1 0 0,5 16-7,6 19-121,-1-5 129,-2 0 1,-3 2-1,9 55-8,-23-91 23,-1 0 0,0 0 0,-2 0 0,-1-1 0,0 1 0,-2 4-23,-5 16 11,-1-1 0,-11 24-11,10-34-11,-1-2 1,-16 27 10,22-44 6,0 0-1,-1 0 1,0-1 0,-1 1 0,0-1-1,-1 0 1,1-1 0,-2-1 0,1 0 0,-1 0-1,-1-1 1,-5 3-6,-6 2-86,0-2 1,0 0-1,-1-2 0,0 0 1,-7 0 85,-12 2-2069,-1-3 1,-24 2 2068,21-5-1557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59.0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376 29 5888,'11'-10'2607,"-8"6"-1353,-4 5-33,-17 1 342,-65 34-688,-16 12-875,74-32 90,-1 2 1,1 2 0,2 0-1,0 1 1,-4 7-91,1 2-62,24-28 90,1 0 1,-1 0 0,1 1 0,0-1-1,0 1 1,0-1 0,0 1 0,0-1-1,0 1 1,0 0 0,1-1 0,0 2-29,0-3 13,0 0 0,0-1 1,0 1-1,0 0 1,0-1-1,1 1 0,-1 0 1,0-1-1,0 1 1,1-1-1,-1 1 0,0 0 1,1-1-1,-1 1 1,1-1-1,-1 1 0,1-1 1,-1 0-1,1 1 1,-1-1-1,1 1 0,0-1 1,-1 0-1,1 1 0,-1-1 1,1 0-1,0 0 1,-1 0-1,1 1 0,0-1 1,-1 0-1,1 0 1,0 0-1,-1 0 0,1 0-13,29-1 163,-24 0-192,136-15 81,29-3 14,-112 11-38,0-2 0,-2-2 1,43-16-29,-94 27-31,19-7 356,-24 8-273,0-1 1,-1 1-1,1 0 1,0 0-1,0-1 1,-1 1-1,1-1 1,0 1-1,-1 0 1,1-1-1,0 1 1,-1-1-1,1 1 1,-1-1-1,1 0 1,-1 1-1,1-1 1,-1 0-1,1 1 1,-1-2-53,0 0 52,-1 0 1,0 1 0,0-1-1,0 0 1,-1 0 0,1 1-1,0-1 1,-1 1 0,1-1-1,-1 1 1,1-1 0,-1 1-1,1 0 1,-1 0 0,0 0-53,0 0 47,-68-47 700,-18-12-353,70 49-1473,0 1 1,-1 1-1,0 1 1,-1 0 1078,-9-1-2309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44.7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48 329 5152,'-2'-5'860,"0"0"1,-1 0 0,0 1-1,0-1 1,0 1 0,-1 0-1,-1-2-860,1 1 1181,0 0-1,0 0 1,0 0-1,-2-6-1180,6 11 19,0 0 1,0 0-1,0-1 0,0 1 0,0 0 0,-1 0 1,1-1-1,0 1 0,0 0 0,0 0 0,0-1 1,0 1-1,0 0 0,0-1 0,1 1 0,-1 0 1,0 0-1,0-1 0,0 1 0,0 0 0,0 0 1,0 0-1,0-1 0,0 1 0,1 0 0,-1 0 1,0 0-1,0-1 0,0 1 0,0 0 0,1 0 1,-1 0-1,0 0 0,0-1 0,1 1 0,-1 0 1,0 0-1,0 0-19,16-5 199,25 2-318,-33 3 178,42-5-221,42-9 162,-7 0-30,-73 13 37,38-5 62,-1-3-1,19-6-68,-12 1-50,84-25 63,100-39-13,-230 74 25,-1 0 0,1-1 1,-1 0-1,0-1 0,0 0 0,-1 0 0,5-4-25,-11 7-4,-4 5-784,-9 7-1732,-2-3-370,-1 1 938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3:45.0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 47 6048,'-2'-4'469,"0"0"0,0 1 1,0-1-1,0 0 0,-1 1 1,1-1-1,-1 1-469,2 3 50,1 0 0,0 0 1,0-1-1,0 1 0,0 0 0,-1 0 0,1 0 0,0 0 0,0 0 1,0-1-1,0 1 0,0 0 0,0 0 0,-1 0 0,1 0 1,0-1-1,0 1 0,0 0 0,0 0 0,0 0 0,0 0 0,0-1 1,0 1-1,0 0 0,0 0 0,0 0 0,0-1 0,0 1 1,0 0-1,0 0 0,0 0 0,0-1 0,0 1 0,0 0 1,0 0-1,1 0 0,-1-1 0,0 1 0,0 0 0,0 0 0,0 0 1,0 0-1,0 0 0,1-1 0,-1 1 0,0 0 0,0 0 1,0 0-51,15-5 692,19 1-560,-11 6-15,0 0 1,-1 2-1,1 1 0,0 1 1,10 4-118,-23-7 67,-1 0 0,1 1 0,-1 1 0,0-1 0,0 2-67,-6-5 20,-1 1 0,1-1-1,-1 1 1,1 0 0,-1 0-1,0 0 1,0 0 0,0 0-1,0 1 1,0-1 0,-1 1-1,1-1 1,-1 1 0,1-1-1,-1 1 1,0 0 0,0 0-1,0 0 1,0 1-20,-1 2 23,0-1 0,0 0 1,-1 0-1,1 1 0,-1-1 0,-1 0 1,1 1-1,-1-1 0,1 0 0,-1 0 0,-1 0-23,-6 13 120,-1 0 0,-5 4-120,10-14 28,-26 36 42,-2-2 1,-15 13-71,-12 15-4019,34-33 1705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06.5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102 39 4384,'28'-38'5461,"-37"76"-4496,-55 125-691,47-110-197,1 1-1,2 5-76,12-54 14,-4 34 134,5-36-65,1 0-1,-1 2 0,1-2 1,0 1-1,0-1 1,1 1-1,-1-1 0,1 3-82,0-5 33,-1 0-1,1 0 1,0 0-1,-1 0 1,1 0-1,0 0 1,0 0-1,0 0 1,0 0-1,-1 0 1,1-1-1,0 1 0,1 0 1,-1-1-1,0 1 1,0-1-1,0 1 1,0-1-1,0 1 1,0-1-1,1 0 1,-1 0-1,1 1-32,31-1-11,-22 0 134,41-3-87,2-1 0,32-10-36,-2 2 120,-67 10-108,49-7-98,0-2 0,18-8 86,-35 6 141,-18 6 31,-1-2 0,14-6-172,-42 14 67,0 0-1,1 0 1,-1 0-1,0 0 1,0 0-1,1-1 0,-1 1 1,0-1-1,0 1 1,1-2-67,-3 3 8,0-1-1,0 1 1,1-1 0,-1 1-1,0-1 1,0 1 0,0 0-1,0-1 1,1 1 0,-1-1-1,0 1 1,0-1 0,0 1 0,0-1-1,0 1 1,0-1 0,0 1-1,0-1 1,-1 1 0,1-1-8,0-1 12,-1 1 0,0 0 1,1 0-1,-1 0 1,0-1-1,0 1 0,0 0 1,0 0-1,0 0 1,0 0-1,0 0-12,-25-18-17,19 14 41,0 0-1,0 0 0,-3-5-23,-35-38 53,20 20 62,-27-24-115,42 43-88,1 2 1,-1 0-1,-1 0 1,1 0-1,-1 2 0,0-1 1,-1 1-1,1 1 88,-17-4-1957,7 3 533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07.0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60 4736,'-5'-13'1760,"5"13"-1376,-5 0-96,5 0 736,5 5-608,0-5 416,9 3-512,4-6-32,1 3-160,9-5-32,6 0-32,10-8 32,3 5-64,1-5-160,0 10 64,-10-2-3968,-11 10 2176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09.0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454 1145 4480,'-2'-1'266,"-1"0"0,1 1 0,0-1 0,0 1 0,0-1-1,0 1 1,0 0 0,0 0 0,0 0 0,0 0 0,0 0 0,0 0 0,0 1 0,0-1 0,0 1 0,0-1 0,0 1 0,0 0-266,-24 3 1341,9-5-902,0-1 1,-1-2-1,1 1 1,0-2 0,0 0-1,1-1 1,-7-4-440,-13-4 416,18 8-271,-1-2 1,1 0-1,0-1 0,1-1 0,0 0 1,1-1-1,-5-5-145,15 11 11,1 0 1,-1-1-1,1 1 0,0-1 1,0 0-1,1-1 0,0 0 1,0 0-1,0 0 0,1 0 0,0 0 1,0-1-1,1 1 0,0-1 1,0 1-1,1-1 0,0 0 1,0 1-1,1-4-11,1-3-24,1 0 1,0-1-1,1 1 0,1 0 1,0 0-1,1 0 1,1 0 23,-3 7-10,1-1 0,0 1 1,0 0-1,0 0 0,1 0 1,0 1-1,2-2 10,40-40-8,-44 46 4,1-2-4,1 0 0,0 0 0,0 1 0,0 0 1,0 0-1,0 0 0,2 1 0,-2-1 0,1 1 0,-1 1 1,1-1-1,0 1 0,0 0 0,4 0 8,-5 1-6,-1 0 0,0 0-1,0 0 1,1 1 0,-1 0 0,0 0-1,0 0 1,0 0 0,0 1 0,0-1-1,0 1 1,0 0 0,-1 0-1,1 1 1,-1-1 0,1 1 0,-1-1-1,0 1 1,0 0 0,2 3 6,10 13 22,-1 3 0,-1-1 0,8 17-22,-13-23-29,-3-3-37,-10-16 378,-1-4-175,0-1 1,1 0 0,0-1 0,0 1 0,1-1 0,1 0 0,-3-11-138,-20-57 605,10 33-453,-2-17-152,5 7 5,2-2 1,3 1-1,2-1 0,2-27-5,4 67-12,0 1 0,2 0 0,0-2 0,1 2 0,1 0 0,3-7 12,-5 16-3,0 1 0,1 0 1,0 1-1,0-1 1,1 0-1,-1 1 1,1 0-1,2-2 3,-4 4-10,1 1-1,0-1 1,0 1-1,1-1 1,-1 1-1,0 0 1,1 0-1,-1 0 1,1 1-1,-1-1 1,1 1-1,0 0 1,0 0-1,0 0 11,-1 1-12,0 0 0,0 0 0,-1 0 0,1 1-1,0-1 1,0 1 0,0-1 0,0 1-1,-1 0 1,1 0 0,0 0 0,-1 1 0,1-1-1,-1 0 1,1 1 0,-1 0 0,0 0-1,0 0 1,1 0 12,8 8-59,-1 1-1,-1 0 0,4 5 60,-5-5 12,13 18-52,0 0 0,-1 4 40,-6-8 16,2-1 0,0-1 0,10 10-16,-18-25 7,-1 0 1,0 1 0,-1-1 0,0 2 0,0-1-1,-1 1 1,0 0 0,0 0 0,-2 0 0,1 0 0,-1 1-1,0 0 1,-1 0 0,-1 0 0,1 8-8,-2 12-103,0-19 160,0-10 62,0-5 85,0 1-208,1 0 1,-1 0-1,1-1 0,0 1 0,0 0 0,0 0 1,0 0-1,0 0 0,0 0 0,0 0 0,0 1 0,1-1 1,-1 0-1,1 0 0,0 1 0,-1-1 0,1 1 1,0 0-1,0 0 0,0-1 0,0 1 0,1 0 4,9-5-2,-1 1 0,1 0-1,7-3 3,-2 3-37,0 0 0,2 1 0,-2 1 0,1 1 0,16 0 37,-23 1-14,0 2 0,-1-1 0,1 2 0,0-1 0,-1 1 0,0 1 0,1 0 0,-1 1 0,0-1 0,7 6 14,-12-5-4,-1-1 0,1 0 0,-1 1 0,0 0 0,0 0 0,0 0 1,0 1-1,-1-1 0,0 1 0,0 0 0,0 0 0,0 0 0,-1 0 0,0 0 0,0 0 0,0 1 0,-1-1 0,1 4 4,2 12 27,-1 0 0,-1 0 0,-1 0 1,-1 8-28,0-16 3,0 0 1,-1 0 0,0 0 0,-1 0 0,-1 0 0,0 0 0,-1-1 0,0 1-1,-1-1 1,0-1 0,-7 11-4,-12 16 171,-9 8-171,27-38 17,-1-1 1,1-1 0,-1 1-1,0-1 1,-1 0 0,1-1-1,-1 0 1,0 0-1,0-1 1,-1 0 0,-7 3-18,-6 0 34,0 0 0,-1-2 0,-1 0 0,-4-1-34,-2 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09.9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87 5 8896,'10'-4'3296,"-10"4"-2560,14 17-224,-9-4 704,4 0-768,1 12 32,0 1-288,-7 11 160,3 2-224,-25 12-320,0 4 96,-39 12-5280,1-3 2976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27.0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520 1502 4640,'7'-4'4484,"-17"8"-2942,-20 10-909,21-9-417,-1 0-1,1-1 1,-9 2-216,-27 9 512,-82 22 534,110-33-834,-1-2 0,0 1 0,0-2 1,1 0-1,-2-2-212,14 1 64,0 0 0,-1 0 0,1 0 0,0-1 0,1 0 0,-1 0 0,0 0 0,1-1 0,-1 0 0,1 1 0,-1-2 0,1 1 0,0 0 0,0-1 0,0 0 0,0 0 0,0 0 0,1 0 0,-3-4-64,0 0 97,0-2-1,1 0 1,0 0 0,0 0 0,1 0-1,0 0 1,-2-7-97,-2-11 40,2 0 0,0 0-1,2 0 1,1-1 0,1 0-1,2 1 1,0-1 0,2-1-1,4-21-39,6-6 67,2 1 0,4-6-67,14-25-59,12-18 59,-20 58-62,2 2-1,23-32 63,-24 37 24,7-15 178,12-31-202,-25 41-5,-1-2 0,-3 0-1,-1 0 1,-3-1 0,-1 0-1,-3-1 1,0-22 5,-6 62 16,0 0-27,-1-1 0,0 1-1,0-8 12,0 15-3,-1-1 0,1 0 0,0 1 0,-1-1-1,1 0 1,-1 1 0,1-1 0,-1 1-1,0-1 1,1 1 0,-1-1 0,0 1 0,0 0-1,0-1 1,0 1 0,0 0 0,-1 0-1,1 0 1,0 0 0,0 0 0,-1 0 3,1 0-6,0 0-1,0 1 1,0-1 0,0 0 0,-1 1 0,1 0 0,0-1-1,0 1 1,-1 0 0,1-1 0,0 1 0,0 0 0,-1 0-1,1 0 1,0 0 0,0 0 0,-1 1 0,1-1 0,0 0-1,0 0 1,-1 1 6,1 0 10,0-1-1,0 1 1,-1 0-1,1 0 0,0 1 1,0-1-1,0 0 1,0 0-1,0 0 1,0 1-1,0-1 0,1 0 1,-1 1-1,0-1 1,1 1-1,-1 0-9,-2 40-123,2-38 133,0 0 0,1 0 0,0 0 0,-1 0 0,2 1-1,-1 2-9,1 12-53,-1-16 48,1-1 1,-1 1-1,1 0 1,0-1 0,0 1-1,0-1 1,0 1-1,0-1 1,1 1-1,-1-1 1,1 1-1,-1-1 1,1 0 0,0 0-1,1 1 5,0 0 2,0 0 1,0 1-1,-1-1 0,1 1 0,-1 0 0,0 0-1,5 10-15,1-1 1,0 0 0,4 6 13,16 22-120,19 53 122,15 26 6,-34-74-25,-13-23-4,-2 1 0,0 1 0,4 13 21,1 18 52,6 34-52,1 4-30,-4-31 30,-2-3 10,7 42-10,-25-93 1,0 0 0,-1-1 0,1 1 0,-2 0 0,1-1 0,-1 1-1,-1 0 1,0-1 0,0 1 0,0-1 0,-1 0 0,0 1 0,-1-2 0,0 1 0,0 0-1,-1 0 1,0 0 0,-3 3-1,-3 1 27,1 0 0,-1 0 1,0-1-1,-1 0 0,-9 6-27,13-12 20,0 0 0,0 0 0,0-1 0,-1 0 0,1-1 0,-1 0 0,0 0 0,0-1 0,0 0 0,-8 0-20,-4 0-33,-40 6-883,37 1 415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11.3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182 48 4800,'1'-2'384,"4"-21"1640,-5 22-1886,1 0-1,-1 0 0,0 0 1,0 0-1,0 0 0,0 0 1,0 0-1,0 0 0,-1 0 1,1 0-1,0 0 1,0 0-1,-1 0 0,1 0 1,0 0-1,-1 0 0,1 1 1,-1-1-1,0 0 1,1 0-1,-1 1 0,1-1 1,-1 0-138,-37 70 805,21-43-780,2 2 1,1 0-1,1 1 0,-7 21-25,-7 17 96,-9 35 54,36-102-145,0 0 1,0 0 0,0 1-1,0-1 1,-1 0 0,1 0-1,0 0 1,0 1 0,0-1-1,0 0 1,0 0 0,0 0-1,0 1 1,0-1-1,0 0 1,0 0 0,0 1-1,0-1 1,0 0 0,0 0-1,0 1 1,0-1 0,0 0-1,0 0 1,0 1 0,0-1-1,0 0 1,1 0 0,-1 0-1,0 1 1,0-1 0,0 0-1,0 0 1,0 0 0,1 0-1,-1 1 1,0-1 0,0 0-1,0 0 1,0 0 0,1 0-1,-1 0 1,0 0 0,0 1-1,1-1 1,-1 0-1,0 0 1,0 0 0,0 0-1,1 0 1,-1 0 0,0 0-1,0 0 1,1 0 0,-1 0-1,0 0 1,0 0 0,1 0-1,-1 0-5,19-4 530,-11 2-412,72-15 5,252-54-145,-317 68 113,24-6-162,33-13 71,-63 19 116,-1 0-1,1-1 0,-1 0 1,0 0-1,0-1 0,0 0 1,-1 0-1,0-1 0,0 0 1,5-6-116,-11 11 31,0 0 0,0 0 0,0 0 0,0 0 0,0 0 0,0-1 0,-1 1 0,1 0 0,0 0 0,-1-1 1,1 1-1,-1-1 0,1 1 0,-1 0 0,0-1 0,0 1 0,0-1 0,0 1 0,0-1 0,0 1 0,0-1 0,0 1 1,0-1-1,0 1 0,-1-1 0,1 1 0,-1 0 0,1-1 0,-1 1 0,0 0 0,1-1 0,-1 1 0,0 0 0,0 0 1,-1-1-32,-4-5 50,-1 0 0,0 1 0,0 0 0,-1 0 0,0 0 0,0 1 0,0 1 1,-1-1-1,1 1 0,-7-1-50,-11-5 47,2 2 141,-18-5-188,-50-3-112,-29 0 112,118 16 0,-40 0-1,15 1-910,16 0-2209,6 6 848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13.1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1013 1307 4384,'0'-1'158,"1"1"-102,-1 0 0,0-1 0,0 1 0,0 0 0,1 0 0,-1-1 0,0 1 0,0 0 0,0-1 0,0 1 0,0 0 0,1-1 1,-1 1-1,0 0 0,0 0 0,0-1 0,0 1 0,0 0 0,0-1 0,0 1 0,0 0 0,0-1 0,0 1 0,0 0 0,0-1 0,-1 1 0,1 0 0,0-1 0,0 1 0,0 0 0,0 0 0,0-1 0,-1 1 1,1 0-1,0 0 0,0-1 0,0 1 0,-1 0 0,1 0 0,0-1-56,0 1 51,-1 0 0,1 0 0,0 0 0,0 0-1,0 0 1,0 0 0,0 0 0,0 0 0,-1 0 0,1-1 0,0 1 0,0 0 0,0 0 0,0 0 0,0 0 0,-1 0 0,1 0 0,0 0 0,0 0 0,0 0 0,0 0-1,-1 0 1,1 0 0,0 0 0,0 0 0,0 1 0,0-1 0,0 0 0,0 0 0,-1 0 0,1 0 0,0 0 0,0 0 0,0 0 0,0 0 0,0 0 0,0 0-51,-2 1 176,1 0 0,-1 0 0,0-1 1,1 1-1,-1-1 0,1 0 1,-1 1-1,0-1 0,0 0 0,1 0 1,-2 0-177,-176 2 2916,-126-1-1587,279-2-1194,0-1 1,-1-1 0,1-2-1,0 0 1,0-2-1,1 0 1,-1-3-136,10 3 57,1-1-1,0 0 1,0 0 0,0-1 0,1-1-1,1-1 1,0 0 0,0 0 0,1-1-1,0-1 1,-2-4-57,-3-6 42,1 0 0,1-2 0,2 0 0,0-1 1,1 0-1,2-2 0,1 1 0,1 0 0,-3-21-42,9 40-10,2 0 1,-1 0-1,1 0 1,0-1-1,1 1 1,-1 0-1,2 0 1,-1 0-1,1 0 0,1-1 10,-1 3-11,0 0-1,0 1 0,1-1 0,0 1 0,0 0 0,0-1 0,1 1 0,0 1 0,0-1 0,0 1 0,0-1 0,1 1 0,2-2 12,2-1-1,1 1 1,0 1-1,0 0 0,0 0 0,1 1 0,0 0 1,0 1-1,1 0 0,-1 1 0,0 0 0,1 1 1,1 0 0,5 0-37,-1 2 0,1 0 0,-1 1 1,0 1-1,1 0 0,-1 1 1,9 5 36,42 19 74,-57-24 94,-11-8-60,-11-3-48,8 6-47,0 0 0,0 0 0,0 0 0,-1 0 0,1 1 0,-3-1-13,3 1 25,-1-1 1,1 1-1,0-1 1,-1 0-1,1 0 1,0 0-1,-2-2-25,-6-2 18,6 3 16,1 0 1,-1-1 0,1 1 0,0-1-1,0 0 1,0 0 0,0 0 0,0-1-1,1 1 1,-1-1 0,1 0 0,0 0-1,-2-3-34,0-3 25,0-1 0,1-1 0,0 1 0,1-1-1,0 1 1,0-1 0,1 0 0,1 0-1,0 0 1,1 0 0,1-6-25,1-14-75,1-1 0,2 1 0,7-22 75,-7 37 4,0 0 0,0 1 0,2 0 0,0 0 0,0 1-1,3-3-3,-4 8-10,1 0 0,1 0 0,-1 1-1,2 0 1,-1 1 0,1-1 0,0 1-1,1 0 1,0 1 10,14-10-13,2 2-1,-1 1 0,1 1 1,1 1-1,0 1 0,0 2 1,1 0-1,0 2 0,24-3 14,-27 6 6,1 2 0,0 0 0,-1 1-1,1 1-5,-18 1-7,0 0-1,1 0 0,-1 1 0,0 0 1,0 0-1,0 1 0,0 0 1,-1 0-1,1 1 0,-1 0 0,0 0 1,0 1-1,0-1 0,2 4 8,0 1-26,0 0 0,0 1 1,-1 0-1,0 0 0,-1 1 0,0 0 0,-1 0 0,2 6 26,1 5 5,0 1 0,-1-1 0,-2 1 0,0 5-5,1 5 28,-2 2 0,-1-1 0,-2 0 0,-1 4-28,-1-33 12,0 7-39,0 0 0,-1 0 0,0 0 0,-3 10 27,3-17 17,1-6 75,2-11 114,-1 0-188,1 0 0,1 0-1,0 1 1,0-1 0,1 1 0,1-1-18,-2 4 5,1 2-1,0 0 1,0 0 0,0 0 0,1 1-1,0 0 1,0-1 0,2 0-5,2-3 4,2-2-29,1 1 0,-1 0 0,2 1 0,-1 0 0,1 1 0,0 1 0,1 0 0,0 1-1,2-1 26,-8 4 0,0 1-1,0 0 1,0 0-1,0 1 1,1 0-1,-1 0 1,0 1-1,2 0 1,-2 0-1,0 1 1,1 0-1,-1 0 1,0 1-1,0 0 1,0 1-1,0 0 1,5 3 0,-1 0 0,0 2 1,-1 0-1,0 0 1,-1 1-1,1 0 1,-1 1-1,-1 0 1,0 1-1,-1-1 1,0 2-1,3 6 0,-1-3-36,-2 2-1,0-1 0,-1 0 1,-1 1-1,0 0 0,-2 0 1,1 1-1,0 11 37,-4-19-5,-1-1 0,1 0 0,-2 1-1,1-1 1,-1 1 0,-1-1 0,1 0 0,-2 0 0,1 1 0,-1-1 5,-2 3 24,-1-1 0,0 2 0,0-2 0,-1 0 0,-1 0 0,0-1 0,-2 2-24,-28 28 93,-2-2 1,-23 16-94,1-5-323,0-1 0,-10 1 323,36-24-463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14.2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13 285 5984,'0'-1'245,"0"0"0,0 0 1,0 0-1,0 0 0,0 0 1,-1-1-1,1 1 0,0 0 1,-1 0-1,1 0 0,-1 0 1,1 0-1,-1 1 0,1-1 1,-1 0-1,0 0 0,1 0 1,-1 0-1,0 0 0,0 1 1,1-1-1,-1 0-245,0 1 144,1-1 0,0 1 1,-1-1-1,1 0 0,0 0 0,0 1 0,0-1 0,0 0 1,0 1-1,-1-1 0,1 0 0,0 1 0,1-1 0,-1 0 1,0 0-1,0 1 0,0-1 0,0 0 0,0 1 0,1-1 1,-1 0-1,0 1 0,1-1-144,-1-1 121,1 1 0,0 0 0,-1 0 0,1-1 0,0 1 0,0 0 0,0 0 0,0 0 0,0 0 0,0 0 0,0 0 0,0 0-121,6-2 97,0 0 0,0 1 0,0 0 0,0 0 0,0 1 0,3-1-97,9-1 63,72-14 76,31 1-139,3 0 69,-3-6-213,79-29 144,-168 43 87,-2-3 0,0 0 0,28-16-87,-53 25-46,-1-1-1,-1 0 0,1 0 1,0 0-1,-1-1 0,0 1 1,0-1-1,3-4 47,-3 7-235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14.5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35 4736,'-12'-12'2124,"11"11"-2065,1 1 1,0 0-1,0 0 0,-1 0 0,1 0 0,0-1 0,0 1 0,0 0 0,-1 0 0,1 0 0,0-1 0,0 1 0,0 0 0,0-1 0,-1 1 0,1 0 0,0 0 0,0-1 0,0 1 0,0 0 0,0 0 0,0-1 0,0 1 0,0 0 1,0-1-1,0 1 0,0 0 0,0-1 0,0 1 0,0 0 0,0 0 0,0-1 0,1 1 0,-1 0 0,0 0 0,0-1 0,0 1-59,5-2 203,1 0 0,-1 0 0,1 0 0,-1 1 0,1 0 0,-1 0 0,1 0 0,2 1-203,47 1 738,-34 1-417,-9-2-143,2 1 1,-2 1-1,0 0 1,0 1-1,0 0 1,0 1-179,-7-2 46,0 0-1,-1 0 1,1 0 0,-1 1-1,0-1 1,0 1 0,0 0 0,0 0-1,0 1 1,0-1 0,-1 1-1,0 0 1,0 0 0,0 0 0,0 0-1,0 1-45,-1-2 23,-1 1-1,-1-1 1,1 0-1,0 0 1,-1 0 0,1 0-1,-1 1 1,0-1-1,0 0 1,-1 0-1,1 0 1,0 1-1,-1-1 1,0 0 0,0 0-1,0 0 1,0 0-1,0 0 1,-1 0-1,1 0 1,-1 0-1,-1 1-22,-5 8-73,0-2 0,0 1-1,-1-1 1,-7 6 73,-55 46-3136,35-31 1435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15.7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159 18 5824,'1'-2'381,"0"2"-311,-1 0-1,1-1 0,-1 1 1,0 0-1,1-1 1,-1 1-1,0 0 0,1-1 1,-1 1-1,0-1 1,0 1-1,1-1 1,-1 1-1,0 0 0,0-1 1,0 1-1,0-1 1,1 1-1,-1-1 0,0 1 1,0-1-1,0 1 1,0-1-1,0 1 1,0-1-1,-1 1 0,1-1 1,0 1-1,0-1 1,0 1-1,0-1 0,-1 1-69,1-1 459,0 1 229,-4 6 213,-5 32-91,4-21-559,1-1 0,-1-1 0,-5 13-251,-18 38 283,-61 150 426,88-212-677,-7 20 140,8-23-139,0 0-1,0-1 1,0 1 0,-1 0 0,1-1 0,0 1-1,0 0 1,0 0 0,0-1 0,0 1-1,0 0 1,1 0 0,-1-1 0,0 1-1,0 0 1,0-1 0,1 1 0,-1 0 0,0-1-1,1 1 1,-1 0 0,1-1 0,-1 1-1,0 0 1,1-1 0,0 1-33,0-1 29,1 1 0,0-1-1,0 1 1,0-1 0,0 0 0,0 0 0,0 0 0,-1 0 0,1 0-1,0 0 1,1-1-29,7 1 30,30-3 44,0-1 1,1-2-1,22-7-74,29-5-58,84-10 111,-159 26-40,-2 0 154,0-1-1,7-2-166,-21 5 60,1 0 0,0-1 0,0 0 0,0 1-1,0-1 1,0 0 0,0 0 0,-1 0 0,1 0-1,0 0 1,-1 0 0,1-1 0,-1 1 0,1-1 0,-1 1-1,1-1 1,-1 1 0,0-1 0,0 0-60,0 0 32,-1 1 0,0-1 0,0 1 0,0 0 1,0-1-1,0 1 0,0-1 0,0 1 0,0-1 0,0 1 0,-1 0 0,1-1 1,-1 1-1,1 0 0,-1-1 0,1 1 0,-1 0 0,0 0 0,0-1-32,-17-20 224,17 21-221,-166-180 717,155 168-726,0 0-1,-1 1 1,-6-5 6,12 12-30,0 0 0,0 0 0,0 1 0,0 0 0,-1 1 0,0-1 0,-7-1 30,-11 0-118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17.9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565 1421 4320,'9'-8'1936,"-9"8"-1558,0 0 321,-10 17 1754,5-10-2197,0-1 0,0-1 0,-1 1 0,0-1 0,0 0 0,0 0 0,0 0 0,-1-1 0,0 0 0,0-1 0,0 1-256,-1-2 145,1 1-1,-1-1 1,0-1-1,0 1 1,-1-1-1,1-1 1,0 0-1,0 0 1,0 0-1,-3-1-144,4 0 81,-13 0 211,0-2-1,0-1 1,0 0 0,-10-5-292,-20-8 971,-2-4-971,37 15 151,1-1 0,-1 0 0,1-1 0,0 0 0,1-2 0,-8-7-151,14 12 40,1-2-1,0 1 1,0-1 0,1 0-1,0 0 1,0 0-1,0 0 1,1-1 0,1 0-1,-1 0 1,1 0-1,-2-8-39,1-6-15,1 1 0,1 0 0,1 0-1,0 0 1,2-1 0,1 1 0,0 0-1,1 0 1,5-15 15,4-5-23,0-1 0,3 2 0,1 1 0,10-16 23,52-81 91,-47 83-125,-1 0 0,-3-2 0,4-17 34,29-104 113,-44 121-151,-2 0 1,-1-13 37,-12 64-16,1-6 9,0-1 0,-1 1-1,0-1 1,-1 1 0,0 0 0,-1-4 7,-7-2-101,8 15 94,0 1 0,-1 0 0,1 0-1,0-1 1,-1 1 0,1 0 0,0-1-1,0 1 1,-1 0 0,1-1 0,0 1-1,0-1 1,0 1 0,0 0 0,0-1-1,-1 1 1,1-1 0,0 1 0,0-1-1,0 1 1,0 0 0,0-1-1,0 1 1,0-1 0,0 1 0,1 0-1,-1-1 1,0 0 7,0 2-3,-1 0-1,1-1 1,0 1-1,0 0 1,0-1-1,0 1 1,0 0-1,0 0 1,0-1-1,0 1 1,0 0-1,0-1 1,0 1-1,0 0 0,1-1 1,-1 1-1,0 0 1,0-1-1,1 1 1,-1 0-1,0-1 1,1 1-1,-1-1 1,1 1 3,13 25-229,-6-12 227,18 41-59,-1 1 0,1 15 61,-7-16 31,24 49-31,-33-81 13,2-2 1,0-1-1,2 0 1,0-1-1,1 0 1,3 1-14,58 54 154,-49-51-171,-2 1 0,-2 1 0,0 3 0,-2-1 0,3 5 17,-5 0 5,-1 0 1,-2 2-1,-1 0 0,6 22-5,-15-37 2,-1-1 1,-1 0-1,0 0 0,-2 0 0,0 1 0,-1-1 0,-1 1 1,0-1-1,-2 1 0,-1 3-2,2-13 7,-2-1 0,1 0 0,-1 0 0,0-1 1,-1 1-1,0-1 0,0 1 0,0-1 0,-1-1 0,0 1 1,-1 0-1,1 0 0,-1-1 0,0-1 0,-1 1 0,1-1 0,-1 0 1,0-1-1,-1 0 0,-2 1-7,-20 9-6,-1-2 0,0-1 0,0-1 0,-24 3 6,-5 3 89,32-9-787,-1-1 1,-21 2 697,24-5-712,-22 2-2050,2 4 826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19.0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 21 8320,'0'-21'3072,"0"21"-2400,0 0-160,0 0 128,5 8-448,-1 5-96,6 4-32,0 9-64,4 3 0,-9 14 0,4 0 0,-18 3 64,4 0-32,-38 14-3328,-5-6 1792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2.64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730 1254 4384,'0'-15'1424,"0"15"-1414,0 0 0,0 0 0,0-1 0,0 1 0,1 0 0,-1 0 0,0 0 0,0 0 0,0 0 0,0 0 0,0 0 0,0 0 0,0 0 0,0-1 0,-1 1 0,1 0 0,0 0 0,0 0 0,0 0 0,0 0 0,0 0 0,0 0 0,0 0 0,0 0 0,0-1 0,0 1 0,0 0 0,0 0 0,0 0 0,0 0 0,0 0 0,0 0 0,-1 0 0,1 0 0,0 0 0,0 0 0,0 0 0,0 0 0,0 0 0,0 0 0,0 0 0,0 0 0,0 0 0,-1 0 0,1 0 0,0 0 0,0 0 0,0 0 0,0 0 0,0 0 0,0 0 0,0 0 0,0 0 0,-1 0 0,1 0 0,0 0 0,0 0-10,-27 2 1481,22-1-1063,0 0 1,0 0 0,1-1-1,-1 0 1,0 0 0,0 0-1,0 0 1,1-1-1,-1 0 1,0 0 0,0 0-1,1-1 1,-4-1-419,1-1 450,0-1-1,0 0 1,0 0 0,-4-5-450,5 4 136,-1 1 0,0 0 0,0 0 1,0 0-1,-4-1-136,-29-11 471,-2 1 1,-1 2-1,-27-5-471,11 3 730,-19-9-730,66 20 41,0 0-1,1-1 1,0 0 0,1 0 0,-2-1 0,2-1 0,0 0-1,1 0 1,0-1 0,1 0 0,-1-2 0,2 2 0,-3-5-41,0-2 57,1-1 1,1 1 0,0-2-1,1 1 1,1-1-1,1 0 1,0 0 0,-1-13-58,1-8-34,2-1 0,2 0 0,1-13 34,2 17-37,1 0 0,2 1-1,4-14 38,-5 33-2,1 0 0,0 0 0,1 0 0,1 1 0,0 0 0,1 1 0,1 0 0,3-4 2,-7 11-2,0 0-1,1 0 1,0 1-1,0 0 1,0 0-1,1 0 1,0 1-1,0 0 0,0 0 1,2 1-1,-2-1 1,1 2-1,0-1 1,1 1-1,-1 1 0,0-1 1,1 1-1,-1 1 1,1 0-1,0 0 1,0 0-1,-1 1 1,1 1-1,0-1 0,1 2 3,6 1-17,1 1-1,-1 0 0,0 1 1,0 1-1,0 1 0,-1 0 1,0 1-1,0 1 18,6 5-28,0 0 0,-2 1-1,0 1 1,-1 0 0,4 7 28,-11-11 5,-1 1 0,-1 2 0,0-1 0,0 0 0,-2 1-1,1 0 1,-2 0 0,0 1 0,-1 0 0,-1 0 0,0 0 0,-1 0 0,-1 0 0,0 16-5,-3-3 89,1-27-76,0-1-1,0 1 1,-1-1 0,1 1 0,0 0-1,-1-1 1,1 1 0,-1-1-1,1 1 1,-1-1 0,0 1-1,0-1 1,1 0 0,-2 1-13,2-2 27,-1-1 1,0 0-1,1 1 1,-1-1 0,1 1-1,-1-1 1,1 0-1,-1 0 1,1 1-1,-1-1 1,1 0-1,0 0 1,-1 1 0,1-1-1,0 0 1,0-1-28,-6-15 161,4 8-133,1 0 0,0-1 0,0 1 0,1 0 0,0-1 0,2-5-28,-1-15 8,-1 4 25,0 0 0,2 0 0,1 1 0,0-2 0,2 2 0,7-19-33,-4 20-22,1 1-1,1 1 1,1 0 0,1 0 0,1 1-1,6-5 23,-7 9-13,2 1 0,1-1 0,0 3 0,1-1 0,0 2 0,0 0 0,2 1-1,-1 1 1,2 0 0,-1 2 0,1 0 0,1 1 0,6-1 13,-19 6-6,1 1 0,0 1 0,0 0 0,0 0 0,0 0 0,0 1 0,0 1 1,0-1-1,0 1 0,1 0 0,-1 1 0,0 0 0,0 0 0,-1 1 0,1 0 0,-1 0 0,0 1 0,0 0 1,0 0-1,0 0 0,-1 1 0,1 0 0,-1 1 0,-1-1 0,1 1 0,-1 0 0,0 1 0,3 4 6,4 10-34,-1 1 0,0 1 0,-2-1-1,-1 1 1,0 1 0,-2-1-1,2 20 35,-5-23 22,-1 1 0,-1 0-1,0-1 1,-2 1-1,-1 0 1,0 1-22,-9 41-106,-6 17 106,11-55-18,-5 20 0,-1 0 0,-3 0 0,-8 15 18,13-38 11,-1 0 0,-1-1-1,-1-1 1,0 0 0,-1-1-1,-2-1 1,-10 10-11,-15 13 64,-3-3 0,-7 3-64,-24 21 147,31-25-187,28-22 49,1 0 0,0 1 1,-9 15-10,7-10-311,13-17-253,0 0-1626,9-2-2464,4 2 1588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3.26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11 251 7040,'0'-1'104,"0"1"1,0 0-1,0-1 0,-1 1 1,1 0-1,0-1 0,0 1 1,0 0-1,0-1 1,0 1-1,0 0 0,0 0 1,-1-1-1,1 1 0,0 0 1,0-1-1,0 1 1,-1 0-1,1 0 0,0-1 1,0 1-1,-1 0 1,1 0-1,0 0 0,0 0 1,-1-1-1,1 1 0,0 0 1,-1 0-1,1 0 1,0 0-1,-1 0 0,1 0-104,-4 0 2502,5 0-1664,-1 0-294,2-1-408,0 1 0,0 0 0,1-1 0,-1 1 0,0 0 0,0 0 1,0 0-1,0 1 0,0-1 0,1 1 0,0 0-136,15 1 470,25-4-287,1-3 0,0-1-1,-1-2 1,10-5-183,148-47 153,-32 7-93,-141 46-102,27-8-98,0-1-1,-1-3 0,23-13 141,-73 30-117,-4 2 67,1 0 1,-1 0-1,0 0 0,0 0 1,0 0-1,0 0 0,0 0 1,1 0-1,-1 0 0,0 0 1,0 0-1,0 0 1,0 0-1,0-1 0,1 1 1,-1 0-1,0 0 0,0 0 1,0 0-1,0 0 0,0 0 1,0 0-1,0-1 0,0 1 1,0 0-1,1 0 0,-1 0 1,0 0-1,0 0 0,0 0 1,0-1-1,0 1 0,0 0 1,0 0-1,0 0 0,0 0 1,0-1-1,0 1 0,0 0 1,0 0-1,0 0 0,0 0 1,0 0-1,0-1 0,0 1 1,0 0-1,-1 0 0,1 0 1,0 0-1,0 0 0,0 0 1,0-1-1,0 1 1,0 0-1,0 0 0,0 0 1,0 0-1,-1 0 0,1 0 1,0 0-1,0 0 50,-1-2-1701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3.60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19 5728,'0'-1'130,"1"0"-1,-1 0 1,1 0 0,0 0-1,-1-1 1,1 1 0,0 0 0,0 0-1,0 1 1,0-1 0,0 0-1,0 0 1,0 0 0,0 1-1,0-1 1,0 0 0,0 1 0,0-1-1,1 1 1,-1-1 0,0 1-1,0 0 1,1-1 0,-1 1 0,0 0-1,0 0 1,1 0 0,-1 0-130,15 2 289,-1 0 0,0 0 1,0 2-1,0 0 0,-1 0 1,1 2-1,-1 0 0,9 4-289,-19-8 88,0 0 0,1 1-1,-2-1 1,1 0 0,0 1 0,0 0-1,-1 0 1,0 0 0,1 1 0,-1-1-1,-1 1 1,1-1 0,0 1-1,-1 0 1,0 0 0,0 0 0,0 1-1,0-1 1,-1 0 0,1 1-1,-1-1 1,0 1 0,-1-1 0,1 1-1,-1-1 1,0 1 0,0 1 0,0-2-1,-1 1-87,-1 14 131,-1 0 0,0-1 0,-2 0 0,0 1-1,-1-2 1,-1 1 0,-4 7-131,-8 11-786,-1-1 0,-24 32 786,23-32-922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27.5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53 5 8384,'5'-5'3104,"-5"5"-2400,15 8-224,-11 2 960,1-2-896,0 4-64,5 4-320,-6 7 32,1-2-128,-19 7 32,-1 7-32,-23 16-3296,0 4 1760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4.04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365 40 7296,'4'-31'2368,"-2"22"-1148,0 10-760,-1 10-220,-12 32 210,-1-1 0,-2 0 0,-2 0 0,-2-2 0,-8 12-450,18-38 129,0-1 0,-1 0-1,0-1 1,-1 0 0,-1-1-1,-4 4-128,-19 15 289,-20 14-289,24-21 264,1 1 1,-18 20-265,46-43 29,-1 0 1,1 1 0,0-1 0,0 1 0,0-1 0,1 1 0,-1-1 0,0 1-1,0-1 1,1 1 0,-1 0 0,1-1 0,0 1 0,-1 0 0,1 0 0,0-1 0,0 1-1,0 0-29,0 1 29,1 0-1,-1 0 0,1 0 1,0 0-1,0-1 0,0 1 0,0 0 1,1-1-1,-1 1 0,1 1-28,6 6 30,0 0 1,1 0-1,-1-1 0,9 7-30,-9-9-3,39 38 7,3-2 1,1-3-1,1-2 0,2-3 1,19 8-5,64 20 240,-68-31-1030,10 8 790,-68-34-2048,-6-1 582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4.63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6 7232,'0'0'71,"0"0"0,0 0 0,0-1 0,0 1 0,0 0 0,0 0 0,0 0 0,0 0-1,0-1 1,0 1 0,0 0 0,0 0 0,0 0 0,0 0 0,0-1 0,0 1 0,0 0 0,0 0 0,0 0 0,0 0 0,0 0 0,1-1 0,-1 1 0,0 0 0,0 0 0,0 0 0,0 0 0,0 0 0,0 0 0,1 0 0,-1-1 0,0 1 0,0 0 0,0 0 0,0 0 0,0 0 0,1 0 0,-1 0-1,0 0 1,0 0 0,0 0 0,0 0 0,1 0-71,8 5 1011,11 15-771,-18-18 2,11 9-100,1 0 0,0 0 1,1-1-1,0-1 1,0-1-1,12 5-142,-5-2 74,41 19 387,2-3 1,1-4 0,1-2 0,1-3 0,34 3-462,-96-20 107,0 0 0,-1 1 0,1-1 0,0 1 1,-1 0-1,1 1 0,3 2-107,-7-4 15,0 1 0,0-1 1,0 1-1,0 0 0,0-1 1,-1 1-1,1 0 0,-1 0 1,1 0-1,-1 0 0,0 1 0,0-1 1,0 0-1,0 0 0,0 1 1,-1-1-1,1 1 0,-1-1 1,1 0-1,-1 1-15,1 7 46,-1 1-1,0-1 1,-1 1 0,0-1 0,-1 0 0,0 0 0,-2 6-46,-8 25 155,-6 8-155,3-7 84,-19 63 13,6-14-18,-34 72-79,57-153-12,-24 53 450,-13 18-438,8-11-624,24-50-5957,9-8 2539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4.98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92 26 9152,'14'-26'3360,"-14"26"-2592,5 5-224,-5 0 256,5 3-544,0 4 384,-1 9-352,-4 5 0,5 3-192,-19 15 0,4 2-32,-43 26-4704,1 0 2528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5.84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367 59 7136,'2'-15'902,"1"-16"1401,-3 31-2253,0-1 1,0 1-1,0-1 0,0 0 0,0 1 1,0-1-1,0 1 0,0-1 1,0 1-1,0-1 0,0 0 0,-1 1 1,1-1-1,0 1 0,0-1 1,-1 1-1,1-1 0,0 1 1,-1-1-1,1 1 0,0 0 0,-1-1-50,1 1 44,-1 0 1,1 0-1,-1 0 0,1 0 0,-1 0 0,1 0 0,0 0 0,-1 0 0,1 0 0,-1 0 0,1 0 0,-1 0 0,1 0 0,0 0 1,-1 0-1,1 1 0,-1-1 0,1 0 0,0 0 0,-1 1 0,1-1 0,-1 0-44,-3 4 129,0 0 0,-1 0 0,2 0 0,-4 4-129,-37 47 363,-33 58-363,1 9 206,-37 60 94,109-177-257,1 0 0,1-1-1,-1 1 1,1 1-1,0-1 1,0 0 0,0 1-1,0-1 1,1 1 0,0-1-1,0 5-42,1-7 55,0 0 1,1 1-1,-1-1 0,0 0 0,1 1 1,0-1-1,0 0 0,0 1 0,0-1 0,1 0 1,-1 0-1,1 0 0,0 0 0,0-1 0,0 1 1,0 0-1,0-1 0,0 1 0,1-1 1,1 1-56,32 25 174,2-1 1,1-2-1,11 3-174,28 18 31,-39-21-61,100 64 122,-99-60 43,-1 1-1,9 12-134,-45-39-23,1 1-71,0-1 1,0 1 0,0 0-1,-1 0 1,1 1-1,-1-1 1,0 1-1,0-1 1,0 4 93,0 0-1223,-9-6-2317,5-2 3514,-4 3-2486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6.34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8 6048,'0'0'102,"0"0"-1,0-1 1,0 1 0,0 0 0,0 0-1,0-1 1,0 1 0,0 0 0,0-1-1,0 1 1,0 0 0,1 0 0,-1-1-1,0 1 1,0 0 0,0 0 0,0-1-1,0 1 1,1 0 0,-1 0 0,0-1-1,0 1 1,0 0 0,1 0 0,-1 0-1,0 0 1,0-1 0,0 1 0,1 0-1,-1 0 1,0 0 0,1 0 0,-1 0 0,0 0-1,0 0 1,1 0 0,-1 0-102,15 3 1443,22 19-1333,-27-15 348,16 10-245,-1 1 0,-1 2 1,0 0-1,1 3-213,83 95 459,-3-5-113,-47-60-278,-24-21 312,0 1-1,2 7-379,-32-36 130,0 1 0,-1-1-1,1 1 1,-1 0 0,0 1 0,-1-1 0,1 0-1,-1 1 1,0 0 0,1 4-130,-2-5 55,-1-1 1,0 1-1,0-1 1,0 1-1,-1-1 1,0 0-1,1 1 1,-2-1-1,1 1 1,0-1-1,-1 0 1,0 0-1,0 0 1,-2 3-56,-22 38 166,5-8-103,0 3-63,-27 69 93,-14 30 87,46-108-866,-2-1-1,0 0 0,-8 7 687,-5 2-3600,6-1 1046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6.78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23 221 7232,'-2'-6'761,"1"3"-342,1 1 1,-1 0-1,0 0 1,0 0-1,0 0 1,0 0-1,0 0 1,0 0-1,-1 0 1,1 1 0,-1-1-1,1 0 1,-1 1-1,0-1-419,2 2 39,0 0-1,0 0 0,0 0 0,-1 0 1,1 0-1,0 0 0,0 0 0,0 0 1,0 0-1,0-1 0,-1 1 1,1 0-1,0 0 0,0 0 0,0 0 1,0 0-1,0-1 0,0 1 0,0 0 1,0 0-1,0 0 0,0 0 1,0-1-1,0 1 0,-1 0 0,1 0 1,0 0-1,0-1 0,0 1 1,0 0-1,1 0 0,-1 0 0,0 0 1,0-1-1,0 1 0,0 0 0,0 0 1,0 0-1,0 0 0,0-1 1,0 1-1,0 0-38,9-6 645,15-1-167,145-12 60,162-25-559,-305 39-106,1-1-1,-1-1 1,0-1 0,-1-2 0,0 0-1,0-2 1,-2-1 0,3-1 127,3-5-832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7.15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22 6720,'15'-8'2496,"-15"8"-1952,29-8-128,-15 3 544,5 10-608,13-2 544,2 10-480,0 9-32,-5 2-224,-14 14-32,-6 2-64,-23 11 160,-5-5-128,-15 4-1312,4 1 672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4:47.98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478 951 5408,'0'1'127,"0"-1"1,-1 0-1,1 0 0,0 0 1,-1 1-1,1-1 1,0 0-1,-1 0 0,1 1 1,0-1-1,0 0 1,-1 0-1,1 1 0,0-1 1,0 0-1,-1 1 1,1-1-1,0 1 0,0-1 1,0 0-1,0 1 1,0-1-1,0 0 0,0 1 1,0-1-1,0 1 1,0-1-1,0 0 1,0 1-1,0-1 0,0 1 1,0-1-128,0 1 132,0 0 1,0-1 0,0 1 0,0 0-1,0-1 1,0 1 0,-1 0-1,1 0 1,0-1 0,0 1 0,-1 0-1,1-1 1,0 1 0,-1-1-1,1 1 1,0 0 0,-1-1-1,1 1 1,-1-1 0,1 1 0,-1-1-133,0 0 205,0 1 0,0-1 1,0 0-1,-1 0 1,1 0-1,0 0 0,0 0 1,0 0-1,0-1 1,-1 1-1,1 0 1,0 0-1,0-1 0,0 1 1,-1-1-1,1 1 1,0-1-1,-1 0-205,-21-14 907,17 10-573,-18-8 250,0 1 0,0 1-1,-6-1-583,-5-2 901,-12-8-901,36 16 128,-1 0 0,2-1 0,-1-1-1,1 0 1,0 0 0,0-1-128,-5-7 96,1-2 0,1 1 0,1-2 0,0 1 0,2-2 0,-6-14-96,2-3 4,2-1 1,1 0 0,2 0 0,2-1-1,2 0 1,1-1 0,2 1 0,1 0-1,3-8-4,-1 36-22,-1 1 0,2-1 1,0 0-1,0 0 0,1 1 0,0-1 0,1 1 0,0-1 22,-1 6-11,0 0 0,0 0 0,0 0 0,0 0 0,1 1 0,0 0-1,0-1 1,0 1 0,0 0 0,1 0 0,0 1 0,-1 0 0,1 0 0,0 0 0,4-1 11,2-1-23,1 2 0,0-1 0,0 1-1,1 1 1,-1 0 0,1 1 0,-1 0 0,0 1 0,1 0 0,-1 1-1,0 0 1,1 1 0,2 1 23,11 4 1,-1 0-1,0 2 0,0 0 1,-1 3-1,15 8 0,-28-14-15,1 1 1,-1 1-1,-1 0 0,0 1 0,0-1 0,-1 2 0,6 7 15,-8-9 22,-1 1 1,0 0-1,0 0 0,-1 0 0,0 1 1,-1 0-1,0 0 0,0 0 0,1 7-22,-3-8 170,0-11-87,-2-21-58,1 9-15,0 2-1,2 0 0,0 0 0,0 0 0,1 0 0,0 0 0,1 1 0,1 0-1,0 0 1,6-8-9,2-5-10,1 2-1,0-1 0,2 1 0,10-8 11,-21 23-15,1 1 0,-1 0 0,1 1 1,1-1-1,0 1 0,0 0 0,-1 1 0,1 0 0,0 0 0,1 1 0,-1 0 0,1 1 0,-1-1 1,1 2-1,6-2 15,-10 3-12,1 0 0,-1 1-1,1-1 1,-1 1 0,1 0 0,-1 0 0,0 1 0,1 0 0,-1 0 0,0 0 0,0 0 0,0 1-1,0 0 1,-1 0 0,1 0 0,-1 0 0,0 1 0,0 0 0,0 0 0,3 4 12,-2-2-8,0 1 0,0 0 1,-1 0-1,0 1 1,0-1-1,-1 1 0,0 0 1,0 0-1,-1 0 0,0 0 1,0 2-1,-1-2 0,0 6 8,-1 12-21,-1 0-1,-1-1 0,-1 1 0,-2-1 0,-7 25 22,-6 12-147,-23 49 147,16-55 33,-2-2-1,-25 39-32,-74 96 78,76-114-162,7-8 131,14-20-286,-4 0 239,32-41-235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13.50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424 708 7712,'-18'-7'2506,"17"7"-2457,1 0 0,-1 0 0,1 0 0,-1-2 0,1 2 0,-1 0 0,1 0 0,-1 2 0,1-2 0,-1 0-1,1 0 1,-1 0 0,1 0 0,-1 0 0,1 0 0,-1 1 0,1-1 0,0 0 0,-1 0 0,1 1 0,-1-1 0,1 0-1,0 1 1,-1-1 0,1 0 0,0 1 0,-1-1-49,0 1 194,1-1-147,-1 1 0,1-1 1,0 0-1,-1 0 0,1 0 0,0 0 0,-1 0 1,1 0-1,-1 0 0,1 1 0,-1-1 0,1 0 1,0 0-1,-1-1 0,1 1 0,-1 0 1,1 0-1,0 0 0,-1 0 0,1 0 0,-1 0 1,1 0-1,0-1 0,-1 1 0,1 0 0,0 0 1,-1-1-1,1 1 0,0 0 0,-1 0 0,1-1 1,0 1-1,0 0 0,-1-1 0,1 1 1,0-1-1,0 1 0,0 0 0,-1-1 0,1 1 1,0 0-1,0-2 0,0 2 0,0-1 0,0 1 1,0 0-1,0-1 0,0 1 0,0-1-47,1-21 1032,-1 22-1022,2-14 138,2 1 0,-1 0 0,2 0 0,0 1 1,0-1-1,8-11-148,-3 5 89,-1-1-1,3-10-88,-4 5 40,-2 0-1,-1-1 1,-2-1 0,0 1-1,-1 0 1,-2 0-1,-1-2-39,1 12 0,-2 1 0,0 0 0,0 0 0,-2 0 0,1 0 0,-2 0 0,-1 1 0,0 0 0,0 0 0,-1-1 0,-1 2 0,-2-3 0,3 7-14,1 0 0,-1 1-1,0 0 1,-1 0 0,0 1-1,0 0 1,-1 0 0,1 1-1,-2 0 1,1 0 0,-1 1-1,1 0 1,-4 0 14,9 4-13,0 0 0,0 0-1,0 0 1,1 1 0,-2-1 0,1 1 0,0 0 0,0 0 0,0 0-1,0 1 1,0-1 0,0 1 0,1 0 0,-1 0 0,0 0 0,0 1-1,0 0 1,1-1 0,-1 1 0,1 0 0,0 1 0,-1-1 0,1 1-1,-2 2 14,-2 2 1,0 1-1,0 0 0,1 0 0,0 1 0,1 0 0,0 0 0,-1 0 0,2 1 0,0-1 0,-7 23 11,2-1 0,1 0 0,1 1-1,2 0 1,0 16-11,-1 46 74,4 20-74,7 29-116,10 40 116,-8-115-22,1 18 6,13 167 224,-19-183-91,-2-1 0,-6 40-117,4-89-74,-1-1 0,0 0 1,-2 0-1,0-1 0,-1 1 0,-1-1 0,0-1 0,-1 1 1,-1-2-1,-1 1 0,0-1 0,-2 0 0,-4 5 74,-19 18-698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14.05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8 694 6560,'-6'-47'2117,"5"46"-2065,1 0 0,0 0 0,0 1 0,0-1 0,0 0 0,0 0 0,0 0 0,0 0 0,0 0 0,0 0 0,0 1 0,0-1 0,1 0 0,-1 0 0,0 0 0,1 0-52,0-4 49,2-2 169,-1 1 0,1-1 0,0 1 0,1 0-1,0 0 1,0 0 0,0 0 0,5-4-218,11-10 203,0 2-1,2 0 1,0 1-1,1 1 1,2 1-1,0 2 1,3-2-203,59-25 370,43-11-370,9-3 639,1-11 211,-115 52-526,0-1-1,-1-1 0,-1-1 1,10-11-324,-28 23 100,-1 0 0,0-1 0,0 1 0,0-1 0,-1 0 0,0 0 0,0 0 0,0 0 0,0-1 0,-1 1 0,0-1-100,0 2 53,-1 0-1,-1 0 1,1 1 0,0-1-1,-1 0 1,0 0-1,0 0 1,0 0-1,0 0 1,-1 1 0,1-1-1,-1 0 1,0 0-1,0 1 1,-1-1 0,1 0-1,-1 1-52,2 2 3,0 0 0,-1 1 0,1-1 0,0 0-1,0 1 1,-1-1 0,1 0 0,0 1 0,-1-1 0,1 1-1,-1-1 1,1 1 0,-1-1 0,1 1 0,-1-1 0,1 1-1,-1 0 1,1-1 0,-1 1 0,0-1 0,1 1 0,-1 0-3,0 0-8,0 1 1,0-1 0,0 1-1,0-1 1,1 1-1,-1 0 1,0-1 0,1 1-1,-1 0 1,0 0 0,1-1-1,-1 1 1,1 0-1,-1 0 1,0 1 7,-3 5-23,0 1 0,0 0 0,1 1 0,0-1 1,0 1-1,1-1 0,0 4 23,-10 65 11,11-68-17,-1 8 6,1 0 0,1 0 0,1 0 0,0 0 0,3 11 0,-3-18 0,1 0 0,1-1 0,0 1 0,0-1 0,1 0 0,1 0 0,-1 0 0,1 0 0,0-1 0,3 3 0,-6-8 13,1 0 0,0 0-1,0 0 1,0 0-1,0 0 1,0-1 0,1 1-1,0-1 1,-1 0-1,1 0 1,0 0 0,0 0-1,0-1 1,0 0-1,0 1 1,0-1 0,1 0-13,1 0 18,0-1 1,-1 0 0,1-1 0,0 1 0,0-1-1,-1 0 1,1-2 0,-1 2 0,1-1-1,-1 0 1,5-3-19,1-1 25,0 0-1,0-1 0,0 0 0,-1-1 1,-1 0-1,0-1 0,0 0 1,0 0-1,-2-1 0,1 0 0,3-6-24,-6 8-32,-1 0 0,1 0 0,-2-1 0,1 0 0,-1 0 0,0 0 0,-1 0 0,0 0 0,0 0 0,-1-3 32,-7 23-229,6-4 244,-1-1 0,1 1 0,0 0 0,0-1-1,1 1 1,-1-1 0,2 1 0,-1-1 0,1 0 0,0 1 0,0-1 0,2 4-15,4 7 22,1 0 0,0 0 0,10 12-22,4 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30.8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333 32 4992,'0'-3'545,"1"1"-348,-1 1 1,0 0-1,0 0 1,0-1-1,0 1 1,0 0-1,-1 0 1,1 0-1,0-1 1,0 1-1,-1 0 1,1 0-1,-1 0 1,1 0-1,-1 0 1,1 0-1,-1 0 1,0 0-1,1 0 1,-1 0-1,0 0 1,0 0 0,0 0-1,0 0-197,-2 1 1410,1 4-916,-3 6-350,-9 20 29,-1-1-1,-2-1 1,0-1 0,-2 1-1,-1-2 1,-1-2 0,-2 0-1,-3 1-172,-32 20 590,41-33-370,0 1-1,0 1 0,-10 12-219,22-17 322,5-9-315,0 0 0,0 1 0,0-1 0,0 0 1,1 0-1,-1 0 0,0 1 0,0-1 0,0 0 0,0 0 1,0 0-1,0 1 0,0-1 0,1 0 0,-1 0 0,0 0 1,0 0-1,0 1 0,1-1 0,-1 0 0,0 0 1,0 0-1,0 0 0,1 0 0,-1 0 0,0 0 0,0 0 1,0 0-8,22 1 168,-15-1-144,46-3 27,0-2-1,50-11-50,40-5 32,139-17 155,-217 24 869,-63 14-1020,0 0 1,-1-1 0,1 1 0,-1-1-1,1 1 1,-1-1 0,0 1-1,1-1 1,-1 0 0,2 0-1,-2 0 1,0 0 0,0 0-1,1 0 1,-1 0 0,0 0-1,0 0 1,0 0 0,0-1 0,0 1-37,0-1 37,0 0 1,-1-1-1,1 1 1,0 0 0,-1-1-1,1 1 1,-1 0 0,0-1-1,0 1 1,1-1 0,-2 1-1,1-1-37,-1-8 64,-1 1 0,-1-1-1,0 1 1,0-1 0,-2-3-64,-11-24 45,-13-41-208,29 77 163,-1 1 0,0-1 0,0 1 0,1-1 0,-1 1 0,-1-1 0,1 1 0,0 0-1,0 0 1,0-1 0,-1 1 0,1 0 0,0 0 0,-1 0 0,1 0 0,-1 1-1,1-1 1,-4-1 12,1 0 0,-1 0 0,1 1 0,-1-1 0,0 1 0,0 0-12,-20-1 22,0 1 0,0 1 1,0 1-1,-18 3-22,9-1-207,-1-1-1,-8-2 208,30-1-284,-35-3-1973,19-1-2519,18 1 2302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14.48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32 6656,'0'-1'80,"0"1"1,0-1-1,0 1 1,0-1-1,0 1 1,0-1-1,0 1 1,0-1-1,0 1 1,0-1-1,0 1 1,0-1-1,1 1 1,-1-1-1,0 1 1,0-1-1,0 1 1,1-1-1,-1 1 1,0-1-1,1 1 1,-1 0-1,0-1 1,1 1-1,-1-1 1,0 1-1,1 0 1,-1-1-1,1 1 1,-1 0-1,1 0 1,-1-1-1,1 1 1,-1 0-1,1 0 1,-1 0-1,1 0 1,-1 0-1,1 0 1,-1-1-1,1 1 1,-1 0-1,1 0-80,0 1 50,0-1-1,0 0 1,-1 0 0,1 0 0,0 0-1,0 1 1,0-1 0,-1 0 0,1 1-1,0-1 1,-1 0 0,1 1 0,0-1-1,-1 1 1,1-1 0,0 1-1,-1 0 1,1-1 0,-1 1 0,1 0-1,-1-1 1,1 1-50,5 6 154,6 3 56,-1 0 1,0 1-1,0 0 0,-1 1 1,-1 0-1,0 1 1,-1 0-1,0 0 0,4 13-210,-9-18 261,-1-1 0,0 1 1,0 0-1,-1-1 0,0 1 0,0 0 0,-1 0 0,0 0 0,0 0-261,0-2 370,-1-6-359,1 0 0,0 0 1,0 0-1,0 0 0,0 0 0,0 0 0,0 0 0,0 0 1,0 0-1,0 0 0,0 0 0,0 0 0,0 0 0,0 0 0,0 0 1,0 0-1,-1 0 0,1 0 0,0 0 0,0 0 0,0 0 0,0 0 1,0 0-1,0 0 0,0 0 0,0 0 0,0 0 0,0 0 0,0 0 1,0 0-1,0 0 0,0 0 0,0 0 0,-1 0 0,1 0 1,0 0-1,0 1 0,0-1 0,0 0 0,0 0 0,0 0 0,0 0 1,0 0-1,0 0 0,0 0 0,0 0 0,0 0 0,0 0 0,0 0 1,0 0-1,0 0 0,0 0 0,0 0 0,0 1 0,0-1 0,0 0 1,0 0-1,0 0-11,-2-12 526,2 4-477,1 0 0,0 0 0,0 0 0,1 0 0,2 0 0,-2 0 0,1 0 0,2-3-49,5-9-17,0-1 0,10-10 17,-15 23-33,0 1 1,1 0-1,-1 0 1,2 1-1,-1-1 1,1 2-1,0-1 0,0 1 1,0 0-1,1 0 1,0 1-1,0 0 1,0 0 32,-2 2-8,0 0 0,0 0 1,-1 1-1,1 0 1,0 0-1,0 0 0,0 1 1,0 0-1,0 0 0,0 0 1,0 1-1,0 0 0,0 0 1,0 1-1,-1-1 0,1 1 1,0 1-1,-1-1 0,0 1 1,2 0 7,-3 0-10,0 0 1,0 0-1,0 0 1,0 0-1,0 1 1,-1 0-1,2-1 1,-2 1-1,0 0 1,0 1-1,-1-1 1,1 0-1,-1 1 1,0 0-1,0-1 1,-1 1-1,1 0 1,-1 0-1,0 0 1,0 1 9,0 10-879,0 0 1,-1 1 0,-1-1 0,0 0 0,-3 14 878,0 0-4427,8-4 1334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14.91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48 593 6464,'-2'-9'965,"1"2"-50,0-1 0,-1 0-1,0 0 1,-4-6-915,6 14 32,0-1 1,0 1 0,0 0 0,0 0 0,0 0 0,0 0-1,0 0 1,0 0 0,0 0 0,-1-1 0,1 1-1,0 0 1,0 0 0,0 0 0,0 0 0,0 0 0,-1 0-1,1 0 1,0 0 0,0 0 0,0 0 0,0 0-1,0 0 1,-1 0 0,1 0 0,0 0 0,0 0 0,0 0-1,0 0 1,0 0 0,-1 0 0,1 0 0,0 0-1,0 0 1,0 0 0,0 0 0,0 0 0,-1 0 0,1 0-1,0 0 1,0 1 0,0-1 0,0 0 0,0 0-1,0 0-32,-6 5 204,3 0-177,1-1 1,-1 0-1,1 1 1,0 0 0,0-1-1,0 1 1,0 0-1,1 0 1,0 0-1,0 0 1,0 0 0,1 0-1,0 1 1,0-1-1,0 0 1,0 0-1,1 0 1,0 0 0,0 0-1,1 0 1,-1 0-1,1 0 1,0 0 0,0-1-1,1 1 1,-1-1-1,1 1 1,0-1-1,0 0 1,0 0 0,1 0-1,0-1 1,-1 2-1,1-2 1,4 3-28,-5-5 28,0 1 0,1 0 0,-1-1 0,0 0 1,1 0-1,0 0 0,-1 0 0,1-1 0,-1 1 0,1-1 0,0 0 1,-1 0-1,1 0 0,-1-1 0,1 1 0,0-1 0,1 0-28,8-3 196,0 0 0,1-1-1,10-8-195,-23 13 2,9-4 141,1-1 1,-1 0-1,0-1 1,-1-1-1,1 1 1,-1-1-1,-1-1 1,1 0-1,-1 0 1,-1-1-1,4-3-143,0-6 140,0-1 0,-1 0 0,-1 0 0,-1-1-1,-1 0 1,-1-1 0,1-5-140,9-48 319,1-30-319,-12 71 9,5-27 7,-3 15 162,-1 0 1,0-39-179,-6 84-4,0 0 0,0 0 1,0 0-1,0 0 0,0 0 0,0 0 0,0 0 0,0 0 0,0 0 1,0 0-1,0 0 0,0 0 0,0 0 0,0 0 0,-1 0 1,1 0-1,0 0 0,0 0 0,0 0 0,0 0 0,0 0 0,0 0 1,0 0-1,0 0 0,0 0 0,0 0 0,0 0 0,0 0 0,0 0 1,0 0-1,0-1 0,0 1 0,0 0 0,0 0 0,0 0 1,0 0-1,0 0 0,0 0 0,0 0 0,0 0 0,0 0 0,0 0 1,0 0-1,0 0 0,0 0 0,0 0 0,0 0 0,0 0 0,0 0 1,0-1 3,-4 9-39,-2 14 67,-7 33 4,2 2 0,3-1 0,0 49-32,6-5-890,11 79 890,-5-59-3627,-4-63 1809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15.27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5 250 6240,'-4'-32'2005,"4"32"-1959,0-1 0,0 0 0,0 1 1,0-1-1,0 0 0,0 1 0,0-1 0,0 0 0,0 1 0,0-1 0,0 0 0,1 1 1,-1-1-1,0 0 0,0 1 0,1-1 0,-1 0-46,3-5 93,-1-1 17,1 1-1,0 0 1,0 0 0,0 0-1,1 0 1,0 1 0,0 0-1,0-1 1,1 2-1,1-3-109,13-9 292,0 1 0,2 1 0,0 1 0,0 1 0,2 1 0,0 0 0,0 2 0,0 1 0,0 0 0,1 2 0,1 1 0,20-2-292,-37 6 74,0 1-1,0 0 0,0 0 1,0 1-1,0 0 1,0 1-1,0-1 0,0 1 1,0 1-1,-1 0 1,2 0-1,0 1-73,-3-1 67,-1 1 0,0-1-1,1 1 1,-1 0 0,-1 1 0,1-1 0,-1 1-1,0 0 1,0 0 0,0 0 0,0 1 0,-1-1-1,0 1 1,0 0 0,0 1-67,1 5-106,0-1 0,-1 1 1,0 1-1,-1-1 0,0 1 1,-1-1-1,-1 0 0,0 1 1,0-1-1,-1 0 0,-2 11 106,-2 10-842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15.6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35 63 6304,'-24'-50'2336,"24"50"-1824,-5-9-128,0 6-2816,10 6 1248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15.94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106 57 8480,'-2'-1'98,"1"-2"429,-2 1 1,1 0 0,0 0 0,0 0-1,-1 0 1,1 0 0,-1 0-1,-1-1-527,3 3 126,-1 0-1,1 0 1,0 0 0,0 0-1,0-1 1,0 1-1,0 1 1,0-1-1,0 0 1,0 0-1,0 0 1,0 1-1,0-1 1,0 0 0,0 1-1,0-1 1,0 1-1,0-1 1,0 1-1,0-1 1,0 1-1,0 0 1,1-1-1,-1 1 1,0 0 0,0 0-126,-4 4 123,0 0 1,0 1 0,0-1 0,1 1 0,0 0 0,0 0 0,1 1 0,-1-1 0,1 1 0,1-1 0,-1 1 0,1 0 0,0 0-1,0 7-123,1-9 12,1 0-1,0 0 1,0 0-1,0 1 0,1-1 1,0 0-1,0 0 1,0 0-1,0 0 0,1 0 1,0 0-1,0 0 0,0 0 1,1-1-1,-1 1 1,1-1-1,0 0 0,1 0 1,-1 0-1,3 2-11,0-1 15,0 0-1,0 0 0,1-1 1,0 1-1,0-1 0,0-1 1,0 0-1,1 0 1,-1 0-1,1-1 0,3 1-14,5 0 47,1-1-1,-1 0 0,-1-1 0,1 0 0,5-2-46,-19 1 2,4 0 35,1-1-1,-1 1 1,0-1-1,5-2-36,-10 3 8,0 0 0,1-1 0,-1 1 0,1-1 0,-1 0 0,0 1 0,0-1 0,1 0 0,-1 0 0,0 0 0,0 0 0,0 0 0,0 0-1,0 0 1,0 0 0,0 0 0,0 0 0,0-1 0,0 1 0,-1 0 0,1 0 0,-1-1 0,1 0-8,-1 0 3,1 0 1,-1-1-1,0 1 1,0 0-1,0-1 0,0 1 1,-1 0-1,1 0 0,-1-1 1,1 1-1,-1 0 1,0 0-1,0 0 0,0 0 1,0 0-1,0 0 0,0 0 1,-1 0-1,1 0-3,-18-17 16,-1 1 0,-17-13-16,15 14 32,-45-43 91,64 57-127,0 0 0,0 0 0,0 0 0,1 0 1,0-1-1,-1 1 0,-1-4 4,4 6-6,-1 0 0,1 0 0,0 0 0,-1 0 0,1 0 0,0 0 0,0 0 0,0 0 0,0 0 0,0 0 0,0 0 0,0 0 0,0 0 0,0 0 1,0 0-1,0 0 0,1 0 0,-1 0 0,0 0 0,1 0 0,-1 0 0,1 1 0,-1-1 0,1 0 0,-1 0 0,1 0 0,-1 0 0,1 1 0,0-1 0,0 0 0,-1 1 0,1-1 0,0 1 0,0-1 6,4-2-5,1 1 0,-1-1 0,0 1 0,1 0 0,-1 1-1,1 0 1,-1 0 0,1 0 0,1 0 0,-2 1 0,1 0-1,0 0 1,-1 0 0,1 1 0,0 0 0,0 0 5,13 4-30,0 0 0,0 0 0,-1 2 0,3 2 30,2 0 10,-2 2 0,1 0 0,-2 1-1,6 5-9,-18-11 5,-1 0-1,1 0 0,-1 0 0,0 1 0,-1 0 0,1 2 1,-1-1-1,-1-1 0,0 2 0,0-1 0,3 8-4,-6-5 34,-2-24 156,2 7-83,0-1-1,0 1 1,0 0-1,1 0 1,0 0-1,0 0 1,0 1-1,1-2 1,3-2-107,2-3 137,2 0 0,0 1 1,10-9-138,-10 11 27,0 1 1,0 0 0,0 1 0,1 1-1,0-1 1,1 2 0,-1 0 0,1 0-1,0 2 1,0-1 0,0 1 0,8 0-28,-14 2-5,1 1 1,0 0 0,-1 0 0,0 0 0,1 1 0,-1 0 0,0 0 0,0 1 0,0-1 0,0 2 0,0-1-1,-1 1 1,1 0 0,-1 1 0,0-1 0,0 1 0,0 0 0,0 1 0,0-1 0,-1 1 0,0 1 0,0-1-1,-1 1 1,2 1 4,-2-1-270,0 1-1,0 0 0,-1 0 0,0 0 1,0 0-1,-1 1 0,1-1 0,-2 1 1,1 0-1,-1 0 0,0 0 0,-1 0 0,0 1 271,1 51-2111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2.08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230 153 4384,'1'-28'553,"4"-33"888,-2 27-502,-2 5 2757,-1 29-3680,0 0 1,0 0-1,0 0 1,0 0-1,0 0 1,0 0-1,0 0 1,0 0-1,0 0 1,-1 1-1,1-1 1,0 0-1,0 0 1,0 0-1,0 0 1,0 0-1,0 0 1,0 0-1,0 0 1,0 0-1,0 0 1,0 0-1,0 0 1,0 0-1,-1 0 1,1 0-1,0 0 1,0 0-1,0 0 1,0 0-1,0 0 1,0 0-1,0 0 1,0 0-1,0 0 1,0 0-1,0 0 1,-1 0-1,1 0 1,0 0-1,0 0 1,0 0-1,0 0 1,0 0-1,0 0 1,0 0-1,0 0 1,0-1-1,0 1 1,0 0-1,0 0 1,0 0-1,0 0 0,0 0 1,0 0-1,0 0 1,-1 0-1,1 0 1,0 0-17,-5 9 222,2-2-154,0 1-1,0 1 1,1-1 0,0 0 0,1 0 0,0 1-68,-3 14 89,-24 165 396,8 1-485,16-146 21,-14 149 77,-10 93-4,-26 198 178,-3-44 2963,55-425-3009,1-5 184,2-15-145,3-29-12,25-227-82,-22 210-155,45-307 107,-44 315-165,7-36-66,22-67 108,-30 125-24,0 0 0,2 0 0,1 1 0,0 0 0,2 0 0,0 2 0,1-1 0,13-13 24,-21 28-19,-1 0 0,1 0 0,0 1 0,1 0 0,-1 0 0,1 0 0,0 0-1,0 1 1,0 0 0,2-1 19,-5 4-9,-1-2 0,1 1 0,-1 1 0,1-1 0,-1 1 0,1 0 0,0 0 0,-1 0 0,1 0 0,-1 0 0,1 0 0,-1 1-1,1-1 1,0 1 0,-1 1 0,0-1 0,1 0 0,-1 0 0,1 0 0,-1 1 0,0-1 0,0 1 0,0-1 0,0 1 0,0 0 0,1 1 9,1 1-10,-1 1 1,0-1 0,0 1-1,0 0 1,0 0 0,-1 0-1,0 0 1,0 1-1,0-1 1,-1 0 0,0 1-1,0 0 1,0-1 0,-1 1-1,1-1 1,-2 5 9,1 7 2,-2-1 0,0 0 1,-1 0-1,-1 0 0,-1 3-2,-1 0 50,-1 0 0,0 0 1,-2 0-1,0-1 0,-1 0 0,-13 15-50,4-8-159,-2-1 0,0 0-1,-2-2 1,-2 1 159,0 3-459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2.42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 18 7648,'-4'-15'2453,"4"15"-2436,0 0-1,0 0 1,0 0 0,0 0 0,0 0-1,0 0 1,0 0 0,0 0 0,0 0-1,0 0 1,0 0 0,0 0 0,0 0-1,1 0 1,-1 0 0,0 0 0,0 0-1,0 0 1,0 0 0,0 0-1,0 0 1,0 0 0,0 0 0,0 0-1,0 0 1,0 0 0,0 0 0,0 0-1,0 0 1,0 0 0,1 0 0,-1 0-1,0-1 1,0 1 0,0 0-1,0 0 1,0 0 0,0 0 0,0 0-1,0 0 1,0 0 0,0 0 0,0 0-1,0 0 1,0 0 0,0 0 0,0 0-1,0-1 1,0 1 0,0 0 0,0 0-1,0 0 1,0 0 0,0 0-1,0 0 1,0 0 0,0 0 0,0 0-17,7 2 14,0 0 1,0 1 0,0 0-1,-1 0 1,1 1-1,-1 0 1,0 0 0,0 0-1,0 1 1,-1 0 0,1 0-1,3 5-14,-2-1-9,-1-1 0,0 2 0,0-1 0,-1 1-1,0 0 1,-1 0 0,0 0 0,1 6 9,0 3 138,-1 0 1,0 0 0,-1 1-1,-1-1 1,-1 1-1,-1-1 1,-1 1-1,-1-1 1,-4 15-139,5-27 206,0-3-30,1 1 1,-1-1-1,0 1 1,0-1 0,-1 1-1,1-1 1,-1 0-1,0 0 1,0 0-1,0 0 1,-1 0 0,1 0-1,-3 3-176,-2-2 515,5-8-208,4-19 5,-2 20-299,5-27-36,2-1 1,0 1 0,2 1-1,2 0 1,5-9 22,11-17-1365,1 5 341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2.79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5 166 7968,'5'-1'3864,"14"-18"-3211,-11 10-565,1 2 0,-1 1 1,1-1-1,0 1 0,4-2-88,-2 2 57,-1 0-1,0-1 1,6-6-57,-13 10 74,0 0 1,-1 1-1,1-1 1,-1 0-1,0-1 0,0 1 1,1 0-1,-1 0 1,-1-1-1,1 1 1,-1-1-1,0 0 1,1-2-75,-2 5 32,0 0 0,0 1 1,0-1-1,0 0 0,0 0 1,0 1-1,0-1 1,0 0-1,0 0 0,0 1 1,0-1-1,0 0 1,-1 0-1,1 1 0,0-1 1,-1 0-1,1 1 0,0-1 1,-1 0-1,1 1 1,-1-1-1,1 1 0,-1-1 1,1 1-1,-1-1 0,1 1 1,-1-1-1,1 1 1,-1-1-1,0 1 0,1 0 1,-1-1-1,-1 1 0,1 0 1,1 0-1,-1-1 1,0 1-1,1 0 0,-1 0 1,0 0-1,0 0 1,1 0-1,-1 0 0,0 0 1,0 0-33,-3 0 75,0 0 0,0 1 0,0-1 0,0 1 0,0 0 0,0 0 1,0 1-1,0-1 0,-1 1-75,-2 2 26,1 0 1,-1 0-1,1 1 0,0 0 1,0 0-1,1 0 0,0 1 1,0-1-1,0 1 0,0 1 1,1-1-1,0 1 0,0-1 1,1 1-1,0 0 0,0 0 1,-1 7-27,1-3 18,1 1 1,0-1 0,0 0-1,1 0 1,1 0 0,0 0-1,0 0 1,1 0-1,1 0 1,0 0 0,0 2-19,0-7-12,0 0 1,0 0 0,0 0-1,1 0 1,0-1 0,0 1-1,0-1 1,1 0 0,0 0 0,0 0-1,0-1 1,0 1 0,1-1-1,0 0 1,0 0 0,0 0-1,0-1 1,0 0 0,1 0-1,2 1 12,1-1-528,0-1 0,0 1-1,6 0 529,-14-3-25,41 8-1164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3.42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273 463 5632,'-3'-4'495,"1"1"1,-1-1 0,0 1-1,0-1 1,-3-2-496,5 5 161,-1 0-1,1 1 1,-1-1 0,1 0-1,-1 0 1,1 1 0,-1-1-1,0 1 1,1-1 0,-1 1-1,0 0 1,1 0 0,-1-1 0,0 1-1,1 0 1,-1 1 0,0-1-1,0 0-160,-5 1 235,0 1 0,0 0 0,1 0 0,-1 0 0,0 1 0,1 0 0,-1 0 0,1 1 0,-5 3-235,0 0 210,2 0 1,0 1 0,1 1 0,-1 0-1,-5 7-210,2 1 127,0 1-1,1 0 0,1 0 0,1 1 0,1 0 1,-5 15-127,9-22 5,1 0 1,0 0 0,1 1 0,0-1 0,1 1 0,0-1 0,2 8-6,-1-16 7,0 0 0,1 0 0,0 0 0,0-1 0,0 1 0,0 0 0,0 0 0,1-1 0,0 1 0,0-1 0,1 2-7,-2-3 16,1 0-1,0 0 1,0-1 0,0 1-1,0 0 1,0-1 0,0 1-1,0-1 1,0 1-1,1-1 1,-1 0 0,0 0-1,1 0 1,-1-1-1,1 1 1,-1 0 0,4-1-16,-2 1 14,1-1 1,0-1-1,0 1 1,-1-1-1,1 1 1,0-1-1,-1 0 1,1-1-1,-1 1 1,1-1-1,-1 0 1,0 0-1,1-1 1,-1 1 0,0-1-1,0 0-14,8-6 31,0-1 0,-1 0 1,0-1-1,4-6-31,0-2 117,0 0 1,-2-2-1,0 0 0,-2 0 1,0 0-1,2-8-117,3-15 181,-3 0 0,-1-1 1,-1-5-182,17-105 1269,1-84-1269,-29 214-266,0 25 264,0 0-1,0 0 0,0 0 1,0 0-1,0 0 1,0 0-1,0 0 1,0 0-1,0 0 1,0 0-1,0 0 0,0 0 1,0-1-1,0 1 1,0 0-1,0 0 1,0 0-1,0 0 1,0 0-1,0 0 0,0 0 1,0 0-1,0 0 1,0 0-1,0 0 1,-1 0-1,1 0 1,0 0-1,0 0 0,0 0 1,0 0-1,0 0 1,0 0-1,0 0 1,0 0-1,0 0 1,0 0-1,0 0 0,0-1 1,-1 1-1,1 1 1,0-1-1,0 0 1,0 0-1,0 0 1,0 0-1,0 0 1,0 0-1,0 0 0,0 0 1,0 0-1,0 0 1,0 0-1,0 0 1,-1 0-1,1 0 1,0 0-1,0 0 0,0 0 1,0 0-1,0 0 1,0 0-1,0 0 1,0 0-1,0 0 1,0 1-1,0-1 3,-6 14-64,-7 33 55,2 0 0,2 2 0,2 3 9,5-42 5,-4 33-59,3 0-1,1 1 0,3 33 55,0-54 39,2 0 0,1 0-1,0 0 1,2 0 0,0-1-1,2 0 1,8 17-39,-13-32 26,0-1 0,1 0 0,-1-1 0,1 1 1,5 4-27,-8-9 9,0 0 1,-1 0 0,1 0 0,0 0-1,0 0 1,0 0 0,0 0 0,0-1 0,1 1-1,-1 0 1,0-1 0,0 1 0,0-1 0,0 1-1,1-1 1,-1 0 0,0 1 0,1-1-1,-1 0 1,0 0 0,1 0 0,-1 0 0,0 0-1,0 0 1,1 0 0,-1 0 0,0-1 0,1 1-1,-1-1 1,0 1 0,0 0 0,0-1-1,2 0-9,0-2 24,0 1-1,0-1 1,0 0-1,0-1 0,-1 1 1,1 0-1,-1-1 0,0 1 1,0-1-1,0 0 1,0 0-1,0-3-23,4-12 49,-1 0-1,1-4-48,-2 5 76,-4 16-77,10-47 488,-10 45-432,1 1 0,-1 0 1,0-1-1,0 1 0,-1-1 1,1 1-1,-1 0 0,1 0 1,-1-1-1,0 1 0,0 0 1,-1 0-1,1 0-55,1 2-1,0 1 1,0 0-1,0 0 1,0 0-1,0 0 1,0 0-1,0 0 0,0 0 1,0 0-1,-1 0 1,1 0-1,0 0 0,0 0 1,0 0-1,0 0 1,0 0-1,0 0 1,0 0-1,0 0 0,0 0 1,0 0-1,0 0 1,0 0-1,0 0 1,0 0-1,-1 0 0,1 0 1,0 0-1,0 0 1,0 0-1,0 0 0,0 0 1,0 0-1,0 0 1,0 0-1,0 0 1,0 0-1,0 0 0,0 0 1,0 0-1,0 0 1,0 0-1,0 0 0,-1 0 1,1 0-1,0 0 1,0 0-1,0 0 1,0 1-1,0-1 0,0 0 1,0 0-1,0 0 1,0 0-1,0 0 0,0 0 1,0 0-1,0 0 1,0 0 0,-3 8-50,0 9-26,3-8-32,0 0 0,1 0 1,0 0-1,0 0 0,1 0 0,0 0 0,1-1 1,0 1-1,0-1 0,1 1 0,0-1 0,0-1 1,1 1-1,1 2 108,13 11-1030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3.77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57 46 8224,'-37'-36'3040,"37"36"-2368,-14-5-160,9 0-384,10 10-160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31.5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12 5728,'-2'-11'2398,"2"11"-2338,0 0 0,0 0 0,0 0 0,0 0 0,1 0 0,-1 0 0,0 0 0,0 0 0,0-1 0,1 1 1,-1 0-1,0 0 0,0 0 0,0 0 0,0 0 0,1 0 0,-1 0 0,0 1 0,0-1 0,0 0 0,0 0 0,1 0 0,-1 0 0,0 0 1,0 0-1,0 0 0,0 0 0,1 0 0,-1 0 0,0 0 0,0 1 0,0-1 0,0 0 0,0 0-60,21 18 2448,-11-9-2398,1-1 84,0-1 0,1 0 0,0-1-1,1 0-133,12 6 9,46 21 234,0-3 0,7 0-243,7 1 1008,-33-7-118,-52-24-866,0 0 1,1 0-1,-1 1 0,0-1 1,0 0-1,0 0 0,1 0 1,-1 0-1,0 0 0,0 0 0,0 0 1,1 1-1,-1-1 0,0 0 1,0 0-1,0 0 0,0 0 0,0 0 1,1 1-1,-1-1 0,0 0 1,0 0-1,0 0 0,0 1 0,0-1 1,0 0-1,0 0 0,0 1 1,0-1-1,0 0 0,0 0 1,0 0-1,0 1 0,0-1 0,0 0-24,-6 6 353,-13 1-222,18-7-84,-104 32 270,-21 7-1557,95-27-3202,-21 11 4442,17-3-2202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4.10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279 22 7456,'-6'-4'436,"1"2"0,0-1-1,-1 0 1,0 1 0,1 0 0,-1 1 0,0-1 0,0 1 0,0 0 0,0 1 0,0-1 0,0 1-1,0 0 1,0 1 0,-6 0-436,0 3 166,0 0-1,0 1 0,1 0 1,-1 1-1,2 0 0,-1 0 1,1 2-1,0-1 0,0 1 1,1 0-1,0 1 0,0 0 1,1 1-1,1 0 0,-1 0 0,2 0-165,4-6 11,0-1-1,0 1 0,1 0 0,-1 0 0,1-1 0,0 1 0,0 0 0,0-1 0,1 1 0,-1 0 0,1 0 1,0 0-1,0-1 0,0 1 0,1 0 0,-1 0 0,1 0 0,0-1 0,0 1 0,1 0 0,-1-1 0,0 1 0,1-1 1,0 0-1,1 3-10,1-2 4,0 1 0,0 0 0,0-1 1,0 0-1,1 0 0,-1 0 0,1-1 1,0 1-1,0-1 0,0 0 0,1-1 1,-1 1-1,1-1 0,-1 0 0,1-1 0,1 1-4,7 1-403,1-1-1,-1 0 1,2-1-1,-1-1 0,0 0 1,5-2 403,-3 0-2498,0-1 1,0-1-1,2-1 2498,10-3-3141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4.5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132 567 6880,'0'-1'101,"0"1"0,0 0 0,0 0 1,0-1-1,0 1 0,0 0 0,0-1 1,0 1-1,-1 0 0,1 0 0,0-1 1,0 1-1,0 0 0,0 0 0,0-1 1,0 1-1,-1 0 0,1 0 0,0-1 0,0 1 1,0 0-1,-1 0 0,1-1 0,0 1 1,0 0-1,0 0 0,-1 0 0,1 0 1,0 0-1,-1-1 0,1 1 0,0 0 0,0 0 1,-1 0-102,-12 2 1704,-13 12-491,26-14-1210,-9 5 106,0 1 0,1 0 0,-1 1 0,1-1 0,1 1 0,0 1 0,0 0 1,0 0-1,-5 8-109,12-15 10,-1 1 1,0 0-1,1 0 1,-1 1 0,1-1-1,0 0 1,-1 0-1,1 0 1,0 0 0,0 0-1,0 0 1,1 2-11,6 30-169,-3-10 88,-3-12 116,0 1 0,-2 0 0,0 2-35,0-6 37,1 1-1,0 0 1,0 0-1,1-1 1,2 10-37,-3-18 7,0 0 0,0 0 0,0 0 0,1 0 0,-1 0 0,0 0 0,1 0 0,-1 0 0,1 0 0,-1 0 0,1 0 0,-1 0 0,1 0 0,0-1 0,-1 1 0,1 0 0,0-1 0,0 1 0,-1 0 0,1-1 0,0 1 1,0-1-1,0 1 0,0-1 0,0 1 0,0-1 0,0 0 0,0 1 0,0-1 0,0 0 0,0 0 0,0 0 0,0 0 0,0 0 0,0 0 0,0 0 0,0 0 0,0 0 0,0 0 0,1-1-7,3-1 20,0 1 0,0-2 0,0 1 0,-1-1 0,1 1 0,0-1 0,-1-1-20,21-14 123,-2-1-1,1-1 0,16-22-122,57-72 1097,-76 88-764,-10 12-209,0 0 0,-1-1 0,0 0 0,-1 0 0,-1-1 0,-1 0-1,0 0 1,-1-1 0,3-17-124,73-262 613,-76 273-442,-1 0 0,-1 0-1,-1 0 1,0-10-171,-3 31 2,0-1 0,0 1 0,-1 0 0,1 0 0,0-1 0,-1 1 0,0 0 0,0-2-2,1 4-5,0-1 0,0 1-1,-1 0 1,1 0 0,0-1 0,0 1 0,0 0-1,-1 0 1,1-1 0,0 1 0,0 0-1,-1 0 1,1 0 0,0-1 0,0 1-1,-1 0 1,1 0 0,0 0 0,-1 0 0,1 0-1,0 0 1,0 0 0,-1 0 0,1-1 5,-1 2-9,0-1 1,1 0 0,-1 0-1,0 0 1,0 1 0,1-1-1,-1 0 1,0 1 0,1-1-1,-1 0 1,0 1-1,1-1 1,-1 1 0,1-1-1,-1 1 9,-7 7-4,1-1 0,0 1-1,1 1 1,0-1-1,-1 1 1,2 0-1,0 1 1,1-1-1,-1 1 1,1 2 4,-6 21 65,1 1 0,-2 13-65,3-5 15,1-1 0,1 30-15,5-55 5,1-1-1,0 2 0,2-1 0,0 0 0,0-1 0,2 1 1,0-1-1,4 11-4,-6-21 15,1 1 0,-1-1 0,1 0-1,-1-1 1,1 1 0,1 0 0,-1-1 0,1 0 0,0 1 0,0-2 0,0 1 0,0 0 0,1-1 0,-1 0 0,1 0 0,1 0 0,-1 0 0,0-1-1,0 0 1,1 0 0,-1-1 0,0 1 0,1-1 0,-1 0 0,1 0 0,0-1 0,-1 0 0,1 0 0,-1 0 0,6-1-15,-9 0 16,0 0 0,1 0 0,-1 0 0,0 0 0,0 0 0,0 0 0,0-1 0,0 1 0,0-1 0,0 1 0,0-1 0,-1 0 0,1 1 0,0-1 0,-1 0-16,-1 1-3,1 1 0,-1-1 0,1 1 0,-1-1 0,0 1 1,1-1-1,-1 0 0,0 1 0,0-1 0,1 1 0,-1-1 0,0 1 0,0-1 1,0 0-1,0 1 0,0-1 0,0 0 0,0 1 0,0-1 0,0 1 1,0-1-1,0 0 0,0 1 0,0-1 0,0 0 0,-1 1 0,1-1 1,0 1-1,0-1 0,-1 1 0,1-1 0,0 1 0,-1-1 0,1 1 1,-1-1-1,1 1 0,-1-1 0,1 1 0,-1-1 0,1 1 0,-1 0 0,1-1 1,-1 1-1,1 0 0,-1 0 0,0-1 0,1 1 0,-1 0 0,1 0 1,-1 0-1,0 0 0,1 0 0,-1 0 0,0 0 3,0-1 0,0 1 1,0 0-1,-1 0 0,1 0 0,0-1 1,0 1-1,-1 0 0,1 1 0,0-1 0,0 0 1,-1 0-1,2 0-2,-1 0 1,1 1 0,0-1 0,0 0-1,0 0 1,0 0 0,-1 0 0,1 0-1,0 0 1,0 1 0,0-1 0,0 0-1,0 0 1,0 0 0,0 0 0,0 1-1,-1-1 1,1 0 0,0 0 0,0 0-1,0 0 1,0 1 0,0-1 0,0 0-1,0 0 1,0 0 0,0 1 0,0-1-1,0 0 1,0 0 0,0 0 0,0 0-1,0 1 1,0-1 0,1 0 0,-1 0-1,0 0 1,0 1 1,1 1-38,0 0 0,1 0 0,-1-1 0,1 1-1,0 0 1,-1 0 0,1-1 0,0 1 0,0-1-1,0 1 39,7 3-890,0 0-1,0-1 1,1 1-1,-1-2 0,1 1 1,0-2-1,0 1 0,3-1 891,29 8-3306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4.84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44 192 10144,'-44'-57'3744,"44"57"-2912,0-37-224,10 15-320,9 6-288,24-17-1408,0 7 768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5.20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66 1 7712,'-9'8'2880,"9"-8"-2240,-10 59-192,1-25 672,4 4-704,-8 6 480,8 3-544,-4 12 192,9-5-320,-5 18-128,10-4-64,-5 9 32,0-10-32,0-4 192,0-3-128,0-12-256,0-7 96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5.65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9 372 7136,'-7'-60'2309,"7"59"-2234,-1-1-1,1 1 1,0-1 0,0 1-1,0 0 1,0-1 0,0 1-1,0-1 1,0 1 0,1 0-1,-1-1 1,1 0-75,0-1-33,3-11 793,0-1 0,2 1 0,0 0 1,0 1-1,1-1 0,5-4-760,-1 4 181,2 1 1,0 1 0,1-1-1,0 2 1,0 1-1,1 0 1,3 0-182,14-8 130,1 2 0,32-11-130,-42 19 2,1 0 1,0 2-1,6-1-2,-21 5 7,0 1 0,0 0-1,0 1 1,0-1 0,0 2-1,1-1 1,-1 1 0,0 1-1,0 0 1,2 1-7,-8-3 1,-1 1 0,1 0 1,-1 0-1,0 0 0,1 1 0,-1-1 0,0 1 0,0-1 1,0 1-1,0 0 0,0-1 0,0 1 0,0 0 0,0 0 0,-1 1 1,1-1-1,-1 0 0,0 0 0,0 1 0,1-1 0,-2 1 1,1-1-1,0 1 0,0-1 0,-1 1 0,1 0 0,-1-1 0,0 1 1,0-1-1,0 1 0,0 0-1,-1 6 7,0-1 1,-1 1 0,0-1-1,0 1 1,-1-1-1,0 0 1,-1 1-1,-2 3-7,-5 8 84,-1 0 0,-1 0 0,-1-1 0,-2-1 0,0 0-84,0 2 76,-22 22 436,-3-1-512,13-14 307,1 2 1,2 1 0,-12 16-308,33-38 19,-1 0 0,1 0 1,0 1-1,0-1 0,1 1 1,0 0-1,1-1 0,0 1 1,0 0-1,1 1 0,0 0-19,1-4 25,0 1 0,0-1 0,1 1 0,0-1 0,0 1 0,0-1 0,1 0 0,0 0 0,0 0 0,1 0 0,-1 0 0,1 0 0,0 0-1,1 0 1,3 4-25,0-2 38,1 0-1,-1-1 1,1 0-1,1-1 1,-1 0-1,1 0 0,7 3-37,5 2 37,1-2 0,22 8-37,8-1 3,1-2 0,0-2 0,44 3-3,-55-11-4184,25-2 4184,-26-2-2320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6.97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119 153 5984,'-2'-12'1313,"0"-2"1,1 2-1,1-1 1,0-7-1314,0 17 118,0 0 0,1 0 1,-1-1-1,1 1 1,0 0-1,0 0 1,0 0-1,1 0 0,-1 0 1,1 0-1,-1 0 1,1 0-1,0 0 0,0 1 1,0-1-1,1 1 1,-1 0-1,1-1 1,0 1-119,-2 1-1,0 0 1,1 0 0,-1 0 0,1 1 0,-1-1 0,1 0 0,-1 1 0,1-1 0,-1 1 0,1 0-1,-1-1 1,0 1 0,1 0 0,-1 0 0,1 0 0,-1 0 0,1 0 0,-1 0 0,1 1-1,-1-1 1,1 0 0,-1 1 0,1-1 0,-1 1 0,0-1 0,1 1 0,-1 0 0,0 0-1,0-1 1,1 1 0,-1 1 0,1 0-1,0-1 0,-1 1 0,1 0 0,-1 0-1,1 0 1,-1 0 0,0 0 0,0 0 0,0 0 0,0 0-1,0 0 1,0 1 0,-1-1 0,1 0 0,-1 0 0,0 1-1,0-1 1,1 0 0,-1 1 0,-1 1 1,0 3 52,-1 1 1,1 0-1,-2 0 1,1-1-1,-1 1 1,-1-1-1,1 0 1,-1 0-1,0 1 1,-5 4-53,0 0 228,0-1-1,-2 0 1,1-1 0,-1 0 0,-6 4-228,14-12 120,0 1-1,-1-1 1,1 0 0,-1 0 0,1-1 0,-1 1-1,1-1 1,-1 0 0,0 0 0,0 0 0,0 0-1,1-1 1,-1 1 0,-2-1-120,4 0 53,0 0 0,0-1 0,0 1 0,0 0-1,1-1 1,-1 0 0,0 1 0,0-1 0,0 0 0,1 0 0,-1 0 0,0 0 0,1 0 0,-1 0-1,1 0 1,-1-1 0,1 1 0,-1-1 0,1 1 0,0-1 0,0 1 0,0-1 0,0 0-1,0 1 1,0-1 0,0 0 0,1 0 0,-1 0 0,1 0 0,-1 0-53,0-6 26,-1 0 0,2 0 0,-1 1 0,1-1 0,0 0 0,1 0 0,0 0 1,0-1-1,1 0-26,0-3-206,1 1 0,1-1 0,0 1 0,0 0 0,7-10 206,-9 17-403,0 1 1,1-1-1,-1 1 1,1-1-1,0 1 0,0 0 1,0 0-1,1 0 0,-1 0 1,1 1-1,-1-1 0,4 0 403,17-7-2554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7.32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68 47 9152,'1'-5'822,"1"0"0,-1 1 1,1-1-1,0 1 0,1-2-822,-3 5 75,1-1 0,0 1-1,-1 0 1,1 0 0,0 0-1,0 0 1,-1 0 0,1 0-1,0 1 1,0-1 0,0 0-1,0 0 1,0 0 0,0 1-1,0-1 1,1 1 0,-1-1-1,0 1 1,0-1 0,0 1 0,1 0-1,-1-1 1,1 1-75,2 0 36,1 1 0,-1-1 1,1 1-1,-1-1 0,1 1 0,-1 1 1,1-1-1,-1 1 0,0-1 0,2 1 1,-2 1-1,0-1 0,0 0 0,-1 1 1,1 0-1,-1 0 0,3 2-36,-4-3 17,0 1 0,1 0 0,-1 0 0,0 0 0,0 1 1,-1-1-1,1 0 0,-1 1 0,0-1 0,0 1 0,0-1 0,0 1 0,0 0 0,-1-1 0,1 1 0,-1 0 0,0-1 1,0 1-1,-1 0 0,1 0 0,-1-1 0,0 1-17,-2 6 92,0-1 1,0 0-1,-1 2 1,0-2-1,-1-1 1,0 1-1,0-1 1,-1 0-1,0 0 1,-2 0-93,-1 2 209,0-1 0,0 0 0,-1 0 0,0-1 1,-1-1-1,0 1 0,-4 0-209,10-5 126,1-1 0,-1 0 0,0 0-1,0 0 1,0-1 0,0 0 0,-2 0-126,6 0 7,0-1 0,0 0 0,1 0 0,-1 0 0,0 0-1,0 0 1,0 0 0,0 0 0,1 0 0,-1-1 0,0 1 0,0 0 0,1 0 0,-1-1 0,0 1 0,0 0 0,1-1 0,-1 1 0,0-1 0,1 1 0,-1-1 0,0 1 0,1-1 0,-1 0 0,1 1-1,-1-1 1,1 0 0,-1 1 0,1-1 0,-1 0 0,1 1 0,0-1 0,-1 0 0,1 0 0,0 0 0,0 1 0,0-1 0,0 0 0,-1 0 0,1 0 0,0 1 0,0-1 0,1 0 0,-1 0 0,0 0 0,0 0-1,0 1 1,0-1 0,1 0-7,4-21-512,3-1 128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7.99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273 84 7712,'-34'-55'2506,"32"52"-2343,0 0 0,-1 0 1,1 0-1,-1 1 0,0-1 0,1 1 0,-1-1 0,-1 1-163,3 1 69,1 1 1,-1-1-1,0 1 1,0 0-1,1-1 1,-1 1-1,0 0 1,0-1 0,0 1-1,0 0 1,0 0-1,1 0 1,-1 0-1,0 0 1,0 0-1,0 0 1,0 0-1,0 0 1,0 1-1,1-1 1,-1 0-1,0 0-69,0 1 81,-1 0-1,1 0 1,0 0-1,0 0 1,0 0-1,0 0 1,0 0-1,0 0 1,0 0-1,0 0 1,0 0-1,1 1 1,-1-1-1,0 1-80,-1 3 25,0 0-1,0 0 0,0 1 1,0 4-25,-24 158 872,17-99-613,-13 93 117,-80 522 314,90-610-653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8.33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0 185 7136,'24'-68'2309,"-24"67"-2253,1-1 0,-1 1 0,1-1 0,-1 1 0,1-1 0,0 1 0,0 0 0,-1-1 0,1 1 0,0 0 0,0 0 0,0-1 0,0 1 0,1 0 0,-1 0 0,0 0-56,8-7 84,0 0 24,-1-1 0,2 2 0,-1-1 0,1 1 0,1 1 0,-1 0 0,1 0 0,0 1 0,5-1-108,0 1 38,1 1-1,0 1 1,0 0-1,1 1 1,6 1-38,-15 1-6,0 0 1,0 1 0,0 0-1,0 0 1,-1 1-1,1 0 1,0 1-1,-1 0 1,1 0-1,-1 1 1,6 3 5,-5-1 4,-1 0 0,0 0 0,-1 1 0,1 0 0,-1 0 0,-1 1 0,1-1 0,-1 2 0,4 6-4,-1 1 103,-1-1-1,-1 2 1,0-1 0,-1 1-1,1 5-102,-3-6 128,-1-1-1,0 1 1,-1-1 0,0 1-1,-2 0 1,0 0-1,0 0 1,-2 0 0,0-1-1,-1 1 1,0 0-1,-1-1 1,-4 10-128,-8 12 249,-3-1 1,0-1-1,-1 0 0,-25 29-249,9-13-20,-3 0 0,-1-3 0,-3-1 0,-6 1 20,19-27-1989,9-6 528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8.69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29 7136,'0'-20'2309,"0"19"-2267,0 1 0,0-1 0,0 1 0,1 0 0,-1-1 1,0 1-1,0-1 0,1 1 0,-1 0 0,0-1 0,1 1 0,-1 0 0,0-1 0,1 1 0,-1 0 0,1-1 1,-1 1-1,1 0 0,-1 0 0,0 0 0,1-1 0,-1 1 0,1 0 0,-1 0 0,1 0 0,-1 0 0,1 0 0,-1 0 1,1 0-1,-1 0 0,1 0-42,-1 0 23,2 0 9,-1 0 1,1 0-1,0 0 0,-1 0 0,1 1 1,0-1-1,-1 1 0,1-1 1,-1 1-1,1-1 0,-1 1 1,1 0-1,-1 0 0,1 0 0,-1 0 1,0 0-1,1 0-32,22 20 107,-23-19-96,6 6 2,0 0 0,-1 0 0,0 1-1,-1 0 1,1 0 0,-2 0 0,0 0 0,0 1 0,0 0 0,-1 0 0,-1 1 0,1-1 0,-1 6-13,0 3 285,0-1-1,-2 1 1,0 0-1,-1-1 1,-1 1-1,-1 0 1,-1 1-285,2-11 365,0-1 1,-1 0 0,0 1-1,-1-1 1,0 0 0,0 0 0,-5 6-366,-1-3 831,6-12-412,2-8 74,3-13-403,0 1-1,2 0 0,0 0 0,2 1 0,5-18-89,1 8-977,0 0 0,2 0 0,12-17 977,-16 30-1853,1 1 0,4-3 1853,23-22-2592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33.7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549 1081 5312,'2'-4'5223,"-2"4"-4498,-8 4 473,-10 5-448,15-7-607,0 0 1,0 0-1,0 0 1,-1-1-1,1 1 1,-4 0-144,-19 3 494,-1-1 1,1-1-1,0-2 0,-1 0 1,1-2-1,-2 0-494,12-1 178,0 0 0,0-1 0,1-1 0,-1 0 0,1-1 0,0-1 0,0 0 0,1-1 0,0 0 0,-6-5-178,10 5 51,1-1-1,0 0 0,0 0 0,1-1 0,0 0 0,1-1 0,0 1 0,0-1 0,-2-8-50,-3-5 79,1-1 0,1-1 0,-4-19-79,11 36-3,1-1-1,0 1 1,1-1 0,0 1-1,0-1 1,1 0-1,0 0 1,1 1-1,-1-1 1,2 0-1,-1 1 1,1-1-1,1 1 1,1-4 3,-2 7-13,1-1 0,-1 0 1,1 0-1,1 1 0,-1 0 0,1 0 0,0 0 1,0 1-1,0-1 0,1 1 0,-1 0 1,1 0-1,0 1 0,0-1 0,1 1 0,-1 0 1,1 0-1,-1 1 0,1 0 0,2 0 13,18-4 16,3 1 0,-2 1-1,0 2 1,1 1-1,25 2-15,-15-1 29,-23 0-31,0 1 0,0 0 0,0 1 0,2 1 2,-12-2 10,0 1 1,-1-1-1,1 1 1,0-1-1,0 1 1,-1 1-1,2-1 1,-2 1-1,0 0 1,0 0-1,0 0 1,0 0-1,3 4-10,-3-2-57,-1-2 58,-1-1 0,0 1-1,1 0 1,-1 0 0,0 0-1,-1 0 1,1 0 0,-1 1-1,1-1 1,-1 0 0,0 1-1,0-1 1,0 3-1,-19-9 352,12 2-298,0-2 0,1 1 0,-1 0 0,0-1 0,1 0 0,-2 0 0,-2-3-54,-4-3 168,0 0 1,-9-10-169,13 10-2,1 0 1,0-1-1,0 1 1,1-2-1,0 1 1,1-1-1,0 0 0,0-3 2,-10-24-64,-8-35 64,16 47-3,5 16 1,-14-45-125,0-7 127,14 46-15,0 0 0,1 0 0,0 0 0,2-1 0,0 1 0,1-7 15,-1 18-3,2 0-1,-1 0 1,0 0-1,1 0 1,0 0-1,0 0 1,0 1 0,1 0-1,-1-1 1,1 1-1,0 0 1,0 0-1,1 1 1,0-1 3,4-4-5,1 0-1,1 1 1,-1 0 0,1 0-1,5-1 6,-3 0-21,0 2-1,1-1 0,0 2 0,0-1 0,1 2 0,0 0 1,-1 1-1,1 0 0,2 1 0,-2 0 0,5 1 22,-12 2-4,1 0 0,-1 0 0,1 0 0,-1 1 0,1 0 0,-1 0 0,0 1-1,5 3 5,12 6-111,18 13 111,-37-22-42,1 1 41,0 1 1,0 0 0,0 0 0,-1 1 0,0-1-1,5 7 1,-3-3 12,-1 0-9,0 1-1,0 0 1,-1 1-1,-1-1 0,0 1 1,0 0-1,-1 0 0,0 0 1,0 2-3,2 28 59,-1 0 0,-2 0 0,-3 35-59,0-16 15,10-88 278,-6 20-310,0-1 1,0 0-1,0 0 0,1 0 1,0 1-1,0 0 0,1 0 1,0 1-1,0-1 0,1 1 1,0 0-1,0 1 0,1-1 1,0 1-1,0 1 0,4-4 17,0 2 0,1 0 1,0 1-1,0 0 0,0 1 0,1 0 0,0 1 0,0 0 0,0 1 0,0 0 0,1 1 0,-1 1 0,1 0 0,1 1 0,-6 0-4,0 1 0,0 0 0,0 0 0,0 1 0,0 0 0,-1 0 0,1 1 0,-1 0 0,0 1 0,0-1 0,0 2 0,-1-1 0,0 1 0,1 0 0,-2 1 0,1 0 0,0 0-1,-1 0 1,0 1 0,3 5 4,-1-2-8,-1 0 0,0 0 0,-1 1-1,0 0 1,-1 0 0,0 2-1,-1-2 1,0 1 0,1 7 8,-1 0 12,3 19 17,0 10-29,-6-37-3,0 1-1,-1 0 1,0-1 0,-1 1-1,0-1 1,-2 5 3,1-8 4,1-1-1,-1 1 1,-1-1-1,1 0 1,-1 1-1,-1-1 1,1 0 0,-1-1-1,0 1 1,0-1-1,-1 0 1,-4 4-4,-5 2 18,-1 0 1,0 0 0,-1-2-1,-1 0 1,1-1 0,-19 7-19,-56 15-892,-76 13 892,80-22-3652,57-13 2095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9.05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5 187 6656,'-2'4'781,"-1"6"1419,57-25 1165,-38 7-3010,0 0 0,-1 0-1,0-2 1,0 1 0,-1-3-1,1 1 1,-2-1 0,4-5-355,-14 14 77,0-1 1,-1 1 0,0-1 0,0 0 0,0 0 0,0-1 0,0 1 0,-1 0 0,1 0 0,-1-1 0,-1 1 0,1-1 0,0 0-78,-1 4 12,0 0-1,0-1 1,0 1 0,0-1 0,-1 1-1,1-1 1,0 1 0,0 0 0,-1-1-1,1 1 1,-1 0 0,1-1 0,-1 1-1,0 0 1,0-1 0,1 1-1,-1 0 1,0 0-12,0 0 4,-1 0 0,1 0 0,0 1 0,0-1 0,-1 0 0,1 1 0,0-1-1,-1 1 1,1 0 0,-1-1 0,1 1 0,0 0 0,-1 0 0,1 0 0,-1 0 0,1 0 0,-1 0-1,1 0 1,-1 0 0,1 1 0,-1-1-4,-3 2 19,0-1-1,0 1 0,0 0 1,-1 1-1,1-1 1,0 1-1,1 0 1,-1 0-1,1 0 0,0 1 1,0 0-1,0-1 1,-2 5-19,-2 1 119,1 1 1,0 0-1,0 1 1,1-1-1,-3 10-119,5-12 21,0 1-1,1 1 0,1-1 1,0 0-1,0 1 0,1-1 1,0 0-1,0 1 0,1-1 1,0 1-1,2 5-20,-2-9-6,2 0-1,-1 0 1,1 0-1,0 0 1,0 0-1,0 0 1,1-1-1,0 0 1,0 1-1,0-1 1,1 0-1,-1 0 1,1-1-1,1 1 1,-1-1-1,1 0 1,-1 0-1,3 1 7,26 16-43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29.66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207 507 7392,'-20'-6'2373,"19"5"-2305,0 1 0,0 0-1,0-1 1,-1 1 0,1 0 0,0 0 0,0 0-1,0 0 1,0 0 0,-1 0 0,1 0 0,0 0-1,0 0 1,0 1 0,0-1 0,0 0 0,-1 1-1,1-1 1,0 1-68,-3 1 211,0-1-45,0 1 1,-2 0-1,2 1 1,0-1-1,1 1 1,-1 0-1,0 0 0,1 0 1,-2 1-167,-4 5 272,1 1 0,-7 9-272,2-1 125,1 1-1,1 1 0,0-1 1,2 2-1,-2 4-124,7-12 105,1-2 0,-1 0-1,2 1 1,-1-1 0,2 1 0,-1 0-1,2 0 1,0 0 0,0 0 0,2 9-105,-2-19 22,0 0 0,1 0 0,-1 0 1,1 0-1,0 0 0,-1 0 1,1 0-1,0 0 0,0 0 1,0-1-1,0 1 0,0 0 0,1-1 1,-1 1-1,0-1 0,1 1 1,-1-1-1,1 0 0,0 1 0,-1-1 1,1 0-1,0 0 0,0 0 1,0 0-1,0-1 0,-1 1 1,1 0-1,0-1 0,0 1 0,1-1-22,1 0 56,0 0 0,0 0-1,0 0 1,0-1-1,-1 1 1,1-1-1,0 0 1,0 0-1,-1-1 1,1 1-1,0-1 1,-1 1-1,1-1 1,-1 0-1,0-1 1,2 0-56,9-9 226,-1-1-1,0 0 1,0 0 0,-2-1-1,0-1 1,0 0-226,13-23 822,17-37-822,-26 43 86,-1-1 1,-2 0 0,-1-1-1,5-29-86,18-138 59,-31 179-86,4-36 129,-2-1-1,-3-10-101,-2 62-12,0 1 0,-1 0 0,0 0 0,-1-4 12,2 10-1,0 0-1,0 0 1,0-1-1,0 1 1,0 0-1,0 0 1,0 0 0,0 0-1,0-1 1,0 1-1,0 0 1,0 0-1,0 0 1,0 0-1,0-1 1,0 1 0,0 0-1,0 0 1,-1 0-1,1 0 1,0 0-1,0-1 1,0 1-1,0 0 1,0 0 0,0 0-1,-1 0 1,1 0-1,0 0 1,0 0-1,0 0 1,0-1-1,-1 1 1,1 0 0,0 0-1,0 0 1,0 0-1,0 0 1,-1 0-1,1 0 1,0 0-1,0 0 1,0 0 0,0 0-1,-1 0 1,1 0-1,0 0 1,0 0-1,0 1 1,0-1-1,-1 0 1,1 0 0,0 0-1,0 0 1,0 0-1,0 0 1,0 0-1,-1 0 1,1 1-1,0-1 1,0 0 0,0 0-1,0 0 1,0 0-1,0 0 1,0 1-1,0-1 1,-1 0-1,1 0 1,0 0 1,-8 17-86,-1 19-128,-1 10 214,2-5-20,-1 4 18,2 0 0,1 0 0,2 44 2,4-70 2,2 1-1,0 0 0,1 0 1,1-1-1,1 0 0,1 2-1,-1-7 29,0 0 0,1 0 0,1-1 0,0 0 0,0 0 0,2 0 0,0-1 0,2 3-29,-7-11 7,1 0 0,-1 1 0,0-1 0,1-1-1,0 1 1,0-1 0,0 1 0,0-2 0,1 1-1,-1 0 1,6 0-7,-7-2 20,-1 0 0,1-1 0,-1 1-1,1-1 1,-1 0 0,1 0 0,-1 0 0,1 0-1,-1-1 1,1 1 0,-1-1 0,0 0 0,1 0-1,-1 0 1,0-1 0,0 1 0,1-1 0,-1 1-1,0-1 1,-1 0 0,2-1-20,5-5 137,0-1 0,-1 0 0,0 0 0,0-1-1,-1 0 1,0 0 0,-1-1 0,0 0 0,-1 0 0,0 0 0,-1 0 0,1-5-137,-11 32-160,4-10 129,1-1 0,-1 1 0,1-1 0,0 1 0,1 0 31,0 0-29,1 0 0,-1-1 0,1 1 0,1 0 0,-1 0 0,1 0 0,0-1 0,1 1 0,-1-1 0,1 0 0,0 0 0,0 0 0,1 0 0,-1 0-1,2 1 30,-1-2-588,-1-1 0,1 1 0,0-1-1,0 0 1,0 0 0,0 0 0,0-1-1,1 0 1,-1 1 0,1-2 0,3 3 588,25 4-3088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30.0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49 47 8640,'-34'-43'3200,"34"43"-2496,-10-3-192,6 6-352,8 7-192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30.34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154 33 7136,'-1'-4'624,"-9"-14"1277,9 18-1756,1-1 1,0 0-1,-1 0 0,1 1 1,-1-1-1,1 0 1,-1 1-1,1-1 1,-1 1-1,0-1 1,1 0-1,-1 1 1,0-1-1,0 1 1,1 0-1,-1-1 1,0 1-1,0 0 1,1-1-1,-1 1-145,-2 1 274,0 0 0,0 1 0,0-1-1,0 1 1,0-1 0,1 1 0,-1 0-1,1 0 1,-1 0 0,1 1 0,0-1 0,-2 2-274,-52 75 1317,52-72-1256,-1-1 1,1 1 0,0 0-1,1 0 1,0 1-1,0-1 1,0 1 0,1-1-1,0 1 1,0 0-1,1-1 1,0 5-62,1-8 5,-1-1 0,1 1 1,0-1-1,1 1 0,-1-1 0,0 1 0,1-1 1,0 1-1,0-1 0,0 1 0,0-1 1,1 0-1,-1 0 0,1 1 0,0-1 0,0 0 1,0-1-1,0 1 0,0 0 0,1-1 1,-1 1-1,1-1 0,0 0 0,0 1 0,0-1 1,0-1-1,0 1 0,3 1-5,1-1-231,1 0 0,0 0 0,0-1 0,0 0 0,-1-1-1,1 0 1,0 0 0,0 0 0,0-1 0,0 0 0,0-1 0,2 0 231,33-6-1301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30.69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63 538 7040,'0'0'116,"-1"-1"1,1 1-1,0 0 1,0-1-1,-1 1 1,1 0-1,0-1 1,-1 1-1,1 0 1,0 0-1,-1 0 0,1-1 1,-1 1-1,1 0 1,0 0-1,-1 0 1,1 0-1,-1 0 1,1-1-1,0 1 1,-1 0-1,1 0 1,-1 0-1,1 0 1,0 0-1,-1 1 1,1-1-1,-1 0-116,-14 6 1294,9-2-1059,1 0 1,0 0 0,1 0 0,-4 3-236,7-6 10,1 0 0,-1 0 0,0 0 0,0 0 0,1 0 0,-1 0 0,1 0 0,-1 0 0,1 1 0,-1-1 0,1 0 0,0 0 0,-1 0 0,1 0 0,0 1 0,0-1 0,0 0 0,0 0 0,0 0 0,0 1 0,0-1 0,0 0 0,1 0 0,-1 1-10,1 1 25,0 0 0,1-1-1,-1 1 1,1 0 0,0 0-1,0-1 1,0 1 0,2 1-25,-2 0 220,0 0 0,0 0 1,0 0-1,0 0 0,-1 0 0,0 1 1,0-1-1,0 0 0,0 1 1,-1-1-1,0 1 0,0-1 1,0 4-221,0-7 21,0 0 0,0-1 0,0 1 0,1 0 1,-1 0-1,0-1 0,0 1 0,1 0 1,-1-1-1,0 1 0,1 0 0,-1-1 1,1 1-1,-1 0 0,0-1 0,1 1 0,0-1 1,-1 1-1,1-1 0,-1 1 0,1-1 1,0 1-1,-1-1 0,1 0 0,0 1 1,-1-1-1,1 0 0,0 1 0,0-1 0,-1 0 1,1 0-1,0 0 0,0 0 0,-1 0 1,2 0-22,1 0 10,1 2 0,-1-2 1,1-2-1,0 2 1,-1-1-1,1 1 0,0-1-10,5-2 44,-1 0-1,1 0 0,-1-1 0,0 0 1,0-1-1,0 0 0,-1 0 0,1 0 1,2-3-44,1-2 115,-1-1 0,0 0 0,0 0 1,-2-1-1,3-4-115,2-4 201,-2-1 1,0-1-1,-1 0 1,-2 0-1,0-1 1,3-19-202,-7 29 65,19-74 823,-3-1 0,4-59-888,-23 142 28,-1 0 0,1 0 0,-1 0-1,0 0 1,0 0 0,-1 0 0,0 0-1,0 0 1,0 0 0,-1-4-28,2 8-5,-1 0-1,1 1 1,0-1 0,0 0 0,-1 1 0,1-1 0,0 0-1,-1 1 1,1-1 0,-1 0 0,1 1 0,-1-1 0,1 1-1,-1-1 1,1 1 0,-1-1 0,1 1 0,-1 0 0,0-1 0,1 1-1,-1-1 1,0 1 0,1 0 0,-1 0 0,0-1 0,0 1 5,0 0-11,0 1 1,0-1-1,0 0 1,1 0 0,-1 1-1,0-1 1,0 0-1,0 1 1,0-1 0,0 1-1,0-1 1,1 1-1,-1 0 1,0-1-1,0 1 1,1 0 0,-1 0 10,-3 3-42,0 1 1,1 0 0,-1 0 0,1 0-1,-2 5 42,-2 7-4,1 0 0,0 0 0,2 1 1,0-1-1,0 2 0,2-1 0,0 0 0,1 0 0,1 5 4,0-10-1,1 0 0,1 0 0,-1-1 0,2 1 0,0 0 0,0 0 0,2-1 0,-1 0 0,1 0 0,1 0 0,0-1 0,1 0 0,1 2 1,-4-8-33,0-1 0,0 0 0,1 0 0,-1 1-1,1-1 1,-1-1 0,1 1 0,0-1 0,1-1-1,-1 1 1,0-1 0,1 0 0,0 0 0,3 1 33,-5-2 0,-1-1 0,1 1 0,-1-1 0,1 0 0,-1 1 0,1-1 0,0-1 0,-1 1 0,1-1 0,-1 1 0,2-1 0,-2 0 0,0 0 0,1 0 0,-1-1 0,0 1 0,0-1 0,0 0 0,0 0 0,0 0 0,0 0 0,0-1 0,-1 1 0,1-1 0,-3 3-2,1-1-1,-1 0 0,1 0 0,-1 1 0,1-1 0,-1-1 1,1 1-1,-1 0 0,0 0 0,0 0 0,1 1 0,-1-1 1,0 0-1,0 0 0,0 0 0,0 0 0,0 0 0,0 0 1,0 0-1,0 0 0,-1 0 3,1 1-1,0 0 0,0 0 1,0-1-1,0 1 0,0 0 0,0 0 0,0 0 0,0 0 1,0-1-1,-1 1 0,1 0 0,0 0 0,0 0 1,0 0-1,0 0 0,0-1 0,-1 1 0,1 0 0,0 0 1,0 0-1,0 0 0,0 0 0,-1 0 0,1 0 1,0 0-1,0 0 0,0 0 0,-1 0 0,1 0 0,0 0 1,0 0 0,-8 6-33,6-3-65,0 0 1,0 1-1,1 0 0,-1-1 1,1 1-1,0-1 0,0 1 0,0 0 1,0-1-1,1 1 0,-1 0 1,1-1-1,0 1 0,0 0 0,1-1 1,-1 1-1,1 0 0,-1-1 1,1 1-1,0-1 0,1 1 1,-1-1-1,1 1 0,-1-1 0,2 2 98,14 24-1423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31.0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211 25 9376,'-12'-24'3034,"12"24"-3015,0 0 1,0 0-1,0 0 0,0 0 0,0 1 0,0-1 1,0 0-1,-1 0 0,1 0 0,0 0 0,0 0 0,0 0 1,0 0-1,0 0 0,0 0 0,0 1 0,0-1 1,-1 0-1,1 0 0,0 0 0,0 0 0,0 0 0,0 0 1,0 0-1,0 0 0,0 0 0,-1 0 0,1 0 1,0 0-1,0 0 0,0 0 0,0 0 0,0 0 0,0 0 1,-1 0-1,1 0 0,0 0 0,0 0 0,0 0 1,0 0-1,0 0 0,0-1 0,0 1 0,-1 0 0,1 0 1,0 0-1,0 0 0,0 0 0,0 0 0,0 0 1,0 0-1,0 0 0,0-1 0,0 1 0,0 0 0,0 0 1,-1 0-1,1 0 0,0 0 0,0 0 0,0 0 1,0-1-20,-15 24 1080,1 1 0,1 0 1,-5 10-1081,-31 82 1281,32-70-1137,2 0 0,2 1 0,-6 45-144,11-38 54,2 1 1,2 0-1,3 10-54,9 168-539,-6-202 216,2 12-253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31.62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97 215 9312,'0'-32'2981,"0"32"-2937,0-1-1,0 1 1,0-1 0,0 1-1,0-1 1,0 0 0,0 1-1,0-1 1,0 1-1,0-1 1,0 1 0,1-1-1,-1 1 1,0-1 0,0 1-1,1 0 1,-1-1 0,0 1-1,1-1 1,-1 1 0,0 0-1,1-1 1,-1 1 0,1 0-1,-1-1 1,1 1 0,-1 0-44,15-14 472,0 0 0,1 1 0,1 1 0,13-8-472,1 2 133,1 2 0,0 1 1,1 2-1,1 0 0,28-5-133,-54 17-15,0-1 0,0 1 0,1 1 1,0-1-1,-1 1 0,0 1 0,0 0 0,0 0 0,0 0 0,0 1 0,0 1 0,0-1 0,0 1 0,4 3 15,-7-4 0,0 1 0,0 1 0,-1-1 0,0 0 1,1 1-1,-1 0 0,-1 0 0,1 0 0,-1 1 0,1-1 0,-1 1 0,0 0 0,-1 0 0,1 0 0,-1 0 0,0 0 0,0 0 0,-1 1 0,0-1 0,0 1 0,1 4 0,-2 1 92,0 2 1,0-2-1,-1 1 0,0-1 1,-1 1-1,0-1 0,-1 0 1,0 0-1,-1 0 0,0 0 0,-1-1 1,0 0-1,-1 0 0,-2 3-92,-12 17 423,-2-1 0,0 0-1,-23 20-422,13-18 502,-11 7-502,-15 14 591,59-52-586,-1 0-1,0 0 0,0 0 0,0 0 1,0 0-1,0 0 0,0 0 0,0 0 1,0 0-1,0 0 0,0 0 0,0 0 1,0 0-1,0 0 0,0 0 0,0 0 0,0 0 1,0 0-1,1 0 0,-1 0 0,0 0 1,0 0-1,0 0 0,0 0 0,0 0 1,0 0-1,0 0 0,0 0 0,0 0 1,0 0-1,0 0 0,0 0 0,0 0 1,0 0-1,0 0 0,0 0 0,0 0 0,0 1 1,0-1-1,0 0 0,0 0 0,0 0 1,1 0-1,-1 0 0,0 0 0,0 0 1,0 0-1,0 0 0,0 0 0,0 0 1,0 0-1,0 0 0,0 0 0,0 0 1,0 0-1,0 0 0,0 1 0,0-1 0,0 0 1,0 0-1,-1 0 0,1 0 0,0 0-4,7-2 16,8-4-31,0 1 0,1 0-1,-1 1 1,1 1 0,0 1-1,16-1 16,-22 2-27,0 2 0,-1-1 0,1 1 0,0 1 0,-1 0 0,1 0 0,-1 1 0,0 0 0,0 0 0,0 1 0,0 1 0,3 2 27,-1 0-10,-1 0 0,-1 0 0,1 1 0,-1 1 1,-1 0-1,1 0 0,-1 0 0,-1 1 0,0 1 0,0-1 0,-1 1 0,-1 0 0,0 0 0,3 11 10,-5-15 12,-1-1 0,-1 0 0,1 1 0,-1-1 0,0 1 0,-1-1-1,0 1 1,0 0 0,0-1 0,-1 1 0,0-1 0,0 1-1,0-1 1,-1 1 0,0-1 0,0 0 0,-1 0 0,-2 5-12,-5 5 66,0 0 0,-1-1 1,0-1-1,-1 0 0,-1-1 0,0 0 1,-11 8-67,9-10 66,-1-1 1,0 1-1,0-2 0,-1-1 1,0-1-1,-14 5-66,-18 2 226,-40 7-226,32-10 193,-28 2-193,66-11 12,-1-1 0,1-1 1,0-1-1,-1-1 0,1 0 0,-5-2-12,-21-6-32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32.25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29 137 9056,'37'-78'4917,"-35"73"-4587,1 1 0,0 0 1,0 0-1,1 0 0,-1 0 1,1 1-1,0-1 0,0 1 0,0 0 1,0 0-1,0 0 0,1 1 0,-1-1 1,5 0-331,-6 1 5,1 1 0,-1 0 0,1 0 0,-1 1 0,1-1 0,-1 1 1,2 0-1,-2 0 0,1 0 0,0 0 0,-1 1 0,1-1 0,-1 1 0,2 0-5,-4 0-3,0-1 0,0 1 0,0-1 0,0 1 1,0-1-1,0 1 0,0 0 0,0-1 0,0 1 0,0 0 0,-1 0 0,1-1 0,0 1 0,0 0 0,-1 0 0,1 0 0,-1 0 0,1 0 0,-1 1 3,1-1 8,-1 1 0,0 0-1,0-1 1,0 1 0,0 0-1,0 0 1,0-1 0,0 1-1,0 0 1,-1-1 0,1 1 0,-1 0-1,1-1 1,-1 1 0,0-1-1,0 2-7,-3 4 5,-1 1 0,0-1 0,0 0 0,-1 0 0,0 0 0,0-1 0,-8 6-5,-9 7 141,-17 12-141,34-27 31,0-1 0,1 1 0,-1-1 0,0 0 0,-2 0-31,7-3 10,0 1-1,-1-1 0,1 1 0,-1-1 1,1 0-1,-1 1 0,1-1 1,-1 0-1,1 0 0,-1 0 1,1 0-1,0 0 0,-1 0 1,1-1-1,-1 1 0,1 0 1,-1-1-1,1 1 0,0-1 1,-1 0-1,1 1 0,0-1 1,-1 0-1,1 0-9,0 0 2,1 0-1,-1 0 1,0 0 0,1 0 0,-1 0-1,1 0 1,-1 0 0,1 0-1,0 0 1,-1-1 0,1 1 0,0 0-1,0 0 1,0 0 0,0 0-1,0-1 1,0 1 0,0 0-1,0 0 1,1 0 0,-1-1-2,0-2 1,1-1-17,0-1 0,0 0-1,1 1 1,-1 0 0,1 0-1,0 0 1,0 1 0,1-1-1,0 0 1,0 1 0,0 0-1,0-1 1,0 1 0,1 1-1,0-1 1,0 0 0,0 1-1,2-2 17,4-1-458,-1-1-1,0 2 1,1 0-1,0 0 1,1 1-1,-1 0 0,1 0 1,4 0 458,23-2-1733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32.70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65 6976,'0'-3'416,"0"1"1,0-1 0,0 1-1,0-1 1,1 1 0,-1-1 0,1 1-1,-1-1 1,1 1 0,0-1-1,0 1 1,0 0 0,1-1-1,-1 1 1,0 0 0,1 0-1,-1 0 1,3-2-417,-2 2 152,0 1 0,1-1 0,-1 1 0,1-1 0,-1 1 0,1 0 1,0 0-1,-1 0 0,1 0 0,0 1 0,0-1-152,5-1 50,0 1-1,0 1 1,0-1 0,0 1 0,0 0 0,0 1-1,0 0 1,0 0 0,0 1 0,0 0-1,-1 0 1,2 1 0,-1 0 0,-1 0-1,3 2-49,-9-4 4,0-1 0,0 1-1,0 0 1,0-1 0,0 1-1,0 0 1,0-1 0,0 1-1,0 0 1,0 0 0,0 0-1,-1 0 1,1 0 0,0 0-1,-1 0 1,1 0 0,-1 0-1,1 0 1,0 1-4,-1-1 5,0 0 1,0 0-1,-1 0 0,1-1 1,0 1-1,0 0 1,0 0-1,-1 0 0,1-1 1,0 1-1,-1 0 1,1 0-1,0-1 0,-1 1 1,1 0-1,-1-1 1,1 1-1,-1 0 0,0-1 1,1 1-1,-1-1-5,-3 4 69,0-1-1,-1-1 1,1 1-1,0-1 1,-1 0-1,0 0 1,-1 0-1,0 0-68,1 0-10,-1 0 0,1-1 1,-1 0-1,1 0 0,-1 0 0,0-1 0,0 1 1,1-1-1,-1-1 0,0 1 0,1-1 0,-1 0 0,0 0 1,1-1-1,-1 1 0,1-1 0,0-1 0,-1 1 0,-1-2 10,-4-4-544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5:53.81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408 250 4896,'4'-26'1584,"-1"18"-976,8-8 1553,-2 1 1,4-8-2162,-9 17 459,-1 0 1,-1 0-1,0-2 1,0 2-1,0-1 1,-1 1-1,0-1 1,0 1-1,0-2-459,-2 5 81,1-1 1,0 1-1,-1 0 0,0-1 0,0 1 0,0 0 1,0 0-1,-1-1 0,1 1 0,-1 0 1,0 0-1,1 1 0,-1-1 0,-2 0 0,2 1 1,0-1-1,-1 1 0,1 0 0,-1-1 1,0 1-1,-1 0-81,-3-3 17,0 1-1,0 0 1,0 1 0,-1 0 0,1 0 0,-1 1-1,0-1 1,-7 0-17,-5 2 7,0 0-1,0 1 0,1 0 1,-1 2-1,0 0 1,1 2-1,0 0 0,-1 1 1,2 1-1,-7 3-6,20-8-10,1 1-1,-1 0 1,1 0-1,0 0 1,0 1-1,0-1 1,0 1-1,1 0 1,-1 0-1,1 1 1,-3 2 10,5-5-3,0 1 1,0 0-1,0 0 1,0 0-1,1-1 0,-1 1 1,0 0-1,1 0 1,-1 0-1,1 0 1,0 0-1,0 0 1,0 0-1,0 0 1,0 0-1,0 0 0,0 0 1,1 0-1,-1 0 1,1 0-1,-1 0 1,1 0-1,0 0 1,0 0-1,0 0 1,0-1-1,0 1 0,1 0 3,12 20-59,1-2 0,1-1-1,8 5 60,-5-4-31,-2 0 0,11 17 31,-18-22 14,-1 0-1,5 12-13,-11-20 10,0-1 0,-1 1 0,0 0 0,-1 0 0,1-1 0,-1 1 0,0 0 0,-1 5-10,0-5 7,-1 2-1,0-2 1,0 1-1,-1-1 1,1 0 0,-2 1-1,1-1 1,-1 0-1,0-1 1,-1 1-1,0 0 1,0-1 0,0 0-1,-1 0 1,1 0-1,-2 0 1,-2 2-7,-13 11 4,-1-2 0,-1-1 0,0 0 1,-5 1-5,6-4 68,10-5-19,7-5 47,0 1 1,0-1 0,-1 0-1,1 0 1,-1-1-1,0 0 1,0 0 0,0 0-97,5-2 7,1 1 1,0-1 0,0 0 0,-1 0-1,1 0 1,0 0 0,0 0-1,-1 0 1,1 0 0,0 0 0,0 0-1,-1 0 1,1 0 0,0 0-1,-1 0 1,1 0 0,0 0 0,0 0-1,-1 0 1,1 0 0,0 0-1,0 0 1,-1 0 0,1 0 0,0 0-1,0-1 1,-1 1 0,1 0-1,0 0 1,0 0 0,-1 0 0,1-1-1,0 1 1,0 0 0,0 0-1,0-1 1,-1 1-8,6-10 95,15-9-97,-14 15-26,1 0-1,0 1 1,0 0-1,0 0 1,0 1-1,0 0 1,0 0-1,0 1 0,1 0 1,3 0 28,-8 0-9,1 1 0,0 0 1,0 0-1,0 0 0,0 1 0,-1-1 1,1 1-1,0 0 0,0 0 0,-1 0 1,2 0-1,-2 1 0,1 0 0,-1-1 1,0 1-1,1 1 0,-1-1 0,0 0 1,0 1-1,-1-1 0,2 3 9,-1-1-1,0 0 0,0 1 0,-1 0-1,0-1 1,0 1 0,0 0 0,-1 0 0,1 0 0,-1 0-1,0 3 2,1 11 1,0 0 0,-2 5-1,1-4-1,0 31 55,0-8 95,1 1 0,3 0 0,3 14-149,-5-44 32,1-1-1,0 1 1,0-1-1,2 0 1,-1-1 0,2 1-1,-1-1 1,2-1 0,0 1-1,0-1 1,1 0-1,6 6-31,-6-10 18,-1 1 0,1-1 0,0-1 0,1 1 0,-1-2 0,1 1 0,0-1 0,1-1 0,-1 0 0,11 3-18,-6-4-467,2 0 1,-2-1-1,1 0 0,0-2 0,-1 0 0,1 0 1,9-3 466,32-2-1696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34.3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67 17 8896,'10'-16'3296,"-1"16"-2560,1 0-224,-5 0 1504,0 8-1216,4-4 223,6 9-607,-6 3-32,7 2-256,-16 2 64,3 6-96,-27 3-832,-4 7 384,-25 18-6239,0 1 3583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01.30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483 130 8224,'4'-25'2645,"-4"23"-2483,0 0 1,0 0-1,0-1 0,0 1 0,0 0 1,-1 0-1,1 0 0,-1 0 0,1 0 1,-1-1-1,0 1 0,1 0 0,-1 0 1,0 1-1,-1-1 0,1 0 1,0 0-1,-1-1-162,-3-1 510,1-1 1,-1 1 0,0-1-1,-6-2-510,9 5 109,-6-3 40,0 0 1,0 1 0,0 0-1,-1 0 1,1 1 0,-1 0-1,0 0 1,0 1-1,0 1 1,0-1 0,0 1-1,-1 1 1,1 0-1,-2 0-149,3 0-7,0 1 0,0 0 0,-1 0 0,1 1 0,0 0 0,0 0 0,0 1 0,1 0 0,-1 0 0,1 1 0,-1 0 0,1 0 0,0 1 0,1 0 0,-6 4 7,11-7 0,-1-1-1,1 1 1,0-1-1,0 1 1,0-1 0,-1 1-1,2 0 1,-1 0-1,0 0 1,0 0-1,0 0 1,1-1 0,-1 1-1,1 0 1,0 0-1,0 0 1,-1 0-1,1 0 1,0 1 0,1-1-1,-1 0 1,0 0-1,0 0 1,1 0-1,0-1 1,-1 1 0,1 1 0,3 6 0,1-1 0,0 0 1,0 0-1,0 1 0,5 3 0,9 14-1,-13-17-15,-1 0 0,0 1-1,0 0 1,-1 0-1,0 0 1,-1 0-1,0 0 1,0 1-1,-1-1 1,-1 1 0,0 0-1,0 9 17,-2-6 29,-1 0-1,-1 1 0,0-1 1,-1 0-1,0 0 1,-1 1-1,0-2 1,-2 0-1,1 0 0,-2 0 1,1-1-1,-2 0 1,0-1-1,-1 2-28,-8 6 63,-1-1 0,0 0-1,-1-1 1,0-2 0,-2 0 0,0-1-1,-11 5-62,21-12 118,20-9-84,10-5 1,-15 6-44,0 1 0,0-1 0,0 0 0,0 1 0,1-1 0,-1 1 0,0 0 0,0 0 0,1 1 0,-1-1 0,0 0 0,0 1 0,0 0 0,0 0 0,0 0 0,1 0 0,-2 0 0,1 1 0,0-1 0,0 1 0,0 0 0,-1 0 0,1 0 0,-1 0 0,1 0 0,-1 1 0,0-1 0,0 1 0,0-1 0,0 1 0,-1 0 0,1 0 0,-1 0 0,1 1 0,0 1 9,1 5 2,-1-1-1,0 1 0,0-1 0,-1 1 0,0 0 0,0 0 1,-1 0-1,-1 6-1,-3 21 343,-6 24-343,2-10 106,3-14-66,2-1 1,1 1-1,1-1 1,3 1-1,1-1 0,1 0 1,3 4-41,-5-29 1,1 0 0,0 0 0,1-1 0,0 0 1,0-1-1,1 1 0,1-1 0,0 1 0,1-2 0,-1 1 1,1-1-1,0 0 0,1 0 0,0-1 0,0 0 0,1 0 0,-1-1 1,1 0-1,1-1 0,-1 0 0,1 0 0,0-1 0,9 3-1,36 3-970,-1-2 244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00.34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34 420 8800,'-7'-14'2234,"0"2"0,-4-15-2234,9 23 274,0-1 0,1 0 0,0 0 0,0 0 0,0 1 0,1-1 0,0 0 0,0 0 0,0 0 0,0 0 0,1 0-274,5-18 254,0 2 0,2-1 0,1 1 0,0 0-1,10-13-253,-11 19 13,0-1-1,2 1 1,0 2-1,0-1 1,1 1-1,1 0 1,0 1-1,2 1 0,10-8-12,-18 15-6,0 0-1,0 1 0,0 0 1,0 0-1,1 0 0,1 0 7,-6 3-2,0-1-1,0 0 0,1 1 0,-1 0 0,0-1 1,0 1-1,0 0 0,0 0 0,0 0 1,0 1-1,0-1 0,1 0 0,-1 1 0,0-1 1,0 1-1,0 0 0,0-1 0,0 1 0,-1 0 1,1 0-1,0 1 0,1 0 3,-1 0 9,1 1 0,-1 0 0,0 0 0,0 0 1,0 0-1,0 0 0,0 0 0,-1 1 0,0-1 0,1 1 0,-1-1 0,0 1 0,-1-1 0,1 1 0,-1 0 0,1 0-9,-1 5 11,0 1-1,0-1 1,-1 1-1,0-1 0,-2 7-10,-3 10 11,-2 0-1,0-2 1,-4 5-11,-15 46 11,15-35 27,2 0 0,-4 33-38,12-60 16,1 0 0,0 0-1,1 0 1,0 0 0,1 1 0,0-1 0,1 0 0,1 0 0,0-1 0,5 12-16,-6-19 16,1 0 1,-1 0-1,1 0 1,1 0-1,-1 0 1,1-1 0,0 1-1,0-1 1,0 0-1,0 0 1,1-1-1,0 1 1,0-1-1,0 0 1,3 1-17,-4-2 18,0 0 1,0-1-1,0 0 1,0 1-1,0-1 0,0-1 1,1 1-1,-1-1 1,0 0-1,0 1 0,1-2 1,-1 1-1,0-1 1,0 1-1,1-1 0,-1 0 1,0 0-1,0-1 1,0 1-1,0-1 0,2-2-18,-1 1 110,-1 0 0,0-1 0,1 1 0,-1-1 0,0 0 0,-1-1 0,1 1 0,-1 0 0,0-1 0,0 0 0,0 0 0,-1 0 0,0 0 0,0 0 0,0-1 0,0 1 0,-1-1 0,0 1 0,0-1 0,0 1 0,-1-2-110,1 17-32,0 0-1,0 0 1,1 0 0,1 0 0,0-1 0,0 1-1,1-1 1,0 0 0,2 2 32,12 23-78,17 22 78,47 70-6,-65-99 25,0 0-1,-1 2 1,4 15-19,-13-29-3,-1 1 1,-1 0-1,-1 0 0,0 0 1,-1 0-1,-1 1 1,0 7 2,-2-13 13,-1 0 1,0-1 0,0 1-1,-1 0 1,0 0-1,-1-1 1,0 1 0,-1-1-1,0 1 1,-1-1 0,0 0-1,0-1 1,-1 1 0,-1-1-1,1-1 1,-1 1-1,-1-1 1,-3 3-14,-8 6 17,0-1 0,-1-1-1,0-1 1,-15 7-17,-91 44-227,50-30-3709,-10 0 3936,15-6-2266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02.17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47 382 7968,'-16'-26'3292,"12"21"-2750,1 0 0,0 0 0,0 0-1,0-1 1,0 1 0,1-1 0,0 1 0,0-1-1,1 0 1,-1 0 0,1 0 0,1 0-1,-1-3-541,2-2 141,0-1 0,0 1 0,1 0 0,1 0 0,0 1-1,1-1 1,0 1 0,0-1 0,1 1 0,0 0-1,1 1 1,0-2 0,6-5-141,-2 4-4,1 0 0,0 0-1,1 1 1,0 0 0,0 1-1,1 1 1,2 0 0,-2 0-1,6-1 5,-13 7-8,0 1 0,0-1 0,0 1 0,0 1 0,1-1 0,-1 1 0,0 0 0,1 1 0,0-1 8,-3 1-10,-1 0 0,1 0 1,-1 1-1,1-1 0,-1 1 0,0 0 0,1 0 0,-1 0 0,0 0 0,1 1 1,-1-1-1,0 1 0,0 0 0,0 0 0,0 0 0,-1 0 0,1 1 10,1 1-14,0 0-1,-1 0 0,0 1 0,0-1 0,0 1 1,-1 0-1,1-1 0,-1 1 0,0 1 0,-1-1 1,1 0-1,0 2 15,-1 4 33,1-1 1,-1 0-1,-1 0 0,0 1 1,-1 10-34,-3 4 63,0-1 0,-2 0 0,-1 0 1,-6 13-64,2-5 132,-6 30-132,15-51 21,0 1 0,1 1 0,0-2 1,1 1-1,0 0 0,1-1 0,1 7-21,0-6 10,0 0 1,1 0-1,1-1 1,0 1-1,0-1 0,2 0 1,-1 0-1,1 0 1,1-1-1,0 1 0,0-2 1,1 1-1,0-1 1,1 0-1,0-1 0,0 0 1,0-1-1,1 1 1,1-2-1,8 5-10,22 6 60,-34-15 73,0 0 0,-1 1 1,1-1-1,-1 1 0,0 1 0,1-1 0,-1 1 1,-1 0-1,6 4-133,-10-6 25,0-1 0,-1 1-1,1-1 1,0 1 0,0-1 0,-1 1 0,1-1 0,-1 1 0,1 0 0,-1-1 0,0 1 0,0 0 0,1 0 0,-1-1 0,0 1-1,-1 1-24,-4 30 83,1-8-68,3-10-42,1 0 0,1 0 0,1-1 0,0 1 0,1 0 0,0-1 0,2 1 27,6 22 25,2-2 0,5 6-25,-10-24 9,-1 1-1,0 0 1,-2 1-1,0-1 1,-1 1-1,-1 0 1,-1 1-9,-1-12 7,-1 0 1,0 1-1,0-1 1,-1 0-1,0 2 1,-1-2-1,0 0 1,0 0-1,-1 0 0,0 0 1,0-1-1,-1 1 1,0-1-1,0 0 1,-1 0-1,0 0 1,-3 4-8,-4 2 26,-1-1 1,0 0 0,0-1-1,-1 0 1,-1-1 0,1-1-1,-3 0-26,-34 15-376,-1-3 0,-5 0 376,-51 17-3397,14-8 939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09.17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337 1022 6880,'-12'-11'2229,"12"11"-2103,-1-1 0,1 1 0,-1 0 0,0-1 0,1 1 0,-1 0 0,1-1 1,-1 1-1,0 0 0,1 0 0,-1 0 0,0 0 0,1-1 0,-1 1 0,0 0 0,1 0 0,-1 0 0,0 1-126,-3 0 2515,3-2-2101,-1 0 0,0 0 1,1 0-1,-1 0 0,1-1 0,0 1 0,-1 0 1,0-2-415,2 2 62,-25-27 1366,-10-11-219,1-1-1,0-5-1208,32 43 20,-19-26 112,2-1 1,1-1 0,1 0-1,2-3 1,-4-10-133,5 1 81,2 0 1,2-1 0,0-11-82,5 15-72,2 0-1,1 0 1,3-23 72,0 42-10,1 1 1,1-1 0,1 1-1,1 0 1,0 0 0,2 0-1,7-17 10,-10 28 0,0 0 0,1 0-1,0 0 1,0 1-1,1 0 1,0 0 0,0 1-1,3-3 1,-6 6-8,1 1 1,-1-1-1,0 1 0,1 0 1,-1 0-1,1 0 0,0 1 1,0-1-1,-1 1 0,1 0 1,0 0-1,0 0 0,1 0 0,-1 1 1,1 0-1,-1-1 0,0 1 1,0 1-1,2-1 8,4 3-22,-1-1 1,0 1-1,1 0 1,-1 1-1,0 0 0,-1 1 1,1 0-1,-1 0 1,0 1-1,0 0 0,2 2 22,10 11-4,-1 0 0,0 2-1,6 11 5,2 5-37,-2 1 0,-2 1 0,1 4 37,12 23 58,-14-20 209,-20-117 319,1 41-617,1-1 0,2 1 0,1 0-1,2 0 1,0 0 0,2 1 0,2 0 31,-7 17 2,0 0 1,2 1-1,-1 1 1,1-1-1,0 1 0,1 0 1,2-1-3,-6 7-21,-1 0 1,1 0-1,0 0 0,0 1 0,0 0 1,0 0-1,1 0 0,-1 0 1,1 1-1,0 0 0,0 0 0,0 0 1,0 1-1,0 0 0,6 0 21,-8 1-8,1 1 0,0 0 0,0 0 0,-1 0 0,0 0 0,1 1 0,-1 0 0,0 0 0,0 0 0,0 0 0,0 0 0,-1 1 0,1 0 0,0 0 0,-1 0 0,0 0 0,0 0 0,0 1 0,2 3 8,2 2 1,-1 0 0,-1 0 1,1 1-1,-2 0 0,1 0 0,-1 0 0,2 9-1,-2 2 0,0-1 0,0 0 0,-2 1 0,-1-1 0,0 1 0,-2-1 0,-1 6 0,-1 5 0,-3-1 0,0-1 0,-2 2 0,-7 16 0,-15 27 0,-4-2 0,-3-1 0,-16 21 0,26-47 103,-28 36-103,38-60 47,0-1-1,-1-1 0,-1 1 0,-13 8-46,24-22 67,1-1 0,-1 0 0,0 0 0,-5 2-67,10-6-303,-1 0-1,1 1 0,0-1 1,0 0-1,0-1 0,-1 1 0,1-1 1,0 1-1,0-1 0,-1 0 1,1 0-1,0 0 0,-3-1 304,1 1-1472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09.53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105 1 9888,'5'16'3648,"-5"-16"-2816,0 25-256,0-7-96,0-2-384,-5 9 32,0 6-64,-14-1 32,0 3-64,-13 1-3616,3 1 1952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10.115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327 3 8640,'0'0'100,"0"0"0,0 0 0,0-1 1,0 1-1,-1 0 0,1 0 0,0 0 0,0 0 1,-1 0-1,1-1 0,0 1 0,0 0 0,-1 0 1,1 0-1,0 0 0,0 0 0,-1 0 0,1 0 1,0 0-1,0 0 0,-1 0 0,1 0 0,0 0 1,0 0-1,-1 0 0,1 0 0,0 0 0,0 0 1,-1 0-1,1 0 0,0 1 0,0-1 0,-1 0 1,1 0-1,0 0 0,0 0 0,0 0 0,-1 1 1,1-1-1,0 0-100,-14 14 1398,-12 21-996,24-32-157,-142 221 1152,122-192-1025,-1-2-1,-1-1 1,-16 14-372,37-41 44,1 0 0,0 2 0,1-2 0,-1 0 0,0 1 0,1-1 0,-1 1 0,1 0 0,0-1 0,0 1 0,0 0 0,0 0 0,0-1 0,1 1 0,-1 0 0,1 0 0,0 0 0,0 0 0,0 0 0,0 0 0,0 0 0,1 0 0,-1 0 0,1 0 1,0-1-1,0 1 0,0 0 0,1 1-44,4 8 123,1 0 1,0 0 0,1-1-1,0 0 1,8 7-124,0 2 42,27 29 73,2-1-1,43 36-114,-69-67 12,7 6 163,-2 0 1,15 19-176,-11 3-1472,-26-43-933,-2-2 704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10.56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8 17 7456,'-8'-14'2421,"10"12"-785,4 2-735,5 3-211,-11-3-680,22 9 469,0 0 0,0 1 0,-1 2 0,14 9-479,7 7 490,28 28-490,-5 4 1175,-2 3 1,28 36-1176,-86-92 185,0-1 0,0 0 0,0 1 0,-1 0 0,0 0-1,0 1 1,-1 0 0,2 5-185,-4-8 40,1-1 0,-2 1-1,1 0 1,0 0 0,-1 0-1,0 0 1,0 0 0,0 0 0,-1-1-1,0 1 1,0 0 0,0 0 0,0-1-1,-1 1 1,0 1-40,-4 9 70,-1 1 1,-1-1-1,0 0 0,-1 0 0,-1-1 0,-10 11-70,-7 5 33,-52 66 100,-55 101-1820,131-191 1443,-23 37-951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18.3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326 1573 5408,'2'-2'515,"-1"0"1,1 0 0,-1-1-1,1 1 1,-1 0-1,0-1 1,0 1 0,0-2-516,-1 3 187,0 1 0,0-1 1,1 0-1,-1 0 1,-1 1-1,1-1 0,0 0 1,0 0-1,0 1 0,0-1 1,0 0-1,-1 0 1,1 1-1,0-1 0,-1 0 1,1 1-1,0-2 0,-1 1 1,1 1-1,-1-1 1,1 0-1,-1 1 0,1-1 1,-1 1-1,0-1 0,1 1 1,-1 0-1,0-1 1,1 1-1,-1-1 0,0 1 1,1 0-1,-1 0 1,0-1-188,-18-9 822,0-1 1,2-1-1,-17-13-822,30 21 124,-14-10 175,2-1 0,0-1 0,0-1 0,-4-6-299,-8-14 564,-11-21-564,28 40 25,1-1-1,1 0 1,0 0 0,2 0-1,-2-7-24,3 6 24,1-1-1,1 0 1,1 0-1,0 0 1,2 0-1,0-11-23,2-6-13,2 1 0,1 0-1,3-10 14,1 15-6,0 1-1,2 0 1,1 0-1,1 0 1,3-1 6,19-32-37,30-40 37,-46 75 4,0-1-1,-2-1 1,-1 0-1,-1-1 1,-2 0-1,-1-3-3,-1-4-9,-2 0 0,-1 0-1,-2-2 1,0-36 9,-11 38-187,6 40 172,1 0 0,-1 1 0,0-1 0,1 0 0,-1 0 0,0 1 0,0-1 0,0 0 0,0 1 0,0-1 0,0 1 15,0 7-91,4 14 82,1 0-1,2 0 0,0-1 1,3 4 9,39 82-104,-33-75 129,11 16-36,3-1 0,1 0-1,11 9 12,0 0-89,20 40 89,-29-41 52,-7-13-7,-3 0 0,0 1 0,9 32-45,-27-61 38,2 3-17,-1 1 0,-1 1 0,2 16-21,-6-29-4,0-1 0,-1 1 1,0 0-1,-1-1 1,1 1-1,-1-1 0,0 1 1,-1-1-1,0 1 0,0-1 1,0 0-1,0 0 0,-3 3 4,-20 34-37,-4-2 0,1-2-1,-30 33 38,35-47 42,0-1 0,-2-1 0,0 0 0,-2-2-1,0-2 1,-19 11-42,29-21-7,0 0-1,0-2 0,-1 0 1,0 0-1,0-2 1,0 0-1,0-2 1,-1 0-1,0 0 1,1-2-1,-1 0 0,-10-2 8,-18-7-2114,16 1-2663,26 6 3541,-7 0-2156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19.1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239 14 7232,'1'-4'537,"1"-2"1352,-2 6-1858,0 0 0,0-1 0,0 1 0,0 0 1,0 0-1,0 0 0,0 0 0,0 0 0,0 0 0,0 0 0,0-1 1,0 1-1,0 0 0,0 0 0,0 0 0,0 0 0,0 0 0,0 0 1,0 0-1,0-1 0,-1 1 0,1 0 0,0 0 0,0 0 0,0 0 1,0 0-1,0 0 0,0 0 0,0 0 0,-1 0 0,1 0 0,0 0 1,0 0-1,0 0 0,0 0 0,0 0 0,0 0 0,-1 0 0,1 0 1,0 0-1,0 0 0,0 0 0,0 0-31,-2 2 192,0 0 1,0 0-1,1 0 0,-1 0 1,1 0-1,-1 0 0,1 1 1,0-1-1,0 0 0,-1 3-192,-2 3 221,-2 4-85,-1-1-1,-1 0 1,1 0 0,-2 0 0,0-1-1,0 0 1,0-1 0,-3 0 0,2 0-1,-1 0 1,-8 3-136,6-4 101,-24 16 1356,-12 4-1457,48-28 7,1 0 0,0 0 0,0 0 0,0 0 0,0 0 0,0 0 0,0 0 0,-1 0 1,1 0-1,0 1 0,0-1 0,0 0 0,0 0 0,0 0 0,0 0 0,0 0 0,0 1 1,0-1-1,0 0 0,-1 0 0,1 0 0,0 0 0,0 0 0,0 1 0,0-1 0,0 0 1,0 0-1,0 0 0,0 0 0,0 1 0,0-1 0,1 0 0,-1 0 0,0 0 0,0 0 1,0 1-1,0-1 0,0 0 0,0 0 0,0 0 0,0 0 0,0 0 0,0 0 0,0 1 1,1-1-1,-1 0 0,0 0 0,0 0 0,0 0 0,0 0 0,0 0 0,1 0 1,-1 0-1,0 0-7,8 6 154,6-2-93,-1-1-1,0 1 1,1-2-1,0 0 1,0-1-61,18 3 49,-4-1-44,-2-1 0,1-1 1,0-1-1,1-2-5,107-13 34,-54 4 7,-70 10-88,48-7-71,-52 7 161,1-1 1,-1 0 0,1 0-1,-1-1 1,0 0-1,1 0-43,-8 3 11,0-1 0,1 1-1,-1 0 1,0 0 0,0 0 0,1 0 0,-1-1-1,0 1 1,0 0 0,0 0 0,1-1 0,-1 1-1,0 0 1,0 0 0,0-1 0,0 1-1,1 0 1,-1 0 0,0-1 0,0 1 0,0 0-1,0-1 1,0 1 0,0 0 0,0 0-1,0-1 1,0 1 0,0 0 0,0-1 0,0 1-1,0 0 1,0-1 0,0 1 0,0 0-1,-1-1-10,-7-10 277,-18-8 125,2 5-372,-94-52 551,98 56-1253,0 1 1,-1 1 0,-1 1 0,-18-3 671,14 4-1408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19.4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9216,'19'0'3424,"-19"0"-2656,8 13-224,-8-4 192,0 2-512,-8 7-32,3 3-96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2:43.77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743 1191 4576,'10'-3'1983,"-9"11"2024,-1-5-3123,-13 3 1111,3-4-1687,0-1 1,0-1 0,0 1-1,0-2 1,0 0-1,0 0 1,-6-2-309,3 0 226,1-1 0,-1 0 0,1-1 0,0 0 0,0-1 1,-7-5-227,-3 0 317,-25-14 40,-1-3-1,3-1 1,1-2-1,1-2 1,2-3-1,-19-20-356,41 36 8,2 1 0,1-2 0,-1 0 0,3-1 0,0-1 0,-2-7-8,-1-4-7,2-1-1,1 0 1,2-1 0,1-1-1,2 1 1,1-1 0,2-1-1,1-14 8,4 33 17,1 2-1,1-1 1,0 1-1,2-3-16,-1 11 23,-1 1-1,2-1 0,-1 1 1,1-1-1,0 1 0,1 0 0,0 0 1,0 0-1,2-1-22,6-7-39,0 0 0,1 1 0,1 1 0,0 0 0,1 1-1,10-8 40,-7 9-16,-1 1-1,1 1 0,0 0 1,0 1-1,1 1 0,6-1 17,-13 6 5,0 0-1,0 1 0,0 0 0,0 1 1,0 0-1,0 1 0,0 1 0,0 0 1,0 0-1,0 1 0,5 2-4,-3-1-21,1 1 0,-1 0 1,-1 1-1,0 1 0,0 0 0,0 1 0,0 0 1,-1 1-1,-1 1 0,9 7 21,9 9 84,-16-14-144,-1 0 0,0 0 0,8 11 60,10 16 88,-1 1 0,23 42-88,-51-80 7,0 0 1,0 1-1,0-1 1,0 0-1,0 0 0,0 1 1,1-1-1,-1 0 1,0 0-1,1 0 1,0 0-8,6 5 67,-7-5-109,-1-1 20,0 0 65,-1-23 27,1 1 1,1-10-71,0 23-10,0 1 1,0-1-1,1 1 1,0 0 0,1-1-1,0 1 1,3-7 9,10-19-2,-9 19-7,1-1 1,0 1 0,9-11 8,-6 11-15,0 1-1,0 2 1,2-1-1,-1 1 0,1 1 1,14-9 15,-18 14-4,1 0 0,0 1 0,1 0 0,-1 1 0,1 0 0,0 1 0,1 0 0,-1 0 0,0 1 0,11 0 4,-7 1-9,-1 1 1,1 1 0,-1 1-1,1 0 1,-1 1 0,1 0-1,-1 1 1,0 1 0,-1 0-1,1 1 1,-1 0 0,0 1-1,4 4 9,16 11-83,-1 1-1,-1 1 1,-2 3-1,12 14 84,-36-36 13,-1 0-1,0 0 1,0 1-1,0 0 1,0-1 0,-1 1-1,0 1 1,-1-1-1,1 0 1,-1 0-1,0 1 1,-1 0 0,0-1-1,0 1 1,0 6-13,0 8 30,-2 1 0,-1-1 0,0 0 0,-4 10-30,-3 13-2,-1-2-1,-3 0 0,-1-1 1,-2 0-1,-1-2 0,-21 35 3,26-55 7,-1 0-1,-2 0 0,0-1 0,-4 3-6,-69 63-18,32-32 123,36-28-134,0-1-1,1 1 0,2 2 0,-8 13 30,-13 19 71,6-10 48,20-27-122,-2 0 1,-1-1 0,0 0-1,-1-2 1,-13 12 2,6-9 6,-13 11-657,35-31 513,-1 0 1,0 0-1,1 0 0,-1-1 1,0 1-1,1 0 1,-1-1-1,0 1 1,0 0 137,0-1-112,-4 4-480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20.7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147 39 6048,'11'-29'4544,"-55"107"-1248,-45 122-2566,88-199-730,-4 9 122,1 0-1,0 1 1,0-1-1,-1 9-121,4-17 51,1 1-1,0-1 0,-1 0 1,1 1-1,0-1 1,1 1-1,-1-1 0,0 1 1,1-1-1,-1 1 1,1-1-51,-1 0 34,1-1 0,-1 0 0,1 0 1,0 0-1,-1 0 0,1 0 0,0 0 1,0 0-1,0 0 0,0 0 0,0 0 1,0 0-1,0-1 0,0 1 1,0 0-1,0-1 0,0 1 0,0-1 1,1 1-1,-1-1 0,1 1-34,6 0 57,1 1 0,0-1 0,-1 0 0,1-1 0,-1 0-1,1-1 1,-1 0 0,4 0-57,20-5 153,19-7-153,-23 6 11,275-70-11,-291 73 25,0 0-1,0 0 1,4-3-25,-12 5 20,1 0-1,-1 0 1,0-1 0,0 0-1,0 0 1,0 0-1,-1 0 1,1 0-1,1-3-19,-4 4 1,0 1 0,0 0 0,-1 0-1,1-1 1,-1 1 0,1 0 0,-1-1-1,1 1 1,-1 0 0,0-1 0,0 1-1,1-1 1,-1 1 0,0 0 0,0-1-1,-1 1 1,1-1 0,0 1 0,0 0-1,-1-1 1,1 1 0,-1 0-1,1-1 1,-1 1 0,1 0 0,-1-1-1,0 1 1,0 0 0,0-1-1,-5-5 47,0 0 0,0 0 0,-1 0 0,-5-3-47,-13-15 212,21 17-224,-1 2 1,2-1-1,-1 0 1,1 0-1,0-1 0,-1-3 12,3 7 1,0-1-1,-1 1 1,1 0-1,-1-1 0,0 1 1,0 0-1,0 0 1,0 0-1,-1 0 0,0 1 1,0-1-1,0 1 0,0-1 1,0 1-1,-1 0 1,1 0-1,-1 1 0,0-1 1,0 1-1,0 0 0,0 0 1,0 0-1,-1 0 1,1 1-1,-1 0 0,0 0 1,1 0-1,-3 0 0,-10-1-13,0 1-1,0 0 1,-1 2 0,1 0-1,0 1 1,-11 2 13,9 1-155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21.1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44 6400,'0'-8'2368,"0"8"-1856,20 0-128,-11 0 352,6 0-480,9-5 128,0 5-256,12-8 0,4 3-64,3-8-544,0 9 256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22.7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716 937 7232,'-1'-2'322,"0"0"0,-1 0-1,1 0 1,-1 1 0,1-1 0,-1 1 0,0-1 0,0 1 0,0 0-1,1 0 1,-1 0 0,0 0 0,-1 0 0,1 0 0,0 0 0,0 1-1,-1-1-321,-7-1 455,0 1 0,0 0 0,-6 0-455,-17-2 956,-17-4-15,-165-19 885,195 24-1597,1-1-1,0-1 0,0-1 0,0 0 0,-15-7-228,22 7 48,1 0 1,1-1 0,-1 0-1,1-1 1,-1 0 0,1 0-1,1-1 1,0 0-1,0-1 1,0 0-49,-2-7-3,-1 1-1,2-2 1,0 1-1,1-2 1,1 0-1,1 0 1,0 0-1,1 0 1,1-1 0,1 0-1,1 0 1,0 0-1,2 0 1,0 0-1,1-1 1,1 1-1,3-19 4,-3 31 1,1 0-1,-1 1 0,1 0 1,1 0-1,-1 0 0,1 0 1,1 0-1,-1 0 0,1 1 1,-1 0-1,1 0 0,1 0 1,-1 0-1,1 0 0,0 1 0,0 0 1,1 0-1,6-5-9,-1 0 0,2 1 0,-1 1 0,1 0 0,0 1 0,1 1 0,0 0 0,0 0 0,0 1 0,0 1 9,-4 1-15,1 1 1,-1 0-1,1 0 1,0 1-1,-1 0 1,1 1-1,-1 1 1,1-1-1,-1 2 1,0-1-1,1 1 1,-2 1-1,1 0 0,1 1 15,10 6 0,-1 1 0,-1 1 0,0 1 0,1 1 0,-3 0 0,0 1 0,-1 1 0,0 1 0,-1 1 0,-1 0 0,-1 0 0,-1 1 0,-1 1 0,0 0 0,-2 0 0,3 11 0,-11-29-1,0 0 0,0-1 0,-1 1 0,1 0-1,-1-1 1,0 1 0,0 0 0,0 0 1,0-3 4,0 1 1,0-1-1,0 1 0,0-1 1,-1 1-1,1-1 1,0 1-1,0-1 1,-1 1-1,1-1 1,0 0-1,-1 1 1,1-1-1,0 1 1,-1-1-1,1 0 1,-1 1-1,1-1 0,0 0 1,-1 1-1,1-1 1,-1 0-1,1 0 1,-1 0-1,1 1 1,-1-1-1,1 0 1,-1 0-1,1 0 1,-1 0-1,1 0 0,-1 0 1,0 0-1,1 0 1,-1 0-1,1 0 1,-1 0-1,1 0 1,-1-1-1,1 1 1,-1 0-1,1 0 1,-1 0-1,0-1-4,-6-1 17,5 2-5,-1 0 1,1-1 0,0 1 0,0-1 0,0 0 0,0 1-1,0-1 1,0 0 0,0 0 0,0-1 0,0 1 0,1 0-1,-1 0 1,0-1 0,1 1 0,-1-1 0,-1-1-13,-4-9 4,0 1-1,1-1 1,1 0 0,0 0 0,0-1-1,1 0 1,1 1 0,0-1 0,-1-13-4,0-6 12,2 0-1,1 0 1,2-22-12,2 23-102,4-17 102,-3 24 6,-3 15-10,2 1 1,-1-1-1,1 1 0,0 0 1,1 0-1,0 0 0,0-1 1,0 2-1,1 0 0,4-6 4,3 0-13,0 0-1,1 0 1,0 1-1,12-8 14,-19 15-17,0 1 0,0 0-1,0 0 1,1 1 0,-1 0-1,1 0 1,0 0 0,5-1 17,-10 4-2,1-1 1,0 1-1,0 0 0,-1-1 1,1 1-1,0 1 1,0-1-1,-1 0 1,1 1-1,0-1 1,-1 1-1,1 0 0,-1 0 1,2 0-1,-2 0 1,1 0-1,-1 1 1,1-1-1,-1 1 1,0-1-1,0 1 1,0 0-1,0 0 0,1 1 2,9 11-34,-1 0-1,0 2 1,-1-1-1,6 13 35,29 71-150,-42-94 129,8 24 80,-2 0 1,6 29-60,-1-6-124,-3-4 49,1 23 75,-3-17 277,-7-36-232,-3-17-5,1-12 3,0 0-33,0 0 0,0 0-1,1 0 1,0 0-1,1 0 1,1 0 0,0 0-1,0 1 1,1-1-1,2-3-9,3-5 9,1 0 0,1 1-1,1 1 1,1 0 0,1 1-1,0 0 1,1 1 0,3-2-9,-9 9-10,1 0 0,1 0 0,-1 1 0,1 1 0,0 0 0,1 0 0,0 1 0,0 0 0,0 1 0,0 1 0,7-2 10,-10 4-14,1-1 1,-1 2 0,1-1 0,-1 2-1,1-1 1,-1 1 0,1 0-1,-1 1 1,1 0 0,0 1 0,-1 0-1,0 0 1,-1 1 0,1 0-1,4 3 14,-4-1-11,0 0-1,-1 1 1,0 0-1,0 0 1,-1 1-1,0 0 0,0 0 1,-1 1-1,0-1 1,0 1-1,-1 1 1,0-1-1,-1 1 0,0 0 1,-1 0-1,0 0 1,0 0-1,-1 1 1,0 5 11,1 3 7,-2-1 0,0 1 0,-1 0 0,-1 0 0,-1 0 0,0 0 0,-2-1 0,0 1 0,-1-1 0,-5 11-7,5-17 16,-1 0 1,0-1-1,-1 0 0,0 0 0,-1 0 1,0-1-1,-1 0 0,0-1 0,0 0 1,-1 0-1,0-1 0,-1 0 0,-2 0-16,-24 14-395,1-2-1,-1-2 0,-23 7 396,11-4-699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30.7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449 203 5824,'4'-5'801,"-1"-1"-1,0 0 1,0 0 0,-1 0 0,0 0-1,0-1 1,0 1 0,-1 0 0,0-1 0,-1 0-1,1 0 1,-1-3-801,-1 5 174,1 0 0,-1 0 1,0 0-1,0 0 0,-1 0 0,1 1 0,-1-1 1,0 0-1,-1 1 0,1-1 0,-1 1 0,0 0 0,-1 0 1,1 0-1,0 0 0,-1 1 0,0-1-174,0 0 48,0 0 0,0 1-1,0 0 1,0 0 0,-1 0-1,1 0 1,-1 1 0,0-1 0,0 1-1,0 1 1,0-1 0,0 1-1,0-1 1,0 1 0,-1 1 0,1-1-1,0 1 1,0 0 0,-6 1-48,-2 1 10,1 1 1,-1 0 0,1 1-1,-1 0 1,1 1 0,0 1-1,1 0 1,-8 5-11,-5 4-41,2 1 0,-1 1 0,-11 13 41,23-19 12,0 1-1,1 0 1,1 1 0,0-1-1,0 1 1,2 1-1,-1 0 1,2 0-1,0 0 1,0 1-1,1-1 1,1 1-1,1 1 1,0-1-1,1 0 1,0 1-1,2-1 1,0 1-1,1 9-11,0-10 18,1-1-1,0-1 1,1 1-1,0-1 1,1 0-1,1 0 1,0 0-1,1-1 0,0 1 1,1-1-1,0-1 1,1 1-1,1-1 1,-1-1-1,2 0 0,-1 0 1,1 0-1,1-2 1,0 1-1,0-1 1,2-1-1,-1 1-17,1-2 18,1 1 0,0-2 0,0 0 1,0 1-1,0-2 0,1-1 0,0-1 0,0 0 0,-1-1 0,1 0 0,0-1 0,0-1 1,0 0-1,11-3-18,-9 0 26,0 0 0,0-3 1,1 1-1,-2-1 1,0 0-1,0-1 1,-1-1-1,0-1 0,0 0 1,-1 0-1,0-2 1,4-5-27,12-12 116,-2-1 0,-2-2 0,0-1 0,1-6-116,-19 27 30,1-2 0,-2 0 1,-1 0-1,0 1 1,-1-2-1,-1 1 0,0 0 1,-1-1-1,0 0 1,-1-3-31,-1-5-17,-1 0 0,-2 0 0,0 0 0,-1 0 0,-1 0 0,-1 0 17,3 16 8,-1-1 0,1 1-1,-1-1 1,0 1-1,-1 0 1,0 1-1,0-1 1,0 0 0,-2 1-1,1 0 1,0 0-1,0 1 1,-3-2-8,5 4-3,0 1 0,0 0 0,-1 0 0,1 0-1,-1 0 1,1 0 0,-1 1 0,0 0 0,0 0 0,1 0 0,-1 0 0,0 0 0,0 1 0,0-1 0,0 1 0,0 0-1,0 1 1,0-1 0,0 1 0,0-1 0,0 1 0,0 0 0,1 1 0,-1-1 0,-2 2 3,-1 0-1,0 1 0,1 0 1,0 0-1,0 1 0,0 0 1,0 0-1,1 0 0,0 1 1,0 0-1,-1 0 1,-8 14-55,1 1 1,-4 9 54,11-20-34,-3 9 55,0 1 0,1-1 0,1 1 0,0 1 0,-1 13-21,-6 31 319,4 8-319,9-68 8,-10 101 291,2 63-299,8 199 106,2-169-479,-5-102-2229,4-62 1172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31.1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1 223 7232,'1'0'318,"0"-1"1,1 1 0,-1-1-1,0 1 1,1 0 0,-1 0-1,1-1 1,-1 1-1,0 0 1,1 0 0,-1 1-1,0-1 1,1 0-1,-1 0 1,1 1 0,-1-1-1,0 0 1,0 1 0,1 0-1,-1-1-318,0 1 162,0-1 0,1 1 0,-1-1 0,0 1 1,0-1-1,1 1 0,-1-1 0,0 0 0,1 0 0,-1 0 0,0 0 0,1 0 0,-1 0 0,0 0 0,1 0 0,-1-1 0,0 1 0,0 0 0,1-1 0,-1 1 0,1-1-162,0-1 164,1 0 0,-1 0 0,1 0-1,-1 0 1,0-1 0,0 1 0,0 0-1,0-1 1,0 0 0,-1 1 0,1-1-1,-1 0 1,0 0 0,1-2-164,2-8 414,0 0 1,2-12-415,-5 20 41,3-20 163,-1 0 1,-2-1-1,0-16-204,1 31-15,-2 11 15,0 0-1,0 0 1,0 0-1,0 0 1,0 0-1,0 0 1,0 0-1,1 0 1,-1 0-1,0 0 1,0 0-1,0 0 1,0 0-1,0-1 1,0 1-1,0 0 1,0 0-1,1 0 1,-1 0-1,0 0 1,0 0-1,0 0 1,0 0-1,0 1 1,0-1-1,0 0 1,0 0-1,1 0 1,-1 0-1,0 0 1,0 0-1,0 0 1,0 0-1,0 0 1,0 0-1,0 0 1,0 0-1,0 0 1,0 0-1,0 0 1,1 0-1,-1 1 1,0-1-1,0 0 1,0 0 0,1 2-2,0 0 1,0-1 0,0 1 0,0 0-1,0 0 1,0 1 0,0-1-1,0 0 2,3 21 27,0-1 0,-2 1 0,0-1 0,-2 1 0,0 1 0,-2-2-27,1 31-103,1-3-606,0 0 175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31.5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76 10816,'-4'-8'4000,"4"8"-3136,8 0-224,-4 0 991,6 0-1023,4-5 480,10 5-640,5-8 0,0 3-256,6-8-160,-3 5-64,1-9-320,6 6 192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32.0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 79 8736,'-4'-4'1151,"3"2"-893,0 1 1,0 0-1,0 0 0,0 0 1,0 0-1,0 0 0,-1 0 1,1 0-1,0 0 0,-1 1 1,1-1-1,0 0 0,-1 1 1,0-1-259,5 1 3582,43-8-1341,92-11-1979,-65 14-207,6-1-137,60-13 82,-113 16-446,-14 3-1524,-12 0 1844,0 0 0,1 0-1,-1 0 1,0 0-1,0 0 1,0 0 0,0 0-1,0 0 1,0 0-1,1 0 1,-1 0 0,0 0-1,0 0 1,0 0 0,0 0-1,0 0 1,0 0-1,0 0 1,1 0 0,-1 0-1,0 0 1,0 0-1,0 1 1,0-1 0,0 0-1,0 0 1,0 0-1,0 0 1,1 0 0,-1 0-1,0 0 1,0 0 0,0 1-1,0-1 1,0 0-1,0 0 1,0 0 0,0 0-1,0 0 1,0 0-1,0 0 1,0 1 0,0-1 126,-1 8-2752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32.4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47 9376,'-3'0'1223,"-10"0"1182,10 1-795,4 1 666,0-2-2098,1 1-1,-1-1 0,0 0 1,0 1-1,1-1 1,-1 0-1,1 0 1,-1 0-1,0 0 1,1 0-1,-1 0 0,1-1-177,4 1 324,93-4 329,1-4-1,-2-5 1,19-7-653,-72 15-118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38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150 343 6720,'-9'-11'2170,"9"12"-2001,-1-1-1,0 1 0,0-1 0,1 1 0,-1-1 0,0 1 1,1-1-1,-1 1 0,1 0 0,-1-1 0,1 1 0,-1 0 1,1 0-1,-1-1 0,1 2-168,0-1 75,0-1 0,0 1 0,0 0-1,0 0 1,0 0 0,0 0 0,0 0 0,0-1 0,1 1-1,-1 0 1,0 0 0,1 0 0,-1-1 0,0 1 0,1 0-1,-1 0 1,1-1 0,-1 1 0,1 0 0,0-1 0,-1 1-1,1-1 1,0 1 0,-1-1 0,1 1 0,0-1 0,0 1-1,-1-1 1,1 0 0,0 1 0,0-1-75,0 0 47,2 0 0,-2 0 0,0 0 0,0 0 0,1 0 0,-1 0 0,0 0 1,0 0-1,1-1 0,-1 1 0,0-1 0,0 1 0,0-1 0,0 1 0,1-1 0,-1 0 0,0 1 0,0-1 0,0 0 0,0 0 0,0 0 0,-1 0 1,1 0-48,6-6 239,-1-1 0,0-1 0,0 1 0,-1-1 0,0 0 0,-1 0 0,0-1 0,0 1 0,-1-1 0,0 0 0,-1 0 0,1-8-239,-1 6 72,-1-1 1,-1 1 0,0 0-1,-1 0 1,0 0 0,-1 0-1,0-1 1,-1 1-1,0 0 1,-5-9-73,5 13-17,0 0 1,-1 0-1,0 1 0,-1 0 0,1 0 1,-6-6 16,8 11-7,0 0 1,0 0 0,-1 0-1,1 0 1,0 0 0,-1 0-1,1 0 1,-1 1 0,0-1-1,1 1 1,-1 0-1,0 0 1,-1 0 0,1 0-1,0 1 1,0-1 0,0 1-1,0-1 1,0 1 0,0 0-1,0 0 1,0 1 6,-1-1-12,0 1 1,0-1-1,0 1 1,0 1-1,0-1 0,0 0 1,0 1-1,0 0 0,1 0 1,-1 0-1,1 0 1,-1 1-1,1-1 0,0 1 1,0 0-1,0 0 0,0 0 1,1 0-1,-1 1 0,-1 2 12,-1 4-20,0 0-1,1 0 0,1 1 0,-1 0 0,2-1 0,-1 1 0,1 7 21,-6 42-21,2-1-1,3 34 22,8 123 136,-2-148-111,18 253 329,-7-147 38,-14-172-407,1 18 302,-1-19-319,0 0 0,0-1 0,0 1 0,1-1 0,-1 1 0,-1 0 0,1-1 0,0 1 0,0-1 0,0 1 0,0 0 0,0-1 0,0 1 0,-1-1 0,1 1 0,0-1 0,0 1 0,-1-1 0,1 1 0,0-1 0,-1 1 0,1-1 0,-1 1 32,1-1-141,-1 0-1,0-1 0,1 1 0,-1 0 1,0 0-1,1-1 0,-1 1 1,1 0-1,-1-1 0,1 1 0,-1 0 1,1-1-1,-1 1 0,1-1 0,-1 1 1,1-1-1,-1 1 0,1-1 0,0 1 1,-1-1-1,1 1 0,-1-2 142,-1-1-892,-7-10-1225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2:06:38.5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32 158 9216,'-24'-22'2981,"17"12"-1228,8 4-281,0 5-1307,1 0-1,-1 0 0,0 0 1,1 1-1,-1-1 0,1 1 1,-1-1-1,1 1 0,-1-1 1,1 1-165,4-2 11,37-10 277,1 2 0,0 2 0,33-2-288,-1 0 74,-26 2-607,0-2 0,46-15 533,-63 16-1537,0 2-4451,-4 5 1940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EF87-2150-4F2D-AA11-616760AF91B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C1915-A420-429D-A302-86F387040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13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2BB8F-CB16-42D7-A204-1D5271C6F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5A244-6CE8-44A6-A5A4-1FC4FC3D1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87B29-B342-4FC6-A0B3-E21D6016C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75DCA-7021-4F64-8D6F-EBC18472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2ADB8-B49C-4E26-9384-2A524E138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2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14391-822D-4B33-9760-B1FED8698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4150E2-261F-4911-A25D-758A26E07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64D09-7234-4D46-B88E-BE47060C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15638-4587-4952-A41D-088DF3AB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9297F-B9FF-4E42-AEDB-D3D513D93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38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51CFD0-2D98-4E4E-A1EE-AB953132D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1C5D0-503F-4765-A9B0-4FE01EC4A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7ED44-EF2D-46FA-A4B8-38778FBF4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0211-714D-4939-AB0B-607B477E4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BCFB7-63A2-4D72-8BCC-713E1B0EF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6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26768-6783-4AED-80F0-6EBC4FAED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7DC34-6807-4C72-A9E4-F7A2A032B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5365A-0797-469E-A3B5-25A002716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EEA7C-5FCA-46BC-A2FB-A3E758F10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C0993-51E9-4D04-961C-7C3DB70FD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0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89DE-35C8-469F-B170-46037D4A8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9230D-CA84-4B1B-9307-8D5603A48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CE9B3-C794-4FD3-B094-AF9E205F4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BB670-761D-432A-8BCD-57378989D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1412-0E87-4681-956C-BE1ECE7E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52C9-F0ED-48E9-935F-F77186F77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7557E-0EB8-4020-B88C-837DC231D0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1CC268-259D-49BC-9A6E-92D750E6F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04A410-ABEC-46BD-8A65-58DBEDFCA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67027-3507-47ED-A17C-3BCBF434C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B9B207-7CE2-4286-86BF-7534DA8F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8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928B1-4B33-4FC4-A256-CBC438D8C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942E9-9E4B-4252-A31E-9F3D29E83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FE5E6-647D-40D1-8EFF-3460D7E97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6E371B-B50B-461D-B628-740C357B5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5EFBE9-09D7-46C4-B905-D0A42CAC2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C57BAE-B4C5-4C97-B93E-EC332E3D1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B3497-B683-4CF1-ACAA-111D1B86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532F72-9797-4B3E-B315-40C7736E2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3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78143-2437-406B-9C06-9D538BA4A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D2272D-CF99-4A11-8259-ED3BA1BD3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BB4199-8969-45DE-B6E9-091B76F67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7160A3-6333-406B-AA83-D4D09D44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5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AF010F-74D7-4640-B814-D98BFC22C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DCA13D-4EDD-4BE9-B92B-19A4DF241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1BA3D7-5C9E-4613-AFFB-522F9AE0E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173E5-E3C5-4E23-BD4B-401A2E409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A3098-0C90-460D-91F6-DFABA9C8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DC4F4-DAED-40B8-A556-0FDF4B03D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5FFC5-24E1-438A-B42D-88A66CAB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1264-9ED4-4F06-B72E-58ADBAB5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DE123-6824-4D86-A991-13E4F514D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4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3F47B-5EF8-48EA-A00E-EF669092A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FCC5CF-7194-49A8-8065-B698C74FF3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E72D84-0502-4E9A-9E16-CAC4BEC52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C9F85-17F8-471B-8242-44B276A4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3CDE-3483-40ED-AA64-4FCD40FFA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DA97A-DC90-46AA-8337-D60FC41E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3C9EE8-7898-466D-AEE7-883B36EB7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0966D-A19A-4844-A056-A289B043F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EA2BB-BFAF-4007-8A33-D346068AB9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DD19A-582D-4ACF-AB8F-8C43FD3B85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3F19A-68CE-4317-BB34-7E98CBFEC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0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70.png"/><Relationship Id="rId21" Type="http://schemas.openxmlformats.org/officeDocument/2006/relationships/image" Target="../media/image22.png"/><Relationship Id="rId63" Type="http://schemas.openxmlformats.org/officeDocument/2006/relationships/image" Target="../media/image43.png"/><Relationship Id="rId159" Type="http://schemas.openxmlformats.org/officeDocument/2006/relationships/image" Target="../media/image91.png"/><Relationship Id="rId170" Type="http://schemas.openxmlformats.org/officeDocument/2006/relationships/customXml" Target="../ink/ink85.xml"/><Relationship Id="rId226" Type="http://schemas.openxmlformats.org/officeDocument/2006/relationships/customXml" Target="../ink/ink113.xml"/><Relationship Id="rId11" Type="http://schemas.openxmlformats.org/officeDocument/2006/relationships/image" Target="../media/image17.png"/><Relationship Id="rId32" Type="http://schemas.openxmlformats.org/officeDocument/2006/relationships/customXml" Target="../ink/ink16.xml"/><Relationship Id="rId53" Type="http://schemas.openxmlformats.org/officeDocument/2006/relationships/image" Target="../media/image38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86.png"/><Relationship Id="rId5" Type="http://schemas.openxmlformats.org/officeDocument/2006/relationships/image" Target="../media/image14.png"/><Relationship Id="rId95" Type="http://schemas.openxmlformats.org/officeDocument/2006/relationships/image" Target="../media/image59.png"/><Relationship Id="rId160" Type="http://schemas.openxmlformats.org/officeDocument/2006/relationships/customXml" Target="../ink/ink80.xml"/><Relationship Id="rId181" Type="http://schemas.openxmlformats.org/officeDocument/2006/relationships/image" Target="../media/image102.png"/><Relationship Id="rId216" Type="http://schemas.openxmlformats.org/officeDocument/2006/relationships/customXml" Target="../ink/ink108.xml"/><Relationship Id="rId237" Type="http://schemas.openxmlformats.org/officeDocument/2006/relationships/image" Target="../media/image130.png"/><Relationship Id="rId258" Type="http://schemas.openxmlformats.org/officeDocument/2006/relationships/customXml" Target="../ink/ink129.xml"/><Relationship Id="rId279" Type="http://schemas.openxmlformats.org/officeDocument/2006/relationships/image" Target="../media/image151.png"/><Relationship Id="rId22" Type="http://schemas.openxmlformats.org/officeDocument/2006/relationships/customXml" Target="../ink/ink11.xml"/><Relationship Id="rId43" Type="http://schemas.openxmlformats.org/officeDocument/2006/relationships/image" Target="../media/image33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81.png"/><Relationship Id="rId85" Type="http://schemas.openxmlformats.org/officeDocument/2006/relationships/image" Target="../media/image54.png"/><Relationship Id="rId150" Type="http://schemas.openxmlformats.org/officeDocument/2006/relationships/customXml" Target="../ink/ink75.xml"/><Relationship Id="rId171" Type="http://schemas.openxmlformats.org/officeDocument/2006/relationships/image" Target="../media/image97.png"/><Relationship Id="rId192" Type="http://schemas.openxmlformats.org/officeDocument/2006/relationships/customXml" Target="../ink/ink96.xml"/><Relationship Id="rId206" Type="http://schemas.openxmlformats.org/officeDocument/2006/relationships/customXml" Target="../ink/ink103.xml"/><Relationship Id="rId227" Type="http://schemas.openxmlformats.org/officeDocument/2006/relationships/image" Target="../media/image125.png"/><Relationship Id="rId248" Type="http://schemas.openxmlformats.org/officeDocument/2006/relationships/customXml" Target="../ink/ink124.xml"/><Relationship Id="rId12" Type="http://schemas.openxmlformats.org/officeDocument/2006/relationships/customXml" Target="../ink/ink6.xml"/><Relationship Id="rId33" Type="http://schemas.openxmlformats.org/officeDocument/2006/relationships/image" Target="../media/image28.png"/><Relationship Id="rId108" Type="http://schemas.openxmlformats.org/officeDocument/2006/relationships/customXml" Target="../ink/ink54.xml"/><Relationship Id="rId129" Type="http://schemas.openxmlformats.org/officeDocument/2006/relationships/image" Target="../media/image76.png"/><Relationship Id="rId54" Type="http://schemas.openxmlformats.org/officeDocument/2006/relationships/customXml" Target="../ink/ink27.xml"/><Relationship Id="rId75" Type="http://schemas.openxmlformats.org/officeDocument/2006/relationships/image" Target="../media/image49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61" Type="http://schemas.openxmlformats.org/officeDocument/2006/relationships/image" Target="../media/image92.png"/><Relationship Id="rId182" Type="http://schemas.openxmlformats.org/officeDocument/2006/relationships/customXml" Target="../ink/ink91.xml"/><Relationship Id="rId217" Type="http://schemas.openxmlformats.org/officeDocument/2006/relationships/image" Target="../media/image120.png"/><Relationship Id="rId6" Type="http://schemas.openxmlformats.org/officeDocument/2006/relationships/customXml" Target="../ink/ink3.xml"/><Relationship Id="rId238" Type="http://schemas.openxmlformats.org/officeDocument/2006/relationships/customXml" Target="../ink/ink119.xml"/><Relationship Id="rId259" Type="http://schemas.openxmlformats.org/officeDocument/2006/relationships/image" Target="../media/image141.png"/><Relationship Id="rId23" Type="http://schemas.openxmlformats.org/officeDocument/2006/relationships/image" Target="../media/image23.png"/><Relationship Id="rId119" Type="http://schemas.openxmlformats.org/officeDocument/2006/relationships/image" Target="../media/image71.png"/><Relationship Id="rId44" Type="http://schemas.openxmlformats.org/officeDocument/2006/relationships/customXml" Target="../ink/ink22.xml"/><Relationship Id="rId65" Type="http://schemas.openxmlformats.org/officeDocument/2006/relationships/image" Target="../media/image44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51" Type="http://schemas.openxmlformats.org/officeDocument/2006/relationships/image" Target="../media/image87.png"/><Relationship Id="rId172" Type="http://schemas.openxmlformats.org/officeDocument/2006/relationships/customXml" Target="../ink/ink86.xml"/><Relationship Id="rId193" Type="http://schemas.openxmlformats.org/officeDocument/2006/relationships/image" Target="../media/image108.png"/><Relationship Id="rId207" Type="http://schemas.openxmlformats.org/officeDocument/2006/relationships/image" Target="../media/image115.png"/><Relationship Id="rId228" Type="http://schemas.openxmlformats.org/officeDocument/2006/relationships/customXml" Target="../ink/ink114.xml"/><Relationship Id="rId249" Type="http://schemas.openxmlformats.org/officeDocument/2006/relationships/image" Target="../media/image136.png"/><Relationship Id="rId13" Type="http://schemas.openxmlformats.org/officeDocument/2006/relationships/image" Target="../media/image18.png"/><Relationship Id="rId109" Type="http://schemas.openxmlformats.org/officeDocument/2006/relationships/image" Target="../media/image66.png"/><Relationship Id="rId260" Type="http://schemas.openxmlformats.org/officeDocument/2006/relationships/customXml" Target="../ink/ink130.xml"/><Relationship Id="rId34" Type="http://schemas.openxmlformats.org/officeDocument/2006/relationships/customXml" Target="../ink/ink17.xml"/><Relationship Id="rId55" Type="http://schemas.openxmlformats.org/officeDocument/2006/relationships/image" Target="../media/image39.png"/><Relationship Id="rId76" Type="http://schemas.openxmlformats.org/officeDocument/2006/relationships/customXml" Target="../ink/ink38.xml"/><Relationship Id="rId97" Type="http://schemas.openxmlformats.org/officeDocument/2006/relationships/image" Target="../media/image60.png"/><Relationship Id="rId120" Type="http://schemas.openxmlformats.org/officeDocument/2006/relationships/customXml" Target="../ink/ink60.xml"/><Relationship Id="rId141" Type="http://schemas.openxmlformats.org/officeDocument/2006/relationships/image" Target="../media/image82.png"/><Relationship Id="rId7" Type="http://schemas.openxmlformats.org/officeDocument/2006/relationships/image" Target="../media/image15.png"/><Relationship Id="rId162" Type="http://schemas.openxmlformats.org/officeDocument/2006/relationships/customXml" Target="../ink/ink81.xml"/><Relationship Id="rId183" Type="http://schemas.openxmlformats.org/officeDocument/2006/relationships/image" Target="../media/image103.png"/><Relationship Id="rId218" Type="http://schemas.openxmlformats.org/officeDocument/2006/relationships/customXml" Target="../ink/ink109.xml"/><Relationship Id="rId239" Type="http://schemas.openxmlformats.org/officeDocument/2006/relationships/image" Target="../media/image131.png"/><Relationship Id="rId250" Type="http://schemas.openxmlformats.org/officeDocument/2006/relationships/customXml" Target="../ink/ink125.xml"/><Relationship Id="rId271" Type="http://schemas.openxmlformats.org/officeDocument/2006/relationships/image" Target="../media/image147.png"/><Relationship Id="rId24" Type="http://schemas.openxmlformats.org/officeDocument/2006/relationships/customXml" Target="../ink/ink12.xml"/><Relationship Id="rId45" Type="http://schemas.openxmlformats.org/officeDocument/2006/relationships/image" Target="../media/image34.png"/><Relationship Id="rId66" Type="http://schemas.openxmlformats.org/officeDocument/2006/relationships/customXml" Target="../ink/ink33.xml"/><Relationship Id="rId87" Type="http://schemas.openxmlformats.org/officeDocument/2006/relationships/image" Target="../media/image55.png"/><Relationship Id="rId110" Type="http://schemas.openxmlformats.org/officeDocument/2006/relationships/customXml" Target="../ink/ink55.xml"/><Relationship Id="rId131" Type="http://schemas.openxmlformats.org/officeDocument/2006/relationships/image" Target="../media/image77.png"/><Relationship Id="rId152" Type="http://schemas.openxmlformats.org/officeDocument/2006/relationships/customXml" Target="../ink/ink76.xml"/><Relationship Id="rId173" Type="http://schemas.openxmlformats.org/officeDocument/2006/relationships/image" Target="../media/image98.png"/><Relationship Id="rId194" Type="http://schemas.openxmlformats.org/officeDocument/2006/relationships/customXml" Target="../ink/ink97.xml"/><Relationship Id="rId208" Type="http://schemas.openxmlformats.org/officeDocument/2006/relationships/customXml" Target="../ink/ink104.xml"/><Relationship Id="rId229" Type="http://schemas.openxmlformats.org/officeDocument/2006/relationships/image" Target="../media/image126.png"/><Relationship Id="rId240" Type="http://schemas.openxmlformats.org/officeDocument/2006/relationships/customXml" Target="../ink/ink120.xml"/><Relationship Id="rId14" Type="http://schemas.openxmlformats.org/officeDocument/2006/relationships/customXml" Target="../ink/ink7.xml"/><Relationship Id="rId35" Type="http://schemas.openxmlformats.org/officeDocument/2006/relationships/image" Target="../media/image29.png"/><Relationship Id="rId56" Type="http://schemas.openxmlformats.org/officeDocument/2006/relationships/customXml" Target="../ink/ink28.xml"/><Relationship Id="rId77" Type="http://schemas.openxmlformats.org/officeDocument/2006/relationships/image" Target="../media/image50.png"/><Relationship Id="rId100" Type="http://schemas.openxmlformats.org/officeDocument/2006/relationships/customXml" Target="../ink/ink50.xml"/><Relationship Id="rId8" Type="http://schemas.openxmlformats.org/officeDocument/2006/relationships/customXml" Target="../ink/ink4.xml"/><Relationship Id="rId98" Type="http://schemas.openxmlformats.org/officeDocument/2006/relationships/customXml" Target="../ink/ink49.xml"/><Relationship Id="rId121" Type="http://schemas.openxmlformats.org/officeDocument/2006/relationships/image" Target="../media/image72.png"/><Relationship Id="rId142" Type="http://schemas.openxmlformats.org/officeDocument/2006/relationships/customXml" Target="../ink/ink71.xml"/><Relationship Id="rId163" Type="http://schemas.openxmlformats.org/officeDocument/2006/relationships/image" Target="../media/image93.png"/><Relationship Id="rId184" Type="http://schemas.openxmlformats.org/officeDocument/2006/relationships/customXml" Target="../ink/ink92.xml"/><Relationship Id="rId219" Type="http://schemas.openxmlformats.org/officeDocument/2006/relationships/image" Target="../media/image121.png"/><Relationship Id="rId230" Type="http://schemas.openxmlformats.org/officeDocument/2006/relationships/customXml" Target="../ink/ink115.xml"/><Relationship Id="rId251" Type="http://schemas.openxmlformats.org/officeDocument/2006/relationships/image" Target="../media/image137.png"/><Relationship Id="rId25" Type="http://schemas.openxmlformats.org/officeDocument/2006/relationships/image" Target="../media/image24.png"/><Relationship Id="rId46" Type="http://schemas.openxmlformats.org/officeDocument/2006/relationships/customXml" Target="../ink/ink23.xml"/><Relationship Id="rId67" Type="http://schemas.openxmlformats.org/officeDocument/2006/relationships/image" Target="../media/image45.png"/><Relationship Id="rId272" Type="http://schemas.openxmlformats.org/officeDocument/2006/relationships/customXml" Target="../ink/ink132.xml"/><Relationship Id="rId88" Type="http://schemas.openxmlformats.org/officeDocument/2006/relationships/customXml" Target="../ink/ink44.xml"/><Relationship Id="rId111" Type="http://schemas.openxmlformats.org/officeDocument/2006/relationships/image" Target="../media/image67.png"/><Relationship Id="rId132" Type="http://schemas.openxmlformats.org/officeDocument/2006/relationships/customXml" Target="../ink/ink66.xml"/><Relationship Id="rId153" Type="http://schemas.openxmlformats.org/officeDocument/2006/relationships/image" Target="../media/image88.png"/><Relationship Id="rId174" Type="http://schemas.openxmlformats.org/officeDocument/2006/relationships/customXml" Target="../ink/ink87.xml"/><Relationship Id="rId195" Type="http://schemas.openxmlformats.org/officeDocument/2006/relationships/image" Target="../media/image109.png"/><Relationship Id="rId209" Type="http://schemas.openxmlformats.org/officeDocument/2006/relationships/image" Target="../media/image116.png"/><Relationship Id="rId220" Type="http://schemas.openxmlformats.org/officeDocument/2006/relationships/customXml" Target="../ink/ink110.xml"/><Relationship Id="rId241" Type="http://schemas.openxmlformats.org/officeDocument/2006/relationships/image" Target="../media/image132.png"/><Relationship Id="rId15" Type="http://schemas.openxmlformats.org/officeDocument/2006/relationships/image" Target="../media/image19.png"/><Relationship Id="rId36" Type="http://schemas.openxmlformats.org/officeDocument/2006/relationships/customXml" Target="../ink/ink18.xml"/><Relationship Id="rId57" Type="http://schemas.openxmlformats.org/officeDocument/2006/relationships/image" Target="../media/image40.png"/><Relationship Id="rId78" Type="http://schemas.openxmlformats.org/officeDocument/2006/relationships/customXml" Target="../ink/ink39.xml"/><Relationship Id="rId99" Type="http://schemas.openxmlformats.org/officeDocument/2006/relationships/image" Target="../media/image61.png"/><Relationship Id="rId101" Type="http://schemas.openxmlformats.org/officeDocument/2006/relationships/image" Target="../media/image62.png"/><Relationship Id="rId122" Type="http://schemas.openxmlformats.org/officeDocument/2006/relationships/customXml" Target="../ink/ink61.xml"/><Relationship Id="rId143" Type="http://schemas.openxmlformats.org/officeDocument/2006/relationships/image" Target="../media/image83.png"/><Relationship Id="rId164" Type="http://schemas.openxmlformats.org/officeDocument/2006/relationships/customXml" Target="../ink/ink82.xml"/><Relationship Id="rId185" Type="http://schemas.openxmlformats.org/officeDocument/2006/relationships/image" Target="../media/image104.png"/><Relationship Id="rId9" Type="http://schemas.openxmlformats.org/officeDocument/2006/relationships/image" Target="../media/image16.png"/><Relationship Id="rId210" Type="http://schemas.openxmlformats.org/officeDocument/2006/relationships/customXml" Target="../ink/ink105.xml"/><Relationship Id="rId26" Type="http://schemas.openxmlformats.org/officeDocument/2006/relationships/customXml" Target="../ink/ink13.xml"/><Relationship Id="rId231" Type="http://schemas.openxmlformats.org/officeDocument/2006/relationships/image" Target="../media/image127.png"/><Relationship Id="rId252" Type="http://schemas.openxmlformats.org/officeDocument/2006/relationships/customXml" Target="../ink/ink126.xml"/><Relationship Id="rId273" Type="http://schemas.openxmlformats.org/officeDocument/2006/relationships/image" Target="../media/image148.png"/><Relationship Id="rId47" Type="http://schemas.openxmlformats.org/officeDocument/2006/relationships/image" Target="../media/image35.png"/><Relationship Id="rId68" Type="http://schemas.openxmlformats.org/officeDocument/2006/relationships/customXml" Target="../ink/ink34.xml"/><Relationship Id="rId89" Type="http://schemas.openxmlformats.org/officeDocument/2006/relationships/image" Target="../media/image56.png"/><Relationship Id="rId112" Type="http://schemas.openxmlformats.org/officeDocument/2006/relationships/customXml" Target="../ink/ink56.xml"/><Relationship Id="rId133" Type="http://schemas.openxmlformats.org/officeDocument/2006/relationships/image" Target="../media/image78.png"/><Relationship Id="rId154" Type="http://schemas.openxmlformats.org/officeDocument/2006/relationships/customXml" Target="../ink/ink77.xml"/><Relationship Id="rId175" Type="http://schemas.openxmlformats.org/officeDocument/2006/relationships/image" Target="../media/image99.png"/><Relationship Id="rId196" Type="http://schemas.openxmlformats.org/officeDocument/2006/relationships/customXml" Target="../ink/ink98.xml"/><Relationship Id="rId200" Type="http://schemas.openxmlformats.org/officeDocument/2006/relationships/customXml" Target="../ink/ink100.xml"/><Relationship Id="rId16" Type="http://schemas.openxmlformats.org/officeDocument/2006/relationships/customXml" Target="../ink/ink8.xml"/><Relationship Id="rId221" Type="http://schemas.openxmlformats.org/officeDocument/2006/relationships/image" Target="../media/image122.png"/><Relationship Id="rId242" Type="http://schemas.openxmlformats.org/officeDocument/2006/relationships/customXml" Target="../ink/ink121.xml"/><Relationship Id="rId37" Type="http://schemas.openxmlformats.org/officeDocument/2006/relationships/image" Target="../media/image30.png"/><Relationship Id="rId58" Type="http://schemas.openxmlformats.org/officeDocument/2006/relationships/customXml" Target="../ink/ink29.xml"/><Relationship Id="rId79" Type="http://schemas.openxmlformats.org/officeDocument/2006/relationships/image" Target="../media/image51.png"/><Relationship Id="rId102" Type="http://schemas.openxmlformats.org/officeDocument/2006/relationships/customXml" Target="../ink/ink51.xml"/><Relationship Id="rId123" Type="http://schemas.openxmlformats.org/officeDocument/2006/relationships/image" Target="../media/image73.png"/><Relationship Id="rId144" Type="http://schemas.openxmlformats.org/officeDocument/2006/relationships/customXml" Target="../ink/ink72.xml"/><Relationship Id="rId90" Type="http://schemas.openxmlformats.org/officeDocument/2006/relationships/customXml" Target="../ink/ink45.xml"/><Relationship Id="rId165" Type="http://schemas.openxmlformats.org/officeDocument/2006/relationships/image" Target="../media/image94.png"/><Relationship Id="rId186" Type="http://schemas.openxmlformats.org/officeDocument/2006/relationships/customXml" Target="../ink/ink93.xml"/><Relationship Id="rId211" Type="http://schemas.openxmlformats.org/officeDocument/2006/relationships/image" Target="../media/image117.png"/><Relationship Id="rId232" Type="http://schemas.openxmlformats.org/officeDocument/2006/relationships/customXml" Target="../ink/ink116.xml"/><Relationship Id="rId253" Type="http://schemas.openxmlformats.org/officeDocument/2006/relationships/image" Target="../media/image138.png"/><Relationship Id="rId274" Type="http://schemas.openxmlformats.org/officeDocument/2006/relationships/customXml" Target="../ink/ink133.xml"/><Relationship Id="rId27" Type="http://schemas.openxmlformats.org/officeDocument/2006/relationships/image" Target="../media/image25.png"/><Relationship Id="rId48" Type="http://schemas.openxmlformats.org/officeDocument/2006/relationships/customXml" Target="../ink/ink24.xml"/><Relationship Id="rId69" Type="http://schemas.openxmlformats.org/officeDocument/2006/relationships/image" Target="../media/image46.png"/><Relationship Id="rId113" Type="http://schemas.openxmlformats.org/officeDocument/2006/relationships/image" Target="../media/image68.png"/><Relationship Id="rId134" Type="http://schemas.openxmlformats.org/officeDocument/2006/relationships/customXml" Target="../ink/ink67.xml"/><Relationship Id="rId80" Type="http://schemas.openxmlformats.org/officeDocument/2006/relationships/customXml" Target="../ink/ink40.xml"/><Relationship Id="rId155" Type="http://schemas.openxmlformats.org/officeDocument/2006/relationships/image" Target="../media/image89.png"/><Relationship Id="rId176" Type="http://schemas.openxmlformats.org/officeDocument/2006/relationships/customXml" Target="../ink/ink88.xml"/><Relationship Id="rId197" Type="http://schemas.openxmlformats.org/officeDocument/2006/relationships/image" Target="../media/image110.png"/><Relationship Id="rId201" Type="http://schemas.openxmlformats.org/officeDocument/2006/relationships/image" Target="../media/image112.png"/><Relationship Id="rId222" Type="http://schemas.openxmlformats.org/officeDocument/2006/relationships/customXml" Target="../ink/ink111.xml"/><Relationship Id="rId243" Type="http://schemas.openxmlformats.org/officeDocument/2006/relationships/image" Target="../media/image133.png"/><Relationship Id="rId17" Type="http://schemas.openxmlformats.org/officeDocument/2006/relationships/image" Target="../media/image20.png"/><Relationship Id="rId38" Type="http://schemas.openxmlformats.org/officeDocument/2006/relationships/customXml" Target="../ink/ink19.xml"/><Relationship Id="rId59" Type="http://schemas.openxmlformats.org/officeDocument/2006/relationships/image" Target="../media/image41.png"/><Relationship Id="rId103" Type="http://schemas.openxmlformats.org/officeDocument/2006/relationships/image" Target="../media/image63.png"/><Relationship Id="rId124" Type="http://schemas.openxmlformats.org/officeDocument/2006/relationships/customXml" Target="../ink/ink62.xml"/><Relationship Id="rId70" Type="http://schemas.openxmlformats.org/officeDocument/2006/relationships/customXml" Target="../ink/ink35.xml"/><Relationship Id="rId91" Type="http://schemas.openxmlformats.org/officeDocument/2006/relationships/image" Target="../media/image57.png"/><Relationship Id="rId145" Type="http://schemas.openxmlformats.org/officeDocument/2006/relationships/image" Target="../media/image84.png"/><Relationship Id="rId166" Type="http://schemas.openxmlformats.org/officeDocument/2006/relationships/customXml" Target="../ink/ink83.xml"/><Relationship Id="rId187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212" Type="http://schemas.openxmlformats.org/officeDocument/2006/relationships/customXml" Target="../ink/ink106.xml"/><Relationship Id="rId233" Type="http://schemas.openxmlformats.org/officeDocument/2006/relationships/image" Target="../media/image128.png"/><Relationship Id="rId254" Type="http://schemas.openxmlformats.org/officeDocument/2006/relationships/customXml" Target="../ink/ink127.xml"/><Relationship Id="rId28" Type="http://schemas.openxmlformats.org/officeDocument/2006/relationships/customXml" Target="../ink/ink14.xml"/><Relationship Id="rId49" Type="http://schemas.openxmlformats.org/officeDocument/2006/relationships/image" Target="../media/image36.png"/><Relationship Id="rId114" Type="http://schemas.openxmlformats.org/officeDocument/2006/relationships/customXml" Target="../ink/ink57.xml"/><Relationship Id="rId275" Type="http://schemas.openxmlformats.org/officeDocument/2006/relationships/image" Target="../media/image149.png"/><Relationship Id="rId60" Type="http://schemas.openxmlformats.org/officeDocument/2006/relationships/customXml" Target="../ink/ink30.xml"/><Relationship Id="rId81" Type="http://schemas.openxmlformats.org/officeDocument/2006/relationships/image" Target="../media/image52.png"/><Relationship Id="rId135" Type="http://schemas.openxmlformats.org/officeDocument/2006/relationships/image" Target="../media/image79.png"/><Relationship Id="rId156" Type="http://schemas.openxmlformats.org/officeDocument/2006/relationships/customXml" Target="../ink/ink78.xml"/><Relationship Id="rId177" Type="http://schemas.openxmlformats.org/officeDocument/2006/relationships/image" Target="../media/image100.png"/><Relationship Id="rId198" Type="http://schemas.openxmlformats.org/officeDocument/2006/relationships/customXml" Target="../ink/ink99.xml"/><Relationship Id="rId202" Type="http://schemas.openxmlformats.org/officeDocument/2006/relationships/customXml" Target="../ink/ink101.xml"/><Relationship Id="rId223" Type="http://schemas.openxmlformats.org/officeDocument/2006/relationships/image" Target="../media/image123.png"/><Relationship Id="rId244" Type="http://schemas.openxmlformats.org/officeDocument/2006/relationships/customXml" Target="../ink/ink122.xml"/><Relationship Id="rId18" Type="http://schemas.openxmlformats.org/officeDocument/2006/relationships/customXml" Target="../ink/ink9.xml"/><Relationship Id="rId39" Type="http://schemas.openxmlformats.org/officeDocument/2006/relationships/image" Target="../media/image31.png"/><Relationship Id="rId265" Type="http://schemas.openxmlformats.org/officeDocument/2006/relationships/image" Target="../media/image144.png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74.png"/><Relationship Id="rId146" Type="http://schemas.openxmlformats.org/officeDocument/2006/relationships/customXml" Target="../ink/ink73.xml"/><Relationship Id="rId167" Type="http://schemas.openxmlformats.org/officeDocument/2006/relationships/image" Target="../media/image95.png"/><Relationship Id="rId188" Type="http://schemas.openxmlformats.org/officeDocument/2006/relationships/customXml" Target="../ink/ink94.xml"/><Relationship Id="rId71" Type="http://schemas.openxmlformats.org/officeDocument/2006/relationships/image" Target="../media/image47.png"/><Relationship Id="rId92" Type="http://schemas.openxmlformats.org/officeDocument/2006/relationships/customXml" Target="../ink/ink46.xml"/><Relationship Id="rId213" Type="http://schemas.openxmlformats.org/officeDocument/2006/relationships/image" Target="../media/image118.png"/><Relationship Id="rId234" Type="http://schemas.openxmlformats.org/officeDocument/2006/relationships/customXml" Target="../ink/ink117.xml"/><Relationship Id="rId2" Type="http://schemas.openxmlformats.org/officeDocument/2006/relationships/customXml" Target="../ink/ink1.xml"/><Relationship Id="rId29" Type="http://schemas.openxmlformats.org/officeDocument/2006/relationships/image" Target="../media/image26.png"/><Relationship Id="rId255" Type="http://schemas.openxmlformats.org/officeDocument/2006/relationships/image" Target="../media/image139.png"/><Relationship Id="rId276" Type="http://schemas.openxmlformats.org/officeDocument/2006/relationships/customXml" Target="../ink/ink134.xml"/><Relationship Id="rId40" Type="http://schemas.openxmlformats.org/officeDocument/2006/relationships/customXml" Target="../ink/ink20.xml"/><Relationship Id="rId115" Type="http://schemas.openxmlformats.org/officeDocument/2006/relationships/image" Target="../media/image69.png"/><Relationship Id="rId136" Type="http://schemas.openxmlformats.org/officeDocument/2006/relationships/customXml" Target="../ink/ink68.xml"/><Relationship Id="rId157" Type="http://schemas.openxmlformats.org/officeDocument/2006/relationships/image" Target="../media/image90.png"/><Relationship Id="rId178" Type="http://schemas.openxmlformats.org/officeDocument/2006/relationships/customXml" Target="../ink/ink89.xml"/><Relationship Id="rId61" Type="http://schemas.openxmlformats.org/officeDocument/2006/relationships/image" Target="../media/image42.png"/><Relationship Id="rId82" Type="http://schemas.openxmlformats.org/officeDocument/2006/relationships/customXml" Target="../ink/ink41.xml"/><Relationship Id="rId199" Type="http://schemas.openxmlformats.org/officeDocument/2006/relationships/image" Target="../media/image111.png"/><Relationship Id="rId203" Type="http://schemas.openxmlformats.org/officeDocument/2006/relationships/image" Target="../media/image113.png"/><Relationship Id="rId19" Type="http://schemas.openxmlformats.org/officeDocument/2006/relationships/image" Target="../media/image21.png"/><Relationship Id="rId224" Type="http://schemas.openxmlformats.org/officeDocument/2006/relationships/customXml" Target="../ink/ink112.xml"/><Relationship Id="rId245" Type="http://schemas.openxmlformats.org/officeDocument/2006/relationships/image" Target="../media/image134.png"/><Relationship Id="rId266" Type="http://schemas.openxmlformats.org/officeDocument/2006/relationships/customXml" Target="../ink/ink131.xml"/><Relationship Id="rId30" Type="http://schemas.openxmlformats.org/officeDocument/2006/relationships/customXml" Target="../ink/ink15.xml"/><Relationship Id="rId105" Type="http://schemas.openxmlformats.org/officeDocument/2006/relationships/image" Target="../media/image64.png"/><Relationship Id="rId126" Type="http://schemas.openxmlformats.org/officeDocument/2006/relationships/customXml" Target="../ink/ink63.xml"/><Relationship Id="rId147" Type="http://schemas.openxmlformats.org/officeDocument/2006/relationships/image" Target="../media/image85.png"/><Relationship Id="rId168" Type="http://schemas.openxmlformats.org/officeDocument/2006/relationships/customXml" Target="../ink/ink84.xml"/><Relationship Id="rId51" Type="http://schemas.openxmlformats.org/officeDocument/2006/relationships/image" Target="../media/image37.png"/><Relationship Id="rId72" Type="http://schemas.openxmlformats.org/officeDocument/2006/relationships/customXml" Target="../ink/ink36.xml"/><Relationship Id="rId93" Type="http://schemas.openxmlformats.org/officeDocument/2006/relationships/image" Target="../media/image58.png"/><Relationship Id="rId189" Type="http://schemas.openxmlformats.org/officeDocument/2006/relationships/image" Target="../media/image106.png"/><Relationship Id="rId3" Type="http://schemas.openxmlformats.org/officeDocument/2006/relationships/image" Target="../media/image13.png"/><Relationship Id="rId214" Type="http://schemas.openxmlformats.org/officeDocument/2006/relationships/customXml" Target="../ink/ink107.xml"/><Relationship Id="rId235" Type="http://schemas.openxmlformats.org/officeDocument/2006/relationships/image" Target="../media/image129.png"/><Relationship Id="rId256" Type="http://schemas.openxmlformats.org/officeDocument/2006/relationships/customXml" Target="../ink/ink128.xml"/><Relationship Id="rId277" Type="http://schemas.openxmlformats.org/officeDocument/2006/relationships/image" Target="../media/image150.png"/><Relationship Id="rId116" Type="http://schemas.openxmlformats.org/officeDocument/2006/relationships/customXml" Target="../ink/ink58.xml"/><Relationship Id="rId137" Type="http://schemas.openxmlformats.org/officeDocument/2006/relationships/image" Target="../media/image80.png"/><Relationship Id="rId158" Type="http://schemas.openxmlformats.org/officeDocument/2006/relationships/customXml" Target="../ink/ink79.xml"/><Relationship Id="rId20" Type="http://schemas.openxmlformats.org/officeDocument/2006/relationships/customXml" Target="../ink/ink10.xml"/><Relationship Id="rId41" Type="http://schemas.openxmlformats.org/officeDocument/2006/relationships/image" Target="../media/image32.png"/><Relationship Id="rId62" Type="http://schemas.openxmlformats.org/officeDocument/2006/relationships/customXml" Target="../ink/ink31.xml"/><Relationship Id="rId83" Type="http://schemas.openxmlformats.org/officeDocument/2006/relationships/image" Target="../media/image53.png"/><Relationship Id="rId179" Type="http://schemas.openxmlformats.org/officeDocument/2006/relationships/image" Target="../media/image101.png"/><Relationship Id="rId190" Type="http://schemas.openxmlformats.org/officeDocument/2006/relationships/customXml" Target="../ink/ink95.xml"/><Relationship Id="rId204" Type="http://schemas.openxmlformats.org/officeDocument/2006/relationships/customXml" Target="../ink/ink102.xml"/><Relationship Id="rId225" Type="http://schemas.openxmlformats.org/officeDocument/2006/relationships/image" Target="../media/image124.png"/><Relationship Id="rId246" Type="http://schemas.openxmlformats.org/officeDocument/2006/relationships/customXml" Target="../ink/ink123.xml"/><Relationship Id="rId106" Type="http://schemas.openxmlformats.org/officeDocument/2006/relationships/customXml" Target="../ink/ink53.xml"/><Relationship Id="rId127" Type="http://schemas.openxmlformats.org/officeDocument/2006/relationships/image" Target="../media/image75.png"/><Relationship Id="rId10" Type="http://schemas.openxmlformats.org/officeDocument/2006/relationships/customXml" Target="../ink/ink5.xml"/><Relationship Id="rId31" Type="http://schemas.openxmlformats.org/officeDocument/2006/relationships/image" Target="../media/image27.png"/><Relationship Id="rId52" Type="http://schemas.openxmlformats.org/officeDocument/2006/relationships/customXml" Target="../ink/ink26.xml"/><Relationship Id="rId73" Type="http://schemas.openxmlformats.org/officeDocument/2006/relationships/image" Target="../media/image48.png"/><Relationship Id="rId94" Type="http://schemas.openxmlformats.org/officeDocument/2006/relationships/customXml" Target="../ink/ink47.xml"/><Relationship Id="rId148" Type="http://schemas.openxmlformats.org/officeDocument/2006/relationships/customXml" Target="../ink/ink74.xml"/><Relationship Id="rId169" Type="http://schemas.openxmlformats.org/officeDocument/2006/relationships/image" Target="../media/image96.png"/><Relationship Id="rId4" Type="http://schemas.openxmlformats.org/officeDocument/2006/relationships/customXml" Target="../ink/ink2.xml"/><Relationship Id="rId180" Type="http://schemas.openxmlformats.org/officeDocument/2006/relationships/customXml" Target="../ink/ink90.xml"/><Relationship Id="rId215" Type="http://schemas.openxmlformats.org/officeDocument/2006/relationships/image" Target="../media/image119.png"/><Relationship Id="rId236" Type="http://schemas.openxmlformats.org/officeDocument/2006/relationships/customXml" Target="../ink/ink118.xml"/><Relationship Id="rId257" Type="http://schemas.openxmlformats.org/officeDocument/2006/relationships/image" Target="../media/image140.png"/><Relationship Id="rId278" Type="http://schemas.openxmlformats.org/officeDocument/2006/relationships/customXml" Target="../ink/ink135.xml"/><Relationship Id="rId42" Type="http://schemas.openxmlformats.org/officeDocument/2006/relationships/customXml" Target="../ink/ink21.xml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91" Type="http://schemas.openxmlformats.org/officeDocument/2006/relationships/image" Target="../media/image107.png"/><Relationship Id="rId205" Type="http://schemas.openxmlformats.org/officeDocument/2006/relationships/image" Target="../media/image114.png"/><Relationship Id="rId247" Type="http://schemas.openxmlformats.org/officeDocument/2006/relationships/image" Target="../media/image135.png"/><Relationship Id="rId107" Type="http://schemas.openxmlformats.org/officeDocument/2006/relationships/image" Target="../media/image6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4.png"/><Relationship Id="rId2" Type="http://schemas.openxmlformats.org/officeDocument/2006/relationships/image" Target="../media/image15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056C-3EA7-4986-A0C6-C37B3CE0D5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Satisfiability Modulo Theories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3BEDE-6E7B-4EAB-903A-3B7C6C89D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204960" cy="1853882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Lecture 3(a)</a:t>
            </a:r>
          </a:p>
          <a:p>
            <a:endParaRPr lang="en-US" sz="2800" dirty="0"/>
          </a:p>
          <a:p>
            <a:r>
              <a:rPr lang="en-US" sz="2800" dirty="0"/>
              <a:t>Sriram Rajamani</a:t>
            </a:r>
          </a:p>
          <a:p>
            <a:endParaRPr lang="en-US" sz="2800" dirty="0"/>
          </a:p>
          <a:p>
            <a:r>
              <a:rPr lang="en-US" sz="2800" dirty="0"/>
              <a:t>(some parts adapted from notes/slides by Leo </a:t>
            </a:r>
            <a:r>
              <a:rPr lang="en-US" sz="2800" dirty="0" err="1"/>
              <a:t>DeMoura</a:t>
            </a:r>
            <a:r>
              <a:rPr lang="en-US" sz="2800" dirty="0"/>
              <a:t> and Emina Torlak)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979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A83C7-06B8-4DA9-B862-DE1620CD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2DC7C9-F53E-47BB-A849-D777944121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be integers with the binary operator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/>
                  <a:t>, and binary 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The formula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 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,  is satisfiable, since under the interpretation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 4, 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 8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we have that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⊨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The formula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+1 &lt;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unsatisfiable, since there is no  interpretation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⊨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The formula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&lt;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+1 </m:t>
                    </m:r>
                  </m:oMath>
                </a14:m>
                <a:r>
                  <a:rPr lang="en-US" dirty="0"/>
                  <a:t> is valid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, since for all interpretations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we have that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⊨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2DC7C9-F53E-47BB-A849-D777944121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3874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17609-9E6E-4E4A-8791-22F91D24F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34A095-7A0B-4466-859E-1148EA0752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Consider the model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which is the set of reals with unary predicates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𝑃𝑟𝑖𝑚𝑒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(),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𝑛𝑡𝑒𝑔𝑒𝑟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r>
                  <a:rPr lang="en-US" dirty="0"/>
                  <a:t> and the unary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𝑠𝑞𝑟𝑡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r>
                  <a:rPr lang="en-US" dirty="0"/>
                  <a:t>The formula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it-IT" dirty="0"/>
                  <a:t> </a:t>
                </a:r>
                <a14:m>
                  <m:oMath xmlns:m="http://schemas.openxmlformats.org/officeDocument/2006/math">
                    <m:r>
                      <a:rPr lang="it-IT" i="1" dirty="0">
                        <a:latin typeface="Cambria Math" panose="02040503050406030204" pitchFamily="18" charset="0"/>
                      </a:rPr>
                      <m:t>𝑖𝑠𝑃𝑟𝑖𝑚𝑒</m:t>
                    </m:r>
                    <m:d>
                      <m:dPr>
                        <m:ctrlPr>
                          <a:rPr lang="it-IT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it-IT" i="1" dirty="0">
                        <a:latin typeface="Cambria Math" panose="02040503050406030204" pitchFamily="18" charset="0"/>
                      </a:rPr>
                      <m:t>¬ </m:t>
                    </m:r>
                    <m:r>
                      <a:rPr lang="it-IT" i="1" dirty="0">
                        <a:latin typeface="Cambria Math" panose="02040503050406030204" pitchFamily="18" charset="0"/>
                      </a:rPr>
                      <m:t>𝑖𝑠𝐼𝑛𝑡𝑒𝑔𝑒𝑟</m:t>
                    </m:r>
                    <m:r>
                      <a:rPr lang="it-IT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it-IT" i="1" dirty="0">
                        <a:latin typeface="Cambria Math" panose="02040503050406030204" pitchFamily="18" charset="0"/>
                      </a:rPr>
                      <m:t>𝑠𝑞𝑟𝑡</m:t>
                    </m:r>
                    <m:r>
                      <a:rPr lang="it-IT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it-IT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it-IT" i="1" dirty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is valid in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, since for all interpretations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we have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⊨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34A095-7A0B-4466-859E-1148EA0752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9594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1E796-E197-4A42-A27F-4DBFDCBC1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(3)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5F1BAE7-944C-41C3-9558-407CDA7B3576}"/>
              </a:ext>
            </a:extLst>
          </p:cNvPr>
          <p:cNvGrpSpPr/>
          <p:nvPr/>
        </p:nvGrpSpPr>
        <p:grpSpPr>
          <a:xfrm>
            <a:off x="1367830" y="1142274"/>
            <a:ext cx="10707330" cy="5278846"/>
            <a:chOff x="1367830" y="1142274"/>
            <a:chExt cx="10671539" cy="5259960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6C68D8F9-1A8C-4A08-8076-59CE420F8054}"/>
                </a:ext>
              </a:extLst>
            </p:cNvPr>
            <p:cNvGrpSpPr/>
            <p:nvPr/>
          </p:nvGrpSpPr>
          <p:grpSpPr>
            <a:xfrm>
              <a:off x="3976750" y="1223274"/>
              <a:ext cx="585720" cy="696960"/>
              <a:chOff x="3976750" y="1223274"/>
              <a:chExt cx="585720" cy="696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4C7147A1-540B-4B82-863B-4E2ADF464EE3}"/>
                      </a:ext>
                    </a:extLst>
                  </p14:cNvPr>
                  <p14:cNvContentPartPr/>
                  <p14:nvPr/>
                </p14:nvContentPartPr>
                <p14:xfrm>
                  <a:off x="4045150" y="1727994"/>
                  <a:ext cx="302400" cy="16524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4C7147A1-540B-4B82-863B-4E2ADF464EE3}"/>
                      </a:ext>
                    </a:extLst>
                  </p:cNvPr>
                  <p:cNvPicPr/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4027510" y="1710354"/>
                    <a:ext cx="338040" cy="200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">
                <p14:nvContentPartPr>
                  <p14:cNvPr id="32" name="Ink 31">
                    <a:extLst>
                      <a:ext uri="{FF2B5EF4-FFF2-40B4-BE49-F238E27FC236}">
                        <a16:creationId xmlns:a16="http://schemas.microsoft.com/office/drawing/2014/main" id="{F0EE55C3-A523-480F-BBF4-268217BB5FBC}"/>
                      </a:ext>
                    </a:extLst>
                  </p14:cNvPr>
                  <p14:cNvContentPartPr/>
                  <p14:nvPr/>
                </p14:nvContentPartPr>
                <p14:xfrm>
                  <a:off x="4149550" y="1744554"/>
                  <a:ext cx="179640" cy="10296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F0EE55C3-A523-480F-BBF4-268217BB5FBC}"/>
                      </a:ext>
                    </a:extLst>
                  </p:cNvPr>
                  <p:cNvPicPr/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4131550" y="1726914"/>
                    <a:ext cx="215280" cy="138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">
                <p14:nvContentPartPr>
                  <p14:cNvPr id="34" name="Ink 33">
                    <a:extLst>
                      <a:ext uri="{FF2B5EF4-FFF2-40B4-BE49-F238E27FC236}">
                        <a16:creationId xmlns:a16="http://schemas.microsoft.com/office/drawing/2014/main" id="{AAC985FA-028A-4465-9951-1165737E1EFC}"/>
                      </a:ext>
                    </a:extLst>
                  </p14:cNvPr>
                  <p14:cNvContentPartPr/>
                  <p14:nvPr/>
                </p14:nvContentPartPr>
                <p14:xfrm>
                  <a:off x="3976750" y="1223274"/>
                  <a:ext cx="286560" cy="573480"/>
                </p14:xfrm>
              </p:contentPart>
            </mc:Choice>
            <mc:Fallback xmlns="">
              <p:pic>
                <p:nvPicPr>
                  <p:cNvPr id="34" name="Ink 33">
                    <a:extLst>
                      <a:ext uri="{FF2B5EF4-FFF2-40B4-BE49-F238E27FC236}">
                        <a16:creationId xmlns:a16="http://schemas.microsoft.com/office/drawing/2014/main" id="{AAC985FA-028A-4465-9951-1165737E1EFC}"/>
                      </a:ext>
                    </a:extLst>
                  </p:cNvPr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3959110" y="1205274"/>
                    <a:ext cx="322200" cy="609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35" name="Ink 34">
                    <a:extLst>
                      <a:ext uri="{FF2B5EF4-FFF2-40B4-BE49-F238E27FC236}">
                        <a16:creationId xmlns:a16="http://schemas.microsoft.com/office/drawing/2014/main" id="{4709DD6C-1841-4592-BEA6-5B80F18CABA8}"/>
                      </a:ext>
                    </a:extLst>
                  </p14:cNvPr>
                  <p14:cNvContentPartPr/>
                  <p14:nvPr/>
                </p14:nvContentPartPr>
                <p14:xfrm>
                  <a:off x="4523950" y="1824474"/>
                  <a:ext cx="38520" cy="95760"/>
                </p14:xfrm>
              </p:contentPart>
            </mc:Choice>
            <mc:Fallback xmlns="">
              <p:pic>
                <p:nvPicPr>
                  <p:cNvPr id="35" name="Ink 34">
                    <a:extLst>
                      <a:ext uri="{FF2B5EF4-FFF2-40B4-BE49-F238E27FC236}">
                        <a16:creationId xmlns:a16="http://schemas.microsoft.com/office/drawing/2014/main" id="{4709DD6C-1841-4592-BEA6-5B80F18CABA8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4506310" y="1806474"/>
                    <a:ext cx="74160" cy="1314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27C95192-36D3-4C0F-A82F-CB479C98BF4C}"/>
                </a:ext>
              </a:extLst>
            </p:cNvPr>
            <p:cNvGrpSpPr/>
            <p:nvPr/>
          </p:nvGrpSpPr>
          <p:grpSpPr>
            <a:xfrm>
              <a:off x="4689910" y="1375914"/>
              <a:ext cx="604440" cy="536760"/>
              <a:chOff x="4689910" y="1375914"/>
              <a:chExt cx="604440" cy="5367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0">
                <p14:nvContentPartPr>
                  <p14:cNvPr id="37" name="Ink 36">
                    <a:extLst>
                      <a:ext uri="{FF2B5EF4-FFF2-40B4-BE49-F238E27FC236}">
                        <a16:creationId xmlns:a16="http://schemas.microsoft.com/office/drawing/2014/main" id="{370B51A1-3EC1-4016-986F-CE59DB431642}"/>
                      </a:ext>
                    </a:extLst>
                  </p14:cNvPr>
                  <p14:cNvContentPartPr/>
                  <p14:nvPr/>
                </p14:nvContentPartPr>
                <p14:xfrm>
                  <a:off x="4800070" y="1736994"/>
                  <a:ext cx="275040" cy="136800"/>
                </p14:xfrm>
              </p:contentPart>
            </mc:Choice>
            <mc:Fallback xmlns="">
              <p:pic>
                <p:nvPicPr>
                  <p:cNvPr id="37" name="Ink 36">
                    <a:extLst>
                      <a:ext uri="{FF2B5EF4-FFF2-40B4-BE49-F238E27FC236}">
                        <a16:creationId xmlns:a16="http://schemas.microsoft.com/office/drawing/2014/main" id="{370B51A1-3EC1-4016-986F-CE59DB431642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4782070" y="1719354"/>
                    <a:ext cx="310680" cy="172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">
                <p14:nvContentPartPr>
                  <p14:cNvPr id="38" name="Ink 37">
                    <a:extLst>
                      <a:ext uri="{FF2B5EF4-FFF2-40B4-BE49-F238E27FC236}">
                        <a16:creationId xmlns:a16="http://schemas.microsoft.com/office/drawing/2014/main" id="{13CF1ECE-415B-4077-B113-833F297A3E0F}"/>
                      </a:ext>
                    </a:extLst>
                  </p14:cNvPr>
                  <p14:cNvContentPartPr/>
                  <p14:nvPr/>
                </p14:nvContentPartPr>
                <p14:xfrm>
                  <a:off x="4915270" y="1744194"/>
                  <a:ext cx="172800" cy="132480"/>
                </p14:xfrm>
              </p:contentPart>
            </mc:Choice>
            <mc:Fallback xmlns="">
              <p:pic>
                <p:nvPicPr>
                  <p:cNvPr id="38" name="Ink 37">
                    <a:extLst>
                      <a:ext uri="{FF2B5EF4-FFF2-40B4-BE49-F238E27FC236}">
                        <a16:creationId xmlns:a16="http://schemas.microsoft.com/office/drawing/2014/main" id="{13CF1ECE-415B-4077-B113-833F297A3E0F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4897630" y="1726194"/>
                    <a:ext cx="208440" cy="168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">
                <p14:nvContentPartPr>
                  <p14:cNvPr id="39" name="Ink 38">
                    <a:extLst>
                      <a:ext uri="{FF2B5EF4-FFF2-40B4-BE49-F238E27FC236}">
                        <a16:creationId xmlns:a16="http://schemas.microsoft.com/office/drawing/2014/main" id="{6BEE79ED-D4A1-4533-8AD1-42DFEBD34333}"/>
                      </a:ext>
                    </a:extLst>
                  </p14:cNvPr>
                  <p14:cNvContentPartPr/>
                  <p14:nvPr/>
                </p14:nvContentPartPr>
                <p14:xfrm>
                  <a:off x="4689910" y="1375914"/>
                  <a:ext cx="452160" cy="401040"/>
                </p14:xfrm>
              </p:contentPart>
            </mc:Choice>
            <mc:Fallback xmlns="">
              <p:pic>
                <p:nvPicPr>
                  <p:cNvPr id="39" name="Ink 38">
                    <a:extLst>
                      <a:ext uri="{FF2B5EF4-FFF2-40B4-BE49-F238E27FC236}">
                        <a16:creationId xmlns:a16="http://schemas.microsoft.com/office/drawing/2014/main" id="{6BEE79ED-D4A1-4533-8AD1-42DFEBD34333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4672270" y="1357914"/>
                    <a:ext cx="487800" cy="436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E78C20E5-A205-42E9-B31D-BF214F09707E}"/>
                      </a:ext>
                    </a:extLst>
                  </p14:cNvPr>
                  <p14:cNvContentPartPr/>
                  <p14:nvPr/>
                </p14:nvContentPartPr>
                <p14:xfrm>
                  <a:off x="5237470" y="1812234"/>
                  <a:ext cx="56880" cy="100440"/>
                </p14:xfrm>
              </p:contentPart>
            </mc:Choice>
            <mc:Fallback xmlns=""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E78C20E5-A205-42E9-B31D-BF214F09707E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5219470" y="1794594"/>
                    <a:ext cx="92520" cy="1360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225D3E2-1C0D-4493-889C-EB5ECF86502A}"/>
                </a:ext>
              </a:extLst>
            </p:cNvPr>
            <p:cNvGrpSpPr/>
            <p:nvPr/>
          </p:nvGrpSpPr>
          <p:grpSpPr>
            <a:xfrm>
              <a:off x="5470390" y="1236234"/>
              <a:ext cx="1224360" cy="614520"/>
              <a:chOff x="5470390" y="1236234"/>
              <a:chExt cx="1224360" cy="6145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8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AA5F754A-B146-4CFF-83AF-ACD6C7800196}"/>
                      </a:ext>
                    </a:extLst>
                  </p14:cNvPr>
                  <p14:cNvContentPartPr/>
                  <p14:nvPr/>
                </p14:nvContentPartPr>
                <p14:xfrm>
                  <a:off x="5470390" y="1325874"/>
                  <a:ext cx="541440" cy="50364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AA5F754A-B146-4CFF-83AF-ACD6C7800196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5452750" y="1307874"/>
                    <a:ext cx="577080" cy="539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">
                <p14:nvContentPartPr>
                  <p14:cNvPr id="43" name="Ink 42">
                    <a:extLst>
                      <a:ext uri="{FF2B5EF4-FFF2-40B4-BE49-F238E27FC236}">
                        <a16:creationId xmlns:a16="http://schemas.microsoft.com/office/drawing/2014/main" id="{CDFC4552-E6A1-47BF-B2C8-A9588A1B37C1}"/>
                      </a:ext>
                    </a:extLst>
                  </p14:cNvPr>
                  <p14:cNvContentPartPr/>
                  <p14:nvPr/>
                </p14:nvContentPartPr>
                <p14:xfrm>
                  <a:off x="6089230" y="1748514"/>
                  <a:ext cx="58680" cy="102240"/>
                </p14:xfrm>
              </p:contentPart>
            </mc:Choice>
            <mc:Fallback xmlns="">
              <p:pic>
                <p:nvPicPr>
                  <p:cNvPr id="43" name="Ink 42">
                    <a:extLst>
                      <a:ext uri="{FF2B5EF4-FFF2-40B4-BE49-F238E27FC236}">
                        <a16:creationId xmlns:a16="http://schemas.microsoft.com/office/drawing/2014/main" id="{CDFC4552-E6A1-47BF-B2C8-A9588A1B37C1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6071590" y="1730514"/>
                    <a:ext cx="94320" cy="137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">
                <p14:nvContentPartPr>
                  <p14:cNvPr id="44" name="Ink 43">
                    <a:extLst>
                      <a:ext uri="{FF2B5EF4-FFF2-40B4-BE49-F238E27FC236}">
                        <a16:creationId xmlns:a16="http://schemas.microsoft.com/office/drawing/2014/main" id="{8073565B-2EE4-48B8-B3E4-94067D8CFDBC}"/>
                      </a:ext>
                    </a:extLst>
                  </p14:cNvPr>
                  <p14:cNvContentPartPr/>
                  <p14:nvPr/>
                </p14:nvContentPartPr>
                <p14:xfrm>
                  <a:off x="6310270" y="1236234"/>
                  <a:ext cx="228240" cy="392400"/>
                </p14:xfrm>
              </p:contentPart>
            </mc:Choice>
            <mc:Fallback xmlns="">
              <p:pic>
                <p:nvPicPr>
                  <p:cNvPr id="44" name="Ink 43">
                    <a:extLst>
                      <a:ext uri="{FF2B5EF4-FFF2-40B4-BE49-F238E27FC236}">
                        <a16:creationId xmlns:a16="http://schemas.microsoft.com/office/drawing/2014/main" id="{8073565B-2EE4-48B8-B3E4-94067D8CFDBC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6292270" y="1218234"/>
                    <a:ext cx="263880" cy="428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45" name="Ink 44">
                    <a:extLst>
                      <a:ext uri="{FF2B5EF4-FFF2-40B4-BE49-F238E27FC236}">
                        <a16:creationId xmlns:a16="http://schemas.microsoft.com/office/drawing/2014/main" id="{B8F05173-F57D-4DF5-8B15-E2A034BB0BE7}"/>
                      </a:ext>
                    </a:extLst>
                  </p14:cNvPr>
                  <p14:cNvContentPartPr/>
                  <p14:nvPr/>
                </p14:nvContentPartPr>
                <p14:xfrm>
                  <a:off x="6474430" y="1255674"/>
                  <a:ext cx="220320" cy="438480"/>
                </p14:xfrm>
              </p:contentPart>
            </mc:Choice>
            <mc:Fallback xmlns="">
              <p:pic>
                <p:nvPicPr>
                  <p:cNvPr id="45" name="Ink 44">
                    <a:extLst>
                      <a:ext uri="{FF2B5EF4-FFF2-40B4-BE49-F238E27FC236}">
                        <a16:creationId xmlns:a16="http://schemas.microsoft.com/office/drawing/2014/main" id="{B8F05173-F57D-4DF5-8B15-E2A034BB0BE7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6456790" y="1237674"/>
                    <a:ext cx="255960" cy="4741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08D42712-B6D0-4746-AF08-525A72AD7C45}"/>
                </a:ext>
              </a:extLst>
            </p:cNvPr>
            <p:cNvGrpSpPr/>
            <p:nvPr/>
          </p:nvGrpSpPr>
          <p:grpSpPr>
            <a:xfrm>
              <a:off x="3258550" y="1325874"/>
              <a:ext cx="662040" cy="600480"/>
              <a:chOff x="3258550" y="1325874"/>
              <a:chExt cx="662040" cy="6004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6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E4B64D2A-B3AD-4D3E-94F5-C851A03F366E}"/>
                      </a:ext>
                    </a:extLst>
                  </p14:cNvPr>
                  <p14:cNvContentPartPr/>
                  <p14:nvPr/>
                </p14:nvContentPartPr>
                <p14:xfrm>
                  <a:off x="3258550" y="1493634"/>
                  <a:ext cx="208800" cy="404280"/>
                </p14:xfrm>
              </p:contentPart>
            </mc:Choice>
            <mc:Fallback xmlns=""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E4B64D2A-B3AD-4D3E-94F5-C851A03F366E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3240550" y="1475994"/>
                    <a:ext cx="244440" cy="439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8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3F7CA671-6B51-4B10-80BC-887D9B3B15D7}"/>
                      </a:ext>
                    </a:extLst>
                  </p14:cNvPr>
                  <p14:cNvContentPartPr/>
                  <p14:nvPr/>
                </p14:nvContentPartPr>
                <p14:xfrm>
                  <a:off x="3513070" y="1577874"/>
                  <a:ext cx="63720" cy="29160"/>
                </p14:xfrm>
              </p:contentPart>
            </mc:Choice>
            <mc:Fallback xmlns=""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3F7CA671-6B51-4B10-80BC-887D9B3B15D7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3495070" y="1560234"/>
                    <a:ext cx="99360" cy="64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0">
                <p14:nvContentPartPr>
                  <p14:cNvPr id="49" name="Ink 48">
                    <a:extLst>
                      <a:ext uri="{FF2B5EF4-FFF2-40B4-BE49-F238E27FC236}">
                        <a16:creationId xmlns:a16="http://schemas.microsoft.com/office/drawing/2014/main" id="{AED11D02-1198-441D-8B55-4BFEF4D4B911}"/>
                      </a:ext>
                    </a:extLst>
                  </p14:cNvPr>
                  <p14:cNvContentPartPr/>
                  <p14:nvPr/>
                </p14:nvContentPartPr>
                <p14:xfrm>
                  <a:off x="3513070" y="1675074"/>
                  <a:ext cx="48240" cy="24480"/>
                </p14:xfrm>
              </p:contentPart>
            </mc:Choice>
            <mc:Fallback xmlns="">
              <p:pic>
                <p:nvPicPr>
                  <p:cNvPr id="49" name="Ink 48">
                    <a:extLst>
                      <a:ext uri="{FF2B5EF4-FFF2-40B4-BE49-F238E27FC236}">
                        <a16:creationId xmlns:a16="http://schemas.microsoft.com/office/drawing/2014/main" id="{AED11D02-1198-441D-8B55-4BFEF4D4B911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3495070" y="1657434"/>
                    <a:ext cx="83880" cy="60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2">
                <p14:nvContentPartPr>
                  <p14:cNvPr id="50" name="Ink 49">
                    <a:extLst>
                      <a:ext uri="{FF2B5EF4-FFF2-40B4-BE49-F238E27FC236}">
                        <a16:creationId xmlns:a16="http://schemas.microsoft.com/office/drawing/2014/main" id="{F55E3D7D-BE1B-4966-8B3B-05F2780A2D58}"/>
                      </a:ext>
                    </a:extLst>
                  </p14:cNvPr>
                  <p14:cNvContentPartPr/>
                  <p14:nvPr/>
                </p14:nvContentPartPr>
                <p14:xfrm>
                  <a:off x="3723670" y="1325874"/>
                  <a:ext cx="196920" cy="600480"/>
                </p14:xfrm>
              </p:contentPart>
            </mc:Choice>
            <mc:Fallback xmlns="">
              <p:pic>
                <p:nvPicPr>
                  <p:cNvPr id="50" name="Ink 49">
                    <a:extLst>
                      <a:ext uri="{FF2B5EF4-FFF2-40B4-BE49-F238E27FC236}">
                        <a16:creationId xmlns:a16="http://schemas.microsoft.com/office/drawing/2014/main" id="{F55E3D7D-BE1B-4966-8B3B-05F2780A2D58}"/>
                      </a:ext>
                    </a:extLst>
                  </p:cNvPr>
                  <p:cNvPicPr/>
                  <p:nvPr/>
                </p:nvPicPr>
                <p:blipFill>
                  <a:blip r:embed="rId33"/>
                  <a:stretch>
                    <a:fillRect/>
                  </a:stretch>
                </p:blipFill>
                <p:spPr>
                  <a:xfrm>
                    <a:off x="3705670" y="1308234"/>
                    <a:ext cx="232560" cy="63612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A8D13EBC-2122-4759-A66F-3EB0BFAD3050}"/>
                    </a:ext>
                  </a:extLst>
                </p14:cNvPr>
                <p14:cNvContentPartPr/>
                <p14:nvPr/>
              </p14:nvContentPartPr>
              <p14:xfrm>
                <a:off x="6749830" y="1142274"/>
                <a:ext cx="258120" cy="59544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A8D13EBC-2122-4759-A66F-3EB0BFAD305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731880" y="1124339"/>
                  <a:ext cx="293661" cy="630951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8F36464F-4492-46F0-A520-302919A9DDA5}"/>
                </a:ext>
              </a:extLst>
            </p:cNvPr>
            <p:cNvGrpSpPr/>
            <p:nvPr/>
          </p:nvGrpSpPr>
          <p:grpSpPr>
            <a:xfrm>
              <a:off x="3143350" y="2215434"/>
              <a:ext cx="554760" cy="548280"/>
              <a:chOff x="3143350" y="2215434"/>
              <a:chExt cx="554760" cy="5482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6">
                <p14:nvContentPartPr>
                  <p14:cNvPr id="59" name="Ink 58">
                    <a:extLst>
                      <a:ext uri="{FF2B5EF4-FFF2-40B4-BE49-F238E27FC236}">
                        <a16:creationId xmlns:a16="http://schemas.microsoft.com/office/drawing/2014/main" id="{6DEC58B7-F074-446B-801D-E06D9FBF2A9B}"/>
                      </a:ext>
                    </a:extLst>
                  </p14:cNvPr>
                  <p14:cNvContentPartPr/>
                  <p14:nvPr/>
                </p14:nvContentPartPr>
                <p14:xfrm>
                  <a:off x="3199870" y="2215434"/>
                  <a:ext cx="238680" cy="548280"/>
                </p14:xfrm>
              </p:contentPart>
            </mc:Choice>
            <mc:Fallback xmlns="">
              <p:pic>
                <p:nvPicPr>
                  <p:cNvPr id="59" name="Ink 58">
                    <a:extLst>
                      <a:ext uri="{FF2B5EF4-FFF2-40B4-BE49-F238E27FC236}">
                        <a16:creationId xmlns:a16="http://schemas.microsoft.com/office/drawing/2014/main" id="{6DEC58B7-F074-446B-801D-E06D9FBF2A9B}"/>
                      </a:ext>
                    </a:extLst>
                  </p:cNvPr>
                  <p:cNvPicPr/>
                  <p:nvPr/>
                </p:nvPicPr>
                <p:blipFill>
                  <a:blip r:embed="rId37"/>
                  <a:stretch>
                    <a:fillRect/>
                  </a:stretch>
                </p:blipFill>
                <p:spPr>
                  <a:xfrm>
                    <a:off x="3181870" y="2197434"/>
                    <a:ext cx="274320" cy="583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8">
                <p14:nvContentPartPr>
                  <p14:cNvPr id="60" name="Ink 59">
                    <a:extLst>
                      <a:ext uri="{FF2B5EF4-FFF2-40B4-BE49-F238E27FC236}">
                        <a16:creationId xmlns:a16="http://schemas.microsoft.com/office/drawing/2014/main" id="{7DD8193E-998B-4FC9-A9B3-F28A0790241B}"/>
                      </a:ext>
                    </a:extLst>
                  </p14:cNvPr>
                  <p14:cNvContentPartPr/>
                  <p14:nvPr/>
                </p14:nvContentPartPr>
                <p14:xfrm>
                  <a:off x="3143350" y="2509914"/>
                  <a:ext cx="153000" cy="81000"/>
                </p14:xfrm>
              </p:contentPart>
            </mc:Choice>
            <mc:Fallback xmlns="">
              <p:pic>
                <p:nvPicPr>
                  <p:cNvPr id="60" name="Ink 59">
                    <a:extLst>
                      <a:ext uri="{FF2B5EF4-FFF2-40B4-BE49-F238E27FC236}">
                        <a16:creationId xmlns:a16="http://schemas.microsoft.com/office/drawing/2014/main" id="{7DD8193E-998B-4FC9-A9B3-F28A0790241B}"/>
                      </a:ext>
                    </a:extLst>
                  </p:cNvPr>
                  <p:cNvPicPr/>
                  <p:nvPr/>
                </p:nvPicPr>
                <p:blipFill>
                  <a:blip r:embed="rId39"/>
                  <a:stretch>
                    <a:fillRect/>
                  </a:stretch>
                </p:blipFill>
                <p:spPr>
                  <a:xfrm>
                    <a:off x="3125710" y="2492274"/>
                    <a:ext cx="188640" cy="116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0">
                <p14:nvContentPartPr>
                  <p14:cNvPr id="61" name="Ink 60">
                    <a:extLst>
                      <a:ext uri="{FF2B5EF4-FFF2-40B4-BE49-F238E27FC236}">
                        <a16:creationId xmlns:a16="http://schemas.microsoft.com/office/drawing/2014/main" id="{5AC800BB-492E-4AC7-AD16-E88AAD093757}"/>
                      </a:ext>
                    </a:extLst>
                  </p14:cNvPr>
                  <p14:cNvContentPartPr/>
                  <p14:nvPr/>
                </p14:nvContentPartPr>
                <p14:xfrm>
                  <a:off x="3595870" y="2367714"/>
                  <a:ext cx="93240" cy="92880"/>
                </p14:xfrm>
              </p:contentPart>
            </mc:Choice>
            <mc:Fallback xmlns="">
              <p:pic>
                <p:nvPicPr>
                  <p:cNvPr id="61" name="Ink 60">
                    <a:extLst>
                      <a:ext uri="{FF2B5EF4-FFF2-40B4-BE49-F238E27FC236}">
                        <a16:creationId xmlns:a16="http://schemas.microsoft.com/office/drawing/2014/main" id="{5AC800BB-492E-4AC7-AD16-E88AAD093757}"/>
                      </a:ext>
                    </a:extLst>
                  </p:cNvPr>
                  <p:cNvPicPr/>
                  <p:nvPr/>
                </p:nvPicPr>
                <p:blipFill>
                  <a:blip r:embed="rId41"/>
                  <a:stretch>
                    <a:fillRect/>
                  </a:stretch>
                </p:blipFill>
                <p:spPr>
                  <a:xfrm>
                    <a:off x="3577870" y="2350074"/>
                    <a:ext cx="128880" cy="128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2">
                <p14:nvContentPartPr>
                  <p14:cNvPr id="62" name="Ink 61">
                    <a:extLst>
                      <a:ext uri="{FF2B5EF4-FFF2-40B4-BE49-F238E27FC236}">
                        <a16:creationId xmlns:a16="http://schemas.microsoft.com/office/drawing/2014/main" id="{9A0983F1-8AFE-4571-83B4-7083BB2773A9}"/>
                      </a:ext>
                    </a:extLst>
                  </p14:cNvPr>
                  <p14:cNvContentPartPr/>
                  <p14:nvPr/>
                </p14:nvContentPartPr>
                <p14:xfrm>
                  <a:off x="3600550" y="2617194"/>
                  <a:ext cx="97560" cy="115560"/>
                </p14:xfrm>
              </p:contentPart>
            </mc:Choice>
            <mc:Fallback xmlns="">
              <p:pic>
                <p:nvPicPr>
                  <p:cNvPr id="62" name="Ink 61">
                    <a:extLst>
                      <a:ext uri="{FF2B5EF4-FFF2-40B4-BE49-F238E27FC236}">
                        <a16:creationId xmlns:a16="http://schemas.microsoft.com/office/drawing/2014/main" id="{9A0983F1-8AFE-4571-83B4-7083BB2773A9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3582910" y="2599194"/>
                    <a:ext cx="133200" cy="1512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F8CF09E6-D18F-4F84-9204-8DE4375A44C2}"/>
                </a:ext>
              </a:extLst>
            </p:cNvPr>
            <p:cNvGrpSpPr/>
            <p:nvPr/>
          </p:nvGrpSpPr>
          <p:grpSpPr>
            <a:xfrm>
              <a:off x="4140910" y="2165394"/>
              <a:ext cx="346320" cy="741240"/>
              <a:chOff x="4140910" y="2165394"/>
              <a:chExt cx="346320" cy="7412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4">
                <p14:nvContentPartPr>
                  <p14:cNvPr id="76" name="Ink 75">
                    <a:extLst>
                      <a:ext uri="{FF2B5EF4-FFF2-40B4-BE49-F238E27FC236}">
                        <a16:creationId xmlns:a16="http://schemas.microsoft.com/office/drawing/2014/main" id="{4E61FD02-A668-434C-A72F-38E213CA7A80}"/>
                      </a:ext>
                    </a:extLst>
                  </p14:cNvPr>
                  <p14:cNvContentPartPr/>
                  <p14:nvPr/>
                </p14:nvContentPartPr>
                <p14:xfrm>
                  <a:off x="4140910" y="2165394"/>
                  <a:ext cx="346320" cy="634680"/>
                </p14:xfrm>
              </p:contentPart>
            </mc:Choice>
            <mc:Fallback xmlns="">
              <p:pic>
                <p:nvPicPr>
                  <p:cNvPr id="76" name="Ink 75">
                    <a:extLst>
                      <a:ext uri="{FF2B5EF4-FFF2-40B4-BE49-F238E27FC236}">
                        <a16:creationId xmlns:a16="http://schemas.microsoft.com/office/drawing/2014/main" id="{4E61FD02-A668-434C-A72F-38E213CA7A80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4122910" y="2147394"/>
                    <a:ext cx="381960" cy="670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6">
                <p14:nvContentPartPr>
                  <p14:cNvPr id="77" name="Ink 76">
                    <a:extLst>
                      <a:ext uri="{FF2B5EF4-FFF2-40B4-BE49-F238E27FC236}">
                        <a16:creationId xmlns:a16="http://schemas.microsoft.com/office/drawing/2014/main" id="{120DD993-5F92-46AA-8FBE-EDCC8C80671F}"/>
                      </a:ext>
                    </a:extLst>
                  </p14:cNvPr>
                  <p14:cNvContentPartPr/>
                  <p14:nvPr/>
                </p14:nvContentPartPr>
                <p14:xfrm>
                  <a:off x="4233790" y="2797914"/>
                  <a:ext cx="246240" cy="108720"/>
                </p14:xfrm>
              </p:contentPart>
            </mc:Choice>
            <mc:Fallback xmlns="">
              <p:pic>
                <p:nvPicPr>
                  <p:cNvPr id="77" name="Ink 76">
                    <a:extLst>
                      <a:ext uri="{FF2B5EF4-FFF2-40B4-BE49-F238E27FC236}">
                        <a16:creationId xmlns:a16="http://schemas.microsoft.com/office/drawing/2014/main" id="{120DD993-5F92-46AA-8FBE-EDCC8C80671F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4216150" y="2779914"/>
                    <a:ext cx="281880" cy="1443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79E33EA6-489B-4BA4-B0F6-6DE8B1AF6DF2}"/>
                </a:ext>
              </a:extLst>
            </p:cNvPr>
            <p:cNvGrpSpPr/>
            <p:nvPr/>
          </p:nvGrpSpPr>
          <p:grpSpPr>
            <a:xfrm>
              <a:off x="4742830" y="2206074"/>
              <a:ext cx="869760" cy="560160"/>
              <a:chOff x="4742830" y="2206074"/>
              <a:chExt cx="869760" cy="5601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8">
                <p14:nvContentPartPr>
                  <p14:cNvPr id="70" name="Ink 69">
                    <a:extLst>
                      <a:ext uri="{FF2B5EF4-FFF2-40B4-BE49-F238E27FC236}">
                        <a16:creationId xmlns:a16="http://schemas.microsoft.com/office/drawing/2014/main" id="{3C6FF6D0-6EA3-462B-B868-847CF4BA6060}"/>
                      </a:ext>
                    </a:extLst>
                  </p14:cNvPr>
                  <p14:cNvContentPartPr/>
                  <p14:nvPr/>
                </p14:nvContentPartPr>
                <p14:xfrm>
                  <a:off x="4742830" y="2410554"/>
                  <a:ext cx="355320" cy="118440"/>
                </p14:xfrm>
              </p:contentPart>
            </mc:Choice>
            <mc:Fallback xmlns="">
              <p:pic>
                <p:nvPicPr>
                  <p:cNvPr id="70" name="Ink 69">
                    <a:extLst>
                      <a:ext uri="{FF2B5EF4-FFF2-40B4-BE49-F238E27FC236}">
                        <a16:creationId xmlns:a16="http://schemas.microsoft.com/office/drawing/2014/main" id="{3C6FF6D0-6EA3-462B-B868-847CF4BA6060}"/>
                      </a:ext>
                    </a:extLst>
                  </p:cNvPr>
                  <p:cNvPicPr/>
                  <p:nvPr/>
                </p:nvPicPr>
                <p:blipFill>
                  <a:blip r:embed="rId49"/>
                  <a:stretch>
                    <a:fillRect/>
                  </a:stretch>
                </p:blipFill>
                <p:spPr>
                  <a:xfrm>
                    <a:off x="4724830" y="2392554"/>
                    <a:ext cx="390960" cy="154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0">
                <p14:nvContentPartPr>
                  <p14:cNvPr id="71" name="Ink 70">
                    <a:extLst>
                      <a:ext uri="{FF2B5EF4-FFF2-40B4-BE49-F238E27FC236}">
                        <a16:creationId xmlns:a16="http://schemas.microsoft.com/office/drawing/2014/main" id="{EEA62BED-67AE-45D1-B146-5AF5C882E3E9}"/>
                      </a:ext>
                    </a:extLst>
                  </p14:cNvPr>
                  <p14:cNvContentPartPr/>
                  <p14:nvPr/>
                </p14:nvContentPartPr>
                <p14:xfrm>
                  <a:off x="5023270" y="2376354"/>
                  <a:ext cx="104400" cy="172080"/>
                </p14:xfrm>
              </p:contentPart>
            </mc:Choice>
            <mc:Fallback xmlns="">
              <p:pic>
                <p:nvPicPr>
                  <p:cNvPr id="71" name="Ink 70">
                    <a:extLst>
                      <a:ext uri="{FF2B5EF4-FFF2-40B4-BE49-F238E27FC236}">
                        <a16:creationId xmlns:a16="http://schemas.microsoft.com/office/drawing/2014/main" id="{EEA62BED-67AE-45D1-B146-5AF5C882E3E9}"/>
                      </a:ext>
                    </a:extLst>
                  </p:cNvPr>
                  <p:cNvPicPr/>
                  <p:nvPr/>
                </p:nvPicPr>
                <p:blipFill>
                  <a:blip r:embed="rId51"/>
                  <a:stretch>
                    <a:fillRect/>
                  </a:stretch>
                </p:blipFill>
                <p:spPr>
                  <a:xfrm>
                    <a:off x="5005270" y="2358714"/>
                    <a:ext cx="140040" cy="207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2">
                <p14:nvContentPartPr>
                  <p14:cNvPr id="81" name="Ink 80">
                    <a:extLst>
                      <a:ext uri="{FF2B5EF4-FFF2-40B4-BE49-F238E27FC236}">
                        <a16:creationId xmlns:a16="http://schemas.microsoft.com/office/drawing/2014/main" id="{F3761A2B-489C-4574-A7E6-EB17E2185A6E}"/>
                      </a:ext>
                    </a:extLst>
                  </p14:cNvPr>
                  <p14:cNvContentPartPr/>
                  <p14:nvPr/>
                </p14:nvContentPartPr>
                <p14:xfrm>
                  <a:off x="5323870" y="2599914"/>
                  <a:ext cx="272880" cy="166320"/>
                </p14:xfrm>
              </p:contentPart>
            </mc:Choice>
            <mc:Fallback xmlns="">
              <p:pic>
                <p:nvPicPr>
                  <p:cNvPr id="81" name="Ink 80">
                    <a:extLst>
                      <a:ext uri="{FF2B5EF4-FFF2-40B4-BE49-F238E27FC236}">
                        <a16:creationId xmlns:a16="http://schemas.microsoft.com/office/drawing/2014/main" id="{F3761A2B-489C-4574-A7E6-EB17E2185A6E}"/>
                      </a:ext>
                    </a:extLst>
                  </p:cNvPr>
                  <p:cNvPicPr/>
                  <p:nvPr/>
                </p:nvPicPr>
                <p:blipFill>
                  <a:blip r:embed="rId53"/>
                  <a:stretch>
                    <a:fillRect/>
                  </a:stretch>
                </p:blipFill>
                <p:spPr>
                  <a:xfrm>
                    <a:off x="5305870" y="2582274"/>
                    <a:ext cx="308520" cy="201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4">
                <p14:nvContentPartPr>
                  <p14:cNvPr id="82" name="Ink 81">
                    <a:extLst>
                      <a:ext uri="{FF2B5EF4-FFF2-40B4-BE49-F238E27FC236}">
                        <a16:creationId xmlns:a16="http://schemas.microsoft.com/office/drawing/2014/main" id="{96E88DBE-5D42-44AC-A72E-E46959B41C16}"/>
                      </a:ext>
                    </a:extLst>
                  </p14:cNvPr>
                  <p14:cNvContentPartPr/>
                  <p14:nvPr/>
                </p14:nvContentPartPr>
                <p14:xfrm>
                  <a:off x="5343670" y="2618274"/>
                  <a:ext cx="135000" cy="21600"/>
                </p14:xfrm>
              </p:contentPart>
            </mc:Choice>
            <mc:Fallback xmlns="">
              <p:pic>
                <p:nvPicPr>
                  <p:cNvPr id="82" name="Ink 81">
                    <a:extLst>
                      <a:ext uri="{FF2B5EF4-FFF2-40B4-BE49-F238E27FC236}">
                        <a16:creationId xmlns:a16="http://schemas.microsoft.com/office/drawing/2014/main" id="{96E88DBE-5D42-44AC-A72E-E46959B41C16}"/>
                      </a:ext>
                    </a:extLst>
                  </p:cNvPr>
                  <p:cNvPicPr/>
                  <p:nvPr/>
                </p:nvPicPr>
                <p:blipFill>
                  <a:blip r:embed="rId55"/>
                  <a:stretch>
                    <a:fillRect/>
                  </a:stretch>
                </p:blipFill>
                <p:spPr>
                  <a:xfrm>
                    <a:off x="5326030" y="2600274"/>
                    <a:ext cx="170640" cy="57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6">
                <p14:nvContentPartPr>
                  <p14:cNvPr id="83" name="Ink 82">
                    <a:extLst>
                      <a:ext uri="{FF2B5EF4-FFF2-40B4-BE49-F238E27FC236}">
                        <a16:creationId xmlns:a16="http://schemas.microsoft.com/office/drawing/2014/main" id="{CF1CB6E2-5893-4CCC-9C8E-194F5BE412E0}"/>
                      </a:ext>
                    </a:extLst>
                  </p14:cNvPr>
                  <p14:cNvContentPartPr/>
                  <p14:nvPr/>
                </p14:nvContentPartPr>
                <p14:xfrm>
                  <a:off x="5246470" y="2206074"/>
                  <a:ext cx="366120" cy="412200"/>
                </p14:xfrm>
              </p:contentPart>
            </mc:Choice>
            <mc:Fallback xmlns="">
              <p:pic>
                <p:nvPicPr>
                  <p:cNvPr id="83" name="Ink 82">
                    <a:extLst>
                      <a:ext uri="{FF2B5EF4-FFF2-40B4-BE49-F238E27FC236}">
                        <a16:creationId xmlns:a16="http://schemas.microsoft.com/office/drawing/2014/main" id="{CF1CB6E2-5893-4CCC-9C8E-194F5BE412E0}"/>
                      </a:ext>
                    </a:extLst>
                  </p:cNvPr>
                  <p:cNvPicPr/>
                  <p:nvPr/>
                </p:nvPicPr>
                <p:blipFill>
                  <a:blip r:embed="rId57"/>
                  <a:stretch>
                    <a:fillRect/>
                  </a:stretch>
                </p:blipFill>
                <p:spPr>
                  <a:xfrm>
                    <a:off x="5228830" y="2188434"/>
                    <a:ext cx="401760" cy="4478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2B82521F-02A4-4651-9108-4E78E3CCFC05}"/>
                </a:ext>
              </a:extLst>
            </p:cNvPr>
            <p:cNvGrpSpPr/>
            <p:nvPr/>
          </p:nvGrpSpPr>
          <p:grpSpPr>
            <a:xfrm>
              <a:off x="5966110" y="1886394"/>
              <a:ext cx="1973520" cy="905400"/>
              <a:chOff x="5966110" y="1886394"/>
              <a:chExt cx="1973520" cy="905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8">
                <p14:nvContentPartPr>
                  <p14:cNvPr id="84" name="Ink 83">
                    <a:extLst>
                      <a:ext uri="{FF2B5EF4-FFF2-40B4-BE49-F238E27FC236}">
                        <a16:creationId xmlns:a16="http://schemas.microsoft.com/office/drawing/2014/main" id="{EF43DAC5-EB67-4524-ACCD-87AFC60A9648}"/>
                      </a:ext>
                    </a:extLst>
                  </p14:cNvPr>
                  <p14:cNvContentPartPr/>
                  <p14:nvPr/>
                </p14:nvContentPartPr>
                <p14:xfrm>
                  <a:off x="5966110" y="2645274"/>
                  <a:ext cx="55080" cy="146520"/>
                </p14:xfrm>
              </p:contentPart>
            </mc:Choice>
            <mc:Fallback xmlns="">
              <p:pic>
                <p:nvPicPr>
                  <p:cNvPr id="84" name="Ink 83">
                    <a:extLst>
                      <a:ext uri="{FF2B5EF4-FFF2-40B4-BE49-F238E27FC236}">
                        <a16:creationId xmlns:a16="http://schemas.microsoft.com/office/drawing/2014/main" id="{EF43DAC5-EB67-4524-ACCD-87AFC60A9648}"/>
                      </a:ext>
                    </a:extLst>
                  </p:cNvPr>
                  <p:cNvPicPr/>
                  <p:nvPr/>
                </p:nvPicPr>
                <p:blipFill>
                  <a:blip r:embed="rId59"/>
                  <a:stretch>
                    <a:fillRect/>
                  </a:stretch>
                </p:blipFill>
                <p:spPr>
                  <a:xfrm>
                    <a:off x="5948470" y="2627634"/>
                    <a:ext cx="90720" cy="182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0">
                <p14:nvContentPartPr>
                  <p14:cNvPr id="86" name="Ink 85">
                    <a:extLst>
                      <a:ext uri="{FF2B5EF4-FFF2-40B4-BE49-F238E27FC236}">
                        <a16:creationId xmlns:a16="http://schemas.microsoft.com/office/drawing/2014/main" id="{94EC60F7-0DA1-4B3E-A24D-7547338B91A4}"/>
                      </a:ext>
                    </a:extLst>
                  </p14:cNvPr>
                  <p14:cNvContentPartPr/>
                  <p14:nvPr/>
                </p14:nvContentPartPr>
                <p14:xfrm>
                  <a:off x="6467590" y="2547714"/>
                  <a:ext cx="242640" cy="146880"/>
                </p14:xfrm>
              </p:contentPart>
            </mc:Choice>
            <mc:Fallback xmlns="">
              <p:pic>
                <p:nvPicPr>
                  <p:cNvPr id="86" name="Ink 85">
                    <a:extLst>
                      <a:ext uri="{FF2B5EF4-FFF2-40B4-BE49-F238E27FC236}">
                        <a16:creationId xmlns:a16="http://schemas.microsoft.com/office/drawing/2014/main" id="{94EC60F7-0DA1-4B3E-A24D-7547338B91A4}"/>
                      </a:ext>
                    </a:extLst>
                  </p:cNvPr>
                  <p:cNvPicPr/>
                  <p:nvPr/>
                </p:nvPicPr>
                <p:blipFill>
                  <a:blip r:embed="rId61"/>
                  <a:stretch>
                    <a:fillRect/>
                  </a:stretch>
                </p:blipFill>
                <p:spPr>
                  <a:xfrm>
                    <a:off x="6449950" y="2530074"/>
                    <a:ext cx="278280" cy="182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2">
                <p14:nvContentPartPr>
                  <p14:cNvPr id="87" name="Ink 86">
                    <a:extLst>
                      <a:ext uri="{FF2B5EF4-FFF2-40B4-BE49-F238E27FC236}">
                        <a16:creationId xmlns:a16="http://schemas.microsoft.com/office/drawing/2014/main" id="{0418AEC7-813D-475D-A060-92B64EF6D7D9}"/>
                      </a:ext>
                    </a:extLst>
                  </p14:cNvPr>
                  <p14:cNvContentPartPr/>
                  <p14:nvPr/>
                </p14:nvContentPartPr>
                <p14:xfrm>
                  <a:off x="6150430" y="2107074"/>
                  <a:ext cx="578520" cy="468720"/>
                </p14:xfrm>
              </p:contentPart>
            </mc:Choice>
            <mc:Fallback xmlns="">
              <p:pic>
                <p:nvPicPr>
                  <p:cNvPr id="87" name="Ink 86">
                    <a:extLst>
                      <a:ext uri="{FF2B5EF4-FFF2-40B4-BE49-F238E27FC236}">
                        <a16:creationId xmlns:a16="http://schemas.microsoft.com/office/drawing/2014/main" id="{0418AEC7-813D-475D-A060-92B64EF6D7D9}"/>
                      </a:ext>
                    </a:extLst>
                  </p:cNvPr>
                  <p:cNvPicPr/>
                  <p:nvPr/>
                </p:nvPicPr>
                <p:blipFill>
                  <a:blip r:embed="rId63"/>
                  <a:stretch>
                    <a:fillRect/>
                  </a:stretch>
                </p:blipFill>
                <p:spPr>
                  <a:xfrm>
                    <a:off x="6132790" y="2089434"/>
                    <a:ext cx="614160" cy="504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4">
                <p14:nvContentPartPr>
                  <p14:cNvPr id="89" name="Ink 88">
                    <a:extLst>
                      <a:ext uri="{FF2B5EF4-FFF2-40B4-BE49-F238E27FC236}">
                        <a16:creationId xmlns:a16="http://schemas.microsoft.com/office/drawing/2014/main" id="{2B289A45-F3BD-4A68-9819-ADF6B140199D}"/>
                      </a:ext>
                    </a:extLst>
                  </p14:cNvPr>
                  <p14:cNvContentPartPr/>
                  <p14:nvPr/>
                </p14:nvContentPartPr>
                <p14:xfrm>
                  <a:off x="6810310" y="2269794"/>
                  <a:ext cx="340560" cy="102240"/>
                </p14:xfrm>
              </p:contentPart>
            </mc:Choice>
            <mc:Fallback xmlns="">
              <p:pic>
                <p:nvPicPr>
                  <p:cNvPr id="89" name="Ink 88">
                    <a:extLst>
                      <a:ext uri="{FF2B5EF4-FFF2-40B4-BE49-F238E27FC236}">
                        <a16:creationId xmlns:a16="http://schemas.microsoft.com/office/drawing/2014/main" id="{2B289A45-F3BD-4A68-9819-ADF6B140199D}"/>
                      </a:ext>
                    </a:extLst>
                  </p:cNvPr>
                  <p:cNvPicPr/>
                  <p:nvPr/>
                </p:nvPicPr>
                <p:blipFill>
                  <a:blip r:embed="rId65"/>
                  <a:stretch>
                    <a:fillRect/>
                  </a:stretch>
                </p:blipFill>
                <p:spPr>
                  <a:xfrm>
                    <a:off x="6792310" y="2252154"/>
                    <a:ext cx="376200" cy="137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6">
                <p14:nvContentPartPr>
                  <p14:cNvPr id="90" name="Ink 89">
                    <a:extLst>
                      <a:ext uri="{FF2B5EF4-FFF2-40B4-BE49-F238E27FC236}">
                        <a16:creationId xmlns:a16="http://schemas.microsoft.com/office/drawing/2014/main" id="{77A23D3F-46AF-4848-866D-39A5A35891FC}"/>
                      </a:ext>
                    </a:extLst>
                  </p14:cNvPr>
                  <p14:cNvContentPartPr/>
                  <p14:nvPr/>
                </p14:nvContentPartPr>
                <p14:xfrm>
                  <a:off x="7081390" y="2240994"/>
                  <a:ext cx="102960" cy="106920"/>
                </p14:xfrm>
              </p:contentPart>
            </mc:Choice>
            <mc:Fallback xmlns="">
              <p:pic>
                <p:nvPicPr>
                  <p:cNvPr id="90" name="Ink 89">
                    <a:extLst>
                      <a:ext uri="{FF2B5EF4-FFF2-40B4-BE49-F238E27FC236}">
                        <a16:creationId xmlns:a16="http://schemas.microsoft.com/office/drawing/2014/main" id="{77A23D3F-46AF-4848-866D-39A5A35891FC}"/>
                      </a:ext>
                    </a:extLst>
                  </p:cNvPr>
                  <p:cNvPicPr/>
                  <p:nvPr/>
                </p:nvPicPr>
                <p:blipFill>
                  <a:blip r:embed="rId67"/>
                  <a:stretch>
                    <a:fillRect/>
                  </a:stretch>
                </p:blipFill>
                <p:spPr>
                  <a:xfrm>
                    <a:off x="7063750" y="2223354"/>
                    <a:ext cx="138600" cy="142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8">
                <p14:nvContentPartPr>
                  <p14:cNvPr id="92" name="Ink 91">
                    <a:extLst>
                      <a:ext uri="{FF2B5EF4-FFF2-40B4-BE49-F238E27FC236}">
                        <a16:creationId xmlns:a16="http://schemas.microsoft.com/office/drawing/2014/main" id="{1BC1DC98-4EF9-4452-A226-772A58A7B33A}"/>
                      </a:ext>
                    </a:extLst>
                  </p14:cNvPr>
                  <p14:cNvContentPartPr/>
                  <p14:nvPr/>
                </p14:nvContentPartPr>
                <p14:xfrm>
                  <a:off x="7403590" y="2405154"/>
                  <a:ext cx="213120" cy="162000"/>
                </p14:xfrm>
              </p:contentPart>
            </mc:Choice>
            <mc:Fallback xmlns="">
              <p:pic>
                <p:nvPicPr>
                  <p:cNvPr id="92" name="Ink 91">
                    <a:extLst>
                      <a:ext uri="{FF2B5EF4-FFF2-40B4-BE49-F238E27FC236}">
                        <a16:creationId xmlns:a16="http://schemas.microsoft.com/office/drawing/2014/main" id="{1BC1DC98-4EF9-4452-A226-772A58A7B33A}"/>
                      </a:ext>
                    </a:extLst>
                  </p:cNvPr>
                  <p:cNvPicPr/>
                  <p:nvPr/>
                </p:nvPicPr>
                <p:blipFill>
                  <a:blip r:embed="rId69"/>
                  <a:stretch>
                    <a:fillRect/>
                  </a:stretch>
                </p:blipFill>
                <p:spPr>
                  <a:xfrm>
                    <a:off x="7385590" y="2387514"/>
                    <a:ext cx="248760" cy="197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0">
                <p14:nvContentPartPr>
                  <p14:cNvPr id="94" name="Ink 93">
                    <a:extLst>
                      <a:ext uri="{FF2B5EF4-FFF2-40B4-BE49-F238E27FC236}">
                        <a16:creationId xmlns:a16="http://schemas.microsoft.com/office/drawing/2014/main" id="{B1CCACAC-45F8-4B86-8457-3FDBA66D2E1C}"/>
                      </a:ext>
                    </a:extLst>
                  </p14:cNvPr>
                  <p14:cNvContentPartPr/>
                  <p14:nvPr/>
                </p14:nvContentPartPr>
                <p14:xfrm>
                  <a:off x="7286590" y="1886394"/>
                  <a:ext cx="353160" cy="538560"/>
                </p14:xfrm>
              </p:contentPart>
            </mc:Choice>
            <mc:Fallback xmlns="">
              <p:pic>
                <p:nvPicPr>
                  <p:cNvPr id="94" name="Ink 93">
                    <a:extLst>
                      <a:ext uri="{FF2B5EF4-FFF2-40B4-BE49-F238E27FC236}">
                        <a16:creationId xmlns:a16="http://schemas.microsoft.com/office/drawing/2014/main" id="{B1CCACAC-45F8-4B86-8457-3FDBA66D2E1C}"/>
                      </a:ext>
                    </a:extLst>
                  </p:cNvPr>
                  <p:cNvPicPr/>
                  <p:nvPr/>
                </p:nvPicPr>
                <p:blipFill>
                  <a:blip r:embed="rId71"/>
                  <a:stretch>
                    <a:fillRect/>
                  </a:stretch>
                </p:blipFill>
                <p:spPr>
                  <a:xfrm>
                    <a:off x="7268590" y="1868394"/>
                    <a:ext cx="388800" cy="574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2">
                <p14:nvContentPartPr>
                  <p14:cNvPr id="96" name="Ink 95">
                    <a:extLst>
                      <a:ext uri="{FF2B5EF4-FFF2-40B4-BE49-F238E27FC236}">
                        <a16:creationId xmlns:a16="http://schemas.microsoft.com/office/drawing/2014/main" id="{B46DBBA1-551D-4287-B62E-D23CCEE76F70}"/>
                      </a:ext>
                    </a:extLst>
                  </p14:cNvPr>
                  <p14:cNvContentPartPr/>
                  <p14:nvPr/>
                </p14:nvContentPartPr>
                <p14:xfrm>
                  <a:off x="7901110" y="2447994"/>
                  <a:ext cx="38520" cy="138600"/>
                </p14:xfrm>
              </p:contentPart>
            </mc:Choice>
            <mc:Fallback xmlns="">
              <p:pic>
                <p:nvPicPr>
                  <p:cNvPr id="96" name="Ink 95">
                    <a:extLst>
                      <a:ext uri="{FF2B5EF4-FFF2-40B4-BE49-F238E27FC236}">
                        <a16:creationId xmlns:a16="http://schemas.microsoft.com/office/drawing/2014/main" id="{B46DBBA1-551D-4287-B62E-D23CCEE76F70}"/>
                      </a:ext>
                    </a:extLst>
                  </p:cNvPr>
                  <p:cNvPicPr/>
                  <p:nvPr/>
                </p:nvPicPr>
                <p:blipFill>
                  <a:blip r:embed="rId73"/>
                  <a:stretch>
                    <a:fillRect/>
                  </a:stretch>
                </p:blipFill>
                <p:spPr>
                  <a:xfrm>
                    <a:off x="7883470" y="2429994"/>
                    <a:ext cx="74160" cy="1742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4414D4EC-CF6B-4A51-BDBE-E93F2EFED87F}"/>
                </a:ext>
              </a:extLst>
            </p:cNvPr>
            <p:cNvGrpSpPr/>
            <p:nvPr/>
          </p:nvGrpSpPr>
          <p:grpSpPr>
            <a:xfrm>
              <a:off x="8395750" y="1838874"/>
              <a:ext cx="3099960" cy="609480"/>
              <a:chOff x="8395750" y="1838874"/>
              <a:chExt cx="3099960" cy="6094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74">
                <p14:nvContentPartPr>
                  <p14:cNvPr id="104" name="Ink 103">
                    <a:extLst>
                      <a:ext uri="{FF2B5EF4-FFF2-40B4-BE49-F238E27FC236}">
                        <a16:creationId xmlns:a16="http://schemas.microsoft.com/office/drawing/2014/main" id="{8D95ED07-F07C-4DC8-952E-6F2972791B6F}"/>
                      </a:ext>
                    </a:extLst>
                  </p14:cNvPr>
                  <p14:cNvContentPartPr/>
                  <p14:nvPr/>
                </p14:nvContentPartPr>
                <p14:xfrm>
                  <a:off x="8395750" y="1983234"/>
                  <a:ext cx="449640" cy="465120"/>
                </p14:xfrm>
              </p:contentPart>
            </mc:Choice>
            <mc:Fallback xmlns="">
              <p:pic>
                <p:nvPicPr>
                  <p:cNvPr id="104" name="Ink 103">
                    <a:extLst>
                      <a:ext uri="{FF2B5EF4-FFF2-40B4-BE49-F238E27FC236}">
                        <a16:creationId xmlns:a16="http://schemas.microsoft.com/office/drawing/2014/main" id="{8D95ED07-F07C-4DC8-952E-6F2972791B6F}"/>
                      </a:ext>
                    </a:extLst>
                  </p:cNvPr>
                  <p:cNvPicPr/>
                  <p:nvPr/>
                </p:nvPicPr>
                <p:blipFill>
                  <a:blip r:embed="rId75"/>
                  <a:stretch>
                    <a:fillRect/>
                  </a:stretch>
                </p:blipFill>
                <p:spPr>
                  <a:xfrm>
                    <a:off x="8378110" y="1965234"/>
                    <a:ext cx="485280" cy="500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6">
                <p14:nvContentPartPr>
                  <p14:cNvPr id="105" name="Ink 104">
                    <a:extLst>
                      <a:ext uri="{FF2B5EF4-FFF2-40B4-BE49-F238E27FC236}">
                        <a16:creationId xmlns:a16="http://schemas.microsoft.com/office/drawing/2014/main" id="{DECB340B-E02C-4189-BFF5-4BB9AE9EDF2F}"/>
                      </a:ext>
                    </a:extLst>
                  </p14:cNvPr>
                  <p14:cNvContentPartPr/>
                  <p14:nvPr/>
                </p14:nvContentPartPr>
                <p14:xfrm>
                  <a:off x="8931070" y="2184834"/>
                  <a:ext cx="330480" cy="90000"/>
                </p14:xfrm>
              </p:contentPart>
            </mc:Choice>
            <mc:Fallback xmlns="">
              <p:pic>
                <p:nvPicPr>
                  <p:cNvPr id="105" name="Ink 104">
                    <a:extLst>
                      <a:ext uri="{FF2B5EF4-FFF2-40B4-BE49-F238E27FC236}">
                        <a16:creationId xmlns:a16="http://schemas.microsoft.com/office/drawing/2014/main" id="{DECB340B-E02C-4189-BFF5-4BB9AE9EDF2F}"/>
                      </a:ext>
                    </a:extLst>
                  </p:cNvPr>
                  <p:cNvPicPr/>
                  <p:nvPr/>
                </p:nvPicPr>
                <p:blipFill>
                  <a:blip r:embed="rId77"/>
                  <a:stretch>
                    <a:fillRect/>
                  </a:stretch>
                </p:blipFill>
                <p:spPr>
                  <a:xfrm>
                    <a:off x="8913070" y="2166834"/>
                    <a:ext cx="366120" cy="125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8">
                <p14:nvContentPartPr>
                  <p14:cNvPr id="106" name="Ink 105">
                    <a:extLst>
                      <a:ext uri="{FF2B5EF4-FFF2-40B4-BE49-F238E27FC236}">
                        <a16:creationId xmlns:a16="http://schemas.microsoft.com/office/drawing/2014/main" id="{15EE6B68-4EAF-438F-B737-E51F83E2AB37}"/>
                      </a:ext>
                    </a:extLst>
                  </p14:cNvPr>
                  <p14:cNvContentPartPr/>
                  <p14:nvPr/>
                </p14:nvContentPartPr>
                <p14:xfrm>
                  <a:off x="9199990" y="2126154"/>
                  <a:ext cx="84960" cy="172080"/>
                </p14:xfrm>
              </p:contentPart>
            </mc:Choice>
            <mc:Fallback xmlns="">
              <p:pic>
                <p:nvPicPr>
                  <p:cNvPr id="106" name="Ink 105">
                    <a:extLst>
                      <a:ext uri="{FF2B5EF4-FFF2-40B4-BE49-F238E27FC236}">
                        <a16:creationId xmlns:a16="http://schemas.microsoft.com/office/drawing/2014/main" id="{15EE6B68-4EAF-438F-B737-E51F83E2AB37}"/>
                      </a:ext>
                    </a:extLst>
                  </p:cNvPr>
                  <p:cNvPicPr/>
                  <p:nvPr/>
                </p:nvPicPr>
                <p:blipFill>
                  <a:blip r:embed="rId79"/>
                  <a:stretch>
                    <a:fillRect/>
                  </a:stretch>
                </p:blipFill>
                <p:spPr>
                  <a:xfrm>
                    <a:off x="9182350" y="2108154"/>
                    <a:ext cx="120600" cy="207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0">
                <p14:nvContentPartPr>
                  <p14:cNvPr id="107" name="Ink 106">
                    <a:extLst>
                      <a:ext uri="{FF2B5EF4-FFF2-40B4-BE49-F238E27FC236}">
                        <a16:creationId xmlns:a16="http://schemas.microsoft.com/office/drawing/2014/main" id="{2C95C4B2-D24E-45BE-9A94-A0692B571A65}"/>
                      </a:ext>
                    </a:extLst>
                  </p14:cNvPr>
                  <p14:cNvContentPartPr/>
                  <p14:nvPr/>
                </p14:nvContentPartPr>
                <p14:xfrm>
                  <a:off x="9419950" y="1952994"/>
                  <a:ext cx="250560" cy="373680"/>
                </p14:xfrm>
              </p:contentPart>
            </mc:Choice>
            <mc:Fallback xmlns="">
              <p:pic>
                <p:nvPicPr>
                  <p:cNvPr id="107" name="Ink 106">
                    <a:extLst>
                      <a:ext uri="{FF2B5EF4-FFF2-40B4-BE49-F238E27FC236}">
                        <a16:creationId xmlns:a16="http://schemas.microsoft.com/office/drawing/2014/main" id="{2C95C4B2-D24E-45BE-9A94-A0692B571A65}"/>
                      </a:ext>
                    </a:extLst>
                  </p:cNvPr>
                  <p:cNvPicPr/>
                  <p:nvPr/>
                </p:nvPicPr>
                <p:blipFill>
                  <a:blip r:embed="rId81"/>
                  <a:stretch>
                    <a:fillRect/>
                  </a:stretch>
                </p:blipFill>
                <p:spPr>
                  <a:xfrm>
                    <a:off x="9402310" y="1934994"/>
                    <a:ext cx="286200" cy="409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2">
                <p14:nvContentPartPr>
                  <p14:cNvPr id="108" name="Ink 107">
                    <a:extLst>
                      <a:ext uri="{FF2B5EF4-FFF2-40B4-BE49-F238E27FC236}">
                        <a16:creationId xmlns:a16="http://schemas.microsoft.com/office/drawing/2014/main" id="{66B7F678-E7EA-401D-8A82-371BCA348ED7}"/>
                      </a:ext>
                    </a:extLst>
                  </p14:cNvPr>
                  <p14:cNvContentPartPr/>
                  <p14:nvPr/>
                </p14:nvContentPartPr>
                <p14:xfrm>
                  <a:off x="9531550" y="1952994"/>
                  <a:ext cx="243360" cy="411480"/>
                </p14:xfrm>
              </p:contentPart>
            </mc:Choice>
            <mc:Fallback xmlns="">
              <p:pic>
                <p:nvPicPr>
                  <p:cNvPr id="108" name="Ink 107">
                    <a:extLst>
                      <a:ext uri="{FF2B5EF4-FFF2-40B4-BE49-F238E27FC236}">
                        <a16:creationId xmlns:a16="http://schemas.microsoft.com/office/drawing/2014/main" id="{66B7F678-E7EA-401D-8A82-371BCA348ED7}"/>
                      </a:ext>
                    </a:extLst>
                  </p:cNvPr>
                  <p:cNvPicPr/>
                  <p:nvPr/>
                </p:nvPicPr>
                <p:blipFill>
                  <a:blip r:embed="rId83"/>
                  <a:stretch>
                    <a:fillRect/>
                  </a:stretch>
                </p:blipFill>
                <p:spPr>
                  <a:xfrm>
                    <a:off x="9513910" y="1935354"/>
                    <a:ext cx="279000" cy="447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4">
                <p14:nvContentPartPr>
                  <p14:cNvPr id="109" name="Ink 108">
                    <a:extLst>
                      <a:ext uri="{FF2B5EF4-FFF2-40B4-BE49-F238E27FC236}">
                        <a16:creationId xmlns:a16="http://schemas.microsoft.com/office/drawing/2014/main" id="{4FC908A4-33BE-479A-928A-D21EDB321C36}"/>
                      </a:ext>
                    </a:extLst>
                  </p14:cNvPr>
                  <p14:cNvContentPartPr/>
                  <p14:nvPr/>
                </p14:nvContentPartPr>
                <p14:xfrm>
                  <a:off x="9947350" y="2323074"/>
                  <a:ext cx="47160" cy="122400"/>
                </p14:xfrm>
              </p:contentPart>
            </mc:Choice>
            <mc:Fallback xmlns="">
              <p:pic>
                <p:nvPicPr>
                  <p:cNvPr id="109" name="Ink 108">
                    <a:extLst>
                      <a:ext uri="{FF2B5EF4-FFF2-40B4-BE49-F238E27FC236}">
                        <a16:creationId xmlns:a16="http://schemas.microsoft.com/office/drawing/2014/main" id="{4FC908A4-33BE-479A-928A-D21EDB321C36}"/>
                      </a:ext>
                    </a:extLst>
                  </p:cNvPr>
                  <p:cNvPicPr/>
                  <p:nvPr/>
                </p:nvPicPr>
                <p:blipFill>
                  <a:blip r:embed="rId85"/>
                  <a:stretch>
                    <a:fillRect/>
                  </a:stretch>
                </p:blipFill>
                <p:spPr>
                  <a:xfrm>
                    <a:off x="9929710" y="2305074"/>
                    <a:ext cx="82800" cy="158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6">
                <p14:nvContentPartPr>
                  <p14:cNvPr id="110" name="Ink 109">
                    <a:extLst>
                      <a:ext uri="{FF2B5EF4-FFF2-40B4-BE49-F238E27FC236}">
                        <a16:creationId xmlns:a16="http://schemas.microsoft.com/office/drawing/2014/main" id="{38817602-48FE-4E45-8DA9-7DAAFBE6B391}"/>
                      </a:ext>
                    </a:extLst>
                  </p14:cNvPr>
                  <p14:cNvContentPartPr/>
                  <p14:nvPr/>
                </p14:nvContentPartPr>
                <p14:xfrm>
                  <a:off x="10213030" y="1919154"/>
                  <a:ext cx="221400" cy="379800"/>
                </p14:xfrm>
              </p:contentPart>
            </mc:Choice>
            <mc:Fallback xmlns="">
              <p:pic>
                <p:nvPicPr>
                  <p:cNvPr id="110" name="Ink 109">
                    <a:extLst>
                      <a:ext uri="{FF2B5EF4-FFF2-40B4-BE49-F238E27FC236}">
                        <a16:creationId xmlns:a16="http://schemas.microsoft.com/office/drawing/2014/main" id="{38817602-48FE-4E45-8DA9-7DAAFBE6B391}"/>
                      </a:ext>
                    </a:extLst>
                  </p:cNvPr>
                  <p:cNvPicPr/>
                  <p:nvPr/>
                </p:nvPicPr>
                <p:blipFill>
                  <a:blip r:embed="rId87"/>
                  <a:stretch>
                    <a:fillRect/>
                  </a:stretch>
                </p:blipFill>
                <p:spPr>
                  <a:xfrm>
                    <a:off x="10195030" y="1901514"/>
                    <a:ext cx="257040" cy="415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8">
                <p14:nvContentPartPr>
                  <p14:cNvPr id="111" name="Ink 110">
                    <a:extLst>
                      <a:ext uri="{FF2B5EF4-FFF2-40B4-BE49-F238E27FC236}">
                        <a16:creationId xmlns:a16="http://schemas.microsoft.com/office/drawing/2014/main" id="{694C5C70-AAD1-4F2E-BC09-2392021C966B}"/>
                      </a:ext>
                    </a:extLst>
                  </p14:cNvPr>
                  <p14:cNvContentPartPr/>
                  <p14:nvPr/>
                </p14:nvContentPartPr>
                <p14:xfrm>
                  <a:off x="10318870" y="1891794"/>
                  <a:ext cx="216000" cy="439560"/>
                </p14:xfrm>
              </p:contentPart>
            </mc:Choice>
            <mc:Fallback xmlns="">
              <p:pic>
                <p:nvPicPr>
                  <p:cNvPr id="111" name="Ink 110">
                    <a:extLst>
                      <a:ext uri="{FF2B5EF4-FFF2-40B4-BE49-F238E27FC236}">
                        <a16:creationId xmlns:a16="http://schemas.microsoft.com/office/drawing/2014/main" id="{694C5C70-AAD1-4F2E-BC09-2392021C966B}"/>
                      </a:ext>
                    </a:extLst>
                  </p:cNvPr>
                  <p:cNvPicPr/>
                  <p:nvPr/>
                </p:nvPicPr>
                <p:blipFill>
                  <a:blip r:embed="rId89"/>
                  <a:stretch>
                    <a:fillRect/>
                  </a:stretch>
                </p:blipFill>
                <p:spPr>
                  <a:xfrm>
                    <a:off x="10300870" y="1874154"/>
                    <a:ext cx="251640" cy="475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0">
                <p14:nvContentPartPr>
                  <p14:cNvPr id="112" name="Ink 111">
                    <a:extLst>
                      <a:ext uri="{FF2B5EF4-FFF2-40B4-BE49-F238E27FC236}">
                        <a16:creationId xmlns:a16="http://schemas.microsoft.com/office/drawing/2014/main" id="{70172E09-DEFA-4796-A0B8-5B077C889897}"/>
                      </a:ext>
                    </a:extLst>
                  </p14:cNvPr>
                  <p14:cNvContentPartPr/>
                  <p14:nvPr/>
                </p14:nvContentPartPr>
                <p14:xfrm>
                  <a:off x="10678510" y="2023554"/>
                  <a:ext cx="284400" cy="79200"/>
                </p14:xfrm>
              </p:contentPart>
            </mc:Choice>
            <mc:Fallback xmlns="">
              <p:pic>
                <p:nvPicPr>
                  <p:cNvPr id="112" name="Ink 111">
                    <a:extLst>
                      <a:ext uri="{FF2B5EF4-FFF2-40B4-BE49-F238E27FC236}">
                        <a16:creationId xmlns:a16="http://schemas.microsoft.com/office/drawing/2014/main" id="{70172E09-DEFA-4796-A0B8-5B077C889897}"/>
                      </a:ext>
                    </a:extLst>
                  </p:cNvPr>
                  <p:cNvPicPr/>
                  <p:nvPr/>
                </p:nvPicPr>
                <p:blipFill>
                  <a:blip r:embed="rId91"/>
                  <a:stretch>
                    <a:fillRect/>
                  </a:stretch>
                </p:blipFill>
                <p:spPr>
                  <a:xfrm>
                    <a:off x="10660510" y="2005554"/>
                    <a:ext cx="320040" cy="114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2">
                <p14:nvContentPartPr>
                  <p14:cNvPr id="113" name="Ink 112">
                    <a:extLst>
                      <a:ext uri="{FF2B5EF4-FFF2-40B4-BE49-F238E27FC236}">
                        <a16:creationId xmlns:a16="http://schemas.microsoft.com/office/drawing/2014/main" id="{C2F2A1F2-5CAA-49E0-B44E-3CA704C38CB1}"/>
                      </a:ext>
                    </a:extLst>
                  </p14:cNvPr>
                  <p14:cNvContentPartPr/>
                  <p14:nvPr/>
                </p14:nvContentPartPr>
                <p14:xfrm>
                  <a:off x="10934830" y="1938234"/>
                  <a:ext cx="82800" cy="123480"/>
                </p14:xfrm>
              </p:contentPart>
            </mc:Choice>
            <mc:Fallback xmlns="">
              <p:pic>
                <p:nvPicPr>
                  <p:cNvPr id="113" name="Ink 112">
                    <a:extLst>
                      <a:ext uri="{FF2B5EF4-FFF2-40B4-BE49-F238E27FC236}">
                        <a16:creationId xmlns:a16="http://schemas.microsoft.com/office/drawing/2014/main" id="{C2F2A1F2-5CAA-49E0-B44E-3CA704C38CB1}"/>
                      </a:ext>
                    </a:extLst>
                  </p:cNvPr>
                  <p:cNvPicPr/>
                  <p:nvPr/>
                </p:nvPicPr>
                <p:blipFill>
                  <a:blip r:embed="rId93"/>
                  <a:stretch>
                    <a:fillRect/>
                  </a:stretch>
                </p:blipFill>
                <p:spPr>
                  <a:xfrm>
                    <a:off x="10916830" y="1920594"/>
                    <a:ext cx="118440" cy="159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4">
                <p14:nvContentPartPr>
                  <p14:cNvPr id="114" name="Ink 113">
                    <a:extLst>
                      <a:ext uri="{FF2B5EF4-FFF2-40B4-BE49-F238E27FC236}">
                        <a16:creationId xmlns:a16="http://schemas.microsoft.com/office/drawing/2014/main" id="{05B5C6DE-3604-4B5A-8CE9-5A16ECBEF48D}"/>
                      </a:ext>
                    </a:extLst>
                  </p14:cNvPr>
                  <p14:cNvContentPartPr/>
                  <p14:nvPr/>
                </p14:nvContentPartPr>
                <p14:xfrm>
                  <a:off x="11140030" y="1838874"/>
                  <a:ext cx="355680" cy="411840"/>
                </p14:xfrm>
              </p:contentPart>
            </mc:Choice>
            <mc:Fallback xmlns="">
              <p:pic>
                <p:nvPicPr>
                  <p:cNvPr id="114" name="Ink 113">
                    <a:extLst>
                      <a:ext uri="{FF2B5EF4-FFF2-40B4-BE49-F238E27FC236}">
                        <a16:creationId xmlns:a16="http://schemas.microsoft.com/office/drawing/2014/main" id="{05B5C6DE-3604-4B5A-8CE9-5A16ECBEF48D}"/>
                      </a:ext>
                    </a:extLst>
                  </p:cNvPr>
                  <p:cNvPicPr/>
                  <p:nvPr/>
                </p:nvPicPr>
                <p:blipFill>
                  <a:blip r:embed="rId95"/>
                  <a:stretch>
                    <a:fillRect/>
                  </a:stretch>
                </p:blipFill>
                <p:spPr>
                  <a:xfrm>
                    <a:off x="11122030" y="1820874"/>
                    <a:ext cx="391320" cy="4474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FB4337D7-97DB-4451-8487-22D13DD913FE}"/>
                </a:ext>
              </a:extLst>
            </p:cNvPr>
            <p:cNvGrpSpPr/>
            <p:nvPr/>
          </p:nvGrpSpPr>
          <p:grpSpPr>
            <a:xfrm>
              <a:off x="1367830" y="2159274"/>
              <a:ext cx="1395720" cy="646200"/>
              <a:chOff x="1367830" y="2159274"/>
              <a:chExt cx="1395720" cy="6462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96">
                <p14:nvContentPartPr>
                  <p14:cNvPr id="119" name="Ink 118">
                    <a:extLst>
                      <a:ext uri="{FF2B5EF4-FFF2-40B4-BE49-F238E27FC236}">
                        <a16:creationId xmlns:a16="http://schemas.microsoft.com/office/drawing/2014/main" id="{F46BED9F-51E3-4BA3-B0E4-78F02F534EF3}"/>
                      </a:ext>
                    </a:extLst>
                  </p14:cNvPr>
                  <p14:cNvContentPartPr/>
                  <p14:nvPr/>
                </p14:nvContentPartPr>
                <p14:xfrm>
                  <a:off x="1524790" y="2159274"/>
                  <a:ext cx="169920" cy="646200"/>
                </p14:xfrm>
              </p:contentPart>
            </mc:Choice>
            <mc:Fallback xmlns="">
              <p:pic>
                <p:nvPicPr>
                  <p:cNvPr id="119" name="Ink 118">
                    <a:extLst>
                      <a:ext uri="{FF2B5EF4-FFF2-40B4-BE49-F238E27FC236}">
                        <a16:creationId xmlns:a16="http://schemas.microsoft.com/office/drawing/2014/main" id="{F46BED9F-51E3-4BA3-B0E4-78F02F534EF3}"/>
                      </a:ext>
                    </a:extLst>
                  </p:cNvPr>
                  <p:cNvPicPr/>
                  <p:nvPr/>
                </p:nvPicPr>
                <p:blipFill>
                  <a:blip r:embed="rId97"/>
                  <a:stretch>
                    <a:fillRect/>
                  </a:stretch>
                </p:blipFill>
                <p:spPr>
                  <a:xfrm>
                    <a:off x="1507150" y="2141634"/>
                    <a:ext cx="205560" cy="681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8">
                <p14:nvContentPartPr>
                  <p14:cNvPr id="120" name="Ink 119">
                    <a:extLst>
                      <a:ext uri="{FF2B5EF4-FFF2-40B4-BE49-F238E27FC236}">
                        <a16:creationId xmlns:a16="http://schemas.microsoft.com/office/drawing/2014/main" id="{94C538DD-A51A-4501-894D-572484295CE0}"/>
                      </a:ext>
                    </a:extLst>
                  </p14:cNvPr>
                  <p14:cNvContentPartPr/>
                  <p14:nvPr/>
                </p14:nvContentPartPr>
                <p14:xfrm>
                  <a:off x="1367830" y="2492634"/>
                  <a:ext cx="443160" cy="249120"/>
                </p14:xfrm>
              </p:contentPart>
            </mc:Choice>
            <mc:Fallback xmlns="">
              <p:pic>
                <p:nvPicPr>
                  <p:cNvPr id="120" name="Ink 119">
                    <a:extLst>
                      <a:ext uri="{FF2B5EF4-FFF2-40B4-BE49-F238E27FC236}">
                        <a16:creationId xmlns:a16="http://schemas.microsoft.com/office/drawing/2014/main" id="{94C538DD-A51A-4501-894D-572484295CE0}"/>
                      </a:ext>
                    </a:extLst>
                  </p:cNvPr>
                  <p:cNvPicPr/>
                  <p:nvPr/>
                </p:nvPicPr>
                <p:blipFill>
                  <a:blip r:embed="rId99"/>
                  <a:stretch>
                    <a:fillRect/>
                  </a:stretch>
                </p:blipFill>
                <p:spPr>
                  <a:xfrm>
                    <a:off x="1350190" y="2474994"/>
                    <a:ext cx="478800" cy="284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0">
                <p14:nvContentPartPr>
                  <p14:cNvPr id="121" name="Ink 120">
                    <a:extLst>
                      <a:ext uri="{FF2B5EF4-FFF2-40B4-BE49-F238E27FC236}">
                        <a16:creationId xmlns:a16="http://schemas.microsoft.com/office/drawing/2014/main" id="{83C9C057-9466-4E8F-9DF9-BE605DF328B5}"/>
                      </a:ext>
                    </a:extLst>
                  </p14:cNvPr>
                  <p14:cNvContentPartPr/>
                  <p14:nvPr/>
                </p14:nvContentPartPr>
                <p14:xfrm>
                  <a:off x="1834390" y="2545914"/>
                  <a:ext cx="172080" cy="98640"/>
                </p14:xfrm>
              </p:contentPart>
            </mc:Choice>
            <mc:Fallback xmlns="">
              <p:pic>
                <p:nvPicPr>
                  <p:cNvPr id="121" name="Ink 120">
                    <a:extLst>
                      <a:ext uri="{FF2B5EF4-FFF2-40B4-BE49-F238E27FC236}">
                        <a16:creationId xmlns:a16="http://schemas.microsoft.com/office/drawing/2014/main" id="{83C9C057-9466-4E8F-9DF9-BE605DF328B5}"/>
                      </a:ext>
                    </a:extLst>
                  </p:cNvPr>
                  <p:cNvPicPr/>
                  <p:nvPr/>
                </p:nvPicPr>
                <p:blipFill>
                  <a:blip r:embed="rId101"/>
                  <a:stretch>
                    <a:fillRect/>
                  </a:stretch>
                </p:blipFill>
                <p:spPr>
                  <a:xfrm>
                    <a:off x="1816750" y="2528274"/>
                    <a:ext cx="207720" cy="134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2">
                <p14:nvContentPartPr>
                  <p14:cNvPr id="122" name="Ink 121">
                    <a:extLst>
                      <a:ext uri="{FF2B5EF4-FFF2-40B4-BE49-F238E27FC236}">
                        <a16:creationId xmlns:a16="http://schemas.microsoft.com/office/drawing/2014/main" id="{8F24E450-B0D4-4D95-8DB4-71EE3BF4D660}"/>
                      </a:ext>
                    </a:extLst>
                  </p14:cNvPr>
                  <p14:cNvContentPartPr/>
                  <p14:nvPr/>
                </p14:nvContentPartPr>
                <p14:xfrm>
                  <a:off x="2062270" y="2360154"/>
                  <a:ext cx="155160" cy="272160"/>
                </p14:xfrm>
              </p:contentPart>
            </mc:Choice>
            <mc:Fallback xmlns="">
              <p:pic>
                <p:nvPicPr>
                  <p:cNvPr id="122" name="Ink 121">
                    <a:extLst>
                      <a:ext uri="{FF2B5EF4-FFF2-40B4-BE49-F238E27FC236}">
                        <a16:creationId xmlns:a16="http://schemas.microsoft.com/office/drawing/2014/main" id="{8F24E450-B0D4-4D95-8DB4-71EE3BF4D660}"/>
                      </a:ext>
                    </a:extLst>
                  </p:cNvPr>
                  <p:cNvPicPr/>
                  <p:nvPr/>
                </p:nvPicPr>
                <p:blipFill>
                  <a:blip r:embed="rId103"/>
                  <a:stretch>
                    <a:fillRect/>
                  </a:stretch>
                </p:blipFill>
                <p:spPr>
                  <a:xfrm>
                    <a:off x="2044630" y="2342154"/>
                    <a:ext cx="190800" cy="307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4">
                <p14:nvContentPartPr>
                  <p14:cNvPr id="123" name="Ink 122">
                    <a:extLst>
                      <a:ext uri="{FF2B5EF4-FFF2-40B4-BE49-F238E27FC236}">
                        <a16:creationId xmlns:a16="http://schemas.microsoft.com/office/drawing/2014/main" id="{DF8D6E8C-AD45-4A8F-A021-3EC83D03B876}"/>
                      </a:ext>
                    </a:extLst>
                  </p14:cNvPr>
                  <p14:cNvContentPartPr/>
                  <p14:nvPr/>
                </p14:nvContentPartPr>
                <p14:xfrm>
                  <a:off x="2128870" y="2504514"/>
                  <a:ext cx="197280" cy="103320"/>
                </p14:xfrm>
              </p:contentPart>
            </mc:Choice>
            <mc:Fallback xmlns="">
              <p:pic>
                <p:nvPicPr>
                  <p:cNvPr id="123" name="Ink 122">
                    <a:extLst>
                      <a:ext uri="{FF2B5EF4-FFF2-40B4-BE49-F238E27FC236}">
                        <a16:creationId xmlns:a16="http://schemas.microsoft.com/office/drawing/2014/main" id="{DF8D6E8C-AD45-4A8F-A021-3EC83D03B876}"/>
                      </a:ext>
                    </a:extLst>
                  </p:cNvPr>
                  <p:cNvPicPr/>
                  <p:nvPr/>
                </p:nvPicPr>
                <p:blipFill>
                  <a:blip r:embed="rId105"/>
                  <a:stretch>
                    <a:fillRect/>
                  </a:stretch>
                </p:blipFill>
                <p:spPr>
                  <a:xfrm>
                    <a:off x="2111230" y="2486514"/>
                    <a:ext cx="232920" cy="138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6">
                <p14:nvContentPartPr>
                  <p14:cNvPr id="124" name="Ink 123">
                    <a:extLst>
                      <a:ext uri="{FF2B5EF4-FFF2-40B4-BE49-F238E27FC236}">
                        <a16:creationId xmlns:a16="http://schemas.microsoft.com/office/drawing/2014/main" id="{250B05B1-BB44-47CA-BA27-5BB648BFC777}"/>
                      </a:ext>
                    </a:extLst>
                  </p14:cNvPr>
                  <p14:cNvContentPartPr/>
                  <p14:nvPr/>
                </p14:nvContentPartPr>
                <p14:xfrm>
                  <a:off x="2296270" y="2454114"/>
                  <a:ext cx="12600" cy="22680"/>
                </p14:xfrm>
              </p:contentPart>
            </mc:Choice>
            <mc:Fallback xmlns="">
              <p:pic>
                <p:nvPicPr>
                  <p:cNvPr id="124" name="Ink 123">
                    <a:extLst>
                      <a:ext uri="{FF2B5EF4-FFF2-40B4-BE49-F238E27FC236}">
                        <a16:creationId xmlns:a16="http://schemas.microsoft.com/office/drawing/2014/main" id="{250B05B1-BB44-47CA-BA27-5BB648BFC777}"/>
                      </a:ext>
                    </a:extLst>
                  </p:cNvPr>
                  <p:cNvPicPr/>
                  <p:nvPr/>
                </p:nvPicPr>
                <p:blipFill>
                  <a:blip r:embed="rId107"/>
                  <a:stretch>
                    <a:fillRect/>
                  </a:stretch>
                </p:blipFill>
                <p:spPr>
                  <a:xfrm>
                    <a:off x="2278630" y="2436474"/>
                    <a:ext cx="48240" cy="58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8">
                <p14:nvContentPartPr>
                  <p14:cNvPr id="125" name="Ink 124">
                    <a:extLst>
                      <a:ext uri="{FF2B5EF4-FFF2-40B4-BE49-F238E27FC236}">
                        <a16:creationId xmlns:a16="http://schemas.microsoft.com/office/drawing/2014/main" id="{A521F5E4-A56F-4BCF-A7BB-71C5EBE39AB2}"/>
                      </a:ext>
                    </a:extLst>
                  </p14:cNvPr>
                  <p14:cNvContentPartPr/>
                  <p14:nvPr/>
                </p14:nvContentPartPr>
                <p14:xfrm>
                  <a:off x="2431270" y="2448714"/>
                  <a:ext cx="332280" cy="108000"/>
                </p14:xfrm>
              </p:contentPart>
            </mc:Choice>
            <mc:Fallback xmlns="">
              <p:pic>
                <p:nvPicPr>
                  <p:cNvPr id="125" name="Ink 124">
                    <a:extLst>
                      <a:ext uri="{FF2B5EF4-FFF2-40B4-BE49-F238E27FC236}">
                        <a16:creationId xmlns:a16="http://schemas.microsoft.com/office/drawing/2014/main" id="{A521F5E4-A56F-4BCF-A7BB-71C5EBE39AB2}"/>
                      </a:ext>
                    </a:extLst>
                  </p:cNvPr>
                  <p:cNvPicPr/>
                  <p:nvPr/>
                </p:nvPicPr>
                <p:blipFill>
                  <a:blip r:embed="rId109"/>
                  <a:stretch>
                    <a:fillRect/>
                  </a:stretch>
                </p:blipFill>
                <p:spPr>
                  <a:xfrm>
                    <a:off x="2413630" y="2431074"/>
                    <a:ext cx="367920" cy="1436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C1B1A243-B826-4C0A-AD81-F207381C17EE}"/>
                </a:ext>
              </a:extLst>
            </p:cNvPr>
            <p:cNvGrpSpPr/>
            <p:nvPr/>
          </p:nvGrpSpPr>
          <p:grpSpPr>
            <a:xfrm>
              <a:off x="1618750" y="3061074"/>
              <a:ext cx="1184760" cy="693000"/>
              <a:chOff x="1618750" y="3061074"/>
              <a:chExt cx="1184760" cy="6930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10">
                <p14:nvContentPartPr>
                  <p14:cNvPr id="133" name="Ink 132">
                    <a:extLst>
                      <a:ext uri="{FF2B5EF4-FFF2-40B4-BE49-F238E27FC236}">
                        <a16:creationId xmlns:a16="http://schemas.microsoft.com/office/drawing/2014/main" id="{890FC968-F96F-4375-9F59-B4C110233BA9}"/>
                      </a:ext>
                    </a:extLst>
                  </p14:cNvPr>
                  <p14:cNvContentPartPr/>
                  <p14:nvPr/>
                </p14:nvContentPartPr>
                <p14:xfrm>
                  <a:off x="1618750" y="3061074"/>
                  <a:ext cx="150480" cy="693000"/>
                </p14:xfrm>
              </p:contentPart>
            </mc:Choice>
            <mc:Fallback xmlns="">
              <p:pic>
                <p:nvPicPr>
                  <p:cNvPr id="133" name="Ink 132">
                    <a:extLst>
                      <a:ext uri="{FF2B5EF4-FFF2-40B4-BE49-F238E27FC236}">
                        <a16:creationId xmlns:a16="http://schemas.microsoft.com/office/drawing/2014/main" id="{890FC968-F96F-4375-9F59-B4C110233BA9}"/>
                      </a:ext>
                    </a:extLst>
                  </p:cNvPr>
                  <p:cNvPicPr/>
                  <p:nvPr/>
                </p:nvPicPr>
                <p:blipFill>
                  <a:blip r:embed="rId111"/>
                  <a:stretch>
                    <a:fillRect/>
                  </a:stretch>
                </p:blipFill>
                <p:spPr>
                  <a:xfrm>
                    <a:off x="1600750" y="3043434"/>
                    <a:ext cx="186120" cy="728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2">
                <p14:nvContentPartPr>
                  <p14:cNvPr id="134" name="Ink 133">
                    <a:extLst>
                      <a:ext uri="{FF2B5EF4-FFF2-40B4-BE49-F238E27FC236}">
                        <a16:creationId xmlns:a16="http://schemas.microsoft.com/office/drawing/2014/main" id="{459F79D6-8D71-4FCC-BB15-BC74D92A8B95}"/>
                      </a:ext>
                    </a:extLst>
                  </p14:cNvPr>
                  <p14:cNvContentPartPr/>
                  <p14:nvPr/>
                </p14:nvContentPartPr>
                <p14:xfrm>
                  <a:off x="1848790" y="3282834"/>
                  <a:ext cx="79920" cy="153720"/>
                </p14:xfrm>
              </p:contentPart>
            </mc:Choice>
            <mc:Fallback xmlns="">
              <p:pic>
                <p:nvPicPr>
                  <p:cNvPr id="134" name="Ink 133">
                    <a:extLst>
                      <a:ext uri="{FF2B5EF4-FFF2-40B4-BE49-F238E27FC236}">
                        <a16:creationId xmlns:a16="http://schemas.microsoft.com/office/drawing/2014/main" id="{459F79D6-8D71-4FCC-BB15-BC74D92A8B95}"/>
                      </a:ext>
                    </a:extLst>
                  </p:cNvPr>
                  <p:cNvPicPr/>
                  <p:nvPr/>
                </p:nvPicPr>
                <p:blipFill>
                  <a:blip r:embed="rId113"/>
                  <a:stretch>
                    <a:fillRect/>
                  </a:stretch>
                </p:blipFill>
                <p:spPr>
                  <a:xfrm>
                    <a:off x="1831150" y="3265194"/>
                    <a:ext cx="115560" cy="189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4">
                <p14:nvContentPartPr>
                  <p14:cNvPr id="135" name="Ink 134">
                    <a:extLst>
                      <a:ext uri="{FF2B5EF4-FFF2-40B4-BE49-F238E27FC236}">
                        <a16:creationId xmlns:a16="http://schemas.microsoft.com/office/drawing/2014/main" id="{5F052A40-B6C7-41B8-BC20-A8D84E9278D7}"/>
                      </a:ext>
                    </a:extLst>
                  </p14:cNvPr>
                  <p14:cNvContentPartPr/>
                  <p14:nvPr/>
                </p14:nvContentPartPr>
                <p14:xfrm>
                  <a:off x="2032750" y="3310194"/>
                  <a:ext cx="63720" cy="133920"/>
                </p14:xfrm>
              </p:contentPart>
            </mc:Choice>
            <mc:Fallback xmlns="">
              <p:pic>
                <p:nvPicPr>
                  <p:cNvPr id="135" name="Ink 134">
                    <a:extLst>
                      <a:ext uri="{FF2B5EF4-FFF2-40B4-BE49-F238E27FC236}">
                        <a16:creationId xmlns:a16="http://schemas.microsoft.com/office/drawing/2014/main" id="{5F052A40-B6C7-41B8-BC20-A8D84E9278D7}"/>
                      </a:ext>
                    </a:extLst>
                  </p:cNvPr>
                  <p:cNvPicPr/>
                  <p:nvPr/>
                </p:nvPicPr>
                <p:blipFill>
                  <a:blip r:embed="rId115"/>
                  <a:stretch>
                    <a:fillRect/>
                  </a:stretch>
                </p:blipFill>
                <p:spPr>
                  <a:xfrm>
                    <a:off x="2015110" y="3292554"/>
                    <a:ext cx="99360" cy="169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6">
                <p14:nvContentPartPr>
                  <p14:cNvPr id="136" name="Ink 135">
                    <a:extLst>
                      <a:ext uri="{FF2B5EF4-FFF2-40B4-BE49-F238E27FC236}">
                        <a16:creationId xmlns:a16="http://schemas.microsoft.com/office/drawing/2014/main" id="{634BD73E-9F09-4719-AD2F-FFEBABF93907}"/>
                      </a:ext>
                    </a:extLst>
                  </p14:cNvPr>
                  <p14:cNvContentPartPr/>
                  <p14:nvPr/>
                </p14:nvContentPartPr>
                <p14:xfrm>
                  <a:off x="2163070" y="3139914"/>
                  <a:ext cx="198720" cy="299880"/>
                </p14:xfrm>
              </p:contentPart>
            </mc:Choice>
            <mc:Fallback xmlns="">
              <p:pic>
                <p:nvPicPr>
                  <p:cNvPr id="136" name="Ink 135">
                    <a:extLst>
                      <a:ext uri="{FF2B5EF4-FFF2-40B4-BE49-F238E27FC236}">
                        <a16:creationId xmlns:a16="http://schemas.microsoft.com/office/drawing/2014/main" id="{634BD73E-9F09-4719-AD2F-FFEBABF93907}"/>
                      </a:ext>
                    </a:extLst>
                  </p:cNvPr>
                  <p:cNvPicPr/>
                  <p:nvPr/>
                </p:nvPicPr>
                <p:blipFill>
                  <a:blip r:embed="rId117"/>
                  <a:stretch>
                    <a:fillRect/>
                  </a:stretch>
                </p:blipFill>
                <p:spPr>
                  <a:xfrm>
                    <a:off x="2145070" y="3121914"/>
                    <a:ext cx="234360" cy="335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8">
                <p14:nvContentPartPr>
                  <p14:cNvPr id="137" name="Ink 136">
                    <a:extLst>
                      <a:ext uri="{FF2B5EF4-FFF2-40B4-BE49-F238E27FC236}">
                        <a16:creationId xmlns:a16="http://schemas.microsoft.com/office/drawing/2014/main" id="{5AC70A94-804D-4D9E-9B25-86805CDCDA2F}"/>
                      </a:ext>
                    </a:extLst>
                  </p14:cNvPr>
                  <p14:cNvContentPartPr/>
                  <p14:nvPr/>
                </p14:nvContentPartPr>
                <p14:xfrm>
                  <a:off x="2385550" y="3230994"/>
                  <a:ext cx="20520" cy="16920"/>
                </p14:xfrm>
              </p:contentPart>
            </mc:Choice>
            <mc:Fallback xmlns="">
              <p:pic>
                <p:nvPicPr>
                  <p:cNvPr id="137" name="Ink 136">
                    <a:extLst>
                      <a:ext uri="{FF2B5EF4-FFF2-40B4-BE49-F238E27FC236}">
                        <a16:creationId xmlns:a16="http://schemas.microsoft.com/office/drawing/2014/main" id="{5AC70A94-804D-4D9E-9B25-86805CDCDA2F}"/>
                      </a:ext>
                    </a:extLst>
                  </p:cNvPr>
                  <p:cNvPicPr/>
                  <p:nvPr/>
                </p:nvPicPr>
                <p:blipFill>
                  <a:blip r:embed="rId119"/>
                  <a:stretch>
                    <a:fillRect/>
                  </a:stretch>
                </p:blipFill>
                <p:spPr>
                  <a:xfrm>
                    <a:off x="2367910" y="3212994"/>
                    <a:ext cx="56160" cy="52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0">
                <p14:nvContentPartPr>
                  <p14:cNvPr id="138" name="Ink 137">
                    <a:extLst>
                      <a:ext uri="{FF2B5EF4-FFF2-40B4-BE49-F238E27FC236}">
                        <a16:creationId xmlns:a16="http://schemas.microsoft.com/office/drawing/2014/main" id="{8D37C64C-AE23-48FA-81BC-967CC106FD5C}"/>
                      </a:ext>
                    </a:extLst>
                  </p14:cNvPr>
                  <p14:cNvContentPartPr/>
                  <p14:nvPr/>
                </p14:nvContentPartPr>
                <p14:xfrm>
                  <a:off x="2417230" y="3261234"/>
                  <a:ext cx="110520" cy="103680"/>
                </p14:xfrm>
              </p:contentPart>
            </mc:Choice>
            <mc:Fallback xmlns="">
              <p:pic>
                <p:nvPicPr>
                  <p:cNvPr id="138" name="Ink 137">
                    <a:extLst>
                      <a:ext uri="{FF2B5EF4-FFF2-40B4-BE49-F238E27FC236}">
                        <a16:creationId xmlns:a16="http://schemas.microsoft.com/office/drawing/2014/main" id="{8D37C64C-AE23-48FA-81BC-967CC106FD5C}"/>
                      </a:ext>
                    </a:extLst>
                  </p:cNvPr>
                  <p:cNvPicPr/>
                  <p:nvPr/>
                </p:nvPicPr>
                <p:blipFill>
                  <a:blip r:embed="rId121"/>
                  <a:stretch>
                    <a:fillRect/>
                  </a:stretch>
                </p:blipFill>
                <p:spPr>
                  <a:xfrm>
                    <a:off x="2399230" y="3243234"/>
                    <a:ext cx="146160" cy="139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2">
                <p14:nvContentPartPr>
                  <p14:cNvPr id="139" name="Ink 138">
                    <a:extLst>
                      <a:ext uri="{FF2B5EF4-FFF2-40B4-BE49-F238E27FC236}">
                        <a16:creationId xmlns:a16="http://schemas.microsoft.com/office/drawing/2014/main" id="{0FB0E435-58D9-45E0-9BBA-81BC339D9F96}"/>
                      </a:ext>
                    </a:extLst>
                  </p14:cNvPr>
                  <p14:cNvContentPartPr/>
                  <p14:nvPr/>
                </p14:nvContentPartPr>
                <p14:xfrm>
                  <a:off x="2557270" y="3084114"/>
                  <a:ext cx="246240" cy="316080"/>
                </p14:xfrm>
              </p:contentPart>
            </mc:Choice>
            <mc:Fallback xmlns="">
              <p:pic>
                <p:nvPicPr>
                  <p:cNvPr id="139" name="Ink 138">
                    <a:extLst>
                      <a:ext uri="{FF2B5EF4-FFF2-40B4-BE49-F238E27FC236}">
                        <a16:creationId xmlns:a16="http://schemas.microsoft.com/office/drawing/2014/main" id="{0FB0E435-58D9-45E0-9BBA-81BC339D9F96}"/>
                      </a:ext>
                    </a:extLst>
                  </p:cNvPr>
                  <p:cNvPicPr/>
                  <p:nvPr/>
                </p:nvPicPr>
                <p:blipFill>
                  <a:blip r:embed="rId123"/>
                  <a:stretch>
                    <a:fillRect/>
                  </a:stretch>
                </p:blipFill>
                <p:spPr>
                  <a:xfrm>
                    <a:off x="2539270" y="3066114"/>
                    <a:ext cx="281880" cy="351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4">
                <p14:nvContentPartPr>
                  <p14:cNvPr id="140" name="Ink 139">
                    <a:extLst>
                      <a:ext uri="{FF2B5EF4-FFF2-40B4-BE49-F238E27FC236}">
                        <a16:creationId xmlns:a16="http://schemas.microsoft.com/office/drawing/2014/main" id="{7A9E9918-F3E5-4770-843E-00B14E0BF7F1}"/>
                      </a:ext>
                    </a:extLst>
                  </p14:cNvPr>
                  <p14:cNvContentPartPr/>
                  <p14:nvPr/>
                </p14:nvContentPartPr>
                <p14:xfrm>
                  <a:off x="2652310" y="3177714"/>
                  <a:ext cx="41760" cy="68760"/>
                </p14:xfrm>
              </p:contentPart>
            </mc:Choice>
            <mc:Fallback xmlns="">
              <p:pic>
                <p:nvPicPr>
                  <p:cNvPr id="140" name="Ink 139">
                    <a:extLst>
                      <a:ext uri="{FF2B5EF4-FFF2-40B4-BE49-F238E27FC236}">
                        <a16:creationId xmlns:a16="http://schemas.microsoft.com/office/drawing/2014/main" id="{7A9E9918-F3E5-4770-843E-00B14E0BF7F1}"/>
                      </a:ext>
                    </a:extLst>
                  </p:cNvPr>
                  <p:cNvPicPr/>
                  <p:nvPr/>
                </p:nvPicPr>
                <p:blipFill>
                  <a:blip r:embed="rId125"/>
                  <a:stretch>
                    <a:fillRect/>
                  </a:stretch>
                </p:blipFill>
                <p:spPr>
                  <a:xfrm>
                    <a:off x="2634310" y="3160074"/>
                    <a:ext cx="77400" cy="1044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FBBAD054-ED5C-43C3-841D-25DCFE5888DF}"/>
                </a:ext>
              </a:extLst>
            </p:cNvPr>
            <p:cNvGrpSpPr/>
            <p:nvPr/>
          </p:nvGrpSpPr>
          <p:grpSpPr>
            <a:xfrm>
              <a:off x="3239470" y="3102114"/>
              <a:ext cx="556920" cy="379800"/>
              <a:chOff x="3239470" y="3102114"/>
              <a:chExt cx="556920" cy="3798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26">
                <p14:nvContentPartPr>
                  <p14:cNvPr id="141" name="Ink 140">
                    <a:extLst>
                      <a:ext uri="{FF2B5EF4-FFF2-40B4-BE49-F238E27FC236}">
                        <a16:creationId xmlns:a16="http://schemas.microsoft.com/office/drawing/2014/main" id="{E71E95ED-B6D5-493E-AD72-0BC2CCC431E9}"/>
                      </a:ext>
                    </a:extLst>
                  </p14:cNvPr>
                  <p14:cNvContentPartPr/>
                  <p14:nvPr/>
                </p14:nvContentPartPr>
                <p14:xfrm>
                  <a:off x="3292390" y="3177714"/>
                  <a:ext cx="24120" cy="301320"/>
                </p14:xfrm>
              </p:contentPart>
            </mc:Choice>
            <mc:Fallback xmlns="">
              <p:pic>
                <p:nvPicPr>
                  <p:cNvPr id="141" name="Ink 140">
                    <a:extLst>
                      <a:ext uri="{FF2B5EF4-FFF2-40B4-BE49-F238E27FC236}">
                        <a16:creationId xmlns:a16="http://schemas.microsoft.com/office/drawing/2014/main" id="{E71E95ED-B6D5-493E-AD72-0BC2CCC431E9}"/>
                      </a:ext>
                    </a:extLst>
                  </p:cNvPr>
                  <p:cNvPicPr/>
                  <p:nvPr/>
                </p:nvPicPr>
                <p:blipFill>
                  <a:blip r:embed="rId127"/>
                  <a:stretch>
                    <a:fillRect/>
                  </a:stretch>
                </p:blipFill>
                <p:spPr>
                  <a:xfrm>
                    <a:off x="3274750" y="3160074"/>
                    <a:ext cx="59760" cy="336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8">
                <p14:nvContentPartPr>
                  <p14:cNvPr id="142" name="Ink 141">
                    <a:extLst>
                      <a:ext uri="{FF2B5EF4-FFF2-40B4-BE49-F238E27FC236}">
                        <a16:creationId xmlns:a16="http://schemas.microsoft.com/office/drawing/2014/main" id="{A558C61D-D84F-473F-801F-FC852C4C6A99}"/>
                      </a:ext>
                    </a:extLst>
                  </p14:cNvPr>
                  <p14:cNvContentPartPr/>
                  <p14:nvPr/>
                </p14:nvContentPartPr>
                <p14:xfrm>
                  <a:off x="3239470" y="3102114"/>
                  <a:ext cx="280800" cy="311760"/>
                </p14:xfrm>
              </p:contentPart>
            </mc:Choice>
            <mc:Fallback xmlns="">
              <p:pic>
                <p:nvPicPr>
                  <p:cNvPr id="142" name="Ink 141">
                    <a:extLst>
                      <a:ext uri="{FF2B5EF4-FFF2-40B4-BE49-F238E27FC236}">
                        <a16:creationId xmlns:a16="http://schemas.microsoft.com/office/drawing/2014/main" id="{A558C61D-D84F-473F-801F-FC852C4C6A99}"/>
                      </a:ext>
                    </a:extLst>
                  </p:cNvPr>
                  <p:cNvPicPr/>
                  <p:nvPr/>
                </p:nvPicPr>
                <p:blipFill>
                  <a:blip r:embed="rId129"/>
                  <a:stretch>
                    <a:fillRect/>
                  </a:stretch>
                </p:blipFill>
                <p:spPr>
                  <a:xfrm>
                    <a:off x="3221830" y="3084114"/>
                    <a:ext cx="316440" cy="347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0">
                <p14:nvContentPartPr>
                  <p14:cNvPr id="145" name="Ink 144">
                    <a:extLst>
                      <a:ext uri="{FF2B5EF4-FFF2-40B4-BE49-F238E27FC236}">
                        <a16:creationId xmlns:a16="http://schemas.microsoft.com/office/drawing/2014/main" id="{D3516E79-E517-4CD0-A077-4C48819C8BA7}"/>
                      </a:ext>
                    </a:extLst>
                  </p14:cNvPr>
                  <p14:cNvContentPartPr/>
                  <p14:nvPr/>
                </p14:nvContentPartPr>
                <p14:xfrm>
                  <a:off x="3721870" y="3162954"/>
                  <a:ext cx="74520" cy="88560"/>
                </p14:xfrm>
              </p:contentPart>
            </mc:Choice>
            <mc:Fallback xmlns="">
              <p:pic>
                <p:nvPicPr>
                  <p:cNvPr id="145" name="Ink 144">
                    <a:extLst>
                      <a:ext uri="{FF2B5EF4-FFF2-40B4-BE49-F238E27FC236}">
                        <a16:creationId xmlns:a16="http://schemas.microsoft.com/office/drawing/2014/main" id="{D3516E79-E517-4CD0-A077-4C48819C8BA7}"/>
                      </a:ext>
                    </a:extLst>
                  </p:cNvPr>
                  <p:cNvPicPr/>
                  <p:nvPr/>
                </p:nvPicPr>
                <p:blipFill>
                  <a:blip r:embed="rId131"/>
                  <a:stretch>
                    <a:fillRect/>
                  </a:stretch>
                </p:blipFill>
                <p:spPr>
                  <a:xfrm>
                    <a:off x="3704230" y="3144954"/>
                    <a:ext cx="110160" cy="124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2">
                <p14:nvContentPartPr>
                  <p14:cNvPr id="146" name="Ink 145">
                    <a:extLst>
                      <a:ext uri="{FF2B5EF4-FFF2-40B4-BE49-F238E27FC236}">
                        <a16:creationId xmlns:a16="http://schemas.microsoft.com/office/drawing/2014/main" id="{962BA85E-2904-4DC8-8AD8-92223687EBCE}"/>
                      </a:ext>
                    </a:extLst>
                  </p14:cNvPr>
                  <p14:cNvContentPartPr/>
                  <p14:nvPr/>
                </p14:nvContentPartPr>
                <p14:xfrm>
                  <a:off x="3722950" y="3377154"/>
                  <a:ext cx="73080" cy="104760"/>
                </p14:xfrm>
              </p:contentPart>
            </mc:Choice>
            <mc:Fallback xmlns="">
              <p:pic>
                <p:nvPicPr>
                  <p:cNvPr id="146" name="Ink 145">
                    <a:extLst>
                      <a:ext uri="{FF2B5EF4-FFF2-40B4-BE49-F238E27FC236}">
                        <a16:creationId xmlns:a16="http://schemas.microsoft.com/office/drawing/2014/main" id="{962BA85E-2904-4DC8-8AD8-92223687EBCE}"/>
                      </a:ext>
                    </a:extLst>
                  </p:cNvPr>
                  <p:cNvPicPr/>
                  <p:nvPr/>
                </p:nvPicPr>
                <p:blipFill>
                  <a:blip r:embed="rId133"/>
                  <a:stretch>
                    <a:fillRect/>
                  </a:stretch>
                </p:blipFill>
                <p:spPr>
                  <a:xfrm>
                    <a:off x="3704950" y="3359154"/>
                    <a:ext cx="108720" cy="1404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4227E5BD-E1A4-4441-8B99-F936AA9EDBE4}"/>
                </a:ext>
              </a:extLst>
            </p:cNvPr>
            <p:cNvGrpSpPr/>
            <p:nvPr/>
          </p:nvGrpSpPr>
          <p:grpSpPr>
            <a:xfrm>
              <a:off x="1624150" y="3757674"/>
              <a:ext cx="1259280" cy="433080"/>
              <a:chOff x="1624150" y="3757674"/>
              <a:chExt cx="1259280" cy="4330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34">
                <p14:nvContentPartPr>
                  <p14:cNvPr id="147" name="Ink 146">
                    <a:extLst>
                      <a:ext uri="{FF2B5EF4-FFF2-40B4-BE49-F238E27FC236}">
                        <a16:creationId xmlns:a16="http://schemas.microsoft.com/office/drawing/2014/main" id="{FEDDF331-C547-4596-A446-9FC70BE3F956}"/>
                      </a:ext>
                    </a:extLst>
                  </p14:cNvPr>
                  <p14:cNvContentPartPr/>
                  <p14:nvPr/>
                </p14:nvContentPartPr>
                <p14:xfrm>
                  <a:off x="1675270" y="3757674"/>
                  <a:ext cx="98280" cy="433080"/>
                </p14:xfrm>
              </p:contentPart>
            </mc:Choice>
            <mc:Fallback xmlns="">
              <p:pic>
                <p:nvPicPr>
                  <p:cNvPr id="147" name="Ink 146">
                    <a:extLst>
                      <a:ext uri="{FF2B5EF4-FFF2-40B4-BE49-F238E27FC236}">
                        <a16:creationId xmlns:a16="http://schemas.microsoft.com/office/drawing/2014/main" id="{FEDDF331-C547-4596-A446-9FC70BE3F956}"/>
                      </a:ext>
                    </a:extLst>
                  </p:cNvPr>
                  <p:cNvPicPr/>
                  <p:nvPr/>
                </p:nvPicPr>
                <p:blipFill>
                  <a:blip r:embed="rId135"/>
                  <a:stretch>
                    <a:fillRect/>
                  </a:stretch>
                </p:blipFill>
                <p:spPr>
                  <a:xfrm>
                    <a:off x="1657270" y="3740034"/>
                    <a:ext cx="133920" cy="468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6">
                <p14:nvContentPartPr>
                  <p14:cNvPr id="148" name="Ink 147">
                    <a:extLst>
                      <a:ext uri="{FF2B5EF4-FFF2-40B4-BE49-F238E27FC236}">
                        <a16:creationId xmlns:a16="http://schemas.microsoft.com/office/drawing/2014/main" id="{1E225B8D-9BF9-4D49-8AB8-431A66111D31}"/>
                      </a:ext>
                    </a:extLst>
                  </p14:cNvPr>
                  <p14:cNvContentPartPr/>
                  <p14:nvPr/>
                </p14:nvContentPartPr>
                <p14:xfrm>
                  <a:off x="1624150" y="3765954"/>
                  <a:ext cx="181440" cy="332280"/>
                </p14:xfrm>
              </p:contentPart>
            </mc:Choice>
            <mc:Fallback xmlns="">
              <p:pic>
                <p:nvPicPr>
                  <p:cNvPr id="148" name="Ink 147">
                    <a:extLst>
                      <a:ext uri="{FF2B5EF4-FFF2-40B4-BE49-F238E27FC236}">
                        <a16:creationId xmlns:a16="http://schemas.microsoft.com/office/drawing/2014/main" id="{1E225B8D-9BF9-4D49-8AB8-431A66111D31}"/>
                      </a:ext>
                    </a:extLst>
                  </p:cNvPr>
                  <p:cNvPicPr/>
                  <p:nvPr/>
                </p:nvPicPr>
                <p:blipFill>
                  <a:blip r:embed="rId137"/>
                  <a:stretch>
                    <a:fillRect/>
                  </a:stretch>
                </p:blipFill>
                <p:spPr>
                  <a:xfrm>
                    <a:off x="1606150" y="3748314"/>
                    <a:ext cx="217080" cy="367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8">
                <p14:nvContentPartPr>
                  <p14:cNvPr id="149" name="Ink 148">
                    <a:extLst>
                      <a:ext uri="{FF2B5EF4-FFF2-40B4-BE49-F238E27FC236}">
                        <a16:creationId xmlns:a16="http://schemas.microsoft.com/office/drawing/2014/main" id="{F11F665A-3517-4AB4-BB29-581B2BC6D393}"/>
                      </a:ext>
                    </a:extLst>
                  </p14:cNvPr>
                  <p14:cNvContentPartPr/>
                  <p14:nvPr/>
                </p14:nvContentPartPr>
                <p14:xfrm>
                  <a:off x="1848430" y="4005354"/>
                  <a:ext cx="82080" cy="145080"/>
                </p14:xfrm>
              </p:contentPart>
            </mc:Choice>
            <mc:Fallback xmlns="">
              <p:pic>
                <p:nvPicPr>
                  <p:cNvPr id="149" name="Ink 148">
                    <a:extLst>
                      <a:ext uri="{FF2B5EF4-FFF2-40B4-BE49-F238E27FC236}">
                        <a16:creationId xmlns:a16="http://schemas.microsoft.com/office/drawing/2014/main" id="{F11F665A-3517-4AB4-BB29-581B2BC6D393}"/>
                      </a:ext>
                    </a:extLst>
                  </p:cNvPr>
                  <p:cNvPicPr/>
                  <p:nvPr/>
                </p:nvPicPr>
                <p:blipFill>
                  <a:blip r:embed="rId139"/>
                  <a:stretch>
                    <a:fillRect/>
                  </a:stretch>
                </p:blipFill>
                <p:spPr>
                  <a:xfrm>
                    <a:off x="1830790" y="3987714"/>
                    <a:ext cx="117720" cy="180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0">
                <p14:nvContentPartPr>
                  <p14:cNvPr id="150" name="Ink 149">
                    <a:extLst>
                      <a:ext uri="{FF2B5EF4-FFF2-40B4-BE49-F238E27FC236}">
                        <a16:creationId xmlns:a16="http://schemas.microsoft.com/office/drawing/2014/main" id="{12CB28AF-ECD8-416A-90F5-51B53DE4C42C}"/>
                      </a:ext>
                    </a:extLst>
                  </p14:cNvPr>
                  <p14:cNvContentPartPr/>
                  <p14:nvPr/>
                </p14:nvContentPartPr>
                <p14:xfrm>
                  <a:off x="1997110" y="3986634"/>
                  <a:ext cx="76680" cy="126360"/>
                </p14:xfrm>
              </p:contentPart>
            </mc:Choice>
            <mc:Fallback xmlns="">
              <p:pic>
                <p:nvPicPr>
                  <p:cNvPr id="150" name="Ink 149">
                    <a:extLst>
                      <a:ext uri="{FF2B5EF4-FFF2-40B4-BE49-F238E27FC236}">
                        <a16:creationId xmlns:a16="http://schemas.microsoft.com/office/drawing/2014/main" id="{12CB28AF-ECD8-416A-90F5-51B53DE4C42C}"/>
                      </a:ext>
                    </a:extLst>
                  </p:cNvPr>
                  <p:cNvPicPr/>
                  <p:nvPr/>
                </p:nvPicPr>
                <p:blipFill>
                  <a:blip r:embed="rId141"/>
                  <a:stretch>
                    <a:fillRect/>
                  </a:stretch>
                </p:blipFill>
                <p:spPr>
                  <a:xfrm>
                    <a:off x="1979110" y="3968994"/>
                    <a:ext cx="112320" cy="162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2">
                <p14:nvContentPartPr>
                  <p14:cNvPr id="151" name="Ink 150">
                    <a:extLst>
                      <a:ext uri="{FF2B5EF4-FFF2-40B4-BE49-F238E27FC236}">
                        <a16:creationId xmlns:a16="http://schemas.microsoft.com/office/drawing/2014/main" id="{537C6FFE-E246-47D1-8512-65BF5916653E}"/>
                      </a:ext>
                    </a:extLst>
                  </p14:cNvPr>
                  <p14:cNvContentPartPr/>
                  <p14:nvPr/>
                </p14:nvContentPartPr>
                <p14:xfrm>
                  <a:off x="2159110" y="3814194"/>
                  <a:ext cx="261000" cy="313200"/>
                </p14:xfrm>
              </p:contentPart>
            </mc:Choice>
            <mc:Fallback xmlns="">
              <p:pic>
                <p:nvPicPr>
                  <p:cNvPr id="151" name="Ink 150">
                    <a:extLst>
                      <a:ext uri="{FF2B5EF4-FFF2-40B4-BE49-F238E27FC236}">
                        <a16:creationId xmlns:a16="http://schemas.microsoft.com/office/drawing/2014/main" id="{537C6FFE-E246-47D1-8512-65BF5916653E}"/>
                      </a:ext>
                    </a:extLst>
                  </p:cNvPr>
                  <p:cNvPicPr/>
                  <p:nvPr/>
                </p:nvPicPr>
                <p:blipFill>
                  <a:blip r:embed="rId143"/>
                  <a:stretch>
                    <a:fillRect/>
                  </a:stretch>
                </p:blipFill>
                <p:spPr>
                  <a:xfrm>
                    <a:off x="2141470" y="3796194"/>
                    <a:ext cx="296640" cy="348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4">
                <p14:nvContentPartPr>
                  <p14:cNvPr id="152" name="Ink 151">
                    <a:extLst>
                      <a:ext uri="{FF2B5EF4-FFF2-40B4-BE49-F238E27FC236}">
                        <a16:creationId xmlns:a16="http://schemas.microsoft.com/office/drawing/2014/main" id="{0A40E915-96F0-452F-B0C9-06F5456AAA9D}"/>
                      </a:ext>
                    </a:extLst>
                  </p14:cNvPr>
                  <p14:cNvContentPartPr/>
                  <p14:nvPr/>
                </p14:nvContentPartPr>
                <p14:xfrm>
                  <a:off x="2479510" y="3853074"/>
                  <a:ext cx="17640" cy="16920"/>
                </p14:xfrm>
              </p:contentPart>
            </mc:Choice>
            <mc:Fallback xmlns="">
              <p:pic>
                <p:nvPicPr>
                  <p:cNvPr id="152" name="Ink 151">
                    <a:extLst>
                      <a:ext uri="{FF2B5EF4-FFF2-40B4-BE49-F238E27FC236}">
                        <a16:creationId xmlns:a16="http://schemas.microsoft.com/office/drawing/2014/main" id="{0A40E915-96F0-452F-B0C9-06F5456AAA9D}"/>
                      </a:ext>
                    </a:extLst>
                  </p:cNvPr>
                  <p:cNvPicPr/>
                  <p:nvPr/>
                </p:nvPicPr>
                <p:blipFill>
                  <a:blip r:embed="rId145"/>
                  <a:stretch>
                    <a:fillRect/>
                  </a:stretch>
                </p:blipFill>
                <p:spPr>
                  <a:xfrm>
                    <a:off x="2461870" y="3835434"/>
                    <a:ext cx="53280" cy="52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6">
                <p14:nvContentPartPr>
                  <p14:cNvPr id="153" name="Ink 152">
                    <a:extLst>
                      <a:ext uri="{FF2B5EF4-FFF2-40B4-BE49-F238E27FC236}">
                        <a16:creationId xmlns:a16="http://schemas.microsoft.com/office/drawing/2014/main" id="{B54893BA-F8BB-4C08-809B-437D27931747}"/>
                      </a:ext>
                    </a:extLst>
                  </p14:cNvPr>
                  <p14:cNvContentPartPr/>
                  <p14:nvPr/>
                </p14:nvContentPartPr>
                <p14:xfrm>
                  <a:off x="2547910" y="3929754"/>
                  <a:ext cx="70920" cy="106920"/>
                </p14:xfrm>
              </p:contentPart>
            </mc:Choice>
            <mc:Fallback xmlns="">
              <p:pic>
                <p:nvPicPr>
                  <p:cNvPr id="153" name="Ink 152">
                    <a:extLst>
                      <a:ext uri="{FF2B5EF4-FFF2-40B4-BE49-F238E27FC236}">
                        <a16:creationId xmlns:a16="http://schemas.microsoft.com/office/drawing/2014/main" id="{B54893BA-F8BB-4C08-809B-437D27931747}"/>
                      </a:ext>
                    </a:extLst>
                  </p:cNvPr>
                  <p:cNvPicPr/>
                  <p:nvPr/>
                </p:nvPicPr>
                <p:blipFill>
                  <a:blip r:embed="rId147"/>
                  <a:stretch>
                    <a:fillRect/>
                  </a:stretch>
                </p:blipFill>
                <p:spPr>
                  <a:xfrm>
                    <a:off x="2529910" y="3911754"/>
                    <a:ext cx="106560" cy="142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8">
                <p14:nvContentPartPr>
                  <p14:cNvPr id="154" name="Ink 153">
                    <a:extLst>
                      <a:ext uri="{FF2B5EF4-FFF2-40B4-BE49-F238E27FC236}">
                        <a16:creationId xmlns:a16="http://schemas.microsoft.com/office/drawing/2014/main" id="{79CC14CD-471B-4F9F-BB84-48AC8D40177D}"/>
                      </a:ext>
                    </a:extLst>
                  </p14:cNvPr>
                  <p14:cNvContentPartPr/>
                  <p14:nvPr/>
                </p14:nvContentPartPr>
                <p14:xfrm>
                  <a:off x="2705230" y="3765234"/>
                  <a:ext cx="178200" cy="250920"/>
                </p14:xfrm>
              </p:contentPart>
            </mc:Choice>
            <mc:Fallback xmlns="">
              <p:pic>
                <p:nvPicPr>
                  <p:cNvPr id="154" name="Ink 153">
                    <a:extLst>
                      <a:ext uri="{FF2B5EF4-FFF2-40B4-BE49-F238E27FC236}">
                        <a16:creationId xmlns:a16="http://schemas.microsoft.com/office/drawing/2014/main" id="{79CC14CD-471B-4F9F-BB84-48AC8D40177D}"/>
                      </a:ext>
                    </a:extLst>
                  </p:cNvPr>
                  <p:cNvPicPr/>
                  <p:nvPr/>
                </p:nvPicPr>
                <p:blipFill>
                  <a:blip r:embed="rId149"/>
                  <a:stretch>
                    <a:fillRect/>
                  </a:stretch>
                </p:blipFill>
                <p:spPr>
                  <a:xfrm>
                    <a:off x="2687590" y="3747234"/>
                    <a:ext cx="213840" cy="2865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DAF87164-E52A-4AFF-A3BC-C14FA94E3CDC}"/>
                </a:ext>
              </a:extLst>
            </p:cNvPr>
            <p:cNvGrpSpPr/>
            <p:nvPr/>
          </p:nvGrpSpPr>
          <p:grpSpPr>
            <a:xfrm>
              <a:off x="3303910" y="3641754"/>
              <a:ext cx="585000" cy="414360"/>
              <a:chOff x="3303910" y="3641754"/>
              <a:chExt cx="585000" cy="4143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50">
                <p14:nvContentPartPr>
                  <p14:cNvPr id="155" name="Ink 154">
                    <a:extLst>
                      <a:ext uri="{FF2B5EF4-FFF2-40B4-BE49-F238E27FC236}">
                        <a16:creationId xmlns:a16="http://schemas.microsoft.com/office/drawing/2014/main" id="{A9B5686E-FF8A-48D7-88E5-1546075450FC}"/>
                      </a:ext>
                    </a:extLst>
                  </p14:cNvPr>
                  <p14:cNvContentPartPr/>
                  <p14:nvPr/>
                </p14:nvContentPartPr>
                <p14:xfrm>
                  <a:off x="3360430" y="3641754"/>
                  <a:ext cx="75600" cy="354600"/>
                </p14:xfrm>
              </p:contentPart>
            </mc:Choice>
            <mc:Fallback xmlns="">
              <p:pic>
                <p:nvPicPr>
                  <p:cNvPr id="155" name="Ink 154">
                    <a:extLst>
                      <a:ext uri="{FF2B5EF4-FFF2-40B4-BE49-F238E27FC236}">
                        <a16:creationId xmlns:a16="http://schemas.microsoft.com/office/drawing/2014/main" id="{A9B5686E-FF8A-48D7-88E5-1546075450FC}"/>
                      </a:ext>
                    </a:extLst>
                  </p:cNvPr>
                  <p:cNvPicPr/>
                  <p:nvPr/>
                </p:nvPicPr>
                <p:blipFill>
                  <a:blip r:embed="rId151"/>
                  <a:stretch>
                    <a:fillRect/>
                  </a:stretch>
                </p:blipFill>
                <p:spPr>
                  <a:xfrm>
                    <a:off x="3342790" y="3623754"/>
                    <a:ext cx="111240" cy="390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2">
                <p14:nvContentPartPr>
                  <p14:cNvPr id="156" name="Ink 155">
                    <a:extLst>
                      <a:ext uri="{FF2B5EF4-FFF2-40B4-BE49-F238E27FC236}">
                        <a16:creationId xmlns:a16="http://schemas.microsoft.com/office/drawing/2014/main" id="{F9949EE0-5A21-46FD-A2C5-E4F36D8ABA93}"/>
                      </a:ext>
                    </a:extLst>
                  </p14:cNvPr>
                  <p14:cNvContentPartPr/>
                  <p14:nvPr/>
                </p14:nvContentPartPr>
                <p14:xfrm>
                  <a:off x="3303910" y="3668034"/>
                  <a:ext cx="257400" cy="388080"/>
                </p14:xfrm>
              </p:contentPart>
            </mc:Choice>
            <mc:Fallback xmlns="">
              <p:pic>
                <p:nvPicPr>
                  <p:cNvPr id="156" name="Ink 155">
                    <a:extLst>
                      <a:ext uri="{FF2B5EF4-FFF2-40B4-BE49-F238E27FC236}">
                        <a16:creationId xmlns:a16="http://schemas.microsoft.com/office/drawing/2014/main" id="{F9949EE0-5A21-46FD-A2C5-E4F36D8ABA93}"/>
                      </a:ext>
                    </a:extLst>
                  </p:cNvPr>
                  <p:cNvPicPr/>
                  <p:nvPr/>
                </p:nvPicPr>
                <p:blipFill>
                  <a:blip r:embed="rId153"/>
                  <a:stretch>
                    <a:fillRect/>
                  </a:stretch>
                </p:blipFill>
                <p:spPr>
                  <a:xfrm>
                    <a:off x="3286270" y="3650034"/>
                    <a:ext cx="293040" cy="423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4">
                <p14:nvContentPartPr>
                  <p14:cNvPr id="157" name="Ink 156">
                    <a:extLst>
                      <a:ext uri="{FF2B5EF4-FFF2-40B4-BE49-F238E27FC236}">
                        <a16:creationId xmlns:a16="http://schemas.microsoft.com/office/drawing/2014/main" id="{5CDA1EDA-A95F-40BA-B8DF-CD176FC12F6A}"/>
                      </a:ext>
                    </a:extLst>
                  </p14:cNvPr>
                  <p14:cNvContentPartPr/>
                  <p14:nvPr/>
                </p14:nvContentPartPr>
                <p14:xfrm>
                  <a:off x="3783070" y="3788634"/>
                  <a:ext cx="71280" cy="65520"/>
                </p14:xfrm>
              </p:contentPart>
            </mc:Choice>
            <mc:Fallback xmlns="">
              <p:pic>
                <p:nvPicPr>
                  <p:cNvPr id="157" name="Ink 156">
                    <a:extLst>
                      <a:ext uri="{FF2B5EF4-FFF2-40B4-BE49-F238E27FC236}">
                        <a16:creationId xmlns:a16="http://schemas.microsoft.com/office/drawing/2014/main" id="{5CDA1EDA-A95F-40BA-B8DF-CD176FC12F6A}"/>
                      </a:ext>
                    </a:extLst>
                  </p:cNvPr>
                  <p:cNvPicPr/>
                  <p:nvPr/>
                </p:nvPicPr>
                <p:blipFill>
                  <a:blip r:embed="rId155"/>
                  <a:stretch>
                    <a:fillRect/>
                  </a:stretch>
                </p:blipFill>
                <p:spPr>
                  <a:xfrm>
                    <a:off x="3765430" y="3770994"/>
                    <a:ext cx="106920" cy="101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6">
                <p14:nvContentPartPr>
                  <p14:cNvPr id="158" name="Ink 157">
                    <a:extLst>
                      <a:ext uri="{FF2B5EF4-FFF2-40B4-BE49-F238E27FC236}">
                        <a16:creationId xmlns:a16="http://schemas.microsoft.com/office/drawing/2014/main" id="{9361E90F-562F-4F76-AE15-02E6192AA98E}"/>
                      </a:ext>
                    </a:extLst>
                  </p14:cNvPr>
                  <p14:cNvContentPartPr/>
                  <p14:nvPr/>
                </p14:nvContentPartPr>
                <p14:xfrm>
                  <a:off x="3819070" y="4013634"/>
                  <a:ext cx="69840" cy="32040"/>
                </p14:xfrm>
              </p:contentPart>
            </mc:Choice>
            <mc:Fallback xmlns="">
              <p:pic>
                <p:nvPicPr>
                  <p:cNvPr id="158" name="Ink 157">
                    <a:extLst>
                      <a:ext uri="{FF2B5EF4-FFF2-40B4-BE49-F238E27FC236}">
                        <a16:creationId xmlns:a16="http://schemas.microsoft.com/office/drawing/2014/main" id="{9361E90F-562F-4F76-AE15-02E6192AA98E}"/>
                      </a:ext>
                    </a:extLst>
                  </p:cNvPr>
                  <p:cNvPicPr/>
                  <p:nvPr/>
                </p:nvPicPr>
                <p:blipFill>
                  <a:blip r:embed="rId157"/>
                  <a:stretch>
                    <a:fillRect/>
                  </a:stretch>
                </p:blipFill>
                <p:spPr>
                  <a:xfrm>
                    <a:off x="3801430" y="3995634"/>
                    <a:ext cx="105480" cy="6768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163" name="Ink 162">
                  <a:extLst>
                    <a:ext uri="{FF2B5EF4-FFF2-40B4-BE49-F238E27FC236}">
                      <a16:creationId xmlns:a16="http://schemas.microsoft.com/office/drawing/2014/main" id="{B0A00CCC-AE90-42F0-8584-AA3F833C3DCC}"/>
                    </a:ext>
                  </a:extLst>
                </p14:cNvPr>
                <p14:cNvContentPartPr/>
                <p14:nvPr/>
              </p14:nvContentPartPr>
              <p14:xfrm>
                <a:off x="4247470" y="3068994"/>
                <a:ext cx="223920" cy="449640"/>
              </p14:xfrm>
            </p:contentPart>
          </mc:Choice>
          <mc:Fallback xmlns="">
            <p:pic>
              <p:nvPicPr>
                <p:cNvPr id="163" name="Ink 162">
                  <a:extLst>
                    <a:ext uri="{FF2B5EF4-FFF2-40B4-BE49-F238E27FC236}">
                      <a16:creationId xmlns:a16="http://schemas.microsoft.com/office/drawing/2014/main" id="{B0A00CCC-AE90-42F0-8584-AA3F833C3DCC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4229528" y="3051037"/>
                  <a:ext cx="259446" cy="48519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165" name="Ink 164">
                  <a:extLst>
                    <a:ext uri="{FF2B5EF4-FFF2-40B4-BE49-F238E27FC236}">
                      <a16:creationId xmlns:a16="http://schemas.microsoft.com/office/drawing/2014/main" id="{2A13EF05-8D8A-4608-83D5-496672C4D6BB}"/>
                    </a:ext>
                  </a:extLst>
                </p14:cNvPr>
                <p14:cNvContentPartPr/>
                <p14:nvPr/>
              </p14:nvContentPartPr>
              <p14:xfrm>
                <a:off x="4359790" y="3690714"/>
                <a:ext cx="174960" cy="521640"/>
              </p14:xfrm>
            </p:contentPart>
          </mc:Choice>
          <mc:Fallback xmlns="">
            <p:pic>
              <p:nvPicPr>
                <p:cNvPr id="165" name="Ink 164">
                  <a:extLst>
                    <a:ext uri="{FF2B5EF4-FFF2-40B4-BE49-F238E27FC236}">
                      <a16:creationId xmlns:a16="http://schemas.microsoft.com/office/drawing/2014/main" id="{2A13EF05-8D8A-4608-83D5-496672C4D6BB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4341864" y="3672764"/>
                  <a:ext cx="210454" cy="557182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1F7E8D72-4F4A-448D-9A93-C1156D0913E6}"/>
                </a:ext>
              </a:extLst>
            </p:cNvPr>
            <p:cNvGrpSpPr/>
            <p:nvPr/>
          </p:nvGrpSpPr>
          <p:grpSpPr>
            <a:xfrm>
              <a:off x="6033070" y="2922834"/>
              <a:ext cx="326880" cy="1272960"/>
              <a:chOff x="6033070" y="2922834"/>
              <a:chExt cx="326880" cy="1272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62">
                <p14:nvContentPartPr>
                  <p14:cNvPr id="164" name="Ink 163">
                    <a:extLst>
                      <a:ext uri="{FF2B5EF4-FFF2-40B4-BE49-F238E27FC236}">
                        <a16:creationId xmlns:a16="http://schemas.microsoft.com/office/drawing/2014/main" id="{34B79F1D-004E-4A68-B4F7-7339F829EF5B}"/>
                      </a:ext>
                    </a:extLst>
                  </p14:cNvPr>
                  <p14:cNvContentPartPr/>
                  <p14:nvPr/>
                </p14:nvContentPartPr>
                <p14:xfrm>
                  <a:off x="6033070" y="2922834"/>
                  <a:ext cx="248040" cy="571680"/>
                </p14:xfrm>
              </p:contentPart>
            </mc:Choice>
            <mc:Fallback xmlns="">
              <p:pic>
                <p:nvPicPr>
                  <p:cNvPr id="164" name="Ink 163">
                    <a:extLst>
                      <a:ext uri="{FF2B5EF4-FFF2-40B4-BE49-F238E27FC236}">
                        <a16:creationId xmlns:a16="http://schemas.microsoft.com/office/drawing/2014/main" id="{34B79F1D-004E-4A68-B4F7-7339F829EF5B}"/>
                      </a:ext>
                    </a:extLst>
                  </p:cNvPr>
                  <p:cNvPicPr/>
                  <p:nvPr/>
                </p:nvPicPr>
                <p:blipFill>
                  <a:blip r:embed="rId163"/>
                  <a:stretch>
                    <a:fillRect/>
                  </a:stretch>
                </p:blipFill>
                <p:spPr>
                  <a:xfrm>
                    <a:off x="6015430" y="2904834"/>
                    <a:ext cx="283680" cy="607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4">
                <p14:nvContentPartPr>
                  <p14:cNvPr id="166" name="Ink 165">
                    <a:extLst>
                      <a:ext uri="{FF2B5EF4-FFF2-40B4-BE49-F238E27FC236}">
                        <a16:creationId xmlns:a16="http://schemas.microsoft.com/office/drawing/2014/main" id="{9F52ECFC-1F22-4F97-BA5B-3062CB912DEA}"/>
                      </a:ext>
                    </a:extLst>
                  </p14:cNvPr>
                  <p14:cNvContentPartPr/>
                  <p14:nvPr/>
                </p14:nvContentPartPr>
                <p14:xfrm>
                  <a:off x="6132430" y="3629154"/>
                  <a:ext cx="227520" cy="566640"/>
                </p14:xfrm>
              </p:contentPart>
            </mc:Choice>
            <mc:Fallback xmlns="">
              <p:pic>
                <p:nvPicPr>
                  <p:cNvPr id="166" name="Ink 165">
                    <a:extLst>
                      <a:ext uri="{FF2B5EF4-FFF2-40B4-BE49-F238E27FC236}">
                        <a16:creationId xmlns:a16="http://schemas.microsoft.com/office/drawing/2014/main" id="{9F52ECFC-1F22-4F97-BA5B-3062CB912DEA}"/>
                      </a:ext>
                    </a:extLst>
                  </p:cNvPr>
                  <p:cNvPicPr/>
                  <p:nvPr/>
                </p:nvPicPr>
                <p:blipFill>
                  <a:blip r:embed="rId165"/>
                  <a:stretch>
                    <a:fillRect/>
                  </a:stretch>
                </p:blipFill>
                <p:spPr>
                  <a:xfrm>
                    <a:off x="6114790" y="3611154"/>
                    <a:ext cx="263160" cy="6022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AD59863E-7925-46D6-9233-D274E6EFB832}"/>
                </a:ext>
              </a:extLst>
            </p:cNvPr>
            <p:cNvGrpSpPr/>
            <p:nvPr/>
          </p:nvGrpSpPr>
          <p:grpSpPr>
            <a:xfrm>
              <a:off x="4656430" y="3050274"/>
              <a:ext cx="948600" cy="489960"/>
              <a:chOff x="4656430" y="3050274"/>
              <a:chExt cx="948600" cy="489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66">
                <p14:nvContentPartPr>
                  <p14:cNvPr id="168" name="Ink 167">
                    <a:extLst>
                      <a:ext uri="{FF2B5EF4-FFF2-40B4-BE49-F238E27FC236}">
                        <a16:creationId xmlns:a16="http://schemas.microsoft.com/office/drawing/2014/main" id="{CE8194B7-B133-474E-806A-7E670DFF17F2}"/>
                      </a:ext>
                    </a:extLst>
                  </p14:cNvPr>
                  <p14:cNvContentPartPr/>
                  <p14:nvPr/>
                </p14:nvContentPartPr>
                <p14:xfrm>
                  <a:off x="4656430" y="3070074"/>
                  <a:ext cx="315000" cy="376200"/>
                </p14:xfrm>
              </p:contentPart>
            </mc:Choice>
            <mc:Fallback xmlns="">
              <p:pic>
                <p:nvPicPr>
                  <p:cNvPr id="168" name="Ink 167">
                    <a:extLst>
                      <a:ext uri="{FF2B5EF4-FFF2-40B4-BE49-F238E27FC236}">
                        <a16:creationId xmlns:a16="http://schemas.microsoft.com/office/drawing/2014/main" id="{CE8194B7-B133-474E-806A-7E670DFF17F2}"/>
                      </a:ext>
                    </a:extLst>
                  </p:cNvPr>
                  <p:cNvPicPr/>
                  <p:nvPr/>
                </p:nvPicPr>
                <p:blipFill>
                  <a:blip r:embed="rId167"/>
                  <a:stretch>
                    <a:fillRect/>
                  </a:stretch>
                </p:blipFill>
                <p:spPr>
                  <a:xfrm>
                    <a:off x="4638430" y="3052434"/>
                    <a:ext cx="350640" cy="411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8">
                <p14:nvContentPartPr>
                  <p14:cNvPr id="169" name="Ink 168">
                    <a:extLst>
                      <a:ext uri="{FF2B5EF4-FFF2-40B4-BE49-F238E27FC236}">
                        <a16:creationId xmlns:a16="http://schemas.microsoft.com/office/drawing/2014/main" id="{FE1D9916-3E4F-43DF-A91A-3CD3F84CE551}"/>
                      </a:ext>
                    </a:extLst>
                  </p14:cNvPr>
                  <p14:cNvContentPartPr/>
                  <p14:nvPr/>
                </p14:nvContentPartPr>
                <p14:xfrm>
                  <a:off x="5093830" y="3445554"/>
                  <a:ext cx="39600" cy="94680"/>
                </p14:xfrm>
              </p:contentPart>
            </mc:Choice>
            <mc:Fallback xmlns="">
              <p:pic>
                <p:nvPicPr>
                  <p:cNvPr id="169" name="Ink 168">
                    <a:extLst>
                      <a:ext uri="{FF2B5EF4-FFF2-40B4-BE49-F238E27FC236}">
                        <a16:creationId xmlns:a16="http://schemas.microsoft.com/office/drawing/2014/main" id="{FE1D9916-3E4F-43DF-A91A-3CD3F84CE551}"/>
                      </a:ext>
                    </a:extLst>
                  </p:cNvPr>
                  <p:cNvPicPr/>
                  <p:nvPr/>
                </p:nvPicPr>
                <p:blipFill>
                  <a:blip r:embed="rId169"/>
                  <a:stretch>
                    <a:fillRect/>
                  </a:stretch>
                </p:blipFill>
                <p:spPr>
                  <a:xfrm>
                    <a:off x="5076190" y="3427914"/>
                    <a:ext cx="75240" cy="130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0">
                <p14:nvContentPartPr>
                  <p14:cNvPr id="170" name="Ink 169">
                    <a:extLst>
                      <a:ext uri="{FF2B5EF4-FFF2-40B4-BE49-F238E27FC236}">
                        <a16:creationId xmlns:a16="http://schemas.microsoft.com/office/drawing/2014/main" id="{3BB226FD-DA0E-4ACA-99F7-C3A0BA6BA2A9}"/>
                      </a:ext>
                    </a:extLst>
                  </p14:cNvPr>
                  <p14:cNvContentPartPr/>
                  <p14:nvPr/>
                </p14:nvContentPartPr>
                <p14:xfrm>
                  <a:off x="5313430" y="3065754"/>
                  <a:ext cx="140040" cy="331200"/>
                </p14:xfrm>
              </p:contentPart>
            </mc:Choice>
            <mc:Fallback xmlns="">
              <p:pic>
                <p:nvPicPr>
                  <p:cNvPr id="170" name="Ink 169">
                    <a:extLst>
                      <a:ext uri="{FF2B5EF4-FFF2-40B4-BE49-F238E27FC236}">
                        <a16:creationId xmlns:a16="http://schemas.microsoft.com/office/drawing/2014/main" id="{3BB226FD-DA0E-4ACA-99F7-C3A0BA6BA2A9}"/>
                      </a:ext>
                    </a:extLst>
                  </p:cNvPr>
                  <p:cNvPicPr/>
                  <p:nvPr/>
                </p:nvPicPr>
                <p:blipFill>
                  <a:blip r:embed="rId171"/>
                  <a:stretch>
                    <a:fillRect/>
                  </a:stretch>
                </p:blipFill>
                <p:spPr>
                  <a:xfrm>
                    <a:off x="5295790" y="3048114"/>
                    <a:ext cx="175680" cy="366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2">
                <p14:nvContentPartPr>
                  <p14:cNvPr id="171" name="Ink 170">
                    <a:extLst>
                      <a:ext uri="{FF2B5EF4-FFF2-40B4-BE49-F238E27FC236}">
                        <a16:creationId xmlns:a16="http://schemas.microsoft.com/office/drawing/2014/main" id="{AB845AAE-168B-46B9-9A33-8AC04DCB63AC}"/>
                      </a:ext>
                    </a:extLst>
                  </p14:cNvPr>
                  <p14:cNvContentPartPr/>
                  <p14:nvPr/>
                </p14:nvContentPartPr>
                <p14:xfrm>
                  <a:off x="5419270" y="3050274"/>
                  <a:ext cx="185760" cy="360360"/>
                </p14:xfrm>
              </p:contentPart>
            </mc:Choice>
            <mc:Fallback xmlns="">
              <p:pic>
                <p:nvPicPr>
                  <p:cNvPr id="171" name="Ink 170">
                    <a:extLst>
                      <a:ext uri="{FF2B5EF4-FFF2-40B4-BE49-F238E27FC236}">
                        <a16:creationId xmlns:a16="http://schemas.microsoft.com/office/drawing/2014/main" id="{AB845AAE-168B-46B9-9A33-8AC04DCB63AC}"/>
                      </a:ext>
                    </a:extLst>
                  </p:cNvPr>
                  <p:cNvPicPr/>
                  <p:nvPr/>
                </p:nvPicPr>
                <p:blipFill>
                  <a:blip r:embed="rId173"/>
                  <a:stretch>
                    <a:fillRect/>
                  </a:stretch>
                </p:blipFill>
                <p:spPr>
                  <a:xfrm>
                    <a:off x="5401270" y="3032634"/>
                    <a:ext cx="221400" cy="3960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E4152C51-4C8C-46BB-93E4-03A8D79F913D}"/>
                </a:ext>
              </a:extLst>
            </p:cNvPr>
            <p:cNvGrpSpPr/>
            <p:nvPr/>
          </p:nvGrpSpPr>
          <p:grpSpPr>
            <a:xfrm>
              <a:off x="4749670" y="3596034"/>
              <a:ext cx="1103040" cy="639360"/>
              <a:chOff x="4749670" y="3596034"/>
              <a:chExt cx="1103040" cy="6393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74">
                <p14:nvContentPartPr>
                  <p14:cNvPr id="173" name="Ink 172">
                    <a:extLst>
                      <a:ext uri="{FF2B5EF4-FFF2-40B4-BE49-F238E27FC236}">
                        <a16:creationId xmlns:a16="http://schemas.microsoft.com/office/drawing/2014/main" id="{0F04622B-ABFF-4480-ABD7-3D023151B2F2}"/>
                      </a:ext>
                    </a:extLst>
                  </p14:cNvPr>
                  <p14:cNvContentPartPr/>
                  <p14:nvPr/>
                </p14:nvContentPartPr>
                <p14:xfrm>
                  <a:off x="4749670" y="3596034"/>
                  <a:ext cx="291960" cy="564120"/>
                </p14:xfrm>
              </p:contentPart>
            </mc:Choice>
            <mc:Fallback xmlns="">
              <p:pic>
                <p:nvPicPr>
                  <p:cNvPr id="173" name="Ink 172">
                    <a:extLst>
                      <a:ext uri="{FF2B5EF4-FFF2-40B4-BE49-F238E27FC236}">
                        <a16:creationId xmlns:a16="http://schemas.microsoft.com/office/drawing/2014/main" id="{0F04622B-ABFF-4480-ABD7-3D023151B2F2}"/>
                      </a:ext>
                    </a:extLst>
                  </p:cNvPr>
                  <p:cNvPicPr/>
                  <p:nvPr/>
                </p:nvPicPr>
                <p:blipFill>
                  <a:blip r:embed="rId175"/>
                  <a:stretch>
                    <a:fillRect/>
                  </a:stretch>
                </p:blipFill>
                <p:spPr>
                  <a:xfrm>
                    <a:off x="4732030" y="3578394"/>
                    <a:ext cx="327600" cy="599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6">
                <p14:nvContentPartPr>
                  <p14:cNvPr id="174" name="Ink 173">
                    <a:extLst>
                      <a:ext uri="{FF2B5EF4-FFF2-40B4-BE49-F238E27FC236}">
                        <a16:creationId xmlns:a16="http://schemas.microsoft.com/office/drawing/2014/main" id="{B86E1BBE-58AC-4C4C-BC35-89ED924A1AF5}"/>
                      </a:ext>
                    </a:extLst>
                  </p14:cNvPr>
                  <p14:cNvContentPartPr/>
                  <p14:nvPr/>
                </p14:nvContentPartPr>
                <p14:xfrm>
                  <a:off x="4796110" y="4143234"/>
                  <a:ext cx="216720" cy="92160"/>
                </p14:xfrm>
              </p:contentPart>
            </mc:Choice>
            <mc:Fallback xmlns="">
              <p:pic>
                <p:nvPicPr>
                  <p:cNvPr id="174" name="Ink 173">
                    <a:extLst>
                      <a:ext uri="{FF2B5EF4-FFF2-40B4-BE49-F238E27FC236}">
                        <a16:creationId xmlns:a16="http://schemas.microsoft.com/office/drawing/2014/main" id="{B86E1BBE-58AC-4C4C-BC35-89ED924A1AF5}"/>
                      </a:ext>
                    </a:extLst>
                  </p:cNvPr>
                  <p:cNvPicPr/>
                  <p:nvPr/>
                </p:nvPicPr>
                <p:blipFill>
                  <a:blip r:embed="rId177"/>
                  <a:stretch>
                    <a:fillRect/>
                  </a:stretch>
                </p:blipFill>
                <p:spPr>
                  <a:xfrm>
                    <a:off x="4778110" y="4125594"/>
                    <a:ext cx="252360" cy="127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8">
                <p14:nvContentPartPr>
                  <p14:cNvPr id="175" name="Ink 174">
                    <a:extLst>
                      <a:ext uri="{FF2B5EF4-FFF2-40B4-BE49-F238E27FC236}">
                        <a16:creationId xmlns:a16="http://schemas.microsoft.com/office/drawing/2014/main" id="{2EA0D5E7-3565-4F56-96E5-C53484B49AF6}"/>
                      </a:ext>
                    </a:extLst>
                  </p14:cNvPr>
                  <p14:cNvContentPartPr/>
                  <p14:nvPr/>
                </p14:nvContentPartPr>
                <p14:xfrm>
                  <a:off x="5283910" y="4197954"/>
                  <a:ext cx="10080" cy="26280"/>
                </p14:xfrm>
              </p:contentPart>
            </mc:Choice>
            <mc:Fallback xmlns="">
              <p:pic>
                <p:nvPicPr>
                  <p:cNvPr id="175" name="Ink 174">
                    <a:extLst>
                      <a:ext uri="{FF2B5EF4-FFF2-40B4-BE49-F238E27FC236}">
                        <a16:creationId xmlns:a16="http://schemas.microsoft.com/office/drawing/2014/main" id="{2EA0D5E7-3565-4F56-96E5-C53484B49AF6}"/>
                      </a:ext>
                    </a:extLst>
                  </p:cNvPr>
                  <p:cNvPicPr/>
                  <p:nvPr/>
                </p:nvPicPr>
                <p:blipFill>
                  <a:blip r:embed="rId179"/>
                  <a:stretch>
                    <a:fillRect/>
                  </a:stretch>
                </p:blipFill>
                <p:spPr>
                  <a:xfrm>
                    <a:off x="5266270" y="4180314"/>
                    <a:ext cx="45720" cy="61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0">
                <p14:nvContentPartPr>
                  <p14:cNvPr id="176" name="Ink 175">
                    <a:extLst>
                      <a:ext uri="{FF2B5EF4-FFF2-40B4-BE49-F238E27FC236}">
                        <a16:creationId xmlns:a16="http://schemas.microsoft.com/office/drawing/2014/main" id="{ED6DFCB1-3102-4938-978D-C3067679E0C3}"/>
                      </a:ext>
                    </a:extLst>
                  </p14:cNvPr>
                  <p14:cNvContentPartPr/>
                  <p14:nvPr/>
                </p14:nvContentPartPr>
                <p14:xfrm>
                  <a:off x="5550670" y="4047834"/>
                  <a:ext cx="221760" cy="144360"/>
                </p14:xfrm>
              </p:contentPart>
            </mc:Choice>
            <mc:Fallback xmlns="">
              <p:pic>
                <p:nvPicPr>
                  <p:cNvPr id="176" name="Ink 175">
                    <a:extLst>
                      <a:ext uri="{FF2B5EF4-FFF2-40B4-BE49-F238E27FC236}">
                        <a16:creationId xmlns:a16="http://schemas.microsoft.com/office/drawing/2014/main" id="{ED6DFCB1-3102-4938-978D-C3067679E0C3}"/>
                      </a:ext>
                    </a:extLst>
                  </p:cNvPr>
                  <p:cNvPicPr/>
                  <p:nvPr/>
                </p:nvPicPr>
                <p:blipFill>
                  <a:blip r:embed="rId181"/>
                  <a:stretch>
                    <a:fillRect/>
                  </a:stretch>
                </p:blipFill>
                <p:spPr>
                  <a:xfrm>
                    <a:off x="5532670" y="4029834"/>
                    <a:ext cx="257400" cy="180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2">
                <p14:nvContentPartPr>
                  <p14:cNvPr id="177" name="Ink 176">
                    <a:extLst>
                      <a:ext uri="{FF2B5EF4-FFF2-40B4-BE49-F238E27FC236}">
                        <a16:creationId xmlns:a16="http://schemas.microsoft.com/office/drawing/2014/main" id="{362EC0A1-0711-4A2B-A3EB-14625807D410}"/>
                      </a:ext>
                    </a:extLst>
                  </p14:cNvPr>
                  <p14:cNvContentPartPr/>
                  <p14:nvPr/>
                </p14:nvContentPartPr>
                <p14:xfrm>
                  <a:off x="5555710" y="4048914"/>
                  <a:ext cx="91440" cy="15840"/>
                </p14:xfrm>
              </p:contentPart>
            </mc:Choice>
            <mc:Fallback xmlns="">
              <p:pic>
                <p:nvPicPr>
                  <p:cNvPr id="177" name="Ink 176">
                    <a:extLst>
                      <a:ext uri="{FF2B5EF4-FFF2-40B4-BE49-F238E27FC236}">
                        <a16:creationId xmlns:a16="http://schemas.microsoft.com/office/drawing/2014/main" id="{362EC0A1-0711-4A2B-A3EB-14625807D410}"/>
                      </a:ext>
                    </a:extLst>
                  </p:cNvPr>
                  <p:cNvPicPr/>
                  <p:nvPr/>
                </p:nvPicPr>
                <p:blipFill>
                  <a:blip r:embed="rId183"/>
                  <a:stretch>
                    <a:fillRect/>
                  </a:stretch>
                </p:blipFill>
                <p:spPr>
                  <a:xfrm>
                    <a:off x="5537710" y="4031274"/>
                    <a:ext cx="127080" cy="51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4">
                <p14:nvContentPartPr>
                  <p14:cNvPr id="178" name="Ink 177">
                    <a:extLst>
                      <a:ext uri="{FF2B5EF4-FFF2-40B4-BE49-F238E27FC236}">
                        <a16:creationId xmlns:a16="http://schemas.microsoft.com/office/drawing/2014/main" id="{C2E99E25-BD86-4585-BE1E-E76616DFDA66}"/>
                      </a:ext>
                    </a:extLst>
                  </p14:cNvPr>
                  <p14:cNvContentPartPr/>
                  <p14:nvPr/>
                </p14:nvContentPartPr>
                <p14:xfrm>
                  <a:off x="5309110" y="3713034"/>
                  <a:ext cx="543600" cy="336240"/>
                </p14:xfrm>
              </p:contentPart>
            </mc:Choice>
            <mc:Fallback xmlns="">
              <p:pic>
                <p:nvPicPr>
                  <p:cNvPr id="178" name="Ink 177">
                    <a:extLst>
                      <a:ext uri="{FF2B5EF4-FFF2-40B4-BE49-F238E27FC236}">
                        <a16:creationId xmlns:a16="http://schemas.microsoft.com/office/drawing/2014/main" id="{C2E99E25-BD86-4585-BE1E-E76616DFDA66}"/>
                      </a:ext>
                    </a:extLst>
                  </p:cNvPr>
                  <p:cNvPicPr/>
                  <p:nvPr/>
                </p:nvPicPr>
                <p:blipFill>
                  <a:blip r:embed="rId185"/>
                  <a:stretch>
                    <a:fillRect/>
                  </a:stretch>
                </p:blipFill>
                <p:spPr>
                  <a:xfrm>
                    <a:off x="5291470" y="3695034"/>
                    <a:ext cx="579240" cy="3718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59FAA516-7238-43C5-9892-8F66AD79A2A5}"/>
                </a:ext>
              </a:extLst>
            </p:cNvPr>
            <p:cNvGrpSpPr/>
            <p:nvPr/>
          </p:nvGrpSpPr>
          <p:grpSpPr>
            <a:xfrm>
              <a:off x="1955710" y="4831194"/>
              <a:ext cx="407880" cy="509400"/>
              <a:chOff x="1955710" y="4831194"/>
              <a:chExt cx="407880" cy="509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86">
                <p14:nvContentPartPr>
                  <p14:cNvPr id="180" name="Ink 179">
                    <a:extLst>
                      <a:ext uri="{FF2B5EF4-FFF2-40B4-BE49-F238E27FC236}">
                        <a16:creationId xmlns:a16="http://schemas.microsoft.com/office/drawing/2014/main" id="{52D41CFD-9574-4B65-B47F-F9C2F01DB973}"/>
                      </a:ext>
                    </a:extLst>
                  </p14:cNvPr>
                  <p14:cNvContentPartPr/>
                  <p14:nvPr/>
                </p14:nvContentPartPr>
                <p14:xfrm>
                  <a:off x="1955710" y="4831194"/>
                  <a:ext cx="285480" cy="500400"/>
                </p14:xfrm>
              </p:contentPart>
            </mc:Choice>
            <mc:Fallback xmlns="">
              <p:pic>
                <p:nvPicPr>
                  <p:cNvPr id="180" name="Ink 179">
                    <a:extLst>
                      <a:ext uri="{FF2B5EF4-FFF2-40B4-BE49-F238E27FC236}">
                        <a16:creationId xmlns:a16="http://schemas.microsoft.com/office/drawing/2014/main" id="{52D41CFD-9574-4B65-B47F-F9C2F01DB973}"/>
                      </a:ext>
                    </a:extLst>
                  </p:cNvPr>
                  <p:cNvPicPr/>
                  <p:nvPr/>
                </p:nvPicPr>
                <p:blipFill>
                  <a:blip r:embed="rId187"/>
                  <a:stretch>
                    <a:fillRect/>
                  </a:stretch>
                </p:blipFill>
                <p:spPr>
                  <a:xfrm>
                    <a:off x="1938070" y="4813194"/>
                    <a:ext cx="321120" cy="536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8">
                <p14:nvContentPartPr>
                  <p14:cNvPr id="181" name="Ink 180">
                    <a:extLst>
                      <a:ext uri="{FF2B5EF4-FFF2-40B4-BE49-F238E27FC236}">
                        <a16:creationId xmlns:a16="http://schemas.microsoft.com/office/drawing/2014/main" id="{E6A31D51-A42B-405F-9A7F-F8D93DD8B98F}"/>
                      </a:ext>
                    </a:extLst>
                  </p14:cNvPr>
                  <p14:cNvContentPartPr/>
                  <p14:nvPr/>
                </p14:nvContentPartPr>
                <p14:xfrm>
                  <a:off x="2280790" y="5117754"/>
                  <a:ext cx="49680" cy="119160"/>
                </p14:xfrm>
              </p:contentPart>
            </mc:Choice>
            <mc:Fallback xmlns="">
              <p:pic>
                <p:nvPicPr>
                  <p:cNvPr id="181" name="Ink 180">
                    <a:extLst>
                      <a:ext uri="{FF2B5EF4-FFF2-40B4-BE49-F238E27FC236}">
                        <a16:creationId xmlns:a16="http://schemas.microsoft.com/office/drawing/2014/main" id="{E6A31D51-A42B-405F-9A7F-F8D93DD8B98F}"/>
                      </a:ext>
                    </a:extLst>
                  </p:cNvPr>
                  <p:cNvPicPr/>
                  <p:nvPr/>
                </p:nvPicPr>
                <p:blipFill>
                  <a:blip r:embed="rId189"/>
                  <a:stretch>
                    <a:fillRect/>
                  </a:stretch>
                </p:blipFill>
                <p:spPr>
                  <a:xfrm>
                    <a:off x="2263150" y="5099754"/>
                    <a:ext cx="85320" cy="154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90">
                <p14:nvContentPartPr>
                  <p14:cNvPr id="182" name="Ink 181">
                    <a:extLst>
                      <a:ext uri="{FF2B5EF4-FFF2-40B4-BE49-F238E27FC236}">
                        <a16:creationId xmlns:a16="http://schemas.microsoft.com/office/drawing/2014/main" id="{07E3D703-7800-40ED-A07D-6FACC042EB57}"/>
                      </a:ext>
                    </a:extLst>
                  </p14:cNvPr>
                  <p14:cNvContentPartPr/>
                  <p14:nvPr/>
                </p14:nvContentPartPr>
                <p14:xfrm>
                  <a:off x="2271070" y="5313234"/>
                  <a:ext cx="92520" cy="27360"/>
                </p14:xfrm>
              </p:contentPart>
            </mc:Choice>
            <mc:Fallback xmlns="">
              <p:pic>
                <p:nvPicPr>
                  <p:cNvPr id="182" name="Ink 181">
                    <a:extLst>
                      <a:ext uri="{FF2B5EF4-FFF2-40B4-BE49-F238E27FC236}">
                        <a16:creationId xmlns:a16="http://schemas.microsoft.com/office/drawing/2014/main" id="{07E3D703-7800-40ED-A07D-6FACC042EB57}"/>
                      </a:ext>
                    </a:extLst>
                  </p:cNvPr>
                  <p:cNvPicPr/>
                  <p:nvPr/>
                </p:nvPicPr>
                <p:blipFill>
                  <a:blip r:embed="rId191"/>
                  <a:stretch>
                    <a:fillRect/>
                  </a:stretch>
                </p:blipFill>
                <p:spPr>
                  <a:xfrm>
                    <a:off x="2253430" y="5295594"/>
                    <a:ext cx="128160" cy="630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D145D4F2-8FD4-4901-A771-2E4B5D94E6DA}"/>
                </a:ext>
              </a:extLst>
            </p:cNvPr>
            <p:cNvGrpSpPr/>
            <p:nvPr/>
          </p:nvGrpSpPr>
          <p:grpSpPr>
            <a:xfrm>
              <a:off x="2816110" y="4965474"/>
              <a:ext cx="187560" cy="174600"/>
              <a:chOff x="2816110" y="4965474"/>
              <a:chExt cx="187560" cy="1746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92">
                <p14:nvContentPartPr>
                  <p14:cNvPr id="183" name="Ink 182">
                    <a:extLst>
                      <a:ext uri="{FF2B5EF4-FFF2-40B4-BE49-F238E27FC236}">
                        <a16:creationId xmlns:a16="http://schemas.microsoft.com/office/drawing/2014/main" id="{E9593D47-7ABE-4BFD-A69E-CAA251EDB7D7}"/>
                      </a:ext>
                    </a:extLst>
                  </p14:cNvPr>
                  <p14:cNvContentPartPr/>
                  <p14:nvPr/>
                </p14:nvContentPartPr>
                <p14:xfrm>
                  <a:off x="2816830" y="4965474"/>
                  <a:ext cx="186840" cy="28440"/>
                </p14:xfrm>
              </p:contentPart>
            </mc:Choice>
            <mc:Fallback xmlns="">
              <p:pic>
                <p:nvPicPr>
                  <p:cNvPr id="183" name="Ink 182">
                    <a:extLst>
                      <a:ext uri="{FF2B5EF4-FFF2-40B4-BE49-F238E27FC236}">
                        <a16:creationId xmlns:a16="http://schemas.microsoft.com/office/drawing/2014/main" id="{E9593D47-7ABE-4BFD-A69E-CAA251EDB7D7}"/>
                      </a:ext>
                    </a:extLst>
                  </p:cNvPr>
                  <p:cNvPicPr/>
                  <p:nvPr/>
                </p:nvPicPr>
                <p:blipFill>
                  <a:blip r:embed="rId193"/>
                  <a:stretch>
                    <a:fillRect/>
                  </a:stretch>
                </p:blipFill>
                <p:spPr>
                  <a:xfrm>
                    <a:off x="2798830" y="4947834"/>
                    <a:ext cx="222480" cy="64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94">
                <p14:nvContentPartPr>
                  <p14:cNvPr id="184" name="Ink 183">
                    <a:extLst>
                      <a:ext uri="{FF2B5EF4-FFF2-40B4-BE49-F238E27FC236}">
                        <a16:creationId xmlns:a16="http://schemas.microsoft.com/office/drawing/2014/main" id="{36B333BD-6025-4116-B5B3-E15286C87D3B}"/>
                      </a:ext>
                    </a:extLst>
                  </p14:cNvPr>
                  <p14:cNvContentPartPr/>
                  <p14:nvPr/>
                </p14:nvContentPartPr>
                <p14:xfrm>
                  <a:off x="2816110" y="5121354"/>
                  <a:ext cx="173880" cy="18720"/>
                </p14:xfrm>
              </p:contentPart>
            </mc:Choice>
            <mc:Fallback xmlns="">
              <p:pic>
                <p:nvPicPr>
                  <p:cNvPr id="184" name="Ink 183">
                    <a:extLst>
                      <a:ext uri="{FF2B5EF4-FFF2-40B4-BE49-F238E27FC236}">
                        <a16:creationId xmlns:a16="http://schemas.microsoft.com/office/drawing/2014/main" id="{36B333BD-6025-4116-B5B3-E15286C87D3B}"/>
                      </a:ext>
                    </a:extLst>
                  </p:cNvPr>
                  <p:cNvPicPr/>
                  <p:nvPr/>
                </p:nvPicPr>
                <p:blipFill>
                  <a:blip r:embed="rId195"/>
                  <a:stretch>
                    <a:fillRect/>
                  </a:stretch>
                </p:blipFill>
                <p:spPr>
                  <a:xfrm>
                    <a:off x="2798470" y="5103714"/>
                    <a:ext cx="209520" cy="543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A6101AF8-C380-40C4-878A-AE5D1EFA9F1C}"/>
                </a:ext>
              </a:extLst>
            </p:cNvPr>
            <p:cNvGrpSpPr/>
            <p:nvPr/>
          </p:nvGrpSpPr>
          <p:grpSpPr>
            <a:xfrm>
              <a:off x="4252870" y="4616634"/>
              <a:ext cx="1570320" cy="489960"/>
              <a:chOff x="4252870" y="4616634"/>
              <a:chExt cx="1570320" cy="489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96">
                <p14:nvContentPartPr>
                  <p14:cNvPr id="187" name="Ink 186">
                    <a:extLst>
                      <a:ext uri="{FF2B5EF4-FFF2-40B4-BE49-F238E27FC236}">
                        <a16:creationId xmlns:a16="http://schemas.microsoft.com/office/drawing/2014/main" id="{CE5F25C3-DE23-49CE-BFA2-B1A2C69D4539}"/>
                      </a:ext>
                    </a:extLst>
                  </p14:cNvPr>
                  <p14:cNvContentPartPr/>
                  <p14:nvPr/>
                </p14:nvContentPartPr>
                <p14:xfrm>
                  <a:off x="4373110" y="4688274"/>
                  <a:ext cx="84600" cy="418320"/>
                </p14:xfrm>
              </p:contentPart>
            </mc:Choice>
            <mc:Fallback xmlns="">
              <p:pic>
                <p:nvPicPr>
                  <p:cNvPr id="187" name="Ink 186">
                    <a:extLst>
                      <a:ext uri="{FF2B5EF4-FFF2-40B4-BE49-F238E27FC236}">
                        <a16:creationId xmlns:a16="http://schemas.microsoft.com/office/drawing/2014/main" id="{CE5F25C3-DE23-49CE-BFA2-B1A2C69D4539}"/>
                      </a:ext>
                    </a:extLst>
                  </p:cNvPr>
                  <p:cNvPicPr/>
                  <p:nvPr/>
                </p:nvPicPr>
                <p:blipFill>
                  <a:blip r:embed="rId197"/>
                  <a:stretch>
                    <a:fillRect/>
                  </a:stretch>
                </p:blipFill>
                <p:spPr>
                  <a:xfrm>
                    <a:off x="4355110" y="4670274"/>
                    <a:ext cx="120240" cy="453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98">
                <p14:nvContentPartPr>
                  <p14:cNvPr id="188" name="Ink 187">
                    <a:extLst>
                      <a:ext uri="{FF2B5EF4-FFF2-40B4-BE49-F238E27FC236}">
                        <a16:creationId xmlns:a16="http://schemas.microsoft.com/office/drawing/2014/main" id="{9614E5C6-7769-4667-A811-20D54A53A9D6}"/>
                      </a:ext>
                    </a:extLst>
                  </p14:cNvPr>
                  <p14:cNvContentPartPr/>
                  <p14:nvPr/>
                </p14:nvContentPartPr>
                <p14:xfrm>
                  <a:off x="4252870" y="4929834"/>
                  <a:ext cx="214920" cy="56880"/>
                </p14:xfrm>
              </p:contentPart>
            </mc:Choice>
            <mc:Fallback xmlns="">
              <p:pic>
                <p:nvPicPr>
                  <p:cNvPr id="188" name="Ink 187">
                    <a:extLst>
                      <a:ext uri="{FF2B5EF4-FFF2-40B4-BE49-F238E27FC236}">
                        <a16:creationId xmlns:a16="http://schemas.microsoft.com/office/drawing/2014/main" id="{9614E5C6-7769-4667-A811-20D54A53A9D6}"/>
                      </a:ext>
                    </a:extLst>
                  </p:cNvPr>
                  <p:cNvPicPr/>
                  <p:nvPr/>
                </p:nvPicPr>
                <p:blipFill>
                  <a:blip r:embed="rId199"/>
                  <a:stretch>
                    <a:fillRect/>
                  </a:stretch>
                </p:blipFill>
                <p:spPr>
                  <a:xfrm>
                    <a:off x="4235230" y="4911834"/>
                    <a:ext cx="250560" cy="92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0">
                <p14:nvContentPartPr>
                  <p14:cNvPr id="189" name="Ink 188">
                    <a:extLst>
                      <a:ext uri="{FF2B5EF4-FFF2-40B4-BE49-F238E27FC236}">
                        <a16:creationId xmlns:a16="http://schemas.microsoft.com/office/drawing/2014/main" id="{D5BC3E7F-BFBE-4881-9A83-A11CCE9D79DB}"/>
                      </a:ext>
                    </a:extLst>
                  </p14:cNvPr>
                  <p14:cNvContentPartPr/>
                  <p14:nvPr/>
                </p14:nvContentPartPr>
                <p14:xfrm>
                  <a:off x="4644190" y="4726074"/>
                  <a:ext cx="78840" cy="303120"/>
                </p14:xfrm>
              </p:contentPart>
            </mc:Choice>
            <mc:Fallback xmlns="">
              <p:pic>
                <p:nvPicPr>
                  <p:cNvPr id="189" name="Ink 188">
                    <a:extLst>
                      <a:ext uri="{FF2B5EF4-FFF2-40B4-BE49-F238E27FC236}">
                        <a16:creationId xmlns:a16="http://schemas.microsoft.com/office/drawing/2014/main" id="{D5BC3E7F-BFBE-4881-9A83-A11CCE9D79DB}"/>
                      </a:ext>
                    </a:extLst>
                  </p:cNvPr>
                  <p:cNvPicPr/>
                  <p:nvPr/>
                </p:nvPicPr>
                <p:blipFill>
                  <a:blip r:embed="rId201"/>
                  <a:stretch>
                    <a:fillRect/>
                  </a:stretch>
                </p:blipFill>
                <p:spPr>
                  <a:xfrm>
                    <a:off x="4626550" y="4708434"/>
                    <a:ext cx="114480" cy="338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2">
                <p14:nvContentPartPr>
                  <p14:cNvPr id="191" name="Ink 190">
                    <a:extLst>
                      <a:ext uri="{FF2B5EF4-FFF2-40B4-BE49-F238E27FC236}">
                        <a16:creationId xmlns:a16="http://schemas.microsoft.com/office/drawing/2014/main" id="{D4A4EEDA-EC69-4BC6-BC9C-C475CB2FDB59}"/>
                      </a:ext>
                    </a:extLst>
                  </p14:cNvPr>
                  <p14:cNvContentPartPr/>
                  <p14:nvPr/>
                </p14:nvContentPartPr>
                <p14:xfrm>
                  <a:off x="4949830" y="4672074"/>
                  <a:ext cx="103680" cy="349200"/>
                </p14:xfrm>
              </p:contentPart>
            </mc:Choice>
            <mc:Fallback xmlns="">
              <p:pic>
                <p:nvPicPr>
                  <p:cNvPr id="191" name="Ink 190">
                    <a:extLst>
                      <a:ext uri="{FF2B5EF4-FFF2-40B4-BE49-F238E27FC236}">
                        <a16:creationId xmlns:a16="http://schemas.microsoft.com/office/drawing/2014/main" id="{D4A4EEDA-EC69-4BC6-BC9C-C475CB2FDB59}"/>
                      </a:ext>
                    </a:extLst>
                  </p:cNvPr>
                  <p:cNvPicPr/>
                  <p:nvPr/>
                </p:nvPicPr>
                <p:blipFill>
                  <a:blip r:embed="rId203"/>
                  <a:stretch>
                    <a:fillRect/>
                  </a:stretch>
                </p:blipFill>
                <p:spPr>
                  <a:xfrm>
                    <a:off x="4932190" y="4654434"/>
                    <a:ext cx="139320" cy="384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4">
                <p14:nvContentPartPr>
                  <p14:cNvPr id="192" name="Ink 191">
                    <a:extLst>
                      <a:ext uri="{FF2B5EF4-FFF2-40B4-BE49-F238E27FC236}">
                        <a16:creationId xmlns:a16="http://schemas.microsoft.com/office/drawing/2014/main" id="{9EE1A45B-F6CE-4300-9ED8-5E45B645B8FC}"/>
                      </a:ext>
                    </a:extLst>
                  </p14:cNvPr>
                  <p14:cNvContentPartPr/>
                  <p14:nvPr/>
                </p14:nvContentPartPr>
                <p14:xfrm>
                  <a:off x="4909150" y="4908594"/>
                  <a:ext cx="101160" cy="47520"/>
                </p14:xfrm>
              </p:contentPart>
            </mc:Choice>
            <mc:Fallback xmlns="">
              <p:pic>
                <p:nvPicPr>
                  <p:cNvPr id="192" name="Ink 191">
                    <a:extLst>
                      <a:ext uri="{FF2B5EF4-FFF2-40B4-BE49-F238E27FC236}">
                        <a16:creationId xmlns:a16="http://schemas.microsoft.com/office/drawing/2014/main" id="{9EE1A45B-F6CE-4300-9ED8-5E45B645B8FC}"/>
                      </a:ext>
                    </a:extLst>
                  </p:cNvPr>
                  <p:cNvPicPr/>
                  <p:nvPr/>
                </p:nvPicPr>
                <p:blipFill>
                  <a:blip r:embed="rId205"/>
                  <a:stretch>
                    <a:fillRect/>
                  </a:stretch>
                </p:blipFill>
                <p:spPr>
                  <a:xfrm>
                    <a:off x="4891150" y="4890594"/>
                    <a:ext cx="136800" cy="83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6">
                <p14:nvContentPartPr>
                  <p14:cNvPr id="193" name="Ink 192">
                    <a:extLst>
                      <a:ext uri="{FF2B5EF4-FFF2-40B4-BE49-F238E27FC236}">
                        <a16:creationId xmlns:a16="http://schemas.microsoft.com/office/drawing/2014/main" id="{6F959583-10D0-4298-BF46-46BF93F25821}"/>
                      </a:ext>
                    </a:extLst>
                  </p14:cNvPr>
                  <p14:cNvContentPartPr/>
                  <p14:nvPr/>
                </p14:nvContentPartPr>
                <p14:xfrm>
                  <a:off x="5146750" y="4677114"/>
                  <a:ext cx="37800" cy="265320"/>
                </p14:xfrm>
              </p:contentPart>
            </mc:Choice>
            <mc:Fallback xmlns="">
              <p:pic>
                <p:nvPicPr>
                  <p:cNvPr id="193" name="Ink 192">
                    <a:extLst>
                      <a:ext uri="{FF2B5EF4-FFF2-40B4-BE49-F238E27FC236}">
                        <a16:creationId xmlns:a16="http://schemas.microsoft.com/office/drawing/2014/main" id="{6F959583-10D0-4298-BF46-46BF93F25821}"/>
                      </a:ext>
                    </a:extLst>
                  </p:cNvPr>
                  <p:cNvPicPr/>
                  <p:nvPr/>
                </p:nvPicPr>
                <p:blipFill>
                  <a:blip r:embed="rId207"/>
                  <a:stretch>
                    <a:fillRect/>
                  </a:stretch>
                </p:blipFill>
                <p:spPr>
                  <a:xfrm>
                    <a:off x="5129110" y="4659114"/>
                    <a:ext cx="73440" cy="300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8">
                <p14:nvContentPartPr>
                  <p14:cNvPr id="195" name="Ink 194">
                    <a:extLst>
                      <a:ext uri="{FF2B5EF4-FFF2-40B4-BE49-F238E27FC236}">
                        <a16:creationId xmlns:a16="http://schemas.microsoft.com/office/drawing/2014/main" id="{28C31407-07EA-4BFA-99E4-54E028643ACD}"/>
                      </a:ext>
                    </a:extLst>
                  </p14:cNvPr>
                  <p14:cNvContentPartPr/>
                  <p14:nvPr/>
                </p14:nvContentPartPr>
                <p14:xfrm>
                  <a:off x="5338990" y="4723554"/>
                  <a:ext cx="150480" cy="190440"/>
                </p14:xfrm>
              </p:contentPart>
            </mc:Choice>
            <mc:Fallback xmlns="">
              <p:pic>
                <p:nvPicPr>
                  <p:cNvPr id="195" name="Ink 194">
                    <a:extLst>
                      <a:ext uri="{FF2B5EF4-FFF2-40B4-BE49-F238E27FC236}">
                        <a16:creationId xmlns:a16="http://schemas.microsoft.com/office/drawing/2014/main" id="{28C31407-07EA-4BFA-99E4-54E028643ACD}"/>
                      </a:ext>
                    </a:extLst>
                  </p:cNvPr>
                  <p:cNvPicPr/>
                  <p:nvPr/>
                </p:nvPicPr>
                <p:blipFill>
                  <a:blip r:embed="rId209"/>
                  <a:stretch>
                    <a:fillRect/>
                  </a:stretch>
                </p:blipFill>
                <p:spPr>
                  <a:xfrm>
                    <a:off x="5320990" y="4705554"/>
                    <a:ext cx="186120" cy="226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0">
                <p14:nvContentPartPr>
                  <p14:cNvPr id="196" name="Ink 195">
                    <a:extLst>
                      <a:ext uri="{FF2B5EF4-FFF2-40B4-BE49-F238E27FC236}">
                        <a16:creationId xmlns:a16="http://schemas.microsoft.com/office/drawing/2014/main" id="{3BFFF014-8A09-4CE4-95F0-C11ACFDDFA82}"/>
                      </a:ext>
                    </a:extLst>
                  </p14:cNvPr>
                  <p14:cNvContentPartPr/>
                  <p14:nvPr/>
                </p14:nvContentPartPr>
                <p14:xfrm>
                  <a:off x="5536630" y="4689714"/>
                  <a:ext cx="87840" cy="208080"/>
                </p14:xfrm>
              </p:contentPart>
            </mc:Choice>
            <mc:Fallback xmlns="">
              <p:pic>
                <p:nvPicPr>
                  <p:cNvPr id="196" name="Ink 195">
                    <a:extLst>
                      <a:ext uri="{FF2B5EF4-FFF2-40B4-BE49-F238E27FC236}">
                        <a16:creationId xmlns:a16="http://schemas.microsoft.com/office/drawing/2014/main" id="{3BFFF014-8A09-4CE4-95F0-C11ACFDDFA82}"/>
                      </a:ext>
                    </a:extLst>
                  </p:cNvPr>
                  <p:cNvPicPr/>
                  <p:nvPr/>
                </p:nvPicPr>
                <p:blipFill>
                  <a:blip r:embed="rId211"/>
                  <a:stretch>
                    <a:fillRect/>
                  </a:stretch>
                </p:blipFill>
                <p:spPr>
                  <a:xfrm>
                    <a:off x="5518990" y="4672074"/>
                    <a:ext cx="123480" cy="243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2">
                <p14:nvContentPartPr>
                  <p14:cNvPr id="197" name="Ink 196">
                    <a:extLst>
                      <a:ext uri="{FF2B5EF4-FFF2-40B4-BE49-F238E27FC236}">
                        <a16:creationId xmlns:a16="http://schemas.microsoft.com/office/drawing/2014/main" id="{532E8B6A-3BB0-4EFF-B2CD-04CBC29736BF}"/>
                      </a:ext>
                    </a:extLst>
                  </p14:cNvPr>
                  <p14:cNvContentPartPr/>
                  <p14:nvPr/>
                </p14:nvContentPartPr>
                <p14:xfrm>
                  <a:off x="5674510" y="4616634"/>
                  <a:ext cx="148680" cy="381960"/>
                </p14:xfrm>
              </p:contentPart>
            </mc:Choice>
            <mc:Fallback xmlns="">
              <p:pic>
                <p:nvPicPr>
                  <p:cNvPr id="197" name="Ink 196">
                    <a:extLst>
                      <a:ext uri="{FF2B5EF4-FFF2-40B4-BE49-F238E27FC236}">
                        <a16:creationId xmlns:a16="http://schemas.microsoft.com/office/drawing/2014/main" id="{532E8B6A-3BB0-4EFF-B2CD-04CBC29736BF}"/>
                      </a:ext>
                    </a:extLst>
                  </p:cNvPr>
                  <p:cNvPicPr/>
                  <p:nvPr/>
                </p:nvPicPr>
                <p:blipFill>
                  <a:blip r:embed="rId213"/>
                  <a:stretch>
                    <a:fillRect/>
                  </a:stretch>
                </p:blipFill>
                <p:spPr>
                  <a:xfrm>
                    <a:off x="5656870" y="4598634"/>
                    <a:ext cx="184320" cy="4176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214">
              <p14:nvContentPartPr>
                <p14:cNvPr id="207" name="Ink 206">
                  <a:extLst>
                    <a:ext uri="{FF2B5EF4-FFF2-40B4-BE49-F238E27FC236}">
                      <a16:creationId xmlns:a16="http://schemas.microsoft.com/office/drawing/2014/main" id="{5A459E65-9475-4062-A351-8291AF68CD75}"/>
                    </a:ext>
                  </a:extLst>
                </p14:cNvPr>
                <p14:cNvContentPartPr/>
                <p14:nvPr/>
              </p14:nvContentPartPr>
              <p14:xfrm>
                <a:off x="3893950" y="4555434"/>
                <a:ext cx="199440" cy="663840"/>
              </p14:xfrm>
            </p:contentPart>
          </mc:Choice>
          <mc:Fallback xmlns="">
            <p:pic>
              <p:nvPicPr>
                <p:cNvPr id="207" name="Ink 206">
                  <a:extLst>
                    <a:ext uri="{FF2B5EF4-FFF2-40B4-BE49-F238E27FC236}">
                      <a16:creationId xmlns:a16="http://schemas.microsoft.com/office/drawing/2014/main" id="{5A459E65-9475-4062-A351-8291AF68CD75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3876015" y="4537492"/>
                  <a:ext cx="234952" cy="699364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3331F738-80DE-4ACA-B29B-91D1BD8EBEC5}"/>
                </a:ext>
              </a:extLst>
            </p:cNvPr>
            <p:cNvGrpSpPr/>
            <p:nvPr/>
          </p:nvGrpSpPr>
          <p:grpSpPr>
            <a:xfrm>
              <a:off x="1937710" y="5843874"/>
              <a:ext cx="451800" cy="558360"/>
              <a:chOff x="1937710" y="5843874"/>
              <a:chExt cx="451800" cy="5583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16">
                <p14:nvContentPartPr>
                  <p14:cNvPr id="210" name="Ink 209">
                    <a:extLst>
                      <a:ext uri="{FF2B5EF4-FFF2-40B4-BE49-F238E27FC236}">
                        <a16:creationId xmlns:a16="http://schemas.microsoft.com/office/drawing/2014/main" id="{880AADE5-9C01-4547-B14F-126BFC3D4C04}"/>
                      </a:ext>
                    </a:extLst>
                  </p14:cNvPr>
                  <p14:cNvContentPartPr/>
                  <p14:nvPr/>
                </p14:nvContentPartPr>
                <p14:xfrm>
                  <a:off x="1937710" y="5843874"/>
                  <a:ext cx="282600" cy="558360"/>
                </p14:xfrm>
              </p:contentPart>
            </mc:Choice>
            <mc:Fallback xmlns="">
              <p:pic>
                <p:nvPicPr>
                  <p:cNvPr id="210" name="Ink 209">
                    <a:extLst>
                      <a:ext uri="{FF2B5EF4-FFF2-40B4-BE49-F238E27FC236}">
                        <a16:creationId xmlns:a16="http://schemas.microsoft.com/office/drawing/2014/main" id="{880AADE5-9C01-4547-B14F-126BFC3D4C04}"/>
                      </a:ext>
                    </a:extLst>
                  </p:cNvPr>
                  <p:cNvPicPr/>
                  <p:nvPr/>
                </p:nvPicPr>
                <p:blipFill>
                  <a:blip r:embed="rId217"/>
                  <a:stretch>
                    <a:fillRect/>
                  </a:stretch>
                </p:blipFill>
                <p:spPr>
                  <a:xfrm>
                    <a:off x="1920070" y="5826234"/>
                    <a:ext cx="318240" cy="594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8">
                <p14:nvContentPartPr>
                  <p14:cNvPr id="211" name="Ink 210">
                    <a:extLst>
                      <a:ext uri="{FF2B5EF4-FFF2-40B4-BE49-F238E27FC236}">
                        <a16:creationId xmlns:a16="http://schemas.microsoft.com/office/drawing/2014/main" id="{321525EA-0DD4-4B38-8981-86F5851ED6E1}"/>
                      </a:ext>
                    </a:extLst>
                  </p14:cNvPr>
                  <p14:cNvContentPartPr/>
                  <p14:nvPr/>
                </p14:nvContentPartPr>
                <p14:xfrm>
                  <a:off x="2245150" y="6184794"/>
                  <a:ext cx="144360" cy="170640"/>
                </p14:xfrm>
              </p:contentPart>
            </mc:Choice>
            <mc:Fallback xmlns="">
              <p:pic>
                <p:nvPicPr>
                  <p:cNvPr id="211" name="Ink 210">
                    <a:extLst>
                      <a:ext uri="{FF2B5EF4-FFF2-40B4-BE49-F238E27FC236}">
                        <a16:creationId xmlns:a16="http://schemas.microsoft.com/office/drawing/2014/main" id="{321525EA-0DD4-4B38-8981-86F5851ED6E1}"/>
                      </a:ext>
                    </a:extLst>
                  </p:cNvPr>
                  <p:cNvPicPr/>
                  <p:nvPr/>
                </p:nvPicPr>
                <p:blipFill>
                  <a:blip r:embed="rId219"/>
                  <a:stretch>
                    <a:fillRect/>
                  </a:stretch>
                </p:blipFill>
                <p:spPr>
                  <a:xfrm>
                    <a:off x="2227150" y="6166794"/>
                    <a:ext cx="180000" cy="2062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C436DA4F-C28D-429F-A8F7-13890C184D8A}"/>
                </a:ext>
              </a:extLst>
            </p:cNvPr>
            <p:cNvGrpSpPr/>
            <p:nvPr/>
          </p:nvGrpSpPr>
          <p:grpSpPr>
            <a:xfrm>
              <a:off x="2979190" y="6071394"/>
              <a:ext cx="145440" cy="155880"/>
              <a:chOff x="2979190" y="6071394"/>
              <a:chExt cx="145440" cy="1558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20">
                <p14:nvContentPartPr>
                  <p14:cNvPr id="212" name="Ink 211">
                    <a:extLst>
                      <a:ext uri="{FF2B5EF4-FFF2-40B4-BE49-F238E27FC236}">
                        <a16:creationId xmlns:a16="http://schemas.microsoft.com/office/drawing/2014/main" id="{721E6DE2-21E1-4A25-A93E-A66E93DA72B3}"/>
                      </a:ext>
                    </a:extLst>
                  </p14:cNvPr>
                  <p14:cNvContentPartPr/>
                  <p14:nvPr/>
                </p14:nvContentPartPr>
                <p14:xfrm>
                  <a:off x="2979190" y="6071394"/>
                  <a:ext cx="137520" cy="14400"/>
                </p14:xfrm>
              </p:contentPart>
            </mc:Choice>
            <mc:Fallback xmlns="">
              <p:pic>
                <p:nvPicPr>
                  <p:cNvPr id="212" name="Ink 211">
                    <a:extLst>
                      <a:ext uri="{FF2B5EF4-FFF2-40B4-BE49-F238E27FC236}">
                        <a16:creationId xmlns:a16="http://schemas.microsoft.com/office/drawing/2014/main" id="{721E6DE2-21E1-4A25-A93E-A66E93DA72B3}"/>
                      </a:ext>
                    </a:extLst>
                  </p:cNvPr>
                  <p:cNvPicPr/>
                  <p:nvPr/>
                </p:nvPicPr>
                <p:blipFill>
                  <a:blip r:embed="rId221"/>
                  <a:stretch>
                    <a:fillRect/>
                  </a:stretch>
                </p:blipFill>
                <p:spPr>
                  <a:xfrm>
                    <a:off x="2961190" y="6053394"/>
                    <a:ext cx="173160" cy="50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2">
                <p14:nvContentPartPr>
                  <p14:cNvPr id="213" name="Ink 212">
                    <a:extLst>
                      <a:ext uri="{FF2B5EF4-FFF2-40B4-BE49-F238E27FC236}">
                        <a16:creationId xmlns:a16="http://schemas.microsoft.com/office/drawing/2014/main" id="{DCAD426B-9BF6-452F-9DFD-373E3A281900}"/>
                      </a:ext>
                    </a:extLst>
                  </p14:cNvPr>
                  <p14:cNvContentPartPr/>
                  <p14:nvPr/>
                </p14:nvContentPartPr>
                <p14:xfrm>
                  <a:off x="2986030" y="6196314"/>
                  <a:ext cx="138600" cy="30960"/>
                </p14:xfrm>
              </p:contentPart>
            </mc:Choice>
            <mc:Fallback xmlns="">
              <p:pic>
                <p:nvPicPr>
                  <p:cNvPr id="213" name="Ink 212">
                    <a:extLst>
                      <a:ext uri="{FF2B5EF4-FFF2-40B4-BE49-F238E27FC236}">
                        <a16:creationId xmlns:a16="http://schemas.microsoft.com/office/drawing/2014/main" id="{DCAD426B-9BF6-452F-9DFD-373E3A281900}"/>
                      </a:ext>
                    </a:extLst>
                  </p:cNvPr>
                  <p:cNvPicPr/>
                  <p:nvPr/>
                </p:nvPicPr>
                <p:blipFill>
                  <a:blip r:embed="rId223"/>
                  <a:stretch>
                    <a:fillRect/>
                  </a:stretch>
                </p:blipFill>
                <p:spPr>
                  <a:xfrm>
                    <a:off x="2968390" y="6178674"/>
                    <a:ext cx="174240" cy="666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38812153-3C9E-4923-A418-254E99DB7504}"/>
                </a:ext>
              </a:extLst>
            </p:cNvPr>
            <p:cNvGrpSpPr/>
            <p:nvPr/>
          </p:nvGrpSpPr>
          <p:grpSpPr>
            <a:xfrm>
              <a:off x="4412710" y="5655234"/>
              <a:ext cx="1043280" cy="540360"/>
              <a:chOff x="4412710" y="5655234"/>
              <a:chExt cx="1043280" cy="5403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24">
                <p14:nvContentPartPr>
                  <p14:cNvPr id="216" name="Ink 215">
                    <a:extLst>
                      <a:ext uri="{FF2B5EF4-FFF2-40B4-BE49-F238E27FC236}">
                        <a16:creationId xmlns:a16="http://schemas.microsoft.com/office/drawing/2014/main" id="{A58EF527-2A31-470A-AB3D-6EF8376DB66B}"/>
                      </a:ext>
                    </a:extLst>
                  </p14:cNvPr>
                  <p14:cNvContentPartPr/>
                  <p14:nvPr/>
                </p14:nvContentPartPr>
                <p14:xfrm>
                  <a:off x="4442230" y="5812914"/>
                  <a:ext cx="24120" cy="14040"/>
                </p14:xfrm>
              </p:contentPart>
            </mc:Choice>
            <mc:Fallback xmlns="">
              <p:pic>
                <p:nvPicPr>
                  <p:cNvPr id="216" name="Ink 215">
                    <a:extLst>
                      <a:ext uri="{FF2B5EF4-FFF2-40B4-BE49-F238E27FC236}">
                        <a16:creationId xmlns:a16="http://schemas.microsoft.com/office/drawing/2014/main" id="{A58EF527-2A31-470A-AB3D-6EF8376DB66B}"/>
                      </a:ext>
                    </a:extLst>
                  </p:cNvPr>
                  <p:cNvPicPr/>
                  <p:nvPr/>
                </p:nvPicPr>
                <p:blipFill>
                  <a:blip r:embed="rId225"/>
                  <a:stretch>
                    <a:fillRect/>
                  </a:stretch>
                </p:blipFill>
                <p:spPr>
                  <a:xfrm>
                    <a:off x="4424230" y="5795274"/>
                    <a:ext cx="59760" cy="49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6">
                <p14:nvContentPartPr>
                  <p14:cNvPr id="217" name="Ink 216">
                    <a:extLst>
                      <a:ext uri="{FF2B5EF4-FFF2-40B4-BE49-F238E27FC236}">
                        <a16:creationId xmlns:a16="http://schemas.microsoft.com/office/drawing/2014/main" id="{6C65742F-E7EB-4BCE-B6C3-C8D8610DE8DB}"/>
                      </a:ext>
                    </a:extLst>
                  </p14:cNvPr>
                  <p14:cNvContentPartPr/>
                  <p14:nvPr/>
                </p14:nvContentPartPr>
                <p14:xfrm>
                  <a:off x="4442230" y="5820114"/>
                  <a:ext cx="32400" cy="375480"/>
                </p14:xfrm>
              </p:contentPart>
            </mc:Choice>
            <mc:Fallback xmlns="">
              <p:pic>
                <p:nvPicPr>
                  <p:cNvPr id="217" name="Ink 216">
                    <a:extLst>
                      <a:ext uri="{FF2B5EF4-FFF2-40B4-BE49-F238E27FC236}">
                        <a16:creationId xmlns:a16="http://schemas.microsoft.com/office/drawing/2014/main" id="{6C65742F-E7EB-4BCE-B6C3-C8D8610DE8DB}"/>
                      </a:ext>
                    </a:extLst>
                  </p:cNvPr>
                  <p:cNvPicPr/>
                  <p:nvPr/>
                </p:nvPicPr>
                <p:blipFill>
                  <a:blip r:embed="rId227"/>
                  <a:stretch>
                    <a:fillRect/>
                  </a:stretch>
                </p:blipFill>
                <p:spPr>
                  <a:xfrm>
                    <a:off x="4424590" y="5802114"/>
                    <a:ext cx="68040" cy="411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8">
                <p14:nvContentPartPr>
                  <p14:cNvPr id="218" name="Ink 217">
                    <a:extLst>
                      <a:ext uri="{FF2B5EF4-FFF2-40B4-BE49-F238E27FC236}">
                        <a16:creationId xmlns:a16="http://schemas.microsoft.com/office/drawing/2014/main" id="{0D0786F5-7037-412D-AC91-C743036F6B6C}"/>
                      </a:ext>
                    </a:extLst>
                  </p14:cNvPr>
                  <p14:cNvContentPartPr/>
                  <p14:nvPr/>
                </p14:nvContentPartPr>
                <p14:xfrm>
                  <a:off x="4412710" y="5786274"/>
                  <a:ext cx="304920" cy="353160"/>
                </p14:xfrm>
              </p:contentPart>
            </mc:Choice>
            <mc:Fallback xmlns="">
              <p:pic>
                <p:nvPicPr>
                  <p:cNvPr id="218" name="Ink 217">
                    <a:extLst>
                      <a:ext uri="{FF2B5EF4-FFF2-40B4-BE49-F238E27FC236}">
                        <a16:creationId xmlns:a16="http://schemas.microsoft.com/office/drawing/2014/main" id="{0D0786F5-7037-412D-AC91-C743036F6B6C}"/>
                      </a:ext>
                    </a:extLst>
                  </p:cNvPr>
                  <p:cNvPicPr/>
                  <p:nvPr/>
                </p:nvPicPr>
                <p:blipFill>
                  <a:blip r:embed="rId229"/>
                  <a:stretch>
                    <a:fillRect/>
                  </a:stretch>
                </p:blipFill>
                <p:spPr>
                  <a:xfrm>
                    <a:off x="4395070" y="5768274"/>
                    <a:ext cx="340560" cy="388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0">
                <p14:nvContentPartPr>
                  <p14:cNvPr id="220" name="Ink 219">
                    <a:extLst>
                      <a:ext uri="{FF2B5EF4-FFF2-40B4-BE49-F238E27FC236}">
                        <a16:creationId xmlns:a16="http://schemas.microsoft.com/office/drawing/2014/main" id="{C3C60DD4-57D7-47D9-A86B-6271ED17C912}"/>
                      </a:ext>
                    </a:extLst>
                  </p14:cNvPr>
                  <p14:cNvContentPartPr/>
                  <p14:nvPr/>
                </p14:nvContentPartPr>
                <p14:xfrm>
                  <a:off x="4895830" y="5655234"/>
                  <a:ext cx="123120" cy="404640"/>
                </p14:xfrm>
              </p:contentPart>
            </mc:Choice>
            <mc:Fallback xmlns="">
              <p:pic>
                <p:nvPicPr>
                  <p:cNvPr id="220" name="Ink 219">
                    <a:extLst>
                      <a:ext uri="{FF2B5EF4-FFF2-40B4-BE49-F238E27FC236}">
                        <a16:creationId xmlns:a16="http://schemas.microsoft.com/office/drawing/2014/main" id="{C3C60DD4-57D7-47D9-A86B-6271ED17C912}"/>
                      </a:ext>
                    </a:extLst>
                  </p:cNvPr>
                  <p:cNvPicPr/>
                  <p:nvPr/>
                </p:nvPicPr>
                <p:blipFill>
                  <a:blip r:embed="rId231"/>
                  <a:stretch>
                    <a:fillRect/>
                  </a:stretch>
                </p:blipFill>
                <p:spPr>
                  <a:xfrm>
                    <a:off x="4878190" y="5637234"/>
                    <a:ext cx="158760" cy="440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2">
                <p14:nvContentPartPr>
                  <p14:cNvPr id="221" name="Ink 220">
                    <a:extLst>
                      <a:ext uri="{FF2B5EF4-FFF2-40B4-BE49-F238E27FC236}">
                        <a16:creationId xmlns:a16="http://schemas.microsoft.com/office/drawing/2014/main" id="{E6C27384-D231-4171-8A23-2287392BA4AF}"/>
                      </a:ext>
                    </a:extLst>
                  </p14:cNvPr>
                  <p14:cNvContentPartPr/>
                  <p14:nvPr/>
                </p14:nvContentPartPr>
                <p14:xfrm>
                  <a:off x="5111830" y="5811114"/>
                  <a:ext cx="206280" cy="186480"/>
                </p14:xfrm>
              </p:contentPart>
            </mc:Choice>
            <mc:Fallback xmlns="">
              <p:pic>
                <p:nvPicPr>
                  <p:cNvPr id="221" name="Ink 220">
                    <a:extLst>
                      <a:ext uri="{FF2B5EF4-FFF2-40B4-BE49-F238E27FC236}">
                        <a16:creationId xmlns:a16="http://schemas.microsoft.com/office/drawing/2014/main" id="{E6C27384-D231-4171-8A23-2287392BA4AF}"/>
                      </a:ext>
                    </a:extLst>
                  </p:cNvPr>
                  <p:cNvPicPr/>
                  <p:nvPr/>
                </p:nvPicPr>
                <p:blipFill>
                  <a:blip r:embed="rId233"/>
                  <a:stretch>
                    <a:fillRect/>
                  </a:stretch>
                </p:blipFill>
                <p:spPr>
                  <a:xfrm>
                    <a:off x="5094190" y="5793114"/>
                    <a:ext cx="241920" cy="222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4">
                <p14:nvContentPartPr>
                  <p14:cNvPr id="222" name="Ink 221">
                    <a:extLst>
                      <a:ext uri="{FF2B5EF4-FFF2-40B4-BE49-F238E27FC236}">
                        <a16:creationId xmlns:a16="http://schemas.microsoft.com/office/drawing/2014/main" id="{0C26295B-7A95-425B-9FB0-23952AA9648E}"/>
                      </a:ext>
                    </a:extLst>
                  </p14:cNvPr>
                  <p14:cNvContentPartPr/>
                  <p14:nvPr/>
                </p14:nvContentPartPr>
                <p14:xfrm>
                  <a:off x="5349070" y="5662794"/>
                  <a:ext cx="106920" cy="351720"/>
                </p14:xfrm>
              </p:contentPart>
            </mc:Choice>
            <mc:Fallback xmlns="">
              <p:pic>
                <p:nvPicPr>
                  <p:cNvPr id="222" name="Ink 221">
                    <a:extLst>
                      <a:ext uri="{FF2B5EF4-FFF2-40B4-BE49-F238E27FC236}">
                        <a16:creationId xmlns:a16="http://schemas.microsoft.com/office/drawing/2014/main" id="{0C26295B-7A95-425B-9FB0-23952AA9648E}"/>
                      </a:ext>
                    </a:extLst>
                  </p:cNvPr>
                  <p:cNvPicPr/>
                  <p:nvPr/>
                </p:nvPicPr>
                <p:blipFill>
                  <a:blip r:embed="rId235"/>
                  <a:stretch>
                    <a:fillRect/>
                  </a:stretch>
                </p:blipFill>
                <p:spPr>
                  <a:xfrm>
                    <a:off x="5331070" y="5644794"/>
                    <a:ext cx="142560" cy="3873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2BF4F40A-B4D9-4CF4-BCD4-E48D033EA00E}"/>
                </a:ext>
              </a:extLst>
            </p:cNvPr>
            <p:cNvGrpSpPr/>
            <p:nvPr/>
          </p:nvGrpSpPr>
          <p:grpSpPr>
            <a:xfrm>
              <a:off x="5820670" y="5705274"/>
              <a:ext cx="365040" cy="228240"/>
              <a:chOff x="5820670" y="5705274"/>
              <a:chExt cx="365040" cy="2282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36">
                <p14:nvContentPartPr>
                  <p14:cNvPr id="223" name="Ink 222">
                    <a:extLst>
                      <a:ext uri="{FF2B5EF4-FFF2-40B4-BE49-F238E27FC236}">
                        <a16:creationId xmlns:a16="http://schemas.microsoft.com/office/drawing/2014/main" id="{3DA72BB7-5246-4153-9058-FA03E8599A1D}"/>
                      </a:ext>
                    </a:extLst>
                  </p14:cNvPr>
                  <p14:cNvContentPartPr/>
                  <p14:nvPr/>
                </p14:nvContentPartPr>
                <p14:xfrm>
                  <a:off x="5820670" y="5790594"/>
                  <a:ext cx="302040" cy="76320"/>
                </p14:xfrm>
              </p:contentPart>
            </mc:Choice>
            <mc:Fallback xmlns="">
              <p:pic>
                <p:nvPicPr>
                  <p:cNvPr id="223" name="Ink 222">
                    <a:extLst>
                      <a:ext uri="{FF2B5EF4-FFF2-40B4-BE49-F238E27FC236}">
                        <a16:creationId xmlns:a16="http://schemas.microsoft.com/office/drawing/2014/main" id="{3DA72BB7-5246-4153-9058-FA03E8599A1D}"/>
                      </a:ext>
                    </a:extLst>
                  </p:cNvPr>
                  <p:cNvPicPr/>
                  <p:nvPr/>
                </p:nvPicPr>
                <p:blipFill>
                  <a:blip r:embed="rId237"/>
                  <a:stretch>
                    <a:fillRect/>
                  </a:stretch>
                </p:blipFill>
                <p:spPr>
                  <a:xfrm>
                    <a:off x="5803030" y="5772594"/>
                    <a:ext cx="337680" cy="111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8">
                <p14:nvContentPartPr>
                  <p14:cNvPr id="224" name="Ink 223">
                    <a:extLst>
                      <a:ext uri="{FF2B5EF4-FFF2-40B4-BE49-F238E27FC236}">
                        <a16:creationId xmlns:a16="http://schemas.microsoft.com/office/drawing/2014/main" id="{CFC78DA6-3AD8-427F-B3E8-043DE1E0AFDB}"/>
                      </a:ext>
                    </a:extLst>
                  </p14:cNvPr>
                  <p14:cNvContentPartPr/>
                  <p14:nvPr/>
                </p14:nvContentPartPr>
                <p14:xfrm>
                  <a:off x="5840830" y="5889594"/>
                  <a:ext cx="257400" cy="34920"/>
                </p14:xfrm>
              </p:contentPart>
            </mc:Choice>
            <mc:Fallback xmlns="">
              <p:pic>
                <p:nvPicPr>
                  <p:cNvPr id="224" name="Ink 223">
                    <a:extLst>
                      <a:ext uri="{FF2B5EF4-FFF2-40B4-BE49-F238E27FC236}">
                        <a16:creationId xmlns:a16="http://schemas.microsoft.com/office/drawing/2014/main" id="{CFC78DA6-3AD8-427F-B3E8-043DE1E0AFDB}"/>
                      </a:ext>
                    </a:extLst>
                  </p:cNvPr>
                  <p:cNvPicPr/>
                  <p:nvPr/>
                </p:nvPicPr>
                <p:blipFill>
                  <a:blip r:embed="rId239"/>
                  <a:stretch>
                    <a:fillRect/>
                  </a:stretch>
                </p:blipFill>
                <p:spPr>
                  <a:xfrm>
                    <a:off x="5823190" y="5871594"/>
                    <a:ext cx="293040" cy="70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0">
                <p14:nvContentPartPr>
                  <p14:cNvPr id="225" name="Ink 224">
                    <a:extLst>
                      <a:ext uri="{FF2B5EF4-FFF2-40B4-BE49-F238E27FC236}">
                        <a16:creationId xmlns:a16="http://schemas.microsoft.com/office/drawing/2014/main" id="{2A0DCA47-8C00-4BAF-98B9-A206AD8FC606}"/>
                      </a:ext>
                    </a:extLst>
                  </p14:cNvPr>
                  <p14:cNvContentPartPr/>
                  <p14:nvPr/>
                </p14:nvContentPartPr>
                <p14:xfrm>
                  <a:off x="6049270" y="5705274"/>
                  <a:ext cx="136440" cy="228240"/>
                </p14:xfrm>
              </p:contentPart>
            </mc:Choice>
            <mc:Fallback xmlns="">
              <p:pic>
                <p:nvPicPr>
                  <p:cNvPr id="225" name="Ink 224">
                    <a:extLst>
                      <a:ext uri="{FF2B5EF4-FFF2-40B4-BE49-F238E27FC236}">
                        <a16:creationId xmlns:a16="http://schemas.microsoft.com/office/drawing/2014/main" id="{2A0DCA47-8C00-4BAF-98B9-A206AD8FC606}"/>
                      </a:ext>
                    </a:extLst>
                  </p:cNvPr>
                  <p:cNvPicPr/>
                  <p:nvPr/>
                </p:nvPicPr>
                <p:blipFill>
                  <a:blip r:embed="rId241"/>
                  <a:stretch>
                    <a:fillRect/>
                  </a:stretch>
                </p:blipFill>
                <p:spPr>
                  <a:xfrm>
                    <a:off x="6031270" y="5687634"/>
                    <a:ext cx="172080" cy="2638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35" name="Group 234">
              <a:extLst>
                <a:ext uri="{FF2B5EF4-FFF2-40B4-BE49-F238E27FC236}">
                  <a16:creationId xmlns:a16="http://schemas.microsoft.com/office/drawing/2014/main" id="{0E235E8F-C650-4430-B3B8-1F0B15563370}"/>
                </a:ext>
              </a:extLst>
            </p:cNvPr>
            <p:cNvGrpSpPr/>
            <p:nvPr/>
          </p:nvGrpSpPr>
          <p:grpSpPr>
            <a:xfrm>
              <a:off x="6669190" y="5383074"/>
              <a:ext cx="1546200" cy="630000"/>
              <a:chOff x="6669190" y="5383074"/>
              <a:chExt cx="1546200" cy="6300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42">
                <p14:nvContentPartPr>
                  <p14:cNvPr id="226" name="Ink 225">
                    <a:extLst>
                      <a:ext uri="{FF2B5EF4-FFF2-40B4-BE49-F238E27FC236}">
                        <a16:creationId xmlns:a16="http://schemas.microsoft.com/office/drawing/2014/main" id="{65A9A4A7-E7C4-496A-879D-E8E41CCB0D6B}"/>
                      </a:ext>
                    </a:extLst>
                  </p14:cNvPr>
                  <p14:cNvContentPartPr/>
                  <p14:nvPr/>
                </p14:nvContentPartPr>
                <p14:xfrm>
                  <a:off x="6714190" y="5622834"/>
                  <a:ext cx="53280" cy="390240"/>
                </p14:xfrm>
              </p:contentPart>
            </mc:Choice>
            <mc:Fallback xmlns="">
              <p:pic>
                <p:nvPicPr>
                  <p:cNvPr id="226" name="Ink 225">
                    <a:extLst>
                      <a:ext uri="{FF2B5EF4-FFF2-40B4-BE49-F238E27FC236}">
                        <a16:creationId xmlns:a16="http://schemas.microsoft.com/office/drawing/2014/main" id="{65A9A4A7-E7C4-496A-879D-E8E41CCB0D6B}"/>
                      </a:ext>
                    </a:extLst>
                  </p:cNvPr>
                  <p:cNvPicPr/>
                  <p:nvPr/>
                </p:nvPicPr>
                <p:blipFill>
                  <a:blip r:embed="rId243"/>
                  <a:stretch>
                    <a:fillRect/>
                  </a:stretch>
                </p:blipFill>
                <p:spPr>
                  <a:xfrm>
                    <a:off x="6696190" y="5605194"/>
                    <a:ext cx="88920" cy="425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4">
                <p14:nvContentPartPr>
                  <p14:cNvPr id="227" name="Ink 226">
                    <a:extLst>
                      <a:ext uri="{FF2B5EF4-FFF2-40B4-BE49-F238E27FC236}">
                        <a16:creationId xmlns:a16="http://schemas.microsoft.com/office/drawing/2014/main" id="{27B8BC6F-8325-4C0D-9C66-1AD9EA1AABD9}"/>
                      </a:ext>
                    </a:extLst>
                  </p14:cNvPr>
                  <p14:cNvContentPartPr/>
                  <p14:nvPr/>
                </p14:nvContentPartPr>
                <p14:xfrm>
                  <a:off x="6669190" y="5612394"/>
                  <a:ext cx="272880" cy="294120"/>
                </p14:xfrm>
              </p:contentPart>
            </mc:Choice>
            <mc:Fallback xmlns="">
              <p:pic>
                <p:nvPicPr>
                  <p:cNvPr id="227" name="Ink 226">
                    <a:extLst>
                      <a:ext uri="{FF2B5EF4-FFF2-40B4-BE49-F238E27FC236}">
                        <a16:creationId xmlns:a16="http://schemas.microsoft.com/office/drawing/2014/main" id="{27B8BC6F-8325-4C0D-9C66-1AD9EA1AABD9}"/>
                      </a:ext>
                    </a:extLst>
                  </p:cNvPr>
                  <p:cNvPicPr/>
                  <p:nvPr/>
                </p:nvPicPr>
                <p:blipFill>
                  <a:blip r:embed="rId245"/>
                  <a:stretch>
                    <a:fillRect/>
                  </a:stretch>
                </p:blipFill>
                <p:spPr>
                  <a:xfrm>
                    <a:off x="6651190" y="5594754"/>
                    <a:ext cx="308520" cy="329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6">
                <p14:nvContentPartPr>
                  <p14:cNvPr id="228" name="Ink 227">
                    <a:extLst>
                      <a:ext uri="{FF2B5EF4-FFF2-40B4-BE49-F238E27FC236}">
                        <a16:creationId xmlns:a16="http://schemas.microsoft.com/office/drawing/2014/main" id="{84915E29-1EAD-432C-AFF8-D142BD0C0E97}"/>
                      </a:ext>
                    </a:extLst>
                  </p14:cNvPr>
                  <p14:cNvContentPartPr/>
                  <p14:nvPr/>
                </p14:nvContentPartPr>
                <p14:xfrm>
                  <a:off x="7094710" y="5499354"/>
                  <a:ext cx="125640" cy="358560"/>
                </p14:xfrm>
              </p:contentPart>
            </mc:Choice>
            <mc:Fallback xmlns="">
              <p:pic>
                <p:nvPicPr>
                  <p:cNvPr id="228" name="Ink 227">
                    <a:extLst>
                      <a:ext uri="{FF2B5EF4-FFF2-40B4-BE49-F238E27FC236}">
                        <a16:creationId xmlns:a16="http://schemas.microsoft.com/office/drawing/2014/main" id="{84915E29-1EAD-432C-AFF8-D142BD0C0E97}"/>
                      </a:ext>
                    </a:extLst>
                  </p:cNvPr>
                  <p:cNvPicPr/>
                  <p:nvPr/>
                </p:nvPicPr>
                <p:blipFill>
                  <a:blip r:embed="rId247"/>
                  <a:stretch>
                    <a:fillRect/>
                  </a:stretch>
                </p:blipFill>
                <p:spPr>
                  <a:xfrm>
                    <a:off x="7076710" y="5481354"/>
                    <a:ext cx="161280" cy="394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8">
                <p14:nvContentPartPr>
                  <p14:cNvPr id="229" name="Ink 228">
                    <a:extLst>
                      <a:ext uri="{FF2B5EF4-FFF2-40B4-BE49-F238E27FC236}">
                        <a16:creationId xmlns:a16="http://schemas.microsoft.com/office/drawing/2014/main" id="{B552AD8A-F1E1-418B-9152-EB31433C51B6}"/>
                      </a:ext>
                    </a:extLst>
                  </p14:cNvPr>
                  <p14:cNvContentPartPr/>
                  <p14:nvPr/>
                </p14:nvContentPartPr>
                <p14:xfrm>
                  <a:off x="7423750" y="5453634"/>
                  <a:ext cx="136440" cy="453960"/>
                </p14:xfrm>
              </p:contentPart>
            </mc:Choice>
            <mc:Fallback xmlns="">
              <p:pic>
                <p:nvPicPr>
                  <p:cNvPr id="229" name="Ink 228">
                    <a:extLst>
                      <a:ext uri="{FF2B5EF4-FFF2-40B4-BE49-F238E27FC236}">
                        <a16:creationId xmlns:a16="http://schemas.microsoft.com/office/drawing/2014/main" id="{B552AD8A-F1E1-418B-9152-EB31433C51B6}"/>
                      </a:ext>
                    </a:extLst>
                  </p:cNvPr>
                  <p:cNvPicPr/>
                  <p:nvPr/>
                </p:nvPicPr>
                <p:blipFill>
                  <a:blip r:embed="rId249"/>
                  <a:stretch>
                    <a:fillRect/>
                  </a:stretch>
                </p:blipFill>
                <p:spPr>
                  <a:xfrm>
                    <a:off x="7406110" y="5435994"/>
                    <a:ext cx="172080" cy="489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0">
                <p14:nvContentPartPr>
                  <p14:cNvPr id="230" name="Ink 229">
                    <a:extLst>
                      <a:ext uri="{FF2B5EF4-FFF2-40B4-BE49-F238E27FC236}">
                        <a16:creationId xmlns:a16="http://schemas.microsoft.com/office/drawing/2014/main" id="{CF072936-CF67-4BB5-9CFE-5DDE5BBF26A4}"/>
                      </a:ext>
                    </a:extLst>
                  </p14:cNvPr>
                  <p14:cNvContentPartPr/>
                  <p14:nvPr/>
                </p14:nvContentPartPr>
                <p14:xfrm>
                  <a:off x="7358950" y="5762874"/>
                  <a:ext cx="140760" cy="56880"/>
                </p14:xfrm>
              </p:contentPart>
            </mc:Choice>
            <mc:Fallback xmlns="">
              <p:pic>
                <p:nvPicPr>
                  <p:cNvPr id="230" name="Ink 229">
                    <a:extLst>
                      <a:ext uri="{FF2B5EF4-FFF2-40B4-BE49-F238E27FC236}">
                        <a16:creationId xmlns:a16="http://schemas.microsoft.com/office/drawing/2014/main" id="{CF072936-CF67-4BB5-9CFE-5DDE5BBF26A4}"/>
                      </a:ext>
                    </a:extLst>
                  </p:cNvPr>
                  <p:cNvPicPr/>
                  <p:nvPr/>
                </p:nvPicPr>
                <p:blipFill>
                  <a:blip r:embed="rId251"/>
                  <a:stretch>
                    <a:fillRect/>
                  </a:stretch>
                </p:blipFill>
                <p:spPr>
                  <a:xfrm>
                    <a:off x="7340950" y="5745234"/>
                    <a:ext cx="176400" cy="92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2">
                <p14:nvContentPartPr>
                  <p14:cNvPr id="231" name="Ink 230">
                    <a:extLst>
                      <a:ext uri="{FF2B5EF4-FFF2-40B4-BE49-F238E27FC236}">
                        <a16:creationId xmlns:a16="http://schemas.microsoft.com/office/drawing/2014/main" id="{04B0763D-D917-4F8A-A326-328F3B182A5F}"/>
                      </a:ext>
                    </a:extLst>
                  </p14:cNvPr>
                  <p14:cNvContentPartPr/>
                  <p14:nvPr/>
                </p14:nvContentPartPr>
                <p14:xfrm>
                  <a:off x="7703470" y="5627154"/>
                  <a:ext cx="218880" cy="169560"/>
                </p14:xfrm>
              </p:contentPart>
            </mc:Choice>
            <mc:Fallback xmlns="">
              <p:pic>
                <p:nvPicPr>
                  <p:cNvPr id="231" name="Ink 230">
                    <a:extLst>
                      <a:ext uri="{FF2B5EF4-FFF2-40B4-BE49-F238E27FC236}">
                        <a16:creationId xmlns:a16="http://schemas.microsoft.com/office/drawing/2014/main" id="{04B0763D-D917-4F8A-A326-328F3B182A5F}"/>
                      </a:ext>
                    </a:extLst>
                  </p:cNvPr>
                  <p:cNvPicPr/>
                  <p:nvPr/>
                </p:nvPicPr>
                <p:blipFill>
                  <a:blip r:embed="rId253"/>
                  <a:stretch>
                    <a:fillRect/>
                  </a:stretch>
                </p:blipFill>
                <p:spPr>
                  <a:xfrm>
                    <a:off x="7685470" y="5609154"/>
                    <a:ext cx="254520" cy="205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4">
                <p14:nvContentPartPr>
                  <p14:cNvPr id="232" name="Ink 231">
                    <a:extLst>
                      <a:ext uri="{FF2B5EF4-FFF2-40B4-BE49-F238E27FC236}">
                        <a16:creationId xmlns:a16="http://schemas.microsoft.com/office/drawing/2014/main" id="{31B5172E-1918-462F-BC83-1DF6CF408BA1}"/>
                      </a:ext>
                    </a:extLst>
                  </p14:cNvPr>
                  <p14:cNvContentPartPr/>
                  <p14:nvPr/>
                </p14:nvContentPartPr>
                <p14:xfrm>
                  <a:off x="7645870" y="5572074"/>
                  <a:ext cx="114120" cy="331200"/>
                </p14:xfrm>
              </p:contentPart>
            </mc:Choice>
            <mc:Fallback xmlns="">
              <p:pic>
                <p:nvPicPr>
                  <p:cNvPr id="232" name="Ink 231">
                    <a:extLst>
                      <a:ext uri="{FF2B5EF4-FFF2-40B4-BE49-F238E27FC236}">
                        <a16:creationId xmlns:a16="http://schemas.microsoft.com/office/drawing/2014/main" id="{31B5172E-1918-462F-BC83-1DF6CF408BA1}"/>
                      </a:ext>
                    </a:extLst>
                  </p:cNvPr>
                  <p:cNvPicPr/>
                  <p:nvPr/>
                </p:nvPicPr>
                <p:blipFill>
                  <a:blip r:embed="rId255"/>
                  <a:stretch>
                    <a:fillRect/>
                  </a:stretch>
                </p:blipFill>
                <p:spPr>
                  <a:xfrm>
                    <a:off x="7628230" y="5554074"/>
                    <a:ext cx="149760" cy="366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6">
                <p14:nvContentPartPr>
                  <p14:cNvPr id="233" name="Ink 232">
                    <a:extLst>
                      <a:ext uri="{FF2B5EF4-FFF2-40B4-BE49-F238E27FC236}">
                        <a16:creationId xmlns:a16="http://schemas.microsoft.com/office/drawing/2014/main" id="{C0963E64-A36D-43B5-B796-4D10B7B0EDF1}"/>
                      </a:ext>
                    </a:extLst>
                  </p14:cNvPr>
                  <p14:cNvContentPartPr/>
                  <p14:nvPr/>
                </p14:nvContentPartPr>
                <p14:xfrm>
                  <a:off x="7906510" y="5573154"/>
                  <a:ext cx="126000" cy="284400"/>
                </p14:xfrm>
              </p:contentPart>
            </mc:Choice>
            <mc:Fallback xmlns="">
              <p:pic>
                <p:nvPicPr>
                  <p:cNvPr id="233" name="Ink 232">
                    <a:extLst>
                      <a:ext uri="{FF2B5EF4-FFF2-40B4-BE49-F238E27FC236}">
                        <a16:creationId xmlns:a16="http://schemas.microsoft.com/office/drawing/2014/main" id="{C0963E64-A36D-43B5-B796-4D10B7B0EDF1}"/>
                      </a:ext>
                    </a:extLst>
                  </p:cNvPr>
                  <p:cNvPicPr/>
                  <p:nvPr/>
                </p:nvPicPr>
                <p:blipFill>
                  <a:blip r:embed="rId257"/>
                  <a:stretch>
                    <a:fillRect/>
                  </a:stretch>
                </p:blipFill>
                <p:spPr>
                  <a:xfrm>
                    <a:off x="7888510" y="5555154"/>
                    <a:ext cx="161640" cy="320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8">
                <p14:nvContentPartPr>
                  <p14:cNvPr id="234" name="Ink 233">
                    <a:extLst>
                      <a:ext uri="{FF2B5EF4-FFF2-40B4-BE49-F238E27FC236}">
                        <a16:creationId xmlns:a16="http://schemas.microsoft.com/office/drawing/2014/main" id="{35D45A8E-EB71-44B8-8A2C-BD665A9D7EF5}"/>
                      </a:ext>
                    </a:extLst>
                  </p14:cNvPr>
                  <p14:cNvContentPartPr/>
                  <p14:nvPr/>
                </p14:nvContentPartPr>
                <p14:xfrm>
                  <a:off x="8005870" y="5383074"/>
                  <a:ext cx="209520" cy="566280"/>
                </p14:xfrm>
              </p:contentPart>
            </mc:Choice>
            <mc:Fallback xmlns="">
              <p:pic>
                <p:nvPicPr>
                  <p:cNvPr id="234" name="Ink 233">
                    <a:extLst>
                      <a:ext uri="{FF2B5EF4-FFF2-40B4-BE49-F238E27FC236}">
                        <a16:creationId xmlns:a16="http://schemas.microsoft.com/office/drawing/2014/main" id="{35D45A8E-EB71-44B8-8A2C-BD665A9D7EF5}"/>
                      </a:ext>
                    </a:extLst>
                  </p:cNvPr>
                  <p:cNvPicPr/>
                  <p:nvPr/>
                </p:nvPicPr>
                <p:blipFill>
                  <a:blip r:embed="rId259"/>
                  <a:stretch>
                    <a:fillRect/>
                  </a:stretch>
                </p:blipFill>
                <p:spPr>
                  <a:xfrm>
                    <a:off x="7988230" y="5365434"/>
                    <a:ext cx="245160" cy="6019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id="{2A79CB1E-B100-4F50-AEB9-F5D2F75615AA}"/>
                </a:ext>
              </a:extLst>
            </p:cNvPr>
            <p:cNvGrpSpPr/>
            <p:nvPr/>
          </p:nvGrpSpPr>
          <p:grpSpPr>
            <a:xfrm>
              <a:off x="6110470" y="4401354"/>
              <a:ext cx="1376280" cy="730427"/>
              <a:chOff x="6110470" y="4401354"/>
              <a:chExt cx="1376280" cy="730427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60">
                <p14:nvContentPartPr>
                  <p14:cNvPr id="203" name="Ink 202">
                    <a:extLst>
                      <a:ext uri="{FF2B5EF4-FFF2-40B4-BE49-F238E27FC236}">
                        <a16:creationId xmlns:a16="http://schemas.microsoft.com/office/drawing/2014/main" id="{C26DCA9D-5F53-47D9-B50D-8579B24F8C9B}"/>
                      </a:ext>
                    </a:extLst>
                  </p14:cNvPr>
                  <p14:cNvContentPartPr/>
                  <p14:nvPr/>
                </p14:nvContentPartPr>
                <p14:xfrm>
                  <a:off x="6951430" y="4624554"/>
                  <a:ext cx="211320" cy="154080"/>
                </p14:xfrm>
              </p:contentPart>
            </mc:Choice>
            <mc:Fallback xmlns="">
              <p:pic>
                <p:nvPicPr>
                  <p:cNvPr id="203" name="Ink 202">
                    <a:extLst>
                      <a:ext uri="{FF2B5EF4-FFF2-40B4-BE49-F238E27FC236}">
                        <a16:creationId xmlns:a16="http://schemas.microsoft.com/office/drawing/2014/main" id="{C26DCA9D-5F53-47D9-B50D-8579B24F8C9B}"/>
                      </a:ext>
                    </a:extLst>
                  </p:cNvPr>
                  <p:cNvPicPr/>
                  <p:nvPr/>
                </p:nvPicPr>
                <p:blipFill>
                  <a:blip r:embed="rId265"/>
                  <a:stretch>
                    <a:fillRect/>
                  </a:stretch>
                </p:blipFill>
                <p:spPr>
                  <a:xfrm>
                    <a:off x="6933790" y="4606914"/>
                    <a:ext cx="246960" cy="189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6">
                <p14:nvContentPartPr>
                  <p14:cNvPr id="208" name="Ink 207">
                    <a:extLst>
                      <a:ext uri="{FF2B5EF4-FFF2-40B4-BE49-F238E27FC236}">
                        <a16:creationId xmlns:a16="http://schemas.microsoft.com/office/drawing/2014/main" id="{4ABF2842-7A77-4A73-B62F-F44697697121}"/>
                      </a:ext>
                    </a:extLst>
                  </p14:cNvPr>
                  <p14:cNvContentPartPr/>
                  <p14:nvPr/>
                </p14:nvContentPartPr>
                <p14:xfrm>
                  <a:off x="7298110" y="4401354"/>
                  <a:ext cx="188640" cy="458640"/>
                </p14:xfrm>
              </p:contentPart>
            </mc:Choice>
            <mc:Fallback xmlns="">
              <p:pic>
                <p:nvPicPr>
                  <p:cNvPr id="208" name="Ink 207">
                    <a:extLst>
                      <a:ext uri="{FF2B5EF4-FFF2-40B4-BE49-F238E27FC236}">
                        <a16:creationId xmlns:a16="http://schemas.microsoft.com/office/drawing/2014/main" id="{4ABF2842-7A77-4A73-B62F-F44697697121}"/>
                      </a:ext>
                    </a:extLst>
                  </p:cNvPr>
                  <p:cNvPicPr/>
                  <p:nvPr/>
                </p:nvPicPr>
                <p:blipFill>
                  <a:blip r:embed="rId271"/>
                  <a:stretch>
                    <a:fillRect/>
                  </a:stretch>
                </p:blipFill>
                <p:spPr>
                  <a:xfrm>
                    <a:off x="7280470" y="4383354"/>
                    <a:ext cx="224280" cy="494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2">
                <p14:nvContentPartPr>
                  <p14:cNvPr id="199" name="Ink 198">
                    <a:extLst>
                      <a:ext uri="{FF2B5EF4-FFF2-40B4-BE49-F238E27FC236}">
                        <a16:creationId xmlns:a16="http://schemas.microsoft.com/office/drawing/2014/main" id="{A92A5795-59E1-4C95-A45F-5A93A4C04BB5}"/>
                      </a:ext>
                    </a:extLst>
                  </p14:cNvPr>
                  <p14:cNvContentPartPr/>
                  <p14:nvPr/>
                </p14:nvContentPartPr>
                <p14:xfrm>
                  <a:off x="6112630" y="4712394"/>
                  <a:ext cx="205200" cy="32400"/>
                </p14:xfrm>
              </p:contentPart>
            </mc:Choice>
            <mc:Fallback xmlns="">
              <p:pic>
                <p:nvPicPr>
                  <p:cNvPr id="199" name="Ink 198">
                    <a:extLst>
                      <a:ext uri="{FF2B5EF4-FFF2-40B4-BE49-F238E27FC236}">
                        <a16:creationId xmlns:a16="http://schemas.microsoft.com/office/drawing/2014/main" id="{A92A5795-59E1-4C95-A45F-5A93A4C04BB5}"/>
                      </a:ext>
                    </a:extLst>
                  </p:cNvPr>
                  <p:cNvPicPr/>
                  <p:nvPr/>
                </p:nvPicPr>
                <p:blipFill>
                  <a:blip r:embed="rId273"/>
                  <a:stretch>
                    <a:fillRect/>
                  </a:stretch>
                </p:blipFill>
                <p:spPr>
                  <a:xfrm>
                    <a:off x="6094990" y="4694754"/>
                    <a:ext cx="240840" cy="68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4">
                <p14:nvContentPartPr>
                  <p14:cNvPr id="200" name="Ink 199">
                    <a:extLst>
                      <a:ext uri="{FF2B5EF4-FFF2-40B4-BE49-F238E27FC236}">
                        <a16:creationId xmlns:a16="http://schemas.microsoft.com/office/drawing/2014/main" id="{9FDACF8C-8B5E-423C-9ACB-E9D9AA547138}"/>
                      </a:ext>
                    </a:extLst>
                  </p14:cNvPr>
                  <p14:cNvContentPartPr/>
                  <p14:nvPr/>
                </p14:nvContentPartPr>
                <p14:xfrm>
                  <a:off x="6145750" y="4809594"/>
                  <a:ext cx="193680" cy="44640"/>
                </p14:xfrm>
              </p:contentPart>
            </mc:Choice>
            <mc:Fallback xmlns="">
              <p:pic>
                <p:nvPicPr>
                  <p:cNvPr id="200" name="Ink 199">
                    <a:extLst>
                      <a:ext uri="{FF2B5EF4-FFF2-40B4-BE49-F238E27FC236}">
                        <a16:creationId xmlns:a16="http://schemas.microsoft.com/office/drawing/2014/main" id="{9FDACF8C-8B5E-423C-9ACB-E9D9AA547138}"/>
                      </a:ext>
                    </a:extLst>
                  </p:cNvPr>
                  <p:cNvPicPr/>
                  <p:nvPr/>
                </p:nvPicPr>
                <p:blipFill>
                  <a:blip r:embed="rId275"/>
                  <a:stretch>
                    <a:fillRect/>
                  </a:stretch>
                </p:blipFill>
                <p:spPr>
                  <a:xfrm>
                    <a:off x="6128110" y="4791594"/>
                    <a:ext cx="229320" cy="80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6">
                <p14:nvContentPartPr>
                  <p14:cNvPr id="238" name="Ink 237">
                    <a:extLst>
                      <a:ext uri="{FF2B5EF4-FFF2-40B4-BE49-F238E27FC236}">
                        <a16:creationId xmlns:a16="http://schemas.microsoft.com/office/drawing/2014/main" id="{E3665540-9B5C-4428-8F9C-882F2834D2DD}"/>
                      </a:ext>
                    </a:extLst>
                  </p14:cNvPr>
                  <p14:cNvContentPartPr/>
                  <p14:nvPr/>
                </p14:nvContentPartPr>
                <p14:xfrm>
                  <a:off x="6151150" y="4497821"/>
                  <a:ext cx="181800" cy="633960"/>
                </p14:xfrm>
              </p:contentPart>
            </mc:Choice>
            <mc:Fallback xmlns="">
              <p:pic>
                <p:nvPicPr>
                  <p:cNvPr id="238" name="Ink 237">
                    <a:extLst>
                      <a:ext uri="{FF2B5EF4-FFF2-40B4-BE49-F238E27FC236}">
                        <a16:creationId xmlns:a16="http://schemas.microsoft.com/office/drawing/2014/main" id="{E3665540-9B5C-4428-8F9C-882F2834D2DD}"/>
                      </a:ext>
                    </a:extLst>
                  </p:cNvPr>
                  <p:cNvPicPr/>
                  <p:nvPr/>
                </p:nvPicPr>
                <p:blipFill>
                  <a:blip r:embed="rId277"/>
                  <a:stretch>
                    <a:fillRect/>
                  </a:stretch>
                </p:blipFill>
                <p:spPr>
                  <a:xfrm>
                    <a:off x="6133150" y="4479821"/>
                    <a:ext cx="217440" cy="669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8">
                <p14:nvContentPartPr>
                  <p14:cNvPr id="240" name="Ink 239">
                    <a:extLst>
                      <a:ext uri="{FF2B5EF4-FFF2-40B4-BE49-F238E27FC236}">
                        <a16:creationId xmlns:a16="http://schemas.microsoft.com/office/drawing/2014/main" id="{417D1B41-1452-4AD1-8A82-28066B8E95C9}"/>
                      </a:ext>
                    </a:extLst>
                  </p14:cNvPr>
                  <p14:cNvContentPartPr/>
                  <p14:nvPr/>
                </p14:nvContentPartPr>
                <p14:xfrm>
                  <a:off x="6110470" y="4732901"/>
                  <a:ext cx="287280" cy="166320"/>
                </p14:xfrm>
              </p:contentPart>
            </mc:Choice>
            <mc:Fallback xmlns="">
              <p:pic>
                <p:nvPicPr>
                  <p:cNvPr id="240" name="Ink 239">
                    <a:extLst>
                      <a:ext uri="{FF2B5EF4-FFF2-40B4-BE49-F238E27FC236}">
                        <a16:creationId xmlns:a16="http://schemas.microsoft.com/office/drawing/2014/main" id="{417D1B41-1452-4AD1-8A82-28066B8E95C9}"/>
                      </a:ext>
                    </a:extLst>
                  </p:cNvPr>
                  <p:cNvPicPr/>
                  <p:nvPr/>
                </p:nvPicPr>
                <p:blipFill>
                  <a:blip r:embed="rId279"/>
                  <a:stretch>
                    <a:fillRect/>
                  </a:stretch>
                </p:blipFill>
                <p:spPr>
                  <a:xfrm>
                    <a:off x="6092470" y="4715261"/>
                    <a:ext cx="322920" cy="201960"/>
                  </a:xfrm>
                  <a:prstGeom prst="rect">
                    <a:avLst/>
                  </a:prstGeom>
                </p:spPr>
              </p:pic>
            </mc:Fallback>
          </mc:AlternateContent>
        </p:grpSp>
        <p:sp>
          <p:nvSpPr>
            <p:cNvPr id="242" name="Speech Bubble: Rectangle with Corners Rounded 241">
              <a:extLst>
                <a:ext uri="{FF2B5EF4-FFF2-40B4-BE49-F238E27FC236}">
                  <a16:creationId xmlns:a16="http://schemas.microsoft.com/office/drawing/2014/main" id="{3814763B-F16E-464C-810B-2C2836E84612}"/>
                </a:ext>
              </a:extLst>
            </p:cNvPr>
            <p:cNvSpPr/>
            <p:nvPr/>
          </p:nvSpPr>
          <p:spPr>
            <a:xfrm>
              <a:off x="9096310" y="5486381"/>
              <a:ext cx="2943059" cy="511213"/>
            </a:xfrm>
            <a:prstGeom prst="wedgeRoundRectCallout">
              <a:avLst>
                <a:gd name="adj1" fmla="val -76274"/>
                <a:gd name="adj2" fmla="val -9262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Valid</a:t>
              </a:r>
            </a:p>
          </p:txBody>
        </p:sp>
        <p:sp>
          <p:nvSpPr>
            <p:cNvPr id="243" name="Speech Bubble: Rectangle with Corners Rounded 242">
              <a:extLst>
                <a:ext uri="{FF2B5EF4-FFF2-40B4-BE49-F238E27FC236}">
                  <a16:creationId xmlns:a16="http://schemas.microsoft.com/office/drawing/2014/main" id="{5274B92C-8B1C-4F5F-8606-DB1D1A6411CD}"/>
                </a:ext>
              </a:extLst>
            </p:cNvPr>
            <p:cNvSpPr/>
            <p:nvPr/>
          </p:nvSpPr>
          <p:spPr>
            <a:xfrm>
              <a:off x="8723360" y="4022863"/>
              <a:ext cx="2943059" cy="511213"/>
            </a:xfrm>
            <a:prstGeom prst="wedgeRoundRectCallout">
              <a:avLst>
                <a:gd name="adj1" fmla="val -78693"/>
                <a:gd name="adj2" fmla="val 106414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Unsatisfiable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1210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58EF-0F92-484C-A308-5385D8C76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EB9528-4EBF-47BA-9882-5E7596D47E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= Boolean algebra with true/false values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variables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∨~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~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~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~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~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EB9528-4EBF-47BA-9882-5E7596D47E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6808A83C-AA19-4DF2-BE77-6E442220A20D}"/>
              </a:ext>
            </a:extLst>
          </p:cNvPr>
          <p:cNvSpPr/>
          <p:nvPr/>
        </p:nvSpPr>
        <p:spPr>
          <a:xfrm>
            <a:off x="7556121" y="2294213"/>
            <a:ext cx="3728780" cy="892497"/>
          </a:xfrm>
          <a:prstGeom prst="wedgeRoundRectCallout">
            <a:avLst>
              <a:gd name="adj1" fmla="val -121706"/>
              <a:gd name="adj2" fmla="val 2551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Satisfiable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044D492B-DCFC-4B4F-9053-ABABFF3D755F}"/>
              </a:ext>
            </a:extLst>
          </p:cNvPr>
          <p:cNvSpPr/>
          <p:nvPr/>
        </p:nvSpPr>
        <p:spPr>
          <a:xfrm>
            <a:off x="7938490" y="3789339"/>
            <a:ext cx="3728780" cy="892497"/>
          </a:xfrm>
          <a:prstGeom prst="wedgeRoundRectCallout">
            <a:avLst>
              <a:gd name="adj1" fmla="val -98211"/>
              <a:gd name="adj2" fmla="val -425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Unsatisfiable</a:t>
            </a:r>
          </a:p>
        </p:txBody>
      </p:sp>
    </p:spTree>
    <p:extLst>
      <p:ext uri="{BB962C8B-B14F-4D97-AF65-F5344CB8AC3E}">
        <p14:creationId xmlns:p14="http://schemas.microsoft.com/office/powerpoint/2010/main" val="522110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FEE66-AE43-4BA6-8582-C934F8462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Satisfiability Modulo Theories  (SMT)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297CF-4769-4B4A-9318-E22C287144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308600" cy="3411855"/>
              </a:xfr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dirty="0"/>
                  <a:t>A first order theory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over a signature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and a set of variables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is a </a:t>
                </a:r>
                <a:r>
                  <a:rPr lang="en-US" i="1" dirty="0"/>
                  <a:t> </a:t>
                </a:r>
                <a:r>
                  <a:rPr lang="en-US" dirty="0"/>
                  <a:t>set of deductively closed sentences (over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and</a:t>
                </a:r>
                <a:r>
                  <a:rPr lang="en-US" i="1" dirty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The sentences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can usually be specified succinctly using a set of axioms (which generates the sentences using deductive closure)</a:t>
                </a:r>
              </a:p>
              <a:p>
                <a:r>
                  <a:rPr lang="en-US" dirty="0"/>
                  <a:t>A theory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is consistent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𝑓𝑎𝑙𝑠𝑒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 first order theory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dirty="0"/>
                  <a:t> can also be viewed as the set of all models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dirty="0"/>
                  <a:t> (due to completeness of first order logic).  These models are called </a:t>
                </a:r>
                <a:br>
                  <a:rPr lang="en-US" dirty="0"/>
                </a:b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dirty="0"/>
                  <a:t>-models.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297CF-4769-4B4A-9318-E22C287144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308600" cy="3411855"/>
              </a:xfrm>
              <a:blipFill>
                <a:blip r:embed="rId2"/>
                <a:stretch>
                  <a:fillRect l="-1034" t="-3214" r="-19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0CD9FA1-BAB5-429C-9BA8-56BD329BC4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17640" y="2308225"/>
                <a:ext cx="5308600" cy="1953895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A formula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rgbClr val="FF0000"/>
                    </a:solidFill>
                  </a:rPr>
                  <a:t>satisfiable modulo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, for some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-model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A formula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rgbClr val="FF0000"/>
                    </a:solidFill>
                  </a:rPr>
                  <a:t>valid modulo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, for all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-models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0CD9FA1-BAB5-429C-9BA8-56BD329BC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7640" y="2308225"/>
                <a:ext cx="5308600" cy="1953895"/>
              </a:xfrm>
              <a:prstGeom prst="rect">
                <a:avLst/>
              </a:prstGeom>
              <a:blipFill>
                <a:blip r:embed="rId3"/>
                <a:stretch>
                  <a:fillRect l="-1947" t="-4969" r="-1604"/>
                </a:stretch>
              </a:blip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8157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0F13C-E8CA-4494-B85F-7D29F467B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Theories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83F823-3936-4DBD-A75F-F1D374AB56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EUF: Equality with uninterpreted functions</a:t>
                </a:r>
                <a:br>
                  <a:rPr lang="en-US" dirty="0"/>
                </a:br>
                <a:r>
                  <a:rPr lang="en-US" b="0" dirty="0"/>
                  <a:t>E.g.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,…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LIA: Linear Integer Arithmetic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≤5∧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b="0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LRA: Linear Real Arithmetic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≤5∧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Difference Logic (sub-fragment of linear arithmetic)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Theory of Arrays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𝑟𝑒𝑎𝑑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𝑤𝑟𝑖𝑡𝑒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4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US" b="0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Theory of fixed-width </a:t>
                </a:r>
                <a:r>
                  <a:rPr lang="en-US" dirty="0" err="1"/>
                  <a:t>Bitvectors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≫5=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83F823-3936-4DBD-A75F-F1D374AB56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01" t="-3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5649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36A6C-A89E-402A-BBC5-D5234FF5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746" y="201164"/>
            <a:ext cx="10515600" cy="1325563"/>
          </a:xfrm>
        </p:spPr>
        <p:txBody>
          <a:bodyPr/>
          <a:lstStyle/>
          <a:p>
            <a:r>
              <a:rPr lang="en-US" dirty="0"/>
              <a:t>EUF: Equality with uninterested functions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3B65BC-1036-4B88-AF6A-7FDCAE9C02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8448" y="1363173"/>
            <a:ext cx="8502047" cy="501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847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06411-6D11-475F-9686-DE48DC29F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Axioms for EUF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FCE958-7045-43B7-A0F5-53FFF4CC9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073" y="1381872"/>
            <a:ext cx="9001913" cy="5111003"/>
          </a:xfrm>
          <a:prstGeom prst="rect">
            <a:avLst/>
          </a:prstGeom>
        </p:spPr>
      </p:pic>
      <p:sp>
        <p:nvSpPr>
          <p:cNvPr id="3" name="Star: 8 Points 2">
            <a:extLst>
              <a:ext uri="{FF2B5EF4-FFF2-40B4-BE49-F238E27FC236}">
                <a16:creationId xmlns:a16="http://schemas.microsoft.com/office/drawing/2014/main" id="{3B268490-D5E0-4E89-AFBF-ADAE56A07BA6}"/>
              </a:ext>
            </a:extLst>
          </p:cNvPr>
          <p:cNvSpPr/>
          <p:nvPr/>
        </p:nvSpPr>
        <p:spPr>
          <a:xfrm>
            <a:off x="8656982" y="192047"/>
            <a:ext cx="3287246" cy="2379649"/>
          </a:xfrm>
          <a:prstGeom prst="star8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(SAT for QF conjunctive formulas) Decidable in polynomial time</a:t>
            </a:r>
          </a:p>
        </p:txBody>
      </p:sp>
    </p:spTree>
    <p:extLst>
      <p:ext uri="{BB962C8B-B14F-4D97-AF65-F5344CB8AC3E}">
        <p14:creationId xmlns:p14="http://schemas.microsoft.com/office/powerpoint/2010/main" val="223370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D518-BC7E-41F4-8352-6E67CF9B2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of Fixed-width </a:t>
            </a:r>
            <a:r>
              <a:rPr lang="en-US" dirty="0" err="1"/>
              <a:t>bitvectors</a:t>
            </a:r>
            <a:r>
              <a:rPr lang="en-US" dirty="0"/>
              <a:t> (QF_BV)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A8C9D-C8EE-47CA-90C4-FE9D058EC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Signature</a:t>
            </a:r>
          </a:p>
          <a:p>
            <a:pPr lvl="1"/>
            <a:r>
              <a:rPr lang="en-US" dirty="0"/>
              <a:t>Constants</a:t>
            </a:r>
          </a:p>
          <a:p>
            <a:pPr lvl="1"/>
            <a:r>
              <a:rPr lang="en-US" dirty="0"/>
              <a:t>Fixed-width words (</a:t>
            </a:r>
            <a:r>
              <a:rPr lang="en-US" dirty="0" err="1"/>
              <a:t>ints</a:t>
            </a:r>
            <a:r>
              <a:rPr lang="en-US" dirty="0"/>
              <a:t>, </a:t>
            </a:r>
            <a:r>
              <a:rPr lang="en-US" dirty="0" err="1"/>
              <a:t>longs,etc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Arithmetic operations (+, -, *, /…)  --semantics encoded using circuits</a:t>
            </a:r>
          </a:p>
          <a:p>
            <a:pPr lvl="1"/>
            <a:r>
              <a:rPr lang="en-US" dirty="0"/>
              <a:t>Bitwise operations (&amp;, |, ^, …)</a:t>
            </a:r>
          </a:p>
          <a:p>
            <a:pPr lvl="1"/>
            <a:r>
              <a:rPr lang="en-US" dirty="0"/>
              <a:t>Comparison operators (&lt; , &gt;)</a:t>
            </a:r>
          </a:p>
          <a:p>
            <a:pPr lvl="1"/>
            <a:r>
              <a:rPr lang="en-US" dirty="0"/>
              <a:t>Equality =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tar: 8 Points 3">
            <a:extLst>
              <a:ext uri="{FF2B5EF4-FFF2-40B4-BE49-F238E27FC236}">
                <a16:creationId xmlns:a16="http://schemas.microsoft.com/office/drawing/2014/main" id="{CB0A0783-C7DC-4076-A8C6-4A7DD30577EF}"/>
              </a:ext>
            </a:extLst>
          </p:cNvPr>
          <p:cNvSpPr/>
          <p:nvPr/>
        </p:nvSpPr>
        <p:spPr>
          <a:xfrm>
            <a:off x="8457140" y="4176395"/>
            <a:ext cx="2672080" cy="2316480"/>
          </a:xfrm>
          <a:prstGeom prst="star8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Quantifier free Satisfiability problem is </a:t>
            </a:r>
            <a:br>
              <a:rPr lang="en-US" dirty="0"/>
            </a:br>
            <a:r>
              <a:rPr lang="en-US" dirty="0"/>
              <a:t>NP complete</a:t>
            </a:r>
          </a:p>
        </p:txBody>
      </p:sp>
    </p:spTree>
    <p:extLst>
      <p:ext uri="{BB962C8B-B14F-4D97-AF65-F5344CB8AC3E}">
        <p14:creationId xmlns:p14="http://schemas.microsoft.com/office/powerpoint/2010/main" val="42354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8BD8-C55B-41F0-BF09-F2BD6A7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of Linear Integer Arithmetic (QF_LIA)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11EC9-2F18-4FB7-BFC7-95F5D683E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573"/>
            <a:ext cx="5373757" cy="222954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Signature</a:t>
            </a:r>
          </a:p>
          <a:p>
            <a:pPr lvl="1"/>
            <a:r>
              <a:rPr lang="en-US" dirty="0"/>
              <a:t>Domain: {……,-2, -1, 0, 1, 2, ….} </a:t>
            </a:r>
          </a:p>
          <a:p>
            <a:pPr lvl="1"/>
            <a:r>
              <a:rPr lang="en-US" dirty="0"/>
              <a:t>Functions:  +, -,…</a:t>
            </a:r>
          </a:p>
          <a:p>
            <a:pPr lvl="1"/>
            <a:r>
              <a:rPr lang="en-US" dirty="0"/>
              <a:t>Relations  =, &gt;, &lt;,…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tar: 8 Points 3">
            <a:extLst>
              <a:ext uri="{FF2B5EF4-FFF2-40B4-BE49-F238E27FC236}">
                <a16:creationId xmlns:a16="http://schemas.microsoft.com/office/drawing/2014/main" id="{4BABA6B5-AECB-413C-B9FB-DB29382589C4}"/>
              </a:ext>
            </a:extLst>
          </p:cNvPr>
          <p:cNvSpPr/>
          <p:nvPr/>
        </p:nvSpPr>
        <p:spPr>
          <a:xfrm>
            <a:off x="8149026" y="2854491"/>
            <a:ext cx="2672080" cy="2316480"/>
          </a:xfrm>
          <a:prstGeom prst="star8">
            <a:avLst>
              <a:gd name="adj" fmla="val 37929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(Quantifier free) Satisfiability problem is </a:t>
            </a:r>
            <a:br>
              <a:rPr lang="en-US" dirty="0"/>
            </a:br>
            <a:r>
              <a:rPr lang="en-US" dirty="0"/>
              <a:t>NP complete</a:t>
            </a:r>
          </a:p>
        </p:txBody>
      </p:sp>
    </p:spTree>
    <p:extLst>
      <p:ext uri="{BB962C8B-B14F-4D97-AF65-F5344CB8AC3E}">
        <p14:creationId xmlns:p14="http://schemas.microsoft.com/office/powerpoint/2010/main" val="189505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9C497-5840-4F09-BBB1-27F42C23A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1" y="77742"/>
            <a:ext cx="10515600" cy="1325563"/>
          </a:xfrm>
        </p:spPr>
        <p:txBody>
          <a:bodyPr/>
          <a:lstStyle/>
          <a:p>
            <a:r>
              <a:rPr lang="en-US" dirty="0"/>
              <a:t>Recall example from first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D67-7C0F-4832-9594-158D04F88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022" y="1899601"/>
            <a:ext cx="4639492" cy="2468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err="1">
                <a:cs typeface="Courier New" panose="02070309020205020404" pitchFamily="49" charset="0"/>
              </a:rPr>
              <a:t>harness</a:t>
            </a:r>
            <a:r>
              <a:rPr lang="fr-FR" sz="2000" dirty="0">
                <a:cs typeface="Courier New" panose="02070309020205020404" pitchFamily="49" charset="0"/>
              </a:rPr>
              <a:t> </a:t>
            </a:r>
            <a:r>
              <a:rPr lang="fr-FR" sz="2000" dirty="0" err="1">
                <a:cs typeface="Courier New" panose="02070309020205020404" pitchFamily="49" charset="0"/>
              </a:rPr>
              <a:t>void</a:t>
            </a:r>
            <a:r>
              <a:rPr lang="fr-FR" sz="2000" dirty="0">
                <a:cs typeface="Courier New" panose="02070309020205020404" pitchFamily="49" charset="0"/>
              </a:rPr>
              <a:t> </a:t>
            </a:r>
            <a:r>
              <a:rPr lang="fr-FR" sz="2000" dirty="0" err="1">
                <a:cs typeface="Courier New" panose="02070309020205020404" pitchFamily="49" charset="0"/>
              </a:rPr>
              <a:t>doublesketch</a:t>
            </a:r>
            <a:r>
              <a:rPr lang="fr-FR" sz="2000" dirty="0">
                <a:cs typeface="Courier New" panose="02070309020205020404" pitchFamily="49" charset="0"/>
              </a:rPr>
              <a:t>(</a:t>
            </a:r>
            <a:r>
              <a:rPr lang="fr-FR" sz="2000" dirty="0" err="1">
                <a:cs typeface="Courier New" panose="02070309020205020404" pitchFamily="49" charset="0"/>
              </a:rPr>
              <a:t>int</a:t>
            </a:r>
            <a:r>
              <a:rPr lang="fr-FR" sz="2000" dirty="0">
                <a:cs typeface="Courier New" panose="02070309020205020404" pitchFamily="49" charset="0"/>
              </a:rPr>
              <a:t> x)</a:t>
            </a:r>
          </a:p>
          <a:p>
            <a:pPr marL="0" indent="0">
              <a:buNone/>
            </a:pPr>
            <a:r>
              <a:rPr lang="fr-FR" sz="2000" dirty="0"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fr-FR" sz="2000" dirty="0">
                <a:cs typeface="Courier New" panose="02070309020205020404" pitchFamily="49" charset="0"/>
              </a:rPr>
              <a:t>  </a:t>
            </a:r>
            <a:r>
              <a:rPr lang="fr-FR" sz="2000" dirty="0" err="1">
                <a:cs typeface="Courier New" panose="02070309020205020404" pitchFamily="49" charset="0"/>
              </a:rPr>
              <a:t>int</a:t>
            </a:r>
            <a:r>
              <a:rPr lang="fr-FR" sz="2000" dirty="0">
                <a:cs typeface="Courier New" panose="02070309020205020404" pitchFamily="49" charset="0"/>
              </a:rPr>
              <a:t> t = x * ??;</a:t>
            </a:r>
          </a:p>
          <a:p>
            <a:pPr marL="0" indent="0">
              <a:buNone/>
            </a:pPr>
            <a:r>
              <a:rPr lang="fr-FR" sz="2000" dirty="0">
                <a:cs typeface="Courier New" panose="02070309020205020404" pitchFamily="49" charset="0"/>
              </a:rPr>
              <a:t>  </a:t>
            </a:r>
            <a:r>
              <a:rPr lang="fr-FR" sz="2000" dirty="0" err="1">
                <a:cs typeface="Courier New" panose="02070309020205020404" pitchFamily="49" charset="0"/>
              </a:rPr>
              <a:t>assert</a:t>
            </a:r>
            <a:r>
              <a:rPr lang="fr-FR" sz="2000" dirty="0">
                <a:cs typeface="Courier New" panose="02070309020205020404" pitchFamily="49" charset="0"/>
              </a:rPr>
              <a:t> t == x + x;</a:t>
            </a:r>
          </a:p>
          <a:p>
            <a:pPr marL="0" indent="0">
              <a:buNone/>
            </a:pPr>
            <a:r>
              <a:rPr lang="fr-FR" sz="2000" dirty="0">
                <a:cs typeface="Courier New" panose="02070309020205020404" pitchFamily="49" charset="0"/>
              </a:rPr>
              <a:t>}</a:t>
            </a:r>
            <a:endParaRPr lang="en-US" sz="2000" dirty="0"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241EC2-C858-4C9E-B1F0-A37CFA8B05AB}"/>
              </a:ext>
            </a:extLst>
          </p:cNvPr>
          <p:cNvSpPr txBox="1"/>
          <p:nvPr/>
        </p:nvSpPr>
        <p:spPr>
          <a:xfrm>
            <a:off x="5405845" y="1668423"/>
            <a:ext cx="67861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cs typeface="Courier New" panose="02070309020205020404" pitchFamily="49" charset="0"/>
            </a:endParaRPr>
          </a:p>
          <a:p>
            <a:r>
              <a:rPr lang="en-US" sz="2000" dirty="0">
                <a:cs typeface="Courier New" panose="02070309020205020404" pitchFamily="49" charset="0"/>
              </a:rPr>
              <a:t>void </a:t>
            </a:r>
            <a:r>
              <a:rPr lang="en-US" sz="2000" dirty="0" err="1">
                <a:cs typeface="Courier New" panose="02070309020205020404" pitchFamily="49" charset="0"/>
              </a:rPr>
              <a:t>doublesketch</a:t>
            </a:r>
            <a:r>
              <a:rPr lang="en-US" sz="2000" dirty="0">
                <a:cs typeface="Courier New" panose="02070309020205020404" pitchFamily="49" charset="0"/>
              </a:rPr>
              <a:t> (int x)/*double.sk:1*/</a:t>
            </a:r>
          </a:p>
          <a:p>
            <a:r>
              <a:rPr lang="en-US" sz="2000" dirty="0">
                <a:cs typeface="Courier New" panose="02070309020205020404" pitchFamily="49" charset="0"/>
              </a:rPr>
              <a:t>{</a:t>
            </a:r>
          </a:p>
          <a:p>
            <a:r>
              <a:rPr lang="en-US" sz="2000" dirty="0">
                <a:cs typeface="Courier New" panose="02070309020205020404" pitchFamily="49" charset="0"/>
              </a:rPr>
              <a:t>  assert ((x * </a:t>
            </a:r>
            <a:r>
              <a:rPr lang="en-US" sz="2000" dirty="0">
                <a:highlight>
                  <a:srgbClr val="FFFF00"/>
                </a:highlight>
                <a:cs typeface="Courier New" panose="02070309020205020404" pitchFamily="49" charset="0"/>
              </a:rPr>
              <a:t>2</a:t>
            </a:r>
            <a:r>
              <a:rPr lang="en-US" sz="2000" dirty="0">
                <a:cs typeface="Courier New" panose="02070309020205020404" pitchFamily="49" charset="0"/>
              </a:rPr>
              <a:t>) == (x + x)); //Assert at double.sk:3 (2)</a:t>
            </a:r>
          </a:p>
          <a:p>
            <a:r>
              <a:rPr lang="en-US" sz="2000" dirty="0">
                <a:cs typeface="Courier New" panose="02070309020205020404" pitchFamily="49" charset="0"/>
              </a:rPr>
              <a:t>}</a:t>
            </a:r>
          </a:p>
          <a:p>
            <a:r>
              <a:rPr lang="en-US" sz="2000" dirty="0">
                <a:cs typeface="Courier New" panose="02070309020205020404" pitchFamily="49" charset="0"/>
              </a:rPr>
              <a:t>/*double.sk:1*/</a:t>
            </a:r>
          </a:p>
          <a:p>
            <a:endParaRPr lang="en-US" sz="2000" dirty="0">
              <a:cs typeface="Courier New" panose="02070309020205020404" pitchFamily="49" charset="0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046F2AB4-0482-49CF-8ED7-3B50E25AEF4E}"/>
              </a:ext>
            </a:extLst>
          </p:cNvPr>
          <p:cNvSpPr/>
          <p:nvPr/>
        </p:nvSpPr>
        <p:spPr>
          <a:xfrm>
            <a:off x="7288695" y="4644887"/>
            <a:ext cx="3385835" cy="1808922"/>
          </a:xfrm>
          <a:prstGeom prst="wedgeRoundRectCallout">
            <a:avLst>
              <a:gd name="adj1" fmla="val -73195"/>
              <a:gd name="adj2" fmla="val -1080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How can we check if the synthesized program is correct?</a:t>
            </a:r>
          </a:p>
          <a:p>
            <a:pPr algn="ctr"/>
            <a:r>
              <a:rPr lang="en-US" dirty="0"/>
              <a:t>(that is, the assertion is always satisfied)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C598836-B78D-449D-82CA-5EB11E5C0219}"/>
                  </a:ext>
                </a:extLst>
              </p:cNvPr>
              <p:cNvSpPr txBox="1"/>
              <p:nvPr/>
            </p:nvSpPr>
            <p:spPr>
              <a:xfrm>
                <a:off x="728870" y="4803913"/>
                <a:ext cx="6341165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Check validity of: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∗2=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3200" b="0" dirty="0"/>
              </a:p>
              <a:p>
                <a:endParaRPr lang="en-US" sz="3200" dirty="0"/>
              </a:p>
              <a:p>
                <a:r>
                  <a:rPr lang="en-US" sz="3200" dirty="0"/>
                  <a:t>Check satisfiability of: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∗2 ≠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C598836-B78D-449D-82CA-5EB11E5C02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70" y="4803913"/>
                <a:ext cx="6341165" cy="2554545"/>
              </a:xfrm>
              <a:prstGeom prst="rect">
                <a:avLst/>
              </a:prstGeom>
              <a:blipFill>
                <a:blip r:embed="rId2"/>
                <a:stretch>
                  <a:fillRect l="-2500" t="-2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7960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8BD8-C55B-41F0-BF09-F2BD6A7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of Linear Real Arithmetic (QF_LRA)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11EC9-2F18-4FB7-BFC7-95F5D683E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573"/>
            <a:ext cx="5373757" cy="222954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Signature</a:t>
            </a:r>
          </a:p>
          <a:p>
            <a:pPr lvl="1"/>
            <a:r>
              <a:rPr lang="en-US" dirty="0"/>
              <a:t>Domain: Reals</a:t>
            </a:r>
          </a:p>
          <a:p>
            <a:pPr lvl="1"/>
            <a:r>
              <a:rPr lang="en-US" dirty="0"/>
              <a:t>Functions:  +, -,…</a:t>
            </a:r>
          </a:p>
          <a:p>
            <a:pPr lvl="1"/>
            <a:r>
              <a:rPr lang="en-US" dirty="0"/>
              <a:t>Relations  =, &gt;, &lt;,…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tar: 8 Points 3">
            <a:extLst>
              <a:ext uri="{FF2B5EF4-FFF2-40B4-BE49-F238E27FC236}">
                <a16:creationId xmlns:a16="http://schemas.microsoft.com/office/drawing/2014/main" id="{4BABA6B5-AECB-413C-B9FB-DB29382589C4}"/>
              </a:ext>
            </a:extLst>
          </p:cNvPr>
          <p:cNvSpPr/>
          <p:nvPr/>
        </p:nvSpPr>
        <p:spPr>
          <a:xfrm>
            <a:off x="6957391" y="2854491"/>
            <a:ext cx="5526157" cy="2316480"/>
          </a:xfrm>
          <a:prstGeom prst="star8">
            <a:avLst>
              <a:gd name="adj" fmla="val 37929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(Quantifier free) Satisfiability decidable in polynomial time (though exponential methods –Simplex– used in practice)</a:t>
            </a:r>
          </a:p>
        </p:txBody>
      </p:sp>
    </p:spTree>
    <p:extLst>
      <p:ext uri="{BB962C8B-B14F-4D97-AF65-F5344CB8AC3E}">
        <p14:creationId xmlns:p14="http://schemas.microsoft.com/office/powerpoint/2010/main" val="215185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8BD8-C55B-41F0-BF09-F2BD6A7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of Difference Logic(QF_DIA)</a:t>
            </a:r>
          </a:p>
        </p:txBody>
      </p:sp>
      <p:sp>
        <p:nvSpPr>
          <p:cNvPr id="4" name="Star: 8 Points 3">
            <a:extLst>
              <a:ext uri="{FF2B5EF4-FFF2-40B4-BE49-F238E27FC236}">
                <a16:creationId xmlns:a16="http://schemas.microsoft.com/office/drawing/2014/main" id="{4BABA6B5-AECB-413C-B9FB-DB29382589C4}"/>
              </a:ext>
            </a:extLst>
          </p:cNvPr>
          <p:cNvSpPr/>
          <p:nvPr/>
        </p:nvSpPr>
        <p:spPr>
          <a:xfrm>
            <a:off x="6957392" y="2854491"/>
            <a:ext cx="5526157" cy="2316480"/>
          </a:xfrm>
          <a:prstGeom prst="star8">
            <a:avLst>
              <a:gd name="adj" fmla="val 37929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(Quantifier free) Satisfiability decidable in polynomial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55573A29-89F8-4A38-8FAB-68E5E74BD02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618" y="2047461"/>
                <a:ext cx="6241774" cy="444541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Signature</a:t>
                </a:r>
              </a:p>
              <a:p>
                <a:pPr lvl="1"/>
                <a:r>
                  <a:rPr lang="en-US" dirty="0"/>
                  <a:t>Domain: {……,-2, -1, 0, 1, 2, ….} </a:t>
                </a:r>
              </a:p>
              <a:p>
                <a:pPr lvl="1"/>
                <a:r>
                  <a:rPr lang="en-US" dirty="0"/>
                  <a:t>Functions:  +, -,…</a:t>
                </a:r>
              </a:p>
              <a:p>
                <a:pPr lvl="1"/>
                <a:r>
                  <a:rPr lang="en-US" dirty="0"/>
                  <a:t>Relations  =, &gt;, &lt;,…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Formulas</a:t>
                </a:r>
              </a:p>
              <a:p>
                <a:pPr lvl="1"/>
                <a:r>
                  <a:rPr lang="en-US" dirty="0"/>
                  <a:t>Conjunctions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55573A29-89F8-4A38-8FAB-68E5E74BD0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18" y="2047461"/>
                <a:ext cx="6241774" cy="4445414"/>
              </a:xfrm>
              <a:prstGeom prst="rect">
                <a:avLst/>
              </a:prstGeom>
              <a:blipFill>
                <a:blip r:embed="rId2"/>
                <a:stretch>
                  <a:fillRect l="-1953" t="-23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55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D48B-418B-4473-B3FE-835D5D897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of arrays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773D52-7078-4D84-BE09-D4075B1254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025" y="1933575"/>
            <a:ext cx="7191375" cy="3448050"/>
          </a:xfrm>
          <a:prstGeom prst="rect">
            <a:avLst/>
          </a:prstGeom>
        </p:spPr>
      </p:pic>
      <p:sp>
        <p:nvSpPr>
          <p:cNvPr id="5" name="Star: 8 Points 4">
            <a:extLst>
              <a:ext uri="{FF2B5EF4-FFF2-40B4-BE49-F238E27FC236}">
                <a16:creationId xmlns:a16="http://schemas.microsoft.com/office/drawing/2014/main" id="{90829E06-C0BC-4A2C-BC4F-F5A6B97F8363}"/>
              </a:ext>
            </a:extLst>
          </p:cNvPr>
          <p:cNvSpPr/>
          <p:nvPr/>
        </p:nvSpPr>
        <p:spPr>
          <a:xfrm>
            <a:off x="8149026" y="2854491"/>
            <a:ext cx="2672080" cy="2316480"/>
          </a:xfrm>
          <a:prstGeom prst="star8">
            <a:avLst>
              <a:gd name="adj" fmla="val 37929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(Quantifier free) Satisfiability problem is </a:t>
            </a:r>
            <a:br>
              <a:rPr lang="en-US" dirty="0"/>
            </a:br>
            <a:r>
              <a:rPr lang="en-US" dirty="0"/>
              <a:t>NP complete</a:t>
            </a:r>
          </a:p>
        </p:txBody>
      </p:sp>
    </p:spTree>
    <p:extLst>
      <p:ext uri="{BB962C8B-B14F-4D97-AF65-F5344CB8AC3E}">
        <p14:creationId xmlns:p14="http://schemas.microsoft.com/office/powerpoint/2010/main" val="381577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75E3C-979A-4A44-A64D-4F51FAD2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1832"/>
            <a:ext cx="10515600" cy="1325563"/>
          </a:xfrm>
        </p:spPr>
        <p:txBody>
          <a:bodyPr/>
          <a:lstStyle/>
          <a:p>
            <a:r>
              <a:rPr lang="en-US" dirty="0"/>
              <a:t>Another example..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A5460-0C6C-4177-B4E0-8D932CD61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334" y="1193731"/>
            <a:ext cx="3538331" cy="5565913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int fun1(int y) {</a:t>
            </a:r>
          </a:p>
          <a:p>
            <a:pPr marL="0" indent="0">
              <a:buNone/>
            </a:pPr>
            <a:r>
              <a:rPr lang="en-US" dirty="0"/>
              <a:t>   int x, z;</a:t>
            </a:r>
          </a:p>
          <a:p>
            <a:pPr marL="0" indent="0">
              <a:buNone/>
            </a:pPr>
            <a:r>
              <a:rPr lang="en-US" dirty="0"/>
              <a:t>   z = y;</a:t>
            </a:r>
          </a:p>
          <a:p>
            <a:pPr marL="0" indent="0">
              <a:buNone/>
            </a:pPr>
            <a:r>
              <a:rPr lang="en-US" dirty="0"/>
              <a:t>   y = x;</a:t>
            </a:r>
          </a:p>
          <a:p>
            <a:pPr marL="0" indent="0">
              <a:buNone/>
            </a:pPr>
            <a:r>
              <a:rPr lang="en-US" dirty="0"/>
              <a:t>   x = z;</a:t>
            </a:r>
          </a:p>
          <a:p>
            <a:pPr marL="0" indent="0">
              <a:buNone/>
            </a:pPr>
            <a:r>
              <a:rPr lang="en-US" dirty="0"/>
              <a:t>  return x*x;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int fun2(int y) {</a:t>
            </a:r>
          </a:p>
          <a:p>
            <a:pPr marL="0" indent="0">
              <a:buNone/>
            </a:pPr>
            <a:r>
              <a:rPr lang="en-US" dirty="0"/>
              <a:t>  return y*y;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sz="2200" dirty="0"/>
              <a:t>Example from Sanjit Seshia</a:t>
            </a:r>
            <a:r>
              <a:rPr lang="en-US" dirty="0"/>
              <a:t>)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70E88BAD-9F72-4CF5-BBA6-C070A5BA7686}"/>
              </a:ext>
            </a:extLst>
          </p:cNvPr>
          <p:cNvSpPr/>
          <p:nvPr/>
        </p:nvSpPr>
        <p:spPr>
          <a:xfrm>
            <a:off x="6891130" y="977348"/>
            <a:ext cx="3385835" cy="1808922"/>
          </a:xfrm>
          <a:prstGeom prst="wedgeRoundRectCallout">
            <a:avLst>
              <a:gd name="adj1" fmla="val -139831"/>
              <a:gd name="adj2" fmla="val 386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 we check if the two programs here are </a:t>
            </a:r>
            <a:r>
              <a:rPr lang="en-US" i="1" dirty="0"/>
              <a:t>not </a:t>
            </a:r>
            <a:r>
              <a:rPr lang="en-US" dirty="0"/>
              <a:t>equivalent?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DDBD76-2C8C-44A6-BA34-27F6BC3D1748}"/>
                  </a:ext>
                </a:extLst>
              </p:cNvPr>
              <p:cNvSpPr txBox="1"/>
              <p:nvPr/>
            </p:nvSpPr>
            <p:spPr>
              <a:xfrm>
                <a:off x="4084983" y="3776869"/>
                <a:ext cx="7780683" cy="1384995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b="0" dirty="0"/>
                  <a:t>(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)∧</m:t>
                    </m:r>
                  </m:oMath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∗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¬ (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DDBD76-2C8C-44A6-BA34-27F6BC3D1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983" y="3776869"/>
                <a:ext cx="7780683" cy="1384995"/>
              </a:xfrm>
              <a:prstGeom prst="rect">
                <a:avLst/>
              </a:prstGeom>
              <a:blipFill>
                <a:blip r:embed="rId2"/>
                <a:stretch>
                  <a:fillRect l="-1487" t="-393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200EEA06-95EC-4F42-BDD9-54EBE405A908}"/>
              </a:ext>
            </a:extLst>
          </p:cNvPr>
          <p:cNvSpPr/>
          <p:nvPr/>
        </p:nvSpPr>
        <p:spPr>
          <a:xfrm>
            <a:off x="6482780" y="5880652"/>
            <a:ext cx="4672899" cy="672548"/>
          </a:xfrm>
          <a:prstGeom prst="wedgeRoundRectCallout">
            <a:avLst>
              <a:gd name="adj1" fmla="val 1108"/>
              <a:gd name="adj2" fmla="val -1568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With 32 bit integers, SAT solver fails to return an answer after 5 minutes</a:t>
            </a:r>
          </a:p>
        </p:txBody>
      </p:sp>
    </p:spTree>
    <p:extLst>
      <p:ext uri="{BB962C8B-B14F-4D97-AF65-F5344CB8AC3E}">
        <p14:creationId xmlns:p14="http://schemas.microsoft.com/office/powerpoint/2010/main" val="1340834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75E3C-979A-4A44-A64D-4F51FAD2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1832"/>
            <a:ext cx="10515600" cy="1325563"/>
          </a:xfrm>
        </p:spPr>
        <p:txBody>
          <a:bodyPr/>
          <a:lstStyle/>
          <a:p>
            <a:r>
              <a:rPr lang="en-US" dirty="0"/>
              <a:t>Another example..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A5460-0C6C-4177-B4E0-8D932CD61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334" y="1193731"/>
            <a:ext cx="3538331" cy="5565913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int fun1(int y) {</a:t>
            </a:r>
          </a:p>
          <a:p>
            <a:pPr marL="0" indent="0">
              <a:buNone/>
            </a:pPr>
            <a:r>
              <a:rPr lang="en-US" dirty="0"/>
              <a:t>   int x, z;</a:t>
            </a:r>
          </a:p>
          <a:p>
            <a:pPr marL="0" indent="0">
              <a:buNone/>
            </a:pPr>
            <a:r>
              <a:rPr lang="en-US" dirty="0"/>
              <a:t>   z = y;</a:t>
            </a:r>
          </a:p>
          <a:p>
            <a:pPr marL="0" indent="0">
              <a:buNone/>
            </a:pPr>
            <a:r>
              <a:rPr lang="en-US" dirty="0"/>
              <a:t>   y = x;</a:t>
            </a:r>
          </a:p>
          <a:p>
            <a:pPr marL="0" indent="0">
              <a:buNone/>
            </a:pPr>
            <a:r>
              <a:rPr lang="en-US" dirty="0"/>
              <a:t>   x = z;</a:t>
            </a:r>
          </a:p>
          <a:p>
            <a:pPr marL="0" indent="0">
              <a:buNone/>
            </a:pPr>
            <a:r>
              <a:rPr lang="en-US" dirty="0"/>
              <a:t>  return x*x;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int fun2(int y) {</a:t>
            </a:r>
          </a:p>
          <a:p>
            <a:pPr marL="0" indent="0">
              <a:buNone/>
            </a:pPr>
            <a:r>
              <a:rPr lang="en-US" dirty="0"/>
              <a:t>  return y*y;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sz="2200" dirty="0"/>
              <a:t>Example from Sanjit Seshia</a:t>
            </a:r>
            <a:r>
              <a:rPr lang="en-US" dirty="0"/>
              <a:t>)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70E88BAD-9F72-4CF5-BBA6-C070A5BA7686}"/>
              </a:ext>
            </a:extLst>
          </p:cNvPr>
          <p:cNvSpPr/>
          <p:nvPr/>
        </p:nvSpPr>
        <p:spPr>
          <a:xfrm>
            <a:off x="6891130" y="977348"/>
            <a:ext cx="3385835" cy="1808922"/>
          </a:xfrm>
          <a:prstGeom prst="wedgeRoundRectCallout">
            <a:avLst>
              <a:gd name="adj1" fmla="val -139831"/>
              <a:gd name="adj2" fmla="val 386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 we check if the two programs here are </a:t>
            </a:r>
            <a:r>
              <a:rPr lang="en-US" i="1" dirty="0"/>
              <a:t>not </a:t>
            </a:r>
            <a:r>
              <a:rPr lang="en-US" dirty="0"/>
              <a:t>equivalent?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DDBD76-2C8C-44A6-BA34-27F6BC3D1748}"/>
                  </a:ext>
                </a:extLst>
              </p:cNvPr>
              <p:cNvSpPr txBox="1"/>
              <p:nvPr/>
            </p:nvSpPr>
            <p:spPr>
              <a:xfrm>
                <a:off x="4084983" y="3776869"/>
                <a:ext cx="7780683" cy="1384995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b="0" dirty="0"/>
                  <a:t>(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𝑠𝑞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)∧</m:t>
                    </m:r>
                  </m:oMath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𝑠𝑞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¬ (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DDBD76-2C8C-44A6-BA34-27F6BC3D1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983" y="3776869"/>
                <a:ext cx="7780683" cy="1384995"/>
              </a:xfrm>
              <a:prstGeom prst="rect">
                <a:avLst/>
              </a:prstGeom>
              <a:blipFill>
                <a:blip r:embed="rId2"/>
                <a:stretch>
                  <a:fillRect l="-1487" t="-393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200EEA06-95EC-4F42-BDD9-54EBE405A908}"/>
              </a:ext>
            </a:extLst>
          </p:cNvPr>
          <p:cNvSpPr/>
          <p:nvPr/>
        </p:nvSpPr>
        <p:spPr>
          <a:xfrm>
            <a:off x="5574688" y="5880652"/>
            <a:ext cx="6098102" cy="878992"/>
          </a:xfrm>
          <a:prstGeom prst="wedgeRoundRectCallout">
            <a:avLst>
              <a:gd name="adj1" fmla="val 74"/>
              <a:gd name="adj2" fmla="val -1310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SMT solver returns </a:t>
            </a:r>
            <a:r>
              <a:rPr lang="en-US" dirty="0" err="1"/>
              <a:t>unsat</a:t>
            </a:r>
            <a:r>
              <a:rPr lang="en-US" dirty="0"/>
              <a:t> in a  fraction of a second, treating </a:t>
            </a:r>
            <a:r>
              <a:rPr lang="en-US" i="1" dirty="0" err="1"/>
              <a:t>sq</a:t>
            </a:r>
            <a:r>
              <a:rPr lang="en-US" dirty="0"/>
              <a:t> as an “</a:t>
            </a:r>
            <a:r>
              <a:rPr lang="en-US" dirty="0" err="1"/>
              <a:t>uniterpreted</a:t>
            </a:r>
            <a:r>
              <a:rPr lang="en-US" dirty="0"/>
              <a:t> function”, using EUF theory</a:t>
            </a:r>
          </a:p>
        </p:txBody>
      </p:sp>
    </p:spTree>
    <p:extLst>
      <p:ext uri="{BB962C8B-B14F-4D97-AF65-F5344CB8AC3E}">
        <p14:creationId xmlns:p14="http://schemas.microsoft.com/office/powerpoint/2010/main" val="3658097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75E3C-979A-4A44-A64D-4F51FAD2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1832"/>
            <a:ext cx="10515600" cy="1325563"/>
          </a:xfrm>
        </p:spPr>
        <p:txBody>
          <a:bodyPr/>
          <a:lstStyle/>
          <a:p>
            <a:r>
              <a:rPr lang="en-US" dirty="0"/>
              <a:t>Yet another example..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A5460-0C6C-4177-B4E0-8D932CD61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334" y="1193731"/>
            <a:ext cx="3538331" cy="5565913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int fun1(int y) {</a:t>
            </a:r>
          </a:p>
          <a:p>
            <a:pPr marL="0" indent="0">
              <a:buNone/>
            </a:pPr>
            <a:r>
              <a:rPr lang="en-US" dirty="0"/>
              <a:t>  int x;</a:t>
            </a:r>
          </a:p>
          <a:p>
            <a:pPr marL="0" indent="0">
              <a:buNone/>
            </a:pPr>
            <a:r>
              <a:rPr lang="en-US" dirty="0"/>
              <a:t>  x = x ^ y;</a:t>
            </a:r>
          </a:p>
          <a:p>
            <a:pPr marL="0" indent="0">
              <a:buNone/>
            </a:pPr>
            <a:r>
              <a:rPr lang="en-US" dirty="0"/>
              <a:t>  y = x ^ y;</a:t>
            </a:r>
          </a:p>
          <a:p>
            <a:pPr marL="0" indent="0">
              <a:buNone/>
            </a:pPr>
            <a:r>
              <a:rPr lang="en-US" dirty="0"/>
              <a:t>  x = x ^ y;</a:t>
            </a:r>
          </a:p>
          <a:p>
            <a:pPr marL="0" indent="0">
              <a:buNone/>
            </a:pPr>
            <a:r>
              <a:rPr lang="en-US" dirty="0"/>
              <a:t>  return x*x;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int fun2(int y) {</a:t>
            </a:r>
          </a:p>
          <a:p>
            <a:pPr marL="0" indent="0">
              <a:buNone/>
            </a:pPr>
            <a:r>
              <a:rPr lang="en-US" dirty="0"/>
              <a:t>  return y*y;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sz="2200" dirty="0"/>
              <a:t>Example from Sanjit Seshia</a:t>
            </a:r>
            <a:r>
              <a:rPr lang="en-US" dirty="0"/>
              <a:t>)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70E88BAD-9F72-4CF5-BBA6-C070A5BA7686}"/>
              </a:ext>
            </a:extLst>
          </p:cNvPr>
          <p:cNvSpPr/>
          <p:nvPr/>
        </p:nvSpPr>
        <p:spPr>
          <a:xfrm>
            <a:off x="6891130" y="977348"/>
            <a:ext cx="3385835" cy="1808922"/>
          </a:xfrm>
          <a:prstGeom prst="wedgeRoundRectCallout">
            <a:avLst>
              <a:gd name="adj1" fmla="val -139831"/>
              <a:gd name="adj2" fmla="val 386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 we check if the two programs here are </a:t>
            </a:r>
            <a:r>
              <a:rPr lang="en-US" i="1" dirty="0"/>
              <a:t>not </a:t>
            </a:r>
            <a:r>
              <a:rPr lang="en-US" dirty="0"/>
              <a:t>equivalent?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DDBD76-2C8C-44A6-BA34-27F6BC3D1748}"/>
                  </a:ext>
                </a:extLst>
              </p:cNvPr>
              <p:cNvSpPr txBox="1"/>
              <p:nvPr/>
            </p:nvSpPr>
            <p:spPr>
              <a:xfrm>
                <a:off x="3960299" y="3776869"/>
                <a:ext cx="8231702" cy="1200329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/>
                  <a:t>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⊕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⊕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⊕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𝑠𝑞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)∧</m:t>
                    </m:r>
                  </m:oMath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𝑠𝑞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¬ (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DDBD76-2C8C-44A6-BA34-27F6BC3D1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299" y="3776869"/>
                <a:ext cx="8231702" cy="1200329"/>
              </a:xfrm>
              <a:prstGeom prst="rect">
                <a:avLst/>
              </a:prstGeom>
              <a:blipFill>
                <a:blip r:embed="rId2"/>
                <a:stretch>
                  <a:fillRect l="-1109" t="-3535" b="-6061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Speech Bubble: Rectangle with Corners Rounded 5">
                <a:extLst>
                  <a:ext uri="{FF2B5EF4-FFF2-40B4-BE49-F238E27FC236}">
                    <a16:creationId xmlns:a16="http://schemas.microsoft.com/office/drawing/2014/main" id="{200EEA06-95EC-4F42-BDD9-54EBE405A908}"/>
                  </a:ext>
                </a:extLst>
              </p:cNvPr>
              <p:cNvSpPr/>
              <p:nvPr/>
            </p:nvSpPr>
            <p:spPr>
              <a:xfrm>
                <a:off x="4855779" y="5880652"/>
                <a:ext cx="6817011" cy="878992"/>
              </a:xfrm>
              <a:prstGeom prst="wedgeRoundRectCallout">
                <a:avLst>
                  <a:gd name="adj1" fmla="val 2970"/>
                  <a:gd name="adj2" fmla="val -153291"/>
                  <a:gd name="adj3" fmla="val 16667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The exor operator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⊕</m:t>
                    </m:r>
                  </m:oMath>
                </a14:m>
                <a:r>
                  <a:rPr lang="en-US" dirty="0"/>
                  <a:t> needs to be interpreted, and this can be solved using the theory of finite width </a:t>
                </a:r>
                <a:r>
                  <a:rPr lang="en-US" dirty="0" err="1"/>
                  <a:t>bitvectors</a:t>
                </a:r>
                <a:r>
                  <a:rPr lang="en-US" dirty="0"/>
                  <a:t> (using SMT solvers)</a:t>
                </a:r>
              </a:p>
            </p:txBody>
          </p:sp>
        </mc:Choice>
        <mc:Fallback xmlns="">
          <p:sp>
            <p:nvSpPr>
              <p:cNvPr id="6" name="Speech Bubble: Rectangle with Corners Rounded 5">
                <a:extLst>
                  <a:ext uri="{FF2B5EF4-FFF2-40B4-BE49-F238E27FC236}">
                    <a16:creationId xmlns:a16="http://schemas.microsoft.com/office/drawing/2014/main" id="{200EEA06-95EC-4F42-BDD9-54EBE405A9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779" y="5880652"/>
                <a:ext cx="6817011" cy="878992"/>
              </a:xfrm>
              <a:prstGeom prst="wedgeRoundRectCallout">
                <a:avLst>
                  <a:gd name="adj1" fmla="val 2970"/>
                  <a:gd name="adj2" fmla="val -153291"/>
                  <a:gd name="adj3" fmla="val 16667"/>
                </a:avLst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1209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6360F-3523-4728-B4C6-819A538E5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Models: from Boolean formulas to First Order Logic (FOL)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9301DC-3BD4-48CA-AEC1-4DE3563CF4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Formulas are interpreted in the context of models (in fact, a formula can be thought of as a set of satisfying models)</a:t>
                </a:r>
              </a:p>
              <a:p>
                <a:endParaRPr lang="en-US" dirty="0"/>
              </a:p>
              <a:p>
                <a:r>
                  <a:rPr lang="en-US" dirty="0"/>
                  <a:t>In the Boolean case, the models are simple: assigning true/false values to each of the free variables. For example,</a:t>
                </a:r>
              </a:p>
              <a:p>
                <a:pPr marL="0" indent="0">
                  <a:buNone/>
                </a:pPr>
                <a:r>
                  <a:rPr lang="en-US" b="0" dirty="0"/>
                  <a:t>	[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=1]⊨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∨~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~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∨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For FOL formulas, the models are more complicated structures with functions and relations (we could imagine such models as “generalized” graphs)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9301DC-3BD4-48CA-AEC1-4DE3563CF4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0255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76109-E1CE-4D31-993A-5C088A06A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Order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A5BF60-B46A-432C-AA34-638907FD2F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108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Signature:</a:t>
                </a:r>
              </a:p>
              <a:p>
                <a:pPr marL="0" indent="0">
                  <a:buNone/>
                </a:pPr>
                <a:r>
                  <a:rPr lang="en-US" dirty="0"/>
                  <a:t>A signature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is a finite set of: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Function symbols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…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Predicate symbols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…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An arity function which maps function and predicate symbols to integers</a:t>
                </a:r>
              </a:p>
              <a:p>
                <a:pPr marL="457200" lvl="1" indent="0">
                  <a:buNone/>
                </a:pPr>
                <a:r>
                  <a:rPr lang="en-US" dirty="0"/>
                  <a:t>[Function symbols with 0 arity are “constants”]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Variables:</a:t>
                </a:r>
              </a:p>
              <a:p>
                <a:pPr marL="0" indent="0">
                  <a:buNone/>
                </a:pPr>
                <a:r>
                  <a:rPr lang="en-US" dirty="0"/>
                  <a:t>We also assume a finite set of variables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r>
                  <a:rPr lang="en-US" dirty="0"/>
                  <a:t>  disjoint from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A5BF60-B46A-432C-AA34-638907FD2F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10800" cy="4351338"/>
              </a:xfrm>
              <a:blipFill>
                <a:blip r:embed="rId2"/>
                <a:stretch>
                  <a:fillRect l="-1254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511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76109-E1CE-4D31-993A-5C088A06A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Order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A5BF60-B46A-432C-AA34-638907FD2F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0520" y="1765141"/>
                <a:ext cx="4902200" cy="3452495"/>
              </a:xfr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en-US" b="1" u="sng" dirty="0"/>
                  <a:t>Signature:</a:t>
                </a:r>
              </a:p>
              <a:p>
                <a:pPr marL="0" indent="0">
                  <a:buNone/>
                </a:pPr>
                <a:r>
                  <a:rPr lang="en-US" dirty="0"/>
                  <a:t>A signature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is a finite set of: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Function symbols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…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Predicate symbols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…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An arity function which maps function and predicate symbols to integers</a:t>
                </a:r>
              </a:p>
              <a:p>
                <a:pPr marL="457200" lvl="1" indent="0">
                  <a:buNone/>
                </a:pPr>
                <a:r>
                  <a:rPr lang="en-US" dirty="0"/>
                  <a:t>[Function symbols with 0 arity are “constants”]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u="sng" dirty="0"/>
                  <a:t>Variables:</a:t>
                </a:r>
              </a:p>
              <a:p>
                <a:pPr marL="0" indent="0">
                  <a:buNone/>
                </a:pPr>
                <a:r>
                  <a:rPr lang="en-US" dirty="0"/>
                  <a:t>We also assume a finite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variables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r>
                  <a:rPr lang="en-US" dirty="0"/>
                  <a:t>  disjoint from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A5BF60-B46A-432C-AA34-638907FD2F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0520" y="1765141"/>
                <a:ext cx="4902200" cy="3452495"/>
              </a:xfrm>
              <a:blipFill>
                <a:blip r:embed="rId2"/>
                <a:stretch>
                  <a:fillRect l="-1368" t="-3357" r="-1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687A679-04B4-42C2-9925-59B965D706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57240" y="144781"/>
                <a:ext cx="5816600" cy="150622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b="1" u="sng" dirty="0"/>
                  <a:t>Terms:</a:t>
                </a:r>
              </a:p>
              <a:p>
                <a:pPr lvl="1"/>
                <a:r>
                  <a:rPr lang="en-US" sz="1800" dirty="0"/>
                  <a:t>Variables and constants are terms</a:t>
                </a:r>
              </a:p>
              <a:p>
                <a:pPr lvl="1"/>
                <a:r>
                  <a:rPr lang="en-US" sz="1800" dirty="0"/>
                  <a:t>If function symbol </a:t>
                </a:r>
                <a14:m>
                  <m:oMath xmlns:m="http://schemas.openxmlformats.org/officeDocument/2006/math">
                    <m:r>
                      <a:rPr lang="en-US" sz="1800" i="1" dirty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1800" dirty="0"/>
                  <a:t> has arity </a:t>
                </a:r>
                <a:r>
                  <a:rPr lang="en-US" sz="1800" i="1" dirty="0"/>
                  <a:t>n, </a:t>
                </a:r>
                <a:r>
                  <a:rPr lang="en-US" sz="1800" dirty="0"/>
                  <a:t>then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err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1800" dirty="0"/>
                  <a:t>is a term if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 dirty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err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800" dirty="0"/>
                  <a:t>  are terms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687A679-04B4-42C2-9925-59B965D706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240" y="144781"/>
                <a:ext cx="5816600" cy="1506220"/>
              </a:xfrm>
              <a:prstGeom prst="rect">
                <a:avLst/>
              </a:prstGeom>
              <a:blipFill>
                <a:blip r:embed="rId3"/>
                <a:stretch>
                  <a:fillRect l="-1046" t="-4016"/>
                </a:stretch>
              </a:blip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3713E4DF-7933-4F5E-9D91-06B521C3ECE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11520" y="1841024"/>
                <a:ext cx="5862320" cy="15062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b="1" u="sng" dirty="0"/>
                  <a:t>Atomic Formulas:</a:t>
                </a:r>
              </a:p>
              <a:p>
                <a:pPr lvl="1"/>
                <a:r>
                  <a:rPr lang="en-US" sz="1800" dirty="0"/>
                  <a:t>If predicate symbol </a:t>
                </a:r>
                <a14:m>
                  <m:oMath xmlns:m="http://schemas.openxmlformats.org/officeDocument/2006/math"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1800" dirty="0"/>
                  <a:t> has arity </a:t>
                </a:r>
                <a:r>
                  <a:rPr lang="en-US" sz="1800" i="1" dirty="0"/>
                  <a:t>n, </a:t>
                </a:r>
                <a:r>
                  <a:rPr lang="en-US" sz="1800" dirty="0"/>
                  <a:t>then </a:t>
                </a:r>
                <a14:m>
                  <m:oMath xmlns:m="http://schemas.openxmlformats.org/officeDocument/2006/math"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err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1800" dirty="0"/>
                  <a:t>is an atomic formula if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 dirty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err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800" dirty="0"/>
                  <a:t>  are terms</a:t>
                </a:r>
              </a:p>
              <a:p>
                <a:pPr lvl="1"/>
                <a:r>
                  <a:rPr lang="en-US" sz="1800" dirty="0"/>
                  <a:t>We assume that “=“ is a binary predicate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3713E4DF-7933-4F5E-9D91-06B521C3EC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520" y="1841024"/>
                <a:ext cx="5862320" cy="1506220"/>
              </a:xfrm>
              <a:prstGeom prst="rect">
                <a:avLst/>
              </a:prstGeom>
              <a:blipFill>
                <a:blip r:embed="rId4"/>
                <a:stretch>
                  <a:fillRect l="-934" t="-3614" b="-4418"/>
                </a:stretch>
              </a:blip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DFEA040-3972-418B-B084-E2438453D4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775960" y="3595370"/>
                <a:ext cx="5862320" cy="150622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b="1" u="sng" dirty="0"/>
                  <a:t>Quantifier Free Formulas (QFF):</a:t>
                </a:r>
              </a:p>
              <a:p>
                <a:pPr lvl="1"/>
                <a:r>
                  <a:rPr lang="en-US" sz="1800" dirty="0"/>
                  <a:t>Evert atomic formula is a QFF</a:t>
                </a:r>
              </a:p>
              <a:p>
                <a:pPr lvl="1"/>
                <a:r>
                  <a:rPr lang="en-US" sz="1800" dirty="0"/>
                  <a:t>If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dirty="0"/>
                  <a:t>is a QFF then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¬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1800" dirty="0"/>
                  <a:t> is QFF</a:t>
                </a:r>
              </a:p>
              <a:p>
                <a:pPr lvl="1"/>
                <a:r>
                  <a:rPr lang="en-US" sz="1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dirty="0"/>
                  <a:t>are QFFs,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∨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/>
                  <a:t> are QFFs</a:t>
                </a:r>
              </a:p>
              <a:p>
                <a:pPr lvl="1"/>
                <a:endParaRPr lang="en-US" sz="18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DFEA040-3972-418B-B084-E2438453D4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960" y="3595370"/>
                <a:ext cx="5862320" cy="1506220"/>
              </a:xfrm>
              <a:prstGeom prst="rect">
                <a:avLst/>
              </a:prstGeom>
              <a:blipFill>
                <a:blip r:embed="rId5"/>
                <a:stretch>
                  <a:fillRect l="-1038" t="-5622"/>
                </a:stretch>
              </a:blipFill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6986981-969D-47DB-A6BA-D338219CCA4F}"/>
              </a:ext>
            </a:extLst>
          </p:cNvPr>
          <p:cNvSpPr txBox="1">
            <a:spLocks/>
          </p:cNvSpPr>
          <p:nvPr/>
        </p:nvSpPr>
        <p:spPr>
          <a:xfrm>
            <a:off x="5709920" y="5292090"/>
            <a:ext cx="6014720" cy="15062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u="sng" dirty="0"/>
              <a:t>First Order Logic Formulas (FOLF):</a:t>
            </a:r>
          </a:p>
          <a:p>
            <a:pPr lvl="1"/>
            <a:r>
              <a:rPr lang="en-US" sz="1800" dirty="0"/>
              <a:t>The set of FOLFs is the closure of QFFs under existential and universal quantification of variables.</a:t>
            </a:r>
          </a:p>
          <a:p>
            <a:pPr lvl="1"/>
            <a:r>
              <a:rPr lang="en-US" sz="1800" dirty="0"/>
              <a:t>Free variables are variables not bound by quantifiers</a:t>
            </a:r>
          </a:p>
          <a:p>
            <a:pPr lvl="1"/>
            <a:r>
              <a:rPr lang="en-US" sz="1800" dirty="0"/>
              <a:t>A FOLF without free variables is called a sentence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7337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3FEB3-156B-4221-874C-622276840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63" y="75675"/>
            <a:ext cx="11931003" cy="1325563"/>
          </a:xfrm>
        </p:spPr>
        <p:txBody>
          <a:bodyPr/>
          <a:lstStyle/>
          <a:p>
            <a:r>
              <a:rPr lang="en-US" dirty="0"/>
              <a:t>Models and interpretations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DE1E73E-95A1-4EEE-8559-885A78108083}"/>
                  </a:ext>
                </a:extLst>
              </p:cNvPr>
              <p:cNvSpPr txBox="1"/>
              <p:nvPr/>
            </p:nvSpPr>
            <p:spPr>
              <a:xfrm>
                <a:off x="728236" y="1500273"/>
                <a:ext cx="11231851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 model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/>
                  <a:t> is a set of elements (could be infinite), a set of functions over the elements, and predicates over the elements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For example, the set of integers with functions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+, −,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∗,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and predicates such as </a:t>
                </a:r>
                <a:br>
                  <a:rPr lang="en-US" sz="24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, &gt;, ≤, ≥,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𝐼𝑠𝑃𝑟𝑖𝑚𝑒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(), </m:t>
                    </m:r>
                    <m:r>
                      <a:rPr lang="en-US" sz="2400" i="1" dirty="0" err="1" smtClean="0">
                        <a:latin typeface="Cambria Math" panose="02040503050406030204" pitchFamily="18" charset="0"/>
                      </a:rPr>
                      <m:t>𝐼𝑠𝐸𝑣𝑒𝑛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(), </m:t>
                    </m:r>
                    <m:r>
                      <a:rPr lang="en-US" sz="2400" i="1" dirty="0" err="1" smtClean="0">
                        <a:latin typeface="Cambria Math" panose="02040503050406030204" pitchFamily="18" charset="0"/>
                      </a:rPr>
                      <m:t>𝐼𝑠𝑂𝑑𝑑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()… </m:t>
                    </m:r>
                  </m:oMath>
                </a14:m>
                <a:r>
                  <a:rPr lang="en-US" sz="2400" dirty="0"/>
                  <a:t>is a model</a:t>
                </a:r>
              </a:p>
              <a:p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Given a model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and a formula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400" dirty="0"/>
                  <a:t>an interpretation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maps: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Every free variable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 of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to an element of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2400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Every function symbol of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to a function of M with matching arity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Every predicate symbol of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to a predicate of M with matching arity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 We say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if with model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/>
                  <a:t> and interpretation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it is the case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true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400" dirty="0"/>
                  <a:t> is satisfiable if there is a model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/>
                  <a:t> and interpretation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such that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DE1E73E-95A1-4EEE-8559-885A78108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236" y="1500273"/>
                <a:ext cx="11231851" cy="4524315"/>
              </a:xfrm>
              <a:prstGeom prst="rect">
                <a:avLst/>
              </a:prstGeom>
              <a:blipFill>
                <a:blip r:embed="rId2"/>
                <a:stretch>
                  <a:fillRect l="-705" t="-1078" r="-1248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5522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6574</TotalTime>
  <Words>1731</Words>
  <Application>Microsoft Office PowerPoint</Application>
  <PresentationFormat>Widescreen</PresentationFormat>
  <Paragraphs>209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Office Theme</vt:lpstr>
      <vt:lpstr>Satisfiability Modulo Theories</vt:lpstr>
      <vt:lpstr>Recall example from first class</vt:lpstr>
      <vt:lpstr>Another example..</vt:lpstr>
      <vt:lpstr>Another example..</vt:lpstr>
      <vt:lpstr>Yet another example..</vt:lpstr>
      <vt:lpstr>Models: from Boolean formulas to First Order Logic (FOL)</vt:lpstr>
      <vt:lpstr>First Order Logic</vt:lpstr>
      <vt:lpstr>First Order Logic</vt:lpstr>
      <vt:lpstr>Models and interpretations</vt:lpstr>
      <vt:lpstr>Examples (1)</vt:lpstr>
      <vt:lpstr>Examples (2)</vt:lpstr>
      <vt:lpstr>Example (3)</vt:lpstr>
      <vt:lpstr>Example 4</vt:lpstr>
      <vt:lpstr>Satisfiability Modulo Theories  (SMT)</vt:lpstr>
      <vt:lpstr>Common Theories</vt:lpstr>
      <vt:lpstr>EUF: Equality with uninterested functions</vt:lpstr>
      <vt:lpstr>Axioms for EUF</vt:lpstr>
      <vt:lpstr>Theory of Fixed-width bitvectors (QF_BV)</vt:lpstr>
      <vt:lpstr>Theory of Linear Integer Arithmetic (QF_LIA)</vt:lpstr>
      <vt:lpstr>Theory of Linear Real Arithmetic (QF_LRA)</vt:lpstr>
      <vt:lpstr>Theory of Difference Logic(QF_DIA)</vt:lpstr>
      <vt:lpstr>Theory of arrays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on SAT/SMT solvers, and constraint-based program synthesis</dc:title>
  <dc:creator>Sriram Rajamani</dc:creator>
  <cp:lastModifiedBy>Sriram Rajamani</cp:lastModifiedBy>
  <cp:revision>88</cp:revision>
  <dcterms:created xsi:type="dcterms:W3CDTF">2019-09-16T06:35:08Z</dcterms:created>
  <dcterms:modified xsi:type="dcterms:W3CDTF">2020-01-13T12:38:20Z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sriram@microsoft.com</vt:lpwstr>
  </property>
  <property fmtid="{D5CDD505-2E9C-101B-9397-08002B2CF9AE}" pid="5" name="MSIP_Label_f42aa342-8706-4288-bd11-ebb85995028c_SetDate">
    <vt:lpwstr>2019-09-16T09:46:53.4402747Z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7add13c5-d858-49c9-a4a9-5ea74d5dcc34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