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48.xml" ContentType="application/inkml+xml"/>
  <Override PartName="/ppt/ink/ink149.xml" ContentType="application/inkml+xml"/>
  <Override PartName="/ppt/ink/ink150.xml" ContentType="application/inkml+xml"/>
  <Override PartName="/ppt/ink/ink151.xml" ContentType="application/inkml+xml"/>
  <Override PartName="/ppt/ink/ink152.xml" ContentType="application/inkml+xml"/>
  <Override PartName="/ppt/ink/ink153.xml" ContentType="application/inkml+xml"/>
  <Override PartName="/ppt/ink/ink154.xml" ContentType="application/inkml+xml"/>
  <Override PartName="/ppt/ink/ink155.xml" ContentType="application/inkml+xml"/>
  <Override PartName="/ppt/ink/ink156.xml" ContentType="application/inkml+xml"/>
  <Override PartName="/ppt/ink/ink157.xml" ContentType="application/inkml+xml"/>
  <Override PartName="/ppt/ink/ink158.xml" ContentType="application/inkml+xml"/>
  <Override PartName="/ppt/ink/ink159.xml" ContentType="application/inkml+xml"/>
  <Override PartName="/ppt/ink/ink160.xml" ContentType="application/inkml+xml"/>
  <Override PartName="/ppt/ink/ink161.xml" ContentType="application/inkml+xml"/>
  <Override PartName="/ppt/ink/ink162.xml" ContentType="application/inkml+xml"/>
  <Override PartName="/ppt/ink/ink163.xml" ContentType="application/inkml+xml"/>
  <Override PartName="/ppt/ink/ink164.xml" ContentType="application/inkml+xml"/>
  <Override PartName="/ppt/ink/ink165.xml" ContentType="application/inkml+xml"/>
  <Override PartName="/ppt/ink/ink166.xml" ContentType="application/inkml+xml"/>
  <Override PartName="/ppt/ink/ink167.xml" ContentType="application/inkml+xml"/>
  <Override PartName="/ppt/ink/ink168.xml" ContentType="application/inkml+xml"/>
  <Override PartName="/ppt/ink/ink169.xml" ContentType="application/inkml+xml"/>
  <Override PartName="/ppt/ink/ink170.xml" ContentType="application/inkml+xml"/>
  <Override PartName="/ppt/ink/ink171.xml" ContentType="application/inkml+xml"/>
  <Override PartName="/ppt/ink/ink172.xml" ContentType="application/inkml+xml"/>
  <Override PartName="/ppt/ink/ink173.xml" ContentType="application/inkml+xml"/>
  <Override PartName="/ppt/ink/ink174.xml" ContentType="application/inkml+xml"/>
  <Override PartName="/ppt/ink/ink175.xml" ContentType="application/inkml+xml"/>
  <Override PartName="/ppt/ink/ink176.xml" ContentType="application/inkml+xml"/>
  <Override PartName="/ppt/ink/ink177.xml" ContentType="application/inkml+xml"/>
  <Override PartName="/ppt/ink/ink178.xml" ContentType="application/inkml+xml"/>
  <Override PartName="/ppt/ink/ink179.xml" ContentType="application/inkml+xml"/>
  <Override PartName="/ppt/ink/ink180.xml" ContentType="application/inkml+xml"/>
  <Override PartName="/ppt/ink/ink181.xml" ContentType="application/inkml+xml"/>
  <Override PartName="/ppt/ink/ink182.xml" ContentType="application/inkml+xml"/>
  <Override PartName="/ppt/ink/ink183.xml" ContentType="application/inkml+xml"/>
  <Override PartName="/ppt/ink/ink184.xml" ContentType="application/inkml+xml"/>
  <Override PartName="/ppt/ink/ink185.xml" ContentType="application/inkml+xml"/>
  <Override PartName="/ppt/ink/ink186.xml" ContentType="application/inkml+xml"/>
  <Override PartName="/ppt/ink/ink187.xml" ContentType="application/inkml+xml"/>
  <Override PartName="/ppt/ink/ink188.xml" ContentType="application/inkml+xml"/>
  <Override PartName="/ppt/ink/ink189.xml" ContentType="application/inkml+xml"/>
  <Override PartName="/ppt/ink/ink190.xml" ContentType="application/inkml+xml"/>
  <Override PartName="/ppt/ink/ink191.xml" ContentType="application/inkml+xml"/>
  <Override PartName="/ppt/ink/ink192.xml" ContentType="application/inkml+xml"/>
  <Override PartName="/ppt/ink/ink193.xml" ContentType="application/inkml+xml"/>
  <Override PartName="/ppt/ink/ink194.xml" ContentType="application/inkml+xml"/>
  <Override PartName="/ppt/ink/ink195.xml" ContentType="application/inkml+xml"/>
  <Override PartName="/ppt/ink/ink196.xml" ContentType="application/inkml+xml"/>
  <Override PartName="/ppt/ink/ink197.xml" ContentType="application/inkml+xml"/>
  <Override PartName="/ppt/ink/ink198.xml" ContentType="application/inkml+xml"/>
  <Override PartName="/ppt/ink/ink199.xml" ContentType="application/inkml+xml"/>
  <Override PartName="/ppt/ink/ink200.xml" ContentType="application/inkml+xml"/>
  <Override PartName="/ppt/ink/ink201.xml" ContentType="application/inkml+xml"/>
  <Override PartName="/ppt/ink/ink202.xml" ContentType="application/inkml+xml"/>
  <Override PartName="/ppt/ink/ink203.xml" ContentType="application/inkml+xml"/>
  <Override PartName="/ppt/ink/ink204.xml" ContentType="application/inkml+xml"/>
  <Override PartName="/ppt/ink/ink205.xml" ContentType="application/inkml+xml"/>
  <Override PartName="/ppt/ink/ink206.xml" ContentType="application/inkml+xml"/>
  <Override PartName="/ppt/ink/ink207.xml" ContentType="application/inkml+xml"/>
  <Override PartName="/ppt/ink/ink208.xml" ContentType="application/inkml+xml"/>
  <Override PartName="/ppt/ink/ink209.xml" ContentType="application/inkml+xml"/>
  <Override PartName="/ppt/ink/ink210.xml" ContentType="application/inkml+xml"/>
  <Override PartName="/ppt/ink/ink211.xml" ContentType="application/inkml+xml"/>
  <Override PartName="/ppt/ink/ink212.xml" ContentType="application/inkml+xml"/>
  <Override PartName="/ppt/ink/ink213.xml" ContentType="application/inkml+xml"/>
  <Override PartName="/ppt/ink/ink214.xml" ContentType="application/inkml+xml"/>
  <Override PartName="/ppt/ink/ink215.xml" ContentType="application/inkml+xml"/>
  <Override PartName="/ppt/ink/ink216.xml" ContentType="application/inkml+xml"/>
  <Override PartName="/ppt/ink/ink217.xml" ContentType="application/inkml+xml"/>
  <Override PartName="/ppt/ink/ink218.xml" ContentType="application/inkml+xml"/>
  <Override PartName="/ppt/ink/ink219.xml" ContentType="application/inkml+xml"/>
  <Override PartName="/ppt/ink/ink220.xml" ContentType="application/inkml+xml"/>
  <Override PartName="/ppt/ink/ink221.xml" ContentType="application/inkml+xml"/>
  <Override PartName="/ppt/ink/ink222.xml" ContentType="application/inkml+xml"/>
  <Override PartName="/ppt/ink/ink223.xml" ContentType="application/inkml+xml"/>
  <Override PartName="/ppt/ink/ink224.xml" ContentType="application/inkml+xml"/>
  <Override PartName="/ppt/ink/ink225.xml" ContentType="application/inkml+xml"/>
  <Override PartName="/ppt/ink/ink226.xml" ContentType="application/inkml+xml"/>
  <Override PartName="/ppt/ink/ink227.xml" ContentType="application/inkml+xml"/>
  <Override PartName="/ppt/ink/ink228.xml" ContentType="application/inkml+xml"/>
  <Override PartName="/ppt/ink/ink229.xml" ContentType="application/inkml+xml"/>
  <Override PartName="/ppt/ink/ink230.xml" ContentType="application/inkml+xml"/>
  <Override PartName="/ppt/ink/ink231.xml" ContentType="application/inkml+xml"/>
  <Override PartName="/ppt/ink/ink232.xml" ContentType="application/inkml+xml"/>
  <Override PartName="/ppt/ink/ink233.xml" ContentType="application/inkml+xml"/>
  <Override PartName="/ppt/ink/ink234.xml" ContentType="application/inkml+xml"/>
  <Override PartName="/ppt/ink/ink235.xml" ContentType="application/inkml+xml"/>
  <Override PartName="/ppt/ink/ink236.xml" ContentType="application/inkml+xml"/>
  <Override PartName="/ppt/ink/ink237.xml" ContentType="application/inkml+xml"/>
  <Override PartName="/ppt/ink/ink238.xml" ContentType="application/inkml+xml"/>
  <Override PartName="/ppt/ink/ink239.xml" ContentType="application/inkml+xml"/>
  <Override PartName="/ppt/ink/ink240.xml" ContentType="application/inkml+xml"/>
  <Override PartName="/ppt/ink/ink241.xml" ContentType="application/inkml+xml"/>
  <Override PartName="/ppt/ink/ink242.xml" ContentType="application/inkml+xml"/>
  <Override PartName="/ppt/ink/ink243.xml" ContentType="application/inkml+xml"/>
  <Override PartName="/ppt/ink/ink244.xml" ContentType="application/inkml+xml"/>
  <Override PartName="/ppt/ink/ink245.xml" ContentType="application/inkml+xml"/>
  <Override PartName="/ppt/ink/ink246.xml" ContentType="application/inkml+xml"/>
  <Override PartName="/ppt/ink/ink247.xml" ContentType="application/inkml+xml"/>
  <Override PartName="/ppt/ink/ink248.xml" ContentType="application/inkml+xml"/>
  <Override PartName="/ppt/ink/ink249.xml" ContentType="application/inkml+xml"/>
  <Override PartName="/ppt/ink/ink250.xml" ContentType="application/inkml+xml"/>
  <Override PartName="/ppt/ink/ink251.xml" ContentType="application/inkml+xml"/>
  <Override PartName="/ppt/ink/ink252.xml" ContentType="application/inkml+xml"/>
  <Override PartName="/ppt/ink/ink253.xml" ContentType="application/inkml+xml"/>
  <Override PartName="/ppt/ink/ink254.xml" ContentType="application/inkml+xml"/>
  <Override PartName="/ppt/ink/ink255.xml" ContentType="application/inkml+xml"/>
  <Override PartName="/ppt/ink/ink256.xml" ContentType="application/inkml+xml"/>
  <Override PartName="/ppt/ink/ink257.xml" ContentType="application/inkml+xml"/>
  <Override PartName="/ppt/ink/ink258.xml" ContentType="application/inkml+xml"/>
  <Override PartName="/ppt/ink/ink259.xml" ContentType="application/inkml+xml"/>
  <Override PartName="/ppt/ink/ink260.xml" ContentType="application/inkml+xml"/>
  <Override PartName="/ppt/ink/ink261.xml" ContentType="application/inkml+xml"/>
  <Override PartName="/ppt/ink/ink262.xml" ContentType="application/inkml+xml"/>
  <Override PartName="/ppt/ink/ink263.xml" ContentType="application/inkml+xml"/>
  <Override PartName="/ppt/ink/ink264.xml" ContentType="application/inkml+xml"/>
  <Override PartName="/ppt/ink/ink265.xml" ContentType="application/inkml+xml"/>
  <Override PartName="/ppt/ink/ink266.xml" ContentType="application/inkml+xml"/>
  <Override PartName="/ppt/ink/ink267.xml" ContentType="application/inkml+xml"/>
  <Override PartName="/ppt/ink/ink268.xml" ContentType="application/inkml+xml"/>
  <Override PartName="/ppt/ink/ink269.xml" ContentType="application/inkml+xml"/>
  <Override PartName="/ppt/ink/ink270.xml" ContentType="application/inkml+xml"/>
  <Override PartName="/ppt/ink/ink271.xml" ContentType="application/inkml+xml"/>
  <Override PartName="/ppt/ink/ink272.xml" ContentType="application/inkml+xml"/>
  <Override PartName="/ppt/ink/ink273.xml" ContentType="application/inkml+xml"/>
  <Override PartName="/ppt/ink/ink274.xml" ContentType="application/inkml+xml"/>
  <Override PartName="/ppt/ink/ink275.xml" ContentType="application/inkml+xml"/>
  <Override PartName="/ppt/ink/ink276.xml" ContentType="application/inkml+xml"/>
  <Override PartName="/ppt/ink/ink277.xml" ContentType="application/inkml+xml"/>
  <Override PartName="/ppt/ink/ink278.xml" ContentType="application/inkml+xml"/>
  <Override PartName="/ppt/ink/ink279.xml" ContentType="application/inkml+xml"/>
  <Override PartName="/ppt/ink/ink280.xml" ContentType="application/inkml+xml"/>
  <Override PartName="/ppt/ink/ink281.xml" ContentType="application/inkml+xml"/>
  <Override PartName="/ppt/ink/ink282.xml" ContentType="application/inkml+xml"/>
  <Override PartName="/ppt/ink/ink283.xml" ContentType="application/inkml+xml"/>
  <Override PartName="/ppt/ink/ink284.xml" ContentType="application/inkml+xml"/>
  <Override PartName="/ppt/ink/ink285.xml" ContentType="application/inkml+xml"/>
  <Override PartName="/ppt/ink/ink286.xml" ContentType="application/inkml+xml"/>
  <Override PartName="/ppt/ink/ink287.xml" ContentType="application/inkml+xml"/>
  <Override PartName="/ppt/ink/ink288.xml" ContentType="application/inkml+xml"/>
  <Override PartName="/ppt/ink/ink289.xml" ContentType="application/inkml+xml"/>
  <Override PartName="/ppt/ink/ink290.xml" ContentType="application/inkml+xml"/>
  <Override PartName="/ppt/ink/ink291.xml" ContentType="application/inkml+xml"/>
  <Override PartName="/ppt/ink/ink292.xml" ContentType="application/inkml+xml"/>
  <Override PartName="/ppt/ink/ink293.xml" ContentType="application/inkml+xml"/>
  <Override PartName="/ppt/ink/ink294.xml" ContentType="application/inkml+xml"/>
  <Override PartName="/ppt/ink/ink295.xml" ContentType="application/inkml+xml"/>
  <Override PartName="/ppt/ink/ink296.xml" ContentType="application/inkml+xml"/>
  <Override PartName="/ppt/ink/ink297.xml" ContentType="application/inkml+xml"/>
  <Override PartName="/ppt/ink/ink298.xml" ContentType="application/inkml+xml"/>
  <Override PartName="/ppt/ink/ink299.xml" ContentType="application/inkml+xml"/>
  <Override PartName="/ppt/ink/ink300.xml" ContentType="application/inkml+xml"/>
  <Override PartName="/ppt/ink/ink301.xml" ContentType="application/inkml+xml"/>
  <Override PartName="/ppt/ink/ink302.xml" ContentType="application/inkml+xml"/>
  <Override PartName="/ppt/ink/ink303.xml" ContentType="application/inkml+xml"/>
  <Override PartName="/ppt/ink/ink304.xml" ContentType="application/inkml+xml"/>
  <Override PartName="/ppt/ink/ink305.xml" ContentType="application/inkml+xml"/>
  <Override PartName="/ppt/ink/ink306.xml" ContentType="application/inkml+xml"/>
  <Override PartName="/ppt/ink/ink307.xml" ContentType="application/inkml+xml"/>
  <Override PartName="/ppt/ink/ink308.xml" ContentType="application/inkml+xml"/>
  <Override PartName="/ppt/ink/ink309.xml" ContentType="application/inkml+xml"/>
  <Override PartName="/ppt/ink/ink310.xml" ContentType="application/inkml+xml"/>
  <Override PartName="/ppt/ink/ink311.xml" ContentType="application/inkml+xml"/>
  <Override PartName="/ppt/ink/ink312.xml" ContentType="application/inkml+xml"/>
  <Override PartName="/ppt/ink/ink313.xml" ContentType="application/inkml+xml"/>
  <Override PartName="/ppt/ink/ink314.xml" ContentType="application/inkml+xml"/>
  <Override PartName="/ppt/ink/ink315.xml" ContentType="application/inkml+xml"/>
  <Override PartName="/ppt/ink/ink316.xml" ContentType="application/inkml+xml"/>
  <Override PartName="/ppt/ink/ink317.xml" ContentType="application/inkml+xml"/>
  <Override PartName="/ppt/ink/ink318.xml" ContentType="application/inkml+xml"/>
  <Override PartName="/ppt/ink/ink319.xml" ContentType="application/inkml+xml"/>
  <Override PartName="/ppt/ink/ink320.xml" ContentType="application/inkml+xml"/>
  <Override PartName="/ppt/ink/ink321.xml" ContentType="application/inkml+xml"/>
  <Override PartName="/ppt/ink/ink322.xml" ContentType="application/inkml+xml"/>
  <Override PartName="/ppt/ink/ink323.xml" ContentType="application/inkml+xml"/>
  <Override PartName="/ppt/ink/ink324.xml" ContentType="application/inkml+xml"/>
  <Override PartName="/ppt/ink/ink325.xml" ContentType="application/inkml+xml"/>
  <Override PartName="/ppt/ink/ink326.xml" ContentType="application/inkml+xml"/>
  <Override PartName="/ppt/ink/ink327.xml" ContentType="application/inkml+xml"/>
  <Override PartName="/ppt/ink/ink328.xml" ContentType="application/inkml+xml"/>
  <Override PartName="/ppt/ink/ink329.xml" ContentType="application/inkml+xml"/>
  <Override PartName="/ppt/ink/ink330.xml" ContentType="application/inkml+xml"/>
  <Override PartName="/ppt/ink/ink331.xml" ContentType="application/inkml+xml"/>
  <Override PartName="/ppt/ink/ink332.xml" ContentType="application/inkml+xml"/>
  <Override PartName="/ppt/ink/ink333.xml" ContentType="application/inkml+xml"/>
  <Override PartName="/ppt/ink/ink334.xml" ContentType="application/inkml+xml"/>
  <Override PartName="/ppt/ink/ink335.xml" ContentType="application/inkml+xml"/>
  <Override PartName="/ppt/ink/ink336.xml" ContentType="application/inkml+xml"/>
  <Override PartName="/ppt/ink/ink337.xml" ContentType="application/inkml+xml"/>
  <Override PartName="/ppt/ink/ink338.xml" ContentType="application/inkml+xml"/>
  <Override PartName="/ppt/ink/ink339.xml" ContentType="application/inkml+xml"/>
  <Override PartName="/ppt/ink/ink340.xml" ContentType="application/inkml+xml"/>
  <Override PartName="/ppt/ink/ink341.xml" ContentType="application/inkml+xml"/>
  <Override PartName="/ppt/ink/ink342.xml" ContentType="application/inkml+xml"/>
  <Override PartName="/ppt/ink/ink343.xml" ContentType="application/inkml+xml"/>
  <Override PartName="/ppt/ink/ink344.xml" ContentType="application/inkml+xml"/>
  <Override PartName="/ppt/ink/ink345.xml" ContentType="application/inkml+xml"/>
  <Override PartName="/ppt/ink/ink346.xml" ContentType="application/inkml+xml"/>
  <Override PartName="/ppt/ink/ink347.xml" ContentType="application/inkml+xml"/>
  <Override PartName="/ppt/ink/ink348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1010" r:id="rId3"/>
    <p:sldId id="261" r:id="rId4"/>
    <p:sldId id="1016" r:id="rId5"/>
    <p:sldId id="1017" r:id="rId6"/>
    <p:sldId id="1018" r:id="rId7"/>
    <p:sldId id="1019" r:id="rId8"/>
    <p:sldId id="1020" r:id="rId9"/>
    <p:sldId id="1021" r:id="rId10"/>
    <p:sldId id="1022" r:id="rId11"/>
    <p:sldId id="1023" r:id="rId12"/>
    <p:sldId id="1024" r:id="rId13"/>
    <p:sldId id="1025" r:id="rId14"/>
    <p:sldId id="1026" r:id="rId15"/>
    <p:sldId id="1028" r:id="rId16"/>
    <p:sldId id="1033" r:id="rId17"/>
    <p:sldId id="1029" r:id="rId18"/>
    <p:sldId id="1030" r:id="rId19"/>
    <p:sldId id="1031" r:id="rId20"/>
    <p:sldId id="1032" r:id="rId21"/>
    <p:sldId id="1034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94" d="100"/>
          <a:sy n="94" d="100"/>
        </p:scale>
        <p:origin x="81" y="29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33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174 54 3968,'0'-37'2497,"0"22"1379,1 14-3392,0 4-206,-1-2-257,0-1 1,0 1-1,0 0 1,0 0-1,0 0 0,0 0 1,0 0-1,0 0 1,0-1-1,0 1 0,0 1-21,-5 18 252,0 0-1,-2 0 1,0-1-1,0 0 1,-3 1-252,-3 8 194,-1-2 0,-2 1 0,0-2-194,8-14-7,0 0 0,-2-2 0,-3 5 7,-15 16 485,20-18-5,20-11 112,44-4-517,-2-2 80,3 3-27,50-12-128,-61 7-208,40 1 208,-66 4 115,-19 2-116,-1 0 0,1 0 0,0 0 1,-1-1-1,1 1 0,-1 0 0,1 0 0,-1-1 0,1 1 0,-1 0 1,1 0-1,-1-1 0,1 1 0,-1-1 0,1 1 0,-1 0 0,1-1 1,-1 1-1,1-1 0,-1 0 0,0 1 0,0-1 0,1 1 0,-1-1 1,0 1-1,0-1 0,1 0 0,-1 0 0,0 1 1,0-1 7,-1 0 0,1 1 0,-1 0 0,1-1 0,0 1-1,-1-1 1,1 1 0,-1 0 0,0-1 0,1 1 0,-1 0 0,1 0 0,-1 0-1,1 0 1,-1 0 0,0 0 0,1 0 0,-1 0-7,-2-1 4,-37-12-89,7 3 291,29 9-356,1-1 1,-1 0-1,1 1 0,0-1 0,0-1 0,0 1 1,-1-1-1,0-1 150,0-3-2251,4 3 609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332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 30 6048,'3'-15'2240,"-3"15"-1728,5-9-160,-3 7 1600,1 2-1152,2-4 160,3 4-576,2 4-32,0 5-224,1 2-128,2 11-32,-7-2 160,5 2-64,-11 4-32,0 1 0,-13 5-736,1-3 384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4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100 15 7232,'-4'-9'2314,"1"6"-1396,1 2-866,2 1 72,-1 0 1,0 0-1,1 0 0,-1-1 1,0 1-1,1 0 0,-2 0 1,2 0-1,-1 0 0,0 0 0,1 0 1,-1 0-1,0 1 0,1-1 1,-1 0-1,0 0 0,0 0 1,0 1-1,1-1 0,-1 2-124,-4 2 219,2 0 0,-1 0-1,0 1 1,1 0-1,0 1 1,-1 0 0,1 0-1,1-1 1,-1 1 0,1 0-1,-1 4-218,-3 9 267,1 1 0,0-1 0,1 5-267,-2 8 286,2-1 1,1 1-1,1 0 1,1 6-287,1-22 33,1 0 0,1-1 1,-1 0-1,1 0 0,2 1 0,-1-1 0,1 0 0,0-1 0,1 1 1,0-1-1,1-1 0,0 0 0,0 1 0,3 1-33,-5-9-228,1 1-1,0-1 1,-1 0-1,1 0 1,1-1-1,3 4 229,12 7-831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4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147 135 6720,'1'-3'424,"0"1"1,1 0 0,-2-1-1,1 1 1,0-1-1,-1 0 1,1 1-1,-1-1 1,1 0 0,-1 1-1,0-1 1,0 0-1,0 1 1,0-1 0,0 0-1,0 0 1,0 0-1,-1 1-424,1-3 280,-1 2 0,0-2 0,0 2 0,-1-1 0,1 0 0,0 0 0,0 1 0,-1-1 0,0 1 0,0 0 0,0 0 0,-1-1-280,1 0 100,-1 0 0,-1 0 0,1 1 0,-1 0 0,1 0 0,-1 0 0,0 0 0,0 1 1,-2-1-101,4 2-2,0 0 1,-1 0-1,1 1 1,0-1 0,-1 1-1,1 0 1,-1 0 0,1 0-1,0 0 1,-1 1 0,1-1-1,0 0 1,-1 1 0,1 1-1,0-2 1,0 2-1,-1-1 1,1 1 0,0-1 1,-1 2-9,0-1 0,-1 1 0,1 0 1,1 0-1,-1 1 0,0-1 0,0 1 1,1 0-1,0 0 0,-1-1 0,1 2 1,0-1-1,1 1 0,-2 3 9,0 4 3,0 0 1,2 0-1,-1 0 0,1 0 0,0 8-3,0 10-43,1 0 0,1-1-1,3 26 44,2-10 31,1-1-1,4 6-30,-3-11 183,-2 1 0,-1-1 0,2 31-183,-7-67-48,0 6 137,0-1 0,0 0 0,0 0-89,0-6-89,0 0 0,0 1 0,-1-1 0,1 0 0,-1 0 0,1 0 0,-1 0 0,1 0 0,-1 0 0,0 0 0,0-1 0,0 2-1,-1-1 90,2-1-226,-1 0-1,1 0 0,-1-1 1,1 0-1,-1 1 0,0 0 0,1-1 1,-1 0-1,0 0 0,1 1 1,-1-1-1,0 1 0,1-1 0,-1 0 1,1 0-1,-1 0 0,0 0 1,0 0-1,0 0 0,1 0 227,-1 0-367,-5 0-2139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4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 93 7808,'-8'-21'2880,"8"21"-2240,3-11-160,-1 1 1408,4 7-1120,7-6-160,1 4-384,12-8-32,0 7-128,4-3 32,1 3-32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4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44 7 8224,'-3'-7'3040,"3"7"-2368,-2 7-160,0-1 768,-1 3-800,-4 12 224,1 6-416,-1 15 256,2 4-320,0 11 32,2-4-160,3 2 95,3-7-127,4-2-96,3-8 0,6-1-671,4-4 383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4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5 222 7456,'-2'-8'1371,"1"0"1,0 0-1,1 0 1,-1-1 0,1 0-1372,0 5 193,1 1 1,-1-1 0,0 1-1,1 0 1,0-1 0,-1 1-1,1 0 1,0-1 0,0 1-1,1 0 1,-1 0 0,1 0-1,0 0-193,1-3 49,0 0-1,1 0 0,-1 1 1,1 0-1,0 0 0,4-3-48,-7 7-9,1 0-1,-1 0 1,0 0 0,0 1 0,0-1-1,1 0 1,-1 1 0,0-1-1,1 1 1,-1-1 0,1 1 0,-1 0-1,0 0 1,1-1 0,-1 2-1,1-1 1,-1 0 0,0 1-1,0-1 1,1 1 0,-1-1 0,1 0-1,-1 1 1,0 0 0,0 0-1,0 0 1,1 0 0,-1 0-1,0 0 1,0 0 9,1 3-10,1-1-1,0 1 0,0-1 1,-1 2-1,0-1 0,0 0 1,0 0-1,-1 1 1,1-1-1,-1 1 0,1-1 1,-1 1-1,0 0 1,0 0-1,-1 2 11,1 1 8,0 2 0,0-1 1,-1 0-1,0 0 0,-1 1 1,1-1-1,-2 9-8,0-7 49,-1 1 0,0-2 1,-1 2-1,1-2 0,-1 0 1,0 0-1,-1 0 0,0 0 1,0 0-1,-1-1 0,0 0 1,-1 0-50,7-8 39,0-1 1,-1 0-1,1 0 1,0 1 0,0-1-1,-1 1 1,1-1-1,0 0 1,-1 0-1,0 0 1,1 1-1,0-1 1,-1 0 0,1 1-1,0-1 1,-1 0-1,1 0-39,0 0 12,-1 0 0,1-1 0,0 1 0,0 0-1,0-1 1,0 1 0,0 0 0,0 0 0,0 0-1,0 0 1,0-1 0,0 1 0,0 0 0,0 0 0,0-1-1,0 1 1,0 0 0,0 0 0,0 0 0,0 0 0,0-1-1,0 1 1,0 0 0,0-1 0,0 1 0,0 0-12,7-21 38,-7 20-48,33-82 61,-17 40-38,16-31 16,-19 48-58,-2-1 0,0-1-1,1-10 30,-11 37 6,-1-1 0,1 0-1,-1 1 1,1-2 0,-1 1 0,1 1-1,-1-1 1,0 0 0,0 0 0,0 0-1,0 0 1,0 0 0,0 0-6,-1 2 1,1-1 0,0 1-1,0 0 1,0-1 0,-1 1 0,1 0 0,0 0 0,0-1 0,0 1-1,0 0 1,0 0 0,0 0 0,-1 0 0,1 0 0,0 0 0,0 0 0,0 0-1,0 0 1,-1 0 0,1 0 0,0 0 0,0-1 0,0 1 0,0 0 0,-1 0-1,1 0 1,0 0 0,0 1 0,0-1 0,-1 0 0,1 0 0,0 0 0,0 0-1,0 0 1,0 0 0,0 0 0,-1 0 0,1 0 0,0 0 0,0 0-1,0 0 1,0 1 0,0-1 0,-1 0 0,1 0 0,0 1 0,0-1 0,0 0-1,-1 1 0,-1 2 11,0 0-1,0 1 1,0 0-1,1-1 0,-1 1 1,1 0-1,-1 1-10,1-3 13,-3 11 35,0 2 0,0-2 0,1 1 0,0 1 0,1-1 0,0 1 0,1-1 0,1 1 0,-1-1 0,2 15-48,0-23-18,0 2 1,0-2 0,1 0 0,0 1-1,-1-1 1,1 1 0,1-1 0,-1 0-1,1 0 1,0 0 0,0-1 0,0 1-1,1-1 1,-1 0 0,1 0-1,0-1 1,0 0 0,0 0 0,1 0-1,-1 0 1,3 1 17,13 7-459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4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9 8384,'5'-8'3104,"-5"8"-2400,15 2-224,-9 2 320,1 1-544,4 4 32,1 6-160,1 9 256,3 3-192,-6 12 160,3 1-192,-6 8 224,3-2-256,-7-2 96,0-4-128,-6-5-704,0-1 352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4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 49 8544,'-1'-8'1564,"-1"1"1,-1-1-1,0-2-1564,3 10 99,-1 0 0,1-1 0,0 1-1,0 0 1,0-1 0,0 1 0,0 0 0,0 0 0,-1-1 0,1 1 0,0-1 0,0 1-1,0-1 1,0 1 0,0 0 0,0 0 0,0 0 0,0-1 0,0 1 0,0-1-1,0 1 1,0 0 0,0 0 0,1-1 0,-1 1 0,0-1 0,0 1 0,0-1 0,0 1-1,0 0 1,0 0 0,1 0 0,-1-1-99,0 1 101,1-1 1,0 1-1,-1-1 0,1 1 1,-1-1-1,1 1 0,0-1 1,0 1-1,0 0 0,-1 0 1,1 0-1,0 0-101,4 0 123,-1-1 0,0 2 0,4-1-123,-2 1 9,-1 1 0,0 0 0,0-1 0,0 2 0,-1-1 0,6 4-9,5 5-171,5 6 171,-19-17-1,7 7-34,-1 0 0,1 1-1,-1 0 1,0 1-1,-1 0 1,1 0-1,-1 1 1,-1 0 0,0 0-1,0 1 1,-1 1-1,1-2 1,-2 2-1,3 6 36,0 7 50,-1 2 0,-1-2 0,0 2 0,-1-1 0,-1 1 0,-1 0 0,-2 20-50,0-23 1,-1 0-1,-1 1 0,-1-2 0,0 1 1,-1-1-1,-1 0 0,-1 0 0,-6 15 0,-11 15-1221,1-3 331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0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188 70 10624,'-7'-35'3429,"6"33"-3249,1 0 0,0 1 0,-1-2 0,0 1 0,1 0-1,-1 1 1,0-1 0,0 0 0,0 0 0,0 1 0,0-1 0,0 1 0,0-1 0,-1 1 0,1-1 0,0 1 0,0 0 0,0 0-1,-3-1-179,4 2 70,-1 0 0,1-1-1,-1 1 1,1 0-1,-1 0 1,1 0-1,-1 0 1,0 0-1,1 0 1,-1 0-1,1 0 1,-1 0-1,1 0 1,-1 1-1,1-1 1,-1 0 0,1 0-1,-1 0 1,1 1-1,-1 0-69,-1 0 236,1-1-187,-1 2-1,1-2 1,-1 2 0,1-1 0,0 0-1,-1 0 1,1 1 0,0-1-1,0 1 1,0-1 0,0 1-1,0 0-48,-11 24 11,8-14 39,-15 35 162,2 0-1,1 2 1,-2 17-212,4-5 34,3 0 0,2 1-1,1 6-33,6-38 36,1 0 0,1 0 0,2 21-36,13 87 154,-9-98-149,1 0 1,1 0-1,1-1 0,4 5-5,-6-23-104,0-1 0,1 0 0,1 0 0,1-1 0,-1 0 0,2-2 0,0 1 0,4 3 104,4 1-1660,1-1-1,-1-1 1,20 13 1660,14 9-2661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3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240 193 6720,'-1'-14'887,"1"7"-354,-1 0 0,1 0 0,-1 1-1,-1-4-532,1 8 12,1-3 501,-1 0 1,0 0-1,-1-1 1,1 1-1,-1 1 1,0-1-1,1 0 1,-1 1-1,-1 0 1,1-1-514,0 3 203,0-3-14,-1 2 0,1-1 0,-1 1 0,1-1 0,-1 1 0,0 0 0,0 0 0,0 1 0,0-1 0,-1 1 0,-2-3-189,2 4 34,0-1 0,0 1-1,0 0 1,0 0-1,-1 1 1,1-1-1,0 1 1,0 0-1,0 1 1,-1 0-1,1-1 1,0 2-1,0-1 1,0 1-34,-1 0-16,0 1 0,1 0 0,-1 0 0,1 1 0,0-1 0,0 1 0,0 0 0,0 0 0,1 1 0,-1 0 0,1 0 0,-1 2 16,-3 6 10,0 1 0,0 0 0,2 1 0,-1 0 0,1 0 0,0 1 0,1 3-10,-1 0 48,2 1 0,0 0 0,1 0-1,0 0 1,1 18-48,1-28 6,1 0-1,0-1 1,0 1-1,1 0 1,-1 0-1,2-1 1,-1 0-1,1 0 1,0 1-1,1-2 1,-1 1 0,2-1-1,-1 0 1,0 0-1,1 1-5,2 1 32,0 0 0,1-1-1,0-1 1,0 1 0,0-1-1,0-1 1,1 0 0,0 0-1,0-2 1,7 4-32,-9-6 24,0 0 0,0-1 1,0 1-1,0-2 0,0 0 0,0 0 0,1 0 1,-1-2-1,0 1 0,0-1 0,0 0 0,0-1 0,0 0 1,0 0-1,0-1-24,3-2 71,0 0 1,-1-1 0,1 0 0,-1-2-1,0 1 1,0-1 0,0-1-1,-1 1 1,3-7-72,-4 7 26,-1-2 1,0 0-1,0 0 0,-1 0 0,0 0 0,0-1 1,-1 0-1,0 0 0,0-1 0,-2 0 1,1 0-1,1-8-26,1-10 37,-1 1-1,-2-1 1,1-21-37,-2 33-11,-2 0 0,0-1-1,0 1 1,-1 0 0,-1 0-1,-3-12 12,5 24 5,-1-1-1,-1 1 0,1 0 0,0-1 0,-1 1 0,0 1 0,-1-1 1,1 0-1,-1 0-4,2 3-5,1 1 1,-1 0-1,0 0 1,0-1-1,0 1 1,0 0-1,0 1 1,0-1-1,-1 0 1,1 1-1,0-1 1,-1 2 0,1-1-1,0-1 1,-1 2-1,-1-1 5,2 1-7,-1 0-1,1 1 1,0-1 0,0 0-1,0 1 1,0 0 0,-1 0-1,2-1 1,-1 2 0,0-1-1,0 0 1,0 0 0,0 1-1,1 0 1,-1-1-1,0 1 1,1 1 0,-1-2-1,0 1 1,1 1 7,-3 3-6,0 2 0,1-1 0,-1 1 0,1-1-1,0 1 1,1 0 0,0 0 0,-1 0 0,1 1 6,-3 17-28,1 2-1,0 7 29,-3 47 74,4-1 0,1 1-1,4 5-73,17 247 295,-19-323-278,4 44-139,9 103-1180,-11-133 278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3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3 207 10048,'0'-1'414,"-1"-1"-1,1 1 1,-1-1 0,1 1 0,0-1 0,0 0 0,0 1 0,0-1-1,-1 1 1,1-1 0,1 0 0,-1 1 0,0 0 0,0-2 0,0 2-414,12-25 581,1 1 0,1 2 0,1 0 1,0 0-1,12-12-581,-24 32-5,0-1 0,1 1 1,-1 0-1,1 0 0,-1 1 0,1-1 0,1 0 5,-5 3-12,1-1-1,1 0 1,-2 1-1,1 0 1,0 0-1,0 0 1,0 0-1,0-1 1,-1 1-1,2 0 1,-1 0-1,0 1 1,-1-1-1,1 0 1,0 0-1,0 0 1,0 0-1,0 1 1,0 0-1,0-1 1,-1 1-1,1-1 1,0 1-1,0 0 1,-1-1-1,1 1 1,0 0-1,0 0 1,-1 0-1,1 0 1,-1 0-1,1 0 1,-1 0-1,1 1 13,0 1 8,1 2 0,-1 0 0,0-1 0,0 0 0,0 0 0,-1 1 0,1 0 0,-1 0 0,0-1 0,0 1 0,0-1 0,0 1 0,-1 0 0,1 0 0,-1-1 0,-1 4-8,-1 4 29,0 0 0,-1-1 0,1 1 0,-2-1-1,-4 8-28,2-5 121,-1-1 0,0 0-1,0-1 1,-2-1-1,0 1-120,-2 3 512,-1 1 0,1 3-512,11-18 31,0 0 0,0 1 0,1-1 0,-1 1 0,0-1 0,1 1 0,-1-1 0,1 0 1,-1 1-1,1 0 0,0-1 0,-1 2-31,1-3 8,0 0 0,0 1 0,0 0 0,1-1 0,-1 1 0,0 0 0,0 0 0,0-1 0,0 0 0,0 1 0,1 0 0,-1-1 0,0 0 0,0 1 0,1 0 0,-1-1 0,0 1 0,0-1 0,1 0 0,-1 1 0,0-1 0,1 1 0,-1-1 0,1 0 0,-1 0 0,0 1 0,1-1 0,-1 0 0,1 0 0,0 1 0,-1-1 0,0 0-8,5 1 27,-1 1-1,1-1 1,-1 0 0,1 0-1,-1-1 1,1 0-1,0 0-26,33-5 119,-31 4-98,52-11-155,-29 7 22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333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200 29 5152,'-3'-10'959,"1"-9"919,-2 27 997,-3 12-3194,4-13 504,-9 23-185,0-1 0,-7 10 0,-32 53 20,37-67-18,-9 13 155,-6 10 230,23-36-81,-9 19 1276,38 3-756,-2-9-735,5 4-91,14 17 48,23 36-229,48 57 319,-110-138-129,23 24 245,-22-23-214,1 0 0,0 1 0,0-2-1,-1 1 1,1 0 0,0-2 0,0 2 0,1-1-40,2 1 32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3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 28 10816,'0'0'68,"-2"-7"4805,2 7-4839,0 0-1,-1 0 1,1-1 0,0 1-1,0 0 1,0 0 0,0 0-1,1 0 1,-1 0 0,0-1 0,0 1-1,0 0 1,0 0 0,0 0-1,0 0 1,0 0 0,0 0-1,0 0 1,0 0 0,0 0 0,0 0-1,0 0 1,0 0 0,0 0-1,0 0 1,0-1 0,0 1-1,0 0 1,0 0 0,0 0 0,1 0-1,-1 0 1,0 0 0,0 0-1,0 0 1,0 0 0,0 0-1,0 0 1,0 0 0,0 0 0,0 0-1,0 0 1,0 0 0,0 0-1,1 0 1,-1 0 0,0 0-1,0 0 1,0 0 0,0 0 0,0 0-1,0 0 1,0 0 0,0 0-1,0 0 1,0 1 0,0-1-1,0 0-33,5 0 193,-1 0 0,0 0 0,0 0 0,1 0 0,0 0 0,-1-1 0,0-1-193,12 0 153,78-11-78,-82 12-809,0 1 0,-1 1-1,1 0 735,-2 1-1343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3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 62 9376,'-8'-6'3488,"8"6"-2720,-2 0-192,-1 0 2047,6 0-1535,-1 0 288,6 0-832,1-4-96,4 4-256,5-3-32,1 1-96,4-4 160,1-1-128,2-5-96,0 3-32,-5 1-5119,-6 4 2815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3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36 28 4224,'-4'-7'797,"4"6"-376,-1-2 1,0 2-1,1 0 0,-1-2 0,0 2 0,0 0 0,0-1 0,0 1 0,0-1 0,-1 1-421,2-2 2281,0 3-2249,0 0 0,0 0 0,0 0 0,0 0 0,0 0 0,0 0 0,0 0 0,0 0 0,0 0 0,0 0 0,0 0 0,0 0 0,0 0 0,0 0 0,0 0 0,0 0 0,0 0 0,0 0 0,0 1 1,0-1-1,0 0 0,0 0 0,0 0 0,0 0 0,0 0 0,0 0 0,0 0 0,0 0 0,0 0 0,0 0 0,0 0 0,0 0 0,0 0 0,0 0 0,0 0 0,0 0 0,0 0 0,0 0 0,1 0 0,-1 0 0,0 0 0,0 0 0,0 0 0,0 0 0,0 0 0,0 0 0,0 0 0,0 0 0,0 0 0,0 0 0,0 0 0,0 0 0,0 0 0,0-1-32,0 2 582,0-1-156,0 0 166,-1 0-519,0 0 1,0 0-1,1 0 0,-1 1 0,0-1 0,1 0 0,-1 1 1,0 0-1,1-1 0,-1 0 0,1 1 0,-1-1 1,0 1-1,0-1 0,1 1 0,0 0 0,-1 0 0,1-1 1,-1 1-1,1 0 0,-1 0 0,1 1-73,-1-1 118,-6-6-2726,6 7 1190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3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16 14 9568,'-1'-1'287,"-5"-11"3726,6 12-3966,0 0-1,-1 0 1,1 0 0,0 0 0,0 0-1,0 0 1,0 0 0,-1 0-1,1 0 1,0 0 0,0 0-1,0 0 1,0 0 0,0-1 0,0 1-1,0 0 1,0 0 0,0 0-1,-1 0 1,1 1 0,0-1 0,0 0-1,0 0 1,0 0 0,0 0-1,0 0 1,0 0 0,0 0-1,0 0 1,-1 0 0,1 0 0,0 0-47,-2 8 701,1 7-383,0 1 1,1 0 0,0-1 0,1 1 0,1 9-319,0-2 139,25 286 1418,-13-162-927,-13-116-1326,0 11 696,-2-22-2308,0 0 0,-3 11 2308,2-25-5584,2-3 1680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6 196 8896,'-2'-14'1099,"1"10"-617,0-1 1,1 1 0,-1 0-1,1 0 1,0-1-1,0-1-482,0 5-13,1-25 1751,-1 23-1479,1 0 1,-1 0-1,1 0 0,-1 1 1,1-1-1,-1 0 0,1 1 0,0-1 1,1-1-260,1-1 129,1 0 0,-1 0 1,1 0-1,0 1 0,0 0 0,0 0 1,0 0-1,0 0 0,3 0-129,4-3 99,1 0 1,0 1-1,1 0-99,1 0 22,1 1 1,-1 1-1,1 0 0,0 2 1,0 0-1,0 1 0,0 1 1,0 1-1,0 1 0,0 0 0,3 3-22,-13-4 14,0 2-1,0-1 1,0 1-1,0-1 0,0 1 1,-1 1-1,0-1 1,1 2-1,-1-1 0,0 0 1,0 1-1,2 3-13,-4-5 35,0 0 0,0 0 1,-1 0-1,1 0 0,-1 1 0,1-1 1,-1 0-1,0 1 0,0-1 0,-1 1 0,2-1 1,-2 2-1,1-2 0,-1 1 0,0 0 1,0 0-1,0-1 0,0 1 0,0 0 0,0 0 1,-1-1-1,1 1 0,-2 3-35,-1 1 32,1 1-1,-2-1 1,1 0 0,-1 0 0,1-1-1,-2 1 1,1-1 0,-4 4-32,-4 5 38,0 0 1,-13 10-39,8-10 77,0 0 1,-1-2 0,0 0 0,-1-1-1,0-2 1,0-1 0,-4 1-78,17-9 107,0-1 1,0 1-1,0-1 1,0-1-108,-14 4 514,20-4-503,-1 0 1,1 0 0,0 0 0,-1 0-1,1 1 1,0-1 0,-1 0 0,1 0-1,0 0 1,-1 0 0,1 1 0,0-1-1,-1 0 1,0 1 0,1-1 0,0 0-1,0 0 1,-1 1 0,1 0 0,0-1 0,0 1-1,0-1 1,-1 0 0,1 1 0,0 0-12,0-1 4,0 2 1,0-1 0,0-1-1,0 1 1,0 0 0,0 0 0,0 0-1,0 0 1,0-1 0,1 1 0,-1 0-1,0-1 1,0 2 0,1-1 0,-1-1-5,2 3-5,-1 1 0,1-1 0,-1-1 0,1 1 0,0 0 0,0 0 0,1 1 5,8 6 27,0-1-1,-1 0 0,13 7-26,39 20 55,-29-17 41,27 17-1,43 23 39,-94-54-145,20 12-25,-27-15-105,1-1 0,-1 1 0,0 1 0,1-1-1,-1 0 1,0 1 0,0-1 0,0 1 0,0 1 141,-1-3-285,-1 0 1,0 0-1,1 0 1,-1 0 0,0 0-1,1 0 1,-1 1-1,1-2 1,-1 2 284,0 8-1846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3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136 15 8480,'-9'-10'2730,"9"9"-2676,0 1 0,0 0-1,0 0 1,-1 0-1,1 0 1,0 0 0,0-1-1,0 1 1,0 0-1,-1 0 1,1 0 0,0 0-1,0-1 1,0 1-1,-1 0 1,1 0-1,0 0 1,0 0 0,0 0-1,-1 0-53,-2-1 107,1 1 52,1 0 0,-1 0 1,0 0-1,1-1 0,-1 1 1,1 1-1,-1-1 0,0 0 1,1 0-1,0 0 0,-1 1 1,0 0-1,1 0 1,0-1-1,-1 2 0,1-2-159,-3 4 153,1-1-1,0 0 1,0 1-1,0 0 1,0 0-1,1-1 1,-1 2 0,1 0-1,0-1 1,-1 0-1,1 4-152,-4 9 112,0 0 0,-1 13-112,4-18 71,-9 40 355,-3 24-426,11-50 127,1 1-1,1 1 1,0 24-127,2-21 30,2 0 0,0 0 0,1-1 0,4 18-30,-4-33 21,0 1 0,2-1 0,-1 0 0,1 0 0,0-1 0,1 0 0,1 1 0,0-2 0,6 9-21,-8-14-18,1-1 0,0 1 0,0-1 0,1-1 0,0 1 0,0-2 1,0 0-1,0 0 0,1 0 0,-1-1 0,2-1 18,20 10-166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3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4 134 7808,'0'-1'63,"-1"-5"1424,0-1 0,1 0 0,-1 0-1,1-6-1486,0 11 207,0 0-1,1 0 0,-1 0 0,0 1 0,1-2 0,-1 1 0,1 0 0,-1 0 0,1 1 0,0-2 1,-1 2-1,1-1 0,1 0 0,-2 1 0,1-1 0,0 0 0,1 0-206,3-3 93,-1 1 0,0-1 0,1 1-1,0 0 1,0 1 0,0-1 0,2 0-93,-4 3-1,0 0 0,0-1 1,0 1-1,1 0 0,-1 0 0,0 1 1,0 0-1,1 0 0,-1 0 0,1 0 1,-1 0-1,0 1 0,1 0 1,1 1-14,0-1-1,-1 1 0,1 1 1,0 0-1,-1 0 1,0 0-1,0 0 0,1 2 15,-4-4 3,2 1-1,-2 0 0,1 1 0,-1-1 0,1 0 0,-1 0 0,1 1 0,-1-1 0,0 1 0,0 0 0,0-1 0,0 1 0,0 0 0,0-1 0,-1 1 0,1 0 0,-1 1 0,1 1-2,-1 3 12,0 0-1,-1 0 1,1 0-1,-1-1 1,0 1-1,-1 0 1,0-1-1,0 4-11,-6 15 221,-9 18-221,9-22 87,2-5 27,-1-1 0,-1 0 0,1 1 1,-2-2-1,0 0-114,8-12 57,1-3-39,-1 1-1,1 0 1,-1-1 0,1 1-1,0-1 1,-1 1-1,1 0 1,-1-1 0,1 0-1,0 0 1,-1 1-1,1 0 1,-1-1 0,1 1-1,-1-1 1,1 0 0,-1 0-1,0 0 1,1 0-1,-1 0 1,1 1 0,-1-1-1,1 0 1,-1 0-18,1 0 4,0 0 0,0 0-1,0 0 1,0 0 0,0-1 0,0 1 0,0 0 0,-1 0 0,1 0 0,0 0 0,0 0-1,0 0 1,0 0 0,0 0 0,0 0 0,0 0 0,0 0 0,0 0 0,0-1 0,0 1-1,-1 0 1,1 0 0,0 0 0,0-1 0,0 1 0,0 0 0,0 0 0,0 0 0,0-1 0,0 1-1,0 0 1,0 0 0,0 0 0,0 0 0,0 0 0,0 0 0,0-1-4,1-3 12,-1-1 0,1 1 0,0 0 1,0 0-1,0-1 0,0 1 0,1-2-12,8-20-16,1 1 0,0 1 0,5-6 16,2-1 31,21-26-31,-23 35 0,-1-2 1,0 1-1,6-17 0,-20 38 9,0-1 0,0 1 0,0-1 0,0 1 0,-1-1 0,1-2-9,-1 4 3,0 1 1,0 0-1,0 0 0,0-1 1,0 1-1,1 0 1,-1 0-1,0 0 0,0 0 1,0 0-1,0 0 1,0 0-1,0-1 1,-1 1-1,1 0 0,0 0 1,0-1-1,0 1 1,0 0-1,0 0 1,0 0-1,0-1 0,0 1 1,0 0-1,0 0 1,0 0-1,0 0 0,0 0 1,0 0-1,0 0 1,-1 0-1,1 0 1,0-1-1,0 1 0,0 0-3,-1 0 12,1 1-1,-1-1 0,0 0 0,1 0 1,0 0-1,-1 1 0,1-1 0,-1 1 1,1-1-1,-1 1 0,1-1 0,0 0 0,-1 1 1,1 0-12,-7 6 76,1 1 0,1 0 1,-1-1-1,2 2 0,-6 8-76,8-11 26,0-1-1,0 1 0,0-1 1,1 1-1,-1 0 1,1-1-1,0 2 1,0-2-1,0 2 1,1-1-1,0 4-25,0 0 22,0 0 1,2 0-1,-1 0 1,0 0-1,1 0 0,0 0 1,1 0-1,0 0 0,3 7-22,-3-9-107,0-2-1,0 0 0,0 1 0,1-1 0,0 0 1,0 0-1,0-1 0,0 0 0,1 0 0,-1 0 1,1-1-1,0 0 0,4 2 108,-7-4-415,1-1 0,0 0 0,0 1 0,0-2 0,0 1-1,2 0 416,18 2-1775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3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19 7712,'4'-15'2506,"-4"14"-2482,0 1-1,0 0 0,0 0 1,0 0-1,0-1 1,0 1-1,0 0 0,1 0 1,-1 0-1,0 0 0,0-1 1,0 1-1,0 0 0,0 0 1,0 0-1,0 0 1,0 0-1,0 0 0,0 0 1,0 0-1,0 0 0,0 0 1,0 0-1,0 0 0,1 0 1,-1 0-1,0-1 1,0 1-1,0 0 0,0 0 1,0 0-1,0 0 0,0 0 1,0 0-1,0 0 0,0 0 1,1 0-1,-1 0 1,0 0-1,0 0 0,0 0 1,1 0-24,0 0 120,0 0 1,0 0 0,0 1 0,0-1 0,1 0-1,-1 0 1,0 1 0,0-1 0,0 1 0,1 0-1,-1-1 1,0 1 0,0 0 0,0 0 0,0 0-1,0 0 1,0 0 0,0 0 0,0 1 0,0 0-121,19 27 794,-2 1 1,-1 2 0,-1 0-1,7 21-794,-17-38 158,0 1 0,-1 0 0,0 2 0,-1-2-1,0 7-157,-2-13 50,-1 2-1,0-1 0,-1 0 1,1 0-1,-2 0 0,1 1 1,-1-1-1,-1 0 0,0 0 1,0 0-50,-4 17 82,-1-1 1,-1 1 0,-3 2-83,0 2-1142,-2 1 1,-11 19 1141,-2-2-1418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2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9 151 10976,'-7'-21'5722,"7"21"-5651,-1 0 0,1-1-1,0 1 1,0 0 0,0 0 0,0 0-1,0-1 1,0 1 0,0 0 0,0 0-1,0 0 1,0 0 0,0 0-1,0 0 1,0-1 0,0 1 0,0 0-1,0 0 1,0-1 0,0 1 0,0 0-1,0 0 1,0 0 0,0 0 0,0 0-1,0 0 1,1-1 0,-1 1 0,0 0-1,0 0 1,0 0 0,0-1-71,5-4 743,11-3-555,25-2 29,0 1 0,34 1-217,-35 3-17,1 0 0,0-4 1,0-2 16,-26 6 138,1 0-91,0-2 0,1 1-1,-2-2 1,6-5-47,-18 12 16,-3 1-58,0 0-1,1 0 0,-1-1 1,0 1-1,0 0 0,1 0 1,-1 0-1,0-1 0,1 1 1,-1 0-1,0-1 0,0 1 0,1 0 1,-1 0-1,0 0 0,0-1 1,0 1-1,0 0 0,1-1 1,-1 1-1,0 0 0,0 0 1,0-1-1,0 1 0,0-1 1,0 1-1,0-1 0,0 1 43,0 0-272,-1 0 0,1 0-1,0 0 1,-1-1 0,1 1-1,-1 0 1,0 0 0,1 0 0,-1 0-1,1 0 1,-1 0 0,1 1-1,0-1 1,-1 0 272,1 0-289,-6 3-1689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2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32 69 8800,'-17'-10'2842,"16"10"-2627,0-1-1,0 1 0,0-1 0,-1 1 1,1-1-1,0 1 0,-1 0 0,1 0-214,-2 1 1123,4-1 2413,31 2-2357,132-17-406,-82 0-1628,0-8-4679,-59 17 3092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334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 9 4896,'0'0'153,"0"-1"0,1 1 0,-1-1 0,0 0 0,0 1 0,0 0 0,0-1 0,1 1 0,-1-1 0,0 1 0,0 0 0,1-1 0,-1 1 0,0-1 0,1 1 0,-1 0 0,0-1 0,0 1 0,1 0 0,-1 0 0,0 0 0,1-1-153,-1 1 102,1 0 1,0 1-1,-1-1 1,1 0-1,-1 0 1,1 0-1,-1 0 1,0 0-1,1 0 1,-1 0-1,1 1 1,-1-1-1,0 1 1,1-1-1,-1 1 1,1-1-1,-1 0 1,1 1-1,-1-1 1,0 1 0,1-1-1,-1 1-102,3 5 136,0 0 0,0 0 0,0 0-1,-1 1 1,2 3-136,6 16 62,4 5-112,15 25 50,-22-44-16,1 1 1,0-2-1,0 0 1,1-1-1,7 7 16,3 0 113,10 5-113,2 2 197,-22-16 226,1-1 0,0 0-1,3 1-422,-8-6 268,0 1-1,0-1 1,1-1-1,-1 1 1,0-1-1,1 0 1,2-1-268,1-2 233,-8 2-222,0 0 0,-1-1 0,1 1 0,-1 0 1,1-1-1,-1 1 0,1 0 0,0 0 0,-1 0 0,1 0 0,-1 0 0,1 0 0,0 1 0,-1-1 0,1 0 0,-1 0 0,1 1-11,-3 1-39,0 2 0,0 0 0,1-2 0,-1 1 0,-1 0 0,1 1 39,-4 5-32,-20 33 40,1 2 1,-4 14-9,7-13 47,-7 12-136,-8 13 211,3 3-1,-4 15-121,34-75-325,2-3 64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2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 19 6976,'-4'-15'2256,"4"15"-2243,0 0 0,0 0 0,0 0 0,1 0 0,-1 0 0,0 0 0,0 0 0,0 0 0,0 0 0,0 0 0,0 0 0,0 0 0,0 0 0,0 0 0,0 0 0,0 0 0,0 0 0,0 0 0,0 0 0,0 0 0,0-1 0,0 1 0,0 0 0,0 0 0,0 0 0,0 0 0,1 0 0,-1 0 0,0 0 0,0 0 0,0 0 0,0 0 0,0 0 0,0-1 0,0 1 0,0 0 0,0 0 0,0 0 0,0 0 0,0 0 1,0 0-1,0 0 0,0 0 0,0 0 0,0 0 0,0 0 0,0 0 0,0 0 0,0 0 0,0 0 0,0 0 0,0 0 0,0 0 0,0 0 0,0-1 0,0 1 0,0 0 0,-1 0 0,1 0 0,0 0 0,0 0 0,0 0 0,0 0 0,0 0 0,0 0 0,0 0 0,0 0 0,0 0-13,4 0 286,0 1-1,0-1 1,0 2 0,0-1-1,0 1 1,0 0-1,-1-1 1,1 2 0,1 0-286,13 10 894,0 0 0,-1 2 0,10 10-894,-17-15 321,-1 2 0,1-1 0,-1 1 0,-1 1 0,0 1-1,3 5-320,-9-14 109,0 1 0,1-1-1,-1 0 1,0 1 0,-1 0-1,1 0 1,0 2-109,-2-4 51,1 0 0,-1 0-1,0 1 1,0-2 0,0 1 0,0 1 0,0-1 0,-1 0 0,1 0-1,-1-1 1,0 2 0,-1 0-51,-4 15 117,-2-1 0,0-1 0,-1 0 1,-6 10-118,1-1 27,-9 22 10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1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 1 10976,'0'0'157,"-1"0"1,1 0-1,-1 0 1,1 0-1,0 0 1,-1 1-1,1-1 1,0 0-1,0 0 1,-1 0-1,1 0 1,0 0-1,0 1 1,-1-1-1,1 0 1,0 1-1,0-1 1,-1 1-1,1-1 1,0 0-1,0 0 1,0 1-1,0-1 1,-1 1-1,1-1 1,0 0-1,0 0 1,0 1-1,0 0 1,0-1-1,0 1 1,0-1-158,-1 17 203,1-12 191,2 43 768,3 26-343,3 1 0,9 44-819,-1-11 288,2 60-288,-7-44-2736,-9-98 1227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1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14 113 9152,'-11'-31'2928,"11"31"-2846,0-1-1,-1 0 1,1 1 0,0-1 0,-1 0 0,1 0 0,0 1 0,0-1 0,0 0 0,0 1 0,-1-1-1,1 0 1,0 0 0,0 1 0,0-2 0,0 2 0,0-1 0,0 0 0,1 0 0,-1 0-82,0-3 362,0 3-202,0 0 1,1 0 0,-1-1 0,0 1 0,0 0 0,1 0 0,-1-1 0,0 2 0,1-2-1,-1 1 1,1 0 0,-1 0 0,1 0 0,-1 0 0,2 0 0,-2 0 0,1 0-1,0 1 1,-1-1 0,1 0 0,0 1 0,0-1 0,-1 0 0,2 0-161,2-1 112,0-1 1,0 1-1,1 0 1,1 0-113,-5 2 35,23-8-4,1 2 0,-1 1-1,21 0-30,-28 4 9,-1 1-1,1 1 0,0 2 0,0-1 0,16 8-8,-27-8 10,0 0-1,0 1 0,0 0 0,-1 0 1,1 1-1,0 0 0,3 4-9,-8-7 5,1 1-1,-1-1 1,0 1 0,0-1-1,0 1 1,0-1 0,1 1-1,-1 0 1,-1 0 0,1-1-1,0 1 1,-1 0 0,1 0-1,0 0 1,-1 0 0,0 0-1,1 0 1,-1 0 0,1 0-1,-1 0 1,0 0 0,0 0-1,0 1 1,0-1 0,0 0-1,-1 0 1,0 0 0,1 0-1,0 0 1,-1 0 0,1 0-1,-1 0 1,0 1-5,-3 5 6,1 0-1,-1 0 1,0 0-1,-1-1 1,-1 2-6,-27 36 97,26-37-67,-15 20 89,-2-1 1,-6 4-120,16-18 300,-1 0 0,0-1 0,-1-1 1,-9 4-301,22-13 118,0 0 0,0-1 0,0 1-1,1 0 1,-3 3-118,5-5 0,-1 0 0,1 1-1,-1 0 1,1 0 0,-1-1-1,1 1 1,-1 0 0,1 0 0,0 0-1,-1 0 1,0-1 0,1 2-1,0-2 1,0 1 0,-1 1-1,1-2 1,0 1 0,0 0-1,0 0 1,0 0 0,0 0-1,0 0 1,0 0 0,0 0-1,0 0 1,1 1 0,-1 1 10,1 0 1,0-1-1,0 1 0,0 0 1,0-1-1,1 1 0,-1-1 1,1 0-1,-1 0 0,0 0 1,1 0-1,0 0 0,0 1 1,0-2-11,2 4 24,1-1 1,0 0-1,0-1 0,0 0 1,3 1-25,98 41 180,-65-30-1097,0 3 0,18 14 917,-35-17-1072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2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173 135 7552,'9'-33'4101,"-7"27"-3463,-1 1 0,0-1-1,0 0 1,-1 1 0,0-1 0,1 0 0,-2 0 0,1 0-638,0 4 122,0-1 0,0 1 1,-1 0-1,1-1 1,0 1-1,-1-1 1,1 1-1,-2 0 1,2-1-1,-1 1 1,0 0-1,0 0 1,0 0-1,0 0 0,-1 0 1,1 0-1,0 1 1,0-1-1,-1 0 1,0 0-123,1 1 36,0 1 0,-1-1 0,1 0 0,-1 0 0,1 1 0,0 0 0,-1 0 0,1-1-1,-1 1 1,1 0 0,0 0 0,-1 0 0,1 1 0,-1-1 0,1 0 0,-1 0 0,1 1 0,0 0 0,-1 0 0,1-1 0,0 1 0,-1 0 0,1 0 0,-1 1-36,-5 4 101,0 0 0,1 2-1,0-1 1,-1 1-101,6-6 14,-10 11 55,1 2 0,0 0 1,1 1-1,0 0 0,1 1 1,1 0-1,0 1-69,1-2 15,1 1 0,1 0 0,0 0 0,1 0 0,0 0 1,2 1-1,-1-1 0,2 1 0,-1 0 0,2 0 0,-1-1 0,2 1 0,0-1 0,1 3-15,1 2-2,1-1 1,0 0-1,2 0 0,-1-1 0,1 0 1,2-1-1,-1-1 0,1 1 1,2-1-1,-1-1 0,3 1 2,17 23-43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2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188 344 9472,'-2'-20'3061,"2"12"-1866,12-39 1962,-10 39-3001,0 0-1,-1-1 1,-1 2 0,1-1-1,-1-1 1,0 1 0,0 0 0,0 0-1,-1-1 1,-1-6-156,0 5 126,0 0-1,0 0 1,-1 0 0,0 0-1,0 1 1,-1 0-1,0 0 1,0 0 0,-4-5-126,4 7 78,0-1 1,0 2-1,-1 0 1,0 0 0,0 0-1,0 1 1,0 0-1,-2-1-78,4 4 22,1-1 0,-2 1-1,2 1 1,-1-1 0,-1 1-1,2 0 1,-2-1 0,1 1 0,0 1-1,0-1 1,-1 1 0,1 0-1,0 0 1,0 0 0,0 1-1,-1-1 1,-1 2-22,2-1-3,1 1 0,-1-1 1,1 1-1,0 0 0,-1 0 0,1 0 0,0 0 0,0 0 1,0 1-1,0 0 0,0 0 0,0 0 0,1 0 1,-1-1-1,1 1 0,0 1 0,-1 1 3,-2 6-5,0-1-1,1 2 0,-1-2 1,2 2-1,0 0 1,-1-1-1,2 1 1,0 3 5,-1 19 30,1 0 0,2 8-30,1 15 139,8 55-139,13 53 156,-13-91-72,-2-23 181,-3 5-265,-4-36-1124,0 13 1124,-2-19-2299,1 0 1,-3 11 2298,0-10-2405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2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0 112 10624,'3'-20'3936,"-3"20"-3040,18-16-256,-8 7 191,3 7-575,8-8-224,-2 5-64,10-8 128,-1 8-32,7-10-3551,-1-1 1919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2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 74 10880,'-4'-15'3509,"4"15"-3460,0 0 0,0 0 0,0 0 0,0 0 1,0-1-1,-1 1 0,1 0 0,0 0 0,0-1 0,0 1 0,0 0 1,0 0-1,0-1 0,0 1 0,0 0 0,0 0 0,0 0 0,0 0 1,0 0-1,0 0 0,0-1 0,0 1 0,1 0 0,-1 0 0,0-1 1,0 1-1,0 0 0,0 0-49,1-2 138,-1 1-1,1-1 1,0 0 0,-1 1 0,1-1 0,0 1 0,1-1-1,-1 1 1,0 0 0,0-1 0,0 1 0,0 0 0,1 0-1,-1 0 1,0 0 0,0 0 0,0 1 0,1-1-1,0 0-137,7-2 127,0 1 0,0-1 0,0 2 0,0 0-1,0 1 1,0 0 0,0 1 0,4 1-127,-9-1 7,0 0 1,0 0-1,0 0 0,0 1 1,0-1-1,0 1 1,-1 1-1,1-1 0,-1 1 1,1 0-1,-1 0 1,1 1-1,-1-1 1,-1 1-1,1-1 0,0 2 1,0-2-1,-1 1 1,0 1-1,1 0-7,-1 0-1,0 2 1,1-2-1,-2 2 0,0-1 1,1 0-1,-1 0 0,0 1 1,-1-1-1,1 1 0,-1-1 1,0 1-1,0 0 0,-1-1 1,1 1-1,-2 4 1,1-2 16,-1-1 0,-1 1 0,1-1 0,-1 0 0,0 0 0,0 0 0,-1 0 0,1-1-1,-2 0 1,1 0 0,-1 0-16,-36 45 292,41-51-232,7-10-61,-1 2-25,0 0 0,-1-1-1,5-5 27,96-168 150,-98 168-150,-2 2 76,0 0 1,-1 1 0,1-2 0,-1 1 0,2-9-77,-7 19 23,0 0 1,1 0 0,-1-1 0,0 2 0,0-2-1,0 1 1,0 0 0,0 0 0,0-1 0,0 1-24,0 0 3,0 1 0,0-1 0,0 1 1,0 0-1,0 0 0,0-1 0,0 1 1,0-1-1,0 1 0,-1 0 0,1 0 0,0-1 1,0 1-1,0 0 0,0-1 0,-1 1 1,1 0-1,0-1 0,0 1 0,0 0 1,-1 0-4,0 0-4,0 0 1,1-1-1,-1 1 1,0 0 0,1 0-1,-1 0 1,0 0-1,1 0 1,-2 0 0,2 1-1,-1-1 1,0 0-1,1 0 1,-1 0 0,1 1-1,-1-1 1,0 1 0,1 0-1,-1-1 1,0 0-1,0 1 4,-1 2 22,0 0 0,-1 0 0,1-1 0,0 1 0,-1 1 0,2-1 0,-1 0 0,0 1 0,0-1 0,1 1 0,0 0 0,0 0 0,0 0 0,0 0 0,-1 0 0,2 0 0,-1 3-22,0 3-8,0 1 1,1 0 0,-1 0 0,2 0 0,-1 0 0,1 3 7,1 4 79,1-1 0,0 1-1,5 13-78,-6-22-146,1 0 0,0 0 0,0-2 0,1 2-1,0-1 1,-1 0 0,2-1 0,0 1 146,-3-5-494,0-1 0,0 1 1,0-1-1,0 0 1,1 1-1,-1-2 0,0 1 1,1 0-1,0 0 494,8 3-2202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2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168 17 8736,'-30'-14'2810,"30"13"-2758,-1 1 0,1-1 0,0 1 1,-1 0-1,0 0 0,1 0 0,-1 0 0,1 0 0,0 0 0,-1-1 0,1 1 0,-1 0 0,1 0 0,-1 0 0,1 1 0,-1-1 0,1 0 0,0 0 0,-1 0 1,0 0-1,0 0-52,-2 3 163,-1-3 126,1 2-1,-1-1 1,1 1 0,0 0 0,0 1 0,0-1 0,0 0 0,0 1-289,-5 5 326,1 2 0,0-1 0,1 0 0,0 1 0,0 0 0,0 1 1,2 0-1,-1 0 0,0 0 0,2 1 0,-2 1-326,-1 12 106,1-2 0,1 1 0,0 1 0,1 0 0,1 5-106,1-10 35,0 0-1,1 0 0,1 0 0,0 0 0,1 0 0,0 0 0,4 12-34,-3-21-48,-1-2 0,1 1 0,0 0-1,0 0 1,1-1 0,0 0-1,1 0 1,0-1 0,-1 0 0,2 0-1,-1 0 1,1-1 0,-1 0-1,2 0 1,3 3 48,-1-4-741,0 0-1,0 0 1,3 1 741,31 14-1642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2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18 6144,'11'-15'1978,"-11"15"-1959,0 0 0,0-1 0,0 1 0,0 0 0,0 0 0,0-1 0,0 1 0,1 0 0,-1 0 0,0 0 0,0 0 0,0 0 0,0 0 0,0 0 0,0 0 0,0 0 0,1 0 0,-1 0 0,0 0 0,0 0 0,0 0 0,0-1 0,0 1 0,0 0 0,1 0 0,-1 0 0,0 0 0,1 0 0,-1 0 0,0 1 0,0-1 0,0 0 0,0 0 0,0 0 0,0 0 0,1 0 0,-1 0 0,0 0 0,0 0 0,0 0 0,0 0-19,5 3 460,0 0 1,0 1-1,0-1 1,-1 2-1,1-2 1,1 3-461,15 17 946,-11-13-533,-1 0 1,0 0 0,-1 0 0,0 2 0,0-1 0,1 5-414,-2-1 261,1 1 1,-2 0-1,0 1 1,0 0-1,-1 0 1,-1 1-1,0-1 0,1 17-261,-3-21 68,-1 0 0,0 0 0,-1 1 0,0-1 0,-1 0 0,1 0 0,-2 1 0,0-2 0,0 1 0,0 0 0,-2 0-1,-2 9-67,-3 1-1971,-8 15 1971,16-36-188,-10 23-1188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2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4 10976,'21'-3'3536,"-20"3"-3430,0 0 0,-1 0 0,1 0 1,0 0-1,0 0 0,0 0 0,-1 1 1,2-1-1,-2 0 0,1 0 0,0 1 1,0-1-1,0 2-106,0-2 29,6 3 141,1 1 0,-1 0-1,0 1 1,0 0 0,-1 1-1,1-1 1,-1 1-1,2 3-169,4 7 301,-1 1-1,1 1 1,6 16-301,-15-29 53,23 45 423,-2 0 0,-1 2 0,-2 2 0,14 53-476,-28-84 82,-1 2 1,-1 0-1,-1 0 1,0 0-1,-2 0 0,0 0 1,-1 1-1,-1 0 0,-2 9-82,1-13 55,-2 0 1,0-1-1,0 0 0,-2 0 0,0 0 0,-3 6-55,-11 25 154,12-34-105,-5 12-1056,-1-1 1,0-1 0,-9 14 1006,-11 11-1883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327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91 186 7232,'-10'-15'2314,"9"14"-2226,1 1 0,0-1 0,0 1 0,-1 0 0,1-1 0,0 1 0,-1-1 0,1 1 0,-1 0 0,1 0 0,-1 0 0,1-1 0,0 1 0,-1 0 0,1 0 1,0-1-1,-1 1 0,1 0 0,-1 0 0,1 0 0,0 0 0,-1 0 0,1 0 0,-1 0 0,0 0 0,1 0 0,0 0 0,-1 1 0,1-1 0,-1 0 0,1 1 0,0-1 0,-1 0 0,1 0 0,0 0 0,-1 1 0,1 0-88,-1-1 307,-1 2 1,1-1-1,0 1 1,0 0 0,1-1-1,-1 1 1,0 0 0,0 1-308,-2 4 272,1 1 0,0-1 1,0 1-1,1 0 0,0-1 1,0 1-1,0 0 1,1 6-273,0 15 498,3 24-498,-2-25 165,12 367 2208,-13-391-2345,0 0 105,0-1-1,0 1 1,0-1-1,0 0 1,0 1-1,-1 0 1,1-1-1,-2 3-132,2-6 21,0 0-1,0 0 0,0 0 0,-1 0 0,1 0 1,-1-1-1,1 1 0,0 0 0,0 0 1,0 0-1,-1-1 0,1 1 0,0 0 1,0 0-1,0 0 0,-1 0 0,1 0 0,0-1 1,0 1-1,0 0 0,0-1 0,0 1 1,0 0-1,-1 0 0,1 0 0,0-1 1,0 1-1,0-1 0,0 1-20,-3-8 69,1-1 1,-1 0-1,2 1 0,-2-1 0,2 0 1,-1-9-70,-1-5 43,-9-104-5,7 67-34,-5-55-318,2-103 314,8 209-18,1 2 1,-1-1 0,1 0-1,0-3 18,-1 10 0,0 1-1,0 0 1,0 0-1,0-1 0,0 1 1,0-1-1,0 1 0,0 0 1,1 0-1,-1 0 1,0-1-1,0 1 0,0 0 1,0-1-1,0 1 1,1 0-1,-1-1 0,0 1 1,0 0-1,0 0 1,4 3-48,2 11-25,5 27-26,-3-14 59,4 10 40,16 44-116,9 26 238,-32-93-52,-5-11-60,1-1 0,0 0 0,-1 1 1,1-1-1,0 0 0,0 0 1,0 0-1,0 0 0,0 0 1,1 0-1,-1 0 0,1 0 0,-1-1 1,0 1-1,1 0 0,0 0-10,-1-2 3,-1 0 0,1 0 0,-1 0 0,0 0-1,1 1 1,-1-1 0,1 0 0,-1 0 0,1 0-1,-1 0 1,0 0 0,1 0 0,-1 0 0,1 0-1,0-1 1,-1 1 0,0 0 0,1 0 0,-1 0 0,0 0-1,1 0 1,-1-1 0,1 1 0,-1-1 0,0 1-1,1 0 1,-1 0 0,0-1 0,0 1 0,1-1-1,-1 0 1,0 1 0,0 0 0,1-1 0,-1 0 0,1 1-1,-1 0 1,0-1 0,0 0 0,0 0-3,1-4 41,0 1-1,0-1 1,0 1 0,0-6-41,-1 4 55,4-30-44,-2-1-1,0-35-10,-2 57 11,2-125-91,-1 125 62,3-47-60,-3 51 65,1 1-1,-1-1 1,1 1 0,3-8 13,0 9-88,-5 8 85,0 1-1,0 0 1,0 0-1,0 0 1,0 0 0,1 0-1,-1 0 1,0 0-1,0 0 1,0-1-1,0 1 1,1 0-1,-1 0 1,0 0-1,0 0 1,0 0-1,0 0 1,1 0-1,-1 0 1,0 0 0,0 0-1,0 0 1,1 0 3,-1 1-4,1-1-1,0 1 1,0 0 0,0 0 0,-1-1 0,1 1 0,-1 0 0,1 0 0,-1 0 0,1 0 0,-1 0 0,1 0 0,-1 0 0,1 1 4,5 15-65,0 2 0,-1 0 1,0-1-1,0 6 65,2 8-61,15 61-26,10 44 509,-12-45-3424,-18-82 1482,-2-8-1461,2-2 928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1-13T12:52:34.75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6 156 8736,'-2'-9'2627,"2"8"-2199,-1 0-1,1 0 0,0-1 1,-1 2-1,1-2 0,0 1 0,0-1 1,-1 1-1,1-1 0,0 1 1,0-1-428,1-1 854,-1 2-767,0 1-1,1-1 1,-1 0-1,0 0 1,0 1-1,1-1 1,-1 0-1,0 1 1,0 0-1,1-1 1,-1 0-1,0 1 1,1-1-1,-1 1 1,1 0-1,-1-1 1,1 0-87,0 1 40,32-26 1205,-28 22-1181,-1 1 0,0 0 0,1 0 1,0 1-1,-1-1 0,1 1 0,0 1 0,1-1-64,-3 1 1,0 0 1,1 1-1,-1-1 0,0 1 0,0 0 1,1 0-1,-1 1 0,-1 0 0,2-1 1,-1 1-1,0 1 0,2 0-1,-3-2 6,-1 1 0,0 0 0,0 0 0,0 0 1,0 0-1,0 0 0,0 0 0,0 0 0,-1 1 0,1-1 0,0 0 0,-1 0 0,1 1 1,0-1-1,-1 1 0,1-1 0,-1 0 0,1 1 0,-1 0 0,0-1 0,1 1 0,-1-1 1,0 1-1,0 0 0,0-1 0,0 1 0,0 0 0,0-1 0,0 1 0,-1 0-6,1 3-31,-2 2-1,1-1 1,0-1-1,-1 1 1,1 0-1,-2-1 1,0 4 31,-27 57 17,-6 11 243,62-115-164,-8 14-122,0 2-1,12-11 27,-15 17 67,0-1-1,0-1 1,-2-1-1,10-15-66,-16 20 315,0 0 0</inkml:trace>
  <inkml:trace contextRef="#ctx0" brushRef="#br0" timeOffset="1">252 10 21856,'-2'2'-5,"-2"3"-8,-1 0 1,2 1-1,-2-1 0,2 1 0,-1 0 1,1 0-1,0 0 0,0 1 1,1 0-1,-1-1 0,1 2 0,0-1 1,0 0-1,0 0 0,1 0 0,0 7 13,0-7 25,2-1-1,-1 1 1,1 0 0,-1-1-1,1 1 1,1-1-1,0 0 1,-1 1-1,1-1 1,0 0 0,1 0-1,-1 0 1,0 0-1,2 0 1,-1-1-1,0 0-24,0 0-281,1 0-1,-1 0 0,1 0 0,-1-1 0,1 0 0,0 0 0,1-1 0,-1 1 0,0-1 0,1 0 1,-1-1-1,1 1 0,0-1 0,-1 0 0,-1-1 112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1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38 53 9888,'-2'-5'739,"0"1"0,0-1 0,-1 0 0,0 1 1,1 0-1,-1 0 0,0 1 0,-1-1 0,1 0 0,-3-1-739,2 0 1878,5 4-883,8 3-641,11 7-363,1 3 0,-2-1 0,16 14 9,-25-17 1,-1 1-1,-1-1 1,0 2-1,0-1 1,-1 2-1,1 0 1,-2 0-1,4 6 0,4 11 86,-1 2 0,10 28-86,-14-30 45,-1 0-1,0 0 0,-1 1 0,-1 0 0,-1 1 1,-2-1-1,2 31-44,-4-18-11,-1 0 0,-2 1 1,-1-1-1,-1 0 0,-9 39 11,-4 6-112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1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15 64 7712,'-13'-21'4293,"12"18"-3104,2 4 759,5 3 691,5-2-2292,1 0 1,-1-1-1,12-2-347,-4 0 14,18 0 284,12-3-298,-30 1 30,0 0 1,-1-3-1,10-4-30,21-10-2523,-46 20-1156,-2 5 1087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1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 76 9152,'-13'0'3360,"13"0"-2592,0 6-224,0-6 1664,5 3-1313,3-3 129,5 3-608,7-6 128,1 3-288,4-6-64,3 3-128,0-7 32,0 1-64,0-6-32,1 4 32,-2-7-3487,2 5 1887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1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256 30 5312,'-1'-1'190,"1"1"1,-1 0-1,1 0 1,0-1-1,0 0 1,-1 1-1,1-1 1,0 1 0,0 0-1,0-1 1,0 1-1,-1-1 1,1 1-1,0 0 1,0-1-1,0 0 1,0 0-1,0 1 1,0 0-1,0-1 1,0 1-1,0-1 1,0 1-1,0-1 1,0 1-1,0-1 1,0 0-1,0 1 1,0 0-1,1-1 1,-1 0-1,0 1 1,0 0-191,0-2 125,1 1 1,-1 1-1,1-2 0,0 2 1,-1-1-1,1 0 1,-1 0-1,1 0 0,-1 0 1,1 1-1,0-1 0,-1 1 1,1-1-1,-1 0 1,2 1-1,-2-1-125,1 1 32,-1 0 0,0 0 1,0 0-1,1 0 0,-1 1 0,0-1 0,0 0 1,1 0-1,-1 0 0,0 0 0,0 0 0,0 0 1,1 0-1,-1 0 0,0 0 0,0 0 1,1 1-1,-1-1 0,0 0 0,0 1 0,0-1 1,0 0-1,0 1 0,1-1 0,-1 0 0,0 0 1,0 0-1,0 1 0,0-1 0,0 1 0,0-1 1,0 0-1,0 0 0,1 1 0,-1-1 1,0 0-1,0 1 0,0-1 0,0 1-32,1 14 280,-2 8-269,-1-1 0,-1 0 0,-1 0 0,0 1 0,-1-1-11,-1 11 46,-68 309 1239,56-262-1153,3 1-1,2 4-131,0-3 132,5-39-85,0-1-1,-3-1 1,0 0 0,-13 29-47,17-51-461,-15 43-1839,9-21-2203,4-4 1346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1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158 52 5056,'-1'0'509,"1"0"-382,0 0 0,0 0 0,-1-1 0,1 1 0,-1 0 0,1-1 0,0 1 0,0 0 0,-1 0 0,1 0 0,0-1 0,0 1 0,0 0 0,-1-1 0,1 1 0,0-1 0,0 1 0,0 0 0,0 0 0,0-1 0,0 0 0,-1 1 0,1 0 0,0 0 0,0-1 0,0 1 0,0-1 0,0 0 0,0 1 0,0 0 0,0 0 0,0-1 0,0 0 0,0 1 0,1 0 0,-1 0 0,0-1 0,0 1 0,0-1 0,0 0-127,0 1 70,1 0 0,-1 0 0,0-1 0,0 1 0,1 0 0,-1-1 1,0 1-1,0 0 0,1 0 0,-1 0 0,1 0 0,-1 0 0,0-1 0,1 1 0,-1 0 0,0 0 0,1 0 0,-1 0 1,0 0-1,1 0-70,9 0 717,-4 0-329,23-4 495,25-3-460,30-5-217,-24 3-49,-58 9-162,11-1 16,-13 1-27,1 0 1,0 0-1,-1 0 1,1 0-1,-1 0 1,1 1-1,-1-1 1,1 0-1,-1 0 1,1 0-1,-1 1 1,0-1-1,1 1 1,-1-1-1,1 1 1,-1-1-1,1 0 0,-1 1 1,1 0-1,-1-1 1,0 0 15,0 1-52,0-1 0,0 0 1,1 1-1,-1-1 0,0 1 0,0-1 1,0 0-1,0 0 0,0 0 0,0 1 1,0-1-1,0 1 0,0-1 0,0 0 1,0 0-1,0 0 0,0 1 0,0-1 1,-1 0-1,1 1 0,0-1 0,0 0 1,0 1-1,0-1 0,0 0 0,0 0 1,0 0-1,-1 0 0,1 1 0,0-1 1,0 0 51,-7 6-2423,3-2 221,-6 7-635,0-5-326</inkml:trace>
  <inkml:trace contextRef="#ctx0" brushRef="#br0" timeOffset="1">5 330 6144,'-4'-7'2203,"4"7"-2131,0 0 0,0-1 1,0 1-1,-1 0 0,1 0 1,0-1-1,0 1 0,0 0 1,0 0-1,0 0 0,0 0 1,0 0-1,0-1 0,0 1 1,0 0-1,1 0 0,-1-1 1,0 1-1,0 0 0,0 0 1,0 0-1,0 0 0,0 0 0,0 0 1,0 0-1,0-1-72,1 0 133,0 0-1,0 1 1,0-1-1,0 0 1,0 1-1,0 0 1,0-1-1,0 0 1,0 1-1,0 0 1,0-1-133,59-14 1755,18 0-1755,54-8-1115,-125 22 213,0 1 0,0-1 0,-1 1 0,1 1 0,0-1 0,0 2-1,3 1 903,14 8-3450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6:47.49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1504 250 5408,'-3'0'306,"0"1"1,0-1-1,0 1 1,1 0-1,-1-1 1,0 1-1,1 1 1,-1-1-1,1 0 1,-1 0-1,1 1 1,-1 0-1,1-1 1,0 1-1,0 0 1,0 0-1,-1 1-306,3-3 194,-1-1-1,0 1 1,0-1-1,1 0 1,-1 1-1,0-1 1,1 0-1,-1 1 1,1-1-1,-1 0 1,1 0-1,-1 1 1,1-1 0,0 0-1,-1 0 1,1 0-1,0 0 1,0 0-1,-1 0-193,-12-31 1043,7 17-504,1 4-449,-2 0 0,1 1 0,-1 0 0,-1 0 0,0 1 0,0 0 0,0 0 0,-2 1 0,1 0 0,-1 0 0,0 1 0,0 1 0,-1 0 0,-3-2-90,-16-6 111,-1 2-1,-1 0 0,0 2 0,-23-4-110,21 8 6,-2 0 1,1 3-1,0 1 0,-1 1 1,1 2-1,-1 1 0,-18 5-6,-13 5 14,0 3 0,1 3-1,-28 12-13,61-18 50,1 2-1,1 1 0,0 1 0,-28 20-49,38-21 8,1 0 1,1 1-1,0 2 1,1 0-1,1 0 1,0 2-1,0 3-8,-12 18-15,3 2 0,2 0-1,1 2 1,-5 19 15,16-31-15,1-1 0,1 1 1,2 1-1,2 0 1,1 0-1,-1 32 15,5-29-22,2 0 0,1 0 0,1 0 0,3 0 0,1 0 0,1-1-1,5 9 23,-2-13 18,1-1-1,2-1 1,0 0-1,3 0 1,0-2-1,1 0 1,2-1-1,1-1 1,1-1-1,1-1 0,15 11-17,-2-7 48,1 0 0,1-3 0,2-1 0,0-2 0,1-2 0,1-1 0,38 10-48,-44-19-13,0-1 0,1-2-1,1-2 1,-1-1 0,1-2-1,4-2 14,22 1 65,0-3 0,0-3-1,0-3 1,0-2 0,-2-4-1,1-2 1,-2-2 0,33-17-65,-52 18 47,30-13-23,-1-4 1,0-2-25,-55 26 29,1 0 0,-2-1 1,0-1-1,0 0 0,-1-2 1,0 1-1,-1-1 0,-1-1 1,0 0-1,-1-1 0,-1 0 1,-1-1-1,0 0 0,-1-1 1,-1 1-1,2-6-29,-2-3 83,-1 1-1,-1-1 1,-1 0 0,-1 0-1,-2 0 1,0 0 0,-2 0-1,-1 0 1,-1 0 0,-1 0-1,-1 0 1,-1 1 0,-1-1-1,-6-9-82,-6-11 137,-1 0 0,-3 1 0,-17-24-137,22 42 39,-2 1 0,-1 0 0,0 2 0,-2 0 1,-1 2-1,-15-11-39,5 6 10,-2 2 1,-1 2 0,0 1-1,-9-2-10,17 11-73,-1 2-1,0 0 0,0 2 0,-1 1 0,0 1 1,-17 0 73,12 3-1109,-1 2 1,1 2 0,-1 1 0,1 2 0,-12 2 1108,-15 7-2240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6:48.52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11 242 4736,'0'-2'195,"-1"0"142,0-1 0,1 1 0,-1-1 0,0 1 0,0-1 0,-1 1 0,0-2-337,2-1 685,-1-1-1,1 0 1,0 0-1,0 0 1,1 0-1,0-1-684,1 0 410,0-1 0,0 1 0,1 0 0,0 0 0,0 0 0,1 0 1,3-4-411,4-5 399,1 1 0,6-6-399,-15 17 9,2 0-1,-1 1 0,0 0 1,1 0-1,0 0 0,-1 0 1,1 1-1,0 0 0,0 0 1,1 0-1,-1 1 0,0-1 1,0 1-1,1 0 0,2 1-8,0-1-15,-1 0-1,1 1 0,-1 0 0,1 1 1,-1 0-1,0 0 0,1 1 0,-1-1 1,0 1-1,0 1 0,2 0 16,-6-1-6,0 0-1,0 0 1,0 0-1,0 1 1,0-1-1,0 0 0,-1 1 1,1 0-1,-1 0 1,0 0-1,1 0 1,-1 0-1,-1 0 1,1 1-1,-1-1 1,1 0-1,-1 1 1,0 0-1,0-1 1,0 1-1,-1-1 1,1 1-1,-1 0 0,0 2 7,0 11 5,-1 1-1,0-1 0,-2 0 0,-3 14-4,3-14 44,-5 16 109,-9 25-153,7-27 215,-4 25-215,12-47 39,2-9-37,0 0 0,0 0 0,0 0 0,0 0 0,0 0 1,0 0-1,0 0 0,0 0 0,0 0 0,0 0 0,0 0 0,0 0 0,0 0 1,0 0-1,0 0-2,7-10 9,176-246 743,-149 213-553,-19 25-42,-1-1-1,11-18-156,-25 36 13,1 0 0,0-1 0,-1 1 0,1 0 0,-1 0 0,1-1 0,-1 1-1,1 0 1,-1-1 0,0 1 0,0 0 0,1-1 0,-1 1 0,0-1 0,-1 1 0,1 0 0,0-2-13,0 2 8,-1 1 0,1-1 0,-1 0 0,1 0 0,-1 1 0,1-1 0,-1 0 0,1 1 0,-1-1 0,1 1 0,-1-1 0,0 1 0,0-1 0,1 1 0,-1 0 0,0-1 0,1 1 0,-1 0 0,0-1 0,0 1 0,0 0-8,-4-1 11,1 0 1,-1 1-1,1 0 1,-1 0-1,1 0 0,-1 1 1,1-1-1,-1 1 1,0 0-12,-2 1 28,-1 1 1,1-1-1,-1 1 1,1 1-1,0-1 1,0 2-1,1-1 1,-1 0-1,1 1 1,0 0-1,0 1 1,0 0-1,1-1 1,0 2-1,0-1 1,1 0-1,-4 7-28,2-2 10,1 0 0,0 0-1,0 1 1,1-1 0,0 1-1,1 0 1,1 0 0,0 0-1,0 1 1,1 11-10,1-17 15,0-1-1,1 0 0,0 0 1,0 1-1,0-1 0,1 0 1,-1 0-1,1 0 1,1 0-1,-1-1 0,1 1 1,0 0-1,1-1 1,-1 0-1,4 4-14,-1-3 5,0-1-1,0 1 1,1-1-1,-1 0 1,1 0 0,0-1-1,1 0 1,-1 0 0,1-1-1,0 0 1,6 2-5,42 7-704,1-4 170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6:50.80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1234 268 4896,'45'-14'2192,"-31"9"-2049,-3 2 496,-1 0 0,0-2 1,5-1-640,-13 5 193,0 0 1,0 0 0,0 0 0,-1 0 0,1-1 0,0 1 0,-1-1-1,1 1 1,0-1 0,-1 1 0,0-1 0,1 0 0,-1 0-1,0 0 1,0 0 0,0 0 0,0 0 0,0 0 0,0-1-194,-1-1 144,0-1 1,0 1-1,0 0 1,0 0-1,-1 0 1,1 1 0,-1-1-1,0 0 1,-1 0-1,1 0 1,-1 0-1,0-1-144,-6-9 249,0 0-1,-5-6-248,7 11 131,2 4-106,0-1 0,0 1-1,-1 0 1,0 1 0,0-1 0,0 1-1,-1 0 1,0 0 0,1 1 0,-1-1-1,0 1 1,-1 1-25,-8-4 58,0 0 0,0 2-1,-1 0 1,-4 0-58,-17-1 124,-1 1-1,1 2 1,-1 2-1,0 2 1,1 1 0,-28 6-124,18 0 3,0 2 1,0 2 0,2 2-1,0 2 1,0 2 0,2 2 0,0 1-1,2 3 1,1 1 0,-13 12-4,-2 4 47,1 3 1,3 1-1,-23 29-47,57-56-3,1 1-1,0 0 0,2 1 0,1 1 1,0 0-1,2 0 0,0 1 0,2 1 1,1 0-1,0 0 0,0 9 4,4-8 13,1 1 0,1 0 0,1 0 0,2 0 0,0 0 0,2 0 0,0-1 0,6 17-13,0-9 25,1 0 0,2 0 1,1-2-1,1 1 1,2-2-1,7 10-25,-9-18 7,1-2 0,1 1 1,1-2-1,1-1 0,1 0 0,15 11-7,11 5 51,1-2-1,33 16-50,-43-29 10,1-1 0,1-2-1,1-1 1,0-2 0,1-2 0,9 0-10,16 1 50,0-4-1,0-2 1,46-2-50,-69-5 12,0-3-1,0 0 1,0-3-1,-1-2 1,-1-1-1,4-3-11,-12 2 12,0-2-1,-1-1 1,0-2-1,-1-1 1,-1-1-1,-1-1 0,19-18-11,-19 13 7,-2-1-1,-1-1 0,-2-2 0,0 0 1,-2-1-1,10-19-6,-19 27 19,0 0 1,-1 0-1,-2-1 1,0 0 0,-1-1-1,-1 0 1,-1 0-1,-2-1 1,2-11-20,-2-13 188,-1 0 0,-3 1 0,-2-1 0,-5-29-188,4 56 83,0 0 0,-2 0 0,0 0 0,-1 0 0,-2 1 0,0 0 0,-1 1-1,0 0 1,-10-13-83,-3 0 33,-1 0 1,-1 2-1,-1 1 0,-2 2 0,-10-8-33,22 21-16,-1 1 1,0 1-1,0 1 1,-1 0-1,-1 1 1,0 1-1,0 1 1,-1 0 0,0 2-1,-10-3 16,1 3-105,0 1 0,0 2 0,-1 0 0,1 2-1,-1 1 1,1 2 0,-17 2 105,20 0-652,1 1 0,0 0 0,0 2 0,0 1 0,1 0 0,0 2 0,1 1 0,-5 3 652,3 1-6085,-14 11 6085,-14 17-4261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6:51.67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41 24 7296,'-11'-16'2368,"10"15"-2318,1 1 0,0-1-1,-1 1 1,1-1 0,0 1 0,-1-1 0,1 1 0,-1 0 0,1-1 0,-1 1 0,1 0 0,-1-1-1,1 1 1,-1 0 0,1 0 0,-1-1 0,1 1 0,-1 0 0,1 0 0,-1 0 0,0 0 0,1 0 0,-1 0-1,1 0 1,-1 0-50,0 0 177,0 0-150,1 0 0,0 0 1,-1 0-1,1 0 0,-1 0 1,1 0-1,0 0 0,0 0 1,-1 0-1,1 1 0,0-1 1,-1 0-1,1 0 0,0 0 1,-1 1-1,1-1 1,0 0-1,0 0 0,0 1 1,-1-1-1,1 0 0,0 1 1,0-1-1,0 0 0,0 1 1,-1-1-1,1 0 0,0 1 1,0-1-1,0 0 0,0 1 1,0-1-1,0 0 0,0 1-27,-3 16 108,2-14-15,0 10 166,-1 0 0,2 0 0,-1 0 0,2 0 0,0 0 0,0 0 0,1 0 0,1 0 0,0-1 0,2 3-259,-3-9 22,0 0 1,1 0-1,0 0 1,1 0-1,-1-1 1,1 1-1,0-1 1,0 0-1,1 0 1,-1 0-1,1-1 1,0 0 0,1 0-1,-1 0 1,1 0-1,-1-1 1,1 0-1,0 0 1,0-1-1,5 2-22,-4-2 20,0-1 0,0 0-1,1 0 1,-1-1 0,0 0-1,0 0 1,0-1 0,0 1-1,0-2 1,0 1 0,0-1 0,0 0-1,3-1-19,-3 0 16,0-1-1,-1 1 0,1-1 1,0 0-1,-1-1 1,0 0-1,0 0 0,-1 0 1,1-1-1,-1 1 1,0-1-1,-1 0 0,1-1 1,-1 1-1,0-1 1,-1 0-1,1-1-15,4-10 107,-1 0 1,-1-1-1,0 1 1,-2-1-1,0 0 1,0-8-108,-3 9 149,-1 15-190,0 6-174,2 48 21,4 12 194,-5-57-8,5 36 16,3-2 1,1 1 0,3 3-9,18 75-5,-24-84 43,-1 0 1,-1 0-1,-2 1 0,-2-1 1,-2 23-39,-1-24 36,-2-1 1,-2 0-1,-4 14-36,7-38 4,1-1-1,-1 1 1,0 0 0,-1-1-1,0 1 1,-1-1 0,0 0-1,0-1 1,0 1-1,-1-1 1,0 0 0,0 0-1,-1-1 1,-5 4-4,10-8 32,-1 0 0,0 0 0,0 0 0,0 0 0,0-1 0,0 1 0,0-1 0,0 0 0,0 0 0,-1 0 0,1-1 0,0 1 0,-1-1 0,1 1 0,0-1 0,-1 0 0,1 0 0,0-1 0,-1 1 0,1-1 0,0 0 0,-1 0 0,1 0 0,0 0 0,0 0 0,0-1 0,0 1 0,0-1 0,0 0 0,0 0 0,1 0 0,-1 0 0,1 0 0,-1-1 0,1 1 0,-1-2-32,-3-3 61,0-1 0,1 0 0,0 0 0,1 0 0,-1-1 0,2 1 0,-1-1 0,1 0 0,0 0 0,1-1 0,0 1 0,1 0 0,0-1 0,0 1 0,1-1 0,0-1-61,1-5 15,0 0 0,2 0 0,-1 0-1,2 1 1,0-1 0,1 1 0,1 0-1,0 0 1,2-2-15,0 2-5,1 1 0,0 1 0,1-1 1,1 2-1,0-1 0,0 2 0,7-5 5,18-14-926,37-23 926,-6 11-539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328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58 8480,'0'-9'3136,"0"9"-2432,0-6-224,0 3 1024,3 6-928,-1-6 192,3 3-448,3-3 0,0 0-192,2-3 63,0 3-95,3-7-192,0 8 32,-3-7-1855,3 6 1023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6:53.53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1432 122 5824,'4'-20'1866,"-4"20"-1845,0 0 0,0 0 1,0 0-1,0-1 0,0 1 0,0 0 0,0 0 0,0 0 0,0 0 0,0-1 0,0 1 0,0 0 0,0 0 0,0 0 0,0-1 0,0 1 0,0 0 0,0 0 0,0 0 0,0 0 0,0-1 0,0 1 0,0 0 0,0 0 0,0 0 0,0 0 0,0-1 0,-1 1 0,1 0 0,0 0 0,0 0 0,0 0 0,0 0 0,0 0 0,-1-1-21,-15-10 827,-1 0 0,0 0-1,-1 2 1,0 0 0,-13-4-827,10 6 285,0 1 0,-1 1 1,0 0-1,0 2 0,0 0 1,-2 2-286,-19-1 23,1 3 0,-1 1 0,-32 6-23,62-6 0,-73 11 53,-82 24-53,133-27 92,0 1-1,1 2 1,1 1-1,0 1 1,1 2 0,-21 16-92,11-3 22,0 2 1,3 2 0,0 2-1,-12 16-22,22-19 24,2 0 0,1 2 0,1 1 0,-15 31-24,27-42 74,1 1 0,2 0 0,1 0 0,0 1 0,2 0 0,2 1 0,-3 26-74,5-18 57,1 1 1,2-1-1,2 1 0,1-1 1,2 1-1,1-2 1,2 1-1,1-1 1,2 0-1,8 14-57,-6-19 18,1-1 1,2-1-1,0 0 0,2-2 0,1 1 0,1-2 0,2-1 0,0-1 0,1 0 0,2-2 0,21 15-18,-4-7 17,2-2 0,1-2 1,1-1-1,16 3-17,-17-11 95,1-3-1,1-2 1,0-1 0,33 1-95,-36-7 67,0-1 0,0-2 0,0-2 0,0-2 0,0-2 0,-1-2 0,0-1 0,0-3-1,31-12-66,-26 6 110,0-2-1,-1-3 0,-1-1 1,-1-3-1,-2-1 0,25-22-109,-28 16 132,-2-1 0,-2-3 0,-1-1 0,10-17-132,-22 23 124,-1-1 0,-1-1 0,-2-1-1,3-11-123,3-14 291,-2-2 1,-1-6-292,-8 24 216,-3-1 1,-1-1-1,-3 1 1,-1-1-1,-3-1-216,-3 9 97,-1 0 0,-3 0 0,-1 1 0,-1-1 0,-3 1 0,-2-5-97,4 21-7,0 0-1,-2 1 1,0 0 0,-1 0 0,-1 0 0,-2 1 7,2 3-24,-1 1 1,0 1-1,-1 0 0,-1 1 1,0 0-1,0 1 0,-1 0 1,-1 2-1,0 0 0,-1 0 1,-17-6 23,-5 0-26,0 2 1,-1 2-1,-1 1 0,-30-3 26,20 6-29,-1 3 0,0 2-1,0 2 1,-19 3 29,21 1-718,1 2 0,0 2 0,-11 4 718,34-4-1311,0 0 0,0 1-1,1 1 1,0 2 0,1 1 0,-20 12 1311,-3 12-3013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6:54.62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281 182 6144,'-2'-3'414,"2"3"-364,0-1 0,0 1 0,0 0 0,0 0 0,0 0 0,0-1-1,0 1 1,0 0 0,0 0 0,0 0 0,0-1 0,0 1 0,0 0 0,0 0 0,0 0 0,0-1-1,0 1 1,0 0 0,-1 0 0,1 0 0,0 0 0,0-1 0,0 1 0,0 0 0,-1 0 0,1 0 0,0 0-1,0 0 1,0 0 0,0 0 0,-1-1 0,1 1 0,0 0 0,0 0 0,0 0 0,-1 0 0,1 0 0,0 0-1,0 0 1,0 0 0,-1 0 0,1 0 0,0 0 0,0 0 0,0 0 0,-1 0 0,1 0 0,0 0 0,0 1-1,0-1 1,-1 0 0,1 0 0,0 0 0,0 0-50,-3 0 458,1 1 0,0-1 0,0 0 0,0-1 0,-1 1 0,1 0 0,0-1 0,0 1 0,0-1 0,0 1 0,-1-1-458,-31-11-333,26 9 583,-29-8 643,-2 1 0,-15-1-893,-19-4 976,164-5-1051,65-16 241,133-14-166,-280 49-24,0 0 77,-9 1-54,0 0 0,0 0 1,0 1-1,0-1 0,0 0 0,0 0 0,0 1 0,0-1 0,0 0 1,0 0-1,0 1 0,0-1 0,-1 0 0,1 0 0,0 1 0,0-1 1,0 0-1,0 0 0,0 0 0,-1 1 0,1-1 0,0 0 0,0 0 0,0 0 1,-1 0-1,1 1 0,0-1 0,0 0 0,-1 0 0,1 0 0,0 0 1,0 0-1,-1 0 0,1 0 1,-16 16-39,1 0 0,1 1 1,0 1-1,1 0 0,1 1 1,0 0-1,2 1 0,-2 5 39,5-10 8,1-1 0,0 2-1,2-1 1,-1 1 0,2-1-8,2-10 31,0 0 1,0 0 0,1 0-1,0 0 1,0 0 0,0 0-1,1 0 1,-1-1 0,1 1-1,0 0 1,0 0 0,1 0-1,0-1 1,0 1 0,0-1-1,0 1 1,1-1-1,1 2-31,-3-4 6,0-1 0,1 1-1,-1-1 1,1 0 0,-1 1-1,1-1 1,0 0 0,0 0-1,-1 0 1,1 0-1,0 0 1,0-1 0,0 1-1,0-1 1,0 1 0,0-1-1,0 1 1,0-1-1,0 0 1,0 0 0,0 0-1,0 0 1,0-1 0,0 1-6,7-2-35,0 0 1,0-1 0,-1 0 0,1 0-1,0-1 35,15-6-38,-14 8 4,-1-1 0,0 2 1,0-1-1,1 1 0,7 0 34,-13 1-7,0 0-1,0 1 0,0-1 0,0 1 0,0-1 1,0 1-1,0 0 0,0 1 0,0-1 1,0 1-1,-1-1 0,1 1 0,-1 0 0,3 2 8,0 2-11,1 1-1,-1 0 1,-1 0-1,1 0 0,-1 1 1,0 0-1,-1 0 0,0 0 1,0 1-1,-1-1 0,1 6 12,5 19 45,-1-1-1,1 18-44,-6-28 45,4 21-36,-1 0 0,-3 0 0,-2 1 0,-1-1 1,-3 1-1,-1-1 0,-5 17-9,5-42 1,0-1-1,-1 1 1,-2-1 0,1 0 0,-2 0-1,0-1 1,-1 0 0,-8 10-1,10-16 21,0-2 1,-1 1-1,0-1 0,0 0 0,0 0 1,-1-1-1,-1 0 0,1-1 0,-1 0 1,0 0-1,0-1 0,-1-1 1,0 1-1,-2-1-21,6-2 86,1 0 1,-1-1 0,1 0-1,-1 0 1,0 0-1,1-1 1,-1 0-1,0-1 1,0 1 0,1-1-1,-1-1 1,1 1-1,-1-1 1,1 0 0,0 0-1,-1-1 1,0 0-87,5 1 36,-1 0 1,1 0-1,0 0 1,0 0-1,-1 0 1,1-1-1,1 1 1,-1 0-1,0-1 1,0 0-1,1 1 1,0-1-1,-1 0 1,1 0 0,0 0-1,0 1 1,1-1-1,-1 0 1,1 0-1,-1 0 1,1-1-37,0-8 100,0-1-1,1 1 1,0 0 0,2-7-100,-2 13 34,8-43 51,2 1 1,3 0 0,2 1-1,6-12-85,19-34-6,30-46 6,-28 59-711,4 3 0,3 1-1,30-31 712,-27 48-1072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7:03.86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904 155 5056,'2'-2'285,"-1"0"1,1 0-1,0 0 1,-1-1-1,0 1 0,1 0 1,-1-1-1,0 1 1,0 0-1,0-1 1,-1 1-1,1-1 1,0 0-1,-1 1 0,0-1 1,1 1-1,-1-1 1,-1-1-286,1 1 245,-1 0 0,0-1 0,1 1 0,-2 0-1,1 0 1,0 0 0,-1 0 0,1 0 0,-1 0 0,0 0 0,0 0 0,0 1 0,-1-1-245,-3-4 149,0 2 0,0-1 0,-1 1 1,0 0-1,0 0 0,-1 1 0,1 0 0,-1 0 0,0 1 0,0 0 0,-2-1-149,-6 1 52,1 0-1,0 1 0,-1 0 0,0 1 1,1 1-1,-12 2-51,-16 2 156,-34 9-156,40-6 86,0 2 0,1 2 0,0 2 0,-25 12-86,39-15-8,1 2 0,1 0-1,0 1 1,1 0 0,0 2-1,2 0 1,-1 1 0,-2 5 8,-3 6 7,2 0 1,0 2-1,2 0 1,1 2-1,-10 23-7,16-29 16,3 1 0,0-1 0,1 2 0,2-1 0,0 1 0,2 0 0,0 21-16,2-3-36,3-1-1,1 1 1,3 0 0,3 8 36,-2-18 7,3-1 1,0-1 0,3 1-1,0-2 1,14 25-8,10 10 45,14 16-45,-27-48 47,2-1 0,1-2 1,7 6-48,-14-19 76,0-2 0,1 0 0,1-2 0,0 0 1,1-1-1,1-1 0,0-1 0,1-1 0,0-2 0,21 7-76,-13-8 87,1 0-1,0-2 0,0-2 0,0-1 0,0-2 0,0 0 0,0-3 0,12-2-86,5-3 128,0-2-1,0-2 0,-1-2 0,44-20-127,-56 18 179,0-2 1,-2-1-1,0-3 0,-1 0 0,-1-2 0,17-16-179,-33 23 80,-1 0-1,-1-1 1,-1 0-1,0-1 0,-1-1 1,-1 0-1,-1-1 1,-1 0-1,0 0 0,5-19-79,-1-6 157,-1 0-1,-3 0 0,-2-1 0,2-37-156,-8 38 212,-1 0 0,-3-1-1,-1 1 1,-3 0 0,-1 1-1,-2-1 1,-3 2 0,-1-1 0,-2 2-1,-4-5-211,12 29 30,-1 1-1,-1 1 1,0-1-1,-1 2 1,-1-1 0,0 1-1,-1 1 1,-1 0-1,0 1 1,-1 0-1,0 1 1,-1 1-1,-3-2-29,-12-4-56,0 1 0,-1 2 0,-1 1 0,0 1 0,0 2 0,-1 1 0,0 2 0,-1 1 0,-31-2 56,17 5-448,0 3 0,0 1-1,1 2 1,-1 3-1,1 1 1,-38 12 448,59-11-765,0 1 0,0 1 1,1 1-1,1 2 1,0 0-1,0 1 0,1 2 1,-18 15 764,-19 23-6912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7:04.55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30 55 5984,'1'-3'348,"0"1"0,0-1-1,1 1 1,-1 0 0,1-1 0,-1 1 0,1 0 0,0 0-1,0 0 1,1-1-348,9-9 2026,-5-2 851,-8 12-1503,-6 5-1177,2 0-152,1 0 1,0 1 0,0-1 0,0 1-1,0 0 1,1 0 0,0 0 0,0 1 0,0-1-1,0 1 1,0 0 0,-1 4-46,1-2 47,1 1 1,0-1 0,1 0-1,0 1 1,0-1-1,0 0 1,1 1 0,0 6-48,1 1 33,2 0 0,-1 0 0,2 0 0,0 0 0,1-1 0,0 0 0,1 0 0,7 12-33,-9-19 16,0 0 0,0-1-1,1 0 1,0 0 0,0 0-1,1-1 1,0 1 0,0-1 0,0-1-1,0 1 1,1-1 0,0 0 0,-1 0-1,1-1 1,1 0 0,-1 0-1,6 1-15,-6-3 60,-1 1 0,1-1 0,0-1 0,-1 1 0,1-1 0,0 0 0,-1-1 0,1 1 0,0-1 0,-1-1 0,1 1 0,-1-1 0,0 0 0,1-1 0,-1 1 0,0-1 0,0 0 0,-1-1 0,1 1 0,3-4-60,-1-1 89,0 1-1,-1-1 1,0-1 0,-1 1 0,0-1-1,0 0 1,0 0 0,-2-1 0,1-1-89,10-24 669,9-33-669,-20 53 153,0 4-74,-1 2 19,0 1 0,-1 0 0,0-1 0,0 0 0,-1 1 0,0-5-98,-6 41 69,4-14-63,1-1 0,0 0 0,1 1 0,0-1 1,1 0-1,0 0 0,1 0 0,5 11-6,-1-3-1340,2 0-1,0 0 1,2-1 0,10 16 1340,0-8-8090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7:05.6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622 163 8384,'4'-9'940,"-3"7"-763,0 1 0,0-1-1,0 0 1,-1 1 0,1-1 0,-1 0 0,1 0 0,-1 1 0,0-1 0,1 0 0,-1 0 0,0 1 0,0-1-1,0 0 1,-1 0 0,1-1-177,-3-33 1345,3 28-928,0 1-1,0-1 0,-1 1 0,0-1 0,0 1 0,-3-6-416,4 11 49,-1 0-1,0 1 1,0-1-1,0 0 1,0 1-1,0-1 1,0 1-1,0-1 1,-1 1-1,1 0 1,0-1-1,-1 1 1,1 0-1,-1 0 1,0 0-1,1 0 0,-1 0 1,0 0-1,1 1 1,-1-1-1,0 1 1,0-1-1,0 1 1,1-1-1,-1 1 1,0 0-1,0 0 1,0 0-1,-1 0-48,-7 1 41,0 0-1,0 1 0,0 0 1,-10 3-41,4 0-2,-16 3 28,1 2-1,0 1 0,1 1 1,0 2-1,-6 5-25,18-8 72,0 0 1,1 2-1,0 0 0,1 0 0,1 2 0,0 0 0,1 0 0,-12 18-72,3 3 60,3 1 0,0 1-1,3 1 1,1 0 0,-1 11-60,6-16 5,2 1 0,2-1 0,1 2 0,2-1 0,1 1 0,1-1 0,3 15-5,2-10 33,1 0 0,2 0 1,1-1-1,2 0 0,2 0 0,7 12-33,-12-33-13,2 0 0,0-1 0,0-1 0,2 1 0,0-2 0,1 1 0,0-1 0,1-1 0,1 0 0,0-1-1,6 4 14,48 34 75,2-3 0,1-3-1,35 14-74,-73-43 6,1-1-1,1-1 1,0-2-1,1-2 1,0-1-1,0-1 1,2-2-6,8-1 19,0-1 0,0-3 0,0-1 0,1-3 0,16-4-19,-30 2 52,-2-1 0,1-2 1,-1-1-1,8-5-52,113-52 133,-127 54-97,16-7 183,0-2-1,2-5-218,-23 14 67,0-2 0,-1-1 1,-1 0-1,0-1 1,0-1-68,8-12 104,-2-1 1,-1 0 0,-2-2 0,-1 0 0,-1-2-1,-2 0 1,-1 0 0,-2-2 0,8-32-105,-13 35 132,-1 0 1,-2 0-1,-1-1 0,-1 0 1,-3 0-1,0 0 1,-2 0-1,-2 0 1,-1 0-1,-1 1 1,-3-2-133,4 17 53,-1 0 0,-1 1 0,-1 0 0,0 0 0,-1 1 0,-1 0 0,0 0 0,-2 2 0,1-1 0,-2 1 0,0 1 0,0 0 0,-1 1 0,-1 0 0,0 1 0,-1 1 0,-1 0-53,-20-11-24,-1 2 0,-1 1 0,-1 3 0,0 1 0,-1 1 0,-1 3 0,0 1 0,0 3 0,0 1 0,-1 2 0,1 1 0,-10 3 24,-45 3-401,0 4 0,-60 15 401,119-16-900,1 2 0,1 2 1,0 1-1,0 2 0,1 1 1,1 2-1,1 1 0,-5 4 900,-30 29-2442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7:06.4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1 149 6464,'0'-23'2709,"0"12"-1925,0 9-513,1 0-1,0 0 1,0 0 0,0 0-1,0 0 1,0 0 0,1 0-1,-1 1 1,0-1-1,1 0 1,-1 1 0,1-1-1,0 1 1,-1-1 0,1 1-1,1-1-270,1 0 539,-3 1-446,2-3 42,1 0-1,1 1 1,-1-1 0,0 1-1,1 0 1,0 1 0,-1-1 0,1 1-1,0 0 1,0 0 0,1 0-1,-1 1 1,0 0 0,2 0-135,-4 0 7,-1 1 0,1 0 0,0 0 0,-1 0 1,1 1-1,0-1 0,-1 0 0,1 1 0,-1 0 0,1 0 1,-1 0-1,1 0 0,-1 0 0,0 0 0,0 0 0,1 1 1,-1-1-1,0 1 0,0 0 0,0 0 0,-1 0 0,1 0 1,0 0-1,-1 0 0,1 0 0,-1 0 0,1 0 0,-1 1 1,0-1-1,0 2-7,3 6 43,-1 1 0,0-1 1,-1 1-1,0 0 0,-1 0 0,1 6-43,0 8 172,1 0 0,1 0-1,1-1 1,2 1-1,0-1 1,9 19-172,-15-40 16,1 0 1,-1-1 0,1 1 0,-1 0-1,1 0 1,0-1 0,0 1-1,0-1 1,1 0 0,-1 1 0,1-1-1,-1 0 1,1 0 0,-1-1-1,1 1 1,0-1 0,0 1 0,0-1-1,0 0 1,0 0 0,0 0-1,0 0 1,0-1 0,1 1 0,-1-1-1,0 0 1,0 0 0,1 0-1,-1 0 1,3-1-17,7-1 30,-1-1-1,1-1 0,-1 0 1,0 0-1,0-1 1,-1-1-1,1 0 1,-1 0-1,0-1 1,-1-1-1,0 0 1,0 0-1,-1-1 0,4-5-29,-3 4 37,-1-1-1,-1 0 1,0 0-1,0-1 0,-1 0 1,-1 0-1,0-1 0,0 1 1,-1-1-1,-1-1 1,-1 1-1,1-1 0,-1-3-36,-3 12 3,1 1 0,-1-1 1,0 0-1,0 0 0,-1 1 0,1-1 0,-1 0 0,0 1 0,0-1 0,-1 0 0,0 1 0,1 0 0,-1-1 0,-1 1 0,1 0 0,-1 0 0,1 0 0,-1 0 0,0 1 0,0-1 0,-1 1 0,1 0 1,-1-1-4,-2 0-4,1 0 1,-1 1-1,0 0 1,0 0 0,0 0-1,-1 1 1,1 0-1,0 0 1,-1 0 0,0 1-1,1 0 1,-1 0 0,0 1-1,1 0 1,-1 0-1,0 0 4,5 1 10,-14 0-69,11 1-9,8 1 4,5 0 90,0-1 0,0-1 0,0 1 0,0-2 0,0 1 0,0-1 0,1 0 0,2-1-26,9 1 0,84-1-2267,-55-1 924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7:10.63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1340 248 7136,'-14'-20'1232,"-1"1"0,-1 1 0,0 0 0,-1 2 0,-8-7-1232,9 11 272,1-1 1,-1 2-1,-1 0 1,0 1-1,-1 0 1,0 2-1,0 0 1,-1 1-1,-2 0-272,-5 0 110,0 2 1,0 0-1,0 2 1,0 0-1,-1 2 0,-15 2-110,1 2 70,0 2 0,0 2 0,0 1 0,1 2 0,0 2 0,1 2 0,1 2 0,-28 15-70,12-3 172,1 4 0,1 1-172,27-15 96,0 1-1,2 1 0,0 1 0,-18 22-95,18-13 45,0 0-1,3 2 0,0 0 0,2 1 0,2 1 1,0 0-1,-4 22-44,13-34-8,2 1 0,1-1 0,0 1 1,2 0-1,1 0 0,0-1 0,2 1 1,0 0-1,2 0 0,4 16 8,2 0 25,2 0 0,2 0 1,1-1-1,2-1 0,12 19-25,-15-30 23,2-2 0,0 1 0,2-2 0,0 0-1,2-1 1,1-1 0,0-1 0,1-1 0,1-1 0,23 15-23,-4-7 28,1-1 0,1-2 0,1-2 0,0-2-1,2-2 1,0-2 0,1-2 0,0-2 0,15 0-28,19-2 2,1-3 1,0-4-1,62-7-2,-83-1 35,0-2 0,0-3-1,-1-2 1,-1-3 0,18-9-35,-46 13 57,0-2-1,-1-1 1,-1-1 0,0-1-1,-2-2 1,0-1 0,-1-1-1,0-1-56,2-5 136,-1-2 0,-2 0 0,-1-2 0,-1-1 0,-2 0 0,13-28-136,-18 29 107,-2-2 1,-1 0-1,-2 0 0,-1-1 0,-2 0 0,1-16-107,-1-6 257,-3 1 0,-2-1 0,-4-40-257,-1 67 109,-1 1 0,-1 0 0,-1 0 1,-2 0-1,0 1 0,-2 0 1,-1 1-1,-1 0 0,-13-22-109,12 29 16,0-1 0,-1 2 0,-1 0-1,-1 0 1,-1 2 0,0 0 0,-1 0 0,-1 2 0,0 0-1,-1 1 1,-1 1 0,-6-3-16,-6 0-18,0 1-1,-1 2 1,-1 1-1,0 2 1,0 1 0,0 2-1,-1 1 1,-31 1 18,8 3-211,1 2 1,-1 4-1,1 2 1,0 2-1,-1 3 211,2 1-1465,-1 3-1,2 2 1,1 2 0,-48 26 1465,12 4-6197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7:11.6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20 146 8384,'-2'-2'263,"1"0"1,-1 0 0,0-1-1,1 1 1,-1 0 0,1-1-1,-1 1 1,1-1 0,0 1-1,0-1 1,0 1-1,1-1 1,-1 0 0,1 1-1,-1-1 1,1 0 0,0 0-1,0 1 1,0-1 0,0 0-1,1 0 1,-1 1 0,1-3-264,0 0 135,0 0 1,1 0 0,-1 0 0,1 1 0,0-1-1,0 1 1,0 0 0,1-1 0,-1 1 0,1 0 0,0 0-1,1 0 1,-1 1 0,0-1 0,3-1-136,-4 4-8,0-1 1,0 1-1,0 0 0,0 0 1,1 0-1,-1 0 1,0 0-1,0 0 0,1 0 1,-1 1-1,0-1 1,1 1-1,-1 0 1,0 0-1,1 0 0,-1 0 1,1 0-1,-1 0 1,0 0-1,1 1 0,-1 0 1,0-1-1,1 1 1,-1 0-1,0 0 0,0 0 1,0 0-1,0 0 1,0 1-1,0-1 0,0 1 1,0-1-1,0 1 8,5 5 8,0 0 0,0 1 0,-1 0 1,0 0-1,0 0 0,-1 1 0,0 0 0,0 0 0,1 6-8,7 19 425,-3 0 0,1 6-425,0-1 101,2 4 181,1-1-1,9 13-281,-15-37 44,0-1 0,2 0 0,0-1 0,1 0 0,1-1 0,10 11-44,-19-23 49,-1 0 1,1-1-1,0 1 0,1-1 1,-1 1-1,0-1 0,1 0 1,-1 0-1,1-1 1,0 1-1,0-1 0,2 1-49,-5-2 22,0 1-1,1-1 1,-1 0 0,0 0-1,0 0 1,1 0-1,-1-1 1,0 1-1,1 0 1,-1 0-1,0-1 1,0 1-1,0-1 1,1 1-1,-1-1 1,1 0-22,-1 0 11,1 0-1,-1-1 1,1 1 0,-1-1 0,0 1 0,0-1-1,0 1 1,0-1 0,0 0 0,0 1-1,0-1 1,0 0 0,-1 0 0,1 0-11,5-22 52,-1-1 0,-1 1 1,-1-1-1,-1 1 0,-2-3-52,2-11 0,-1-34-5,-2 54-25,1 1 0,0-1 1,2 0-1,0 0 0,0 1 0,2-1 1,1-2 29,-3 17 3,-1 0 0,1 0 1,0 0-1,0 0 0,0 0 1,0 0-1,1 0 0,-1 1 1,1-1-1,-1 1 0,3-2-3,-4 3-8,0 0 0,0 0 0,0 1 0,0-1-1,0 0 1,0 1 0,1-1 0,-1 1 0,0-1-1,0 1 1,0 0 0,1-1 0,-1 1-1,0 0 1,0 0 0,1 0 0,-1 0 0,0 0-1,0 0 1,1 0 0,-1 0 0,0 0 0,0 1-1,0-1 1,1 1 0,-1-1 0,0 1 0,0-1-1,0 1 1,0-1 0,0 1 0,0 0-1,0 0 1,0 0 0,0 0 8,6 8-30,-1 0 1,0 1-1,0 0 1,-1 1-1,-1-1 0,0 1 1,0 0-1,0 3 30,4 8 45,3 9-91,1-1 0,1-1 0,10 14 46,-17-33 30,0 0 0,1 0 0,0-1 0,1 1 0,0-2 0,0 1 0,1-1 0,0-1 0,0 1 0,1-1 0,2 0-30,-8-4 13,1-1 0,-1 0 0,0-1 0,1 1 0,-1-1 0,1 0 0,-1 0 0,1 0 0,-1 0 0,1-1 1,0 0-1,-1 0 0,1 0 0,0-1 0,-1 1 0,1-1 0,2-1-13,-3 1 25,-1-1 1,0 1-1,1-1 1,-1 0-1,0 0 1,0 0-1,0 0 1,0 0-1,0-1 1,-1 0-1,1 1 1,-1-1-1,1 0 1,-1 0-1,0 0 1,0-1-1,-1 1 1,1 0-1,0-1 1,-1 1-1,1-4-25,0-1 13,-1 1 0,0-1 0,0 1 0,-1-1 0,0 0 0,0 1 0,0-1 0,-1 0 0,-1 1 0,1-1-1,-1 1 1,0-1 0,-1 1 0,0 0 0,0 0 0,0 0 0,-1 0 0,0 1 0,-1-2-13,-1 0 4,-1-1-1,1 1 1,-1 0 0,-1 1-1,1-1 1,-1 2 0,-1-1-1,1 1 1,-1 0 0,0 1-1,-1 0 1,1 0 0,-8-2-4,16 6-31,4 1 28,14-1 53,26 0 45,-39 1-105,86 1-1536,-3 0-6001,-58-3 1446</inkml:trace>
</inkml:ink>
</file>

<file path=ppt/ink/ink1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7:12.91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1469 237 9376,'-6'-17'1178,"3"11"-797,1-1 0,-1 1-1,0 0 1,0 0 0,0 0-1,-1 0 1,0 1 0,-1-2-381,-6-4 169,0 0 1,0 0 0,-1 1-1,-1 1 1,0 0 0,-5-2-170,-7-3 108,0 1 1,-1 2 0,-5-2-109,2 4 276,0 0 1,-1 3-1,0 0 0,-27-1-276,-12 3 1284,-46 3-1284,72 4 106,-1 1 0,1 2 0,0 2 1,0 2-1,1 1 0,1 3 0,-13 6-106,4 2-2,2 2-1,0 2 1,2 2-1,0 2 0,-27 26 3,54-40 12,1 1-1,0 1 1,2 0 0,0 2-1,1 0 1,1 0-1,0 2 1,2-1-1,1 2 1,0 0-1,2 0 1,1 0-1,-4 18-11,5-12 38,2-1 0,1 2 0,1-1-1,2 0 1,0 1 0,3-1 0,0 1-1,1-1 1,2 0 0,1 0 0,6 14-38,-3-15 26,1-1 1,1 0 0,1 0-1,1-2 1,2 1 0,0-2-1,2 0 1,1-1 0,17 19-27,2-8 18,1-1 0,1-1 0,2-3 0,1-1 0,40 19-18,-51-31 47,1-1 0,0-2 0,24 6-47,21 1 126,5-2-126,-27-7 41,1-3-1,46 1-40,-68-8 4,1-2 0,0-1 0,-1-1 0,1-3 0,5-2-4,-10 1 2,-1-1-1,1-2 0,-1-1 0,-1-2 0,0 0 1,-1-2-1,-1-1 0,0-1 0,11-11-1,9-10 65,-3-2-1,15-19-64,-35 33 73,-1-1 0,-2 0 0,0-2 0,12-25-73,-9 4 191,-1-1 0,-3-1-1,-2 0 1,1-14-191,-9 24 304,-2 0 0,-1 0 0,-1-26-304,-4 39 220,-1 0 0,-2-1 0,-1 1 0,-5-24-220,4 32 78,-1 1-1,0 0 1,-2 0-1,0 0 1,-1 1-1,-1 0 1,-1 0 0,-1 1-1,0 0 1,-1 1-1,-7-7-77,2 4 36,0 1-1,-2 0 0,0 2 0,-1 0 1,-16-9-36,21 15-18,-1 2 1,-1 0-1,0 0 1,0 2 0,0 0-1,-1 1 1,0 1 0,-15-2 17,-4 2-246,-1 3-1,1 1 1,0 2 0,-1 1 0,1 2 0,0 2 0,-10 3 246,18-3-774,0 2 0,1 1 0,0 1 0,0 1 1,1 1-1,1 2 0,0 1 0,1 0 0,-2 5 774,-52 43-7573</inkml:trace>
</inkml:ink>
</file>

<file path=ppt/ink/ink1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7:13.58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4 455 7712,'-4'4'4071,"5"-5"-1410,8-9-409,15-17-1791,-16 16-406,0 0 0,-1-1 0,-1 0 1,0 0-1,-1 0 0,0 0 0,-1-1 1,0 0-1,-1 0 0,1-12-55,0-6 111,-2-1 0,-1 0 0,-3-31-111,2 50-9,-1-1 0,-1 1 0,0 0 0,-1-1-1,-1 1 1,0 0 0,-1-2 9,5 15-3,-1-1 0,1 1 0,0-1 0,0 1-1,0-1 1,-1 1 0,1-1 0,0 1 0,-1 0 0,1-1 0,0 1-1,-1-1 1,1 1 0,-1 0 0,1-1 0,-1 1 0,1 0 0,0-1-1,-1 1 1,0 0 3,1 0-5,-1 0 1,1 0-1,0 0 0,-1 0 0,1 0 0,0 0 0,0 1 0,-1-1 0,1 0 0,0 0 1,-1 0-1,1 0 0,0 1 0,-1-1 0,1 0 0,0 0 0,0 1 0,0-1 0,-1 0 1,1 0-1,0 1 0,0-1 0,0 0 0,-1 1 5,-9 25-196,8-19 193,-10 37 66,2 1 0,2 0-1,2 1 1,0 45-63,5-64 60,2 0-1,0 0 0,2-1 1,3 14-60,-2-22 31,1 0 1,0 0-1,1-1 1,1 0-1,1 0 1,8 14-32,-13-26 20,0 1 1,1-1 0,0 1 0,0-1-1,0 0 1,1 0 0,-1-1-1,1 1 1,0-1 0,1 0-1,-1-1 1,1 1 0,-1-1-1,1 0 1,0 0 0,0-1 0,1 0-1,-1 0 1,0 0 0,1-1-1,-1 0 1,1 0 0,-1-1-1,1 1 1,1-2-21,4 0-133,0 0-1,0-1 1,1-1-1,-2 0 1,1 0-1,0-1 1,-1-1-1,1 0 1,3-3 133,-7 3-842,1 0 0,-1-1 1,0 0-1,0 0 0,-1-1 1,0 0-1,3-4 842,5-10-6165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329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21 49 8736,'-13'-6'3232,"13"6"-2528,-5 0-192,2 0 1056,6 0-960,-3-2 607,5 2-703,3-9-352,5 2-128,6-8 32,5 6-32</inkml:trace>
</inkml:ink>
</file>

<file path=ppt/ink/ink1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7:13.91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5 189 9216,'-5'-17'3424,"10"14"-2656,4-1-224,0 1 608,8-6-736,6-3 767,3 0-703,10-2-96,7-3-224,19-7-64,12 5-32,7 0-192,-3 3 64,-7 8-2655,-8 1 1503,-16 2-6496</inkml:trace>
</inkml:ink>
</file>

<file path=ppt/ink/ink1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7:46.35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1504 250 5408,'-3'0'306,"0"1"1,0-1-1,0 1 1,1 0-1,-1-1 1,0 1-1,1 1 1,-1-1-1,1 0 1,-1 0-1,1 1 1,-1 0-1,1-1 1,0 1-1,0 0 1,0 0-1,-1 1-306,3-3 194,-1-1-1,0 1 1,0-1-1,1 0 1,-1 1-1,0-1 1,1 0-1,-1 1 1,1-1-1,-1 0 1,1 0-1,-1 1 1,1-1 0,0 0-1,-1 0 1,1 0-1,0 0 1,0 0-1,-1 0-193,-12-31 1043,7 17-504,1 4-449,-2 0 0,1 1 0,-1 0 0,-1 0 0,0 1 0,0 0 0,0 0 0,-2 1 0,1 0 0,-1 0 0,0 1 0,0 1 0,-1 0 0,-3-2-90,-16-6 111,-1 2-1,-1 0 0,0 2 0,-23-4-110,21 8 6,-2 0 1,1 3-1,0 1 0,-1 1 1,1 2-1,-1 1 0,-18 5-6,-13 5 14,0 3 0,1 3-1,-28 12-13,61-18 50,1 2-1,1 1 0,0 1 0,-28 20-49,38-21 8,1 0 1,1 1-1,0 2 1,1 0-1,1 0 1,0 2-1,0 3-8,-12 18-15,3 2 0,2 0-1,1 2 1,-5 19 15,16-31-15,1-1 0,1 1 1,2 1-1,2 0 1,1 0-1,-1 32 15,5-29-22,2 0 0,1 0 0,1 0 0,3 0 0,1 0 0,1-1-1,5 9 23,-2-13 18,1-1-1,2-1 1,0 0-1,3 0 1,0-2-1,1 0 1,2-1-1,1-1 1,1-1-1,1-1 0,15 11-17,-2-7 48,1 0 0,1-3 0,2-1 0,0-2 0,1-2 0,1-1 0,38 10-48,-44-19-13,0-1 0,1-2-1,1-2 1,-1-1 0,1-2-1,4-2 14,22 1 65,0-3 0,0-3-1,0-3 1,0-2 0,-2-4-1,1-2 1,-2-2 0,33-17-65,-52 18 47,30-13-23,-1-4 1,0-2-25,-55 26 29,1 0 0,-2-1 1,0-1-1,0 0 0,-1-2 1,0 1-1,-1-1 0,-1-1 1,0 0-1,-1-1 0,-1 0 1,-1-1-1,0 0 0,-1-1 1,-1 1-1,2-6-29,-2-3 83,-1 1-1,-1-1 1,-1 0 0,-1 0-1,-2 0 1,0 0 0,-2 0-1,-1 0 1,-1 0 0,-1 0-1,-1 0 1,-1 1 0,-1-1-1,-6-9-82,-6-11 137,-1 0 0,-3 1 0,-17-24-137,22 42 39,-2 1 0,-1 0 0,0 2 0,-2 0 1,-1 2-1,-15-11-39,5 6 10,-2 2 1,-1 2 0,0 1-1,-9-2-10,17 11-73,-1 2-1,0 0 0,0 2 0,-1 1 0,0 1 1,-17 0 73,12 3-1109,-1 2 1,1 2 0,-1 1 0,1 2 0,-12 2 1108,-15 7-2240</inkml:trace>
</inkml:ink>
</file>

<file path=ppt/ink/ink1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7:46.35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11 242 4736,'0'-2'195,"-1"0"142,0-1 0,1 1 0,-1-1 0,0 1 0,0-1 0,-1 1 0,0-2-337,2-1 685,-1-1-1,1 0 1,0 0-1,0 0 1,1 0-1,0-1-684,1 0 410,0-1 0,0 1 0,1 0 0,0 0 0,0 0 0,1 0 1,3-4-411,4-5 399,1 1 0,6-6-399,-15 17 9,2 0-1,-1 1 0,0 0 1,1 0-1,0 0 0,-1 0 1,1 1-1,0 0 0,0 0 1,1 0-1,-1 1 0,0-1 1,0 1-1,1 0 0,2 1-8,0-1-15,-1 0-1,1 1 0,-1 0 0,1 1 1,-1 0-1,0 0 0,1 1 0,-1-1 1,0 1-1,0 1 0,2 0 16,-6-1-6,0 0-1,0 0 1,0 0-1,0 1 1,0-1-1,0 0 0,-1 1 1,1 0-1,-1 0 1,0 0-1,1 0 1,-1 0-1,-1 0 1,1 1-1,-1-1 1,1 0-1,-1 1 1,0 0-1,0-1 1,0 1-1,-1-1 1,1 1-1,-1 0 0,0 2 7,0 11 5,-1 1-1,0-1 0,-2 0 0,-3 14-4,3-14 44,-5 16 109,-9 25-153,7-27 215,-4 25-215,12-47 39,2-9-37,0 0 0,0 0 0,0 0 0,0 0 0,0 0 1,0 0-1,0 0 0,0 0 0,0 0 0,0 0 0,0 0 0,0 0 0,0 0 1,0 0-1,0 0-2,7-10 9,176-246 743,-149 213-553,-19 25-42,-1-1-1,11-18-156,-25 36 13,1 0 0,0-1 0,-1 1 0,1 0 0,-1 0 0,1-1 0,-1 1-1,1 0 1,-1-1 0,0 1 0,0 0 0,1-1 0,-1 1 0,0-1 0,-1 1 0,1 0 0,0-2-13,0 2 8,-1 1 0,1-1 0,-1 0 0,1 0 0,-1 1 0,1-1 0,-1 0 0,1 1 0,-1-1 0,1 1 0,-1-1 0,0 1 0,0-1 0,1 1 0,-1 0 0,0-1 0,1 1 0,-1 0 0,0-1 0,0 1 0,0 0-8,-4-1 11,1 0 1,-1 1-1,1 0 1,-1 0-1,1 0 0,-1 1 1,1-1-1,-1 1 1,0 0-12,-2 1 28,-1 1 1,1-1-1,-1 1 1,1 1-1,0-1 1,0 2-1,1-1 1,-1 0-1,1 1 1,0 0-1,0 1 1,0 0-1,1-1 1,0 2-1,0-1 1,1 0-1,-4 7-28,2-2 10,1 0 0,0 0-1,0 1 1,1-1 0,0 1-1,1 0 1,1 0 0,0 0-1,0 1 1,1 11-10,1-17 15,0-1-1,1 0 0,0 0 1,0 1-1,0-1 0,1 0 1,-1 0-1,1 0 1,1 0-1,-1-1 0,1 1 1,0 0-1,1-1 1,-1 0-1,4 4-14,-1-3 5,0-1-1,0 1 1,1-1-1,-1 0 1,1 0 0,0-1-1,1 0 1,-1 0 0,1-1-1,0 0 1,6 2-5,42 7-704,1-4 170</inkml:trace>
</inkml:ink>
</file>

<file path=ppt/ink/ink1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7:46.35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1234 268 4896,'45'-14'2192,"-31"9"-2049,-3 2 496,-1 0 0,0-2 1,5-1-640,-13 5 193,0 0 1,0 0 0,0 0 0,-1 0 0,1-1 0,0 1 0,-1-1-1,1 1 1,0-1 0,-1 1 0,0-1 0,1 0 0,-1 0-1,0 0 1,0 0 0,0 0 0,0 0 0,0 0 0,0-1-194,-1-1 144,0-1 1,0 1-1,0 0 1,0 0-1,-1 0 1,1 1 0,-1-1-1,0 0 1,-1 0-1,1 0 1,-1 0-1,0-1-144,-6-9 249,0 0-1,-5-6-248,7 11 131,2 4-106,0-1 0,0 1-1,-1 0 1,0 1 0,0-1 0,0 1-1,-1 0 1,0 0 0,1 1 0,-1-1-1,0 1 1,-1 1-25,-8-4 58,0 0 0,0 2-1,-1 0 1,-4 0-58,-17-1 124,-1 1-1,1 2 1,-1 2-1,0 2 1,1 1 0,-28 6-124,18 0 3,0 2 1,0 2 0,2 2-1,0 2 1,0 2 0,2 2 0,0 1-1,2 3 1,1 1 0,-13 12-4,-2 4 47,1 3 1,3 1-1,-23 29-47,57-56-3,1 1-1,0 0 0,2 1 0,1 1 1,0 0-1,2 0 0,0 1 0,2 1 1,1 0-1,0 0 0,0 9 4,4-8 13,1 1 0,1 0 0,1 0 0,2 0 0,0 0 0,2 0 0,0-1 0,6 17-13,0-9 25,1 0 0,2 0 1,1-2-1,1 1 1,2-2-1,7 10-25,-9-18 7,1-2 0,1 1 1,1-2-1,1-1 0,1 0 0,15 11-7,11 5 51,1-2-1,33 16-50,-43-29 10,1-1 0,1-2-1,1-1 1,0-2 0,1-2 0,9 0-10,16 1 50,0-4-1,0-2 1,46-2-50,-69-5 12,0-3-1,0 0 1,0-3-1,-1-2 1,-1-1-1,4-3-11,-12 2 12,0-2-1,-1-1 1,0-2-1,-1-1 1,-1-1-1,-1-1 0,19-18-11,-19 13 7,-2-1-1,-1-1 0,-2-2 0,0 0 1,-2-1-1,10-19-6,-19 27 19,0 0 1,-1 0-1,-2-1 1,0 0 0,-1-1-1,-1 0 1,-1 0-1,-2-1 1,2-11-20,-2-13 188,-1 0 0,-3 1 0,-2-1 0,-5-29-188,4 56 83,0 0 0,-2 0 0,0 0 0,-1 0 0,-2 1 0,0 0 0,-1 1-1,0 0 1,-10-13-83,-3 0 33,-1 0 1,-1 2-1,-1 1 0,-2 2 0,-10-8-33,22 21-16,-1 1 1,0 1-1,0 1 1,-1 0-1,-1 1 1,0 1-1,0 1 1,-1 0 0,0 2-1,-10-3 16,1 3-105,0 1 0,0 2 0,-1 0 0,1 2-1,-1 1 1,1 2 0,-17 2 105,20 0-652,1 1 0,0 0 0,0 2 0,0 1 0,1 0 0,0 2 0,1 1 0,-5 3 652,3 1-6085,-14 11 6085,-14 17-4261</inkml:trace>
</inkml:ink>
</file>

<file path=ppt/ink/ink1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7:46.35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41 24 7296,'-11'-16'2368,"10"15"-2318,1 1 0,0-1-1,-1 1 1,1-1 0,0 1 0,-1-1 0,1 1 0,-1 0 0,1-1 0,-1 1 0,1 0 0,-1-1-1,1 1 1,-1 0 0,1 0 0,-1-1 0,1 1 0,-1 0 0,1 0 0,-1 0 0,0 0 0,1 0 0,-1 0-1,1 0 1,-1 0-50,0 0 177,0 0-150,1 0 0,0 0 1,-1 0-1,1 0 0,-1 0 1,1 0-1,0 0 0,0 0 1,-1 0-1,1 1 0,0-1 1,-1 0-1,1 0 0,0 0 1,-1 1-1,1-1 1,0 0-1,0 0 0,0 1 1,-1-1-1,1 0 0,0 1 1,0-1-1,0 0 0,0 1 1,-1-1-1,1 0 0,0 1 1,0-1-1,0 0 0,0 1 1,0-1-1,0 0 0,0 1-27,-3 16 108,2-14-15,0 10 166,-1 0 0,2 0 0,-1 0 0,2 0 0,0 0 0,0 0 0,1 0 0,1 0 0,0-1 0,2 3-259,-3-9 22,0 0 1,1 0-1,0 0 1,1 0-1,-1-1 1,1 1-1,0-1 1,0 0-1,1 0 1,-1 0-1,1-1 1,0 0 0,1 0-1,-1 0 1,1 0-1,-1-1 1,1 0-1,0 0 1,0-1-1,5 2-22,-4-2 20,0-1 0,0 0-1,1 0 1,-1-1 0,0 0-1,0 0 1,0-1 0,0 1-1,0-2 1,0 1 0,0-1 0,0 0-1,3-1-19,-3 0 16,0-1-1,-1 1 0,1-1 1,0 0-1,-1-1 1,0 0-1,0 0 0,-1 0 1,1-1-1,-1 1 1,0-1-1,-1 0 0,1-1 1,-1 1-1,0-1 1,-1 0-1,1-1-15,4-10 107,-1 0 1,-1-1-1,0 1 1,-2-1-1,0 0 1,0-8-108,-3 9 149,-1 15-190,0 6-174,2 48 21,4 12 194,-5-57-8,5 36 16,3-2 1,1 1 0,3 3-9,18 75-5,-24-84 43,-1 0 1,-1 0-1,-2 1 0,-2-1 1,-2 23-39,-1-24 36,-2-1 1,-2 0-1,-4 14-36,7-38 4,1-1-1,-1 1 1,0 0 0,-1-1-1,0 1 1,-1-1 0,0 0-1,0-1 1,0 1-1,-1-1 1,0 0 0,0 0-1,-1-1 1,-5 4-4,10-8 32,-1 0 0,0 0 0,0 0 0,0 0 0,0-1 0,0 1 0,0-1 0,0 0 0,0 0 0,-1 0 0,1-1 0,0 1 0,-1-1 0,1 1 0,0-1 0,-1 0 0,1 0 0,0-1 0,-1 1 0,1-1 0,0 0 0,-1 0 0,1 0 0,0 0 0,0 0 0,0-1 0,0 1 0,0-1 0,0 0 0,0 0 0,1 0 0,-1 0 0,1 0 0,-1-1 0,1 1 0,-1-2-32,-3-3 61,0-1 0,1 0 0,0 0 0,1 0 0,-1-1 0,2 1 0,-1-1 0,1 0 0,0 0 0,1-1 0,0 1 0,1 0 0,0-1 0,0 1 0,1-1 0,0-1-61,1-5 15,0 0 0,2 0 0,-1 0-1,2 1 1,0-1 0,1 1 0,1 0-1,0 0 1,2-2-15,0 2-5,1 1 0,0 1 0,1-1 1,1 2-1,0-1 0,0 2 0,7-5 5,18-14-926,37-23 926,-6 11-539</inkml:trace>
</inkml:ink>
</file>

<file path=ppt/ink/ink1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7:46.35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1432 122 5824,'4'-20'1866,"-4"20"-1845,0 0 0,0 0 1,0 0-1,0-1 0,0 1 0,0 0 0,0 0 0,0 0 0,0 0 0,0-1 0,0 1 0,0 0 0,0 0 0,0 0 0,0-1 0,0 1 0,0 0 0,0 0 0,0 0 0,0 0 0,0-1 0,0 1 0,0 0 0,0 0 0,0 0 0,0 0 0,0-1 0,-1 1 0,1 0 0,0 0 0,0 0 0,0 0 0,0 0 0,0 0 0,-1-1-21,-15-10 827,-1 0 0,0 0-1,-1 2 1,0 0 0,-13-4-827,10 6 285,0 1 0,-1 1 1,0 0-1,0 2 0,0 0 1,-2 2-286,-19-1 23,1 3 0,-1 1 0,-32 6-23,62-6 0,-73 11 53,-82 24-53,133-27 92,0 1-1,1 2 1,1 1-1,0 1 1,1 2 0,-21 16-92,11-3 22,0 2 1,3 2 0,0 2-1,-12 16-22,22-19 24,2 0 0,1 2 0,1 1 0,-15 31-24,27-42 74,1 1 0,2 0 0,1 0 0,0 1 0,2 0 0,2 1 0,-3 26-74,5-18 57,1 1 1,2-1-1,2 1 0,1-1 1,2 1-1,1-2 1,2 1-1,1-1 1,2 0-1,8 14-57,-6-19 18,1-1 1,2-1-1,0 0 0,2-2 0,1 1 0,1-2 0,2-1 0,0-1 0,1 0 0,2-2 0,21 15-18,-4-7 17,2-2 0,1-2 1,1-1-1,16 3-17,-17-11 95,1-3-1,1-2 1,0-1 0,33 1-95,-36-7 67,0-1 0,0-2 0,0-2 0,0-2 0,0-2 0,-1-2 0,0-1 0,0-3-1,31-12-66,-26 6 110,0-2-1,-1-3 0,-1-1 1,-1-3-1,-2-1 0,25-22-109,-28 16 132,-2-1 0,-2-3 0,-1-1 0,10-17-132,-22 23 124,-1-1 0,-1-1 0,-2-1-1,3-11-123,3-14 291,-2-2 1,-1-6-292,-8 24 216,-3-1 1,-1-1-1,-3 1 1,-1-1-1,-3-1-216,-3 9 97,-1 0 0,-3 0 0,-1 1 0,-1-1 0,-3 1 0,-2-5-97,4 21-7,0 0-1,-2 1 1,0 0 0,-1 0 0,-1 0 0,-2 1 7,2 3-24,-1 1 1,0 1-1,-1 0 0,-1 1 1,0 0-1,0 1 0,-1 0 1,-1 2-1,0 0 0,-1 0 1,-17-6 23,-5 0-26,0 2 1,-1 2-1,-1 1 0,-30-3 26,20 6-29,-1 3 0,0 2-1,0 2 1,-19 3 29,21 1-718,1 2 0,0 2 0,-11 4 718,34-4-1311,0 0 0,0 1-1,1 1 1,0 2 0,1 1 0,-20 12 1311,-3 12-3013</inkml:trace>
</inkml:ink>
</file>

<file path=ppt/ink/ink1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7:46.35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281 182 6144,'-2'-3'414,"2"3"-364,0-1 0,0 1 0,0 0 0,0 0 0,0 0 0,0-1-1,0 1 1,0 0 0,0 0 0,0 0 0,0-1 0,0 1 0,0 0 0,0 0 0,0 0 0,0-1-1,0 1 1,0 0 0,-1 0 0,1 0 0,0 0 0,0-1 0,0 1 0,0 0 0,-1 0 0,1 0 0,0 0-1,0 0 1,0 0 0,0 0 0,-1-1 0,1 1 0,0 0 0,0 0 0,0 0 0,-1 0 0,1 0 0,0 0-1,0 0 1,0 0 0,-1 0 0,1 0 0,0 0 0,0 0 0,0 0 0,-1 0 0,1 0 0,0 0 0,0 1-1,0-1 1,-1 0 0,1 0 0,0 0 0,0 0-50,-3 0 458,1 1 0,0-1 0,0 0 0,0-1 0,-1 1 0,1 0 0,0-1 0,0 1 0,0-1 0,0 1 0,-1-1-458,-31-11-333,26 9 583,-29-8 643,-2 1 0,-15-1-893,-19-4 976,164-5-1051,65-16 241,133-14-166,-280 49-24,0 0 77,-9 1-54,0 0 0,0 0 1,0 1-1,0-1 0,0 0 0,0 0 0,0 1 0,0-1 0,0 0 1,0 0-1,0 1 0,0-1 0,-1 0 0,1 0 0,0 1 0,0-1 1,0 0-1,0 0 0,0 0 0,-1 1 0,1-1 0,0 0 0,0 0 0,0 0 1,-1 0-1,1 1 0,0-1 0,0 0 0,-1 0 0,1 0 0,0 0 1,0 0-1,-1 0 0,1 0 1,-16 16-39,1 0 0,1 1 1,0 1-1,1 0 0,1 1 1,0 0-1,2 1 0,-2 5 39,5-10 8,1-1 0,0 2-1,2-1 1,-1 1 0,2-1-8,2-10 31,0 0 1,0 0 0,1 0-1,0 0 1,0 0 0,0 0-1,1 0 1,-1-1 0,1 1-1,0 0 1,0 0 0,1 0-1,0-1 1,0 1 0,0-1-1,0 1 1,1-1-1,1 2-31,-3-4 6,0-1 0,1 1-1,-1-1 1,1 0 0,-1 1-1,1-1 1,0 0 0,0 0-1,-1 0 1,1 0-1,0 0 1,0-1 0,0 1-1,0-1 1,0 1 0,0-1-1,0 1 1,0-1-1,0 0 1,0 0 0,0 0-1,0 0 1,0-1 0,0 1-6,7-2-35,0 0 1,0-1 0,-1 0 0,1 0-1,0-1 35,15-6-38,-14 8 4,-1-1 0,0 2 1,0-1-1,1 1 0,7 0 34,-13 1-7,0 0-1,0 1 0,0-1 0,0 1 0,0-1 1,0 1-1,0 0 0,0 1 0,0-1 1,0 1-1,-1-1 0,1 1 0,-1 0 0,3 2 8,0 2-11,1 1-1,-1 0 1,-1 0-1,1 0 0,-1 1 1,0 0-1,-1 0 0,0 0 1,0 1-1,-1-1 0,1 6 12,5 19 45,-1-1-1,1 18-44,-6-28 45,4 21-36,-1 0 0,-3 0 0,-2 1 0,-1-1 1,-3 1-1,-1-1 0,-5 17-9,5-42 1,0-1-1,-1 1 1,-2-1 0,1 0 0,-2 0-1,0-1 1,-1 0 0,-8 10-1,10-16 21,0-2 1,-1 1-1,0-1 0,0 0 0,0 0 1,-1-1-1,-1 0 0,1-1 0,-1 0 1,0 0-1,0-1 0,-1-1 1,0 1-1,-2-1-21,6-2 86,1 0 1,-1-1 0,1 0-1,-1 0 1,0 0-1,1-1 1,-1 0-1,0-1 1,0 1 0,1-1-1,-1-1 1,1 1-1,-1-1 1,1 0 0,0 0-1,-1-1 1,0 0-87,5 1 36,-1 0 1,1 0-1,0 0 1,0 0-1,-1 0 1,1-1-1,1 1 1,-1 0-1,0-1 1,0 0-1,1 1 1,0-1-1,-1 0 1,1 0 0,0 0-1,0 1 1,1-1-1,-1 0 1,1 0-1,-1 0 1,1-1-37,0-8 100,0-1-1,1 1 1,0 0 0,2-7-100,-2 13 34,8-43 51,2 1 1,3 0 0,2 1-1,6-12-85,19-34-6,30-46 6,-28 59-711,4 3 0,3 1-1,30-31 712,-27 48-1072</inkml:trace>
</inkml:ink>
</file>

<file path=ppt/ink/ink1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7:46.35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904 155 5056,'2'-2'285,"-1"0"1,1 0-1,0 0 1,-1-1-1,0 1 0,1 0 1,-1-1-1,0 1 1,0 0-1,0-1 1,-1 1-1,1-1 1,0 0-1,-1 1 0,0-1 1,1 1-1,-1-1 1,-1-1-286,1 1 245,-1 0 0,0-1 0,1 1 0,-2 0-1,1 0 1,0 0 0,-1 0 0,1 0 0,-1 0 0,0 0 0,0 0 0,0 1 0,-1-1-245,-3-4 149,0 2 0,0-1 0,-1 1 1,0 0-1,0 0 0,-1 1 0,1 0 0,-1 0 0,0 1 0,0 0 0,-2-1-149,-6 1 52,1 0-1,0 1 0,-1 0 0,0 1 1,1 1-1,-12 2-51,-16 2 156,-34 9-156,40-6 86,0 2 0,1 2 0,0 2 0,-25 12-86,39-15-8,1 2 0,1 0-1,0 1 1,1 0 0,0 2-1,2 0 1,-1 1 0,-2 5 8,-3 6 7,2 0 1,0 2-1,2 0 1,1 2-1,-10 23-7,16-29 16,3 1 0,0-1 0,1 2 0,2-1 0,0 1 0,2 0 0,0 21-16,2-3-36,3-1-1,1 1 1,3 0 0,3 8 36,-2-18 7,3-1 1,0-1 0,3 1-1,0-2 1,14 25-8,10 10 45,14 16-45,-27-48 47,2-1 0,1-2 1,7 6-48,-14-19 76,0-2 0,1 0 0,1-2 0,0 0 1,1-1-1,1-1 0,0-1 0,1-1 0,0-2 0,21 7-76,-13-8 87,1 0-1,0-2 0,0-2 0,0-1 0,0-2 0,0 0 0,0-3 0,12-2-86,5-3 128,0-2-1,0-2 0,-1-2 0,44-20-127,-56 18 179,0-2 1,-2-1-1,0-3 0,-1 0 0,-1-2 0,17-16-179,-33 23 80,-1 0-1,-1-1 1,-1 0-1,0-1 0,-1-1 1,-1 0-1,-1-1 1,-1 0-1,0 0 0,5-19-79,-1-6 157,-1 0-1,-3 0 0,-2-1 0,2-37-156,-8 38 212,-1 0 0,-3-1-1,-1 1 1,-3 0 0,-1 1-1,-2-1 1,-3 2 0,-1-1 0,-2 2-1,-4-5-211,12 29 30,-1 1-1,-1 1 1,0-1-1,-1 2 1,-1-1 0,0 1-1,-1 1 1,-1 0-1,0 1 1,-1 0-1,0 1 1,-1 1-1,-3-2-29,-12-4-56,0 1 0,-1 2 0,-1 1 0,0 1 0,0 2 0,-1 1 0,0 2 0,-1 1 0,-31-2 56,17 5-448,0 3 0,0 1-1,1 2 1,-1 3-1,1 1 1,-38 12 448,59-11-765,0 1 0,0 1 1,1 1-1,1 2 1,0 0-1,0 1 0,1 2 1,-18 15 764,-19 23-6912</inkml:trace>
</inkml:ink>
</file>

<file path=ppt/ink/ink1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7:46.35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30 55 5984,'1'-3'348,"0"1"0,0-1-1,1 1 1,-1 0 0,1-1 0,-1 1 0,1 0 0,0 0-1,0 0 1,1-1-348,9-9 2026,-5-2 851,-8 12-1503,-6 5-1177,2 0-152,1 0 1,0 1 0,0-1 0,0 1-1,0 0 1,1 0 0,0 0 0,0 1 0,0-1-1,0 1 1,0 0 0,-1 4-46,1-2 47,1 1 1,0-1 0,1 0-1,0 1 1,0-1-1,0 0 1,1 1 0,0 6-48,1 1 33,2 0 0,-1 0 0,2 0 0,0 0 0,1-1 0,0 0 0,1 0 0,7 12-33,-9-19 16,0 0 0,0-1-1,1 0 1,0 0 0,0 0-1,1-1 1,0 1 0,0-1 0,0-1-1,0 1 1,1-1 0,0 0 0,-1 0-1,1-1 1,1 0 0,-1 0-1,6 1-15,-6-3 60,-1 1 0,1-1 0,0-1 0,-1 1 0,1-1 0,0 0 0,-1-1 0,1 1 0,0-1 0,-1-1 0,1 1 0,-1-1 0,0 0 0,1-1 0,-1 1 0,0-1 0,0 0 0,-1-1 0,1 1 0,3-4-60,-1-1 89,0 1-1,-1-1 1,0-1 0,-1 1 0,0-1-1,0 0 1,0 0 0,-2-1 0,1-1-89,10-24 669,9-33-669,-20 53 153,0 4-74,-1 2 19,0 1 0,-1 0 0,0-1 0,0 0 0,-1 1 0,0-5-98,-6 41 69,4-14-63,1-1 0,0 0 0,1 1 0,0-1 1,1 0-1,0 0 0,1 0 0,5 11-6,-1-3-1340,2 0-1,0 0 1,2-1 0,10 16 1340,0-8-8090</inkml:trace>
</inkml:ink>
</file>

<file path=ppt/ink/ink1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7:46.35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622 163 8384,'4'-9'940,"-3"7"-763,0 1 0,0-1-1,0 0 1,-1 1 0,1-1 0,-1 0 0,1 0 0,-1 1 0,0-1 0,1 0 0,-1 0 0,0 1 0,0-1-1,0 0 1,-1 0 0,1-1-177,-3-33 1345,3 28-928,0 1-1,0-1 0,-1 1 0,0-1 0,0 1 0,-3-6-416,4 11 49,-1 0-1,0 1 1,0-1-1,0 0 1,0 1-1,0-1 1,0 1-1,0-1 1,-1 1-1,1 0 1,0-1-1,-1 1 1,1 0-1,-1 0 1,0 0-1,1 0 0,-1 0 1,0 0-1,1 1 1,-1-1-1,0 1 1,0-1-1,0 1 1,1-1-1,-1 1 1,0 0-1,0 0 1,0 0-1,-1 0-48,-7 1 41,0 0-1,0 1 0,0 0 1,-10 3-41,4 0-2,-16 3 28,1 2-1,0 1 0,1 1 1,0 2-1,-6 5-25,18-8 72,0 0 1,1 2-1,0 0 0,1 0 0,1 2 0,0 0 0,1 0 0,-12 18-72,3 3 60,3 1 0,0 1-1,3 1 1,1 0 0,-1 11-60,6-16 5,2 1 0,2-1 0,1 2 0,2-1 0,1 1 0,1-1 0,3 15-5,2-10 33,1 0 0,2 0 1,1-1-1,2 0 0,2 0 0,7 12-33,-12-33-13,2 0 0,0-1 0,0-1 0,2 1 0,0-2 0,1 1 0,0-1 0,1-1 0,1 0 0,0-1-1,6 4 14,48 34 75,2-3 0,1-3-1,35 14-74,-73-43 6,1-1-1,1-1 1,0-2-1,1-2 1,0-1-1,0-1 1,2-2-6,8-1 19,0-1 0,0-3 0,0-1 0,1-3 0,16-4-19,-30 2 52,-2-1 0,1-2 1,-1-1-1,8-5-52,113-52 133,-127 54-97,16-7 183,0-2-1,2-5-218,-23 14 67,0-2 0,-1-1 1,-1 0-1,0-1 1,0-1-68,8-12 104,-2-1 1,-1 0 0,-2-2 0,-1 0 0,-1-2-1,-2 0 1,-1 0 0,-2-2 0,8-32-105,-13 35 132,-1 0 1,-2 0-1,-1-1 0,-1 0 1,-3 0-1,0 0 1,-2 0-1,-2 0 1,-1 0-1,-1 1 1,-3-2-133,4 17 53,-1 0 0,-1 1 0,-1 0 0,0 0 0,-1 1 0,-1 0 0,0 0 0,-2 2 0,1-1 0,-2 1 0,0 1 0,0 0 0,-1 1 0,-1 0 0,0 1 0,-1 1 0,-1 0-53,-20-11-24,-1 2 0,-1 1 0,-1 3 0,0 1 0,-1 1 0,-1 3 0,0 1 0,0 3 0,0 1 0,-1 2 0,1 1 0,-10 3 24,-45 3-401,0 4 0,-60 15 401,119-16-900,1 2 0,1 2 1,0 1-1,0 2 0,1 1 1,1 2-1,1 1 0,-5 4 900,-30 29-2442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330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148 97 8384,'3'-9'1005,"-3"7"-728,1 0-1,-1 0 1,1 0-1,-1 0 1,0 0-1,0 0 1,0 0-1,0 0 1,0-1-1,0 1-276,0-3 459,0 0-1,0 1 0,0-1 1,-1 1-1,1-1 0,-2-2-458,2 6 144,-1-1 1,0 0-1,1 1 1,-1-1-1,1 1 0,-1 0 1,0-1-1,1 1 0,-1-1 1,0 1-1,0-1 0,0 1 1,0 0-1,0 0 0,0 0 1,0 0-1,-1 0 0,1 0 1,0 1-1,0-1 0,-1 0-144,0 0 36,0 1-1,0 0 0,0-1 0,0 1 0,0 0 1,0 0-1,-1 0 0,1 0 0,0 1 0,0-1 1,0 0-1,0 1 0,0 0 0,0 0 0,0 0 1,0 0-1,0 1 0,0-1 0,0 1 0,1-1 1,-1 1-1,0 0-35,0 1-5,0-1 0,1 0 0,-1 0 0,1 0 0,-1 0 1,1 1-1,0-1 0,-1 1 0,2 0 0,-1 0 0,0-1 0,0 1 0,0 0 1,1 0-1,-1 0 0,1 0 0,0 0 0,0 0 0,0 0 0,0 0 0,0 0 5,0 3 7,2 0-1,-1 0 0,0 0 0,1 0 0,0 0 0,0-1 0,0 0 0,1 0 0,-1 1 0,2 0-6,0 3 31,1 0 1,-2 0-1,2 4-31,0 0 1,-2 0 1,-1 1-1,1-1 0,-1 0 1,0 1-1,-1-1 0,0 1 1,-1-1-1,0 2 0,0-2 1,-2 1-1,0 4-1,-1 3 6,-2 0 0,0-1-1,0 0 1,-1 0 0,-1-1 0,-4 7-6,-3 4 235,0 0 1,-2-2-1,-9 12-235,21-34 131,1-1 65,11-5-208,0-2-49,-3-1 18,0 2 0,1 0 0,-1 0 1,5 0 42,-9 1-7,0 1 1,1-1 0,-1 0 0,0 0 0,1 1 0,-1-1-1,0 0 1,1 1 0,-1 0 0,0-1 0,0 1 0,0 0-1,1 0 1,-1 0 0,0 0 0,0 0 0,0 1 0,-1-2 0,1 2-1,1-1 1,-2 1 0,1-1 6,1 3 1,-1 1 0,0-1-1,1 0 1,-1 0 0,0 1 0,0-1 0,-1 1 0,1-1-1,-1 3 0,1 12 123,-1 12-123,0-21 35,-3 99 138,0-3-138,2-92-26,2 0-1,0 0 1,0-1 0,1 1-1,0-1 1,1 1-1,3 8-8,-5-16 18,1-1 0,0 1 0,1-1-1,-1 1 1,0-1 0,1 0 0,0 0 0,0-1-1,0 0 1,1 1 0,-1-1 0,1 0 0,0 0 0,0-1-1,0 0 1,0 0 0,3 2-18,0-1-121,0-2-1,1 1 0,-1-1 1,0 0-1,1-1 1,6 1 121,-1-2-1839,-1-1 1,0 0-1,10-3 1839,4-2-2821</inkml:trace>
</inkml:ink>
</file>

<file path=ppt/ink/ink1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7:46.35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1 149 6464,'0'-23'2709,"0"12"-1925,0 9-513,1 0-1,0 0 1,0 0 0,0 0-1,0 0 1,0 0 0,1 0-1,-1 1 1,0-1-1,1 0 1,-1 1 0,1-1-1,0 1 1,-1-1 0,1 1-1,1-1-270,1 0 539,-3 1-446,2-3 42,1 0-1,1 1 1,-1-1 0,0 1-1,1 0 1,0 1 0,-1-1 0,1 1-1,0 0 1,0 0 0,1 0-1,-1 1 1,0 0 0,2 0-135,-4 0 7,-1 1 0,1 0 0,0 0 0,-1 0 1,1 1-1,0-1 0,-1 0 0,1 1 0,-1 0 0,1 0 1,-1 0-1,1 0 0,-1 0 0,0 0 0,0 0 0,1 1 1,-1-1-1,0 1 0,0 0 0,0 0 0,-1 0 0,1 0 1,0 0-1,-1 0 0,1 0 0,-1 0 0,1 0 0,-1 1 1,0-1-1,0 2-7,3 6 43,-1 1 0,0-1 1,-1 1-1,0 0 0,-1 0 0,1 6-43,0 8 172,1 0 0,1 0-1,1-1 1,2 1-1,0-1 1,9 19-172,-15-40 16,1 0 1,-1-1 0,1 1 0,-1 0-1,1 0 1,0-1 0,0 1-1,0-1 1,1 0 0,-1 1 0,1-1-1,-1 0 1,1 0 0,-1-1-1,1 1 1,0-1 0,0 1 0,0-1-1,0 0 1,0 0 0,0 0-1,0 0 1,0-1 0,1 1 0,-1-1-1,0 0 1,0 0 0,1 0-1,-1 0 1,3-1-17,7-1 30,-1-1-1,1-1 0,-1 0 1,0 0-1,0-1 1,-1-1-1,1 0 1,-1 0-1,0-1 1,-1-1-1,0 0 1,0 0-1,-1-1 0,4-5-29,-3 4 37,-1-1-1,-1 0 1,0 0-1,0-1 0,-1 0 1,-1 0-1,0-1 0,0 1 1,-1-1-1,-1-1 1,-1 1-1,1-1 0,-1-3-36,-3 12 3,1 1 0,-1-1 1,0 0-1,0 0 0,-1 1 0,1-1 0,-1 0 0,0 1 0,0-1 0,-1 0 0,0 1 0,1 0 0,-1-1 0,-1 1 0,1 0 0,-1 0 0,1 0 0,-1 0 0,0 1 0,0-1 0,-1 1 0,1 0 1,-1-1-4,-2 0-4,1 0 1,-1 1-1,0 0 1,0 0 0,0 0-1,-1 1 1,1 0-1,0 0 1,-1 0 0,0 1-1,1 0 1,-1 0 0,0 1-1,1 0 1,-1 0-1,0 0 4,5 1 10,-14 0-69,11 1-9,8 1 4,5 0 90,0-1 0,0-1 0,0 1 0,0-2 0,0 1 0,0-1 0,1 0 0,2-1-26,9 1 0,84-1-2267,-55-1 924</inkml:trace>
</inkml:ink>
</file>

<file path=ppt/ink/ink1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7:46.36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1340 248 7136,'-14'-20'1232,"-1"1"0,-1 1 0,0 0 0,-1 2 0,-8-7-1232,9 11 272,1-1 1,-1 2-1,-1 0 1,0 1-1,-1 0 1,0 2-1,0 0 1,-1 1-1,-2 0-272,-5 0 110,0 2 1,0 0-1,0 2 1,0 0-1,-1 2 0,-15 2-110,1 2 70,0 2 0,0 2 0,0 1 0,1 2 0,0 2 0,1 2 0,1 2 0,-28 15-70,12-3 172,1 4 0,1 1-172,27-15 96,0 1-1,2 1 0,0 1 0,-18 22-95,18-13 45,0 0-1,3 2 0,0 0 0,2 1 0,2 1 1,0 0-1,-4 22-44,13-34-8,2 1 0,1-1 0,0 1 1,2 0-1,1 0 0,0-1 0,2 1 1,0 0-1,2 0 0,4 16 8,2 0 25,2 0 0,2 0 1,1-1-1,2-1 0,12 19-25,-15-30 23,2-2 0,0 1 0,2-2 0,0 0-1,2-1 1,1-1 0,0-1 0,1-1 0,1-1 0,23 15-23,-4-7 28,1-1 0,1-2 0,1-2 0,0-2-1,2-2 1,0-2 0,1-2 0,0-2 0,15 0-28,19-2 2,1-3 1,0-4-1,62-7-2,-83-1 35,0-2 0,0-3-1,-1-2 1,-1-3 0,18-9-35,-46 13 57,0-2-1,-1-1 1,-1-1 0,0-1-1,-2-2 1,0-1 0,-1-1-1,0-1-56,2-5 136,-1-2 0,-2 0 0,-1-2 0,-1-1 0,-2 0 0,13-28-136,-18 29 107,-2-2 1,-1 0-1,-2 0 0,-1-1 0,-2 0 0,1-16-107,-1-6 257,-3 1 0,-2-1 0,-4-40-257,-1 67 109,-1 1 0,-1 0 0,-1 0 1,-2 0-1,0 1 0,-2 0 1,-1 1-1,-1 0 0,-13-22-109,12 29 16,0-1 0,-1 2 0,-1 0-1,-1 0 1,-1 2 0,0 0 0,-1 0 0,-1 2 0,0 0-1,-1 1 1,-1 1 0,-6-3-16,-6 0-18,0 1-1,-1 2 1,-1 1-1,0 2 1,0 1 0,0 2-1,-1 1 1,-31 1 18,8 3-211,1 2 1,-1 4-1,1 2 1,0 2-1,-1 3 211,2 1-1465,-1 3-1,2 2 1,1 2 0,-48 26 1465,12 4-6197</inkml:trace>
</inkml:ink>
</file>

<file path=ppt/ink/ink1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7:46.36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20 146 8384,'-2'-2'263,"1"0"1,-1 0 0,0-1-1,1 1 1,-1 0 0,1-1-1,-1 1 1,1-1 0,0 1-1,0-1 1,0 1-1,1-1 1,-1 0 0,1 1-1,-1-1 1,1 0 0,0 0-1,0 1 1,0-1 0,0 0-1,1 0 1,-1 1 0,1-3-264,0 0 135,0 0 1,1 0 0,-1 0 0,1 1 0,0-1-1,0 1 1,0 0 0,1-1 0,-1 1 0,1 0 0,0 0-1,1 0 1,-1 1 0,0-1 0,3-1-136,-4 4-8,0-1 1,0 1-1,0 0 0,0 0 1,1 0-1,-1 0 1,0 0-1,0 0 0,1 0 1,-1 1-1,0-1 1,1 1-1,-1 0 1,0 0-1,1 0 0,-1 0 1,1 0-1,-1 0 1,0 0-1,1 1 0,-1 0 1,0-1-1,1 1 1,-1 0-1,0 0 0,0 0 1,0 0-1,0 0 1,0 1-1,0-1 0,0 1 1,0-1-1,0 1 8,5 5 8,0 0 0,0 1 0,-1 0 1,0 0-1,0 0 0,-1 1 0,0 0 0,0 0 0,1 6-8,7 19 425,-3 0 0,1 6-425,0-1 101,2 4 181,1-1-1,9 13-281,-15-37 44,0-1 0,2 0 0,0-1 0,1 0 0,1-1 0,10 11-44,-19-23 49,-1 0 1,1-1-1,0 1 0,1-1 1,-1 1-1,0-1 0,1 0 1,-1 0-1,1-1 1,0 1-1,0-1 0,2 1-49,-5-2 22,0 1-1,1-1 1,-1 0 0,0 0-1,0 0 1,1 0-1,-1-1 1,0 1-1,1 0 1,-1 0-1,0-1 1,0 1-1,0-1 1,1 1-1,-1-1 1,1 0-22,-1 0 11,1 0-1,-1-1 1,1 1 0,-1-1 0,0 1 0,0-1-1,0 1 1,0-1 0,0 0 0,0 1-1,0-1 1,0 0 0,-1 0 0,1 0-11,5-22 52,-1-1 0,-1 1 1,-1-1-1,-1 1 0,-2-3-52,2-11 0,-1-34-5,-2 54-25,1 1 0,0-1 1,2 0-1,0 0 0,0 1 0,2-1 1,1-2 29,-3 17 3,-1 0 0,1 0 1,0 0-1,0 0 0,0 0 1,0 0-1,1 0 0,-1 1 1,1-1-1,-1 1 0,3-2-3,-4 3-8,0 0 0,0 0 0,0 1 0,0-1-1,0 0 1,0 1 0,1-1 0,-1 1 0,0-1-1,0 1 1,0 0 0,1-1 0,-1 1-1,0 0 1,0 0 0,1 0 0,-1 0 0,0 0-1,0 0 1,1 0 0,-1 0 0,0 0 0,0 1-1,0-1 1,1 1 0,-1-1 0,0 1 0,0-1-1,0 1 1,0-1 0,0 1 0,0 0-1,0 0 1,0 0 0,0 0 8,6 8-30,-1 0 1,0 1-1,0 0 1,-1 1-1,-1-1 0,0 1 1,0 0-1,0 3 30,4 8 45,3 9-91,1-1 0,1-1 0,10 14 46,-17-33 30,0 0 0,1 0 0,0-1 0,1 1 0,0-2 0,0 1 0,1-1 0,0-1 0,0 1 0,1-1 0,2 0-30,-8-4 13,1-1 0,-1 0 0,0-1 0,1 1 0,-1-1 0,1 0 0,-1 0 0,1 0 0,-1 0 0,1-1 1,0 0-1,-1 0 0,1 0 0,0-1 0,-1 1 0,1-1 0,2-1-13,-3 1 25,-1-1 1,0 1-1,1-1 1,-1 0-1,0 0 1,0 0-1,0 0 1,0 0-1,0-1 1,-1 0-1,1 1 1,-1-1-1,1 0 1,-1 0-1,0 0 1,0-1-1,-1 1 1,1 0-1,0-1 1,-1 1-1,1-4-25,0-1 13,-1 1 0,0-1 0,0 1 0,-1-1 0,0 0 0,0 1 0,0-1 0,-1 0 0,-1 1 0,1-1-1,-1 1 1,0-1 0,-1 1 0,0 0 0,0 0 0,0 0 0,-1 0 0,0 1 0,-1-2-13,-1 0 4,-1-1-1,1 1 1,-1 0 0,-1 1-1,1-1 1,-1 2 0,-1-1-1,1 1 1,-1 0 0,0 1-1,-1 0 1,1 0 0,-8-2-4,16 6-31,4 1 28,14-1 53,26 0 45,-39 1-105,86 1-1536,-3 0-6001,-58-3 1446</inkml:trace>
</inkml:ink>
</file>

<file path=ppt/ink/ink1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7:46.36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1469 237 9376,'-6'-17'1178,"3"11"-797,1-1 0,-1 1-1,0 0 1,0 0 0,0 0-1,-1 0 1,0 1 0,-1-2-381,-6-4 169,0 0 1,0 0 0,-1 1-1,-1 1 1,0 0 0,-5-2-170,-7-3 108,0 1 1,-1 2 0,-5-2-109,2 4 276,0 0 1,-1 3-1,0 0 0,-27-1-276,-12 3 1284,-46 3-1284,72 4 106,-1 1 0,1 2 0,0 2 1,0 2-1,1 1 0,1 3 0,-13 6-106,4 2-2,2 2-1,0 2 1,2 2-1,0 2 0,-27 26 3,54-40 12,1 1-1,0 1 1,2 0 0,0 2-1,1 0 1,1 0-1,0 2 1,2-1-1,1 2 1,0 0-1,2 0 1,1 0-1,-4 18-11,5-12 38,2-1 0,1 2 0,1-1-1,2 0 1,0 1 0,3-1 0,0 1-1,1-1 1,2 0 0,1 0 0,6 14-38,-3-15 26,1-1 1,1 0 0,1 0-1,1-2 1,2 1 0,0-2-1,2 0 1,1-1 0,17 19-27,2-8 18,1-1 0,1-1 0,2-3 0,1-1 0,40 19-18,-51-31 47,1-1 0,0-2 0,24 6-47,21 1 126,5-2-126,-27-7 41,1-3-1,46 1-40,-68-8 4,1-2 0,0-1 0,-1-1 0,1-3 0,5-2-4,-10 1 2,-1-1-1,1-2 0,-1-1 0,-1-2 0,0 0 1,-1-2-1,-1-1 0,0-1 0,11-11-1,9-10 65,-3-2-1,15-19-64,-35 33 73,-1-1 0,-2 0 0,0-2 0,12-25-73,-9 4 191,-1-1 0,-3-1-1,-2 0 1,1-14-191,-9 24 304,-2 0 0,-1 0 0,-1-26-304,-4 39 220,-1 0 0,-2-1 0,-1 1 0,-5-24-220,4 32 78,-1 1-1,0 0 1,-2 0-1,0 0 1,-1 1-1,-1 0 1,-1 0 0,-1 1-1,0 0 1,-1 1-1,-7-7-77,2 4 36,0 1-1,-2 0 0,0 2 0,-1 0 1,-16-9-36,21 15-18,-1 2 1,-1 0-1,0 0 1,0 2 0,0 0-1,-1 1 1,0 1 0,-15-2 17,-4 2-246,-1 3-1,1 1 1,0 2 0,-1 1 0,1 2 0,0 2 0,-10 3 246,18-3-774,0 2 0,1 1 0,0 1 0,0 1 1,1 1-1,1 2 0,0 1 0,1 0 0,-2 5 774,-52 43-7573</inkml:trace>
</inkml:ink>
</file>

<file path=ppt/ink/ink1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7:46.36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4 455 7712,'-4'4'4071,"5"-5"-1410,8-9-409,15-17-1791,-16 16-406,0 0 0,-1-1 0,-1 0 1,0 0-1,-1 0 0,0 0 0,-1-1 1,0 0-1,-1 0 0,1-12-55,0-6 111,-2-1 0,-1 0 0,-3-31-111,2 50-9,-1-1 0,-1 1 0,0 0 0,-1-1-1,-1 1 1,0 0 0,-1-2 9,5 15-3,-1-1 0,1 1 0,0-1 0,0 1-1,0-1 1,-1 1 0,1-1 0,0 1 0,-1 0 0,1-1 0,0 1-1,-1-1 1,1 1 0,-1 0 0,1-1 0,-1 1 0,1 0 0,0-1-1,-1 1 1,0 0 3,1 0-5,-1 0 1,1 0-1,0 0 0,-1 0 0,1 0 0,0 0 0,0 1 0,-1-1 0,1 0 0,0 0 1,-1 0-1,1 0 0,0 1 0,-1-1 0,1 0 0,0 0 0,0 1 0,0-1 0,-1 0 1,1 0-1,0 1 0,0-1 0,0 0 0,-1 1 5,-9 25-196,8-19 193,-10 37 66,2 1 0,2 0-1,2 1 1,0 45-63,5-64 60,2 0-1,0 0 0,2-1 1,3 14-60,-2-22 31,1 0 1,0 0-1,1-1 1,1 0-1,1 0 1,8 14-32,-13-26 20,0 1 1,1-1 0,0 1 0,0-1-1,0 0 1,1 0 0,-1-1-1,1 1 1,0-1 0,1 0-1,-1-1 1,1 1 0,-1-1-1,1 0 1,0 0 0,0-1 0,1 0-1,-1 0 1,0 0 0,1-1-1,-1 0 1,1 0 0,-1-1-1,1 1 1,1-2-21,4 0-133,0 0-1,0-1 1,1-1-1,-2 0 1,1 0-1,0-1 1,-1-1-1,1 0 1,3-3 133,-7 3-842,1 0 0,-1-1 1,0 0-1,0 0 0,-1-1 1,0 0-1,3-4 842,5-10-6165</inkml:trace>
</inkml:ink>
</file>

<file path=ppt/ink/ink1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7:46.36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5 189 9216,'-5'-17'3424,"10"14"-2656,4-1-224,0 1 608,8-6-736,6-3 767,3 0-703,10-2-96,7-3-224,19-7-64,12 5-32,7 0-192,-3 3 64,-7 8-2655,-8 1 1503,-16 2-6496</inkml:trace>
</inkml:ink>
</file>

<file path=ppt/ink/ink1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8:36.76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6500 449 5408,'-2'-7'410,"1"5"-185,0 0 1,1 0-1,-1 0 1,0 0-1,0 0 1,0 0-1,0 0 1,-1 0-1,1 0 1,0 0-1,-1 1 1,1-1-1,-1 0 1,0 1-1,0-1 0,1 1 1,-1 0-1,0 0 1,0 0-1,0 0 1,0 0-1,-2-1-225,0 1 91,-19-5 348,0-1 0,0-2 0,-4-2-439,-18-11 475,-2 2 0,0 2-1,-1 2 1,-34-6-475,-83-9 1653,-120-5-1653,-113-18 972,337 45-931,-228-25 311,168 22-234,-239-16 180,-138 4 70,208 7-423,-50 0-2,82 13-11,-146-1 184,128 7-249,-100 19 133,246-8 102,-83 8 2,141-10-166,-67 19 62,-7 13-2,1 6 1,2 6-1,-77 45 2,102-44-51,1 0-181,-80 52 232,168-89-22,2 2 0,0 0 1,2 1-1,0 2 0,1 0 0,2 2 0,0 1 1,2 0-1,1 1 0,2 2 0,-13 26 22,22-38-44,0 1 0,1 0 0,2 1 0,0-1 0,0 1 0,2 0 0,1 0 0,0 0 0,2 0 0,0 0 0,1 1 0,1-1 0,1 0 0,1 0 0,0-1 0,2 1 0,0-1 0,1 0 0,1-1 0,1 1 0,0-2 0,2 1 0,0-1 0,0-1 0,2 0 0,0-1 0,1 0 0,6 5 44,11 4-26,0 0-1,1-2 0,1-1 1,2-2-1,-1-2 1,34 12 26,53 15-21,54 9 21,-124-38 36,63 15-83,1-6-1,24-1 48,235 20-38,-49-7-10,-11-1 73,62 9 46,-130-7-207,466 69 270,3-26-420,-282-37 270,333 20 107,-573-61 48,115-15-139,-200 2 34,0-4-1,-1-6 1,61-20-34,-78 12 64,-1-3 0,-1-5 0,-2-3 0,14-13-64,-54 26 105,-2-2 0,0-2 0,-3-1 0,-1-3 0,-1-1 0,-2-2 0,25-33-105,-46 49 62,-1-1 0,-2 0 0,0-1 0,-2-1 0,0 0 0,-2 0 0,-1-1-1,-1 0 1,-1-1 0,1-12-62,-5 26 69,-1-1 1,0 0-1,0 1 0,-2-1 1,0 0-1,0 1 0,-1-1 1,-1 1-1,0 0 0,-1-1 1,0 1-1,-1 1 0,-2-4-69,-44-78 225,9 16-50,25 45-42,-2 2-1,0 1 1,-2 0-1,-14-14-132,18 26 53,0 0-1,-1 1 0,0 1 1,-1 0-1,-1 2 0,-1 0 0,-4-1-52,-27-11 159,-2 2-1,-1 2 1,-48-12-159,-175-35-84,178 46-228,-21-4-548,-100-25-3485,99 19-3201</inkml:trace>
</inkml:ink>
</file>

<file path=ppt/ink/ink1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8:39.36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45 223 7296,'-39'-3'5125,"39"4"-5078,0-1-1,0 0 1,-1 0 0,1 0 0,0 0-1,0 0 1,0 0 0,-1 0 0,1 0 0,0 0-1,0 0 1,0 0 0,0 0 0,-1 0-1,1 0 1,0 0 0,0 0 0,0 0-1,0-1 1,-1 1 0,1 0 0,0 0-1,0 0 1,0 0 0,0 0 0,0 0-1,-1 0 1,1-1 0,0 1 0,0 0-1,0 0 1,0 0 0,0 0 0,0 0-1,0-1 1,-1 1 0,1 0 0,0 0-1,0 0 1,0 0 0,0-1 0,0 1 0,0 0-1,0 0 1,0 0 0,0 0 0,0-1-1,0 1 1,0 0 0,0 0 0,0 0-1,0-1 1,0 1 0,1 0 0,-1 0-1,0 0 1,0 0 0,0-1 0,0 1-1,0 0 1,0 0 0,0 0 0,0 0-1,1 0 1,-1 0 0,0-1-47,8-7 1058,-1 4-795,0 0 1,-1 0-1,1 1 1,1 0-1,-1 0 1,1 1-264,-5 1 28,0 0-1,0 1 1,0-1 0,0 1 0,0-1-1,-1 1 1,1 0 0,0 0 0,0 0 0,0 1-1,0-1 1,0 1 0,0 0 0,0 0 0,0 0-1,-1 0 1,4 1-28,-4 0-2,1 0 0,-1 1 0,1-1 0,-1 1-1,0-1 1,0 1 0,0 0 0,0 0 0,0 0 0,-1 0 0,1 0 0,0 3 1,2 5 10,0 1 0,-1 0-1,-1 1-8,2 4 12,-1 0 1,-1 0-1,-1 1 0,0-1 1,-2 0-1,0 1 0,0-1 1,-2 0-1,0 1 0,-1-1 0,-1-1 1,0 1-1,-2 2-12,-1-3 4,3-5 27,1-1 0,0 1 0,0 0 0,0 3-31,4-14 2,0 1-1,0-1 1,0 0-1,0 0 1,0 0-1,0 0 1,0 1 0,0-1-1,0 0 1,0 0-1,0 0 1,0 1-1,0-1 1,0 0-1,0 0 1,0 0 0,0 1-1,0-1 1,0 0-1,0 0 1,0 0-1,0 0 1,0 1 0,1-1-1,-1 0 1,0 0-1,0 0 1,0 0-1,0 1 1,0-1-1,0 0 1,1 0 0,-1 0-2,6-2 81,7-11-11,54-74-230,21-28 571,5-20-411,-74 106 90,1-1-7,-1 0-1,-2-1 1,-1-1 0,1-6-83,-16 35 15,0 0 0,0-1 0,-1 1 0,1-1 0,-1 1 0,1-1 0,-1 1 1,-1-3-16,1 6 0,0-1 1,0 0 0,0 1 0,0-1-1,0 0 1,0 0 0,0 1 0,0-1-1,-1 0 1,1 1 0,0-1 0,-1 0-1,1 1 1,0-1 0,-1 0 0,1 1-1,-1-1 1,1 1 0,-1-1 0,1 1-1,-1-1 1,0 1 0,1 0 0,-1-1-1,1 1 1,-1-1 0,0 1 0,1 0-1,-1 0 1,0-1 0,0 1 0,1 0-1,-1 0 1,0 0 0,1 0 0,-1 0-1,0 0 1,0 0 0,1 0 0,-1 0-1,0 0 1,1 0 0,-1 1 0,0-1-1,0 0 0,-4 2-11,1-1 0,-1 1 0,0 1-1,1-1 1,-1 1 0,1-1-1,0 1 1,-1 0 0,1 1-1,1-1 1,-1 1 0,1 0 0,-1 0-1,1 0 1,0 0 11,-7 11 16,0 1-1,1 1 1,-3 7-16,4-5 3,0 0 0,2 0 1,0 0-1,1 1 0,1 0 1,1 0-1,1 0 0,0 19-3,2-33-2,0 1-1,1-1 0,0 1 0,0-1 0,1 0 0,0 1 0,0-1 1,0 0-1,1 0 0,0-1 0,0 1 0,1 0 0,-1-1 0,1 0 1,0 0-1,1 0 0,-1 0 0,1-1 0,0 0 0,4 3 3,-2-2-148,1 0 0,0 0 0,-1-1 0,1-1 0,1 1 0,-1-1 0,0-1 0,1 1 0,0-1 0,-1-1 0,1 0 0,0 0 0,0-1 0,0 0 0,1 0 148,38-8-3962,-1-1 1114</inkml:trace>
</inkml:ink>
</file>

<file path=ppt/ink/ink1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8:39.69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8224,'4'0'3040,"-4"0"-2368,18 5-160,-9-5 1600,-2 4-1248,2-1 703,5 9-895,-5 0 96,4 0-448,-9 7-32,5 0-192,-13 14-128,-1 1 0,-12 9-1888,3 4 1057,-4-7-3457,6-1 2432</inkml:trace>
</inkml:ink>
</file>

<file path=ppt/ink/ink1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8:40.51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10 108 7648,'3'-8'4045,"-5"19"410,-3 11-3841,2 0-492,1 1 0,1-1 0,1 1 0,1-1 0,1 1 0,1-1-1,2 4-121,-5-24 11,1 0-1,-1 1 0,1-1 1,0 0-1,0 1 0,0-1 0,1 0 1,-1 0-1,0 0 0,1 0 0,-1 0 1,1 0-1,0-1 0,0 1 1,0-1-1,-1 1 0,1-1 0,1 1 1,-1-1-1,0 0 0,0 0 0,0 0 1,1 0-11,0 0 4,0-1 0,1 1 1,-1-1-1,0 0 0,1 0 1,-1 0-1,1 0 0,-1-1 0,0 1 1,1-1-1,-1 0 0,0 0 1,0 0-1,0 0 0,1 0 0,-1-1 1,0 0-5,14-8 43,-1-1 0,0-1 0,-1 0 0,-1-1 1,1 0-1,-2-1 0,0-1 0,-1 0 0,0-1 0,-2 0 0,7-12-43,-10 11 101,0 1 0,-2-1 0,0 0 0,0-3-101,1-1 182,0 1 0,8-18-182,-14 37-2,0 1 0,0 0 0,0-1 0,0 1 0,1 0 0,-1-1 0,0 1 0,0-1 0,0 1 0,1 0 0,-1-1-1,0 1 1,1 0 0,-1 0 0,0-1 0,0 1 0,1 0 0,-1 0 0,0-1 0,1 1 0,-1 0 0,1 0 0,-1 0 0,0 0-1,1 0 1,-1 0 0,1-1 0,-1 1 0,0 0 0,1 0 0,-1 0 0,1 0 2,0 1-2,0-1 0,0 1-1,0-1 1,0 1 0,0-1 0,-1 1 0,1 0 0,0-1 0,0 1 0,-1 0-1,1 0 1,0-1 0,0 2 2,2 3 2,1 1 1,-1-1-1,0 1 0,1 2-2,10 28 62,-2 0 0,7 35-62,11 78 121,-13-58-41,-1-13-85,-3 0 0,-4 0-1,-2 43 6,-7-106 41,0 0-1,-2 0 0,0 0 0,0 0 1,-2 0-41,4-12 13,-1 1 1,0-1 0,0 1-1,-1-1 1,1 1 0,-1-1-1,1 0 1,-1 0-1,0 0 1,0 0 0,-1 0-1,1 0 1,-1-1 0,1 1-1,-1-1 1,0 1 0,0-1-1,0 0 1,0 0-1,0 0 1,0-1 0,-2 1-14,2-1 3,0 0 0,0-1 0,1 0 0,-1 0 0,0 0 0,0 0 0,0 0 0,1 0 0,-1-1 0,0 1 1,0-1-1,1 0 0,-1 0 0,0 0 0,1 0 0,-1 0 0,1-1 0,0 1 0,-1-1 0,1 0 0,-1 0-3,-5-5 17,0 0 1,1-1-1,-1 0 0,-2-6-17,-2-1 27,1 0-1,1-1 1,1 0 0,0-1-1,1 0 1,-2-6-27,6 13-1,1 0 1,0 0-1,0-1 0,1 1 0,0-1 1,1 1-1,0-1 0,1 0 1,0 0-1,0 1 0,1-1 1,1 0-1,0 1 0,0-1 0,3-4 1,7-16-704,1 0 0,2 1 0,15-24 704,-3 10-4490,7-6 4490,-3 10-2021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03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37 147 9632,'-6'-18'3120,"5"17"-3007,1 0 0,0 1 0,-1-2 0,0 1 1,1 1-1,0-1 0,-1 0 0,1 1 1,-1-1-1,1 0 0,-1 0 0,1 1 0,-1-1 1,0 0-1,0 1-113,-2-3 371,1 1 129,0-1 1,0 1-1,0-1 0,1 0 1,-1 0-1,0 0 1,1 0-1,-1-2-500,1 4 43,1 0 0,0-1 0,0 1 0,-1 0 0,1 0 0,0-1 0,0 1 0,0-1 0,0 1 0,0-1 0,0 2 0,0-2 0,1 1 0,-1-1 0,0 1 0,0 0 0,1 0 0,-1-1 0,0 1-1,1 0 1,-1 0 0,1-1 0,-1 2 0,1-2-43,2-2 5,0-1 0,0 1 0,0 0-1,0 0 1,1 0 0,-1 1 0,1-1-1,-1 1 1,1 0 0,0 1 0,0-1-1,1 1 1,-2 0 0,2 0 0,-1 1-1,0-1 1,1 1 0,-1 1-5,0-1-15,0 1 0,0 0 1,0 0-1,0 0 0,0 1 1,0-1-1,0 2 0,0-1 1,0 0-1,0 1 0,0 0 1,-1 0-1,1 1 0,-1-1 1,1 1-1,-1-1 0,0 2 1,0 0-1,1-1 0,-1 1 15,-1-1 18,0 2-1,0-2 1,0 1-1,0 1 1,0-1-1,-1 0 1,1 1 0,-1 0-1,0-1 1,0 1-1,0-1 1,-1 1-1,1 1-17,0 14 156,0-1 0,-1 15-156,0-14-6,0 10 45,0 0 0,3 1-1,-1-1 1,4 11-39,-5-31 26,1 0-1,1 0 1,-1 0-1,1-1 1,1 0-1,-1 0 0,1 0 1,1 0-1,-1-1 1,1 0-1,0 0 1,0 0-1,0-1 1,5 4-26,-4-5 79,-1-1 0,1 0 0,1 0 0,2 1-79,-7-4 101,1-1 0,0 1-1,0-1 1,-1 0 0,1-1-1,0 1 1,0 0 0,0-1-1,0 1 1,-1-1 0,2-1-101,-3 1 59,-1 0 1,1 0 0,0 0-1,-1-1 1,1 1 0,0-1-1,-1 1 1,1 0 0,-1 0-1,1-1 1,-1 1 0,0-1-1,1 1 1,-1-1 0,1 1-1,-1-1 1,0 0 0,1 1-1,-1-1 1,0 0 0,1 1-1,-1-1 1,1 0 0,-1 0-1,0 1 1,0-1 0,0 0-1,0 1 1,0-1 0,1 0-1,-1 0 1,0 0-60,0 1 11,0-1 0,0 1 1,0 0-1,0 0 0,0 0 0,0 0 1,0-1-1,0 1 0,0 0 0,-1-1 1,1 1-1,0 0 0,0 0 0,0-1 1,0 1-1,0 0 0,0 0 0,0 0 1,0 0-1,0 0 0,0 0 0,-1-1 1,1 1-1,0 0 0,0 0 0,-1 0 1,1-1-1,0 1 0,0 0 0,0 0 1,0 0-1,0 0 0,-1 0 0,1 0 1,0 0-1,0 0 0,0 0 0,0 0 1,0 0-1,-1 0 0,1 0 0,0 0 1,0 0-1,0 0-11,-1 0-9,1 0 0,0 0 0,0 0 0,-1 1 0,1-1 1,0 0-1,0 0 0,0 1 0,-1-1 0,1 0 0,0 0 1,0 0-1,0 1 0,-1-1 0,1 0 0,0 1 0,0-1 0,-1 1 1,1-1-1,0 0 0,0 0 0,0 1 0,0-1 0,0 1 0,0-1 1,0 0-1,0 0 0,0 1 0,0-1 0,0 1 9,2 26-75,0-1-1,1 1 0,1-1 1,5 18 75,-4-16-18,30 144-67,-33-160 91,0 0 1,-1 0-1,0 0 1,0 0-1,-1 0 0,0 1 1,-1-1-1,0-1 1,0 1-1,-3 11-6,1-14-13,1-1 0,-1 1-1,0-1 1,-1 0 0,0 0 0,0-1 0,0 1 0,-1-2 0,1 2-1,-1-2 1,-1 0 0,1 0 0,-1 0 0,1-1 0,-2 1 13,-5 3-283,0-1 0,0 1 1,-1-2-1,0 0 0,-7 1 283,-22 8-736</inkml:trace>
</inkml:ink>
</file>

<file path=ppt/ink/ink1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8:40.86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54 0 9056,'0'27'3360,"0"-27"-2624,4 31-192,-4-14 1120,0-1-1024,0 6 95,0 2-447,-9 11-192,5 1-64,-18 10-1599,-1 2 863</inkml:trace>
</inkml:ink>
</file>

<file path=ppt/ink/ink1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8:41.96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91 196 7136,'-3'2'432,"-1"-1"0,1 1 1,-1-1-1,0 0 0,1-1 0,-1 1 1,0-1-1,0 1 0,0-1 0,0-1 1,1 1-1,-1 0 0,0-1 0,0 0 1,1 1-1,-1-2 0,0 1 0,1 0 1,-1-1-1,0 0-432,3 1 73,0 0 1,0 0 0,0 0-1,0 0 1,0 0 0,0 0-1,1 0 1,-1 0 0,0 0-1,1 0 1,-1 0-1,1-1 1,-1 1 0,1 0-1,-1-1 1,1 1 0,0 0-1,0-1 1,0 1 0,0 0-1,0-1 1,0 1-1,0 0 1,0-1 0,0 1-74,1-5 71,1 1 0,-1-1 1,1 1-1,0 0 0,0-2-71,3-4 82,0 1 1,1 0-1,0 0 0,0 1 0,1 0 0,1 0 1,-1 0-1,1 1 0,1 0 0,-1 1 1,1-1-1,8-3-82,-15 10 9,0-1 0,1 1 0,-1 0 0,1 0 0,-1 0 0,1 0 0,0 1 0,-1-1 0,1 1 0,0 0 0,-1-1 0,1 1 0,2 1-9,-3-1 5,-1 0-1,1 1 0,-1 0 1,1-1-1,-1 1 0,1 0 1,-1 0-1,1 0 0,-1 0 1,0 0-1,1 0 0,-1 0 1,0 0-1,0 0 1,0 1-1,0-1 0,0 0 1,0 1-1,0-1 0,0 1 1,-1-1-1,1 2-4,3 9 19,0 0 0,-1 0 1,0 0-1,-1 0 0,0 0 0,-1 0 0,-1 0 0,0 1 0,0-1 1,-1 0-1,-1 0 0,-1 7-19,-7 25-8,-2-1-1,-14 32 9,23-66-5,-1 2 38,2-4-29,-1 0 1,1 0-1,0 1 0,0-1 0,1 1 1,0 0-5,1-8 8,0 0-1,0 0 1,0 0 0,0 0 0,0 0 0,0 1 0,0-1 0,0 0 0,0 0-1,0 0 1,0 0 0,0 0 0,0 0 0,1 0 0,-1 0 0,0 0 0,0 0-1,0 0 1,0 0 0,0 0 0,0 0 0,0 0 0,0 0 0,0 0 0,0 0-1,1 0 1,-1 0 0,0 0 0,0 0 0,0 0 0,0 0 0,0 0-1,0 0 1,0 0 0,0 0 0,0 0 0,0 0 0,1 0 0,-1 0 0,0 0-1,0 0 1,0 0 0,0 0 0,0-1 0,0 1 0,0 0 0,0 0 0,0 0-1,0 0 1,0 0 0,0 0 0,0 0-8,9-7 153,9-10-49,-12 10-102,0 1 0,0 0 0,1 0-1,0 1 1,0 0 0,0 0 0,0 1 0,6-3-2,-10 6-7,0 0 0,0 0 0,0 0 0,0 1 0,0-1 0,0 1 0,0 0 0,1 0 0,-1 0 0,0 0 0,0 0 0,0 0 0,0 1 0,1 0 0,-1 0 0,0 0 0,0 0 0,0 0 0,-1 0 0,1 1 0,0-1 0,0 1 0,-1 0 0,1 0 0,0 1 7,4 3-3,0 1-1,-1 1 0,0-1 1,0 1-1,0 0 1,-1 0-1,0 1 0,-1 0 1,0-1-1,0 2 0,-1-1 1,0 0-1,0 5 4,4 22 59,-1 0 1,1 33-60,-6-61 3,2 25-11,-2 0 0,-1 0 0,-1 0 0,-2 0 0,-1 0 0,-6 23 8,5-35 43,-1-1-1,0 0 1,-1 0 0,-2-1-1,0 0 1,0 0 0,-10 12-43,17-28 19,-1 0-1,0 0 1,1 0 0,-1 0 0,0 0-1,0-1 1,-1 1 0,1-1 0,0 0 0,-1 0-19,2-1 10,1 0 0,-1-1 0,1 1 0,-1-1 1,0 1-1,1-1 0,-1 0 0,0 1 0,1-1 0,-1 0 1,0 0-1,1 0 0,-1-1 0,0 1 0,1 0 1,-1-1-1,0 1 0,1-1 0,-1 1 0,1-1 1,-1 0-1,1 0 0,-1 1 0,1-1 0,-2-1-10,0-1 28,-1-1-1,1 1 1,0-1-1,0 0 1,1 0-1,-1 0 1,1 0-1,-1 0 1,1 0-1,1-1 1,-1 1-1,1-1 1,-1 1-1,1-1 1,0 1-1,1-4-27,-2-12 29,0 1-1,2-1 0,1-6-28,0 16-29,1-24-12,2 1 0,1 0 0,1 0 0,2 0 0,2 1 0,8-19 41,8-11-106,4 1 0,28-44 106,34-72-4891,-66 127 2913</inkml:trace>
</inkml:ink>
</file>

<file path=ppt/ink/ink1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8:42.30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 8224,'9'-3'3040,"-9"3"-2368,0 3-160,0 2 896,5 2-864,-1 5 640,0 7-704,-4 5 255,5 4-447,-5 8-160,4-2-64,-8 9-160,4-3 64,-13 8-1311,-1-5 735</inkml:trace>
</inkml:ink>
</file>

<file path=ppt/ink/ink1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9:02.20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167 299 4224,'5'-9'979,"-1"-1"0,1 1 1,5-7-980,10-16 320,-13 18-160,-4 9 141,0 0 0,0 0 0,-1-1 0,0 1 0,0-1 0,0 1 0,-1-2-301,1 0 498,-2 6-359,1-1 0,-1 1 1,0-1-1,0 1 0,1-1 1,-1 1-1,0-1 0,0 1 1,0-1-1,-1 1 0,1-1 0,0 1 1,0-1-1,-1 1 0,1-1 1,-1 1-1,0-1 0,1 1 1,-1 0-1,0-1 0,0 1 1,0-1-140,-7-11 960,-6-7 517,13 20-1434,1-1 1,-1 1-1,0-1 1,0 1-1,1-1 1,-1 1 0,0-1-1,0 1 1,1 0-1,-1-1 1,0 1-1,0 0 1,0 0-1,0 0 1,0-1-1,0 1 1,1 0-1,-1 0 1,0 1-1,0-1 1,0 0-1,0 0 1,0 0-1,1 0 1,-2 1-44,-5 2 105,0 0 0,0 1 1,0 0-1,1 1 0,-1-1 1,1 1-1,0 0 0,1 1 1,-1-1-1,1 1 0,0 0 1,0 0-1,1 1 0,0-1 0,-3 7-105,-7 16-70,2 0 0,0 1 0,-1 11 70,4-14 17,1-4 3,1 0 0,1 0 0,1 1 0,-1 20-20,5-36 8,1-1-1,0 1 0,0-1 0,1 1 1,0-1-1,0 0 0,1 1 0,0-1 0,0 0 1,1 0-1,0 0 0,0 0 0,1 0 0,-1-1 1,1 0-1,1 0 0,3 5-7,-6-9 6,0 1 0,1-1 0,-1 0 0,1 0 0,0 0 1,-1 0-1,1 0 0,0 0 0,0-1 0,0 1 0,0-1 0,0 0 0,0 0 0,0 0 0,1-1 0,-1 1 0,0-1 1,1 1-1,-1-1 0,2 0-6,1-1 20,-1 0 0,0 0 0,0 0 0,0-1 0,0 0 0,0 0 0,-1 0 0,1 0 0,0-1 1,-1 0-1,0 0 0,4-3-20,4-4 19,-1 0 0,0-1 0,-1-1 0,0 0 0,-1 0 0,0-1 1,-1 0-1,0-1 0,-1 1 0,-1-2 0,0 1 0,0-4-19,40-94 181,-42 103-142,0 7 6,-3 3-37,0 0-1,-1-1 0,1 1 0,-1 0 0,0 0 1,1 0-1,-1-1 0,1 1 0,-1 0 0,0 0 1,0 0-1,1 0 0,-1-1 0,0 2-7,3 34 183,-3-9-66,-1-8-89,1 1 1,1-1-1,2 8-28,-2-22 11,0 0 1,0 0-1,0 0 0,1 0 0,0-1 0,0 1 0,0 0 0,0-1 0,1 0 0,0 1 0,0-1 0,0 0 0,0 0 0,1-1 0,0 1-11,-1-1 18,0-1 0,1 0 1,-1-1-1,1 1 0,-1-1 0,1 1 0,0-1 0,-1 0 0,1-1 0,0 1 0,0 0 0,0-1 0,-1 0 0,1 0 0,3-1-18,4 1 111,-1-2 0,1 1 1,-1-2-1,0 1 0,4-3-111,-8 3 79,1-1 0,-1 0 0,0 0 0,0 0 1,0-1-1,-1 0 0,1 0 0,-1-1 0,0 1 0,0-1 0,-1 0 0,4-5-79,-5 5 35,0 1 0,-1-1 0,0 1 0,0-1 0,0 0 0,-1 0-1,1 0 1,-1 0 0,0 0 0,-1 0 0,1 0 0,-1 0 0,0 0 0,-1-5-35,-1-9 39,0 0 0,-2 1 0,-1-5-39,4 20 8,-9-35 13,-2 1 0,-7-13-21,1 4-197,4 8-2523,-2 1 0,-12-18 2720,13 29-2202</inkml:trace>
</inkml:ink>
</file>

<file path=ppt/ink/ink1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9:09.21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5463 736 9152,'1'-1'274,"-1"-1"1,0 0 0,0 1-1,1-1 1,-1 0-1,1 1 1,0-1 0,-1 0-1,1 1 1,0-1 0,0 1-1,0-1 1,0 1 0,1-1-275,-1 1 161,0-1 1,0 1-1,0-1 1,0 0-1,0 1 1,0-1-1,-1 0 1,1 1-1,-1-1 1,1 0 0,-1 0-1,1 0 1,-1 0-1,0-1-161,0 0 91,0 1-1,-1-1 1,0 0 0,1 0-1,-1 0 1,0 1 0,0-1-1,0 0 1,-1 1 0,1-1-1,-1 1 1,0-1-91,-25-29 208,5 11-181,0 1-1,-2 1 1,0 1 0,-1 1-1,-1 2 1,0 0 0,-1 2-1,-1 0 1,-5 1-27,-434-151 497,182 67-375,117 41-16,-92-16-106,149 48 8,-1 4 0,-106-3-8,58 17 31,0 7-1,0 7 0,-118 23-30,-307 80 37,479-88-43,-157 37-132,-33 23 138,196-51-37,0 5 0,3 3-1,-29 21 38,-26 29-40,-5 13 40,93-61-45,-115 84-121,133-91 84,2 2-1,-27 32 83,9-3-20,4 2 0,3 2 0,3 3 0,-40 76 20,75-116-30,2 1 0,1 0-1,1 1 1,3 0-1,0 1 1,3 0 0,-1 9 30,4-1 15,1 1-1,2 0 1,2 0 0,2 0 0,8 36-15,-4-45-10,1-1 1,3-1-1,0 0 0,3 0 1,0-1-1,3-1 0,0-1 1,2 0-1,19 23 10,-2-10 10,1-1 0,3-2 0,1-1 0,3-3-1,43 31-9,5-5-117,3-5 0,2-4 0,4-3 116,-4-8 23,2-3 0,2-6 0,1-3-1,8-4-21,101 17-49,108 5 49,90-3 435,273-9-435,-400-39 198,-1-12 1,244-44-199,-385 31 80,-1-6 0,3-8-80,270-95 149,-258 81 441,120-62-590,-222 90 145,-2-1-1,-1-3 0,-1-2 0,-1-3 1,-2-1-1,37-40-144,-29 20 213,-4-2 0,-2-2 0,-3-2 0,-2-3 0,17-38-213,-31 48 28,-3-2 0,-2 0-1,-3-2 1,-2 0-1,-3-1 1,-3 0 0,-1-7-28,-6 17 109,-2 1 0,-2-1 0,-3 0 0,-4-26-109,-4 8 443,-3 0 0,-20-65-443,22 99 63,-1 0 0,-2 1 0,-1 0 0,-1 1 0,-2 0-1,-1 2 1,-2 0 0,-1 1 0,-1 2 0,-1 0 0,-1 1 0,-2 2-1,-1 0 1,-4-1-63,-13-4-366,0 3-1,-2 1 1,-1 2-1,0 3 1,-2 1-1,0 3 1,-1 2 0,-1 2-1,-1 3 367,-38-5-3909,-82-1 3909,-95 11-4568,13 8-1304</inkml:trace>
</inkml:ink>
</file>

<file path=ppt/ink/ink1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9:20.87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 95 6720,'-1'-2'374,"0"-1"1,1 1-1,-1-1 1,1 1-1,-1-1 0,1 1 1,0-1-1,0 0 1,0 1-1,1-1 1,-1 1-1,1-1 0,-1 1 1,1-1-1,0-1-374,3-4 859,-1 1 0,1 0 0,0 0 0,2-2-859,3-6 1358,-9 16-1324,0-1 1,1 0-1,-1 0 0,0 0 1,0 0-1,0 0 0,0 0 0,0 0 1,0 0-1,0 0 0,0 0 1,0 0-1,0 0 0,0 0 0,0 0 1,0 0-1,1 0 0,-1 0 1,0 0-1,0 0 0,0 0 1,0 0-1,0 0 0,0 0 0,0 0 1,0 0-1,0 0 0,0 0 1,1 0-1,-1 0 0,0 0 0,0 0 1,0 0-1,0 0 0,0 0-34,-4 18 84,-1 16-195,8 102-139,-1-110 270,1 0 0,1 0 1,7 24-21,-7-35-3,1 0 0,1-1 1,0 0-1,0 0 1,2 0-1,0-1 0,4 6 3,-8-14 13,0 0 0,0-1 0,1 1 0,-1-1 0,1 0 0,0 0 0,0-1 1,0 1-1,0-1 0,1 0 0,5 2-13,-7-4 13,0 0 1,-1 0 0,1 0-1,0 0 1,0-1 0,0 1-1,0-1 1,0 0 0,0 0-1,0 0 1,-1-1 0,1 0-1,0 1 1,0-1 0,0-1-1,-1 1 1,1 0 0,2-2-14,1-1 19,0-1 0,0 0 0,0 0 1,-1-1-1,0 0 0,0 0 0,0 0 1,-1 0-1,0-1 0,0 0 0,0 0 0,-1-1 1,0 1-1,2-7-19,5-16 98,-1 0-1,-1-1 1,1-12-98,3-12 62,6-6-148,-7 24 150,6-33-64,-17 53-14,-1 13-85,0 11 148,0 68 29,6 20-78,-3-69-14,0 0-1,2-1 1,1 0-1,2 0 1,5 13 14,-12-34-140,1 0 0,0 1 0,1-1-1,-1 0 1,1 0 0,-1-1 0,1 1 0,1 0 0,-1-1 0,0 0 0,1 0 0,0 1 140,2-1-915,-1 1-1,1-1 1,0-1 0,0 1 0,0-1 0,0 0 0,0 0-1,3 0 916,18 6-2858</inkml:trace>
</inkml:ink>
</file>

<file path=ppt/ink/ink1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9:21.20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77 1 5728,'9'0'2112,"-9"0"-1632,4 0-128,-4 0 1632,4 0-1152,1 0 928,-1 9-1024,-4 3 256,5 7-608,-14 8-128,0 4-160,-13 16-1280,4 1 640,-9 7-3776,5-1 2368</inkml:trace>
</inkml:ink>
</file>

<file path=ppt/ink/ink1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9:21.89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1 186 7136,'3'-6'676,"0"1"-1,1-1 1,0 1 0,0-1 0,0 1-1,1 0 1,0 1 0,0-1 0,0 1-1,5-4-675,-8 7 59,0 0 0,0 0-1,0 0 1,0 1 0,0-1-1,0 0 1,0 1 0,0 0-1,1-1 1,-1 1 0,0 0-1,0 0 1,0 0-1,1 0 1,-1 1 0,0-1-1,0 0 1,0 1 0,0 0-1,0-1 1,0 1 0,0 0-1,0 0 1,0 0 0,0 0-1,0 1 1,0-1 0,-1 0-1,1 1 1,-1-1 0,1 1-1,-1 0 1,1-1 0,0 3-59,4 4 20,0 0 1,-1 1 0,1 0 0,-2 0 0,1 1 0,-2-1 0,2 5-21,5 21 122,3 18-122,2 9 78,6 10 238,6 7-316,-18-57 112,1 0-1,0-1 1,2 0 0,0 0 0,9 9-112,-19-27 44,0-1 1,-1 0-1,1 1 1,0-1 0,0 0-1,1 0 1,-1-1-1,0 1 1,1 0-1,-1-1 1,1 1-1,-1-1 1,1 0-1,0 0 1,0 0-1,-1 0 1,1 0 0,0-1-1,0 0 1,0 1-1,0-1 1,0 0-1,0 0 1,0 0-1,0-1 1,-1 1-1,1-1 1,0 1-1,0-1 1,0 0 0,-1 0-1,1 0 1,0-1-1,-1 1 1,1-1-1,-1 1 1,2-2-45,2-2 65,-1-1 1,1 0-1,-1 1 0,0-2 1,-1 1-1,1-1 1,-1 1-1,-1-1 1,4-7-66,2-9 111,0 0-1,1-12-110,-2 3 50,-1 0 0,-2 0 0,1-26-50,-5 36 40,0 0 0,-2 0 0,0-4-40,0 16 5,0 1 0,-1-1 0,0 1 0,-1-1 0,0 1 0,0 0 0,-1 0 0,-2-3-5,4 8-14,0 1 0,-1 0 0,1 0 0,-1-1 0,0 2 0,0-1 0,0 0 0,0 1 0,0-1 0,-1 1 0,1 0 0,-1 0 0,0 0 0,1 1 0,-1-1 0,0 1 0,0 0 0,0 0 0,0 0 0,0 1 0,-2-1 14,11 0-15,0 0 0,-1 0 0,1 0-1,0-1 1,-1 0 0,0 0-1,2-1 16,11-4-15,104-44-1195,-38 15-2871,-47 20 780,13-5 48</inkml:trace>
</inkml:ink>
</file>

<file path=ppt/ink/ink1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9:22.22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54 1 7648,'-8'16'2816,"8"-16"-2176,-5 19-192,1-7 544,-1 0-640,-4 3 192,5 6-288,-10 5-384,10 2 64</inkml:trace>
</inkml:ink>
</file>

<file path=ppt/ink/ink1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9:22.95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0 749 6976,'0'0'2256,"9"-9"336,4-5-1932,-1-1 1,-1 0-1,0-1-660,21-28 1096,-19 26-834,0-1 1,-1 0-1,-2 0 0,0-1 1,3-9-263,-1 0 136,-2-1 0,-1-1 1,-1 1-1,3-30-136,7-128 341,-12 118-102,-6 60-178,0 0 1,0-1-1,-1 1 0,-1-10-61,-3 9 191,5 11-187,0 0 0,0 0 0,0 0 1,-1 0-1,1-1 0,0 1 0,0 0 1,0 0-1,0 0 0,-1 0 0,1 0 0,0 0 1,0 0-1,0 0 0,-1 0 0,1 0 1,0 0-1,0 0 0,0 0 0,-1 0 1,1 0-1,0 0 0,0 0 0,0 0 0,-1 0 1,1 0-1,0 0 0,0 0 0,0 0 1,0 0-1,-1 0-4,0 1 3,1 0 1,-1 0-1,0 0 1,0-1-1,0 1 1,1 0-1,-1 0 1,1 0-1,-1 0 0,1 0 1,-1 1-1,1-1 1,-1 0-1,1 0 1,0 1-4,-7 27 9,2 0 0,0 0-1,1 18-8,2 33 28,2-1 0,6 21-28,-3-67 27,2 0 1,1 0-1,2 0 0,1 0 0,1-1 0,12 23-27,-17-46 17,-1 0-1,1 0 1,1-1 0,0 1-1,0-1 1,1 0 0,0-1 0,7 7-17,-12-12-5,1 0 0,0 0 0,0 0 0,0 0 0,0 0 0,0-1 0,0 1 0,0-1 0,1 0 0,-1 0 0,0 0 0,1 0 0,-1 0 1,1-1-1,-1 0 0,1 1 0,-1-2 0,1 1 0,-1 0 0,1-1 0,-1 1 0,1-1 0,-1 0 0,1 0 0,-1 0 0,2-2 5,3-1-453,0-2 0,0 1 0,-1-1 0,0 0-1,0-1 1,0 0 0,-1 0 0,1-2 453,-5 7-198,15-13-970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323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276 278 5408,'5'3'6526,"-4"-2"-6143,1 0 1,-1-1 0,0 1-1,0 0 1,1-1 0,-1 0-1,1 0 1,-1 0 0,0 1 0,0-1-1,1 0-383,1-1 159,-1 0 0,0 0 1,1 0-1,-1-1 0,0 1 0,1 0 0,-1-1 0,0 0 1,0 0-1,0 0 0,0 0 0,0 0 0,0-1 0,1-1-159,1-3 155,-1 1 0,1-2 0,-1 1 0,-1-1 0,2 0-155,-3 4 21,0 1 0,-1-1 0,1 1 0,0-2 1,0 2-1,-1-1 0,0 1 0,0-2 0,0 2 1,0-1-1,0 0 0,0 0 0,-1 1 0,0-3-21,-1-3 59,0-1 1,-1 1-1,0 0 0,-3-7-59,3 9 4,0 1-1,1-1 1,-1 1-1,-1 0 1,1 0-1,-1 0 1,-1 1 0,1-1-1,0 1 1,0 1-1,-1 0 1,0-1-1,0 1 1,0 1-1,-2-2-3,2 2-8,1 0 0,-1 1 0,0-1-1,-1 1 1,1 0 0,0 1 0,0-1-1,-1 2 1,1-1 0,0 1-1,-1 0 1,1 1 0,0-1 0,0 1-1,-1 1 1,2-1 0,-2 1 0,1 0-1,0 0 1,-3 3 8,1 0-2,0 0-1,1 1 1,0 0 0,1 0-1,-1 1 1,0 0 0,1 0-1,0 1 1,-2 4 2,4-6 2,0 0-1,0 0 1,0 1 0,1 0-1,-1-1 1,1 2-1,1-1 1,-1 0 0,1 0-1,0 1 1,0-1-1,0 0 1,1 4-2,1 5-7,0 1 1,1-2-1,0 2 0,0-1 0,4 8 7,21 77 88,-24-92-105,18 60-65,-3-15 118,4 28-36,-18-63 63,0-1 0,-2 1 0,1 0-1,-2 0 1,0 1 0,0 10-63,-2-2 102,-1-1 0,-1 0 0,-1 1 0,0-2 1,-2 1-1,0-1 0,-5 12-102,8-31 21,0 1 0,0-1 1,-1 0-1,1 0 0,-1-1 1,-1 1-1,1-1 0,0 0 1,-1-1-1,0 1 0,0-1 1,-1-1-1,1 1 0,-2 0-21,3-2-90,1 0 0,0-1 1,0 0-1,-1-1 0,1 2 0,-1-2 0,1 0 0,-1 0 0,0 0 0,0 0 0,1-1 0,-1 0 0,0 0 0,0 0 0,-2 0 90,3-2-568,-1 1 0,1-1 0,-1 1 0,0-2 568,-11-7-1594</inkml:trace>
</inkml:ink>
</file>

<file path=ppt/ink/ink1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9:23.29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1 298 9728,'9'-3'3584,"-9"3"-2784,29-12-224,-11 4 544,0-1-736,18-14 191,8 3-319,17-15-256,1 4 0,8-12 0,-3 7 0,8-7-3039,-9 9 1663</inkml:trace>
</inkml:ink>
</file>

<file path=ppt/ink/ink1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9:44.039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12 282 5312,'0'1'50,"0"-1"0,0 0 0,0 0 0,0 0 0,0 0 0,0 0 0,0 0 0,0 0 0,0 0 0,0 0 0,0 0 0,0 0 1,0 1-1,0-1 0,-1 0 0,1 0 0,0 0 0,0 0 0,0 0 0,0 0 0,0 0 0,0 0 0,0 0 0,0 0 0,0 0 0,0 0 0,-1 0 0,1 0 0,0 0 0,0 0 0,0 0 0,0 0 1,0 0-1,0 0 0,0 0 0,0 0 0,0 0 0,-1 0 0,1 0 0,0 0 0,0 0 0,0 0 0,0 0 0,0 0 0,0-1 0,0 1 0,0 0 0,0 0 0,0 0 0,0 0 0,0 0 1,-1 0-1,1 0 0,0 0 0,0 0 0,0 0 0,0 0 0,0-1 0,0 1 0,0 0 0,0 0 0,0 0 0,0 0 0,0 0 0,0 0 0,0 0 0,0 0 0,0 0 0,0-1 0,0 1-50,-4 5 1846,3 0-1363,0 0-1,1 0 1,-1 0-1,1 1 1,0-1-1,0 0 1,1 5-483,0 11 1070,-1 28-321,2-1 0,5 24-749,-4-56 26,6 37 204,-8-48-196,0 0 0,1 0 0,-1 0 0,1 0 0,1 0 0,-1 0 0,1-1 0,1 3-34,-3-6 17,0 0-1,-1 1 0,1-1 1,0 0-1,0-1 0,0 1 0,-1 0 1,1 0-1,0 0 0,0 0 0,0-1 1,1 1-1,-1 0 0,0-1 1,0 1-1,0-1 0,0 0 0,0 1 1,1-1-1,-1 0 0,0 1 0,0-1 1,1 0-1,-1 0 0,0 0 1,0 0-1,1 0 0,-1-1 0,0 1 1,0 0-1,0 0 0,1-1 0,-1 1-16,3-3 44,0 1 0,-1-1 0,1 0 0,-1 0-1,0 0 1,0-1 0,0 1 0,1-2-44,8-8-45,15-17 159,7-11-114,-13 16 103,1 0 0,10-7-103,130-124 587,-143 135-550,-1-1 0,-1-1 1,-1 0-1,-1-1 0,-1-1 1,7-18-38,-13 26-421,-2-1 1,3-10 420,-1-14-3511,-4 29 1810</inkml:trace>
</inkml:ink>
</file>

<file path=ppt/ink/ink1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9:46.101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0 33 4992,'0'-21'3681,"0"10"1022,6 17-529,25 24-3394,-21-21-690,1-1 1,1-1-1,-1 0 0,1-1 0,2 1-90,7 4 13,113 56-65,-46-23 280,41 28-228,-125-69-55,0-1 0,-1 1 0,0 0 1,1 0-1,-1 0 0,0 0 0,1 2 55,-3-3-116,0-1-1,0 0 1,0 1 0,0-1-1,-1 0 1,1 1 0,-1-1 0,1 1-1,-1-1 1,1 1 0,-1-1-1,0 1 1,0 0 0,0-1-1,0 1 1,0-1 0,0 1-1,0-1 1,-1 1 0,1-1 0,-1 2 116,-8 10-3184,-1 2 944</inkml:trace>
</inkml:ink>
</file>

<file path=ppt/ink/ink1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9:46.736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698 0 5984,'0'0'1920,"0"0"-1174,0 0-202,0 0 523,-10 9 853,8-7-1669,0 0-1,0 0 1,0 0-1,0 0 1,0 0-1,1 0 1,-1 1-1,0-1 1,1 1-251,-15 18 1110,-35 23-362,-41 38-213,75-65-492,0 1 0,2 1 1,0 0-1,0 4-43,-75 127 203,45-68-103,27-47-139,-2-1 0,0-1 1,-25 30 38,-32 22 169,14-17-1453,24-21-3073,25-27 2112</inkml:trace>
</inkml:ink>
</file>

<file path=ppt/ink/ink1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9:50.816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25 268 9056,'-1'-1'337,"1"0"1,-1 0-1,1 0 1,-1 0-1,0 0 0,1 0 1,-1 0-1,0 0 1,0 0-1,0 0 1,1 0-1,-1 1-337,-3-4 671,3 5-542,0-1-1,1 1 1,-1-1 0,1 1 0,-1-1 0,0 1 0,1-1 0,-1 1 0,1 0 0,-1-1 0,1 1 0,0 0 0,-1 0 0,1-1 0,0 1 0,-1 0 0,1 0-129,-1 6 78,0-1 1,0 1 0,1 0-1,0-1 1,1 1 0,-1 0 0,2 3-79,11 48-34,-7-37 35,1 0 0,1 0-1,1-1 1,1 0 0,0-1 0,2 0 0,0-1 0,5 5-1,-11-15 22,0-2-1,1 1 1,0 0 0,0-1 0,1-1-1,0 1 1,0-1 0,0 0 0,4 1-22,-5-3 24,0-1-1,-1 0 1,1 0 0,0-1 0,0 1-1,0-1 1,0-1 0,0 0 0,0 0-1,0 0 1,0-1 0,0 0 0,4-1-24,-3 0 69,0 0 1,-1-1 0,0 0-1,0-1 1,0 1-1,0-1 1,0-1 0,-1 1-1,0-1 1,0 0-1,0-1 1,0 1 0,-1-1-1,0 0 1,0 0-1,-1-1 1,3-3-70,2-7 84,0 0-1,-1-1 1,-1 1 0,0-1-1,-2-1 1,3-11-84,-2-2 29,-1 0 0,-2 0 1,-1 0-1,-3-26-29,-1 9-123,-4 1 1,-9-41 122,7 58-2597,8 26 1136</inkml:trace>
</inkml:ink>
</file>

<file path=ppt/ink/ink1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9:51.467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123 463 6560,'-2'0'197,"0"0"0,0 0 0,0 0 0,1 0 0,-1 0 0,0 0 0,0 1 0,0-1 0,0 1 0,0-1 0,1 1 1,-1 0-1,0 0 0,1 0 0,-1-1 0,0 2 0,1-1 0,-1 0 0,1 0 0,0 0 0,-1 1 0,1-1 0,0 1 0,0-1 0,0 1 0,0-1 0,0 1 0,0 0 1,0-1-1,0 1 0,1 0 0,-1 0 0,1 0 0,-1-1 0,1 1 0,0 0 0,0 0 0,0 0 0,0 0 0,0 1-197,1 20 206,1-1-1,2 0 0,0 3-205,0-3 444,0 0-1,-2 0 1,-1 3-444,-1 1 810,0-25-484,-1-2-1,-2-2-244,0 1 0,1-1 0,-1-1 0,1 1-1,0 0 1,0-1 0,0 1 0,0-1 0,-1-3-81,-12-39 465,6 16-207,-4-9-93,1 0-1,-1-18-164,10 41-43,0-1 0,2 1 0,0-1-1,0 1 1,2-1 0,0 0-1,2-5 44,-2 15-35,1 0-1,-1 1 0,2-1 0,-1 1 0,1-1 0,-1 1 0,2 0 36,-3 4 2,0 0 0,1 0 0,-1 0 0,0 0-1,1 0 1,0 0 0,0 1 0,-1-1 0,1 0-1,0 1 1,0 0 0,0-1 0,0 1 0,1 0-1,-1 0 1,0 0 0,0 1 0,1-1-1,-1 0 1,0 1 0,2-1-2,4 2-17,0-1 0,0 1 0,-1 0 0,1 1 0,0 0 0,-1 0 0,1 1 0,-1 0 0,4 2 17,7 2-12,6 3 38,1 0 1,-1 2 0,-1 1-1,0 1 1,-1 0 0,0 2-1,-2 1 1,1 0-27,2 7 155,-22-23-86,-3-2-32,-2-1-34,0 0 0,0 0-1,0-1 1,0 1 0,0-1 0,1 0-1,0 0 1,-1-1 0,1 1-1,0-1 1,0 1 0,1-1-1,-3-4-2,-6-11 17,0-1-1,-1-7-16,6 14 23,-12-26-29,2 0 1,2-2 5,8 23-248,1 0 1,2 0 0,-1 0-1,2-1 1,0-16 247,6 3-2218,4 7 634</inkml:trace>
</inkml:ink>
</file>

<file path=ppt/ink/ink1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9:52.033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232 37 7296,'1'-25'2598,"-1"25"-2516,0-1 0,0 1 0,0-1-1,0 1 1,0 0 0,0-1-1,0 1 1,0-1 0,0 1-1,-1-1 1,1 1 0,0-1-1,0 1 1,0 0 0,-1-1-1,1 1 1,0-1 0,0 1-1,-1 0 1,1-1 0,0 1-1,-1 0 1,1-1 0,-1 1-1,1 0 1,0 0 0,-1-1-1,1 1 1,-1 0 0,1 0-1,0 0 1,-1-1 0,1 1-1,-1 0 1,1 0 0,-1 0-1,1 0 1,-1 0 0,1 0 0,-1 0-1,1 0 1,-1 0 0,1 0-1,0 0 1,-1 1 0,1-1-1,-1 0 1,1 0 0,-1 0-1,1 1-81,-15 5 252,0 2 1,1 0-1,0 1 0,0 0 0,1 1 1,1 1-1,-1 0 0,2 1 0,0 0 0,-8 10-251,11-12 1,1 1 0,0 0 1,0 1-1,1-1 1,1 1-1,0 0 1,0 0-1,1 1 1,1-1-1,0 1 1,1 0-1,0 0 1,0 11-3,2-21 17,0 1-1,0 0 1,1 0 0,-1 0-1,1 0 1,0 0 0,0-1-1,0 1 1,1 0 0,-1-1 0,1 1-1,0-1 1,0 1 0,0-1-1,0 0 1,1 0 0,-1 0 0,3 2-17,0-1 21,1 0 1,-1 0 0,1-1-1,-1 0 1,1 0 0,0 0-1,0-1 1,1 0-1,-1 0 1,5 0-22,24 5 39,1-2 0,26-1-39,-33-3 177,0 2-1,0 1 1,-1 1-1,25 7-176,-52-11 10,3 0 65,1 1 0,-1-1 1,0 1-1,0 0 1,4 3-76,-8-5 12,1 1 1,0-1-1,-1 0 1,1 1-1,-1-1 1,1 1-1,-1-1 1,1 1-1,-1 0 1,1-1-1,-1 1 1,0-1-1,1 1 1,-1 0-1,0 0 1,1-1-1,-1 1 1,0 0 0,0-1-1,0 1 1,0 0-1,0 0 1,1-1-1,-1 1 1,-1 0-1,1-1 1,0 1-1,0 0 1,0 0-1,0-1 1,0 1-1,-1 0 1,1-1-1,0 1 1,-1 0-1,1-1 1,0 1-1,-1 0 1,1-1-13,-5 6 50,0 0 0,0 0 0,0 0 1,-1-1-1,0 0 0,0 0 0,0-1 0,-4 2-50,-17 10 65,-14 5-65,20-10 30,-12 5-484,0-1 1,-1-2 0,0-1-1,-1-2 1,-16 3 453,49-13-70,-24 3-1981,11-6-2062,5-4 1057</inkml:trace>
</inkml:ink>
</file>

<file path=ppt/ink/ink1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9:52.593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150 510 9888,'3'-2'433,"6"-6"2626,-9 8-2937,-1-1 1,1 1-1,-1 0 0,1-1 0,-1 1 0,1 0 0,-1 0 1,1 0-1,-1-1 0,0 1 0,1 0 0,-1 0 0,1 0 1,-1 0-1,0 0 0,1 0 0,-1 0 0,1 0 0,-1 0 1,0 1-123,-4-1 170,1 0 1,-1-1 0,1 1 0,-1-1 0,1 0 0,0 0 0,-1 0 0,1 0 0,0-1 0,0 0 0,0 0 0,0 0 0,0 0 0,0-1-1,0 1 1,1-1 0,-1 0 0,1 0 0,0 0 0,-3-4-171,2 1 160,0 0 0,1 0 0,0 0 1,0 0-1,0 0 0,1-1 0,0 1 0,-1-3-160,-10-58 698,9 39-586,-5-30 282,0-40-394,8 82-57,1 1 0,1-1-1,1-11 58,-1 22-16,0 0 0,0 0-1,0-1 1,1 1 0,0 0-1,0 0 1,0 0 0,0 0-1,1 1 1,0-1 0,0 1-1,2-2 17,-4 5-6,0 0 0,0 0 0,0 0 0,0 0 0,0 0 0,0 1 0,1-1 0,-1 1 0,0-1 0,1 1 0,-1-1 0,0 1 0,1 0 0,-1-1 0,0 1 0,1 0 0,-1 0 0,1 0 0,-1 0 0,0 0 0,1 1 0,-1-1 0,0 0 0,1 1 0,-1-1 0,0 1 0,1-1 0,-1 1 0,0-1 0,0 1 0,0 0 0,1 0 0,-1 0 0,0 0 6,6 5 11,0-1 0,0 1 0,-1 1-1,5 6-10,-9-11 1,35 43-81,-13-15 57,1-1 0,1-1 0,7 3 23,-13-13-388,-9-8-603,0 0 0,0-1 0,1-1-1,-1 0 1,9 4 991,-19-11-363,0-1 0,0 0 0,0 1 1,0-1-1,0 0 0,0 1 0,0-1 0,0 0 0,0 0 0,0 0 0,0 0 0,0 0 1,0 0-1,0 0 0,0 0 0,0 0 0,0-1 0,0 1 0,0 0 0,0-1 0,0 1 0,0-1 363,0-2-4266</inkml:trace>
</inkml:ink>
</file>

<file path=ppt/ink/ink1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9:52.931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9 146 8544,'-4'7'3168,"0"-2"-2464,4-1-192,0-4 928,4-4-896,5-4-160,9-8-224,-5-4 0,9 1-96,1-2-1280,-3-1 640,-2-2-2592,9-4 1792</inkml:trace>
</inkml:ink>
</file>

<file path=ppt/ink/ink1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9:53.269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0 173 8128,'1'1'3619,"6"3"-2945,0-3-371,-1-1-1,0 1 1,1-1-1,-1 0 1,1-1 0,-1 1-1,0-1 1,0 0-1,1-1 1,-1 0 0,0 0-1,0 0 1,4-3-303,10-5 40,0-2-1,-1 0 1,3-3-40,-3 1-85,-1 0 0,-1-1 0,1-1 85,-8 5-1952,0-1 0,0 1-1,-1-2 1953,-4 5-1914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32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9 161 8128,'-8'-12'3008,"8"12"-2336,5-9-160,-2 3 1536,2 3-1216,5-6 575,5 0-831,8-6-96,3 2-320,7-7-320,-3 2 96,9-7 160,0 4-64</inkml:trace>
</inkml:ink>
</file>

<file path=ppt/ink/ink1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19:53.600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0 1 7040,'0'0'172,"1"0"0,-1 0 0,1 0 0,-1 0 0,0 0 0,1 0 0,-1 0 0,0 0 1,1 0-1,-1 0 0,1 0 0,-1 0 0,0 0 0,1 0 0,-1 0 0,0 1 0,1-1 0,-1 0 0,0 0 0,0 1 1,1-1-1,-1 0 0,0 0 0,1 1 0,-1-1 0,0 0 0,0 0 0,1 1-172,6 15 1977,3 22-1168,-10-35-600,5 22 2,30 142 634,13 22-845,-43-173-1584,1-1 0,0 0 0,3 2 1584,4 8-2581</inkml:trace>
</inkml:ink>
</file>

<file path=ppt/ink/ink1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06.62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1173 105 7040,'34'-2'4783,"-28"2"-4496,-1-1-1,0 0 0,0 0 0,0-1 1,0 1-1,0-1 0,0 0 0,0 0 1,0-1-287,-4 3 24,0-1 0,-1 1 0,1-1 0,0 1 0,0-1 0,0 0 0,-1 1 0,1-1 1,0 0-1,-1 1 0,1-1 0,0 0 0,-1 0 0,1 0 0,-1 0 0,0 0 0,1 0 0,-1 1 1,0-1-1,1 0 0,-1 0 0,0 0 0,0 0 0,0 0-24,0 0 15,0-1-1,-1 1 0,1 0 1,-1 0-1,1 0 1,-1 0-1,1 0 1,-1 0-1,1 0 1,-1 0-1,0 1 0,0-1 1,1 0-1,-1 0 1,0 0-1,0 1 1,-1-1-15,-3-3 56,-1 1 1,1 0 0,-1 0 0,0 1-1,0 0 1,0 0 0,0 0-57,-51-9 566,1 2 1,-2 3-1,1 2 0,0 3 1,-41 5-567,73-3 2,1 1 1,0 2 0,0 0-1,0 1 1,1 2 0,0 0-1,0 2 1,0 0 0,1 1-1,-8 7-2,1 2-29,2 2-1,0 1 0,1 2 1,-11 12 29,-90 109-72,87-97 17,17-21 78,-55 68 53,62-72-95,0 0 1,2 1-1,-5 11 19,3-1-21,2 1 0,2 1 0,1 0 0,2 0 0,1 1 1,-3 37 20,8-28-50,1 0 0,3 0 1,2-1-1,1 1 0,8 28 50,0-12-43,3-1 0,3 0 0,2-2 0,28 55 43,-30-76-49,2-1 1,2-2 0,1 0-1,2-1 1,1-2-1,2 0 1,1-2-1,2 0 49,1-2-34,0-2 0,2-1-1,1-2 1,0-1 0,13 4 34,-25-15 4,0-1 0,1-1 1,0-1-1,0-1 0,0-2 0,1 0 1,0-1-1,0-2 0,14 0-4,-8-3-4,1-2-1,0 0 1,0-3 0,24-6 4,7-7-42,51-22 42,-58 16 63,-2-3-1,0-2 0,41-32-62,-44 25 117,-1-3-1,-3-1 1,-1-3 0,-2-2-1,-2-1 1,-3-3 0,-1-1-1,10-23-116,-30 44 270,-1 0 0,-2-2 0,-1 1 0,-2-2 0,-1 0 0,-2-1 0,5-28-270,-7 19 227,-3 0 0,-1 0 1,-2 0-1,-2 0 0,-2 0 1,-3-5-228,1 15 78,-2 1 0,-1 0 1,-2 0-1,-1 0 1,-2 1-1,0 1 0,-3 0 1,-4-5-79,-2 0-18,-1 1-1,-2 2 1,-1 0 0,-1 1-1,-2 2 1,-14-10 18,28 27-219,0 0 1,0 1-1,-1 1 0,-1 0 1,0 2-1,0 0 0,0 0 1,-1 2-1,0 0 0,0 1 0,-14-1 219,13 3-697,0 1-1,0 1 0,1 1 0,-1 1 0,0 1 0,0 0 1,-8 3 697,-62 18-3243,5-2-2954</inkml:trace>
</inkml:ink>
</file>

<file path=ppt/ink/ink1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07.79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37 410 7552,'-3'0'389,"1"0"1,-1-1-1,1 1 1,-1-1-1,1 0 1,0 0-1,-1 0 1,1 0-1,0 0 1,-1-1-390,2 1 124,0 0 0,0 0 1,0 0-1,1 0 0,-1 0 0,0 0 1,1-1-1,-1 1 0,1 0 0,-1-1 1,1 1-1,-1 0 0,1-1 0,0 1 1,0 0-1,0-1 0,0 1 0,0-1 1,0 0-125,0-5 94,0 0 1,0 0 0,1 0-1,0 0 1,0 0 0,1 0-1,0 1 1,0-2-95,3-4 128,1-1 1,1 1-1,0 1 1,0-1-1,1 1 1,0 0-1,1 1 1,0 0-1,1 0 1,0 1-1,5-3-128,-12 10-5,0-1 1,1 1-1,-1 0 0,1 0 1,0 0-1,-1 0 0,1 1 0,0-1 1,0 1-1,0 0 0,0 0 0,0 0 1,0 1 4,-1 0-3,0 0 1,-1 0-1,1 0 1,-1 1-1,1-1 1,-1 1-1,1 0 0,-1 0 1,1 0-1,-1 0 1,1 0-1,-1 0 1,0 0-1,0 1 1,0-1-1,0 1 1,0 0-1,0 0 1,0 0-1,1 1 3,1 2 0,-1 0 0,1 1-1,-1-1 1,0 1 0,0 0-1,0 0 1,-1 0 0,0 1 0,0-1-1,-1 0 1,1 1 0,-2-1-1,1 1 1,-1-1 0,0 1 0,0 3 0,-2 15 15,-2 1 1,0-2-1,-6 19-15,3-14-36,-23 89 57,22-93 139,0 1 0,-2-2 0,-7 12-160,16-34 10,-13 22 73,13-23-77,0 0 0,1 0 0,-1 1-1,0-2 1,0 1 0,0 0 0,1 0 0,-1 0-1,0 0 1,0 0 0,0-1 0,-1 1-1,1-1 1,0 1 0,0 0 0,0-1-1,0 0 1,-1 1-6,2-1 1,-1 0 0,1 0 1,0 0-1,0 0 0,0 0 0,0 0 0,-1 0 0,1 0 0,0 0 0,0 0 0,0 0 1,0 0-1,-1 0 0,1 0 0,0-1 0,0 1 0,0 0 0,0 0 0,0 0 0,-1 0 1,1 0-1,0 0 0,0 0 0,0 0 0,0-1 0,0 1 0,0 0 0,0 0 1,0 0-1,0 0 0,-1 0 0,1-1 0,0 1 0,0 0 0,0 0 0,0 0 0,0 0 1,0-1-1,0 1 0,0 0 0,0 0 0,0 0 0,0-1-1,0-4 18,0-1 0,1 0 0,-1 1 0,1-1 0,0 0 0,2-4-18,-1 0 4,14-47 0,1 1 0,3 0 0,3 2 0,8-13-4,9-13-12,4 1-1,3 3 1,10-8 12,-55 81-10,2-2 20,-1 0-1,1 0 1,0 0 0,1 1-1,-1 0 1,1-1-10,-5 6 2,0-1 0,0 0 0,0 0 1,0 0-1,0 1 0,0-1 0,-1 0 0,1 0 0,0 1 1,0-1-1,0 0 0,0 0 0,0 1 0,0-1 1,1 0-1,-1 0 0,0 1 0,0-1 0,0 0 0,0 0 1,0 0-1,0 1 0,0-1 0,0 0 0,0 0 0,1 0 1,-1 1-1,0-1 0,0 0 0,0 0 0,0 0 1,1 0-1,-1 1 0,0-1 0,0 0 0,0 0 0,1 0 1,-1 0-1,0 0 0,0 0 0,1 0 0,-1 0 0,0 0 1,0 0-1,0 0 0,1 0 0,-1 0 0,0 0 1,0 0-1,1 0 0,-1 0 0,0 0 0,0 0 0,1 0 1,-1 0-1,0 0 0,0 0 0,0 0 0,1 0 0,-1 0 1,0-1-1,0 1 0,0 0 0,1 0 0,-1 0 1,0 0-1,0-1 0,0 1 0,0 0 0,1 0-2,-6 23 100,5-20-80,-13 51 297,-14 56-330,3-31 121,4 5-108,14-56-38,2 0 0,0 1 1,2 0-1,2 24 38,0-52-15,0 8 24,1-1-1,0 1 0,0-1 1,1 1-1,0-1-8,-1-6-51,-1 0 1,1-1-1,0 1 0,-1 0 1,1-1-1,0 1 0,0-1 1,0 1-1,0-1 0,0 1 1,0-1-1,1 0 0,-1 0 1,0 1-1,1-1 0,-1 0 1,1 0-1,-1 0 0,1-1 1,-1 1-1,1 0 0,0-1 1,-1 1-1,1-1 0,0 1 1,0-1 50,26 1-768</inkml:trace>
</inkml:ink>
</file>

<file path=ppt/ink/ink1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09.05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1076 248 7136,'-1'-10'774,"-8"-46"2865,7 50-3078,1-1-1,-1 1 0,-1 0 1,1 0-1,-1 0 0,0 0 1,-2-3-561,-2-1 275,0 0 1,-1 1-1,1 0 1,-2 1-1,1 0 1,-1 0-1,0 1 1,-1 0-1,0 0 1,0 1 0,0 1-1,-1 0 1,0 0-1,0 1 1,-3-1-276,-3 0 13,-1 2 0,0-1 1,0 2-1,0 0 0,0 2 0,0 0 1,0 0-1,1 2 0,-1 0 0,0 2 1,0-1-1,-12 6-13,-5 4-28,1 0 1,1 3-1,0 1 1,1 1-1,-24 19 28,50-33-8,-51 35-1,-42 37 9,83-61 20,-1 0 0,2 1 0,0 1 0,1 0 0,1 2 0,0-1 0,-6 14-20,2 3-52,2 1 1,-10 37 51,-15 78-180,24-79 165,4 0 1,3 1-1,3 0 0,3 0 1,4 1-1,3-1 0,2 0 1,7 17 14,-3-40-7,3-1 0,1-1 0,2 0 0,3-1 0,14 24 7,-15-35-75,3-1 0,0-1 0,2-1 0,2-1 0,1-1 0,1-2 0,6 4 75,-14-16-10,1-2 0,0 0 1,1-1-1,0-1 1,2-1-1,-1 0 0,1-2 1,1-1-1,-1-1 0,2-1 1,-1-1-1,1-1 0,0-1 1,0-2-1,0 0 0,0-1 1,0-2-1,0 0 0,0-2 1,0-1-1,5-2 10,7-4-51,0-1 0,0-2 0,-1-2 0,-1-1 0,0-2 0,29-20 51,-1-5 10,-2-3-1,-2-2 1,1-6-10,-31 27 106,-2-2 1,0 0 0,-2-2-1,-1-1 1,-2 0 0,-1-2-1,-2 0 1,12-29-107,-9 9 156,-3-1 0,-2 0 0,-2-1 0,-3-1 0,-2 0 0,-3 0 0,-2-1 0,-3-9-156,-3-13 165,-3 0 0,-4-3-165,4 51 69,-2 1 1,-1 0-1,-1 0 1,-2 1-1,-1 0 1,-10-18-70,14 34 15,-1-1 0,-1 1 0,-1 1 0,1-1 0,-2 2 0,0-1 0,-1 2 0,0-1 0,0 2 0,-1 0 0,-1 0 0,0 1 0,0 1 1,0 0-1,-1 1 0,0 0 0,-15-3-15,-1 1-61,0 1 1,-1 2 0,0 0 0,0 3 0,0 1 0,0 1-1,-4 1 61,-23 4-960,0 1-1,-43 12 961,68-10-1318,1 2 0,0 1 0,1 1 0,0 2 0,-13 9 1318,-10 11-2592</inkml:trace>
</inkml:ink>
</file>

<file path=ppt/ink/ink1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09.90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85 22 8384,'-1'-2'349,"0"0"0,0 1 0,-1-1 0,1 1 0,0-1 1,-1 1-1,1 0 0,-1 0 0,1-1 0,-1 1 0,1 0 0,-1 0 1,-1 0-350,2 1 158,0-1 0,0 1 1,0-1-1,0 1 1,0 0-1,0 0 1,0 0-1,-1-1 0,1 1 1,0 0-1,0 0 1,0 1-1,0-1 1,0 0-1,-1 0 0,1 0 1,0 1-1,0-1 1,0 1-1,0-1 1,0 1-1,0-1 0,0 1 1,0 0-159,-1 1 37,1 0 1,-1 0-1,1 0 0,0 0 1,0 1-1,0-1 0,0 0 1,0 1-1,0-1 0,1 0 1,-1 1-1,1-1 0,0 1 1,-1 1-38,0 3 42,-7 35 104,3-16-83,0-1 0,2 2-63,3-22 24,0-1 1,0 0-1,0 1 0,0-1 0,1 0 0,0 0 1,0 0-1,0 0 0,0 1 0,1-2 0,0 1 1,-1 0-1,2 0-24,-2-2 3,0 0 0,0 0 0,1-1 1,-1 1-1,1 0 0,-1-1 0,1 1 0,0-1 1,0 1-1,0-1 0,-1 0 0,1 0 0,0 0 1,1 0-1,-1 0 0,0-1 0,0 1 0,0-1 1,0 1-1,0-1 0,1 0 0,-1 1 0,0-1 1,0 0-1,2-1-3,11-1 40,0-1 0,0-1 0,-1-1 0,1 0 0,-1 0 0,0-2 0,-1 1 0,1-2 0,-1 0 0,6-5-40,-13 8 72,0 0 0,-1-1-1,1 1 1,-1-1 0,0 0 0,-1 0 0,0 0 0,1-1 0,-1-1-72,5-10 268,-2 0 1,6-19-269,-12 35 4,0 0 0,0-1 1,0 1-1,0 0 0,0 0 1,0 0-1,1 0 0,-1 0-4,0 1 0,-1 1 0,0 0 1,1 0-1,-1-1 0,0 1 0,1 0 0,-1 0 0,0-1 1,1 1-1,-1 0 0,1 0 0,-1 0 0,0 0 0,1 0 1,-1 0-1,1 0 0,-1 0 0,1 0 0,-1 0 0,0 0 1,1 0-1,-1 0 0,1 0 0,-1 0 0,0 0 0,1 0 1,-1 0-1,1 0 0,-1 1 0,0-1 0,1 0 0,-1 0 1,0 1-1,1-1 0,-1 0 0,0 0 0,1 1 0,-1-1 1,0 0-1,0 1 0,1-1 0,-1 0 0,0 1 0,0-1 1,0 1-1,1-1 0,-1 0 0,0 1 0,0-1 0,0 1 0,13 21 0,-2 2 0,4 11 0,-1-3 0,2 4-15,-3 2 0,8 34 15,12 78-167,-29-131 146,0 0 8,13 64 65,-3 1-1,-3 13-51,-8-44 196,-3 46-196,-1-82-6,0-1 0,-2 0 0,0 0 1,-1 0-1,0 0 0,-1 0 0,-1-1 1,-2 3 5,3-7 45,-1 0 1,0-1 0,0 0-1,-1 0 1,-1 0-1,0 0 1,0-1 0,-2 1-46,7-8 29,0 0 0,0 1 1,0-1-1,0 0 0,0-1 1,0 1-1,-1-1 0,1 1 1,-1-1-1,1 0 0,-1 0 1,1 0-1,-1-1 0,1 1 1,-1-1-1,0 0 1,1 0-1,-1 0 0,0-1 1,1 1-1,-1-1 0,1 0 1,-1 0-1,1 0 0,-1 0 1,1-1-1,0 1 0,-1-1 1,-1-1-30,-4-3 65,0-1 1,0 0-1,1-1 0,-1 1 1,2-2-1,-1 1 1,1-1-1,1 0 1,-1 0-1,-1-5-65,-4-8 45,2 0-1,0 0 0,1-1 1,-2-8-45,3 1 28,2-1 0,0 1 0,2-1 1,2 0-1,1 0 0,1 0 1,1 1-1,3-13-28,11-53-2330,4 0 1,5 0 2329,-8 28-2996,0-10-615,-5-3-2234</inkml:trace>
</inkml:ink>
</file>

<file path=ppt/ink/ink1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10.92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376 568 7136,'0'0'2309,"0"0"-2048,0 0 1,-1 1-1,1-1 0,0 0 1,-1 1-1,1-1 0,0 0 1,-1 0-1,1 0 0,-1 1 1,1-1-1,0 0 0,-1 0 1,1 0-1,-1 0 0,1 0 1,-1 0-1,1 0-261,-3-3 329,1 0 1,-1-1 0,1 1-1,0-1 1,0 0-1,0 0 1,1 0 0,0 0-1,-1 0 1,1-1-330,-3-18 390,1 11-184,1 1 1,-1-1-1,-1 1 1,-1-1-207,-23-54 313,-2 2 0,-4 1 1,-2 1-1,-20-22-313,40 59-7,-15-20-31,27 41 30,1 0 0,-1-1 0,0 1 0,-1 0 0,1 1 0,-1-1 0,-4-2 8,8 6-10,0-1 1,0 0 0,0 1 0,0-1-1,0 1 1,-1 0 0,1-1 0,0 1-1,0 0 1,0 0 0,-1 0 0,1 0-1,0 0 1,0 0 0,-1 0 0,1 0-1,0 0 1,0 1 0,0-1 0,-1 0-1,1 1 1,0-1 0,0 1 0,0-1-1,0 1 1,0 0 0,0-1 0,0 1-1,0 0 1,0 0 0,0 0 0,0 0-1,1 0 1,-1 0 0,0 0 0,0 0 9,-1 3-15,0-1 0,0 1 1,1-1-1,-1 1 0,1 0 1,-1 0-1,1 0 0,1 0 0,-1 0 1,0 2 14,-1 43 12,2-1 0,5 40-12,19 95-136,44 156 364,-4-32-179,-62-293-202,1-1-340,-1 1-1,0-1 0,-1 0 1,-1 1-1,0-1 1,-1 3 493,0-14-259,2-1 167,-1-1 0,0 0 1,0 0-1,0 1 0,0-1 0,0 0 0,0 1 0,0-1 0,0 0 0,0 1 0,0-1 0,0 0 1,0 0-1,0 1 0,0-1 0,0 0 0,-1 1 0,1-1 0,0 0 0,0 0 0,0 1 1,0-1-1,0 0 0,-1 0 0,1 1 0,0-1 0,0 0 0,-1 0 0,1 1 0,0-1 0,0 0 1,-1 0-1,1 0 0,0 0 0,0 0 0,-1 1 0,1-1 0,0 0 0,-1 0 0,1 0 0,0 0 1,0 0-1,-1 0 0,1 0 0,0 0 0,-1 0 0,1 0 0,0 0 0,-1 0 0,1 0 92,-5-4-2058</inkml:trace>
</inkml:ink>
</file>

<file path=ppt/ink/ink1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11.25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9 247 7648,'-9'11'2816,"9"-11"-2176,5 8-192,-1-11 1024,5 3-896,12-16 704,10 4-768,14-19 96,4 7-352,11-10 31,-2 5-159,0-9-895,-10 10 383,-4-3-3488,-4 11 2112</inkml:trace>
</inkml:ink>
</file>

<file path=ppt/ink/ink1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11.95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1248 16 7456,'4'-6'760,"2"-3"4939,-12 13-2719,-13 16-2688,1 0 0,0 1 0,2 1 0,-13 22-292,-4 15 295,2 2 0,-6 24-295,-24 50 130,-42 68-348,-104 162 214,4-7 104,162-274-50,-1 4-58,-33 46 8,32-66 102,-3-3-1,-26 26-101,59-77-60,0-1 1,-13 11 59,22-20-173,0-1 0,0 0-1,-1 0 1,1 0 0,-1 0 0,0-1 0,0 0 0,0 0-1,0 0 1,0 0 0,0-1 0,-1 0 173,3-1-309,1 0 0,-1 0 0,0 0 0,1 0 0,-1 0 1,1-1-1,-1 1 0,1-1 0,-1 0 0,1 0 0,0 0 0,-3-1 309,-4-5-1738</inkml:trace>
</inkml:ink>
</file>

<file path=ppt/ink/ink1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12.32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99 5 7136,'-12'-3'3189,"9"2"-1525,4 0 181,-1 2-1794,0-1 0,-1 1 0,1-1 0,-1 1 0,1-1 0,0 1 0,-1 0 0,1-1 0,0 1 0,-1-1 0,1 1 0,0 0 0,0-1 0,0 1 0,-1 0 0,1-1 0,0 1 0,0 0 0,0-1 0,0 1 0,0 0 0,1-1-51,-2 3 116,-11 54 602,-7 17-718,-10 45 658,26-100-569,-5 24 512,1 7-601,6-38 121,0 0 1,1 1-1,1-1 0,0 0 1,0 0-1,3 6-121,-4-16 10,0-1 0,1 0 1,-1 1-1,1-1 0,-1 0 0,1 0 0,0 0 0,-1 0 1,1 1-1,0-1 0,0 0 0,0 0 0,0 0 0,0 0 1,0-1-1,0 1 0,0 0 0,0 0 0,0 0 0,0-1 1,0 1-1,1-1 0,-1 1 0,0-1 0,0 1 0,1-1 0,-1 0 1,0 0-1,1 0 0,-1 1 0,1-1-10,4-1 5,0 1-1,0-1 0,0 0 1,0 0-1,0-1 0,2 0-4,13-5-165,-1-1 0,0-1-1,11-7 166,26-12-272</inkml:trace>
</inkml:ink>
</file>

<file path=ppt/ink/ink1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13.21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44 7232,'1'-3'872,"1"0"1,-1 0 0,1 0-1,0 0 1,0 1 0,0-1-1,0 1 1,2-2-873,-3 2 122,1 1 0,-1-1 0,1 1 0,-1 0 0,1-1 0,-1 1 0,1 0 0,0 0 0,0 0 0,-1 1 0,1-1 0,0 0 0,0 1 0,0-1 0,0 1 0,0-1 0,0 1 0,0 0 0,0 0 0,0 0 0,0 0 0,0 0 0,0 1 0,0-1-122,9 2-44,-1 1 1,1 0 0,-1 0-1,0 1 1,0 0 0,1 2 43,58 33-178,-34-15 273,0 2-1,25 24-94,59 64 233,-46-43-201,14 7-32,-7-16-6,37 31 6,-19 1 150,25 38-150,-25-25-16,11 0 16,-28-36-7,-31-29-59,-2 3 0,2 6 66,1 5-208,-3 3 0,25 40 208,-37-50-887,-6-9-1700,-12-11-2435,-13-21 2494,-1-7-714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34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268 204 5408,'0'0'122,"0"0"1,0 0 0,0-1-1,0 1 1,0-1-1,0 1 1,-1 0 0,1 0-1,0 0 1,0-1-1,0 1 1,0-1 0,0 1-1,-1 0 1,1-1-1,0 1 1,0 0 0,0 0-1,0 0 1,-1 0 0,1-1-1,0 1 1,0 0-1,-1 0 1,1 0 0,0 0-1,0-1 1,0 1-1,-1 0 1,1 0-123,-11-1 1374,4-1-762,-9 0 139,-3-3 111,0 0-1,-11-5-861,23 7 46,0 0 0,1-1-1,-1 0 1,2 0-1,-2-1 1,1 0 0,1-1-1,-1 0 1,0-2-46,-33-37 176,15 16-187,-6-6 11,28 34-15,2 1 14,0 0 0,-1 0 1,1-1-1,0 1 0,0-1 1,0 1-1,-1 0 0,1 0 0,0 0 1,0-1-1,0 1 0,-1-1 1,1 1-1,0 0 0,0 0 1,0-1-1,0 1 0,0-1 1,0 1-1,0-1 0,-1 1 1,1 0-1,0-1 0,0 0 1,0 1-1,0 0-1,0 0 1,0 0-1,0 0 0,0 0 1,0 0-1,0 0 1,0-1-1,0 1 1,0 0-1,0 0 0,0 0 1,0-1-1,0 1 1,0 0-1,0 0 1,1 0-1,-1-1 1,0 1-1,0 0 0,0 0 1,0 0-1,0 0 1,0 0-1,0 0 1,0 0-1,0 0 0,0 0 1,0 0-1,1 0 1,-1-1-1,0 1 1,0 0-1,0 0 1,0 0-1,0 0 0,0 0 1,0 0-1,0 0 1,1 0-1,-1 0 1,0 0-1,0 0 0,0 0 1,0 0-1,0 0 1,0 0-1,0 0 1,0 0-1,1 0 1,-1 0-1,0 0 0,0 1 1,0-1-1,0 0 1,0 0-1,0 0 1,0 0 1,4 0-811,-4 0 422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32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103 47 7296,'2'-9'1548,"-1"5"-523,0 0 0,0-1 0,-1 1 0,1-5-1025,-1 9 89,0 0 0,0-1 0,0 1 0,0-1 0,0 1 0,-1-1 0,1 1 0,0-1 1,0 0-1,0 1 0,0 0 0,0 0 0,-1-1 0,1 0 0,0 1 0,0 0 0,0 0 0,-1-1 1,1 1-1,-1-1 0,1 1 0,0 0 0,-1-1 0,1 1 0,0 0 0,0 0 0,-1 0 0,1 0 1,0-1-1,-1 1 0,1 0 0,-1 0 0,1 0 0,0 0 0,-1 0 0,1 0 0,0 0 0,-1 0 1,1 0-1,-1 0-89,-2 1 159,1-1 1,-2 0 0,2 1 0,-4 1-160,4-1 180,-4 1-92,1 1-1,0 0 0,0 0 0,0 0 0,0 1 1,1 0-1,-1 0 0,1 1 0,0-1 0,-1 1 1,2 1-1,-1-1 0,0 2-87,1-4 14,2 0 0,0 1 0,-1-1 0,0 0 1,1 1-1,0-1 0,0 1 0,1-1 0,-1 1 0,0 0 0,1 3-14,-1-4-2,1 0-1,1 1 1,-1-1-1,0-1 1,0 1-1,1 0 1,-1 0-1,1 0 0,0 0 1,0 0-1,-1-1 1,1 1-1,1-1 1,-1 1-1,0-1 0,1 2 3,0-1 8,0-1-1,0 0 1,-1 0-1,2 0 0,-2 0 1,1 0-1,0-1 0,1 1 1,-1-1-1,0 1 0,1-2 1,-1 2-1,0-1 0,1-1 1,-1 1-1,0 0 0,1-1 1,-1 0-8,3 0 20,0 0 0,-1 0 0,1-1 0,0 0 0,-1 1 1,1-2-1,-1 0 0,5-2-20,-6 3 9,-1 0 0,1-1-1,-1 1 1,0-1 0,0 0 0,0 0 0,0 0 0,0-1 0,0 1 0,0 0 0,0-1-1,-1 0 1,1 0 0,0 0 0,-1 0 0,0 1 0,0-2 0,0 1 0,1 0 0,-2 0-1,1-1 1,0 1 0,-1 0 0,1-1 0,-1 1 0,0-1 0,0 0 0,0 1 0,0-1-1,0 2 1,-1-2 0,1 0 0,-1 1 0,1-1 0,-1 1 0,-1 0 0,1 0 0,0-1-1,0 2 1,0-1 0,0 0 0,-1 0 0,0 0 0,1 0 0,-1 1 0,0-1 0,0 1-1,-2-1-8,1-1-29,0 1 0,-1 1 0,0-1 0,0 1 0,1 0 0,-1 0-1,0 1 1,0 0 0,0-1 0,0 1 0,-1 1 29,2 0-321,0 0-1,1 0 1,0 0 0,-1 0 0,0 0 0,1 1-1,-1 1 1,0-2 321,1 1-518,1 0 0,-1 0 0,1 0 0,0 0-1,-1 1 1,1-2 0,-1 2 0,1-1 0,0 1 0,0-1-1,0 1 1,0 0 0,0-1 518,-6 17-3685</inkml:trace>
</inkml:ink>
</file>

<file path=ppt/ink/ink2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13.64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4 150 7712,'-4'0'2404,"5"-2"-691,9-2 162,19-2-715,-21 7-1065,1-1 0,-1 1 1,0 1-1,1-1 1,-1 2-1,0-1 0,0 1 1,0 0-1,0 1 1,2 1-96,13 9 18,-1 1 1,14 11-19,-27-19 17,20 17-22,4 6 5,31 25 122,-29-27 21,-21-16 40,0-1-1,1 0 0,0-1 1,1 0-1,0-1 0,4 0-182,-19-8 13,0-1 0,1 1 1,-1-1-1,0 0 0,0 1 0,0-1 0,1 0 0,-1 0 1,0 0-1,0 0 0,1 0 0,-1 0 0,0 0 0,0-1 1,0 1-1,1 0 0,-1-1 0,0 1 0,0-1 0,0 1 1,0-1-1,0 1 0,0-1 0,0 0 0,0 0 0,0 1 1,0-1-1,0 0 0,0 0 0,-1 0 0,1 0 0,0 0 0,-1 0 1,1 0-1,0 0 0,-1-1-13,4-6 77,-2 0-1,1 1 1,-1-1-1,0 0 1,0-4-77,-1 6-36,6-35-1554,0-23 1590,1-101-6513,-8 162 6377,1-86-5128</inkml:trace>
</inkml:ink>
</file>

<file path=ppt/ink/ink2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17.21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451 580 7136,'0'0'2309,"1"0"-2051,-1 0 0,1 0 0,-1 0 0,1 0 0,-1 0 0,1 0 0,-1 0 0,1-1 0,-1 1 0,1 0 0,-1 0 0,0 0-1,1-1 1,-1 1 0,1 0 0,-1-1 0,1 1 0,-1 0 0,1-1-258,3-12 580,-1 0 0,0 0 0,0 0-1,-1 0 1,-1-1 0,0 1 0,-1 0 0,-1-11-580,-2 1 263,0 1 0,-1 0 0,-1-1 0,-7-16-263,4 19 63,-1 0 1,0 1-1,-1 1 0,-11-16-63,-53-65 55,73 98-54,-9-12 10,-1 0-1,0 0 1,-1 1 0,-1 0 0,-10-7-11,18 16-5,1 0 0,0 0 0,-1 1 0,1 0 0,-1 0 1,0 0-1,0 0 0,0 1 0,0-1 0,0 1 0,0 1 1,0-1-1,0 1 0,0 0 0,-1 0 0,1 0 0,0 1 1,0-1-1,0 1 0,0 1 0,-1-1 5,-1 2-47,1-1 1,-1 1-1,1 0 0,0 1 1,0-1-1,0 1 0,0 1 1,1-1-1,-1 1 0,1 0 1,0 0-1,-4 6 47,4-3-17,-1 0-1,1 1 1,1 0-1,0 0 1,0 0 0,1 1-1,0-1 1,-2 8 17,1 6 6,2 0 0,0 1 0,1-1 1,1 1-1,1-1 0,2 1 0,2 11-6,0-9-22,1-1 0,2 1 0,0-1-1,2 0 1,7 12 22,20 33-136,11 11 136,-12-21 50,22 51-50,-34-56 183,11 40-183,-29-77-37,-1 0-1,-1 1 0,0 0 1,-2 0-1,0 0 0,-1 0 1,-1 7 37,-1-20-324,1 0 0,-1 0-1,0 1 1,-1-1 0,-1 3 324,2-6-306,0 0 0,0-1 0,0 0 0,-1 1 0,1-1 0,-1 0 0,0 0-1,1 0 1,-1 0 0,0 0 0,0 0 0,0 0 0,-1 0 306,-22 11-7173</inkml:trace>
</inkml:ink>
</file>

<file path=ppt/ink/ink2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17.57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1 428 7808,'0'-12'2880,"9"9"-2240,4-13-160,0 4 864,10-12-832,11-12 224,19-7-448,14-3-32,3-1-160,-3-4-64,-7 4 0,-2 0-2496,-9 3 1344</inkml:trace>
</inkml:ink>
</file>

<file path=ppt/ink/ink2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18.36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2002 20 8736,'2'-2'355,"0"0"180,0 1 1,0-1-1,-1 0 1,1 0 0,0 0-1,-1 0 1,1 0 0,-1 0-536,-2 2 292,0 0 0,0 0 0,1 0 0,-1 0 0,0 0 0,0 0 0,0 1 0,0-1 0,0 0 0,0 1 0,1-1 1,-1 0-1,0 1 0,0-1 0,1 1 0,-1-1 0,0 1-292,-22 13-86,14-5 165,0 1 0,0-1 0,1 2-1,0-1 1,0 1 0,-1 4-79,-6 7-14,-80 108 494,-96 100-480,11-18 5,117-127-5,-42 51 0,24-50 59,-18 11-59,-81 77-128,83-73 229,16-16-101,30-35 19,-2-2 0,-32 20-19,-45 20-81,64-45 215,-57 48-134,109-80-30,-20 19 74,0 1 1,-8 11-45,-43 56-1467,85-98 1296,0 0-1,0 1 1,0-1-1,0 0 1,-1 1 0,1-1-1,0 0 1,0 1-1,-1-1 1,1 0-1,0 1 1,-1-1 0,1 0-1,0 0 1,-1 0-1,1 1 1,-1-1 0,1 0-1,0 0 1,-1 0-1,1 0 1,0 1-1,-1-1 1,1 0 0,-1 0-1,1 0 1,-1 0-1,1 0 1,0 0-1,-1 0 1,1 0 0,-1-1-1,1 1 1,0 0-1,-1 0 172,-4-4-2090</inkml:trace>
</inkml:ink>
</file>

<file path=ppt/ink/ink2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18.73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208 14 6240,'-12'-14'5104,"-26"46"-1851,25-20-3205,0 1 0,1 1 0,1 0 0,0 1 0,1 0 1,0 0-1,-2 9-48,-2 6 168,1 0 1,1 0 0,-5 26-169,15-47 42,-1 1 0,2-1 0,-1 1 0,1 0 1,1 0-1,0-1 0,0 1 0,1 0 1,1 3-43,-1-8 14,0 0 0,0 0 0,1-1-1,0 1 1,-1-1 0,2 1 0,-1-1 0,0 0 0,1 0 0,0 0 0,0 0 0,0-1 0,0 1 0,1-1 0,-1 1 0,1-1 0,0 0 0,0-1 0,3 3-14,6 1 11,0-1 1,0 0-1,0-1 1,0 0-1,0-1 0,1-1 1,0 0-1,4 0-11,20 0-64,1-2 0,14-2 64,-29-1-1112,1 0 0,0-1 0,-1-2 0,4-1 1112,31-10-2608</inkml:trace>
</inkml:ink>
</file>

<file path=ppt/ink/ink2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20.15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5216,'0'0'188,"1"0"1,-1 1-1,1-1 0,-1 0 1,0 0-1,1 0 0,-1 0 1,0 0-1,1 0 0,-1 0 1,1 1-1,-1-1 0,0 0 1,1 0-1,-1 1 0,0-1 1,0 0-1,1 0 0,-1 1 1,0-1-189,1 1 38,-1-1 0,0 0-1,0 0 1,0 0 0,0 1 0,1-1 0,-1 0 0,0 0-1,0 0 1,1 0 0,-1 0 0,0 1 0,0-1 0,0 0 0,1 0-1,-1 0 1,0 0 0,0 0 0,1 0 0,-1 0 0,0 0 0,0 0-1,1 0 1,-1 0 0,0 0 0,0 0 0,1 0 0,-1 0-1,0 0 1,0 0 0,1 0 0,-1-1 0,0 1 0,0 0 0,1 0-1,-1 0 1,0 0 0,0 0 0,0-1 0,1 1 0,-1 0 0,0 0-1,0 0 1,0 0 0,0-1 0,1 1 0,-1 0 0,0 0-38,1-1 77,0 1 0,0-1 1,0 1-1,0-1 1,0 1-1,0 0 0,0-1 1,0 1-1,1 0 1,-1 0-1,0 0 0,0 0 1,0 0-1,0 0 0,1 0-77,1 0 264,-2 0-184,-1 0 21,0 0 27,0 0 171,0 0-70,0 0-32,0 0-79,0 0-28,0 0-170,0 0-528,0 0-528,0 0-2634</inkml:trace>
</inkml:ink>
</file>

<file path=ppt/ink/ink2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22.85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4024 58 7136,'-17'9'2901,"15"-8"-2547,0 0 1,1 0-1,-1 0 0,0 0 0,0 0 0,0 0 1,0 0-1,0-1 0,1 1 0,-2-1 0,1 1 1,-1-1-355,1 0 858,2 0 49,6-3 79,46-21 38,-33 15-901,0 1-1,1 2 0,0 0 0,0 1 0,0 1 0,12-1-122,11 1 31,1 1 0,27 3-31,-31 3 33,0 1 0,1 2-1,32 10-32,20 10 25,5 6-25,-43-11 162,-1 2 0,-1 3 0,-2 1 0,-1 3 0,38 30-162,37 29 387,45 34-28,-106-73-182,32 34-177,-65-52 46,0 2 0,21 31-46,48 80-44,-1-3 108,-61-91-44,21 27-125,48 84 105,-32-32-5,140 260 15,-188-333 21,82 157 29,-47-101-46,-6 3 0,-4 2 0,-2 12-14,18 60 115,13 37 154,59 224-165,-93-268-176,9 94 72,-39-145 345,-6 1 0,-5 1 0,-9 70-345,-28 194 529,14-215-461,-2 7-12,-8-1 0,-42 142-56,-8-65 95,65-230-72,-24 72 247,-30 53-270,-55 101 108,38-86-177,11-24 133,-17 17-64,36-78 89,-4-1 0,-4-4 0,-45 49-89,19-40 307,-80 65-307,-107 66 205,205-176-161,-1-2 0,-2-4 1,-2-3-1,-2-4 1,-2-2-1,-4-3-44,13-6 2,-216 74 18,-363 135 145,400-143-48,-3-11 1,-120 16-118,255-75-121,-47 1 121,112-17 19,-94 8 84,0-7 0,0-5 1,-72-12-104,132 4 60,-22-1 45,-2-5-105,-59-14 497,-48-20-497,146 28 22,1-4 1,1-3-1,1-2 1,-23-16-23,-119-72 62,-40-20-188,205 113 117,0-2 0,2-2 0,-21-17 9,-23-25 187,3-3-1,-70-79-186,134 130-1,-6-8-14,-15-22 15,21 25-154,-1 0-1,-12-11 155,12 22 58,17 12-311,1 1 0,-1-1 0,1 1 0,0-1 0,0 0 0,0 0 0,0 0 0,0 0 0,-2-3 253,4 5-143,0 0 1,0 0-1,-1-1 0,1 1 0,0 0 1,0-1-1,0 1 0,0 0 0,0-1 0,0 1 1,0 0-1,0 0 0,0-1 0,0 1 1,0 0-1,0-1 0,0 1 0,0 0 0,0-1 1,0 1-1,0 0 0,0-1 0,1 1 0,-1 0 144,0-1-468,4-4-1352</inkml:trace>
</inkml:ink>
</file>

<file path=ppt/ink/ink2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23.19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46 718 7232,'0'0'188,"0"-1"0,0 1-1,0 0 1,0-1 0,0 1 0,0 0 0,0-1 0,0 1 0,-1 0 0,1-1 0,0 1 0,0-1 0,0 1-1,0 0 1,-1 0 0,1-1 0,0 1 0,0 0 0,-1-1 0,1 1 0,0 0 0,0 0-188,-1-1 28,1 1 1,0 0-1,0 0 1,-1 0-1,1-1 1,0 1-1,0 0 0,0 0 1,0-1-1,0 1 1,-1 0-1,1 0 1,0-1-1,0 1 1,0 0-1,0 0 1,0-1-1,0 1 1,0 0-1,0-1 1,0 1-1,0 0 1,0 0-1,0-1 1,0 1-1,0 0 1,0-1-1,0 1 1,0 0-1,0 0 0,1-1 1,-1 1-29,1-4 369,-1 0 0,1-1 0,-1 1 1,0 0-1,0 0 0,-1-3-369,0-12 1086,-2-93 983,-5 1 1,-10-27-2070,13 107 112,2-1 0,1 1 0,1-1 0,2-14-112,0 16 104,-2 24-80,1-1 0,0 0 0,0 1 0,1-1 0,0 0 0,0 1 0,0-1 0,1 1 0,2-5-24,-3 9 2,0 1 0,0 0-1,0 0 1,0-1 0,0 1 0,0 0 0,0 0 0,1 0 0,-1 1 0,0-1 0,1 0 0,-1 0-1,1 1 1,-1-1 0,1 1 0,-1-1 0,1 1 0,-1-1 0,1 1 0,0 0 0,-1 0 0,2 0-2,5 0 4,1 0 1,0 1-1,7 1-4,-5 0 46,282 44-169,-237-37-911,-6-2 292</inkml:trace>
</inkml:ink>
</file>

<file path=ppt/ink/ink2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52.56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962 250 5056,'5'-8'857,"-2"0"0,1-1 0,-1 0 1,2-8-858,2-7 1520,-6 22-1386,-1-1 0,1 1 0,-1-1-1,0 1 1,0 0 0,0-1 0,0 1 0,0-1-1,0 1 1,-1-1 0,1 1 0,-1-1 0,0 1 0,0 0-1,1-1 1,-2 1 0,1 0 0,0 0 0,0 0 0,-1 0-1,1 0 1,-1 0 0,0 0 0,0-1-134,-8-6 530,1 0 0,-2 1 0,1 0 0,-6-2-530,-11-10 769,18 14-659,1 1 0,-1 0 0,-1 0 0,1 0 0,-1 1 0,1 1 0,-1 0 0,0 0 0,-1 1 1,-1 0-111,-15-2 141,-1 1 1,0 1-1,-4 1-141,0 2 121,1 2-1,-1 1 1,1 1-1,0 2 0,-28 9-120,13 0-30,1 2 0,1 1 0,-23 16 30,53-27-22,0 0-1,0 1 1,1 0 0,0 1-1,1 1 1,0 0-1,1 1 1,0 0-1,1 1 1,1 0-1,-1 0 1,2 1-1,0 0 1,-2 7 22,-5 16-1,1 0 0,2 2 0,1 0 0,2 0 0,2 0 0,1 12 1,1 4-30,3 0 1,3 0 0,1 1 0,6 16 29,-4-43-4,1 1 0,2 0 0,1-1 0,2 0 0,0-1 0,10 17 4,-9-24-4,1 0 0,1-1-1,0 0 1,2-1 0,0 0-1,1-1 1,1-1-1,10 7 5,4 1-76,0-1 0,2-2-1,1-1 1,0-2 0,31 12 76,-38-20 2,0-1-1,1-2 1,0 0 0,1-2-1,0-1 1,0-1 0,0-2-1,5 0-1,-12-4 7,0 0-1,-1 0 0,1-2 0,-1-1 0,0-1 0,0-1 0,0 0 0,-1-2 0,0 0 0,0-1 0,-2-1 0,11-8-6,3-4 26,-1-2 0,-1-1 0,-1-1 1,-2-1-1,-1-2 0,10-15-26,-24 30 13,0-1 0,-2 0 0,0-1 0,0 0 0,-2-1 0,0 0 0,-1 0 1,-1-1-1,-1 1 0,-1-1 0,0-3-13,5-53 432,-2-45-432,-5 89 68,-2 0 0,-1 0 1,-2 1-1,-1-1 0,-7-28-68,4 33 111,-2 1 1,0 0-1,-1 1 0,-2 0 0,0 1 1,-2 0-1,-9-12-111,11 19 5,0 1-1,-1 1 1,0 0 0,-1 0 0,-1 2 0,0 0-1,-1 0 1,0 2 0,0 0 0,-15-6-5,-19-3-118</inkml:trace>
</inkml:ink>
</file>

<file path=ppt/ink/ink2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53.95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1264 16 7136,'-5'-1'472,"1"0"1,-1 1-1,0 0 1,1 0 0,-1 0-1,1 0 1,-1 1-1,-1 0-472,-39 11 1611,27-7-698,5-2-507,0-1 1,-1 0 0,0-1-1,1 0 1,-1-1 0,-9-1-407,-4-2 638,0-1 1,-23-7-639,19 4 175,0 1 0,0 2 0,0 1 0,-26 1-175,39 2-14,1 1 0,-1 1 0,0 1 1,0 0-1,1 2 0,0 0 0,0 0 1,0 2-1,-2 1 14,-7 4-5,1 1 1,1 1-1,0 2 1,0 0 0,2 1-1,-13 13 5,2 5 8,1 1 1,-9 16-9,-54 82-62,89-124 43,-19 29-56,2 1-1,2 1 1,1 1-1,-7 27 76,3-1-38,4 1-1,-5 42 39,17-66-3,2 0 0,2 0 0,2 1-1,2-1 1,2 0 0,2 0 0,6 28 3,-3-38-4,1 0 1,2-1-1,1 0 1,2-1 0,2 0-1,0-1 1,3-1 0,0 0-1,21 25 4,-9-19-17,2-1 0,2-1 0,1-2 0,1-2 0,17 10 17,-39-31-15,0-1 1,1-1-1,0 0 0,0-1 1,1 0-1,0-1 0,0-1 1,0-1-1,12 2 15,-5-3 65,0-1 1,1-1 0,-1-1-1,0-1 1,0-1-1,17-3-65,-9-1 28,0-2 1,0 0-1,-1-2 0,0-2 0,-1 0 0,-1-2 0,9-6-28,9-10 30,-2-2-1,-1-1 0,27-29-29,-67 59 19,17-15-10,-1-2 0,-1 0 0,-1-2-1,0 1 1,3-10-9,20-37-56,3-14 56,-34 65-9,17-31-3,-6 12 89,-2-1 0,-1 0-1,0-9-76,-5 7 60,-3-1-1,-1 0 1,-1 0-1,-3 0 1,-1-1-1,-2 0 0,-3-25-59,0 48 61,0 1 0,-1 0 0,0-1 0,-2 1 0,0 1 0,-1-1 0,0 1 0,-1 0 0,-1 0 0,-4-4-61,-2-2 83,-2 0 1,-1 1-1,0 0 0,-2 1 0,0 2 1,-9-7-84,-153-114 315,112 89-305,66 47 10,-40-28-2307,-35-20 2287,11 14-1343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326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59 56 5824,'0'-41'7680,"0"40"-7556,0 1 0,0-1 1,0 0-1,0 0 1,0 1-1,0-1 1,0 0-1,0 1 1,0-1-1,0 1 0,0-1 1,0 0-1,-1 1 1,1-1-1,-1 0 1,1 1-1,0 0 1,0-1-1,-1 0 0,1 1 1,0-1-125,-1 1 67,1 0 0,0 0 0,-1 0 0,1 0 0,0 0 0,-1-1 0,1 1 0,0 0 0,-1 0 0,1 0 0,-1 0 0,1 0 0,-1 0 0,1 1 0,0-1 0,-1 0 0,1 0 0,0 0 0,-1 0 0,1 0-67,-3 2 104,1 0-1,0 0 0,0 0 1,0 0-1,-1 1 0,1-1 1,1 1-104,-3 2 28,1 0 1,0 0-1,0 1 1,1 0-1,-1-1 1,1 2 0,0-1-1,0 0 1,1 0-1,-1 1 1,1-1-1,0 1 1,1 0-1,-1-1 1,1 1-1,0 0 1,0 4-29,1-6 14,-1 0 1,1 0 0,-1 0-1,1 0 1,0 0-1,1-1 1,-1 1 0,1 0-1,-1 0 1,1-1-1,1 1-14,-1-2 19,-1 0 0,1 0 0,0-1 0,0 1-1,0-1 1,1 1 0,-1-1 0,0 0 0,1 0 0,-1 0-1,0 0 1,1-1 0,0 0 0,-1 1 0,3-1-19,-2 0 14,0 0 0,0-1 0,0 0 1,0 0-1,0 0 0,0 0 0,0 0 1,0 0-1,-1-1 0,2 0 0,-2 0 0,1-1 1,0 1-1,-1 0 0,1-1 0,0 0 1,-1 1-1,1-2 0,-1 1 0,0-1 1,1 1-1,-1-1 0,0 1 0,-1-1 0,2 0 1,-2-1-1,1 1-14,0-2 69,1 0 0,-1 0 0,0-1 0,0 1 0,0-1 0,0 1 0,-1-1 0,0-1 0,0 2 0,0-1 0,0 0 0,-1 0 0,0-1 0,0 2 0,0-2 0,0 2 0,-1-3-69,0 4-19,0-1 0,0 0-1,0 1 1,-1 0 0,1-1 0,0 1 0,-2 0-1,2 0 1,-1 0 0,-1 0 0,1 1 0,0-1-1,-1 1 1,1-1 0,-2 1 19,-12-10-411</inkml:trace>
</inkml:ink>
</file>

<file path=ppt/ink/ink2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06.62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1173 105 7040,'34'-2'4783,"-28"2"-4496,-1-1-1,0 0 0,0 0 0,0-1 1,0 1-1,0-1 0,0 0 0,0 0 1,0-1-287,-4 3 24,0-1 0,-1 1 0,1-1 0,0 1 0,0-1 0,0 0 0,-1 1 0,1-1 1,0 0-1,-1 1 0,1-1 0,0 0 0,-1 0 0,1 0 0,-1 0 0,0 0 0,1 0 0,-1 1 1,0-1-1,1 0 0,-1 0 0,0 0 0,0 0 0,0 0-24,0 0 15,0-1-1,-1 1 0,1 0 1,-1 0-1,1 0 1,-1 0-1,1 0 1,-1 0-1,1 0 1,-1 0-1,0 1 0,0-1 1,1 0-1,-1 0 1,0 0-1,0 1 1,-1-1-15,-3-3 56,-1 1 1,1 0 0,-1 0 0,0 1-1,0 0 1,0 0 0,0 0-57,-51-9 566,1 2 1,-2 3-1,1 2 0,0 3 1,-41 5-567,73-3 2,1 1 1,0 2 0,0 0-1,0 1 1,1 2 0,0 0-1,0 2 1,0 0 0,1 1-1,-8 7-2,1 2-29,2 2-1,0 1 0,1 2 1,-11 12 29,-90 109-72,87-97 17,17-21 78,-55 68 53,62-72-95,0 0 1,2 1-1,-5 11 19,3-1-21,2 1 0,2 1 0,1 0 0,2 0 0,1 1 1,-3 37 20,8-28-50,1 0 0,3 0 1,2-1-1,1 1 0,8 28 50,0-12-43,3-1 0,3 0 0,2-2 0,28 55 43,-30-76-49,2-1 1,2-2 0,1 0-1,2-1 1,1-2-1,2 0 1,1-2-1,2 0 49,1-2-34,0-2 0,2-1-1,1-2 1,0-1 0,13 4 34,-25-15 4,0-1 0,1-1 1,0-1-1,0-1 0,0-2 0,1 0 1,0-1-1,0-2 0,14 0-4,-8-3-4,1-2-1,0 0 1,0-3 0,24-6 4,7-7-42,51-22 42,-58 16 63,-2-3-1,0-2 0,41-32-62,-44 25 117,-1-3-1,-3-1 1,-1-3 0,-2-2-1,-2-1 1,-3-3 0,-1-1-1,10-23-116,-30 44 270,-1 0 0,-2-2 0,-1 1 0,-2-2 0,-1 0 0,-2-1 0,5-28-270,-7 19 227,-3 0 0,-1 0 1,-2 0-1,-2 0 0,-2 0 1,-3-5-228,1 15 78,-2 1 0,-1 0 1,-2 0-1,-1 0 1,-2 1-1,0 1 0,-3 0 1,-4-5-79,-2 0-18,-1 1-1,-2 2 1,-1 0 0,-1 1-1,-2 2 1,-14-10 18,28 27-219,0 0 1,0 1-1,-1 1 0,-1 0 1,0 2-1,0 0 0,0 0 1,-1 2-1,0 0 0,0 1 0,-14-1 219,13 3-697,0 1-1,0 1 0,1 1 0,-1 1 0,0 1 0,0 0 1,-8 3 697,-62 18-3243,5-2-2954</inkml:trace>
</inkml:ink>
</file>

<file path=ppt/ink/ink2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07.79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37 410 7552,'-3'0'389,"1"0"1,-1-1-1,1 1 1,-1-1-1,1 0 1,0 0-1,-1 0 1,1 0-1,0 0 1,-1-1-390,2 1 124,0 0 0,0 0 1,0 0-1,1 0 0,-1 0 0,0 0 1,1-1-1,-1 1 0,1 0 0,-1-1 1,1 1-1,-1 0 0,1-1 0,0 1 1,0 0-1,0-1 0,0 1 0,0-1 1,0 0-125,0-5 94,0 0 1,0 0 0,1 0-1,0 0 1,0 0 0,1 0-1,0 1 1,0-2-95,3-4 128,1-1 1,1 1-1,0 1 1,0-1-1,1 1 1,0 0-1,1 1 1,0 0-1,1 0 1,0 1-1,5-3-128,-12 10-5,0-1 1,1 1-1,-1 0 0,1 0 1,0 0-1,-1 0 0,1 1 0,0-1 1,0 1-1,0 0 0,0 0 0,0 0 1,0 1 4,-1 0-3,0 0 1,-1 0-1,1 0 1,-1 1-1,1-1 1,-1 1-1,1 0 0,-1 0 1,1 0-1,-1 0 1,1 0-1,-1 0 1,0 0-1,0 1 1,0-1-1,0 1 1,0 0-1,0 0 1,0 0-1,1 1 3,1 2 0,-1 0 0,1 1-1,-1-1 1,0 1 0,0 0-1,0 0 1,-1 0 0,0 1 0,0-1-1,-1 0 1,1 1 0,-2-1-1,1 1 1,-1-1 0,0 1 0,0 3 0,-2 15 15,-2 1 1,0-2-1,-6 19-15,3-14-36,-23 89 57,22-93 139,0 1 0,-2-2 0,-7 12-160,16-34 10,-13 22 73,13-23-77,0 0 0,1 0 0,-1 1-1,0-2 1,0 1 0,0 0 0,1 0 0,-1 0-1,0 0 1,0 0 0,0-1 0,-1 1-1,1-1 1,0 1 0,0 0 0,0-1-1,0 0 1,-1 1-6,2-1 1,-1 0 0,1 0 1,0 0-1,0 0 0,0 0 0,0 0 0,-1 0 0,1 0 0,0 0 0,0 0 0,0 0 1,0 0-1,-1 0 0,1 0 0,0-1 0,0 1 0,0 0 0,0 0 0,0 0 0,-1 0 1,1 0-1,0 0 0,0 0 0,0 0 0,0-1 0,0 1 0,0 0 0,0 0 1,0 0-1,0 0 0,-1 0 0,1-1 0,0 1 0,0 0 0,0 0 0,0 0 0,0 0 1,0-1-1,0 1 0,0 0 0,0 0 0,0 0 0,0-1-1,0-4 18,0-1 0,1 0 0,-1 1 0,1-1 0,0 0 0,2-4-18,-1 0 4,14-47 0,1 1 0,3 0 0,3 2 0,8-13-4,9-13-12,4 1-1,3 3 1,10-8 12,-55 81-10,2-2 20,-1 0-1,1 0 1,0 0 0,1 1-1,-1 0 1,1-1-10,-5 6 2,0-1 0,0 0 0,0 0 1,0 0-1,0 1 0,0-1 0,-1 0 0,1 0 0,0 1 1,0-1-1,0 0 0,0 0 0,0 1 0,0-1 1,1 0-1,-1 0 0,0 1 0,0-1 0,0 0 0,0 0 1,0 0-1,0 1 0,0-1 0,0 0 0,0 0 0,1 0 1,-1 1-1,0-1 0,0 0 0,0 0 0,0 0 1,1 0-1,-1 1 0,0-1 0,0 0 0,0 0 0,1 0 1,-1 0-1,0 0 0,0 0 0,1 0 0,-1 0 0,0 0 1,0 0-1,0 0 0,1 0 0,-1 0 0,0 0 1,0 0-1,1 0 0,-1 0 0,0 0 0,0 0 0,1 0 1,-1 0-1,0 0 0,0 0 0,0 0 0,1 0 0,-1 0 1,0-1-1,0 1 0,0 0 0,1 0 0,-1 0 1,0 0-1,0-1 0,0 1 0,0 0 0,1 0-2,-6 23 100,5-20-80,-13 51 297,-14 56-330,3-31 121,4 5-108,14-56-38,2 0 0,0 1 1,2 0-1,2 24 38,0-52-15,0 8 24,1-1-1,0 1 0,0-1 1,1 1-1,0-1-8,-1-6-51,-1 0 1,1-1-1,0 1 0,-1 0 1,1-1-1,0 1 0,0-1 1,0 1-1,0-1 0,0 1 1,0-1-1,1 0 0,-1 0 1,0 1-1,1-1 0,-1 0 1,1 0-1,-1 0 0,1-1 1,-1 1-1,1 0 0,0-1 1,-1 1-1,1-1 0,0 1 1,0-1 50,26 1-768</inkml:trace>
</inkml:ink>
</file>

<file path=ppt/ink/ink2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09.05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1076 248 7136,'-1'-10'774,"-8"-46"2865,7 50-3078,1-1-1,-1 1 0,-1 0 1,1 0-1,-1 0 0,0 0 1,-2-3-561,-2-1 275,0 0 1,-1 1-1,1 0 1,-2 1-1,1 0 1,-1 0-1,0 1 1,-1 0-1,0 0 1,0 1 0,0 1-1,-1 0 1,0 0-1,0 1 1,-3-1-276,-3 0 13,-1 2 0,0-1 1,0 2-1,0 0 0,0 2 0,0 0 1,0 0-1,1 2 0,-1 0 0,0 2 1,0-1-1,-12 6-13,-5 4-28,1 0 1,1 3-1,0 1 1,1 1-1,-24 19 28,50-33-8,-51 35-1,-42 37 9,83-61 20,-1 0 0,2 1 0,0 1 0,1 0 0,1 2 0,0-1 0,-6 14-20,2 3-52,2 1 1,-10 37 51,-15 78-180,24-79 165,4 0 1,3 1-1,3 0 0,3 0 1,4 1-1,3-1 0,2 0 1,7 17 14,-3-40-7,3-1 0,1-1 0,2 0 0,3-1 0,14 24 7,-15-35-75,3-1 0,0-1 0,2-1 0,2-1 0,1-1 0,1-2 0,6 4 75,-14-16-10,1-2 0,0 0 1,1-1-1,0-1 1,2-1-1,-1 0 0,1-2 1,1-1-1,-1-1 0,2-1 1,-1-1-1,1-1 0,0-1 1,0-2-1,0 0 0,0-1 1,0-2-1,0 0 0,0-2 1,0-1-1,5-2 10,7-4-51,0-1 0,0-2 0,-1-2 0,-1-1 0,0-2 0,29-20 51,-1-5 10,-2-3-1,-2-2 1,1-6-10,-31 27 106,-2-2 1,0 0 0,-2-2-1,-1-1 1,-2 0 0,-1-2-1,-2 0 1,12-29-107,-9 9 156,-3-1 0,-2 0 0,-2-1 0,-3-1 0,-2 0 0,-3 0 0,-2-1 0,-3-9-156,-3-13 165,-3 0 0,-4-3-165,4 51 69,-2 1 1,-1 0-1,-1 0 1,-2 1-1,-1 0 1,-10-18-70,14 34 15,-1-1 0,-1 1 0,-1 1 0,1-1 0,-2 2 0,0-1 0,-1 2 0,0-1 0,0 2 0,-1 0 0,-1 0 0,0 1 0,0 1 1,0 0-1,-1 1 0,0 0 0,-15-3-15,-1 1-61,0 1 1,-1 2 0,0 0 0,0 3 0,0 1 0,0 1-1,-4 1 61,-23 4-960,0 1-1,-43 12 961,68-10-1318,1 2 0,0 1 0,1 1 0,0 2 0,-13 9 1318,-10 11-2592</inkml:trace>
</inkml:ink>
</file>

<file path=ppt/ink/ink2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09.90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85 22 8384,'-1'-2'349,"0"0"0,0 1 0,-1-1 0,1 1 0,0-1 1,-1 1-1,1 0 0,-1 0 0,1-1 0,-1 1 0,1 0 0,-1 0 1,-1 0-350,2 1 158,0-1 0,0 1 1,0-1-1,0 1 1,0 0-1,0 0 1,0 0-1,-1-1 0,1 1 1,0 0-1,0 0 1,0 1-1,0-1 1,0 0-1,-1 0 0,1 0 1,0 1-1,0-1 1,0 1-1,0-1 1,0 1-1,0-1 0,0 1 1,0 0-159,-1 1 37,1 0 1,-1 0-1,1 0 0,0 0 1,0 1-1,0-1 0,0 0 1,0 1-1,0-1 0,1 0 1,-1 1-1,1-1 0,0 1 1,-1 1-38,0 3 42,-7 35 104,3-16-83,0-1 0,2 2-63,3-22 24,0-1 1,0 0-1,0 1 0,0-1 0,1 0 0,0 0 1,0 0-1,0 0 0,0 1 0,1-2 0,0 1 1,-1 0-1,2 0-24,-2-2 3,0 0 0,0 0 0,1-1 1,-1 1-1,1 0 0,-1-1 0,1 1 0,0-1 1,0 1-1,0-1 0,-1 0 0,1 0 0,0 0 1,1 0-1,-1 0 0,0-1 0,0 1 0,0-1 1,0 1-1,0-1 0,1 0 0,-1 1 0,0-1 1,0 0-1,2-1-3,11-1 40,0-1 0,0-1 0,-1-1 0,1 0 0,-1 0 0,0-2 0,-1 1 0,1-2 0,-1 0 0,6-5-40,-13 8 72,0 0 0,-1-1-1,1 1 1,-1-1 0,0 0 0,-1 0 0,0 0 0,1-1 0,-1-1-72,5-10 268,-2 0 1,6-19-269,-12 35 4,0 0 0,0-1 1,0 1-1,0 0 0,0 0 1,0 0-1,1 0 0,-1 0-4,0 1 0,-1 1 0,0 0 1,1 0-1,-1-1 0,0 1 0,1 0 0,-1 0 0,0-1 1,1 1-1,-1 0 0,1 0 0,-1 0 0,0 0 0,1 0 1,-1 0-1,1 0 0,-1 0 0,1 0 0,-1 0 0,0 0 1,1 0-1,-1 0 0,1 0 0,-1 0 0,0 0 0,1 0 1,-1 0-1,1 0 0,-1 1 0,0-1 0,1 0 0,-1 0 1,0 1-1,1-1 0,-1 0 0,0 0 0,1 1 0,-1-1 1,0 0-1,0 1 0,1-1 0,-1 0 0,0 1 0,0-1 1,0 1-1,1-1 0,-1 0 0,0 1 0,0-1 0,0 1 0,13 21 0,-2 2 0,4 11 0,-1-3 0,2 4-15,-3 2 0,8 34 15,12 78-167,-29-131 146,0 0 8,13 64 65,-3 1-1,-3 13-51,-8-44 196,-3 46-196,-1-82-6,0-1 0,-2 0 0,0 0 1,-1 0-1,0 0 0,-1 0 0,-1-1 1,-2 3 5,3-7 45,-1 0 1,0-1 0,0 0-1,-1 0 1,-1 0-1,0 0 1,0-1 0,-2 1-46,7-8 29,0 0 0,0 1 1,0-1-1,0 0 0,0-1 1,0 1-1,-1-1 0,1 1 1,-1-1-1,1 0 0,-1 0 1,1 0-1,-1-1 0,1 1 1,-1-1-1,0 0 1,1 0-1,-1 0 0,0-1 1,1 1-1,-1-1 0,1 0 1,-1 0-1,1 0 0,-1 0 1,1-1-1,0 1 0,-1-1 1,-1-1-30,-4-3 65,0-1 1,0 0-1,1-1 0,-1 1 1,2-2-1,-1 1 1,1-1-1,1 0 1,-1 0-1,-1-5-65,-4-8 45,2 0-1,0 0 0,1-1 1,-2-8-45,3 1 28,2-1 0,0 1 0,2-1 1,2 0-1,1 0 0,1 0 1,1 1-1,3-13-28,11-53-2330,4 0 1,5 0 2329,-8 28-2996,0-10-615,-5-3-2234</inkml:trace>
</inkml:ink>
</file>

<file path=ppt/ink/ink2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10.92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376 568 7136,'0'0'2309,"0"0"-2048,0 0 1,-1 1-1,1-1 0,0 0 1,-1 1-1,1-1 0,0 0 1,-1 0-1,1 0 0,-1 1 1,1-1-1,0 0 0,-1 0 1,1 0-1,-1 0 0,1 0 1,-1 0-1,1 0-261,-3-3 329,1 0 1,-1-1 0,1 1-1,0-1 1,0 0-1,0 0 1,1 0 0,0 0-1,-1 0 1,1-1-330,-3-18 390,1 11-184,1 1 1,-1-1-1,-1 1 1,-1-1-207,-23-54 313,-2 2 0,-4 1 1,-2 1-1,-20-22-313,40 59-7,-15-20-31,27 41 30,1 0 0,-1-1 0,0 1 0,-1 0 0,1 1 0,-1-1 0,-4-2 8,8 6-10,0-1 1,0 0 0,0 1 0,0-1-1,0 1 1,-1 0 0,1-1 0,0 1-1,0 0 1,0 0 0,-1 0 0,1 0-1,0 0 1,0 0 0,-1 0 0,1 0-1,0 0 1,0 1 0,0-1 0,-1 0-1,1 1 1,0-1 0,0 1 0,0-1-1,0 1 1,0 0 0,0-1 0,0 1-1,0 0 1,0 0 0,0 0 0,0 0-1,1 0 1,-1 0 0,0 0 0,0 0 9,-1 3-15,0-1 0,0 1 1,1-1-1,-1 1 0,1 0 1,-1 0-1,1 0 0,1 0 0,-1 0 1,0 2 14,-1 43 12,2-1 0,5 40-12,19 95-136,44 156 364,-4-32-179,-62-293-202,1-1-340,-1 1-1,0-1 0,-1 0 1,-1 1-1,0-1 1,-1 3 493,0-14-259,2-1 167,-1-1 0,0 0 1,0 0-1,0 1 0,0-1 0,0 0 0,0 1 0,0-1 0,0 0 0,0 1 0,0-1 0,0 0 1,0 0-1,0 1 0,0-1 0,0 0 0,-1 1 0,1-1 0,0 0 0,0 0 0,0 1 1,0-1-1,0 0 0,-1 0 0,1 1 0,0-1 0,0 0 0,-1 0 0,1 1 0,0-1 0,0 0 1,-1 0-1,1 0 0,0 0 0,0 0 0,-1 1 0,1-1 0,0 0 0,-1 0 0,1 0 0,0 0 1,0 0-1,-1 0 0,1 0 0,0 0 0,-1 0 0,1 0 0,0 0 0,-1 0 0,1 0 92,-5-4-2058</inkml:trace>
</inkml:ink>
</file>

<file path=ppt/ink/ink2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11.25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9 247 7648,'-9'11'2816,"9"-11"-2176,5 8-192,-1-11 1024,5 3-896,12-16 704,10 4-768,14-19 96,4 7-352,11-10 31,-2 5-159,0-9-895,-10 10 383,-4-3-3488,-4 11 2112</inkml:trace>
</inkml:ink>
</file>

<file path=ppt/ink/ink2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11.95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1248 16 7456,'4'-6'760,"2"-3"4939,-12 13-2719,-13 16-2688,1 0 0,0 1 0,2 1 0,-13 22-292,-4 15 295,2 2 0,-6 24-295,-24 50 130,-42 68-348,-104 162 214,4-7 104,162-274-50,-1 4-58,-33 46 8,32-66 102,-3-3-1,-26 26-101,59-77-60,0-1 1,-13 11 59,22-20-173,0-1 0,0 0-1,-1 0 1,1 0 0,-1 0 0,0-1 0,0 0 0,0 0-1,0 0 1,0 0 0,0-1 0,-1 0 173,3-1-309,1 0 0,-1 0 0,0 0 0,1 0 0,-1 0 1,1-1-1,-1 1 0,1-1 0,-1 0 0,1 0 0,0 0 0,-3-1 309,-4-5-1738</inkml:trace>
</inkml:ink>
</file>

<file path=ppt/ink/ink2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12.32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99 5 7136,'-12'-3'3189,"9"2"-1525,4 0 181,-1 2-1794,0-1 0,-1 1 0,1-1 0,-1 1 0,1-1 0,0 1 0,-1 0 0,1-1 0,0 1 0,-1-1 0,1 1 0,0 0 0,0-1 0,0 1 0,-1 0 0,1-1 0,0 1 0,0 0 0,0-1 0,0 1 0,0 0 0,1-1-51,-2 3 116,-11 54 602,-7 17-718,-10 45 658,26-100-569,-5 24 512,1 7-601,6-38 121,0 0 1,1 1-1,1-1 0,0 0 1,0 0-1,3 6-121,-4-16 10,0-1 0,1 0 1,-1 1-1,1-1 0,-1 0 0,1 0 0,0 0 0,-1 0 1,1 1-1,0-1 0,0 0 0,0 0 0,0 0 0,0 0 1,0-1-1,0 1 0,0 0 0,0 0 0,0 0 0,0-1 1,0 1-1,1-1 0,-1 1 0,0-1 0,0 1 0,1-1 0,-1 0 1,0 0-1,1 0 0,-1 1 0,1-1-10,4-1 5,0 1-1,0-1 0,0 0 1,0 0-1,0-1 0,2 0-4,13-5-165,-1-1 0,0-1-1,11-7 166,26-12-272</inkml:trace>
</inkml:ink>
</file>

<file path=ppt/ink/ink2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13.21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44 7232,'1'-3'872,"1"0"1,-1 0 0,1 0-1,0 0 1,0 1 0,0-1-1,0 1 1,2-2-873,-3 2 122,1 1 0,-1-1 0,1 1 0,-1 0 0,1-1 0,-1 1 0,1 0 0,0 0 0,0 0 0,-1 1 0,1-1 0,0 0 0,0 1 0,0-1 0,0 1 0,0-1 0,0 1 0,0 0 0,0 0 0,0 0 0,0 0 0,0 0 0,0 1 0,0-1-122,9 2-44,-1 1 1,1 0 0,-1 0-1,0 1 1,0 0 0,1 2 43,58 33-178,-34-15 273,0 2-1,25 24-94,59 64 233,-46-43-201,14 7-32,-7-16-6,37 31 6,-19 1 150,25 38-150,-25-25-16,11 0 16,-28-36-7,-31-29-59,-2 3 0,2 6 66,1 5-208,-3 3 0,25 40 208,-37-50-887,-6-9-1700,-12-11-2435,-13-21 2494,-1-7-714</inkml:trace>
</inkml:ink>
</file>

<file path=ppt/ink/ink2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13.64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4 150 7712,'-4'0'2404,"5"-2"-691,9-2 162,19-2-715,-21 7-1065,1-1 0,-1 1 1,0 1-1,1-1 1,-1 2-1,0-1 0,0 1 1,0 0-1,0 1 1,2 1-96,13 9 18,-1 1 1,14 11-19,-27-19 17,20 17-22,4 6 5,31 25 122,-29-27 21,-21-16 40,0-1-1,1 0 0,0-1 1,1 0-1,0-1 0,4 0-182,-19-8 13,0-1 0,1 1 1,-1-1-1,0 0 0,0 1 0,0-1 0,1 0 0,-1 0 1,0 0-1,0 0 0,1 0 0,-1 0 0,0 0 0,0-1 1,0 1-1,1 0 0,-1-1 0,0 1 0,0-1 0,0 1 1,0-1-1,0 1 0,0-1 0,0 0 0,0 0 0,0 1 1,0-1-1,0 0 0,0 0 0,-1 0 0,1 0 0,0 0 0,-1 0 1,1 0-1,0 0 0,-1-1-13,4-6 77,-2 0-1,1 1 1,-1-1-1,0 0 1,0-4-77,-1 6-36,6-35-1554,0-23 1590,1-101-6513,-8 162 6377,1-86-5128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32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364 1133 5824,'1'0'269,"1"-1"0,0 1 0,0-1 0,0 1 0,-1 0 0,1 0 0,0 0 0,0 0 0,-1 0 0,2 1 0,-2 0 0,1-1 0,0 0 0,0 1 0,-1 1 0,1-2-269,-1 1 105,-1 0 0,1-1 0,-1 0 0,1 1 1,-1 0-1,1 0 0,-1-1 0,1 1 0,-1 0 1,0-1-1,1 1 0,-1 0 0,0 0 0,0-1 1,1 2-1,-1-2 0,0 1 0,0 0 0,0 0 1,0 0-1,0 0 0,0-1 0,0 1 0,0 0 0,0 0 1,0 0-1,0 0 0,0-1 0,0 1 0,-1 1 1,1-2-1,0 1 0,0 0 0,-1-1-105,0 4 165,0-1 0,-1 1 0,1 0 0,0-2 0,-1 2-1,0-1 1,-1 1-165,-1 2 109,0-1 0,-1 1 0,-1-1 0,2-1 0,-2 0 0,1 0 0,-1 0 1,1 0-1,-1-2 0,0 1 0,0 0 0,0-1 0,0 0-109,-15 3 436,0-2 0,1-1 0,-4 0-436,20-2 79,-6 1 56,0-1-1,0 0 1,1-2-1,-1 1 0,0-1 1,1-1-1,0 0 1,-1-1-1,1-1 0,-7-3-134,10 3 67,1 1-1,0 0 0,0-1 0,0 0 0,1-1 1,-1 0-1,1 1 0,0-1 0,-2-5-66,6 11 2,-7-11 35,1 0-1,0-2 1,1 1 0,0-1 0,0 1 0,1-1-1,0 0 1,1-1 0,0 1 0,0-7-37,-1-4 5,2 1 0,0-1 1,1 0-1,1 0 0,1 0 1,1-12-6,4-8-14,0 1 1,2 0-1,7-24 14,39-116 3,-10 37 77,-33 100-84,0-1 0,-2-1 0,-2-1 0,1-31 4,-7 76 0,-1 1 0,0-1-1,0 1 1,0-1-1,0 1 1,0 0 0,0-1-1,-1 0 1,1 1-1,-1-1 1,0 1-1,0 0 1,0-1 0,1 3-1,0 1 0,0 0 1,0 0-1,0-1 0,0 1 0,-1 0 0,1 0 1,0-1-1,0 1 0,-1 0 0,1 0 0,0 0 1,0 0-1,0 0 0,0 0 0,0 0 0,-1 0 1,1 0-1,0 0 0,0 0 0,0 0 0,0 0 1,0-1-1,-1 1 0,1 0 0,0 0 0,0 0 1,0 0-1,0 1 0,-1-1 0,1 0 0,0 0 1,0 0-1,0 0 0,0 0 0,0 0 0,-1 0 0,1 0 1,0 0-1,0 0 0,0 0 0,0 0 0,0 0 1,0 1-1,-1-1 0,1 0 0,0 0 0,0 1 1,0-1-1,0 0 0,0 1 0,0-1 0,0 0 1,0 0-1,0 0 0,0 0 0,0 0 1,-5 15-13,5-9 2,-1 0-1,1 0 0,0 1 1,0-1-1,0 0 0,1 1 1,0-1-1,0 0 0,1 5 12,0-2-19,1-1 0,0 1 0,0 0 0,1-2 0,-1 1 0,3 3 19,4 6-6,1-1-1,0 0 1,1-1 0,1-1 0,5 4 6,-4-5 47,9 6-47,-9-8-143,9 10 143,-12-9 7,1 2 0,-1-1 0,-1 1 0,0 1 0,0 0 0,-2 2 1,1-1-1,-2 1 0,1 0 0,-2 1 0,0 0 0,3 11-7,3 14-121,-1-4 129,-1 0 1,-1 2-1,4 38-8,-12-64 23,0 0 0,-1 0 0,0 0 0,-1-1 0,0 1 0,-1 3-23,-3 11 11,-1-1 0,-5 18-11,5-25-11,0-1 1,-9 19 10,11-31 6,1 0-1,-1 0 1,1-1 0,-2 1 0,1-2-1,-1 2 1,1-2 0,-1 0 0,0-1 0,-1 1-1,0-1 1,-2 2-6,-3 2-86,-1-2 1,0 0-1,-1-1 0,1-1 1,-4 1 85,-7 1-2069,0-2 1,-13 2 2068,12-4-1557</inkml:trace>
</inkml:ink>
</file>

<file path=ppt/ink/ink2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17.21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451 580 7136,'0'0'2309,"1"0"-2051,-1 0 0,1 0 0,-1 0 0,1 0 0,-1 0 0,1 0 0,-1 0 0,1-1 0,-1 1 0,1 0 0,-1 0 0,0 0-1,1-1 1,-1 1 0,1 0 0,-1-1 0,1 1 0,-1 0 0,1-1-258,3-12 580,-1 0 0,0 0 0,0 0-1,-1 0 1,-1-1 0,0 1 0,-1 0 0,-1-11-580,-2 1 263,0 1 0,-1 0 0,-1-1 0,-7-16-263,4 19 63,-1 0 1,0 1-1,-1 1 0,-11-16-63,-53-65 55,73 98-54,-9-12 10,-1 0-1,0 0 1,-1 1 0,-1 0 0,-10-7-11,18 16-5,1 0 0,0 0 0,-1 1 0,1 0 0,-1 0 1,0 0-1,0 0 0,0 1 0,0-1 0,0 1 0,0 1 1,0-1-1,0 1 0,0 0 0,-1 0 0,1 0 0,0 1 1,0-1-1,0 1 0,0 1 0,-1-1 5,-1 2-47,1-1 1,-1 1-1,1 0 0,0 1 1,0-1-1,0 1 0,0 1 1,1-1-1,-1 1 0,1 0 1,0 0-1,-4 6 47,4-3-17,-1 0-1,1 1 1,1 0-1,0 0 1,0 0 0,1 1-1,0-1 1,-2 8 17,1 6 6,2 0 0,0 1 0,1-1 1,1 1-1,1-1 0,2 1 0,2 11-6,0-9-22,1-1 0,2 1 0,0-1-1,2 0 1,7 12 22,20 33-136,11 11 136,-12-21 50,22 51-50,-34-56 183,11 40-183,-29-77-37,-1 0-1,-1 1 0,0 0 1,-2 0-1,0 0 0,-1 0 1,-1 7 37,-1-20-324,1 0 0,-1 0-1,0 1 1,-1-1 0,-1 3 324,2-6-306,0 0 0,0-1 0,0 0 0,-1 1 0,1-1 0,-1 0 0,0 0-1,1 0 1,-1 0 0,0 0 0,0 0 0,0 0 0,-1 0 306,-22 11-7173</inkml:trace>
</inkml:ink>
</file>

<file path=ppt/ink/ink2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17.57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1 428 7808,'0'-12'2880,"9"9"-2240,4-13-160,0 4 864,10-12-832,11-12 224,19-7-448,14-3-32,3-1-160,-3-4-64,-7 4 0,-2 0-2496,-9 3 1344</inkml:trace>
</inkml:ink>
</file>

<file path=ppt/ink/ink2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18.36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2002 20 8736,'2'-2'355,"0"0"180,0 1 1,0-1-1,-1 0 1,1 0 0,0 0-1,-1 0 1,1 0 0,-1 0-536,-2 2 292,0 0 0,0 0 0,1 0 0,-1 0 0,0 0 0,0 0 0,0 1 0,0-1 0,0 0 0,0 1 0,1-1 1,-1 0-1,0 1 0,0-1 0,1 1 0,-1-1 0,0 1-292,-22 13-86,14-5 165,0 1 0,0-1 0,1 2-1,0-1 1,0 1 0,-1 4-79,-6 7-14,-80 108 494,-96 100-480,11-18 5,117-127-5,-42 51 0,24-50 59,-18 11-59,-81 77-128,83-73 229,16-16-101,30-35 19,-2-2 0,-32 20-19,-45 20-81,64-45 215,-57 48-134,109-80-30,-20 19 74,0 1 1,-8 11-45,-43 56-1467,85-98 1296,0 0-1,0 1 1,0-1-1,0 0 1,-1 1 0,1-1-1,0 0 1,0 1-1,-1-1 1,1 0-1,0 1 1,-1-1 0,1 0-1,0 0 1,-1 0-1,1 1 1,-1-1 0,1 0-1,0 0 1,-1 0-1,1 0 1,0 1-1,-1-1 1,1 0 0,-1 0-1,1 0 1,-1 0-1,1 0 1,0 0-1,-1 0 1,1 0 0,-1-1-1,1 1 1,0 0-1,-1 0 172,-4-4-2090</inkml:trace>
</inkml:ink>
</file>

<file path=ppt/ink/ink2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18.73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208 14 6240,'-12'-14'5104,"-26"46"-1851,25-20-3205,0 1 0,1 1 0,1 0 0,0 1 0,1 0 1,0 0-1,-2 9-48,-2 6 168,1 0 1,1 0 0,-5 26-169,15-47 42,-1 1 0,2-1 0,-1 1 0,1 0 1,1 0-1,0-1 0,0 1 0,1 0 1,1 3-43,-1-8 14,0 0 0,0 0 0,1-1-1,0 1 1,-1-1 0,2 1 0,-1-1 0,0 0 0,1 0 0,0 0 0,0 0 0,0-1 0,0 1 0,1-1 0,-1 1 0,1-1 0,0 0 0,0-1 0,3 3-14,6 1 11,0-1 1,0 0-1,0-1 1,0 0-1,0-1 0,1-1 1,0 0-1,4 0-11,20 0-64,1-2 0,14-2 64,-29-1-1112,1 0 0,0-1 0,-1-2 0,4-1 1112,31-10-2608</inkml:trace>
</inkml:ink>
</file>

<file path=ppt/ink/ink2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20.15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5216,'0'0'188,"1"0"1,-1 1-1,1-1 0,-1 0 1,0 0-1,1 0 0,-1 0 1,0 0-1,1 0 0,-1 0 1,1 1-1,-1-1 0,0 0 1,1 0-1,-1 1 0,0-1 1,0 0-1,1 0 0,-1 1 1,0-1-189,1 1 38,-1-1 0,0 0-1,0 0 1,0 0 0,0 1 0,1-1 0,-1 0 0,0 0-1,0 0 1,1 0 0,-1 0 0,0 1 0,0-1 0,0 0 0,1 0-1,-1 0 1,0 0 0,0 0 0,1 0 0,-1 0 0,0 0 0,0 0-1,1 0 1,-1 0 0,0 0 0,0 0 0,1 0 0,-1 0-1,0 0 1,0 0 0,1 0 0,-1-1 0,0 1 0,0 0 0,1 0-1,-1 0 1,0 0 0,0 0 0,0-1 0,1 1 0,-1 0 0,0 0-1,0 0 1,0 0 0,0-1 0,1 1 0,-1 0 0,0 0-38,1-1 77,0 1 0,0-1 1,0 1-1,0-1 1,0 1-1,0 0 0,0-1 1,0 1-1,1 0 1,-1 0-1,0 0 0,0 0 1,0 0-1,0 0 0,1 0-77,1 0 264,-2 0-184,-1 0 21,0 0 27,0 0 171,0 0-70,0 0-32,0 0-79,0 0-28,0 0-170,0 0-528,0 0-528,0 0-2634</inkml:trace>
</inkml:ink>
</file>

<file path=ppt/ink/ink2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22.85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4024 58 7136,'-17'9'2901,"15"-8"-2547,0 0 1,1 0-1,-1 0 0,0 0 0,0 0 0,0 0 1,0 0-1,0-1 0,1 1 0,-2-1 0,1 1 1,-1-1-355,1 0 858,2 0 49,6-3 79,46-21 38,-33 15-901,0 1-1,1 2 0,0 0 0,0 1 0,0 1 0,12-1-122,11 1 31,1 1 0,27 3-31,-31 3 33,0 1 0,1 2-1,32 10-32,20 10 25,5 6-25,-43-11 162,-1 2 0,-1 3 0,-2 1 0,-1 3 0,38 30-162,37 29 387,45 34-28,-106-73-182,32 34-177,-65-52 46,0 2 0,21 31-46,48 80-44,-1-3 108,-61-91-44,21 27-125,48 84 105,-32-32-5,140 260 15,-188-333 21,82 157 29,-47-101-46,-6 3 0,-4 2 0,-2 12-14,18 60 115,13 37 154,59 224-165,-93-268-176,9 94 72,-39-145 345,-6 1 0,-5 1 0,-9 70-345,-28 194 529,14-215-461,-2 7-12,-8-1 0,-42 142-56,-8-65 95,65-230-72,-24 72 247,-30 53-270,-55 101 108,38-86-177,11-24 133,-17 17-64,36-78 89,-4-1 0,-4-4 0,-45 49-89,19-40 307,-80 65-307,-107 66 205,205-176-161,-1-2 0,-2-4 1,-2-3-1,-2-4 1,-2-2-1,-4-3-44,13-6 2,-216 74 18,-363 135 145,400-143-48,-3-11 1,-120 16-118,255-75-121,-47 1 121,112-17 19,-94 8 84,0-7 0,0-5 1,-72-12-104,132 4 60,-22-1 45,-2-5-105,-59-14 497,-48-20-497,146 28 22,1-4 1,1-3-1,1-2 1,-23-16-23,-119-72 62,-40-20-188,205 113 117,0-2 0,2-2 0,-21-17 9,-23-25 187,3-3-1,-70-79-186,134 130-1,-6-8-14,-15-22 15,21 25-154,-1 0-1,-12-11 155,12 22 58,17 12-311,1 1 0,-1-1 0,1 1 0,0-1 0,0 0 0,0 0 0,0 0 0,0 0 0,-2-3 253,4 5-143,0 0 1,0 0-1,-1-1 0,1 1 0,0 0 1,0-1-1,0 1 0,0 0 0,0-1 0,0 1 1,0 0-1,0 0 0,0-1 0,0 1 1,0 0-1,0-1 0,0 1 0,0 0 0,0-1 1,0 1-1,0 0 0,0-1 0,1 1 0,-1 0 144,0-1-468,4-4-1352</inkml:trace>
</inkml:ink>
</file>

<file path=ppt/ink/ink2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23.19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46 718 7232,'0'0'188,"0"-1"0,0 1-1,0 0 1,0-1 0,0 1 0,0 0 0,0-1 0,0 1 0,-1 0 0,1-1 0,0 1 0,0-1 0,0 1-1,0 0 1,-1 0 0,1-1 0,0 1 0,0 0 0,-1-1 0,1 1 0,0 0 0,0 0-188,-1-1 28,1 1 1,0 0-1,0 0 1,-1 0-1,1-1 1,0 1-1,0 0 0,0 0 1,0-1-1,0 1 1,-1 0-1,1 0 1,0-1-1,0 1 1,0 0-1,0 0 1,0-1-1,0 1 1,0 0-1,0-1 1,0 1-1,0 0 1,0 0-1,0-1 1,0 1-1,0 0 1,0-1-1,0 1 1,0 0-1,0 0 0,1-1 1,-1 1-29,1-4 369,-1 0 0,1-1 0,-1 1 1,0 0-1,0 0 0,-1-3-369,0-12 1086,-2-93 983,-5 1 1,-10-27-2070,13 107 112,2-1 0,1 1 0,1-1 0,2-14-112,0 16 104,-2 24-80,1-1 0,0 0 0,0 1 0,1-1 0,0 0 0,0 1 0,0-1 0,1 1 0,2-5-24,-3 9 2,0 1 0,0 0-1,0 0 1,0-1 0,0 1 0,0 0 0,0 0 0,1 0 0,-1 1 0,0-1 0,1 0 0,-1 0-1,1 1 1,-1-1 0,1 1 0,-1-1 0,1 1 0,-1-1 0,1 1 0,0 0 0,-1 0 0,2 0-2,5 0 4,1 0 1,0 1-1,7 1-4,-5 0 46,282 44-169,-237-37-911,-6-2 292</inkml:trace>
</inkml:ink>
</file>

<file path=ppt/ink/ink2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52.56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962 250 5056,'5'-8'857,"-2"0"0,1-1 0,-1 0 1,2-8-858,2-7 1520,-6 22-1386,-1-1 0,1 1 0,-1-1-1,0 1 1,0 0 0,0-1 0,0 1 0,0-1-1,0 1 1,-1-1 0,1 1 0,-1-1 0,0 1 0,0 0-1,1-1 1,-2 1 0,1 0 0,0 0 0,0 0 0,-1 0-1,1 0 1,-1 0 0,0 0 0,0-1-134,-8-6 530,1 0 0,-2 1 0,1 0 0,-6-2-530,-11-10 769,18 14-659,1 1 0,-1 0 0,-1 0 0,1 0 0,-1 1 0,1 1 0,-1 0 0,0 0 0,-1 1 1,-1 0-111,-15-2 141,-1 1 1,0 1-1,-4 1-141,0 2 121,1 2-1,-1 1 1,1 1-1,0 2 0,-28 9-120,13 0-30,1 2 0,1 1 0,-23 16 30,53-27-22,0 0-1,0 1 1,1 0 0,0 1-1,1 1 1,0 0-1,1 1 1,0 0-1,1 1 1,1 0-1,-1 0 1,2 1-1,0 0 1,-2 7 22,-5 16-1,1 0 0,2 2 0,1 0 0,2 0 0,2 0 0,1 12 1,1 4-30,3 0 1,3 0 0,1 1 0,6 16 29,-4-43-4,1 1 0,2 0 0,1-1 0,2 0 0,0-1 0,10 17 4,-9-24-4,1 0 0,1-1-1,0 0 1,2-1 0,0 0-1,1-1 1,1-1-1,10 7 5,4 1-76,0-1 0,2-2-1,1-1 1,0-2 0,31 12 76,-38-20 2,0-1-1,1-2 1,0 0 0,1-2-1,0-1 1,0-1 0,0-2-1,5 0-1,-12-4 7,0 0-1,-1 0 0,1-2 0,-1-1 0,0-1 0,0-1 0,0 0 0,-1-2 0,0 0 0,0-1 0,-2-1 0,11-8-6,3-4 26,-1-2 0,-1-1 0,-1-1 1,-2-1-1,-1-2 0,10-15-26,-24 30 13,0-1 0,-2 0 0,0-1 0,0 0 0,-2-1 0,0 0 0,-1 0 1,-1-1-1,-1 1 0,-1-1 0,0-3-13,5-53 432,-2-45-432,-5 89 68,-2 0 0,-1 0 1,-2 1-1,-1-1 0,-7-28-68,4 33 111,-2 1 1,0 0-1,-1 1 0,-2 0 0,0 1 1,-2 0-1,-9-12-111,11 19 5,0 1-1,-1 1 1,0 0 0,-1 0 0,-1 2 0,0 0-1,-1 0 1,0 2 0,0 0 0,-15-6-5,-19-3-118</inkml:trace>
</inkml:ink>
</file>

<file path=ppt/ink/ink2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53.95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1264 16 7136,'-5'-1'472,"1"0"1,-1 1-1,0 0 1,1 0 0,-1 0-1,1 0 1,-1 1-1,-1 0-472,-39 11 1611,27-7-698,5-2-507,0-1 1,-1 0 0,0-1-1,1 0 1,-1-1 0,-9-1-407,-4-2 638,0-1 1,-23-7-639,19 4 175,0 1 0,0 2 0,0 1 0,-26 1-175,39 2-14,1 1 0,-1 1 0,0 1 1,0 0-1,1 2 0,0 0 0,0 0 1,0 2-1,-2 1 14,-7 4-5,1 1 1,1 1-1,0 2 1,0 0 0,2 1-1,-13 13 5,2 5 8,1 1 1,-9 16-9,-54 82-62,89-124 43,-19 29-56,2 1-1,2 1 1,1 1-1,-7 27 76,3-1-38,4 1-1,-5 42 39,17-66-3,2 0 0,2 0 0,2 1-1,2-1 1,2 0 0,2 0 0,6 28 3,-3-38-4,1 0 1,2-1-1,1 0 1,2-1 0,2 0-1,0-1 1,3-1 0,0 0-1,21 25 4,-9-19-17,2-1 0,2-1 0,1-2 0,1-2 0,17 10 17,-39-31-15,0-1 1,1-1-1,0 0 0,0-1 1,1 0-1,0-1 0,0-1 1,0-1-1,12 2 15,-5-3 65,0-1 1,1-1 0,-1-1-1,0-1 1,0-1-1,17-3-65,-9-1 28,0-2 1,0 0-1,-1-2 0,0-2 0,-1 0 0,-1-2 0,9-6-28,9-10 30,-2-2-1,-1-1 0,27-29-29,-67 59 19,17-15-10,-1-2 0,-1 0 0,-1-2-1,0 1 1,3-10-9,20-37-56,3-14 56,-34 65-9,17-31-3,-6 12 89,-2-1 0,-1 0-1,0-9-76,-5 7 60,-3-1-1,-1 0 1,-1 0-1,-3 0 1,-1-1-1,-2 0 0,-3-25-59,0 48 61,0 1 0,-1 0 0,0-1 0,-2 1 0,0 1 0,-1-1 0,0 1 0,-1 0 0,-1 0 0,-4-4-61,-2-2 83,-2 0 1,-1 1-1,0 0 0,-2 1 0,0 2 1,-9-7-84,-153-114 315,112 89-305,66 47 10,-40-28-2307,-35-20 2287,11 14-1343</inkml:trace>
</inkml:ink>
</file>

<file path=ppt/ink/ink2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30:18.409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459 7039 7232,'1'-1'204,"0"0"1,0 1 0,-1-1-1,1 0 1,0 0 0,-1 1-1,1-1 1,0 0 0,-1 0-1,1 0 1,-1 0 0,1 0-1,-1 0 1,0 1 0,1-1-1,-1 0 1,0 0 0,0 0-1,0 0 1,0-1 0,0 1 0,0 0-1,0 0-204,0-34 1071,-1 21-823,1 4-248,-1 1 0,-1-1-1,0 1 1,0-1 0,0 1-1,-1 0 1,-1 0 0,0-1 0,-7-14 54,-1 2 1,-8-11-55,4 11 419,-1 0 1,0 0-1,-12-8-419,13 14 350,1-1 0,0-1 0,1 0 0,1-1 0,-5-10-350,-9-25 434,3-2-1,2-1 1,-6-30-434,-65-282 425,78 286-242,3 0 1,4-1 0,3-42-184,11-78 397,9 1 1,31-144-398,50-211 362,-84 493-298,30-154 395,37-98-459,53-100 208,-81 278-170,3-10-12,-28 69 19,94-279-181,17 7 254,-113 304-126,1 0 0,17-21 8,64-86-94,-8 15 113,64-96-48,-111 170 14,3 1 0,28-21 15,226-231 0,-264 269 15,1 3 0,2 2-1,3 2 1,7-2-15,221-134-63,10 15-16,-180 102-83,179-87 252,-252 129-175,16-7 81,2 2 0,0 3 0,1 1-1,1 4 1,53-9 4,183-12 18,-202 31-22,0 3 1,24 6 3,-12 7-93,66 17 93,-60-9 39,-68-12-39,-2 1-1,1 2 0,-1 2 0,-1 1 1,0 2-1,6 5 1,-19-8-8,0 2 0,-1 0 0,-1 1 1,0 2-1,-1 0 0,-1 1 0,-1 1 1,0 0-1,8 14 8,34 51-2,40 52 100,-72-97-83,-1 1 0,10 23-15,41 89-71,-19-35 69,-31-64 3,-2 1 1,-2 1-1,-3 1 0,4 25-1,18 74 26,26 105 7,-53-186-65,-3 1 0,0 43 32,-2 71 176,-9 0 0,-11 68-176,-12-39-64,-16 42 64,27-203 20,-45 230-93,13-85 362,9-39-456,-46 136 167,-138 340 224,159-447-347,21-66 97,-22 44 26,-80 153 130,68-176 7,-19 18-137,40-74 2,4 3 1,-8 30-3,-35 94 11,58-150-14,-4-2 1,-3 1 2,-21 41 58,-201 338-127,153-247 198,13-22-21,70-137-43,-1-2 0,-2-1 0,-14 12-65,-107 127-19,-51 55 48,166-197 50,-2-2 0,-1-1 0,-2-1 0,-1-3 0,-29 16-79,3-7 277,-2-3 1,0-3-1,-23 4-277,42-19 110,-1-1-1,0-3 1,-1-2 0,0-3-1,-22 0-109,-51-2 135,-81-10-135,74-4-3,2-7 0,-75-20 3,131 18-48,1-3 0,1-3 0,-40-22 48,47 16 57,2-2-1,1-3 0,2-2 1,-40-35-57,7-3 287,4-4 0,-29-39-287,90 90 102,2-2 0,0 0 0,-17-34-102,-49-105-123,65 121 58,-10-22-105,4-2 1,2-1 0,4-1-1,-4-25 170,-15-124-2063,36 162-276,3 1 0,2-44 2339,9-38-2250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32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202 21 5888,'6'-7'2607,"-4"4"-1353,-3 3-33,-9 2 342,-34 24-688,-9 8-875,39-23 90,1 2 1,-1 1 0,2 0-1,0 1 1,-3 5-91,1 1-62,13-19 90,0-1 1,0 1 0,1 0 0,-1-1-1,1 1 1,-1 0 0,1 0 0,-1-1-1,1 1 1,-1 1 0,1-2 0,0 2-29,0-2 13,0-1 0,0 0 1,0 1-1,0 0 1,0-1-1,1 0 0,-1 1 1,0-1-1,0 1 1,0-1-1,0 1 0,0-1 1,1 0-1,-1 1 1,0-1-1,0 1 0,1-1 1,-1 0-1,0 0 1,0 0-1,1 1 0,-1-1 1,0 0-1,1 1 0,-1-1 1,0 0-1,1 0 1,-1 0-1,0 1 0,1-1 1,-1 0-1,1 0 1,-1 0-1,0 0 0,1 0-13,15-1 163,-13 0-192,73-10 81,16-3 14,-60 8-38,-1-1 0,-1-1 1,24-12-29,-51 19-31,11-5 356,-14 6-273,1 0 1,-1 0-1,0 0 1,1 0-1,0-1 1,-1 1-1,0-1 1,1 1-1,-1 0 1,0-1-1,1 1 1,-1 0-1,0 0 1,0-1-1,1 0 1,-1 1-1,0 0 1,0-1-1,1 1 1,-1-2-53,0 1 52,-1 0 1,1 0 0,-1-1-1,1 1 1,-1 0 0,0 0-1,1-1 1,-2 2 0,2-2-1,-1 2 1,0-2 0,0 1-1,1 1 1,-1-1 0,0 0-53,-1 1 47,-35-34 700,-11-9-353,39 35-1473,-1 1 1,0 1-1,0 0 1,-1 0 1078,-4 0-2309</inkml:trace>
</inkml:ink>
</file>

<file path=ppt/ink/ink2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06.62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1173 105 7040,'34'-2'4783,"-28"2"-4496,-1-1-1,0 0 0,0 0 0,0-1 1,0 1-1,0-1 0,0 0 0,0 0 1,0-1-287,-4 3 24,0-1 0,-1 1 0,1-1 0,0 1 0,0-1 0,0 0 0,-1 1 0,1-1 1,0 0-1,-1 1 0,1-1 0,0 0 0,-1 0 0,1 0 0,-1 0 0,0 0 0,1 0 0,-1 1 1,0-1-1,1 0 0,-1 0 0,0 0 0,0 0 0,0 0-24,0 0 15,0-1-1,-1 1 0,1 0 1,-1 0-1,1 0 1,-1 0-1,1 0 1,-1 0-1,1 0 1,-1 0-1,0 1 0,0-1 1,1 0-1,-1 0 1,0 0-1,0 1 1,-1-1-15,-3-3 56,-1 1 1,1 0 0,-1 0 0,0 1-1,0 0 1,0 0 0,0 0-57,-51-9 566,1 2 1,-2 3-1,1 2 0,0 3 1,-41 5-567,73-3 2,1 1 1,0 2 0,0 0-1,0 1 1,1 2 0,0 0-1,0 2 1,0 0 0,1 1-1,-8 7-2,1 2-29,2 2-1,0 1 0,1 2 1,-11 12 29,-90 109-72,87-97 17,17-21 78,-55 68 53,62-72-95,0 0 1,2 1-1,-5 11 19,3-1-21,2 1 0,2 1 0,1 0 0,2 0 0,1 1 1,-3 37 20,8-28-50,1 0 0,3 0 1,2-1-1,1 1 0,8 28 50,0-12-43,3-1 0,3 0 0,2-2 0,28 55 43,-30-76-49,2-1 1,2-2 0,1 0-1,2-1 1,1-2-1,2 0 1,1-2-1,2 0 49,1-2-34,0-2 0,2-1-1,1-2 1,0-1 0,13 4 34,-25-15 4,0-1 0,1-1 1,0-1-1,0-1 0,0-2 0,1 0 1,0-1-1,0-2 0,14 0-4,-8-3-4,1-2-1,0 0 1,0-3 0,24-6 4,7-7-42,51-22 42,-58 16 63,-2-3-1,0-2 0,41-32-62,-44 25 117,-1-3-1,-3-1 1,-1-3 0,-2-2-1,-2-1 1,-3-3 0,-1-1-1,10-23-116,-30 44 270,-1 0 0,-2-2 0,-1 1 0,-2-2 0,-1 0 0,-2-1 0,5-28-270,-7 19 227,-3 0 0,-1 0 1,-2 0-1,-2 0 0,-2 0 1,-3-5-228,1 15 78,-2 1 0,-1 0 1,-2 0-1,-1 0 1,-2 1-1,0 1 0,-3 0 1,-4-5-79,-2 0-18,-1 1-1,-2 2 1,-1 0 0,-1 1-1,-2 2 1,-14-10 18,28 27-219,0 0 1,0 1-1,-1 1 0,-1 0 1,0 2-1,0 0 0,0 0 1,-1 2-1,0 0 0,0 1 0,-14-1 219,13 3-697,0 1-1,0 1 0,1 1 0,-1 1 0,0 1 0,0 0 1,-8 3 697,-62 18-3243,5-2-2954</inkml:trace>
</inkml:ink>
</file>

<file path=ppt/ink/ink2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07.79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37 410 7552,'-3'0'389,"1"0"1,-1-1-1,1 1 1,-1-1-1,1 0 1,0 0-1,-1 0 1,1 0-1,0 0 1,-1-1-390,2 1 124,0 0 0,0 0 1,0 0-1,1 0 0,-1 0 0,0 0 1,1-1-1,-1 1 0,1 0 0,-1-1 1,1 1-1,-1 0 0,1-1 0,0 1 1,0 0-1,0-1 0,0 1 0,0-1 1,0 0-125,0-5 94,0 0 1,0 0 0,1 0-1,0 0 1,0 0 0,1 0-1,0 1 1,0-2-95,3-4 128,1-1 1,1 1-1,0 1 1,0-1-1,1 1 1,0 0-1,1 1 1,0 0-1,1 0 1,0 1-1,5-3-128,-12 10-5,0-1 1,1 1-1,-1 0 0,1 0 1,0 0-1,-1 0 0,1 1 0,0-1 1,0 1-1,0 0 0,0 0 0,0 0 1,0 1 4,-1 0-3,0 0 1,-1 0-1,1 0 1,-1 1-1,1-1 1,-1 1-1,1 0 0,-1 0 1,1 0-1,-1 0 1,1 0-1,-1 0 1,0 0-1,0 1 1,0-1-1,0 1 1,0 0-1,0 0 1,0 0-1,1 1 3,1 2 0,-1 0 0,1 1-1,-1-1 1,0 1 0,0 0-1,0 0 1,-1 0 0,0 1 0,0-1-1,-1 0 1,1 1 0,-2-1-1,1 1 1,-1-1 0,0 1 0,0 3 0,-2 15 15,-2 1 1,0-2-1,-6 19-15,3-14-36,-23 89 57,22-93 139,0 1 0,-2-2 0,-7 12-160,16-34 10,-13 22 73,13-23-77,0 0 0,1 0 0,-1 1-1,0-2 1,0 1 0,0 0 0,1 0 0,-1 0-1,0 0 1,0 0 0,0-1 0,-1 1-1,1-1 1,0 1 0,0 0 0,0-1-1,0 0 1,-1 1-6,2-1 1,-1 0 0,1 0 1,0 0-1,0 0 0,0 0 0,0 0 0,-1 0 0,1 0 0,0 0 0,0 0 0,0 0 1,0 0-1,-1 0 0,1 0 0,0-1 0,0 1 0,0 0 0,0 0 0,0 0 0,-1 0 1,1 0-1,0 0 0,0 0 0,0 0 0,0-1 0,0 1 0,0 0 0,0 0 1,0 0-1,0 0 0,-1 0 0,1-1 0,0 1 0,0 0 0,0 0 0,0 0 0,0 0 1,0-1-1,0 1 0,0 0 0,0 0 0,0 0 0,0-1-1,0-4 18,0-1 0,1 0 0,-1 1 0,1-1 0,0 0 0,2-4-18,-1 0 4,14-47 0,1 1 0,3 0 0,3 2 0,8-13-4,9-13-12,4 1-1,3 3 1,10-8 12,-55 81-10,2-2 20,-1 0-1,1 0 1,0 0 0,1 1-1,-1 0 1,1-1-10,-5 6 2,0-1 0,0 0 0,0 0 1,0 0-1,0 1 0,0-1 0,-1 0 0,1 0 0,0 1 1,0-1-1,0 0 0,0 0 0,0 1 0,0-1 1,1 0-1,-1 0 0,0 1 0,0-1 0,0 0 0,0 0 1,0 0-1,0 1 0,0-1 0,0 0 0,0 0 0,1 0 1,-1 1-1,0-1 0,0 0 0,0 0 0,0 0 1,1 0-1,-1 1 0,0-1 0,0 0 0,0 0 0,1 0 1,-1 0-1,0 0 0,0 0 0,1 0 0,-1 0 0,0 0 1,0 0-1,0 0 0,1 0 0,-1 0 0,0 0 1,0 0-1,1 0 0,-1 0 0,0 0 0,0 0 0,1 0 1,-1 0-1,0 0 0,0 0 0,0 0 0,1 0 0,-1 0 1,0-1-1,0 1 0,0 0 0,1 0 0,-1 0 1,0 0-1,0-1 0,0 1 0,0 0 0,1 0-2,-6 23 100,5-20-80,-13 51 297,-14 56-330,3-31 121,4 5-108,14-56-38,2 0 0,0 1 1,2 0-1,2 24 38,0-52-15,0 8 24,1-1-1,0 1 0,0-1 1,1 1-1,0-1-8,-1-6-51,-1 0 1,1-1-1,0 1 0,-1 0 1,1-1-1,0 1 0,0-1 1,0 1-1,0-1 0,0 1 1,0-1-1,1 0 0,-1 0 1,0 1-1,1-1 0,-1 0 1,1 0-1,-1 0 0,1-1 1,-1 1-1,1 0 0,0-1 1,-1 1-1,1-1 0,0 1 1,0-1 50,26 1-768</inkml:trace>
</inkml:ink>
</file>

<file path=ppt/ink/ink2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09.05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1076 248 7136,'-1'-10'774,"-8"-46"2865,7 50-3078,1-1-1,-1 1 0,-1 0 1,1 0-1,-1 0 0,0 0 1,-2-3-561,-2-1 275,0 0 1,-1 1-1,1 0 1,-2 1-1,1 0 1,-1 0-1,0 1 1,-1 0-1,0 0 1,0 1 0,0 1-1,-1 0 1,0 0-1,0 1 1,-3-1-276,-3 0 13,-1 2 0,0-1 1,0 2-1,0 0 0,0 2 0,0 0 1,0 0-1,1 2 0,-1 0 0,0 2 1,0-1-1,-12 6-13,-5 4-28,1 0 1,1 3-1,0 1 1,1 1-1,-24 19 28,50-33-8,-51 35-1,-42 37 9,83-61 20,-1 0 0,2 1 0,0 1 0,1 0 0,1 2 0,0-1 0,-6 14-20,2 3-52,2 1 1,-10 37 51,-15 78-180,24-79 165,4 0 1,3 1-1,3 0 0,3 0 1,4 1-1,3-1 0,2 0 1,7 17 14,-3-40-7,3-1 0,1-1 0,2 0 0,3-1 0,14 24 7,-15-35-75,3-1 0,0-1 0,2-1 0,2-1 0,1-1 0,1-2 0,6 4 75,-14-16-10,1-2 0,0 0 1,1-1-1,0-1 1,2-1-1,-1 0 0,1-2 1,1-1-1,-1-1 0,2-1 1,-1-1-1,1-1 0,0-1 1,0-2-1,0 0 0,0-1 1,0-2-1,0 0 0,0-2 1,0-1-1,5-2 10,7-4-51,0-1 0,0-2 0,-1-2 0,-1-1 0,0-2 0,29-20 51,-1-5 10,-2-3-1,-2-2 1,1-6-10,-31 27 106,-2-2 1,0 0 0,-2-2-1,-1-1 1,-2 0 0,-1-2-1,-2 0 1,12-29-107,-9 9 156,-3-1 0,-2 0 0,-2-1 0,-3-1 0,-2 0 0,-3 0 0,-2-1 0,-3-9-156,-3-13 165,-3 0 0,-4-3-165,4 51 69,-2 1 1,-1 0-1,-1 0 1,-2 1-1,-1 0 1,-10-18-70,14 34 15,-1-1 0,-1 1 0,-1 1 0,1-1 0,-2 2 0,0-1 0,-1 2 0,0-1 0,0 2 0,-1 0 0,-1 0 0,0 1 0,0 1 1,0 0-1,-1 1 0,0 0 0,-15-3-15,-1 1-61,0 1 1,-1 2 0,0 0 0,0 3 0,0 1 0,0 1-1,-4 1 61,-23 4-960,0 1-1,-43 12 961,68-10-1318,1 2 0,0 1 0,1 1 0,0 2 0,-13 9 1318,-10 11-2592</inkml:trace>
</inkml:ink>
</file>

<file path=ppt/ink/ink2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09.90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85 22 8384,'-1'-2'349,"0"0"0,0 1 0,-1-1 0,1 1 0,0-1 1,-1 1-1,1 0 0,-1 0 0,1-1 0,-1 1 0,1 0 0,-1 0 1,-1 0-350,2 1 158,0-1 0,0 1 1,0-1-1,0 1 1,0 0-1,0 0 1,0 0-1,-1-1 0,1 1 1,0 0-1,0 0 1,0 1-1,0-1 1,0 0-1,-1 0 0,1 0 1,0 1-1,0-1 1,0 1-1,0-1 1,0 1-1,0-1 0,0 1 1,0 0-159,-1 1 37,1 0 1,-1 0-1,1 0 0,0 0 1,0 1-1,0-1 0,0 0 1,0 1-1,0-1 0,1 0 1,-1 1-1,1-1 0,0 1 1,-1 1-38,0 3 42,-7 35 104,3-16-83,0-1 0,2 2-63,3-22 24,0-1 1,0 0-1,0 1 0,0-1 0,1 0 0,0 0 1,0 0-1,0 0 0,0 1 0,1-2 0,0 1 1,-1 0-1,2 0-24,-2-2 3,0 0 0,0 0 0,1-1 1,-1 1-1,1 0 0,-1-1 0,1 1 0,0-1 1,0 1-1,0-1 0,-1 0 0,1 0 0,0 0 1,1 0-1,-1 0 0,0-1 0,0 1 0,0-1 1,0 1-1,0-1 0,1 0 0,-1 1 0,0-1 1,0 0-1,2-1-3,11-1 40,0-1 0,0-1 0,-1-1 0,1 0 0,-1 0 0,0-2 0,-1 1 0,1-2 0,-1 0 0,6-5-40,-13 8 72,0 0 0,-1-1-1,1 1 1,-1-1 0,0 0 0,-1 0 0,0 0 0,1-1 0,-1-1-72,5-10 268,-2 0 1,6-19-269,-12 35 4,0 0 0,0-1 1,0 1-1,0 0 0,0 0 1,0 0-1,1 0 0,-1 0-4,0 1 0,-1 1 0,0 0 1,1 0-1,-1-1 0,0 1 0,1 0 0,-1 0 0,0-1 1,1 1-1,-1 0 0,1 0 0,-1 0 0,0 0 0,1 0 1,-1 0-1,1 0 0,-1 0 0,1 0 0,-1 0 0,0 0 1,1 0-1,-1 0 0,1 0 0,-1 0 0,0 0 0,1 0 1,-1 0-1,1 0 0,-1 1 0,0-1 0,1 0 0,-1 0 1,0 1-1,1-1 0,-1 0 0,0 0 0,1 1 0,-1-1 1,0 0-1,0 1 0,1-1 0,-1 0 0,0 1 0,0-1 1,0 1-1,1-1 0,-1 0 0,0 1 0,0-1 0,0 1 0,13 21 0,-2 2 0,4 11 0,-1-3 0,2 4-15,-3 2 0,8 34 15,12 78-167,-29-131 146,0 0 8,13 64 65,-3 1-1,-3 13-51,-8-44 196,-3 46-196,-1-82-6,0-1 0,-2 0 0,0 0 1,-1 0-1,0 0 0,-1 0 0,-1-1 1,-2 3 5,3-7 45,-1 0 1,0-1 0,0 0-1,-1 0 1,-1 0-1,0 0 1,0-1 0,-2 1-46,7-8 29,0 0 0,0 1 1,0-1-1,0 0 0,0-1 1,0 1-1,-1-1 0,1 1 1,-1-1-1,1 0 0,-1 0 1,1 0-1,-1-1 0,1 1 1,-1-1-1,0 0 1,1 0-1,-1 0 0,0-1 1,1 1-1,-1-1 0,1 0 1,-1 0-1,1 0 0,-1 0 1,1-1-1,0 1 0,-1-1 1,-1-1-30,-4-3 65,0-1 1,0 0-1,1-1 0,-1 1 1,2-2-1,-1 1 1,1-1-1,1 0 1,-1 0-1,-1-5-65,-4-8 45,2 0-1,0 0 0,1-1 1,-2-8-45,3 1 28,2-1 0,0 1 0,2-1 1,2 0-1,1 0 0,1 0 1,1 1-1,3-13-28,11-53-2330,4 0 1,5 0 2329,-8 28-2996,0-10-615,-5-3-2234</inkml:trace>
</inkml:ink>
</file>

<file path=ppt/ink/ink2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10.92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376 568 7136,'0'0'2309,"0"0"-2048,0 0 1,-1 1-1,1-1 0,0 0 1,-1 1-1,1-1 0,0 0 1,-1 0-1,1 0 0,-1 1 1,1-1-1,0 0 0,-1 0 1,1 0-1,-1 0 0,1 0 1,-1 0-1,1 0-261,-3-3 329,1 0 1,-1-1 0,1 1-1,0-1 1,0 0-1,0 0 1,1 0 0,0 0-1,-1 0 1,1-1-330,-3-18 390,1 11-184,1 1 1,-1-1-1,-1 1 1,-1-1-207,-23-54 313,-2 2 0,-4 1 1,-2 1-1,-20-22-313,40 59-7,-15-20-31,27 41 30,1 0 0,-1-1 0,0 1 0,-1 0 0,1 1 0,-1-1 0,-4-2 8,8 6-10,0-1 1,0 0 0,0 1 0,0-1-1,0 1 1,-1 0 0,1-1 0,0 1-1,0 0 1,0 0 0,-1 0 0,1 0-1,0 0 1,0 0 0,-1 0 0,1 0-1,0 0 1,0 1 0,0-1 0,-1 0-1,1 1 1,0-1 0,0 1 0,0-1-1,0 1 1,0 0 0,0-1 0,0 1-1,0 0 1,0 0 0,0 0 0,0 0-1,1 0 1,-1 0 0,0 0 0,0 0 9,-1 3-15,0-1 0,0 1 1,1-1-1,-1 1 0,1 0 1,-1 0-1,1 0 0,1 0 0,-1 0 1,0 2 14,-1 43 12,2-1 0,5 40-12,19 95-136,44 156 364,-4-32-179,-62-293-202,1-1-340,-1 1-1,0-1 0,-1 0 1,-1 1-1,0-1 1,-1 3 493,0-14-259,2-1 167,-1-1 0,0 0 1,0 0-1,0 1 0,0-1 0,0 0 0,0 1 0,0-1 0,0 0 0,0 1 0,0-1 0,0 0 1,0 0-1,0 1 0,0-1 0,0 0 0,-1 1 0,1-1 0,0 0 0,0 0 0,0 1 1,0-1-1,0 0 0,-1 0 0,1 1 0,0-1 0,0 0 0,-1 0 0,1 1 0,0-1 0,0 0 1,-1 0-1,1 0 0,0 0 0,0 0 0,-1 1 0,1-1 0,0 0 0,-1 0 0,1 0 0,0 0 1,0 0-1,-1 0 0,1 0 0,0 0 0,-1 0 0,1 0 0,0 0 0,-1 0 0,1 0 92,-5-4-2058</inkml:trace>
</inkml:ink>
</file>

<file path=ppt/ink/ink2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11.25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9 247 7648,'-9'11'2816,"9"-11"-2176,5 8-192,-1-11 1024,5 3-896,12-16 704,10 4-768,14-19 96,4 7-352,11-10 31,-2 5-159,0-9-895,-10 10 383,-4-3-3488,-4 11 2112</inkml:trace>
</inkml:ink>
</file>

<file path=ppt/ink/ink2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11.95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1248 16 7456,'4'-6'760,"2"-3"4939,-12 13-2719,-13 16-2688,1 0 0,0 1 0,2 1 0,-13 22-292,-4 15 295,2 2 0,-6 24-295,-24 50 130,-42 68-348,-104 162 214,4-7 104,162-274-50,-1 4-58,-33 46 8,32-66 102,-3-3-1,-26 26-101,59-77-60,0-1 1,-13 11 59,22-20-173,0-1 0,0 0-1,-1 0 1,1 0 0,-1 0 0,0-1 0,0 0 0,0 0-1,0 0 1,0 0 0,0-1 0,-1 0 173,3-1-309,1 0 0,-1 0 0,0 0 0,1 0 0,-1 0 1,1-1-1,-1 1 0,1-1 0,-1 0 0,1 0 0,0 0 0,-3-1 309,-4-5-1738</inkml:trace>
</inkml:ink>
</file>

<file path=ppt/ink/ink2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12.32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99 5 7136,'-12'-3'3189,"9"2"-1525,4 0 181,-1 2-1794,0-1 0,-1 1 0,1-1 0,-1 1 0,1-1 0,0 1 0,-1 0 0,1-1 0,0 1 0,-1-1 0,1 1 0,0 0 0,0-1 0,0 1 0,-1 0 0,1-1 0,0 1 0,0 0 0,0-1 0,0 1 0,0 0 0,1-1-51,-2 3 116,-11 54 602,-7 17-718,-10 45 658,26-100-569,-5 24 512,1 7-601,6-38 121,0 0 1,1 1-1,1-1 0,0 0 1,0 0-1,3 6-121,-4-16 10,0-1 0,1 0 1,-1 1-1,1-1 0,-1 0 0,1 0 0,0 0 0,-1 0 1,1 1-1,0-1 0,0 0 0,0 0 0,0 0 0,0 0 1,0-1-1,0 1 0,0 0 0,0 0 0,0 0 0,0-1 1,0 1-1,1-1 0,-1 1 0,0-1 0,0 1 0,1-1 0,-1 0 1,0 0-1,1 0 0,-1 1 0,1-1-10,4-1 5,0 1-1,0-1 0,0 0 1,0 0-1,0-1 0,2 0-4,13-5-165,-1-1 0,0-1-1,11-7 166,26-12-272</inkml:trace>
</inkml:ink>
</file>

<file path=ppt/ink/ink2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13.21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44 7232,'1'-3'872,"1"0"1,-1 0 0,1 0-1,0 0 1,0 1 0,0-1-1,0 1 1,2-2-873,-3 2 122,1 1 0,-1-1 0,1 1 0,-1 0 0,1-1 0,-1 1 0,1 0 0,0 0 0,0 0 0,-1 1 0,1-1 0,0 0 0,0 1 0,0-1 0,0 1 0,0-1 0,0 1 0,0 0 0,0 0 0,0 0 0,0 0 0,0 0 0,0 1 0,0-1-122,9 2-44,-1 1 1,1 0 0,-1 0-1,0 1 1,0 0 0,1 2 43,58 33-178,-34-15 273,0 2-1,25 24-94,59 64 233,-46-43-201,14 7-32,-7-16-6,37 31 6,-19 1 150,25 38-150,-25-25-16,11 0 16,-28-36-7,-31-29-59,-2 3 0,2 6 66,1 5-208,-3 3 0,25 40 208,-37-50-887,-6-9-1700,-12-11-2435,-13-21 2494,-1-7-714</inkml:trace>
</inkml:ink>
</file>

<file path=ppt/ink/ink2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13.64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4 150 7712,'-4'0'2404,"5"-2"-691,9-2 162,19-2-715,-21 7-1065,1-1 0,-1 1 1,0 1-1,1-1 1,-1 2-1,0-1 0,0 1 1,0 0-1,0 1 1,2 1-96,13 9 18,-1 1 1,14 11-19,-27-19 17,20 17-22,4 6 5,31 25 122,-29-27 21,-21-16 40,0-1-1,1 0 0,0-1 1,1 0-1,0-1 0,4 0-182,-19-8 13,0-1 0,1 1 1,-1-1-1,0 0 0,0 1 0,0-1 0,1 0 0,-1 0 1,0 0-1,0 0 0,1 0 0,-1 0 0,0 0 0,0-1 1,0 1-1,1 0 0,-1-1 0,0 1 0,0-1 0,0 1 1,0-1-1,0 1 0,0-1 0,0 0 0,0 0 0,0 1 1,0-1-1,0 0 0,0 0 0,-1 0 0,1 0 0,0 0 0,-1 0 1,1 0-1,0 0 0,-1-1-13,4-6 77,-2 0-1,1 1 1,-1-1-1,0 0 1,0-4-77,-1 6-36,6-35-1554,0-23 1590,1-101-6513,-8 162 6377,1-86-5128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31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26 234 5152,'-1'-3'860,"0"-1"1,-1 0 0,0 2-1,1-2 1,-1 1 0,0 0-1,-1-1-860,1 0 1181,0 1-1,0-1 1,0 1-1,-1-5-1180,3 8 19,0 0 1,0 0-1,0-1 0,0 1 0,0 0 0,-1 0 1,1-1-1,0 1 0,0 0 0,0 0 0,0 0 1,0 0-1,0 0 0,0-1 0,1 1 0,-1 0 1,0 0-1,0-1 0,0 1 0,0 0 0,0 0 1,0 0-1,0 0 0,0 0 0,0 0 0,0 0 1,0 0-1,0-1 0,0 1 0,0 0 0,1 0 1,-1 0-1,0 0 0,0-1 0,0 1 0,0 0 1,0 0-1,0 0-19,9-3 199,13 0-318,-18 3 178,23-3-221,22-7 162,-3 0-30,-40 9 37,21-3 62,-1-3-1,10-3-68,-5 0-50,44-17 63,53-29-13,-122 53 25,-1 0 0,0 0 1,0-1-1,0 0 0,0 0 0,-1-1 0,3-2-25,-6 5-4,-2 3-784,-5 6-1732,-1-3-370,-1 1 938</inkml:trace>
</inkml:ink>
</file>

<file path=ppt/ink/ink2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17.21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451 580 7136,'0'0'2309,"1"0"-2051,-1 0 0,1 0 0,-1 0 0,1 0 0,-1 0 0,1 0 0,-1 0 0,1-1 0,-1 1 0,1 0 0,-1 0 0,0 0-1,1-1 1,-1 1 0,1 0 0,-1-1 0,1 1 0,-1 0 0,1-1-258,3-12 580,-1 0 0,0 0 0,0 0-1,-1 0 1,-1-1 0,0 1 0,-1 0 0,-1-11-580,-2 1 263,0 1 0,-1 0 0,-1-1 0,-7-16-263,4 19 63,-1 0 1,0 1-1,-1 1 0,-11-16-63,-53-65 55,73 98-54,-9-12 10,-1 0-1,0 0 1,-1 1 0,-1 0 0,-10-7-11,18 16-5,1 0 0,0 0 0,-1 1 0,1 0 0,-1 0 1,0 0-1,0 0 0,0 1 0,0-1 0,0 1 0,0 1 1,0-1-1,0 1 0,0 0 0,-1 0 0,1 0 0,0 1 1,0-1-1,0 1 0,0 1 0,-1-1 5,-1 2-47,1-1 1,-1 1-1,1 0 0,0 1 1,0-1-1,0 1 0,0 1 1,1-1-1,-1 1 0,1 0 1,0 0-1,-4 6 47,4-3-17,-1 0-1,1 1 1,1 0-1,0 0 1,0 0 0,1 1-1,0-1 1,-2 8 17,1 6 6,2 0 0,0 1 0,1-1 1,1 1-1,1-1 0,2 1 0,2 11-6,0-9-22,1-1 0,2 1 0,0-1-1,2 0 1,7 12 22,20 33-136,11 11 136,-12-21 50,22 51-50,-34-56 183,11 40-183,-29-77-37,-1 0-1,-1 1 0,0 0 1,-2 0-1,0 0 0,-1 0 1,-1 7 37,-1-20-324,1 0 0,-1 0-1,0 1 1,-1-1 0,-1 3 324,2-6-306,0 0 0,0-1 0,0 0 0,-1 1 0,1-1 0,-1 0 0,0 0-1,1 0 1,-1 0 0,0 0 0,0 0 0,0 0 0,-1 0 306,-22 11-7173</inkml:trace>
</inkml:ink>
</file>

<file path=ppt/ink/ink2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17.57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1 428 7808,'0'-12'2880,"9"9"-2240,4-13-160,0 4 864,10-12-832,11-12 224,19-7-448,14-3-32,3-1-160,-3-4-64,-7 4 0,-2 0-2496,-9 3 1344</inkml:trace>
</inkml:ink>
</file>

<file path=ppt/ink/ink2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18.36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2002 20 8736,'2'-2'355,"0"0"180,0 1 1,0-1-1,-1 0 1,1 0 0,0 0-1,-1 0 1,1 0 0,-1 0-536,-2 2 292,0 0 0,0 0 0,1 0 0,-1 0 0,0 0 0,0 0 0,0 1 0,0-1 0,0 0 0,0 1 0,1-1 1,-1 0-1,0 1 0,0-1 0,1 1 0,-1-1 0,0 1-292,-22 13-86,14-5 165,0 1 0,0-1 0,1 2-1,0-1 1,0 1 0,-1 4-79,-6 7-14,-80 108 494,-96 100-480,11-18 5,117-127-5,-42 51 0,24-50 59,-18 11-59,-81 77-128,83-73 229,16-16-101,30-35 19,-2-2 0,-32 20-19,-45 20-81,64-45 215,-57 48-134,109-80-30,-20 19 74,0 1 1,-8 11-45,-43 56-1467,85-98 1296,0 0-1,0 1 1,0-1-1,0 0 1,-1 1 0,1-1-1,0 0 1,0 1-1,-1-1 1,1 0-1,0 1 1,-1-1 0,1 0-1,0 0 1,-1 0-1,1 1 1,-1-1 0,1 0-1,0 0 1,-1 0-1,1 0 1,0 1-1,-1-1 1,1 0 0,-1 0-1,1 0 1,-1 0-1,1 0 1,0 0-1,-1 0 1,1 0 0,-1-1-1,1 1 1,0 0-1,-1 0 172,-4-4-2090</inkml:trace>
</inkml:ink>
</file>

<file path=ppt/ink/ink2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18.73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208 14 6240,'-12'-14'5104,"-26"46"-1851,25-20-3205,0 1 0,1 1 0,1 0 0,0 1 0,1 0 1,0 0-1,-2 9-48,-2 6 168,1 0 1,1 0 0,-5 26-169,15-47 42,-1 1 0,2-1 0,-1 1 0,1 0 1,1 0-1,0-1 0,0 1 0,1 0 1,1 3-43,-1-8 14,0 0 0,0 0 0,1-1-1,0 1 1,-1-1 0,2 1 0,-1-1 0,0 0 0,1 0 0,0 0 0,0 0 0,0-1 0,0 1 0,1-1 0,-1 1 0,1-1 0,0 0 0,0-1 0,3 3-14,6 1 11,0-1 1,0 0-1,0-1 1,0 0-1,0-1 0,1-1 1,0 0-1,4 0-11,20 0-64,1-2 0,14-2 64,-29-1-1112,1 0 0,0-1 0,-1-2 0,4-1 1112,31-10-2608</inkml:trace>
</inkml:ink>
</file>

<file path=ppt/ink/ink2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20.15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5216,'0'0'188,"1"0"1,-1 1-1,1-1 0,-1 0 1,0 0-1,1 0 0,-1 0 1,0 0-1,1 0 0,-1 0 1,1 1-1,-1-1 0,0 0 1,1 0-1,-1 1 0,0-1 1,0 0-1,1 0 0,-1 1 1,0-1-189,1 1 38,-1-1 0,0 0-1,0 0 1,0 0 0,0 1 0,1-1 0,-1 0 0,0 0-1,0 0 1,1 0 0,-1 0 0,0 1 0,0-1 0,0 0 0,1 0-1,-1 0 1,0 0 0,0 0 0,1 0 0,-1 0 0,0 0 0,0 0-1,1 0 1,-1 0 0,0 0 0,0 0 0,1 0 0,-1 0-1,0 0 1,0 0 0,1 0 0,-1-1 0,0 1 0,0 0 0,1 0-1,-1 0 1,0 0 0,0 0 0,0-1 0,1 1 0,-1 0 0,0 0-1,0 0 1,0 0 0,0-1 0,1 1 0,-1 0 0,0 0-38,1-1 77,0 1 0,0-1 1,0 1-1,0-1 1,0 1-1,0 0 0,0-1 1,0 1-1,1 0 1,-1 0-1,0 0 0,0 0 1,0 0-1,0 0 0,1 0-77,1 0 264,-2 0-184,-1 0 21,0 0 27,0 0 171,0 0-70,0 0-32,0 0-79,0 0-28,0 0-170,0 0-528,0 0-528,0 0-2634</inkml:trace>
</inkml:ink>
</file>

<file path=ppt/ink/ink2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22.85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4024 58 7136,'-17'9'2901,"15"-8"-2547,0 0 1,1 0-1,-1 0 0,0 0 0,0 0 0,0 0 1,0 0-1,0-1 0,1 1 0,-2-1 0,1 1 1,-1-1-355,1 0 858,2 0 49,6-3 79,46-21 38,-33 15-901,0 1-1,1 2 0,0 0 0,0 1 0,0 1 0,12-1-122,11 1 31,1 1 0,27 3-31,-31 3 33,0 1 0,1 2-1,32 10-32,20 10 25,5 6-25,-43-11 162,-1 2 0,-1 3 0,-2 1 0,-1 3 0,38 30-162,37 29 387,45 34-28,-106-73-182,32 34-177,-65-52 46,0 2 0,21 31-46,48 80-44,-1-3 108,-61-91-44,21 27-125,48 84 105,-32-32-5,140 260 15,-188-333 21,82 157 29,-47-101-46,-6 3 0,-4 2 0,-2 12-14,18 60 115,13 37 154,59 224-165,-93-268-176,9 94 72,-39-145 345,-6 1 0,-5 1 0,-9 70-345,-28 194 529,14-215-461,-2 7-12,-8-1 0,-42 142-56,-8-65 95,65-230-72,-24 72 247,-30 53-270,-55 101 108,38-86-177,11-24 133,-17 17-64,36-78 89,-4-1 0,-4-4 0,-45 49-89,19-40 307,-80 65-307,-107 66 205,205-176-161,-1-2 0,-2-4 1,-2-3-1,-2-4 1,-2-2-1,-4-3-44,13-6 2,-216 74 18,-363 135 145,400-143-48,-3-11 1,-120 16-118,255-75-121,-47 1 121,112-17 19,-94 8 84,0-7 0,0-5 1,-72-12-104,132 4 60,-22-1 45,-2-5-105,-59-14 497,-48-20-497,146 28 22,1-4 1,1-3-1,1-2 1,-23-16-23,-119-72 62,-40-20-188,205 113 117,0-2 0,2-2 0,-21-17 9,-23-25 187,3-3-1,-70-79-186,134 130-1,-6-8-14,-15-22 15,21 25-154,-1 0-1,-12-11 155,12 22 58,17 12-311,1 1 0,-1-1 0,1 1 0,0-1 0,0 0 0,0 0 0,0 0 0,0 0 0,-2-3 253,4 5-143,0 0 1,0 0-1,-1-1 0,1 1 0,0 0 1,0-1-1,0 1 0,0 0 0,0-1 0,0 1 1,0 0-1,0 0 0,0-1 0,0 1 1,0 0-1,0-1 0,0 1 0,0 0 0,0-1 1,0 1-1,0 0 0,0-1 0,1 1 0,-1 0 144,0-1-468,4-4-1352</inkml:trace>
</inkml:ink>
</file>

<file path=ppt/ink/ink2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23.19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46 718 7232,'0'0'188,"0"-1"0,0 1-1,0 0 1,0-1 0,0 1 0,0 0 0,0-1 0,0 1 0,-1 0 0,1-1 0,0 1 0,0-1 0,0 1-1,0 0 1,-1 0 0,1-1 0,0 1 0,0 0 0,-1-1 0,1 1 0,0 0 0,0 0-188,-1-1 28,1 1 1,0 0-1,0 0 1,-1 0-1,1-1 1,0 1-1,0 0 0,0 0 1,0-1-1,0 1 1,-1 0-1,1 0 1,0-1-1,0 1 1,0 0-1,0 0 1,0-1-1,0 1 1,0 0-1,0-1 1,0 1-1,0 0 1,0 0-1,0-1 1,0 1-1,0 0 1,0-1-1,0 1 1,0 0-1,0 0 0,1-1 1,-1 1-29,1-4 369,-1 0 0,1-1 0,-1 1 1,0 0-1,0 0 0,-1-3-369,0-12 1086,-2-93 983,-5 1 1,-10-27-2070,13 107 112,2-1 0,1 1 0,1-1 0,2-14-112,0 16 104,-2 24-80,1-1 0,0 0 0,0 1 0,1-1 0,0 0 0,0 1 0,0-1 0,1 1 0,2-5-24,-3 9 2,0 1 0,0 0-1,0 0 1,0-1 0,0 1 0,0 0 0,0 0 0,1 0 0,-1 1 0,0-1 0,1 0 0,-1 0-1,1 1 1,-1-1 0,1 1 0,-1-1 0,1 1 0,-1-1 0,1 1 0,0 0 0,-1 0 0,2 0-2,5 0 4,1 0 1,0 1-1,7 1-4,-5 0 46,282 44-169,-237-37-911,-6-2 292</inkml:trace>
</inkml:ink>
</file>

<file path=ppt/ink/ink2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52.56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962 250 5056,'5'-8'857,"-2"0"0,1-1 0,-1 0 1,2-8-858,2-7 1520,-6 22-1386,-1-1 0,1 1 0,-1-1-1,0 1 1,0 0 0,0-1 0,0 1 0,0-1-1,0 1 1,-1-1 0,1 1 0,-1-1 0,0 1 0,0 0-1,1-1 1,-2 1 0,1 0 0,0 0 0,0 0 0,-1 0-1,1 0 1,-1 0 0,0 0 0,0-1-134,-8-6 530,1 0 0,-2 1 0,1 0 0,-6-2-530,-11-10 769,18 14-659,1 1 0,-1 0 0,-1 0 0,1 0 0,-1 1 0,1 1 0,-1 0 0,0 0 0,-1 1 1,-1 0-111,-15-2 141,-1 1 1,0 1-1,-4 1-141,0 2 121,1 2-1,-1 1 1,1 1-1,0 2 0,-28 9-120,13 0-30,1 2 0,1 1 0,-23 16 30,53-27-22,0 0-1,0 1 1,1 0 0,0 1-1,1 1 1,0 0-1,1 1 1,0 0-1,1 1 1,1 0-1,-1 0 1,2 1-1,0 0 1,-2 7 22,-5 16-1,1 0 0,2 2 0,1 0 0,2 0 0,2 0 0,1 12 1,1 4-30,3 0 1,3 0 0,1 1 0,6 16 29,-4-43-4,1 1 0,2 0 0,1-1 0,2 0 0,0-1 0,10 17 4,-9-24-4,1 0 0,1-1-1,0 0 1,2-1 0,0 0-1,1-1 1,1-1-1,10 7 5,4 1-76,0-1 0,2-2-1,1-1 1,0-2 0,31 12 76,-38-20 2,0-1-1,1-2 1,0 0 0,1-2-1,0-1 1,0-1 0,0-2-1,5 0-1,-12-4 7,0 0-1,-1 0 0,1-2 0,-1-1 0,0-1 0,0-1 0,0 0 0,-1-2 0,0 0 0,0-1 0,-2-1 0,11-8-6,3-4 26,-1-2 0,-1-1 0,-1-1 1,-2-1-1,-1-2 0,10-15-26,-24 30 13,0-1 0,-2 0 0,0-1 0,0 0 0,-2-1 0,0 0 0,-1 0 1,-1-1-1,-1 1 0,-1-1 0,0-3-13,5-53 432,-2-45-432,-5 89 68,-2 0 0,-1 0 1,-2 1-1,-1-1 0,-7-28-68,4 33 111,-2 1 1,0 0-1,-1 1 0,-2 0 0,0 1 1,-2 0-1,-9-12-111,11 19 5,0 1-1,-1 1 1,0 0 0,-1 0 0,-1 2 0,0 0-1,-1 0 1,0 2 0,0 0 0,-15-6-5,-19-3-118</inkml:trace>
</inkml:ink>
</file>

<file path=ppt/ink/ink2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53.95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1264 16 7136,'-5'-1'472,"1"0"1,-1 1-1,0 0 1,1 0 0,-1 0-1,1 0 1,-1 1-1,-1 0-472,-39 11 1611,27-7-698,5-2-507,0-1 1,-1 0 0,0-1-1,1 0 1,-1-1 0,-9-1-407,-4-2 638,0-1 1,-23-7-639,19 4 175,0 1 0,0 2 0,0 1 0,-26 1-175,39 2-14,1 1 0,-1 1 0,0 1 1,0 0-1,1 2 0,0 0 0,0 0 1,0 2-1,-2 1 14,-7 4-5,1 1 1,1 1-1,0 2 1,0 0 0,2 1-1,-13 13 5,2 5 8,1 1 1,-9 16-9,-54 82-62,89-124 43,-19 29-56,2 1-1,2 1 1,1 1-1,-7 27 76,3-1-38,4 1-1,-5 42 39,17-66-3,2 0 0,2 0 0,2 1-1,2-1 1,2 0 0,2 0 0,6 28 3,-3-38-4,1 0 1,2-1-1,1 0 1,2-1 0,2 0-1,0-1 1,3-1 0,0 0-1,21 25 4,-9-19-17,2-1 0,2-1 0,1-2 0,1-2 0,17 10 17,-39-31-15,0-1 1,1-1-1,0 0 0,0-1 1,1 0-1,0-1 0,0-1 1,0-1-1,12 2 15,-5-3 65,0-1 1,1-1 0,-1-1-1,0-1 1,0-1-1,17-3-65,-9-1 28,0-2 1,0 0-1,-1-2 0,0-2 0,-1 0 0,-1-2 0,9-6-28,9-10 30,-2-2-1,-1-1 0,27-29-29,-67 59 19,17-15-10,-1-2 0,-1 0 0,-1-2-1,0 1 1,3-10-9,20-37-56,3-14 56,-34 65-9,17-31-3,-6 12 89,-2-1 0,-1 0-1,0-9-76,-5 7 60,-3-1-1,-1 0 1,-1 0-1,-3 0 1,-1-1-1,-2 0 0,-3-25-59,0 48 61,0 1 0,-1 0 0,0-1 0,-2 1 0,0 1 0,-1-1 0,0 1 0,-1 0 0,-1 0 0,-4-4-61,-2-2 83,-2 0 1,-1 1-1,0 0 0,-2 1 0,0 2 1,-9-7-84,-153-114 315,112 89-305,66 47 10,-40-28-2307,-35-20 2287,11 14-1343</inkml:trace>
</inkml:ink>
</file>

<file path=ppt/ink/ink2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32:37.320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502 10425 7392,'-34'-26'5196,"-14"-19"-3793,28 26-1021,-3-2-1,1-2 1,0 0-1,2-2 0,1 0 1,0-1-1,0-5-381,-10-25 474,3-2 0,1-2-1,-3-22-473,-2-21 264,-8-65-264,12 37 496,-6-104-496,30 209 19,-12-190 741,8-55-760,16 89 436,21-107-436,45-178 321,-57 360-193,48-307 336,-27 152-307,-15 88-149,19-49-8,-12 85 49,64-233 206,-49 238-8,32-59-247,-20 53 25,9-14 27,6 3-1,8 4 1,53-71-52,-88 152-24,2 1 0,29-25 24,118-113-224,-161 166 245,130-121-136,-107 106 177,62-40-62,111-63 36,-137 98-179,54-22 143,-66 38-7,-1-4 0,-3-4 0,28-24 7,-10 3 39,4 3 0,2 5 0,50-20-39,-87 48-4,-3-3-1,-1-3 0,44-36 5,-14 1 89,75-81-89,-64 55 17,58-59 59,-103 97-62,32-45-14,45-65-102,10 3 102,-110 129 30,-2-1-1,6-13-29,53-91 147,-28 44-241,-34 59 172,1 1-1,23-22-77,75-68-171,-37 36 239,2-12-68,74-78-116,-130 150 109,1 3 0,27-19 7,87-51-143,29-21 146,75-61 98,-152 113-148,4 5 1,3 5-1,2 5 0,112-39 47,-109 47 34,-2 0-25,208-59-62,-116 41-91,-133 41 155,1 4 1,1 4-1,1 2 1,0 4-1,1 3 1,40 2-12,-54 7-1,1 2 0,0 3 0,-1 3 0,0 3 0,13 5 1,-15 2-17,-1 2 0,-1 3 1,7 6 16,169 96-46,-199-105 49,-1 2 1,15 12-4,-38-25-44,0 1-1,0 0 1,-1 1 0,-1 0 0,0 1 0,0 0-1,-1 0 1,0 3 44,2 6-11,-1 1-1,-1 0 0,-1 0 1,4 22 11,16 99 4,-28-141-5,13 92-45,-5 0 0,-4 1-1,-4 0 1,-5 7 46,-48 380-55,38-382 93,-5-1-1,-3-1 0,-9 11-37,-68 173-6,54-173 199,-32 54-193,28-76 72,-27 31-72,49-77-3,-10 14 24,-3-2-1,-2-2 1,-45 44-21,53-64 42,0-1 0,-2-1 0,-2-2 1,0-2-1,-2-2 0,-4 0-42,-17 4 182,-52 15-182,64-26 67,1 3 1,1 1-1,-34 21-67,-106 85 157,10-8-303,-34 19 202,138-86-139,-55 53 83,-27 46 34,-18 34-34,167-178 3,-58 67-222,-49 75 219,-43 87-95,29-57 234,64-93-54,-21 42-85,-10 48-4,4-6-104,67-130 106,-124 220 36,103-177 7,-3-3-1,-4-2 1,-6 2-41,-17 26-104,-45 88 104,44-69-40,-16 13 40,-31 13 155,31-42-43,-133 202-304,174-243 356,-52 52-164,18-22 177,-130 171 131,47-58-402,87-100 113,4 3 0,-9 27-19,-21 34-6,76-124-8,3 1 1,2 1 0,-12 39 13,-49 167 77,84-250-72,-164 498-21,144-445 46,-3-1-1,-12 20-29,-19 25 1,-16 32 83,-38 48-84,11-44 272,-6-5 0,-36 29-272,84-104 157,-2-2-1,-3-3 1,-65 44-157,98-81 112,0-1 1,-2-2 0,0 0-1,-1-3 1,-1-1 0,0-1-1,0-2 1,-20 3-113,38-10 40,-248 49 333,212-45-277,0-3 1,1-1 0,-1-3 0,-11-3-97,17-1 167,0-2-1,0-2 1,-32-10-167,59 12 64,0-1-1,0 0 1,0-2-1,1 0 1,0-1-1,1-1 1,0 0-1,1-1 1,-11-12-64,-4-8 41,2-1 0,1-2 1,2-1-1,-3-9-41,-5-4 27,-4-5-15,-45-67 12,65 91-24,2 0 1,1-1-1,-4-11 0,4-5 6,1 0 0,2-1 0,2 0 0,2-1 0,1-31-6,0-77-879,8-16 879,0 57-729,-1 13-726,-1-111-3236,-6 73-1931,3 95 3955,-3 1 1,-8-32 2666,-43-115-4257,58 190 4226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31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 34 6048,'-1'-3'469,"0"0"0,0 1 1,0-1-1,0 0 0,-1 1 1,1-1-1,0 1-469,0 2 50,1 0 0,0 0 1,0-1-1,0 1 0,0 0 0,0 0 0,0 0 0,0 0 0,0 0 1,0 0-1,0 0 0,0 0 0,0 0 0,-1 0 0,1 0 1,0-1-1,0 1 0,0 0 0,0 0 0,0 0 0,0 0 0,0-1 1,0 1-1,0 0 0,0 0 0,0 0 0,0 0 0,0 0 1,0 0-1,0 0 0,0 0 0,0-1 0,0 1 0,0 0 1,0 0-1,1 0 0,-1-1 0,0 1 0,0 0 0,0 0 0,0 0 1,0 0-1,0 0 0,0-1 0,0 1 0,0 0 0,0 0 1,0 0-51,8-3 692,10 0-560,-5 4-15,-1 1 1,0 1-1,0 0 0,0 2 1,6 2-118,-13-5 67,0 0 0,1 1 0,-2 0 0,1 0 0,0 2-67,-3-5 20,-1 2 0,0-2-1,0 2 1,1-1 0,-1 1-1,0-1 1,0 1 0,0-1-1,0 1 1,1 0 0,-2 0-1,1-1 1,0 1 0,0 0-1,-1 0 1,1 0 0,-1 0-1,1 0 1,-1 1-20,0 1 23,0 0 0,0 0 1,0-1-1,0 1 0,-1 0 0,0-1 1,1 1-1,-1 0 0,0-1 0,0 1 0,-1-1-23,-2 10 120,-2 0 0,-2 3-120,5-11 28,-13 27 42,-2-2 1,-7 9-71,-7 10-4019,18-22 1705</inkml:trace>
</inkml:ink>
</file>

<file path=ppt/ink/ink2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06.62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1173 105 7040,'34'-2'4783,"-28"2"-4496,-1-1-1,0 0 0,0 0 0,0-1 1,0 1-1,0-1 0,0 0 0,0 0 1,0-1-287,-4 3 24,0-1 0,-1 1 0,1-1 0,0 1 0,0-1 0,0 0 0,-1 1 0,1-1 1,0 0-1,-1 1 0,1-1 0,0 0 0,-1 0 0,1 0 0,-1 0 0,0 0 0,1 0 0,-1 1 1,0-1-1,1 0 0,-1 0 0,0 0 0,0 0 0,0 0-24,0 0 15,0-1-1,-1 1 0,1 0 1,-1 0-1,1 0 1,-1 0-1,1 0 1,-1 0-1,1 0 1,-1 0-1,0 1 0,0-1 1,1 0-1,-1 0 1,0 0-1,0 1 1,-1-1-15,-3-3 56,-1 1 1,1 0 0,-1 0 0,0 1-1,0 0 1,0 0 0,0 0-57,-51-9 566,1 2 1,-2 3-1,1 2 0,0 3 1,-41 5-567,73-3 2,1 1 1,0 2 0,0 0-1,0 1 1,1 2 0,0 0-1,0 2 1,0 0 0,1 1-1,-8 7-2,1 2-29,2 2-1,0 1 0,1 2 1,-11 12 29,-90 109-72,87-97 17,17-21 78,-55 68 53,62-72-95,0 0 1,2 1-1,-5 11 19,3-1-21,2 1 0,2 1 0,1 0 0,2 0 0,1 1 1,-3 37 20,8-28-50,1 0 0,3 0 1,2-1-1,1 1 0,8 28 50,0-12-43,3-1 0,3 0 0,2-2 0,28 55 43,-30-76-49,2-1 1,2-2 0,1 0-1,2-1 1,1-2-1,2 0 1,1-2-1,2 0 49,1-2-34,0-2 0,2-1-1,1-2 1,0-1 0,13 4 34,-25-15 4,0-1 0,1-1 1,0-1-1,0-1 0,0-2 0,1 0 1,0-1-1,0-2 0,14 0-4,-8-3-4,1-2-1,0 0 1,0-3 0,24-6 4,7-7-42,51-22 42,-58 16 63,-2-3-1,0-2 0,41-32-62,-44 25 117,-1-3-1,-3-1 1,-1-3 0,-2-2-1,-2-1 1,-3-3 0,-1-1-1,10-23-116,-30 44 270,-1 0 0,-2-2 0,-1 1 0,-2-2 0,-1 0 0,-2-1 0,5-28-270,-7 19 227,-3 0 0,-1 0 1,-2 0-1,-2 0 0,-2 0 1,-3-5-228,1 15 78,-2 1 0,-1 0 1,-2 0-1,-1 0 1,-2 1-1,0 1 0,-3 0 1,-4-5-79,-2 0-18,-1 1-1,-2 2 1,-1 0 0,-1 1-1,-2 2 1,-14-10 18,28 27-219,0 0 1,0 1-1,-1 1 0,-1 0 1,0 2-1,0 0 0,0 0 1,-1 2-1,0 0 0,0 1 0,-14-1 219,13 3-697,0 1-1,0 1 0,1 1 0,-1 1 0,0 1 0,0 0 1,-8 3 697,-62 18-3243,5-2-2954</inkml:trace>
</inkml:ink>
</file>

<file path=ppt/ink/ink2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07.79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37 410 7552,'-3'0'389,"1"0"1,-1-1-1,1 1 1,-1-1-1,1 0 1,0 0-1,-1 0 1,1 0-1,0 0 1,-1-1-390,2 1 124,0 0 0,0 0 1,0 0-1,1 0 0,-1 0 0,0 0 1,1-1-1,-1 1 0,1 0 0,-1-1 1,1 1-1,-1 0 0,1-1 0,0 1 1,0 0-1,0-1 0,0 1 0,0-1 1,0 0-125,0-5 94,0 0 1,0 0 0,1 0-1,0 0 1,0 0 0,1 0-1,0 1 1,0-2-95,3-4 128,1-1 1,1 1-1,0 1 1,0-1-1,1 1 1,0 0-1,1 1 1,0 0-1,1 0 1,0 1-1,5-3-128,-12 10-5,0-1 1,1 1-1,-1 0 0,1 0 1,0 0-1,-1 0 0,1 1 0,0-1 1,0 1-1,0 0 0,0 0 0,0 0 1,0 1 4,-1 0-3,0 0 1,-1 0-1,1 0 1,-1 1-1,1-1 1,-1 1-1,1 0 0,-1 0 1,1 0-1,-1 0 1,1 0-1,-1 0 1,0 0-1,0 1 1,0-1-1,0 1 1,0 0-1,0 0 1,0 0-1,1 1 3,1 2 0,-1 0 0,1 1-1,-1-1 1,0 1 0,0 0-1,0 0 1,-1 0 0,0 1 0,0-1-1,-1 0 1,1 1 0,-2-1-1,1 1 1,-1-1 0,0 1 0,0 3 0,-2 15 15,-2 1 1,0-2-1,-6 19-15,3-14-36,-23 89 57,22-93 139,0 1 0,-2-2 0,-7 12-160,16-34 10,-13 22 73,13-23-77,0 0 0,1 0 0,-1 1-1,0-2 1,0 1 0,0 0 0,1 0 0,-1 0-1,0 0 1,0 0 0,0-1 0,-1 1-1,1-1 1,0 1 0,0 0 0,0-1-1,0 0 1,-1 1-6,2-1 1,-1 0 0,1 0 1,0 0-1,0 0 0,0 0 0,0 0 0,-1 0 0,1 0 0,0 0 0,0 0 0,0 0 1,0 0-1,-1 0 0,1 0 0,0-1 0,0 1 0,0 0 0,0 0 0,0 0 0,-1 0 1,1 0-1,0 0 0,0 0 0,0 0 0,0-1 0,0 1 0,0 0 0,0 0 1,0 0-1,0 0 0,-1 0 0,1-1 0,0 1 0,0 0 0,0 0 0,0 0 0,0 0 1,0-1-1,0 1 0,0 0 0,0 0 0,0 0 0,0-1-1,0-4 18,0-1 0,1 0 0,-1 1 0,1-1 0,0 0 0,2-4-18,-1 0 4,14-47 0,1 1 0,3 0 0,3 2 0,8-13-4,9-13-12,4 1-1,3 3 1,10-8 12,-55 81-10,2-2 20,-1 0-1,1 0 1,0 0 0,1 1-1,-1 0 1,1-1-10,-5 6 2,0-1 0,0 0 0,0 0 1,0 0-1,0 1 0,0-1 0,-1 0 0,1 0 0,0 1 1,0-1-1,0 0 0,0 0 0,0 1 0,0-1 1,1 0-1,-1 0 0,0 1 0,0-1 0,0 0 0,0 0 1,0 0-1,0 1 0,0-1 0,0 0 0,0 0 0,1 0 1,-1 1-1,0-1 0,0 0 0,0 0 0,0 0 1,1 0-1,-1 1 0,0-1 0,0 0 0,0 0 0,1 0 1,-1 0-1,0 0 0,0 0 0,1 0 0,-1 0 0,0 0 1,0 0-1,0 0 0,1 0 0,-1 0 0,0 0 1,0 0-1,1 0 0,-1 0 0,0 0 0,0 0 0,1 0 1,-1 0-1,0 0 0,0 0 0,0 0 0,1 0 0,-1 0 1,0-1-1,0 1 0,0 0 0,1 0 0,-1 0 1,0 0-1,0-1 0,0 1 0,0 0 0,1 0-2,-6 23 100,5-20-80,-13 51 297,-14 56-330,3-31 121,4 5-108,14-56-38,2 0 0,0 1 1,2 0-1,2 24 38,0-52-15,0 8 24,1-1-1,0 1 0,0-1 1,1 1-1,0-1-8,-1-6-51,-1 0 1,1-1-1,0 1 0,-1 0 1,1-1-1,0 1 0,0-1 1,0 1-1,0-1 0,0 1 1,0-1-1,1 0 0,-1 0 1,0 1-1,1-1 0,-1 0 1,1 0-1,-1 0 0,1-1 1,-1 1-1,1 0 0,0-1 1,-1 1-1,1-1 0,0 1 1,0-1 50,26 1-768</inkml:trace>
</inkml:ink>
</file>

<file path=ppt/ink/ink2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09.05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1076 248 7136,'-1'-10'774,"-8"-46"2865,7 50-3078,1-1-1,-1 1 0,-1 0 1,1 0-1,-1 0 0,0 0 1,-2-3-561,-2-1 275,0 0 1,-1 1-1,1 0 1,-2 1-1,1 0 1,-1 0-1,0 1 1,-1 0-1,0 0 1,0 1 0,0 1-1,-1 0 1,0 0-1,0 1 1,-3-1-276,-3 0 13,-1 2 0,0-1 1,0 2-1,0 0 0,0 2 0,0 0 1,0 0-1,1 2 0,-1 0 0,0 2 1,0-1-1,-12 6-13,-5 4-28,1 0 1,1 3-1,0 1 1,1 1-1,-24 19 28,50-33-8,-51 35-1,-42 37 9,83-61 20,-1 0 0,2 1 0,0 1 0,1 0 0,1 2 0,0-1 0,-6 14-20,2 3-52,2 1 1,-10 37 51,-15 78-180,24-79 165,4 0 1,3 1-1,3 0 0,3 0 1,4 1-1,3-1 0,2 0 1,7 17 14,-3-40-7,3-1 0,1-1 0,2 0 0,3-1 0,14 24 7,-15-35-75,3-1 0,0-1 0,2-1 0,2-1 0,1-1 0,1-2 0,6 4 75,-14-16-10,1-2 0,0 0 1,1-1-1,0-1 1,2-1-1,-1 0 0,1-2 1,1-1-1,-1-1 0,2-1 1,-1-1-1,1-1 0,0-1 1,0-2-1,0 0 0,0-1 1,0-2-1,0 0 0,0-2 1,0-1-1,5-2 10,7-4-51,0-1 0,0-2 0,-1-2 0,-1-1 0,0-2 0,29-20 51,-1-5 10,-2-3-1,-2-2 1,1-6-10,-31 27 106,-2-2 1,0 0 0,-2-2-1,-1-1 1,-2 0 0,-1-2-1,-2 0 1,12-29-107,-9 9 156,-3-1 0,-2 0 0,-2-1 0,-3-1 0,-2 0 0,-3 0 0,-2-1 0,-3-9-156,-3-13 165,-3 0 0,-4-3-165,4 51 69,-2 1 1,-1 0-1,-1 0 1,-2 1-1,-1 0 1,-10-18-70,14 34 15,-1-1 0,-1 1 0,-1 1 0,1-1 0,-2 2 0,0-1 0,-1 2 0,0-1 0,0 2 0,-1 0 0,-1 0 0,0 1 0,0 1 1,0 0-1,-1 1 0,0 0 0,-15-3-15,-1 1-61,0 1 1,-1 2 0,0 0 0,0 3 0,0 1 0,0 1-1,-4 1 61,-23 4-960,0 1-1,-43 12 961,68-10-1318,1 2 0,0 1 0,1 1 0,0 2 0,-13 9 1318,-10 11-2592</inkml:trace>
</inkml:ink>
</file>

<file path=ppt/ink/ink2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09.90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85 22 8384,'-1'-2'349,"0"0"0,0 1 0,-1-1 0,1 1 0,0-1 1,-1 1-1,1 0 0,-1 0 0,1-1 0,-1 1 0,1 0 0,-1 0 1,-1 0-350,2 1 158,0-1 0,0 1 1,0-1-1,0 1 1,0 0-1,0 0 1,0 0-1,-1-1 0,1 1 1,0 0-1,0 0 1,0 1-1,0-1 1,0 0-1,-1 0 0,1 0 1,0 1-1,0-1 1,0 1-1,0-1 1,0 1-1,0-1 0,0 1 1,0 0-159,-1 1 37,1 0 1,-1 0-1,1 0 0,0 0 1,0 1-1,0-1 0,0 0 1,0 1-1,0-1 0,1 0 1,-1 1-1,1-1 0,0 1 1,-1 1-38,0 3 42,-7 35 104,3-16-83,0-1 0,2 2-63,3-22 24,0-1 1,0 0-1,0 1 0,0-1 0,1 0 0,0 0 1,0 0-1,0 0 0,0 1 0,1-2 0,0 1 1,-1 0-1,2 0-24,-2-2 3,0 0 0,0 0 0,1-1 1,-1 1-1,1 0 0,-1-1 0,1 1 0,0-1 1,0 1-1,0-1 0,-1 0 0,1 0 0,0 0 1,1 0-1,-1 0 0,0-1 0,0 1 0,0-1 1,0 1-1,0-1 0,1 0 0,-1 1 0,0-1 1,0 0-1,2-1-3,11-1 40,0-1 0,0-1 0,-1-1 0,1 0 0,-1 0 0,0-2 0,-1 1 0,1-2 0,-1 0 0,6-5-40,-13 8 72,0 0 0,-1-1-1,1 1 1,-1-1 0,0 0 0,-1 0 0,0 0 0,1-1 0,-1-1-72,5-10 268,-2 0 1,6-19-269,-12 35 4,0 0 0,0-1 1,0 1-1,0 0 0,0 0 1,0 0-1,1 0 0,-1 0-4,0 1 0,-1 1 0,0 0 1,1 0-1,-1-1 0,0 1 0,1 0 0,-1 0 0,0-1 1,1 1-1,-1 0 0,1 0 0,-1 0 0,0 0 0,1 0 1,-1 0-1,1 0 0,-1 0 0,1 0 0,-1 0 0,0 0 1,1 0-1,-1 0 0,1 0 0,-1 0 0,0 0 0,1 0 1,-1 0-1,1 0 0,-1 1 0,0-1 0,1 0 0,-1 0 1,0 1-1,1-1 0,-1 0 0,0 0 0,1 1 0,-1-1 1,0 0-1,0 1 0,1-1 0,-1 0 0,0 1 0,0-1 1,0 1-1,1-1 0,-1 0 0,0 1 0,0-1 0,0 1 0,13 21 0,-2 2 0,4 11 0,-1-3 0,2 4-15,-3 2 0,8 34 15,12 78-167,-29-131 146,0 0 8,13 64 65,-3 1-1,-3 13-51,-8-44 196,-3 46-196,-1-82-6,0-1 0,-2 0 0,0 0 1,-1 0-1,0 0 0,-1 0 0,-1-1 1,-2 3 5,3-7 45,-1 0 1,0-1 0,0 0-1,-1 0 1,-1 0-1,0 0 1,0-1 0,-2 1-46,7-8 29,0 0 0,0 1 1,0-1-1,0 0 0,0-1 1,0 1-1,-1-1 0,1 1 1,-1-1-1,1 0 0,-1 0 1,1 0-1,-1-1 0,1 1 1,-1-1-1,0 0 1,1 0-1,-1 0 0,0-1 1,1 1-1,-1-1 0,1 0 1,-1 0-1,1 0 0,-1 0 1,1-1-1,0 1 0,-1-1 1,-1-1-30,-4-3 65,0-1 1,0 0-1,1-1 0,-1 1 1,2-2-1,-1 1 1,1-1-1,1 0 1,-1 0-1,-1-5-65,-4-8 45,2 0-1,0 0 0,1-1 1,-2-8-45,3 1 28,2-1 0,0 1 0,2-1 1,2 0-1,1 0 0,1 0 1,1 1-1,3-13-28,11-53-2330,4 0 1,5 0 2329,-8 28-2996,0-10-615,-5-3-2234</inkml:trace>
</inkml:ink>
</file>

<file path=ppt/ink/ink2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10.92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376 568 7136,'0'0'2309,"0"0"-2048,0 0 1,-1 1-1,1-1 0,0 0 1,-1 1-1,1-1 0,0 0 1,-1 0-1,1 0 0,-1 1 1,1-1-1,0 0 0,-1 0 1,1 0-1,-1 0 0,1 0 1,-1 0-1,1 0-261,-3-3 329,1 0 1,-1-1 0,1 1-1,0-1 1,0 0-1,0 0 1,1 0 0,0 0-1,-1 0 1,1-1-330,-3-18 390,1 11-184,1 1 1,-1-1-1,-1 1 1,-1-1-207,-23-54 313,-2 2 0,-4 1 1,-2 1-1,-20-22-313,40 59-7,-15-20-31,27 41 30,1 0 0,-1-1 0,0 1 0,-1 0 0,1 1 0,-1-1 0,-4-2 8,8 6-10,0-1 1,0 0 0,0 1 0,0-1-1,0 1 1,-1 0 0,1-1 0,0 1-1,0 0 1,0 0 0,-1 0 0,1 0-1,0 0 1,0 0 0,-1 0 0,1 0-1,0 0 1,0 1 0,0-1 0,-1 0-1,1 1 1,0-1 0,0 1 0,0-1-1,0 1 1,0 0 0,0-1 0,0 1-1,0 0 1,0 0 0,0 0 0,0 0-1,1 0 1,-1 0 0,0 0 0,0 0 9,-1 3-15,0-1 0,0 1 1,1-1-1,-1 1 0,1 0 1,-1 0-1,1 0 0,1 0 0,-1 0 1,0 2 14,-1 43 12,2-1 0,5 40-12,19 95-136,44 156 364,-4-32-179,-62-293-202,1-1-340,-1 1-1,0-1 0,-1 0 1,-1 1-1,0-1 1,-1 3 493,0-14-259,2-1 167,-1-1 0,0 0 1,0 0-1,0 1 0,0-1 0,0 0 0,0 1 0,0-1 0,0 0 0,0 1 0,0-1 0,0 0 1,0 0-1,0 1 0,0-1 0,0 0 0,-1 1 0,1-1 0,0 0 0,0 0 0,0 1 1,0-1-1,0 0 0,-1 0 0,1 1 0,0-1 0,0 0 0,-1 0 0,1 1 0,0-1 0,0 0 1,-1 0-1,1 0 0,0 0 0,0 0 0,-1 1 0,1-1 0,0 0 0,-1 0 0,1 0 0,0 0 1,0 0-1,-1 0 0,1 0 0,0 0 0,-1 0 0,1 0 0,0 0 0,-1 0 0,1 0 92,-5-4-2058</inkml:trace>
</inkml:ink>
</file>

<file path=ppt/ink/ink2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11.25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9 247 7648,'-9'11'2816,"9"-11"-2176,5 8-192,-1-11 1024,5 3-896,12-16 704,10 4-768,14-19 96,4 7-352,11-10 31,-2 5-159,0-9-895,-10 10 383,-4-3-3488,-4 11 2112</inkml:trace>
</inkml:ink>
</file>

<file path=ppt/ink/ink2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11.95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1248 16 7456,'4'-6'760,"2"-3"4939,-12 13-2719,-13 16-2688,1 0 0,0 1 0,2 1 0,-13 22-292,-4 15 295,2 2 0,-6 24-295,-24 50 130,-42 68-348,-104 162 214,4-7 104,162-274-50,-1 4-58,-33 46 8,32-66 102,-3-3-1,-26 26-101,59-77-60,0-1 1,-13 11 59,22-20-173,0-1 0,0 0-1,-1 0 1,1 0 0,-1 0 0,0-1 0,0 0 0,0 0-1,0 0 1,0 0 0,0-1 0,-1 0 173,3-1-309,1 0 0,-1 0 0,0 0 0,1 0 0,-1 0 1,1-1-1,-1 1 0,1-1 0,-1 0 0,1 0 0,0 0 0,-3-1 309,-4-5-1738</inkml:trace>
</inkml:ink>
</file>

<file path=ppt/ink/ink2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12.32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99 5 7136,'-12'-3'3189,"9"2"-1525,4 0 181,-1 2-1794,0-1 0,-1 1 0,1-1 0,-1 1 0,1-1 0,0 1 0,-1 0 0,1-1 0,0 1 0,-1-1 0,1 1 0,0 0 0,0-1 0,0 1 0,-1 0 0,1-1 0,0 1 0,0 0 0,0-1 0,0 1 0,0 0 0,1-1-51,-2 3 116,-11 54 602,-7 17-718,-10 45 658,26-100-569,-5 24 512,1 7-601,6-38 121,0 0 1,1 1-1,1-1 0,0 0 1,0 0-1,3 6-121,-4-16 10,0-1 0,1 0 1,-1 1-1,1-1 0,-1 0 0,1 0 0,0 0 0,-1 0 1,1 1-1,0-1 0,0 0 0,0 0 0,0 0 0,0 0 1,0-1-1,0 1 0,0 0 0,0 0 0,0 0 0,0-1 1,0 1-1,1-1 0,-1 1 0,0-1 0,0 1 0,1-1 0,-1 0 1,0 0-1,1 0 0,-1 1 0,1-1-10,4-1 5,0 1-1,0-1 0,0 0 1,0 0-1,0-1 0,2 0-4,13-5-165,-1-1 0,0-1-1,11-7 166,26-12-272</inkml:trace>
</inkml:ink>
</file>

<file path=ppt/ink/ink2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13.21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44 7232,'1'-3'872,"1"0"1,-1 0 0,1 0-1,0 0 1,0 1 0,0-1-1,0 1 1,2-2-873,-3 2 122,1 1 0,-1-1 0,1 1 0,-1 0 0,1-1 0,-1 1 0,1 0 0,0 0 0,0 0 0,-1 1 0,1-1 0,0 0 0,0 1 0,0-1 0,0 1 0,0-1 0,0 1 0,0 0 0,0 0 0,0 0 0,0 0 0,0 0 0,0 1 0,0-1-122,9 2-44,-1 1 1,1 0 0,-1 0-1,0 1 1,0 0 0,1 2 43,58 33-178,-34-15 273,0 2-1,25 24-94,59 64 233,-46-43-201,14 7-32,-7-16-6,37 31 6,-19 1 150,25 38-150,-25-25-16,11 0 16,-28-36-7,-31-29-59,-2 3 0,2 6 66,1 5-208,-3 3 0,25 40 208,-37-50-887,-6-9-1700,-12-11-2435,-13-21 2494,-1-7-714</inkml:trace>
</inkml:ink>
</file>

<file path=ppt/ink/ink2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13.64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4 150 7712,'-4'0'2404,"5"-2"-691,9-2 162,19-2-715,-21 7-1065,1-1 0,-1 1 1,0 1-1,1-1 1,-1 2-1,0-1 0,0 1 1,0 0-1,0 1 1,2 1-96,13 9 18,-1 1 1,14 11-19,-27-19 17,20 17-22,4 6 5,31 25 122,-29-27 21,-21-16 40,0-1-1,1 0 0,0-1 1,1 0-1,0-1 0,4 0-182,-19-8 13,0-1 0,1 1 1,-1-1-1,0 0 0,0 1 0,0-1 0,1 0 0,-1 0 1,0 0-1,0 0 0,1 0 0,-1 0 0,0 0 0,0-1 1,0 1-1,1 0 0,-1-1 0,0 1 0,0-1 0,0 1 1,0-1-1,0 1 0,0-1 0,0 0 0,0 0 0,0 1 1,0-1-1,0 0 0,0 0 0,-1 0 0,1 0 0,0 0 0,-1 0 1,1 0-1,0 0 0,-1-1-13,4-6 77,-2 0-1,1 1 1,-1-1-1,0 0 1,0-4-77,-1 6-36,6-35-1554,0-23 1590,1-101-6513,-8 162 6377,1-86-5128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31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55 28 4384,'15'-27'5461,"-20"54"-4496,-29 89-691,25-78-197,0 0-1,1 4-76,7-38 14,-2 24 134,3-26-65,0 0-1,-1 1 0,1-1 1,0 1-1,0-1 1,1 1-1,-1-1 0,0 2-82,1-3 33,-1 0-1,0-1 1,1 1-1,-1 0 1,0-1-1,1 1 1,-1 0-1,1 0 1,-1-1-1,0 1 1,1-1-1,-1 1 0,2-1 1,-2 0-1,1 1 1,-1-1-1,1 1 1,-1-1-1,1 1 1,-1-1-1,1 0 1,0 0-1,0 0-32,17 0-11,-12 0 134,22-2-87,0-1 0,18-7-36,0 2 120,-37 6-108,26-3-98,0-3 0,10-6 86,-18 5 141,-11 4 31,1-1 0,6-5-172,-22 10 67,0 0-1,1 1 1,-1-1-1,0 0 1,0 1-1,0-2 0,0 1 1,0 0-1,1 0 1,-1-1-67,-1 2 8,0-1-1,0 1 1,1 0 0,-1 0-1,0-1 1,0 1 0,0 0-1,0-1 1,0 1 0,0 0-1,0 0 1,0-1 0,0 1 0,0-1-1,0 1 1,0-1 0,0 1-1,0 0 1,0 0 0,0-1-8,0 0 12,-1 0 0,1 0 1,0 0-1,-1 1 1,1-2-1,-1 2 0,0-1 1,1 0-1,-1 0 1,1 1-1,-1-1-12,-12-13-17,9 11 41,0-1-1,1 1 0,-3-4-23,-18-28 53,11 15 62,-15-16-115,22 30-88,1 1 1,0 0-1,-1 0 1,1 0-1,-1 1 0,0 0 1,-1 0-1,1 1 88,-8-2-1957,3 1 533</inkml:trace>
</inkml:ink>
</file>

<file path=ppt/ink/ink2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17.21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451 580 7136,'0'0'2309,"1"0"-2051,-1 0 0,1 0 0,-1 0 0,1 0 0,-1 0 0,1 0 0,-1 0 0,1-1 0,-1 1 0,1 0 0,-1 0 0,0 0-1,1-1 1,-1 1 0,1 0 0,-1-1 0,1 1 0,-1 0 0,1-1-258,3-12 580,-1 0 0,0 0 0,0 0-1,-1 0 1,-1-1 0,0 1 0,-1 0 0,-1-11-580,-2 1 263,0 1 0,-1 0 0,-1-1 0,-7-16-263,4 19 63,-1 0 1,0 1-1,-1 1 0,-11-16-63,-53-65 55,73 98-54,-9-12 10,-1 0-1,0 0 1,-1 1 0,-1 0 0,-10-7-11,18 16-5,1 0 0,0 0 0,-1 1 0,1 0 0,-1 0 1,0 0-1,0 0 0,0 1 0,0-1 0,0 1 0,0 1 1,0-1-1,0 1 0,0 0 0,-1 0 0,1 0 0,0 1 1,0-1-1,0 1 0,0 1 0,-1-1 5,-1 2-47,1-1 1,-1 1-1,1 0 0,0 1 1,0-1-1,0 1 0,0 1 1,1-1-1,-1 1 0,1 0 1,0 0-1,-4 6 47,4-3-17,-1 0-1,1 1 1,1 0-1,0 0 1,0 0 0,1 1-1,0-1 1,-2 8 17,1 6 6,2 0 0,0 1 0,1-1 1,1 1-1,1-1 0,2 1 0,2 11-6,0-9-22,1-1 0,2 1 0,0-1-1,2 0 1,7 12 22,20 33-136,11 11 136,-12-21 50,22 51-50,-34-56 183,11 40-183,-29-77-37,-1 0-1,-1 1 0,0 0 1,-2 0-1,0 0 0,-1 0 1,-1 7 37,-1-20-324,1 0 0,-1 0-1,0 1 1,-1-1 0,-1 3 324,2-6-306,0 0 0,0-1 0,0 0 0,-1 1 0,1-1 0,-1 0 0,0 0-1,1 0 1,-1 0 0,0 0 0,0 0 0,0 0 0,-1 0 306,-22 11-7173</inkml:trace>
</inkml:ink>
</file>

<file path=ppt/ink/ink2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17.57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1 428 7808,'0'-12'2880,"9"9"-2240,4-13-160,0 4 864,10-12-832,11-12 224,19-7-448,14-3-32,3-1-160,-3-4-64,-7 4 0,-2 0-2496,-9 3 1344</inkml:trace>
</inkml:ink>
</file>

<file path=ppt/ink/ink2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18.36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2002 20 8736,'2'-2'355,"0"0"180,0 1 1,0-1-1,-1 0 1,1 0 0,0 0-1,-1 0 1,1 0 0,-1 0-536,-2 2 292,0 0 0,0 0 0,1 0 0,-1 0 0,0 0 0,0 0 0,0 1 0,0-1 0,0 0 0,0 1 0,1-1 1,-1 0-1,0 1 0,0-1 0,1 1 0,-1-1 0,0 1-292,-22 13-86,14-5 165,0 1 0,0-1 0,1 2-1,0-1 1,0 1 0,-1 4-79,-6 7-14,-80 108 494,-96 100-480,11-18 5,117-127-5,-42 51 0,24-50 59,-18 11-59,-81 77-128,83-73 229,16-16-101,30-35 19,-2-2 0,-32 20-19,-45 20-81,64-45 215,-57 48-134,109-80-30,-20 19 74,0 1 1,-8 11-45,-43 56-1467,85-98 1296,0 0-1,0 1 1,0-1-1,0 0 1,-1 1 0,1-1-1,0 0 1,0 1-1,-1-1 1,1 0-1,0 1 1,-1-1 0,1 0-1,0 0 1,-1 0-1,1 1 1,-1-1 0,1 0-1,0 0 1,-1 0-1,1 0 1,0 1-1,-1-1 1,1 0 0,-1 0-1,1 0 1,-1 0-1,1 0 1,0 0-1,-1 0 1,1 0 0,-1-1-1,1 1 1,0 0-1,-1 0 172,-4-4-2090</inkml:trace>
</inkml:ink>
</file>

<file path=ppt/ink/ink2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18.73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208 14 6240,'-12'-14'5104,"-26"46"-1851,25-20-3205,0 1 0,1 1 0,1 0 0,0 1 0,1 0 1,0 0-1,-2 9-48,-2 6 168,1 0 1,1 0 0,-5 26-169,15-47 42,-1 1 0,2-1 0,-1 1 0,1 0 1,1 0-1,0-1 0,0 1 0,1 0 1,1 3-43,-1-8 14,0 0 0,0 0 0,1-1-1,0 1 1,-1-1 0,2 1 0,-1-1 0,0 0 0,1 0 0,0 0 0,0 0 0,0-1 0,0 1 0,1-1 0,-1 1 0,1-1 0,0 0 0,0-1 0,3 3-14,6 1 11,0-1 1,0 0-1,0-1 1,0 0-1,0-1 0,1-1 1,0 0-1,4 0-11,20 0-64,1-2 0,14-2 64,-29-1-1112,1 0 0,0-1 0,-1-2 0,4-1 1112,31-10-2608</inkml:trace>
</inkml:ink>
</file>

<file path=ppt/ink/ink2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20.15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5216,'0'0'188,"1"0"1,-1 1-1,1-1 0,-1 0 1,0 0-1,1 0 0,-1 0 1,0 0-1,1 0 0,-1 0 1,1 1-1,-1-1 0,0 0 1,1 0-1,-1 1 0,0-1 1,0 0-1,1 0 0,-1 1 1,0-1-189,1 1 38,-1-1 0,0 0-1,0 0 1,0 0 0,0 1 0,1-1 0,-1 0 0,0 0-1,0 0 1,1 0 0,-1 0 0,0 1 0,0-1 0,0 0 0,1 0-1,-1 0 1,0 0 0,0 0 0,1 0 0,-1 0 0,0 0 0,0 0-1,1 0 1,-1 0 0,0 0 0,0 0 0,1 0 0,-1 0-1,0 0 1,0 0 0,1 0 0,-1-1 0,0 1 0,0 0 0,1 0-1,-1 0 1,0 0 0,0 0 0,0-1 0,1 1 0,-1 0 0,0 0-1,0 0 1,0 0 0,0-1 0,1 1 0,-1 0 0,0 0-38,1-1 77,0 1 0,0-1 1,0 1-1,0-1 1,0 1-1,0 0 0,0-1 1,0 1-1,1 0 1,-1 0-1,0 0 0,0 0 1,0 0-1,0 0 0,1 0-77,1 0 264,-2 0-184,-1 0 21,0 0 27,0 0 171,0 0-70,0 0-32,0 0-79,0 0-28,0 0-170,0 0-528,0 0-528,0 0-2634</inkml:trace>
</inkml:ink>
</file>

<file path=ppt/ink/ink2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22.85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4024 58 7136,'-17'9'2901,"15"-8"-2547,0 0 1,1 0-1,-1 0 0,0 0 0,0 0 0,0 0 1,0 0-1,0-1 0,1 1 0,-2-1 0,1 1 1,-1-1-355,1 0 858,2 0 49,6-3 79,46-21 38,-33 15-901,0 1-1,1 2 0,0 0 0,0 1 0,0 1 0,12-1-122,11 1 31,1 1 0,27 3-31,-31 3 33,0 1 0,1 2-1,32 10-32,20 10 25,5 6-25,-43-11 162,-1 2 0,-1 3 0,-2 1 0,-1 3 0,38 30-162,37 29 387,45 34-28,-106-73-182,32 34-177,-65-52 46,0 2 0,21 31-46,48 80-44,-1-3 108,-61-91-44,21 27-125,48 84 105,-32-32-5,140 260 15,-188-333 21,82 157 29,-47-101-46,-6 3 0,-4 2 0,-2 12-14,18 60 115,13 37 154,59 224-165,-93-268-176,9 94 72,-39-145 345,-6 1 0,-5 1 0,-9 70-345,-28 194 529,14-215-461,-2 7-12,-8-1 0,-42 142-56,-8-65 95,65-230-72,-24 72 247,-30 53-270,-55 101 108,38-86-177,11-24 133,-17 17-64,36-78 89,-4-1 0,-4-4 0,-45 49-89,19-40 307,-80 65-307,-107 66 205,205-176-161,-1-2 0,-2-4 1,-2-3-1,-2-4 1,-2-2-1,-4-3-44,13-6 2,-216 74 18,-363 135 145,400-143-48,-3-11 1,-120 16-118,255-75-121,-47 1 121,112-17 19,-94 8 84,0-7 0,0-5 1,-72-12-104,132 4 60,-22-1 45,-2-5-105,-59-14 497,-48-20-497,146 28 22,1-4 1,1-3-1,1-2 1,-23-16-23,-119-72 62,-40-20-188,205 113 117,0-2 0,2-2 0,-21-17 9,-23-25 187,3-3-1,-70-79-186,134 130-1,-6-8-14,-15-22 15,21 25-154,-1 0-1,-12-11 155,12 22 58,17 12-311,1 1 0,-1-1 0,1 1 0,0-1 0,0 0 0,0 0 0,0 0 0,0 0 0,-2-3 253,4 5-143,0 0 1,0 0-1,-1-1 0,1 1 0,0 0 1,0-1-1,0 1 0,0 0 0,0-1 0,0 1 1,0 0-1,0 0 0,0-1 0,0 1 1,0 0-1,0-1 0,0 1 0,0 0 0,0-1 1,0 1-1,0 0 0,0-1 0,1 1 0,-1 0 144,0-1-468,4-4-1352</inkml:trace>
</inkml:ink>
</file>

<file path=ppt/ink/ink2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23.19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46 718 7232,'0'0'188,"0"-1"0,0 1-1,0 0 1,0-1 0,0 1 0,0 0 0,0-1 0,0 1 0,-1 0 0,1-1 0,0 1 0,0-1 0,0 1-1,0 0 1,-1 0 0,1-1 0,0 1 0,0 0 0,-1-1 0,1 1 0,0 0 0,0 0-188,-1-1 28,1 1 1,0 0-1,0 0 1,-1 0-1,1-1 1,0 1-1,0 0 0,0 0 1,0-1-1,0 1 1,-1 0-1,1 0 1,0-1-1,0 1 1,0 0-1,0 0 1,0-1-1,0 1 1,0 0-1,0-1 1,0 1-1,0 0 1,0 0-1,0-1 1,0 1-1,0 0 1,0-1-1,0 1 1,0 0-1,0 0 0,1-1 1,-1 1-29,1-4 369,-1 0 0,1-1 0,-1 1 1,0 0-1,0 0 0,-1-3-369,0-12 1086,-2-93 983,-5 1 1,-10-27-2070,13 107 112,2-1 0,1 1 0,1-1 0,2-14-112,0 16 104,-2 24-80,1-1 0,0 0 0,0 1 0,1-1 0,0 0 0,0 1 0,0-1 0,1 1 0,2-5-24,-3 9 2,0 1 0,0 0-1,0 0 1,0-1 0,0 1 0,0 0 0,0 0 0,1 0 0,-1 1 0,0-1 0,1 0 0,-1 0-1,1 1 1,-1-1 0,1 1 0,-1-1 0,1 1 0,-1-1 0,1 1 0,0 0 0,-1 0 0,2 0-2,5 0 4,1 0 1,0 1-1,7 1-4,-5 0 46,282 44-169,-237-37-911,-6-2 292</inkml:trace>
</inkml:ink>
</file>

<file path=ppt/ink/ink2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52.56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962 250 5056,'5'-8'857,"-2"0"0,1-1 0,-1 0 1,2-8-858,2-7 1520,-6 22-1386,-1-1 0,1 1 0,-1-1-1,0 1 1,0 0 0,0-1 0,0 1 0,0-1-1,0 1 1,-1-1 0,1 1 0,-1-1 0,0 1 0,0 0-1,1-1 1,-2 1 0,1 0 0,0 0 0,0 0 0,-1 0-1,1 0 1,-1 0 0,0 0 0,0-1-134,-8-6 530,1 0 0,-2 1 0,1 0 0,-6-2-530,-11-10 769,18 14-659,1 1 0,-1 0 0,-1 0 0,1 0 0,-1 1 0,1 1 0,-1 0 0,0 0 0,-1 1 1,-1 0-111,-15-2 141,-1 1 1,0 1-1,-4 1-141,0 2 121,1 2-1,-1 1 1,1 1-1,0 2 0,-28 9-120,13 0-30,1 2 0,1 1 0,-23 16 30,53-27-22,0 0-1,0 1 1,1 0 0,0 1-1,1 1 1,0 0-1,1 1 1,0 0-1,1 1 1,1 0-1,-1 0 1,2 1-1,0 0 1,-2 7 22,-5 16-1,1 0 0,2 2 0,1 0 0,2 0 0,2 0 0,1 12 1,1 4-30,3 0 1,3 0 0,1 1 0,6 16 29,-4-43-4,1 1 0,2 0 0,1-1 0,2 0 0,0-1 0,10 17 4,-9-24-4,1 0 0,1-1-1,0 0 1,2-1 0,0 0-1,1-1 1,1-1-1,10 7 5,4 1-76,0-1 0,2-2-1,1-1 1,0-2 0,31 12 76,-38-20 2,0-1-1,1-2 1,0 0 0,1-2-1,0-1 1,0-1 0,0-2-1,5 0-1,-12-4 7,0 0-1,-1 0 0,1-2 0,-1-1 0,0-1 0,0-1 0,0 0 0,-1-2 0,0 0 0,0-1 0,-2-1 0,11-8-6,3-4 26,-1-2 0,-1-1 0,-1-1 1,-2-1-1,-1-2 0,10-15-26,-24 30 13,0-1 0,-2 0 0,0-1 0,0 0 0,-2-1 0,0 0 0,-1 0 1,-1-1-1,-1 1 0,-1-1 0,0-3-13,5-53 432,-2-45-432,-5 89 68,-2 0 0,-1 0 1,-2 1-1,-1-1 0,-7-28-68,4 33 111,-2 1 1,0 0-1,-1 1 0,-2 0 0,0 1 1,-2 0-1,-9-12-111,11 19 5,0 1-1,-1 1 1,0 0 0,-1 0 0,-1 2 0,0 0-1,-1 0 1,0 2 0,0 0 0,-15-6-5,-19-3-118</inkml:trace>
</inkml:ink>
</file>

<file path=ppt/ink/ink2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29:53.95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1264 16 7136,'-5'-1'472,"1"0"1,-1 1-1,0 0 1,1 0 0,-1 0-1,1 0 1,-1 1-1,-1 0-472,-39 11 1611,27-7-698,5-2-507,0-1 1,-1 0 0,0-1-1,1 0 1,-1-1 0,-9-1-407,-4-2 638,0-1 1,-23-7-639,19 4 175,0 1 0,0 2 0,0 1 0,-26 1-175,39 2-14,1 1 0,-1 1 0,0 1 1,0 0-1,1 2 0,0 0 0,0 0 1,0 2-1,-2 1 14,-7 4-5,1 1 1,1 1-1,0 2 1,0 0 0,2 1-1,-13 13 5,2 5 8,1 1 1,-9 16-9,-54 82-62,89-124 43,-19 29-56,2 1-1,2 1 1,1 1-1,-7 27 76,3-1-38,4 1-1,-5 42 39,17-66-3,2 0 0,2 0 0,2 1-1,2-1 1,2 0 0,2 0 0,6 28 3,-3-38-4,1 0 1,2-1-1,1 0 1,2-1 0,2 0-1,0-1 1,3-1 0,0 0-1,21 25 4,-9-19-17,2-1 0,2-1 0,1-2 0,1-2 0,17 10 17,-39-31-15,0-1 1,1-1-1,0 0 0,0-1 1,1 0-1,0-1 0,0-1 1,0-1-1,12 2 15,-5-3 65,0-1 1,1-1 0,-1-1-1,0-1 1,0-1-1,17-3-65,-9-1 28,0-2 1,0 0-1,-1-2 0,0-2 0,-1 0 0,-1-2 0,9-6-28,9-10 30,-2-2-1,-1-1 0,27-29-29,-67 59 19,17-15-10,-1-2 0,-1 0 0,-1-2-1,0 1 1,3-10-9,20-37-56,3-14 56,-34 65-9,17-31-3,-6 12 89,-2-1 0,-1 0-1,0-9-76,-5 7 60,-3-1-1,-1 0 1,-1 0-1,-3 0 1,-1-1-1,-2 0 0,-3-25-59,0 48 61,0 1 0,-1 0 0,0-1 0,-2 1 0,0 1 0,-1-1 0,0 1 0,-1 0 0,-1 0 0,-4-4-61,-2-2 83,-2 0 1,-1 1-1,0 0 0,-2 1 0,0 2 1,-9-7-84,-153-114 315,112 89-305,66 47 10,-40-28-2307,-35-20 2287,11 14-1343</inkml:trace>
</inkml:ink>
</file>

<file path=ppt/ink/ink2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32:37.320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502 10425 7392,'-34'-26'5196,"-14"-19"-3793,28 26-1021,-3-2-1,1-2 1,0 0-1,2-2 0,1 0 1,0-1-1,0-5-381,-10-25 474,3-2 0,1-2-1,-3-22-473,-2-21 264,-8-65-264,12 37 496,-6-104-496,30 209 19,-12-190 741,8-55-760,16 89 436,21-107-436,45-178 321,-57 360-193,48-307 336,-27 152-307,-15 88-149,19-49-8,-12 85 49,64-233 206,-49 238-8,32-59-247,-20 53 25,9-14 27,6 3-1,8 4 1,53-71-52,-88 152-24,2 1 0,29-25 24,118-113-224,-161 166 245,130-121-136,-107 106 177,62-40-62,111-63 36,-137 98-179,54-22 143,-66 38-7,-1-4 0,-3-4 0,28-24 7,-10 3 39,4 3 0,2 5 0,50-20-39,-87 48-4,-3-3-1,-1-3 0,44-36 5,-14 1 89,75-81-89,-64 55 17,58-59 59,-103 97-62,32-45-14,45-65-102,10 3 102,-110 129 30,-2-1-1,6-13-29,53-91 147,-28 44-241,-34 59 172,1 1-1,23-22-77,75-68-171,-37 36 239,2-12-68,74-78-116,-130 150 109,1 3 0,27-19 7,87-51-143,29-21 146,75-61 98,-152 113-148,4 5 1,3 5-1,2 5 0,112-39 47,-109 47 34,-2 0-25,208-59-62,-116 41-91,-133 41 155,1 4 1,1 4-1,1 2 1,0 4-1,1 3 1,40 2-12,-54 7-1,1 2 0,0 3 0,-1 3 0,0 3 0,13 5 1,-15 2-17,-1 2 0,-1 3 1,7 6 16,169 96-46,-199-105 49,-1 2 1,15 12-4,-38-25-44,0 1-1,0 0 1,-1 1 0,-1 0 0,0 1 0,0 0-1,-1 0 1,0 3 44,2 6-11,-1 1-1,-1 0 0,-1 0 1,4 22 11,16 99 4,-28-141-5,13 92-45,-5 0 0,-4 1-1,-4 0 1,-5 7 46,-48 380-55,38-382 93,-5-1-1,-3-1 0,-9 11-37,-68 173-6,54-173 199,-32 54-193,28-76 72,-27 31-72,49-77-3,-10 14 24,-3-2-1,-2-2 1,-45 44-21,53-64 42,0-1 0,-2-1 0,-2-2 1,0-2-1,-2-2 0,-4 0-42,-17 4 182,-52 15-182,64-26 67,1 3 1,1 1-1,-34 21-67,-106 85 157,10-8-303,-34 19 202,138-86-139,-55 53 83,-27 46 34,-18 34-34,167-178 3,-58 67-222,-49 75 219,-43 87-95,29-57 234,64-93-54,-21 42-85,-10 48-4,4-6-104,67-130 106,-124 220 36,103-177 7,-3-3-1,-4-2 1,-6 2-41,-17 26-104,-45 88 104,44-69-40,-16 13 40,-31 13 155,31-42-43,-133 202-304,174-243 356,-52 52-164,18-22 177,-130 171 131,47-58-402,87-100 113,4 3 0,-9 27-19,-21 34-6,76-124-8,3 1 1,2 1 0,-12 39 13,-49 167 77,84-250-72,-164 498-21,144-445 46,-3-1-1,-12 20-29,-19 25 1,-16 32 83,-38 48-84,11-44 272,-6-5 0,-36 29-272,84-104 157,-2-2-1,-3-3 1,-65 44-157,98-81 112,0-1 1,-2-2 0,0 0-1,-1-3 1,-1-1 0,0-1-1,0-2 1,-20 3-113,38-10 40,-248 49 333,212-45-277,0-3 1,1-1 0,-1-3 0,-11-3-97,17-1 167,0-2-1,0-2 1,-32-10-167,59 12 64,0-1-1,0 0 1,0-2-1,1 0 1,0-1-1,1-1 1,0 0-1,1-1 1,-11-12-64,-4-8 41,2-1 0,1-2 1,2-1-1,-3-9-41,-5-4 27,-4-5-15,-45-67 12,65 91-24,2 0 1,1-1-1,-4-11 0,4-5 6,1 0 0,2-1 0,2 0 0,2-1 0,1-31-6,0-77-879,8-16 879,0 57-729,-1 13-726,-1-111-3236,-6 73-1931,3 95 3955,-3 1 1,-8-32 2666,-43-115-4257,58 190 4226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31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 43 4736,'-2'-9'1760,"2"9"-1376,-3 0-96,3 0 736,3 3-608,-1-3 416,6 2-512,2-4-32,0 2-160,5-3-32,3-1-32,5-5 32,3 3-64,-1-3-160,1 7 64,-5-2-3968,-7 8 2176</inkml:trace>
</inkml:ink>
</file>

<file path=ppt/ink/ink2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32:56.115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164 0 6720,'-13'1'762,"-13"1"490,0 0 0,0 2 0,1 1 0,-16 5-1252,34-6 1165,10 0-755,15 2-576,-9-3 267,106 40 226,122 52 514,-111-33-484,65 47-357,115 90 149,-242-153-133,-1 3 0,-3 2 0,-2 3 0,-2 3 0,-3 2 0,-3 2 0,22 36-16,-53-70-326,11 16-4116,-25-35-1328</inkml:trace>
</inkml:ink>
</file>

<file path=ppt/ink/ink2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32:56.475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387 23 6464,'2'-15'1813,"1"8"-908,-3 7-890,0 0 0,0 0 0,0 0-1,0 0 1,0 0 0,0 0 0,0 0 0,0 0-1,0 0 1,0 0 0,0 0 0,0 0-1,1-1 1,-1 1 0,0 0 0,0 0 0,0 0-1,0 0 1,0 0 0,0 0 0,0 0-1,0 0 1,1 0 0,-1 0 0,0 0 0,0 0-1,0 0 1,0 0 0,0 0 0,0 0 0,0 0-1,0 0 1,1 0 0,-1 0 0,0 0-1,0 1 1,0-1 0,0 0 0,0 0 0,0 0-1,0 0 1,0 0 0,0 0 0,0 0-1,0 0 1,1 0 0,-1 0-15,0 4 196,1 0-1,-1 0 1,1 0 0,-1 0 0,0 0-1,-1 0 1,1 0 0,-1 2-196,1-1 173,-23 155 1277,6-49-1055,0 18-184,-5-2-1,-31 98-210,37-173-219,-78 242 872,68-224-1692,-3-1 1,-4-1-1,-5 3 1039,21-38-2384,6-5-2336</inkml:trace>
</inkml:ink>
</file>

<file path=ppt/ink/ink2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32:57.204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54 119 5312,'0'-1'134,"0"0"1,-1 1-1,1-1 0,0 0 1,0 0-1,-1 1 1,1-1-1,-1 0 1,1 1-1,0-1 0,-1 1 1,1-1-1,-1 0 1,0 1-1,1-1 0,-1 1 1,1-1-1,-1 1 1,0 0-1,1-1 0,-1 1-134,0 0 118,1 0 0,-1 0 0,1 0 0,-1 0 0,1 0-1,-1 0 1,1 1 0,-1-1 0,1 0 0,-1 0-1,1 0 1,-1 1 0,1-1 0,0 0 0,-1 1-1,1-1 1,-1 0 0,1 1 0,0-1 0,-1 0-1,1 1 1,0-1 0,-1 1-118,-1 3 252,-1 0 0,1 1 0,0-1 0,0 1 0,0-1 0,1 1 0,0 0-252,-5 18 95,2 0 1,0 0 0,2 0-1,1 1 1,0 0-1,2 5-95,1-12 17,-1 0-1,2 0 0,0 0 1,1-1-1,1 1 0,1-1 0,0 0 1,9 15-17,-13-26 34,0-1 0,1 0 0,0 0 0,0 0 0,0 0 0,1 0 0,-1-1 0,1 0 0,0 1 0,0-1 0,0-1 0,0 1 0,0 0 0,1-1 0,-1 0 0,1 0 0,0 0 0,-1-1 0,1 0 0,0 0 0,0 0 0,0 0 0,0-1 1,0 0-1,0 0 0,0 0 0,0 0 0,0-1 0,0 0 0,0 0 0,-1 0 0,1-1 0,0 1 0,0-2-34,9-3 102,-1-1 0,0-1 1,-1 0-1,0-1 0,0 0 1,-1-1-1,0 0 0,-1-1 1,0 0-1,-1 0 0,4-7-102,-8 10 55,0 1-1,-1-1 1,0 0-1,0 0 0,-1-1 1,0 1-1,0-1 1,-1 1-1,0-1 1,-1 0-1,1-4-54,-2 1 108,0 0 1,0-1-1,-1 1 1,-1 0-1,0 1 1,-1-1-1,-4-11-108,-3-4-681,-2 1-1,0 1 1,-2 0 0,-1 1-1,-1 0 1,-15-17 681,21 28-1696</inkml:trace>
</inkml:ink>
</file>

<file path=ppt/ink/ink2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32:57.788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102 499 4992,'4'18'890,"0"1"0,-1-1 0,-1 1-1,-1-1 1,0 11-890,-2 6 1650,-2-1 0,-3 19-1650,6-52 79,0-1-1,0 1 1,0-1-1,0 1 1,0 0 0,-1-1-1,1 1 1,0-1-1,0 1 1,0 0-1,-1-1 1,1 1 0,0-1-1,0 1 1,-1-1-1,1 1 1,-1-1 0,1 1-1,0-1 1,-1 1-1,1-1 1,-1 0 0,1 1-1,-1-1-78,0 0 27,1 0 0,-1 0 0,0-1 0,1 1 0,-1 0 0,1-1 0,-1 1 0,1 0 0,-1-1 0,1 1 0,-1-1 0,1 1 0,-1 0 0,1-1 0,-1 0 0,1 1 0,0-1 0,-1 1 0,1-1 0,0 1 0,-1-1 0,1 0 0,0 1-27,-4-10 48,0 1 1,0-1-1,1 0 1,1 1 0,-1-4-49,-5-21 167,0 10-80,-27-104 100,29 103-218,2 0 0,0-1 0,2 1 0,1-4 31,1 25-21,0-1 1,0 1 0,0-1 0,1 1 0,0 0 0,0-1 0,0 1 0,2-3 20,-3 6-9,1 0-1,-1 0 1,1 0 0,0 0 0,-1 0 0,1 0-1,0 0 1,0 0 0,0 0 0,0 0-1,0 0 1,0 0 0,0 1 0,0-1 0,0 0-1,0 1 1,0-1 0,1 1 0,-1 0-1,0-1 1,0 1 0,0 0 0,1-1 0,-1 1-1,0 0 1,1 0 0,-1 0 0,0 0-1,0 0 1,1 1 9,12 1-14,-1 2 0,0-1 0,1 2 0,6 3 14,25 8 19,-7-5 115,1-1 1,-1-2-1,2-2 0,-1-2 1,8 0-135,-43-4 101,-1 0 1,1 0-1,-1-1 1,1 1-1,-1-1 1,1 0-1,-1 0 0,0 0 1,2 0-102,-5 0 30,1 1 1,0 0-1,-1-1 0,1 1 1,-1-1-1,1 1 1,-1-1-1,1 1 0,-1-1 1,1 1-1,-1-1 1,1 0-1,-1 1 0,0-1 1,1 1-1,-1-1 1,0 0-1,0 1 0,1-1-30,-1 0 29,0-1 0,0 1 0,0 0-1,0-1 1,0 1 0,-1 0 0,1 0-1,0-1 1,0 1 0,-1 0 0,1 0 0,-1-1-1,1 1 1,-1-1-29,-5-7 40,0 0 0,-1 0-1,0 0 1,0 1 0,0-1-40,-25-29 20,17 16-163,-9-11-329,2-1 0,1-1-1,2 0 1,-1-7 472,12 11-1381,6 2-1707</inkml:trace>
</inkml:ink>
</file>

<file path=ppt/ink/ink2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32:58.321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285 51 6400,'-1'-6'476,"0"2"-186,1 1 0,-1-1 0,1 1 0,-1-1 0,0 1 0,-1-1 1,1 1-1,-1-2-290,1 4 33,1 0 0,-1 0 0,0 1 1,0-1-1,0 0 0,0 0 0,0 1 0,0-1 1,0 0-1,0 1 0,0-1 0,0 1 0,0-1 1,0 1-1,0-1 0,0 1 0,0 0 0,-1 0 1,1 0-1,0 0 0,0-1 0,0 2 0,0-1 1,-1 0-1,1 0 0,0 0 0,0 0 0,0 1 1,-1-1-34,-7 3 94,1 0 0,-1 0 0,1 0 0,-1 1 0,1 1 0,1-1 0,-1 1 0,0 1-94,-18 14 725,-13 13-725,23-18 121,0 0 0,1 1 0,-5 7-121,16-17 3,0 0 0,0 0 0,0 0 0,0 1 1,1-1-1,0 1 0,1 0 0,-1 0 0,1 0 0,1 0 0,-1 0 0,1 0-3,1-4-4,0 0 0,0-1 0,0 1-1,1 0 1,-1-1 0,1 1 0,-1 0 0,1-1 0,0 1 0,0-1 0,0 1 0,0-1-1,1 0 1,-1 1 0,0-1 0,1 0 0,0 0 0,0 0 0,-1 0 0,1 0-1,0 0 1,1 0 0,-1-1 0,0 1 0,0-1 0,1 0 0,-1 0 0,1 1 4,8 3 35,1-1 1,0 0-1,1-1 1,-1 0-1,6 1-35,-9-3 82,18 4 56,3 1 94,24 8-232,-46-12 19,0 1 0,-1 0 1,1 0-1,-1 1 1,0 0-1,0 0 0,0 0 1,0 1-1,0 1-19,-5-4 19,0 0 1,0 0-1,0 0 0,0 1 0,0-1 1,-1 1-1,1-1 0,-1 1 1,1 0-1,-1-1 0,0 1 0,0 0 1,0 0-1,0 0 0,-1 0 1,1 0-1,-1 1-19,0 0 27,0-1-1,-1 1 1,1 0 0,-1 0 0,0 0-1,0-1 1,0 1 0,0 0 0,-1-1 0,0 1-1,1-1 1,-2 1-27,-6 10 100,-2-1 0,1 0 1,-2-1-1,1 0 0,-11 7-100,9-7 61,0 0-92,-7 7 144,-14 10-113,28-25-88,0 0-1,0 0 1,0 0 0,0-1 0,-1 0-1,1 0 1,-1-1 0,-4 2 88,-10-4-1167,20 0 1065,1 0 0,-1 0-1,1 0 1,-1 0 0,1 0-1,-1 0 1,1 0 0,0 0-1,-1 0 1,1-1 0,-1 1-1,1 0 1,-1 0 0,1 0-1,-1-1 1,1 1 0,0 0-1,-1 0 1,1-1 0,-1 1-1,1 0 1,0-1 0,0 1-1,-1-1 1,1 1 0,0 0-1,-1-1 1,1 1 0,0-1-1,0 1 1,0-1 0,0 1-1,-1-1 1,1 1 0,0 0-1,0-1 1,0 1 0,0-1-1,0 1 103,7-12-4346</inkml:trace>
</inkml:ink>
</file>

<file path=ppt/ink/ink2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32:58.800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170 710 5216,'2'-6'1525,"-5"6"-880,2 1-332,2-3 169,-1 1-338,0 1 1,1-1-1,-1 1 0,0-1 1,0 1-1,0-1 0,0 1 1,0-1-1,-1 1 0,1-1 1,0 1-1,0-1 0,0 1 0,0-1 1,0 1-1,-1-1 0,1 1 1,0-1-1,0 1 0,-1 0 1,1-1-1,0 1 0,-1-1 1,1 1-145,-1-2 467,-21-42 1157,3 0 1,0-8-1625,18 51 20,-24-76 279,3-1-1,3-2-298,10 39 16,9 40-18,-12-51 33,-1-19-31,11 56-49,1 0 1,0-1 0,1 1 0,1 0-1,0 0 1,1 0 0,1-1 48,-3 14-3,0 1 0,0 0 0,1 0 1,-1-1-1,1 1 0,-1 0 0,1 0 0,-1 0 0,1 0 1,0 0-1,0 0 0,-1 0 0,1 0 0,0 0 0,0 0 1,0 0-1,0 0 0,0 0 0,0 1 0,0-1 1,0 0-1,0 1 0,1-1 0,-1 1 0,0 0 0,0-1 1,0 1-1,1 0 0,-1-1 0,0 1 0,1 0 0,-1 0 1,0 0-1,0 0 0,1 0 0,-1 1 0,0-1 1,0 0-1,1 1 0,-1-1 0,0 0 0,0 1 3,7 2-13,-1-1 0,0 2 0,0-1 0,-1 1 0,1 0 0,3 3 13,11 8-5,126 93-324,-117-82-42,0 0 1,-2 2-1,14 18 371,-33-36-2381,-1 1 0,6 11 2381,-4-2-4928</inkml:trace>
</inkml:ink>
</file>

<file path=ppt/ink/ink2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32:59.130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0 142 6144,'5'-19'2272,"-1"7"-1760,9-8-160,-4 8-160,0-2-192,5-7 128,-1 2-64,5-5-2208</inkml:trace>
</inkml:ink>
</file>

<file path=ppt/ink/ink2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32:59.464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8 414 4896,'-1'0'79,"1"0"1,-1-1-1,1 1 1,-1 0-1,1 0 1,0-1-1,-1 1 0,1-1 1,0 1-1,-1 0 1,1-1-1,0 1 1,-1-1-1,1 1 1,0-1-1,0 1 1,0-1-1,-1 1 0,1-1 1,0 1-1,0-1 1,0 1-1,0-1 1,0 1-1,0-1-79,10-10 935,-7 8-731,128-108 1849,-37 28-910,-52 48-359,-1-2-1,-2-1 1,16-24-784,-41 39-2656,-18 31 1312</inkml:trace>
</inkml:ink>
</file>

<file path=ppt/ink/ink2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5:32:59.793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 8 6656,'0'-8'2464,"4"13"-1920,-8-5-160,4 0 768,0 11-704,4 4-96,5 13-224,0 4 96,0 3-128,-2 8-32,2 3-32,0-3 32,0 0-32,4 0-160,1-3 64,-1-1-3200,5-3 1760</inkml:trace>
</inkml:ink>
</file>

<file path=ppt/ink/ink2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1:52.701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17 396 5632,'-2'-3'382,"0"0"-1,0 0 1,1 0 0,-1 0-1,1-1 1,0 1 0,-1 0 0,2-1-1,-1 1 1,0 0 0,1-1-1,-1 1 1,1-1 0,0 1 0,0-1-1,0 1 1,1-1 0,-1 1-1,1-1 1,1-2-382,2-7 440,1 0-1,1 1 1,0 0 0,7-10-440,5-12 399,4-8-100,13-20-299,-25 46-3,1 0-1,0 2 1,1-1 0,1 1-1,5-4 4,-15 16-1,0-1-1,0 0 0,0 1 1,1 0-1,-1 0 0,0 0 1,1 0 1,-3 2-1,0 0 1,0-1-1,-1 1 1,1 0-1,0 0 1,-1 0-1,1 0 1,0 0-1,0 0 1,-1 0-1,1 0 1,0 0-1,-1 0 1,1 0-1,0 1 1,-1-1-1,1 0 1,0 0-1,-1 1 1,1-1-1,0 1 1,-1-1-1,1 0 1,-1 1-1,1-1 1,0 1-1,-1-1 1,0 1 0,1 0-1,-1-1 1,1 1-1,-1-1 1,0 1-1,1 0 1,-1-1-1,0 1 1,1 0-1,-1-1 1,0 1-1,0 0 1,0-1-1,0 2 1,3 10 0,-1 0-1,-1 1 0,0 0 1,0-1-1,-2 1 0,0 8 1,0-3 63,-2 44 24,0 5 141,3 26-228,1-26 591,-1-27 17,2 8-608,-1-36 102,1 0-1,0 0 0,1 1 1,0-1-1,5 10-101,-4-13 130,-1 1-1,2-1 0,0 0 1,0-1-1,0 1 1,6 5-130,-10-12 14,0-1 0,1 1 0,0-1 1,-1 1-1,1-1 0,0 0 0,-1 0 1,1 0-1,0 0 0,0 0 0,0 0 1,0 0-1,0 0 0,0-1 0,0 1 0,0-1 1,0 0-1,1 0 0,-1 1 0,0-1 1,0 0-1,0-1 0,0 1 0,0 0 0,1-1 1,-1 1-1,0-1 0,0 0 0,0 1 1,0-1-1,-1 0 0,1 0 0,0 0 1,0-1-1,0 1-14,8-7 58,1 0 1,-2 0 0,1-1-1,-1 0 1,5-6-59,40-56 158,-47 62-129,10-17-6,-1 0 1,-1-1-1,-1-1 1,-2 0 0,0-1-1,-1-3-23,9-35-63,-3-1 1,-2-8 62,-10 42-134,-3 30 64,-1 8 12,-1 10 5,-4 36 206,4 48-153,0-47 92,1-36-80,-1-1-1,2 1 1,0-1-1,1 0 1,0 0-1,1 0 0,1 0 1,0 0-1,1-1 1,0 0-1,1 0 1,1-1-1,0 1 0,3 1-11,-9-10-37,1-2-1,-1 1 0,1 0 0,0 0 0,-1-1 1,1 0-1,0 1 0,1-1 0,-1 0 0,0-1 0,1 1 1,-1 0-1,1-1 0,-1 0 0,1 0 0,-1 0 1,1 0-1,0-1 0,0 1 0,-1-1 0,1 0 0,0 0 38,27-4-608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32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244 815 4480,'-1'-1'266,"-1"0"0,1 1 0,0-1 0,0 1 0,0 0-1,0 0 1,0 0 0,0 0 0,0 0 0,0 0 0,0 0 0,0 0 0,0 0 0,-1 0 0,1 1 0,0-1 0,0 1 0,0 0-266,-13 1 1341,5-2-902,0-2 1,-1-1-1,1 1 1,0-1 0,0-1-1,0 0 1,-3-3-440,-8-3 416,11 6-271,-1-2 1,0 0-1,1 0 0,0-1 0,-1-1 1,2 1-1,-3-5-145,7 9 11,2-1 1,-2 0-1,2 0 0,-1 0 1,0 0-1,1-1 0,0 0 1,0 0-1,0 0 0,0 0 0,0 0 1,1 0-1,0 0 0,0-1 1,0 1-1,0-1 0,1 0 1,-1 1-1,1-2-11,1-3-24,0 0 1,0-1-1,0 1 0,1 0 1,1 0-1,-1 0 1,2 0 23,-3 5-10,1-1 0,0 1 1,1 0-1,-1 0 0,0 0 1,1 1-1,1-2 10,21-27-8,-23 31 4,0-1-4,1 1 0,-1-1 0,1 1 0,0-1 1,-1 1-1,1 0 0,0 1 0,0-1 0,0 0 0,0 2 1,0-2-1,0 1 0,1 1 0,1-1 8,-2 1-6,-1 0 0,0 0-1,0 0 1,1 1 0,-1-1 0,0 1-1,0 0 1,0 0 0,1 0 0,-1 0-1,0 0 1,0 0 0,0 1-1,0 0 1,-1-1 0,2 2 0,-2-2-1,1 1 1,-1 0 0,2 3 6,5 8 22,0 2 0,-1 0 0,4 12-22,-7-16-29,-1-2-37,-6-12 378,0-3-175,0 0 1,0-1 0,0 0 0,1 1 0,0-2 0,0 1 0,-1-7-138,-11-42 605,5 24-453,-1-12-152,3 5 5,2-1 1,0 0-1,2-1 0,1-19-5,2 48-12,0 1 0,1-1 0,0 0 0,1 1 0,0-1 0,2-4 12,-3 11-3,0 1 0,0-1 1,1 2-1,0-2 1,0 1-1,-1 1 1,1-1-1,2-1 3,-3 3-10,0 0-1,1 0 1,0 1-1,0-1 1,-1 0-1,1 1 1,0-1-1,0 1 1,0 0-1,0 0 1,0 0-1,0 0 1,0 1-1,0-1 11,0 1-12,-1 0 0,1 0 0,-1 0 0,1 1-1,-1-1 1,1 0 0,0 0 0,-1 1-1,0 0 1,1 0 0,-1-1 0,1 2 0,-1-2-1,0 1 1,1 1 0,-1-1 0,0 0-1,0 1 1,1-1 12,4 6-59,-1 1-1,0 0 0,2 4 60,-3-5 12,7 14-52,0 0 0,0 2 40,-4-6 16,2 1 0,0-2 0,5 8-16,-10-19 7,0 1 1,-1 0 0,1 0 0,-1 1 0,0 0-1,0 0 1,0 0 0,-1 0 0,0 0 0,0 0 0,0 1-1,-1 0 1,0 0 0,0-1 0,0 7-8,-1 8-103,0-14 160,0-6 62,0-4 85,0 0-208,0 1 1,0-1-1,1 0 0,0 1 0,-1-1 0,1 1 1,-1-1-1,1 1 0,-1 0 0,1-1 0,-1 1 0,1 0 1,0 0-1,0-1 0,0 1 0,0 0 0,0 0 1,0 1-1,0-1 0,0-1 0,0 2 0,1-1 4,4-3-2,0 0 0,0 1-1,5-2 3,-2 1-37,0 0 0,1 2 0,-1-1 0,0 2 0,10 0 37,-13 0-14,0 2 0,-1-1 0,1 1 0,0 0 0,-1 0 0,1 1 0,-1 0 0,1 1 0,-1-1 0,4 4 14,-6-3-4,-1-1 0,1 0 0,-1 1 0,0 0 0,0 0 0,0 0 1,1 0-1,-2 0 0,1 1 0,-1-1 0,1 1 0,0-1 0,-1 1 0,0 0 0,0-1 0,0 1 0,0 0 0,0 2 4,1 9 27,-1 0 0,0 0 0,0 0 1,-1 6-28,0-12 3,0 1 1,-1-1 0,1 0 0,-1 0 0,-1 0 0,1 0 0,-2 0 0,1 0-1,0 0 1,-1-1 0,-4 7-4,-5 12 171,-6 6-171,15-27 17,-1-1 1,1-1 0,-1 1-1,0-1 1,0 1 0,0-2-1,0 1 1,-1-1-1,1 0 1,-1 0 0,-3 2-18,-4 0 34,0 0 0,0-1 0,-1-1 0,-2 0-34,-1 1 0</inkml:trace>
</inkml:ink>
</file>

<file path=ppt/ink/ink2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03.003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157 181 3648,'-8'1'5018,"6"0"-4857,-1 0-1,1-1 1,-1 1-1,1-1 1,-1 0-1,1 0 1,-1 0-1,1 0 1,-1 0-1,0 0 1,1-1-161,-10-3 256,-1-1 0,1 2 0,-1 0 0,0 0 0,0 1 0,0 1 0,0 0 0,-4 1-256,35 7 405,-8-7-399,1 0 1,-1 0-1,0 0 1,1-1-1,-1-1 1,3-1-7,63-17 4,-65 17-4,35-12 29,0-1 0,12-9-29,-14 7 32,-26 11 0,0 0 0,0-2 0,6-4-32,-14 8-21,-10 8-65,-13 14 12,-133 131 69,135-137-9,0 1 0,0 0 0,2 0 0,-1 1 0,2 0 0,0 0 0,0 1 0,-3 10 14,10-20 8,0 0 1,0 0-1,0 0 1,0 0-1,1 0 1,0 0-1,0 1-8,-1-4 8,1-1 0,0 1 0,0 0 0,0-1 0,0 1 0,0 0 0,0-1-1,0 1 1,0 0 0,1-1 0,-1 1 0,0 0 0,0-1 0,1 1 0,-1 0 0,0-1 0,1 1 0,-1-1 0,0 1 0,1 0-1,-1-1 1,1 1 0,-1-1 0,1 0 0,-1 1 0,1-1 0,-1 1 0,1-1 0,-1 0 0,1 1 0,0-1 0,-1 0 0,1 0-1,0 1 1,-1-1 0,1 0 0,0 0 0,-1 0 0,1 0 0,0 0 0,-1 0 0,1 0 0,0 0 0,-1 0 0,1 0-8,15-4 170,0-1 0,0-1 0,-1 0-170,-1 1 3,-1 0 1,1 0-1,0 2 1,2-1-4,-11 3-14,0 1 1,0 0-1,0-1 1,-1 2-1,1-1 1,0 0 0,0 1-1,0 0 1,-1 0-1,1 1 1,-1-1-1,1 1 1,-1 0 0,3 1 13,1 2-21,0 0 0,-1 0 0,0 0 1,0 1-1,0 0 0,-1 1 0,1-1 1,-2 1-1,1 1 0,2 3 21,-2 0 6,0 0 0,-1 0 0,0 0 0,0 1 0,-2 0 0,1 0 0,0 7-6,7 45-38,-3 0-1,-3 1 0,-2-1 1,-4 10 38,-5 7 61,-4 0 0,-5 3-61,10-56 25,-1 0 0,-1-1 0,-2 0-1,-1 0 1,-8 15-25,13-31 46,0-1-1,-1 0 1,-1 0 0,0 0-1,0-1 1,-1 0 0,0 0-1,0-1 1,-1 0-1,0 0 1,-1-1 0,1-1-1,-1 1 1,-7 2-46,14-8 71,0 1 0,-1-1 0,1 0 0,-1 0 0,1 0-1,-1 0 1,1-1 0,-1 1 0,1-1 0,-1 0 0,1 0 0,-1 0 0,0-1 0,1 1 0,-1-1 0,-2-1-71,3 1 42,1 0 0,-1-1-1,0 1 1,1-1 0,-1 0 0,1 0 0,-1 0 0,1 0 0,0 0 0,0 0 0,0-1 0,0 1 0,0-1 0,1 1 0,-1-1-1,1 0 1,-1 1 0,1-1 0,0 0 0,0 0-42,-2-8 58,0-1 0,1 1 0,0-1-1,1 0 1,0 1 0,1-1 0,1 0 0,-1 1 0,2-1-1,0 1 1,2-10-58,8-20 121,1 0-1,13-25-120,-22 54 3,29-71 25,-3 1-25,5 2 0,2 1 0,10-8-3,146-203-29,-20 31-4512,-143 208 1960,-17 16-2683</inkml:trace>
</inkml:ink>
</file>

<file path=ppt/ink/ink2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05.389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1 358 4800,'0'-3'289,"0"-3"490,-1 1 0,2-1 0,-1 0 0,1 0 0,-1 1 1,2-1-1,-1 0 0,1 1 0,1-5-779,0 4 142,1 0 0,-1 0 0,2 0-1,-1 0 1,0 1 0,1-1 0,0 1 0,1 1 0,2-3-142,9-6-36,0 1 0,12-5 36,-26 15-15,1 0 0,0 1 1,0-1-1,-1 1 0,1-1 0,0 1 0,1 0 0,-1 1 0,0-1 0,0 1 0,0 0 1,0 0-1,0 0 0,1 0 0,-1 1 0,0 0 0,0-1 0,0 2 0,1-1 15,-1 1-3,-1-1 0,0 1 0,1 0 0,-1 0 0,0 0 0,0 0-1,-1 1 1,1-1 0,0 1 0,-1 0 0,1-1 0,-1 1 0,0 0-1,0 1 1,0-1 0,-1 0 0,1 0 0,-1 1 0,1-1 0,-1 1-1,0-1 1,0 4 3,1 12 23,-1 0-1,-1 1 1,-1-1-1,0 0 0,-4 12-22,3-11-37,-7 35 56,-1 0 0,-4-1 1,-1-1-1,-3 0 0,-5 4-19,19-48 41,0 0 1,0-1-1,-5 8-41,8-14 27,0 0 0,0-1 0,0 1 0,-1-1-1,1 1 1,0-1 0,-1 0 0,1 1 0,-1-1 0,1 0 0,-1 0-1,0 0 1,1 0 0,-1 0 0,0-1 0,0 1 0,0 0-1,1-1 1,-1 1 0,0-1 0,-1 0-27,3 0 23,-1 0 0,0 0 1,0 0-1,0 0 0,1-1 0,-1 1 1,0 0-1,0-1 0,1 1 0,-1 0 0,0-1 1,1 1-1,-1-1 0,0 1 0,1-1 1,-1 0-1,1 1 0,-1-1 0,1 1 1,-1-1-1,1 0 0,0 1 0,-1-1 1,1 0-1,0 0 0,-1 1 0,1-1 1,0 0-1,0 0 0,0 0-23,-1-2 24,0 1 0,1-1 0,0 0-1,-1 0 1,1 0 0,1 0 0,-1 0-24,3-12 6,0 0 0,1 0 0,1 0 1,0 1-1,1 0 0,3-4-6,15-29 6,6-3-6,-28 46 0,19-28-5,1 1 0,1 1 0,1 2 0,21-19 5,19-12-28,33-22 28,-67 57 10,-2-2 0,1-2-10,-16 15 5,-1-1 1,-1-1-1,0 0 1,-1-1 0,2-3-6,0-11 17,-11 28-14,-1 0-1,0 1 1,1-1 0,-1 0 0,0 0-1,0 0 1,0 1 0,0-1 0,0 0-1,0 0 1,-1 0 0,1 0 0,0 1-1,-1-1 1,0 0-3,1 1 3,-1 1 0,1-1-1,0 1 1,-1-1 0,1 0 0,-1 1-1,1 0 1,-1-1 0,1 1 0,-1-1-1,0 1 1,1 0 0,-1-1 0,1 1-1,-1 0 1,0-1 0,1 1 0,-1 0-1,0 0 1,1 0 0,-1 0-1,0 0 1,0 0 0,1 0 0,-1 0-1,0 0 1,1 0 0,-1 0 0,0 0-1,1 0 1,-1 1 0,0-1 0,1 0-1,-1 0 1,0 1 0,1-1 0,-1 0-1,1 1 1,-1-1 0,0 1-3,-3 1 31,0 1 1,1 0-1,-1 0 0,0 0 1,-1 2-32,-5 6 5,1-1 1,1 1-1,-1 1 0,2 0 1,0 0-1,0 0 0,1 1 1,0 0-1,1 0 0,1 1 1,0-1-1,1 1 0,1 0 1,0 0-1,0 7-5,1-3 64,1 1 0,1-1 0,1 0 0,1 0 0,0 1 0,1-2 0,1 1 0,1 0 0,0-1 0,2 0 1,1 1-65,-4-9 37,0 0 0,1 0 1,0 0-1,1-1 0,0 0 1,0-1-1,1 1 0,0-1 1,3 1-38,-4-3-3,0 0 1,1-1 0,-1 0 0,1-1-1,0 0 1,0 0 0,0-1-1,0 1 1,1-2 0,-1 1-1,1-1 1,2-1 2,40-2-922,-3-6 234</inkml:trace>
</inkml:ink>
</file>

<file path=ppt/ink/ink2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10.855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18 12 4896,'-18'-11'2693,"31"19"3790,15 14-4356,18 14-2305,100 55 367,-60-41-165,-36-19-47,-1 2 0,-2 2 0,29 28 23,19 25-115,77 55 115,-128-111 8,1-2 0,2-2 0,0-2 0,2-2 0,28 8-8,43 9 4,37 14-66,-127-43 74,-1 2 0,-1 1 0,0 1 0,4 4-12,17 19 39,-1 2 1,-3 2 0,28 34-40,-49-51 25,22 17 5,1-3 0,2-1 0,35 20-30,-66-48 17,0-1 0,1-1-1,10 4-16,-9-5-7,-1 1-1,-1 1 0,3 2 8,-21-12-26,0 0 0,0 0 0,0 0 0,0 0 0,1 0 0,-1 0 0,0 0 0,0 0 0,0 0-1,0 0 1,1 0 0,-1 1 0,0-1 0,0 0 0,0 0 0,0 0 0,0 0 0,0 0 0,1 1 0,-1-1 0,0 0 0,0 0 0,0 0 0,0 0 0,0 1 0,0-1 0,0 0 0,0 0 0,0 0 0,0 1 0,0-1 0,0 0 0,0 0 0,0 0 0,0 1 0,0-1-1,0 0 1,0 0 0,0 0 0,0 0 0,0 1 0,0-1 0,0 0 0,0 0 0,-1 0 26,-6 4-1823,4-3 1511,-10 4-1234</inkml:trace>
</inkml:ink>
</file>

<file path=ppt/ink/ink2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11.487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3 510 7392,'-1'-1'84,"1"1"0,0-1 0,0 1 0,-1 0 0,1-1 0,0 1 0,0 0 0,0-1 0,0 1 0,-1-1 0,1 1 0,0-1 0,0 1 0,0-1 0,0 1 0,0 0 0,0-1 0,0 1 0,0-1 0,0 1 0,0-1 0,0 1 1,1-1-1,-1 1 0,0 0 0,0-1 0,0 1 0,0-1 0,1 1 0,-1 0 0,0-1 0,1 1 0,-1 0 0,0-1 0,0 1 0,1 0 0,-1-1 0,1 1 0,-1 0 0,0 0 0,1-1-84,5-6 1712,-5 6-1584,0 0 1,0 0-1,0 0 0,0 0 0,0 1 1,0-1-1,0 0 0,0 1 0,0-1 1,0 1-1,1-1 0,-1 1 1,0-1-1,0 1 0,1 0-128,20-5 593,24 4-84,-1 1 1,41 5-510,6 1 48,49-9 159,-81 0-87,-1 3 1,10 3-121,-63-3 104,2 1 34,0 0 0,0-1 0,1 0 1,4-1-139,-11 1 39,0-1 0,-1 1 0,1 0 1,0-1-1,-1 1 0,1-1 1,0 0-1,-1 1 0,1-1 1,-1 0-1,0 0 0,1 0 0,-1 0 1,0 0-1,1 0 0,-1 0 1,0-1-1,0 1 0,0 0 1,0-1-1,0 1 0,0-1 0,0 1 1,0-1-40,1-5 123,0 0 0,-1 0 1,1 0-1,-1 0 0,-1 0 0,0 0 1,1 0-1,-2 0 0,0-3-123,-2-14 56,-2-1-1,-1-1-55,3 13-10,-7-21-1515,-1 1 0,-13-27 1525,11 30-1712,3 6-1796,-1 1 1,0 1 0,-6-5 3507,-12-13-2827</inkml:trace>
</inkml:ink>
</file>

<file path=ppt/ink/ink2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12.356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358 67 6304,'0'-3'256,"-1"0"1,0 0-1,0 0 0,-1 1 1,1-1-1,0 0 0,-1 1 1,0-1-1,0 1 1,0-1-1,0 1 0,0 0 1,0 0-1,0 0 0,-1 0 1,1 0-1,-1 0 1,1 1-1,-1-1 0,0 1 1,0 0-1,1 0 0,-1 0 1,0 0-1,0 0 1,0 1-1,0-1 0,-1 1-256,-2-1 148,0 1-1,0 0 1,0 0-1,0 1 0,-1-1 1,1 2-1,0-1 1,0 0-1,0 1 1,1 0-1,-1 1 1,0-1-1,1 1 0,0 0 1,-1 1-1,1-1 1,0 1-1,1 0 1,-1 0-1,1 0 1,-1 1-1,1 0-147,-7 8 10,1 0 0,1 1-1,0 1 1,0-1 0,2 2-1,0-1 1,-3 9-10,6-14 2,1 1 0,0 1 0,0-1 0,1 0 0,0 1-1,1-1 1,1 1 0,0-1 0,0 1 0,1 0 0,0-1 0,1 0 0,1 1 0,0-1-1,0 0 1,1 0 0,2 5-2,9 19 128,1-1 0,1 0 0,2-1 0,17 20-128,-33-48 22,1 0 0,0-1-1,0 0 1,0 0 0,0 0 0,1 0-1,0-1 1,-1 0 0,1 0 0,0 0-1,1-1 1,-1 1 0,4 0-22,-5-2 19,1 0 1,0 0 0,0-1-1,0 1 1,-1-1 0,1 0-1,0-1 1,0 1 0,0-1-1,-1 0 1,1 0 0,0-1-1,-1 1 1,1-1 0,-1 0-1,3-1-19,5-4 62,1 0-1,-1-1 0,-1 0 0,0-1 0,0 0 1,-1 0-1,0-2 0,0 1 0,-1-1 0,-1 0 1,0-1-1,0 0 0,-1 0 0,-1-1 0,0 0 1,-1 0-1,0 0 0,-1-1 0,1-6-61,-3 9 49,-2-1 0,1 1 0,-2-1 0,1 1 0,-2-1 1,1 1-1,-2-1 0,1 1 0,-2 0 0,0-3-49,-5-8 112,0 0 0,-2 0 0,0 1 0,-6-7-112,5 9 144,0 0 0,-2 1 1,0 1-1,-1 0 1,-10-8-145,20 20 22,-1 0 1,1 1 0,-1 0 0,0 0 0,0 1 0,0 0-1,0 0 1,-1 0 0,1 1 0,-1-1 0,0 2 0,0-1-1,0 1 1,0 0 0,0 0 0,0 1 0,0 0 0,0 0 0,1 1-1,-3 0-22,-1 1-45,-1 1-1,0 1 1,1-1-1,0 2 1,0-1-1,0 2 1,-3 1 45,-17 13-1694,-16 14 1694,41-31-190,-53 44-1032</inkml:trace>
</inkml:ink>
</file>

<file path=ppt/ink/ink2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16.958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33 10 7136,'-9'-3'1920,"8"2"-1556,-1 0 0,1 0 0,-1 1 0,0-1 0,1 0 0,-1 1 0,0 0 0,1-1 0,-1 1 0,0 0 0,0 0 0,-1 0-364,4 2 224,0-1 0,0 1 1,0 0-1,0 0 0,0-1 1,0 1-1,0-1 0,1 1 1,-1-1-1,1 1 0,-1-1 1,1 0-1,-1 0 0,1 0 0,0 0 1,1 1-225,45 17 201,0-2 0,1-2 0,49 8-201,156 17 55,-43-9-4,-123-17-16,0-4-1,40-3-34,41 0-79,32 0-12,21-10 91,381-8 106,-546 13 70,24 5-176,-25-1 54,24-2-54,40-6 457,-37 1-4397,-96 0 847,0-3 992</inkml:trace>
</inkml:ink>
</file>

<file path=ppt/ink/ink2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17.373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150 9 6976,'0'0'132,"-2"-1"152,1 0 0,0 0 0,-1 0 0,1 0 0,-1 1 0,1-1 0,-1 0 0,1 1 0,-1-1 0,1 1 0,-1 0 0,1-1 0,-1 1-284,1 0 1434,1 0-452,0 0-150,1 2-384,0 0-427,0 0 1,0 1 0,0-2 0,1 1 0,-1 0 0,1 0 0,-1 0 0,1-1 0,0 1 0,0 0 0,0-1 0,0 0 0,0 1-1,0-1 1,0 0 0,2 0-22,7 4-30,1-1 0,-1 0 0,1-1 30,14 4-10,42 13 685,45 6-675,-97-22 184,-13-4-114,-1 1 1,1 0-1,-1-1 0,1 1 1,-1 0-1,0 0 0,1 0 1,-1 1-1,0-1 0,1 1 1,-1-1-1,0 1 0,1 1-70,-3-3 34,1 1 0,-1 0 0,1-1 0,-1 1-1,0 0 1,1-1 0,-1 1 0,0 0 0,0-1 0,0 1-1,1 0 1,-1 0 0,0-1 0,0 1 0,0 0-1,0 0 1,0-1 0,0 1 0,-1 1-34,1-1 48,-1 1-1,0 0 1,1-1-1,-1 1 1,0-1-1,0 1 1,0-1-1,0 1 1,0-1-1,-1 1 1,0 0-48,-56 51 719,-36 25-719,31-28-58,60-48 12,-113 90-761,90-74-3972,-30 16 4779,19-16-2538</inkml:trace>
</inkml:ink>
</file>

<file path=ppt/ink/ink2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18.389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212 36 4896,'-1'-2'380,"-1"1"1,0 0-1,0 0 1,0 0-1,0 0 0,0 0 1,0 0-1,0 1 1,0-1-1,0 1 1,0-1-1,0 1 0,-1 0 1,1 0-1,0 0 1,0 0-1,0 0 1,0 0-1,-3 1-380,-11 0 766,12-1-610,0 0-1,0 1 1,0 0-1,0 0 1,0 0-1,0 1 1,0-1-1,0 1 1,0 0-1,1 0-155,-7 4 159,0 0 0,1 0 0,-1 2-159,4-3 31,0 0-1,1-1 0,-1 2 0,1-1 1,1 1-1,-1-1 0,1 1 1,0 0-1,0 1 0,0-1 1,1 1-1,0 0 0,1 0 0,-1 0 1,1 0-1,1 0 0,-1 0 1,1 0-1,1 1 0,-1-1 1,1 0-1,1 8-30,0-4 45,1 1 1,0-1-1,1 0 1,0 0 0,1 0-1,0-1 1,0 1-1,2-1 1,-1 0-1,1 0 1,0-1-1,1 0 1,0 0-1,1 0 1,0-1-1,0 0 1,5 3-46,-7-6 28,0 0 0,0-1 0,1 0-1,-1 0 1,1 0 0,0-1 0,1 0 0,-1 0 0,0-1 0,1 0-1,-1 0 1,1 0 0,0-1 0,0-1 0,-1 1 0,1-1 0,0-1 0,0 1-1,0-1 1,-1-1 0,1 1 0,-1-1 0,1-1 0,-1 1 0,0-1-1,1-1-27,3-2 81,-1-1-1,0 0 0,-1-1 1,1 0-1,-1 0 0,-1-1 1,0 0-1,0-1 0,-1 0 1,0 0-1,-1 0 0,0-1 1,0 0-1,-1 0 0,-1-1 0,0 1 1,0-2-81,-2 4 48,0 0 1,-1 1-1,0-1 1,0 0-1,-1-1 1,0 1-1,-1 0 1,1 0-1,-2 0 1,1 0-1,-1 1 1,-1-1-1,0 0 1,0 1-1,-1 0 1,0-1-1,0 1 1,0 1-1,-1-1 1,-1 1-1,1 0 1,-1 0-1,0 0 1,-1 1-1,0 0 1,0 0-1,0 1 1,-1 0-1,1 0 1,-1 0-1,0 1 1,-2 0-49,4 2-18,0 0 1,1 1 0,-1-1 0,0 1-1,0 1 1,0-1 0,0 1-1,0 0 1,0 0 0,0 1 0,-3 0 17,-1 2-360,1-1 1,0 1-1,0 0 1,0 1 0,1 0-1,-6 3 360,-27 20-1306</inkml:trace>
</inkml:ink>
</file>

<file path=ppt/ink/ink2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21.438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9 1830 7136,'-2'-1'398,"2"1"-294,-1 0 0,1 0 0,0 0 0,-1 0 0,1 0 1,0 0-1,0 0 0,-1 0 0,1 0 0,0-1 0,-1 1 0,1 0 1,0 0-1,0 0 0,-1 0 0,1-1 0,0 1 0,0 0 0,0 0 1,-1-1-1,1 1 0,0 0 0,0 0 0,0-1 0,0 1 0,0 0 1,-1-1-1,1 1 0,0 0 0,0 0 0,0-1 0,0 1 0,0-1-104,0 1 161,1 0 0,-1-1-1,0 1 1,1-1 0,-1 1-1,0-1 1,1 1 0,-1 0-1,1-1 1,-1 1 0,1 0-1,-1 0 1,0-1 0,1 1-1,-1 0 1,1 0 0,-1 0-1,1 0 1,0-1 0,-1 1-1,1 0 1,-1 0 0,1 0-1,0 0-160,8-2 107,24-10 704,-1 0-1,-1-3 1,27-15-811,-38 18 15,-2-1 0,1-1 0,10-11-15,52-52 7,-32 30 42,8-3 17,3 3 0,55-34-66,137-71 162,-78 49-35,54-47-333,-37 23 188,-89 68 168,96-39-150,16-8 144,-175 84-40,-1-2 0,-1-1 0,-1-2 0,28-28-104,-35 27 168,30-29 145,3 2 0,16-8-313,-9 18-103,2 3 0,8-1 103,-33 19 116,24-18-212,-32 18-14,-27 17-602,-10 6-253,-3 3-1611,-10 8 758</inkml:trace>
</inkml:ink>
</file>

<file path=ppt/ink/ink2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21.777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7 68 6144,'-2'-4'1133,"1"3"-814,1 1-1,-1-1 1,1 0 0,-1 1 0,1-1 0,0 0 0,-1 1-1,1-1 1,0 0 0,0 0 0,0 1 0,-1-1-1,1 0 1,0 0-319,0 0 81,1 1-1,-1-1 0,1 1 1,-1-1-1,0 1 0,1-1 1,-1 1-1,1-1 1,-1 1-1,1-1 0,-1 1 1,1 0-1,-1-1 1,1 1-1,0 0 0,-1-1 1,1 1-1,0 0 0,-1 0 1,1 0-1,-1 0 1,1-1-1,0 1-80,34-8 488,16-1-488,3-1 61,-47 9-40,21-5-5,0 1 0,4 2-16,-25 2 78,1 1-1,0 0 1,0 0 0,0 1-1,0 0 1,-1 0 0,1 1 0,-1 0-1,8 3-77,-14-5 25,0 1 0,1-1 0,-1 1 0,0-1 0,0 1 0,0-1 0,0 1 0,0 0 0,0 0 0,0 0 0,0-1 0,0 1 0,0 0 0,0 0 0,-1 0 0,1 0 0,0 0 0,-1 0 0,1 1 0,-1-1 0,1 0 0,-1 0 0,1 0 0,-1 1 0,0-1 0,0 0 0,0 0 0,1 1 0,-1-1 0,0 0 0,0 0 0,-1 1 0,1-1 0,0 0 0,-1 1-25,-1 4 47,0 0 1,-1-1-1,1 0 0,-1 1 1,-1-1-1,-2 4-47,4-7 4,-14 19-267,-1-1 0,-1 0 0,-7 6 263,-63 52-3144,77-69 2666,-52 43-5596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30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47 4 8896,'6'-3'3296,"-6"3"-2560,7 12-224,-4-3 704,2 1-768,0 8 32,0 0-288,-3 8 160,1 2-224,-13 8-320,0 3 96,-21 9-5280,0-2 2976</inkml:trace>
</inkml:ink>
</file>

<file path=ppt/ink/ink2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22.673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265 53 7136,'-11'-23'2309,"10"22"-2249,1 1 0,0-1 0,-1 0 1,1 0-1,-1 0 0,0 0 0,1 1 0,-1-1 0,0 0 0,1 1 1,-1-1-1,0 0 0,0 1 0,0-1 0,1 1 0,-1-1 0,0 1 1,0-1-1,0 1 0,0 0 0,-1-1-60,-1 0 241,-5-1 637,0-1 0,0 1 0,-8-1-878,8 1 459,4 2-391,-1-1 0,0 0 0,1 1 0,-1 0 0,0 0 0,1 0 0,-1 1 0,0 0 0,1 0 0,-1 0 0,1 0 0,-1 1 0,1-1 0,0 1 0,-1 0 0,1 0 0,0 1 0,0 0 0,1-1 0,-1 1 0,0 0 0,1 1 0,0-1 0,0 1 0,0-1 0,-1 2-68,-5 8-4,1 1 0,-1 1 0,2-1 0,0 1 0,1 1 0,-3 12 4,4-15 17,2 0 0,0 1 0,0-1 0,1 1 0,1-1 0,0 1 0,1 0 0,0-1 0,3 14-17,-2-20 16,1 0 0,-1 0 0,2 0-1,-1-1 1,1 1 0,0-1 0,0 1 0,0-1-1,1 0 1,0 0 0,0 0 0,1-1 0,0 0-1,0 1 1,0-2 0,0 1 0,1-1 0,0 1-1,5 2-14,1-1 25,0 0 1,1 0 0,0-1 0,0 0-1,1-2 1,-1 1 0,1-2 0,0 1 0,-1-2-1,15 0-26,-17-1 39,0 0 0,-1-1 0,1-1-1,0 0 1,-1 0 0,0-1 0,1-1 0,-1 1-1,-1-2 1,1 1 0,0-1 0,-1-1-1,0 0 1,6-5-39,-8 5 112,1 0 1,-1-1-1,0 0 1,-1 0-1,0-1 0,0 0 1,-1 0-1,0 0 0,0-1 1,-1 0-1,0 0 0,0 0 1,-1 0-1,0 0 0,-1-1-112,1-3 162,-2 0-1,1 0 1,-2 0-1,1 0 0,-2-1 1,0 1-1,-1 0 1,0 0-162,1 5 65,-1 0-1,0 0 1,-1 0 0,0 0 0,0 1-1,-1-1 1,0 1 0,0 0 0,-1 0-1,0 1 1,0-1 0,0 1 0,-6-5-65,3 4 31,0 0 1,-1 1 0,1 0 0,-1 0-1,0 1 1,-1 0 0,1 1 0,-7-2-32,9 4-76,1 0 0,-1 1 1,0 0-1,1 0 0,-1 1 1,0 0-1,0 0 0,1 0 1,-1 1-1,0 0 0,1 0 1,-1 1-1,1-1 0,-6 4 76,-33 16-2565,3 6 715</inkml:trace>
</inkml:ink>
</file>

<file path=ppt/ink/ink2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27.296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8079 12 5216,'-7'-11'1820,"7"11"-1796,-1 0 0,1 0 1,0 0-1,-1-1 0,1 1 0,0 0 1,-1 0-1,1 0 0,0 0 1,-1 0-1,1 0 0,0 0 0,-1 0 1,1 0-1,0 0 0,-1 0 0,1 0 1,0 0-1,-1 0 0,1 1 1,0-1-1,0 0 0,-1 0 0,1 0 1,0 0-1,-1 0 0,1 1 0,0-1 1,0 0-1,-1 0 0,1 1 1,0-1-1,0 0 0,-1 0-24,1 1 91,0-1 85,0 0 650,0 16 972,4-3-1463,1 0 1,0 0 0,1-1 0,4 7-336,-2-4 12,-1 0 1,-1 0 0,1 3-13,3 22 310,-1-1-1,-2 2 1,-2-1-1,0 20-309,-3 5 362,-4 1 1,-4 23-363,-11 39 597,-30 105-597,18-99 235,-43 142 275,47-189-380,6-23-14,-3-2 0,-2 0 0,-3-1 1,-3-2-1,-20 29-116,-33 49 192,-101 153 63,138-225-198,-3-2 0,-2-2 1,-22 16-58,-199 185 143,213-207-151,-3-3-1,-2-2 0,-47 27 9,-78 35 184,25-15 5,-43 25 195,-215 91-384,303-163 108,-11-3-108,-124 34 57,104-41 129,-3-6-186,-58 14 81,-429 91 516,23-42 5,602-95-590,-638 74 145,-4-46 224,228-31 121,351-2-191,1-4-1,-75-17-310,-148-45 188,199 44-192,33 7 40,1-2-1,1-4 1,-11-7-36,-139-54 418,109 46-367,-58-33-51,150 64-15,0-1 0,1-1-1,0 0 1,-7-7 15,-46-47-12,63 60 5,-15-19 46,15 18-122,1 1 0,0-1 1,-1 1-1,0 0 0,0 1 0,-1-1 83,3 3-170,1 0 0,-1 0 0,1 0-1,-1 0 1,0 0 0,1 1 0,-1-1 0,0 1 0,0-1-1,1 1 1,-1 0 0,0 0 0,0 0 0,0 0 0,0 0-1,1 0 1,-1 0 0,0 1 0,0-1 0,-1 1 170,-11 6-1254</inkml:trace>
</inkml:ink>
</file>

<file path=ppt/ink/ink2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27.914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218 520 5984,'-1'0'257,"0"0"0,-1 0 1,1 0-1,0 0 0,0 0 1,0 0-1,0-1 0,0 1 0,0 0 1,0-1-1,0 1 0,0-1 1,0 1-1,0-1 0,0 1 0,0-1 1,0 0-1,0 0 0,0 1 1,1-1-1,-1 0 0,0 0 0,1 0 1,-1 0-1,0 0 0,1 0 1,-1 0-1,1 0 0,0 0 0,-1 0 1,1 0-1,0 0 0,-1 0-257,-2-5 477,0 0-1,-1 0 1,0 1 0,0-1-1,0 1 1,-4-4-477,-14-17 761,-8-17-205,18 27-391,1 0 0,0-3-165,-7-14 539,-11-31-539,23 50 93,1-1 1,1 1 0,0-1 0,1-1 0,0-9-94,2 22-8,1 0 0,0-1-1,-1 1 1,1 0 0,1-1 0,-1 1 0,0 0 0,1-1 0,-1 1 0,1 0 0,0 0 0,0 0 0,1 0 0,-1 0 0,1 0-1,-1 0 1,1 0 0,0 0 0,0 1 0,0-1 0,0 1 0,0-1 0,1 1 0,-1 0 0,1 0 0,0 0 0,0 0-1,-1 0 1,1 1 0,0 0 0,0-1 0,0 1 0,3 0 8,30-12-260,1 3 0,1 1 0,0 1 0,39-1 260,-59 7-718,1 2 0,0 0-1,0 1 1,-1 1 0,1 1 0,0 0 718,49 13-2213</inkml:trace>
</inkml:ink>
</file>

<file path=ppt/ink/ink2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29.198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11 12 7136,'0'-1'131,"0"1"-56,0 0 0,0-1-1,0 1 1,0 0 0,0-1 0,1 1-1,-1 0 1,0-1 0,0 1-1,0 0 1,0-1 0,0 1-1,0 0 1,-1-1 0,1 1 0,0 0-1,0-1 1,0 1 0,0 0-1,0-1 1,0 1 0,-1 0-1,1 0 1,0-1 0,0 1 0,0 0-1,-1-1 1,1 1 0,0 0-1,0 0 1,-1 0 0,1-1-1,0 1 1,0 0 0,-1 0 0,1 0-1,0 0 1,-1-1 0,1 1-1,0 0 1,-1 0 0,1 0-1,0 0 1,-1 0 0,1 0 0,0 0-1,-1 0 1,1 0 0,0 0-75,-1 0 1002,1 0-420,0 2-294,0 19-123,-1-8 14,1-1-1,0 0 0,1 1 0,1-1 0,0 2-178,15 71 538,-17-85-509,0 0 1,0 1-1,0-1 0,0 0 0,1 0 0,-1 0 0,0 1 0,0-1 0,0 0 1,0 0-1,0 0 0,0 0 0,0 1 0,0-1 0,0 0 0,0 0 1,0 0-1,1 0 0,-1 0 0,0 0 0,0 1 0,0-1 0,0 0 1,0 0-1,1 0 0,-1 0 0,0 0 0,0 0 0,0 0 0,0 0 1,1 0-1,-1 0 0,0 0 0,0 0 0,0 0 0,0 0 0,1 0 1,-1 0-31,6-6 488,6-18-399,-7 15 17,-1 1-87,1 0-1,0 1 1,1 0 0,-1 0-1,1 0 1,1 1 0,5-5-18,-7 7-12,0 1 1,0-1 0,0 1 0,1 1 0,-1-1-1,1 1 1,-1 0 0,1 0 0,0 1 0,0 0-1,0 0 1,1 0 11,0 0-19,-1 1 0,1 0 0,0 1 0,-1-1 0,1 1 0,-1 0 0,1 1 0,-1 0 0,0 0 0,1 0 0,-1 1 0,0 0 0,0 0 0,1 1 19,-3-1 9,0 0 1,0 0-1,-1 0 1,1 0-1,-1 1 1,1 0 0,-1-1-1,0 1 1,0 0-1,-1 0 1,1 1-1,-1-1 1,0 0-1,0 1 1,-1 0-1,1-1 1,-1 1-1,0 0 1,0 3-10,0 3 79,-1-1-1,0 0 1,-1 1-1,0-1 1,-1 0 0,0 0-1,0 0 1,-1 0 0,-1 0-1,1 0 1,-2-1 0,1 1-1,-7 7-78,6-9-145,-1 0 0,1 0-1,-2-1 1,1 0 0,-1 0-1,0-1 1,-1 0 145,2-1-716,-1-1 1,1 0 0,-1 0 0,0 0-1,0-1 1,-1 0 0,1-1 0,-6 2 715,-6-1-3168,2-5-928</inkml:trace>
</inkml:ink>
</file>

<file path=ppt/ink/ink2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29.624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10 412 5152,'-4'-2'1053,"-2"-1"2274,6 2-3220,0 1 0,0 0 1,0 0-1,1-1 0,-1 1 0,0 0 0,0 0 0,0-1 0,0 1 0,0 0 0,0-1 1,0 1-1,0 0 0,1 0 0,-1 0 0,0-1 0,0 1 0,0 0 0,1 0 0,-1 0 0,0-1 1,0 1-1,1 0 0,-1 0 0,0 0 0,0 0 0,1 0 0,-1-1 0,0 1 0,0 0 1,1 0-1,-1 0-107,21-13 2061,0 0-1,5-6-2060,16-15 849,10-14-849,80-79 96,-13 10-2005,-87 89 832</inkml:trace>
</inkml:ink>
</file>

<file path=ppt/ink/ink2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34.393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9 360 5824,'-4'-5'2309,"0"3"-1397,3 2 491,1 0-342,0 0 144,3 0-933,-1 1 1,0-1-1,0 0 0,1 0 0,-1 0 0,0 0 0,1 0 1,-1-1-1,0 1 0,0-1 0,1 1 0,0-1-272,5-1 414,7 0-189,1 1 0,-1 1-1,10 1-224,8 0 46,41-3 74,73-12-120,73-21-13,-111 16-78,788-114 214,-623 89-321,68-29 198,-329 69-141,0 0 0,-1 0-1,0-1 1,10-6 141,-44 15-3589,0 4 1424,-4 0-3419</inkml:trace>
</inkml:ink>
</file>

<file path=ppt/ink/ink2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34.762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49 21 8960,'-3'-2'391,"0"0"0,0 0 1,-1 0-1,1 1 1,0-1-1,-1 1 0,1 0 1,-1 0-1,0 0 0,1 0 1,-1 1-1,1 0 1,-1-1-392,71-1 1270,-31 0-1046,-1 2-1,4 1-223,19 5 51,-1 3 1,1 2 0,52 17-52,-97-24-1,-1 0 0,0 1 1,-1 0-1,1 1 1,-1 1-1,0-1 0,2 4 1,-9-8 9,-1 1 0,0-1 0,-1 1 0,1 0 0,0 0 0,-1 0 0,0 0 0,1 1 0,-1-1-1,-1 0 1,1 1 0,0 0 0,-1-1 0,0 1 0,1 0 0,-2 0 0,1-1 0,0 1 0,-1 0 0,0 0 0,0 0-1,0 0 1,0 0 0,0 0 0,-1 2-9,-2 4 38,0 0 1,-1-1-1,0 1 0,0-1 1,-1 1-1,0-1 0,-1-1 0,0 1 1,0-1-1,-1 0 0,-5 5-38,-13 11-504,-1-1 1,-24 17 503,-63 45-5195,63-46 2454</inkml:trace>
</inkml:ink>
</file>

<file path=ppt/ink/ink2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35.630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0 113 7456,'14'1'5568,"11"-3"-3782,25-8-1172,-49 10-534,240-55 218,-210 46-342,1-1-1,9-6 45,-22 9-503,-1 2 45</inkml:trace>
</inkml:ink>
</file>

<file path=ppt/ink/ink2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36.182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30 215 7968,'-21'-19'4074,"20"18"-3973,0 0 0,0 0-1,0-1 1,0 1-1,1 0 1,-1-1 0,0 1-1,1 0 1,0-1 0,-1 1-1,1-1 1,0 1-1,-1 0 1,1-1 0,0 1-1,0-1 1,0 1 0,0-1-1,0 1 1,1-1 0,-1 1-1,0-1 1,1 0-101,1-5 348,-1 1 0,1 0 0,0 0 0,3-5-348,0 1 103,1 0 0,1 1 1,0-1-1,0 2 0,0-1 1,1 1-1,1 0 0,2-2-103,-5 5-1,0 1-1,0-1 0,1 1 0,0 0 1,0 0-1,0 1 0,0 0 0,1 0 0,-1 1 1,1 0-1,-1 0 0,5 0 2,-8 2 2,0 0-1,0 0 1,1 0 0,-1 1-1,0 0 1,0-1 0,0 2-1,0-1 1,0 0 0,0 1-1,0 0 1,0 0 0,0 0-1,-1 0 1,1 0 0,-1 1-1,0 0 1,0-1 0,0 1-1,0 1 1,0-1 0,0 0-1,1 3-1,0 0-5,-1 0-1,0 0 0,0 0 0,0 0 1,-1 1-1,1-1 0,-2 1 0,1 0 0,-1-1 1,0 1-1,0 0 0,-1 0 0,0 0 0,0 1 6,0 5 118,-1-1-1,-1 1 0,0-1 1,-1 0-1,0 0 0,-1 0 1,-3 8-118,-9 10 138,11-21 8,0 1 1,0 0-1,1 0 0,0 0 0,-2 7-146,6-16 14,0 0-1,0-1 1,0 1-1,0 0 1,0 0-1,0-1 1,0 1 0,0 0-1,0-1 1,0 1-1,0 0 1,0-1-1,0 1 1,1 0-1,-1-1 1,0 1 0,1 0-1,-1-1 1,0 1-1,1-1 1,-1 1-1,1-1 1,-1 1-1,1-1 1,-1 1 0,1-1-1,-1 1 1,1-1-1,-1 0 1,1 1-1,-1-1 1,1 0-1,0 1 1,-1-1 0,1 0-1,0 0 1,-1 0-1,1 1 1,0-1-1,0 0-13,3 0 36,-1 0-1,1 1 0,0-2 1,-1 1-1,1 0 0,0-1 0,1 0-35,24-6 89,0-2-1,-1 0 1,0-2-1,0-2-88,108-56-778,-78 38-1150,-9 6 393</inkml:trace>
</inkml:ink>
</file>

<file path=ppt/ink/ink2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40.010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327 1423 6816,'0'-8'2051,"0"12"-561,0-3-887,0-2-183,-1 0 1,1 0-1,0 0 1,0 0-1,0 0 1,-1 0-1,1 0 1,0 0-1,-1 0 1,1 0-1,-1 0 1,0 0-421,1 0 136,-1 0 0,1 0 1,-1 0-1,1-1 0,-1 1 1,1 0-1,-1 0 1,1 0-1,0 0 0,0-1 1,0 1-1,0-1-136,3-56 1914,-1 42-1495,-1-1 0,0 0 0,-2 0-1,-1-10-418,-63-373 1398,42 234-1106,-8-46-72,17 149-318,-3 0 0,-3 2 0,-13-28 98,22 60-1,2 0-1,0 0 0,-1-20 2,8 38-66,1 0 0,0 1 1,1-6 65,0 15-75,0 1-32,0 0-213,-5 9-1445,0-5 312,1 0 0,0 0 1,-1 0-1,0 0 0,-5 2 1453,-15 11-6277,12-5 2352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34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279 1068 4640,'4'-2'4484,"-10"4"-2942,-10 8-909,12-6-417,-2 0-1,1-2 1,-4 3-216,-15 5 512,-44 16 534,58-23-834,1-2 0,-1 2 0,0-3 1,1 1-1,-1-2-212,7 1 64,1 0 0,-1 0 0,0 0 0,1 0 0,-1-1 0,1 0 0,-1 0 0,1 0 0,-1 0 0,1 0 0,-1-1 0,1 0 0,0 1 0,0-1 0,0 0 0,0-1 0,-1 1 0,2 0 0,-2-3-64,-1 0 97,1-1-1,1 0 1,-1 0 0,0-1 0,1 1-1,0-1 1,-1-4-97,-2-8 40,2-1 0,0 1-1,1 0 1,0-1 0,1 0-1,1 1 1,0-1 0,1 0-1,2-16-39,4-4 67,0 1 0,3-5-67,7-17-59,7-13 59,-12 41-62,2 2-1,13-23 63,-14 27 24,4-12 178,7-22-202,-14 30-5,0-1 0,-2-1-1,-1 0 1,-1 0 0,0-1-1,-3 0 1,1-15 5,-3 43 16,-1 0-27,0 0 0,0 0-1,0-5 12,0 10-3,0 0 0,0-1 0,0 1 0,-1 0-1,1 0 1,0 0 0,0-1 0,-1 2-1,1-2 1,0 2 0,-1-2 0,1 1 0,-1 1-1,0-2 1,1 2 0,-1-1 0,0 0-1,1 0 1,-1 1 0,1-1 0,-1 0 3,0 1-6,1-1-1,-1 1 1,0-1 0,1 0 0,-1 1 0,0 0 0,1 0-1,-1 0 1,0 0 0,1-1 0,-1 1 0,1 0 0,-2 0-1,2 0 1,-1 0 0,1 0 0,-1 1 0,0-1 0,1 0-1,-1 0 1,0 0 6,1 1 10,-1-1-1,0 1 1,0 0-1,1-1 0,-1 2 1,1-2-1,-1 1 1,1 0-1,-1 0 1,1 0-1,-1 0 0,1-1 1,0 2-1,-1-1 1,1 0-1,-1 0-9,0 29-123,0-27 133,1 0 0,0 0 0,0 0 0,-1 0 0,2 0-1,-1 2-9,0 9-53,0-12 48,1-1 1,-1 2-1,0-1 1,1-1 0,-1 1-1,1 0 1,0 0-1,-1-1 1,1 1-1,0-1 1,0 1-1,-1 0 1,1-1 0,0 0-1,1 2 5,0-1 2,-1 0 1,1 1-1,-1-1 0,1 1 0,-1 0 0,0-1-1,3 8-15,0 0 1,0-1 0,3 5 13,7 15-120,11 38 122,9 18 6,-19-52-25,-7-17-4,-1 1 0,0 1 0,2 9 21,1 12 52,3 26-52,0 2-30,-2-22 30,-1-3 10,4 31-10,-13-67 1,-1 0 0,0 0 0,1 1 0,-2-1 0,1 0 0,0 0-1,-2 1 1,1-2 0,0 2 0,0-2 0,0 1 0,-1 1 0,0-2 0,0 0 0,0 1-1,-1-1 1,0 1 0,-1 2-1,-1 0 27,-1 1 0,0-1 1,0 0-1,0 0 0,-5 4-27,6-8 20,1-1 0,0 1 0,-1-1 0,1 0 0,-1-1 0,0 0 0,1 0 0,-1-1 0,0 1 0,-4-1-20,-3 1-33,-20 3-883,19 2 415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30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98 35 4800,'0'-2'384,"3"-14"1640,-3 15-1886,1 0-1,-1 1 0,0-1 1,0 0-1,0 0 0,0 1 1,0-1-1,0 0 0,-1 1 1,1-1-1,0 0 1,0 0-1,0 1 0,0-1 1,0 0-1,-1 1 0,1 0 1,-1-1-1,1 0 1,0 0-1,-1 1 0,1 0 1,0-1-138,-20 50 805,11-30-780,1 1 1,0-1-1,1 2 0,-4 14-25,-3 13 96,-5 25 54,19-73-145,0 0 1,0 0 0,0 1-1,0-1 1,-1 0 0,1 0-1,0 0 1,0 0 0,0 0-1,0 0 1,0 0 0,0 0-1,0 1 1,0-1-1,0 0 1,0 0 0,0 1-1,0-1 1,0 0 0,0 0-1,0 1 1,0-1 0,0 0-1,0 0 1,0 0 0,0 0-1,0 0 1,1 0 0,-1 0-1,0 1 1,0-1 0,0 0-1,0 0 1,0 0 0,0 0-1,0 1 1,0-1 0,0 0-1,0 0 1,0 0 0,1 0-1,-1 0 1,0 0 0,0 0-1,0 0 1,0 0-1,0 0 1,0 0 0,0 0-1,1 0 1,-1 0 0,0 0-1,0 0 1,0 0 0,0 0-1,0 0 1,0 0 0,1 0-1,-1 0-5,10-2 530,-6 0-412,39-10 5,135-39-145,-170 49 113,13-4-162,18-10 71,-35 14 116,1 0-1,0-1 0,-1 0 1,0 0-1,1 0 0,-1-1 1,0 1-1,-1-2 0,1 1 1,3-5-116,-7 9 31,1-1 0,-1 0 0,1 1 0,-1-1 0,1 0 0,-1 0 0,0 0 0,1 0 0,-1 1 0,0-2 1,1 1-1,-1 0 0,0 0 0,0 1 0,0-2 0,0 1 0,0 0 0,0 0 0,0 0 0,0 0 0,0 0 0,0 0 1,0 0-1,0 0 0,0-1 0,0 2 0,-1-1 0,1 0 0,0 0 0,-1 0 0,1 0 0,0 0 0,-1 0 0,1 1 1,-1-2-32,-3-3 50,1 0 0,-1 1 0,0 0 0,0-1 0,0 2 0,-1-1 0,1 1 1,-1 0-1,1 0 0,-4-1-50,-6-3 47,1 2 141,-10-5-188,-26-1-112,-16-1 112,64 12 0,-23 0-1,9 1-910,9 0-2209,3 4 848</inkml:trace>
</inkml:ink>
</file>

<file path=ppt/ink/ink3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40.541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32 563 7136,'-18'-8'2236,"18"8"-2206,0 0 1,-1-1-1,1 1 0,0 0 0,-1 0 1,1 0-1,0 0 0,-1 0 0,1 0 1,-1 0-1,1 0 0,0 0 0,-1 0 1,1 0-1,0 0 0,-1 0 0,1 0 1,-1 0-1,1 0 0,0 0 0,-1 0 1,1 0-1,0 0 0,-1 1 1,1-1-1,0 0 0,-1 0 0,1 1 1,0-1-1,-1 0 0,1 0 0,0 1 1,0-1-1,-1 0 0,1 1 0,0-1 1,0 0-1,-1 1 0,1-1 0,0 0 1,0 1-1,0-1 0,0 0 0,0 1 1,0-1-1,0 1 0,0-1 0,0 0 1,0 1-1,0-1-30,0 0 187,1 0 639,8-6-49,0 1 1,-1-2-1,1 1 0,-1-1 0,-1 0 0,2-2-777,20-19 478,-7 9-341,0-2 0,-2-1 0,-1 0-1,0-1 1,-2-2 0,-1 1 0,-1-2-1,-1 0 1,-1-1 0,-1 0-1,0-8-136,13-32 507,13-22-507,-37 87 14,0-1-1,0 1 1,1-1 0,-1 1-1,1 0 1,-1-1 0,1 1-1,0 0 1,0 0-1,0 0 1,0 0 0,0 1-1,1-1 1,1 0-14,-3 1 2,1 1 0,-1-1 1,0 1-1,1 0 0,-1-1 0,1 1 0,-1 0 1,1 0-1,-1 0 0,1 0 0,-1 1 0,1-1 1,-1 0-1,0 0 0,1 1 0,-1-1 1,1 1-1,-1 0 0,0-1 0,0 1 0,1 0 1,-1 0-1,0-1 0,0 1 0,0 0 1,0 0-1,1 1-2,51 52 91,-35-34-107,0-1 0,2-1 0,0-1-1,11 7 17,-3-7-1423,18 8 1423,31 12-4726,-11-5-1375,-33-14 2096</inkml:trace>
</inkml:ink>
</file>

<file path=ppt/ink/ink3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41.480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4 90 4992,'-4'-1'3777,"5"0"-1293,12-4-311,17-3-1439,4-1-291,24-9-443,5-2-81,11-3-1615,-56 19 614</inkml:trace>
</inkml:ink>
</file>

<file path=ppt/ink/ink3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42.184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13 65 5568,'-7'2'2206,"7"-2"-2193,0 0 0,-1 0 1,1 0-1,0 0 0,0 0 1,0 1-1,0-1 0,0 0 1,0 0-1,0 0 0,0 0 1,-1 0-1,1 0 0,0 0 1,0 0-1,0 0 0,0 0 0,0 0 1,-1 0-1,1 0 0,0 0 1,0 0-1,0 0 0,0 0 1,0 0-1,0 0 0,-1 0 1,1 0-1,0 0 0,0 0 1,0 0-1,0 0 0,0 0 1,-1 0-1,1 0 0,0 0 1,0 0-1,0 0 0,0-1 1,0 1-1,0 0 0,0 0 1,0 0-1,-1 0 0,1 0 0,0 0 1,0 0-1,0-1 0,0 1 1,0 0-1,0 0 0,0 0 1,0 0-14,14-9 2704,-6 2-2513,0 1 0,1 0 1,-1 1-1,1 0 1,0 0-1,0 1 0,1 0 1,-1 1-1,1 0 0,10-1-191,-13 2-6,0 1-1,0 0 0,0 1 0,0-1 0,0 2 0,1-1 0,-1 1 0,0 0 0,0 0 0,0 1 0,0 0 0,-1 0 0,1 1 0,0-1 0,-1 2 0,2 0 7,-2 0 39,1 0 1,-1 1-1,0 0 0,0 0 0,-1 1 0,0-1 1,0 1-1,0 0 0,-1 1 0,1-1 0,1 5-39,-4-6 85,-1-1-1,1 0 1,-1 1-1,1-1 1,-1 1-1,0-1 1,-1 1 0,1-1-1,-1 1 1,0 0-1,0-1 1,-1 1-1,1 0 1,-1-1-1,0 1 1,0-1-1,0 1 1,-1-1 0,-1 4-85,-1 1 154,-1 1 1,0-1 0,0 0-1,-1-1 1,0 1 0,-3 3-155,8-12 8,1 1 1,0-1-1,-1 1 1,1-1-1,0 1 1,-1-1 0,1 1-1,-1-1 1,1 0-1,-1 1 1,1-1 0,-1 0-1,1 1 1,-1-1-1,1 0 1,-1 0-1,1 1 1,-1-1 0,0 0-1,1 0 1,-1 0-1,1 0 1,-1 0 0,1 0-1,-1 0 1,0 0-1,1 0 1,-1 0-1,1 0 1,-1 0 0,0 0-1,1 0 1,-1-1-1,1 1 1,-1 0 0,1 0-1,-1-1 1,1 1-1,-1 0 1,1-1-1,-1 1-7,1-1-4,0 0 1,1 0 0,-1 0-1,0 1 1,1-1 0,-1 0-1,1 0 1,-1 1 0,1-1-1,-1 0 1,1 0 0,-1 1-1,1-1 1,0 1 0,-1-1 0,1 1-1,0-1 1,0 1 0,-1-1-1,1 1 1,1-1 2,-2 1 1,10-6-20,0 1 0,1 0 0,-1 0 0,1 1 1,0 1-1,0 0 0,2 0 19,15-2-62,0 0 0,10 2 62,-31 2-2,0 1 0,1 0 1,-1 1-1,0 0 1,0 0-1,1 0 1,-1 1-1,0 0 1,0 0-1,6 4 2,-11-5 7,1 0-1,-1 1 0,1-1 1,-1 1-1,0-1 0,0 1 1,0 0-1,0 0 1,0 0-1,0 0 0,0 0 1,-1 1-1,1-1 0,-1 1 1,0-1-1,0 1 1,0-1-1,0 1 0,0-1 1,0 1-1,0 0 0,-1 0 1,0-1-1,1 1 1,-1 0-1,0 0 0,0-1 1,-1 1-1,1 0 0,-1 0-5,-1 9 48,-1 0 1,0 0-1,-1 0 1,-1 0-1,0 0 1,0-1-1,-1 0 1,-1 0-1,0-1 1,0 0-1,-1 0 1,0-1-1,-1 0 1,0 0-50,-5 4-27,0-2-1,-1 1 1,0-2 0,-1 0 0,0-1-1,0 0 1,-1-2 0,0 0-1,-5 1 28,-6 0-553,-1 0-1,0-2 1,-13 0 553,20-4-2276,-1-1-1,-18-1 2277,-1-3-2250</inkml:trace>
</inkml:ink>
</file>

<file path=ppt/ink/ink3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1:55.766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18 381 6464,'-13'-53'2917,"11"45"-2769,1-1 1,0 0-1,1 1 1,0-1-1,0 0 1,1 1-1,0-1 1,0 0-1,1 1 0,0-1 1,1 1-1,0 0 1,0 0-1,0 0 1,1 0-1,1 1 1,-1-1-1,1 1 0,0 0 1,1 0-1,0 1 1,0 0-1,0 0 1,3-2-149,-7 6 1,0 1 1,0 0 0,-1 0 0,1-1 0,0 1-1,0 0 1,0 1 0,0-1 0,0 0 0,1 1-1,-1-1 1,0 1 0,0-1 0,0 1 0,0 0 0,1 0-1,-1 0 1,0 0 0,0 1 0,0-1 0,0 1-1,2-1-1,-1 2-10,1 0 0,-1 0 0,1 0 0,-1 1 0,0-1 0,0 1 1,0 0-1,0-1 0,0 1 0,-1 1 0,1-1 0,-1 0 10,5 7 6,-1 0 1,0 1-1,-1-1 1,0 1-1,0 1 0,-1-1 1,1 6-7,4 21 489,2 25-489,-4-22 420,3 5-420,-4-23 76,1-1 0,0 0 0,2-1 0,1 0 0,0 0 0,5 4-76,-10-17 40,1 1 0,0-1 1,1 0-1,0-1 1,0 1-1,1-1 0,0-1 1,0 1-1,0-1 1,1-1-1,0 0 0,0 0 1,0-1-1,0 0 1,2 0-41,-7-3 45,0 1 0,1-1 1,-1-1-1,1 1 0,-1-1 0,1 0 1,-1 0-1,1 0 0,-1 0 1,1-1-1,-1 0 0,1 0 1,-1 0-1,0 0 0,1-1 1,-1 0-1,0 0 0,0 0 1,0 0-1,0 0 0,-1-1 1,1 0-1,-1 0 0,1 0 0,-1 0 1,2-3-46,3-3 53,-1-1-1,0 0 1,-1-1 0,0 1 0,-1-1-1,0 0 1,0 0 0,-1-1 0,1-6-53,4-16 19,-2-1 0,-2 1 0,-1-1 1,-1-1-1,-3-23-19,0 49 20,-1-1-1,-1 1 1,0-1 0,0 1 0,-1 0 0,0 0-1,-1 0 1,0 1 0,-1-1 0,0 1 0,-4-6-20,6 10 18,-1 0 0,0 1 0,1-1 0,-1 1 0,-1 0 0,1 1 0,0-1 0,-1 1 0,0 0 0,0 0 0,0 0 0,0 0 1,0 1-1,-1 0 0,1 0 0,-1 1 0,1-1 0,-1 1 0,0 0 0,0 1 0,-3 0-18,18-1-32,1 0 0,-1-1 0,0 0 1,0-1-1,0 1 0,0-2 0,7-3 32,73-37-1543,-53 25 35,36-21-5596</inkml:trace>
</inkml:ink>
</file>

<file path=ppt/ink/ink3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1:57.100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37 328 4480,'-1'-6'437,"0"-1"1,0 0-1,1 0 0,0 1 0,0-1 1,0 0-1,1 0 0,0 1 1,0-1-1,1 1 0,1-2-437,-3 6 136,1 0 0,0 1 0,-1-1 0,1 1 0,-1-1 0,1 0 0,-1 1 0,0-1 0,0 0 0,0 1 0,0-1 0,0 0 0,0 0 0,0 1 0,0-1 0,-1 0 0,1 1 0,-1-1 0,1 0 0,-1 1 0,0-1 0,1 1 0,-1-1 0,0 1 0,0-1 0,0 1 0,0 0 0,0-1 0,-1 1 0,1 0 0,0 0 0,-1-1-136,0 2 294,-7 9-86,7-6-213,0 0 1,0 0 0,0 0 0,1 0-1,-1 1 1,1-1 0,0 0-1,0 1 1,0-1 0,0 1 0,0-1-1,1 3 5,-1 7 141,0 1 1,2 9-142,0-1 121,-2 11 14,1 24 593,4 15-728,-3-55 52,2 1 1,0-1 0,1 1-1,1-1 1,0 0-1,2 2-52,-5-15 42,0 0-1,0 0 1,0 0-1,0 0 0,1 0 1,-1-1-1,1 0 1,0 1-1,0-1 1,1 0-1,-1 0 1,0-1-1,1 1 0,0-1 1,-1 1-1,1-1 1,0 0-1,0-1 1,0 1-1,1-1 1,3 1-42,-4-1 16,0-1 0,0 0-1,0 0 1,0 0 0,0 0 0,0-1 0,0 0 0,0 0 0,0 0 0,0 0 0,0 0 0,0-1 0,-1 0 0,1 0 0,0 0 0,-1 0 0,0 0 0,1-1 0,-1 0 0,0 1 0,0-1 0,-1 0-1,3-3-15,2-3 27,-1 0 0,0 0 0,-1-1-1,0 0 1,0 0 0,2-10-27,5-16-103,1-16 103,-1 4-52,20-53 25,-31 100-107,0 6 62,2 15 57,1 14 103,0-23-39,1 1 0,0-1 0,0 0 0,1 0 0,1 0 0,0-1 0,0 0 0,1-1 0,0 1 0,7 5-49,-4-5 42,0 0 0,1 0 0,1-1 0,-1-1 0,1 0 0,1-1 0,0 0 0,7 2-42,-16-7 55,0 0 0,0-1 0,1 0-1,-1 0 1,0 0 0,0 0 0,0-1-1,1 0 1,-1 0 0,1-1-55,-3 1 45,-1-1 0,1 1 0,0-1 0,-1 0 1,1 0-1,-1 0 0,1 0 0,-1-1 0,0 1 0,0-1 1,1 1-1,-1-1 0,0 0 0,0 0 0,-1 0 0,1 0 1,0 0-1,-1 0 0,1 0 0,0-2-45,2-3 67,-1-1-1,0 1 1,-1-1-1,0 1 1,0-1-1,0 0 1,-1 1-1,-1-1 1,1 0-1,-1-5-66,-1-7 68,0 0 0,-2 1 0,-3-14-68,1 10-62,-1-1 0,-1 1-1,-1 1 1,-1-1 0,-1 1-1,-1 1 1,-1 0 0,-1 0-1,0 1 1,-2 1 0,0 0-1,-1 2 1,-1-1 0,-1 2-1,0 0 1,-21-13 62,37 27-326,-1 0 0,1 1 0,-1-1 0,0 1 1,0-1-1,0 1 0,0 0 0,0 0 0,0 0 0,0 0 0,-1 1 0,1-1 0,0 1 0,0 0 0,0 0 0,-1 0 1,1 0-1,-3 1 326,3 1-1147,-1-1 1,1 1 0,0-1 0,0 1 0,0 0 0,-2 2 1146,5-4-19</inkml:trace>
</inkml:ink>
</file>

<file path=ppt/ink/ink3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45.514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67 1369 6464,'0'0'73,"0"0"1,0 0-1,-1 0 1,1 1-1,0-1 0,0 0 1,0 0-1,0 0 1,0 0-1,0 1 1,-1-1-1,1 0 1,0 0-1,0 0 0,0 1 1,0-1-1,0 0 1,0 0-1,0 1 1,0-1-1,0 0 1,0 0-1,0 0 0,0 1 1,0-1-1,0 0 1,0 0-1,0 1 1,0-1-1,0 0 0,0 0 1,1 0-1,-1 1 1,0-1-74,1 4 948,-1-3-89,5-9 1935,-4 6-2542,1-1 1,-1 0-1,0 1 0,1-1 0,-1 0 0,0 0 0,-1 0 0,1 0 1,0 0-1,-1-1-252,2-4 257,3-17 222,0 1 0,-2-1 0,-1 0 0,-1 0 0,-1-3-479,-2-18 234,-2 1 1,-6-19-235,2-2 25,3 1 0,4-1 1,1 0-1,4-1-25,2-55 128,-8 92-171,-1 0 0,-1 0 0,-1 0 43,-7-51 177,10 43-123,2-24-54,0 27-19,0 0 0,-3-2 19,-1-42-5,2 59-74,2 1 1,0-2 78,1-5-515,-14 31-1986,-2 2-267,-2 0 864</inkml:trace>
</inkml:ink>
</file>

<file path=ppt/ink/ink3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45.949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4 312 4896,'-1'0'63,"1"0"0,0 0 1,0 0-1,0 0 0,-1 1 0,1-1 1,0 0-1,0 0 0,0 0 0,-1 1 1,1-1-1,0 0 0,0 0 1,0 1-1,0-1 0,0 0 0,-1 0 1,1 1-1,0-1 0,0 0 0,0 0 1,0 1-1,0-1 0,0 0 0,0 1 1,0-1-1,0 0 0,0 0 1,0 1-1,0-1 0,0 0 0,0 0 1,1 1-1,-1-1 0,0 0 0,0 0 1,0 1-1,0-1 0,0 0 0,0 0 1,1 1-1,-1-1 0,0 0 0,0 0 1,0 0-1,1 1 0,-1-1 1,0 0-1,0 0 0,1 0-63,-1 0 149,1 1-1,-1-1 1,1 0-1,-1 0 1,1 0 0,-1 0-1,1 0 1,-1 0-1,1 0 1,-1 0-1,1 0 1,-1 0-1,0 0 1,1 0 0,-1 0-1,1-1 1,-1 1-1,1 0 1,-1 0-1,1 0 1,-1-1 0,1 1-1,-1 0 1,0-1-1,1 1 1,-1 0-1,0-1 1,1 1 0,-1 0-149,18-25 961,-1-1 1,-2 0 0,5-10-962,0-4 279,2 1 0,1 1 0,9-10-279,-25 39 104,-5 6-55,1-1 1,-1 0-1,1 1 0,0 0 1,0 0-1,0 0 0,1 0 1,-1 0-50,-2 2 7,0 1 0,-1 0 0,1-1 0,0 1 1,0 0-1,-1 0 0,1-1 0,0 1 0,0 0 0,-1 0 1,1 0-1,0 0 0,0 0 0,0 0 0,-1 0 1,1 0-1,0 0 0,0 1-7,1-1 2,-1 1-1,1 0 1,-1 0 0,0 0 0,1-1-1,-1 1 1,0 1 0,0-1 0,0 0 0,0 0-1,0 0 1,0 0 0,0 1-2,11 18 17,0 0 0,-2 1-1,0 0 1,-2 1 0,2 7-17,0 0-3274,2 0 0,7 12 3274,-3-17-3365,-2-7-635</inkml:trace>
</inkml:ink>
</file>

<file path=ppt/ink/ink3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46.642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16 115 9056,'-9'-2'1802,"3"1"24,5-2-878,2 2-898,0 1 0,0-1 0,0 1 0,0 0 0,0 0 0,0-1 0,0 1 0,0 0 0,0 0 0,1 0 0,-1 0 0,0 0 0,0 1-50,9-1 406,49-10 768,-36 7-1098,0 0-1,-1-2 1,1-1 0,3-2-76,-6 1-140,-1-1 116,0 1-1,5-5 25,-17 9-836,-1-1 0,0 0 1,0-1-1,0 1 0,0-2 836,7-5-6165</inkml:trace>
</inkml:ink>
</file>

<file path=ppt/ink/ink3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47.122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9 175 7712,'0'-1'100,"0"1"0,0 0 0,0-1 0,0 1 0,0 0 0,0-1 1,0 1-1,0 0 0,0-1 0,0 1 0,-1 0 0,1-1 0,0 1 0,0 0 0,0 0 1,-1-1-1,1 1 0,0 0 0,0 0 0,-1-1 0,1 1 0,0 0 0,0 0 0,-1 0 0,1-1 1,0 1-1,-1 0 0,1 0 0,0 0 0,-1 0 0,1 0 0,0 0 0,-1 0 0,1 0 1,0 0-1,-1 0-100,0-1 428,3-10 409,-1 0 0,1 0 1,1 0-1,0 0 0,4-8-837,-5 12 109,1 1-1,0 0 0,0 0 1,0 0-1,1 0 0,0 0 1,1-1-109,-2 4 11,0 0 0,0 0 0,1 1 0,-1-1 0,1 1 0,0-1 0,-1 1 0,1 0 0,0 0 0,0 1 0,0-1 0,1 1-11,6-2-20,1 0 0,-1 0 0,1 2 0,0-1 0,0 1 1,-1 1-1,1 0 0,0 1 0,0 0 0,0 1 0,9 3 20,-15-4-1,1 1 1,-1 1-1,0-1 0,0 1 0,-1 0 1,1 1-1,-1-1 0,1 1 1,-1 0-1,0 0 0,0 1 0,-1-1 1,0 1-1,1 0 0,-1 1 1,-1-1-1,1 1 0,-1-1 0,0 1 1,-1 0-1,1 0 0,-1 1 1,3 8 60,-2 0 1,1 1-1,-2-1 0,0 1 1,-1-1-1,-1 1 0,0 0 1,-1-1-1,-1 1 0,-1 3-60,-1 3 47,-2-1 0,0 1 0,-1-1 0,-1-1 0,-1 1 0,-11 16-47,9-19 260,0-1-1,-2-1 0,0 0 0,-1-1 0,-3 3-259,17-18 18,-1 1-1,1-1 1,-1 1-1,1-1 0,-1 1 1,1-1-1,-1 1 1,1 0-1,0-1 0,-1 1 1,1-1-1,0 1 1,0 0-1,-1-1 0,1 1 1,0 0-18,0 0 6,0-1 0,0 0 0,0 0 0,0 1 0,1-1 0,-1 0 0,0 0 0,0 0 0,0 1 0,0-1 0,0 0 0,1 0 1,-1 1-1,0-1 0,0 0 0,0 0 0,1 0 0,-1 0 0,0 0 0,0 1 0,1-1 0,-1 0 0,0 0 0,0 0 0,1 0 0,-1 0 0,0 0 0,0 0-6,25 1 170,-18-1-121,10-1 24,1 0 1,-1-1-1,0-1 1,0-1-1,9-3-73,24-10-273,7-4 273,-7 1-1539,3 2 1539,48-14-5872,-61 17-549</inkml:trace>
</inkml:ink>
</file>

<file path=ppt/ink/ink3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1:52.701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17 396 5632,'-2'-3'382,"0"0"-1,0 0 1,1 0 0,-1 0-1,1-1 1,0 1 0,-1 0 0,2-1-1,-1 1 1,0 0 0,1-1-1,-1 1 1,1-1 0,0 1 0,0-1-1,0 1 1,1-1 0,-1 1-1,1-1 1,1-2-382,2-7 440,1 0-1,1 1 1,0 0 0,7-10-440,5-12 399,4-8-100,13-20-299,-25 46-3,1 0-1,0 2 1,1-1 0,1 1-1,5-4 4,-15 16-1,0-1-1,0 0 0,0 1 1,1 0-1,-1 0 0,0 0 1,1 0 1,-3 2-1,0 0 1,0-1-1,-1 1 1,1 0-1,0 0 1,-1 0-1,1 0 1,0 0-1,0 0 1,-1 0-1,1 0 1,0 0-1,-1 0 1,1 0-1,0 1 1,-1-1-1,1 0 1,0 0-1,-1 1 1,1-1-1,0 1 1,-1-1-1,1 0 1,-1 1-1,1-1 1,0 1-1,-1-1 1,0 1 0,1 0-1,-1-1 1,1 1-1,-1-1 1,0 1-1,1 0 1,-1-1-1,0 1 1,1 0-1,-1-1 1,0 1-1,0 0 1,0-1-1,0 2 1,3 10 0,-1 0-1,-1 1 0,0 0 1,0-1-1,-2 1 0,0 8 1,0-3 63,-2 44 24,0 5 141,3 26-228,1-26 591,-1-27 17,2 8-608,-1-36 102,1 0-1,0 0 0,1 1 1,0-1-1,5 10-101,-4-13 130,-1 1-1,2-1 0,0 0 1,0-1-1,0 1 1,6 5-130,-10-12 14,0-1 0,1 1 0,0-1 1,-1 1-1,1-1 0,0 0 0,-1 0 1,1 0-1,0 0 0,0 0 0,0 0 1,0 0-1,0 0 0,0-1 0,0 1 0,0-1 1,0 0-1,1 0 0,-1 1 0,0-1 1,0 0-1,0-1 0,0 1 0,0 0 0,1-1 1,-1 1-1,0-1 0,0 0 0,0 1 1,0-1-1,-1 0 0,1 0 0,0 0 1,0-1-1,0 1-14,8-7 58,1 0 1,-2 0 0,1-1-1,-1 0 1,5-6-59,40-56 158,-47 62-129,10-17-6,-1 0 1,-1-1-1,-1-1 1,-2 0 0,0-1-1,-1-3-23,9-35-63,-3-1 1,-2-8 62,-10 42-134,-3 30 64,-1 8 12,-1 10 5,-4 36 206,4 48-153,0-47 92,1-36-80,-1-1-1,2 1 1,0-1-1,1 0 1,0 0-1,1 0 0,1 0 1,0 0-1,1-1 1,0 0-1,1 0 1,1-1-1,0 1 0,3 1-11,-9-10-37,1-2-1,-1 1 0,1 0 0,0 0 0,-1-1 1,1 0-1,0 1 0,1-1 0,-1 0 0,0-1 0,1 1 1,-1 0-1,1-1 0,-1 0 0,1 0 0,-1 0 1,1 0-1,0-1 0,0 1 0,-1-1 0,1 0 0,0 0 38,27-4-608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31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544 930 4384,'0'-1'158,"0"1"-102,0 0 0,0-1 0,0 1 0,0 0 0,1 0 0,-1-1 0,0 1 0,0 0 0,0 0 0,0 0 0,0 0 0,0-1 1,0 1-1,0 0 0,0 0 0,0-1 0,0 1 0,0 0 0,0 0 0,0 0 0,0 0 0,0-1 0,0 1 0,0 0 0,0-1 0,0 1 0,0 0 0,0-1 0,0 1 0,0 0 0,0 0 0,0 0 0,-1 0 1,1 0-1,0 0 0,0-1 0,0 1 0,0 0 0,0 0 0,0-1-56,0 1 51,-1 0 0,1 0 0,0 0 0,0 0-1,0 0 1,0 0 0,0 0 0,0 0 0,0 0 0,0 0 0,0 0 0,0 0 0,0 0 0,0 0 0,0 0 0,-1 0 0,1 0 0,0 0 0,0 0 0,0 0 0,0 0-1,0 0 1,0 0 0,0 0 0,0 0 0,0 0 0,0 0 0,0 0 0,0 0 0,-1 0 0,1 0 0,0 0 0,0 0 0,0 0 0,0 0 0,0 0 0,0 0-51,-1 1 176,0 0 0,0-1 0,0 0 1,1 1-1,-1-1 0,0 0 1,0 1-1,0-1 0,0 0 0,0 0 1,0 0-177,-96 1 2916,-66 0-1587,149-2-1194,0 0 1,0-1 0,0-2-1,0 1 1,0-2-1,1 0 1,-1-3-136,5 4 57,1-2-1,0 1 1,0-1 0,0 0 0,0-2-1,1 1 1,0-1 0,0 0 0,1-1-1,0 0 1,-2-3-57,-1-4 42,1-1 0,-1-1 0,3 0 0,-1 0 1,0-1-1,2 0 0,0 0 0,1-1 0,-2-14-42,5 29-10,1-1 1,-1 0-1,1 0 1,0 0-1,1 0 1,-1 1-1,1-1 1,-1 0-1,1 0 0,1 0 10,-1 2-11,0-1-1,0 2 0,1-1 0,-1 0 0,1 0 0,0 0 0,0 1 0,0 0 0,0-1 0,0 1 0,0 0 0,1 0 0,1-1 12,1-1-1,0 1 1,0 0-1,1 1 0,-1-1 0,1 1 0,0 1 1,0-1-1,0 1 0,0 1 0,0-1 0,0 2 1,1-1 0,3 0-37,-1 2 0,1 0 0,-1 0 1,0 1-1,1 0 0,-1 1 1,5 4 36,22 13 74,-30-18 94,-6-4-60,-6-3-48,5 4-47,-1 0 0,0 1 0,1-1 0,-1 0 0,0 1 0,-1-1-13,1 1 25,0 0 1,0 0-1,1-1 1,-1 0-1,0 1 1,0-1-1,0-1-25,-4-2 18,3 3 16,1-1 1,-1 0 0,1 1 0,0-1-1,0-1 1,0 1 0,0 0 0,-1-1-1,2 1 1,-1-1 0,0 0 0,0 1-1,0-3-34,-1-2 25,0-1 0,1-1 0,0 1 0,0 0-1,1 0 1,-1-1 0,1 1 0,1-1-1,-1 1 1,1-1 0,1-4-25,0-10-75,0 0 0,2 1 0,3-17 75,-3 27 4,0 0 0,-1 0 0,2 1 0,0 0 0,0 0-1,1-2-3,-2 6-10,1 0 0,0 0 0,0 0-1,1 1 1,-1 0 0,1 0 0,0 0-1,0 1 1,1 0 10,7-7-13,0 1-1,1 1 0,0 1 1,0 0-1,1 1 0,-1 2 1,1 0-1,0 1 0,13-3 14,-14 6 6,-1 0 0,1 1 0,0 0-1,0 1-5,-10 1-7,0-1-1,1 1 0,-1 1 0,1-1 1,-1 0-1,0 2 0,1-1 1,-2 0-1,2 1 0,-2 0 0,1-1 1,0 2-1,0-1 0,0 3 8,1 0-26,0 0 0,0 2 1,-1-1-1,1 0 0,-2 1 0,1 0 0,-1-1 0,2 5 26,0 3 5,-1 2 0,0-1 0,-1 0 0,1 4-5,-1 4 28,0 1 0,-1-1 0,-1 0 0,0 2-28,-1-22 12,0 5-39,0-1 0,-1 1 0,1-1 0,-2 8 27,1-12 17,1-5 75,1-8 114,0 1-188,0-1 0,0 1-1,1 0 1,0-1 0,0 1 0,0 0-18,0 3 5,0 0-1,0 1 1,0 0 0,1 0 0,-1 0-1,1 0 1,0 0 0,0 0-5,2-2 4,1-2-29,1 1 0,-1-1 0,1 2 0,-1 0 0,1 0 0,0 1 0,1 0 0,-1 1-1,2-1 26,-5 2 0,0 2-1,1 0 1,-1-1-1,0 1 1,1 1-1,-1-1 1,1 1-1,-1 0 1,1 0-1,-1 1 1,1-1-1,-1 1 1,1 1-1,-1-1 1,0 1-1,0 0 1,3 3 0,0-1 0,-1 2 1,0-1-1,0 1 1,0 0-1,-1 1 1,1 0-1,-1 0 1,0 1-1,-1-1 1,0 2-1,2 3 0,-1-1-36,0 1-1,-1-1 0,0 0 1,-1 2-1,0-1 0,-1 0 1,1 1-1,0 7 37,-3-12-5,0-2 0,1 0 0,-2 2-1,1-2 1,0 1 0,-1-1 0,0 1 0,0-1 0,0 1 0,-1 0 5,-1 1 24,0 0 0,0 1 0,0-1 0,-1 0 0,-1-1 0,1 1 0,-1 0-24,-16 21 93,0-2 1,-13 11-94,1-3-323,0-1 0,-6 1 323,20-17-463</inkml:trace>
</inkml:ink>
</file>

<file path=ppt/ink/ink3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03.003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157 181 3648,'-8'1'5018,"6"0"-4857,-1 0-1,1-1 1,-1 1-1,1-1 1,-1 0-1,1 0 1,-1 0-1,1 0 1,-1 0-1,0 0 1,1-1-161,-10-3 256,-1-1 0,1 2 0,-1 0 0,0 0 0,0 1 0,0 1 0,0 0 0,-4 1-256,35 7 405,-8-7-399,1 0 1,-1 0-1,0 0 1,1-1-1,-1-1 1,3-1-7,63-17 4,-65 17-4,35-12 29,0-1 0,12-9-29,-14 7 32,-26 11 0,0 0 0,0-2 0,6-4-32,-14 8-21,-10 8-65,-13 14 12,-133 131 69,135-137-9,0 1 0,0 0 0,2 0 0,-1 1 0,2 0 0,0 0 0,0 1 0,-3 10 14,10-20 8,0 0 1,0 0-1,0 0 1,0 0-1,1 0 1,0 0-1,0 1-8,-1-4 8,1-1 0,0 1 0,0 0 0,0-1 0,0 1 0,0 0 0,0-1-1,0 1 1,0 0 0,1-1 0,-1 1 0,0 0 0,0-1 0,1 1 0,-1 0 0,0-1 0,1 1 0,-1-1 0,0 1 0,1 0-1,-1-1 1,1 1 0,-1-1 0,1 0 0,-1 1 0,1-1 0,-1 1 0,1-1 0,-1 0 0,1 1 0,0-1 0,-1 0 0,1 0-1,0 1 1,-1-1 0,1 0 0,0 0 0,-1 0 0,1 0 0,0 0 0,-1 0 0,1 0 0,0 0 0,-1 0 0,1 0-8,15-4 170,0-1 0,0-1 0,-1 0-170,-1 1 3,-1 0 1,1 0-1,0 2 1,2-1-4,-11 3-14,0 1 1,0 0-1,0-1 1,-1 2-1,1-1 1,0 0 0,0 1-1,0 0 1,-1 0-1,1 1 1,-1-1-1,1 1 1,-1 0 0,3 1 13,1 2-21,0 0 0,-1 0 0,0 0 1,0 1-1,0 0 0,-1 1 0,1-1 1,-2 1-1,1 1 0,2 3 21,-2 0 6,0 0 0,-1 0 0,0 0 0,0 1 0,-2 0 0,1 0 0,0 7-6,7 45-38,-3 0-1,-3 1 0,-2-1 1,-4 10 38,-5 7 61,-4 0 0,-5 3-61,10-56 25,-1 0 0,-1-1 0,-2 0-1,-1 0 1,-8 15-25,13-31 46,0-1-1,-1 0 1,-1 0 0,0 0-1,0-1 1,-1 0 0,0 0-1,0-1 1,-1 0-1,0 0 1,-1-1 0,1-1-1,-1 1 1,-7 2-46,14-8 71,0 1 0,-1-1 0,1 0 0,-1 0 0,1 0-1,-1 0 1,1-1 0,-1 1 0,1-1 0,-1 0 0,1 0 0,-1 0 0,0-1 0,1 1 0,-1-1 0,-2-1-71,3 1 42,1 0 0,-1-1-1,0 1 1,1-1 0,-1 0 0,1 0 0,-1 0 0,1 0 0,0 0 0,0 0 0,0-1 0,0 1 0,0-1 0,1 1 0,-1-1-1,1 0 1,-1 1 0,1-1 0,0 0 0,0 0-42,-2-8 58,0-1 0,1 1 0,0-1-1,1 0 1,0 1 0,1-1 0,1 0 0,-1 1 0,2-1-1,0 1 1,2-10-58,8-20 121,1 0-1,13-25-120,-22 54 3,29-71 25,-3 1-25,5 2 0,2 1 0,10-8-3,146-203-29,-20 31-4512,-143 208 1960,-17 16-2683</inkml:trace>
</inkml:ink>
</file>

<file path=ppt/ink/ink3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05.389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1 358 4800,'0'-3'289,"0"-3"490,-1 1 0,2-1 0,-1 0 0,1 0 0,-1 1 1,2-1-1,-1 0 0,1 1 0,1-5-779,0 4 142,1 0 0,-1 0 0,2 0-1,-1 0 1,0 1 0,1-1 0,0 1 0,1 1 0,2-3-142,9-6-36,0 1 0,12-5 36,-26 15-15,1 0 0,0 1 1,0-1-1,-1 1 0,1-1 0,0 1 0,1 0 0,-1 1 0,0-1 0,0 1 0,0 0 1,0 0-1,0 0 0,1 0 0,-1 1 0,0 0 0,0-1 0,0 2 0,1-1 15,-1 1-3,-1-1 0,0 1 0,1 0 0,-1 0 0,0 0 0,0 0-1,-1 1 1,1-1 0,0 1 0,-1 0 0,1-1 0,-1 1 0,0 0-1,0 1 1,0-1 0,-1 0 0,1 0 0,-1 1 0,1-1 0,-1 1-1,0-1 1,0 4 3,1 12 23,-1 0-1,-1 1 1,-1-1-1,0 0 0,-4 12-22,3-11-37,-7 35 56,-1 0 0,-4-1 1,-1-1-1,-3 0 0,-5 4-19,19-48 41,0 0 1,0-1-1,-5 8-41,8-14 27,0 0 0,0-1 0,0 1 0,-1-1-1,1 1 1,0-1 0,-1 0 0,1 1 0,-1-1 0,1 0 0,-1 0-1,0 0 1,1 0 0,-1 0 0,0-1 0,0 1 0,0 0-1,1-1 1,-1 1 0,0-1 0,-1 0-27,3 0 23,-1 0 0,0 0 1,0 0-1,0 0 0,1-1 0,-1 1 1,0 0-1,0-1 0,1 1 0,-1 0 0,0-1 1,1 1-1,-1-1 0,0 1 0,1-1 1,-1 0-1,1 1 0,-1-1 0,1 1 1,-1-1-1,1 0 0,0 1 0,-1-1 1,1 0-1,0 0 0,-1 1 0,1-1 1,0 0-1,0 0 0,0 0-23,-1-2 24,0 1 0,1-1 0,0 0-1,-1 0 1,1 0 0,1 0 0,-1 0-24,3-12 6,0 0 0,1 0 0,1 0 1,0 1-1,1 0 0,3-4-6,15-29 6,6-3-6,-28 46 0,19-28-5,1 1 0,1 1 0,1 2 0,21-19 5,19-12-28,33-22 28,-67 57 10,-2-2 0,1-2-10,-16 15 5,-1-1 1,-1-1-1,0 0 1,-1-1 0,2-3-6,0-11 17,-11 28-14,-1 0-1,0 1 1,1-1 0,-1 0 0,0 0-1,0 0 1,0 1 0,0-1 0,0 0-1,0 0 1,-1 0 0,1 0 0,0 1-1,-1-1 1,0 0-3,1 1 3,-1 1 0,1-1-1,0 1 1,-1-1 0,1 0 0,-1 1-1,1 0 1,-1-1 0,1 1 0,-1-1-1,0 1 1,1 0 0,-1-1 0,1 1-1,-1 0 1,0-1 0,1 1 0,-1 0-1,0 0 1,1 0 0,-1 0-1,0 0 1,0 0 0,1 0 0,-1 0-1,0 0 1,1 0 0,-1 0 0,0 0-1,1 0 1,-1 1 0,0-1 0,1 0-1,-1 0 1,0 1 0,1-1 0,-1 0-1,1 1 1,-1-1 0,0 1-3,-3 1 31,0 1 1,1 0-1,-1 0 0,0 0 1,-1 2-32,-5 6 5,1-1 1,1 1-1,-1 1 0,2 0 1,0 0-1,0 0 0,1 1 1,0 0-1,1 0 0,1 1 1,0-1-1,1 1 0,1 0 1,0 0-1,0 7-5,1-3 64,1 1 0,1-1 0,1 0 0,1 0 0,0 1 0,1-2 0,1 1 0,1 0 0,0-1 0,2 0 1,1 1-65,-4-9 37,0 0 0,1 0 1,0 0-1,1-1 0,0 0 1,0-1-1,1 1 0,0-1 1,3 1-38,-4-3-3,0 0 1,1-1 0,-1 0 0,1-1-1,0 0 1,0 0 0,0-1-1,0 1 1,1-2 0,-1 1-1,1-1 1,2-1 2,40-2-922,-3-6 234</inkml:trace>
</inkml:ink>
</file>

<file path=ppt/ink/ink3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10.855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18 12 4896,'-18'-11'2693,"31"19"3790,15 14-4356,18 14-2305,100 55 367,-60-41-165,-36-19-47,-1 2 0,-2 2 0,29 28 23,19 25-115,77 55 115,-128-111 8,1-2 0,2-2 0,0-2 0,2-2 0,28 8-8,43 9 4,37 14-66,-127-43 74,-1 2 0,-1 1 0,0 1 0,4 4-12,17 19 39,-1 2 1,-3 2 0,28 34-40,-49-51 25,22 17 5,1-3 0,2-1 0,35 20-30,-66-48 17,0-1 0,1-1-1,10 4-16,-9-5-7,-1 1-1,-1 1 0,3 2 8,-21-12-26,0 0 0,0 0 0,0 0 0,0 0 0,1 0 0,-1 0 0,0 0 0,0 0 0,0 0-1,0 0 1,1 0 0,-1 1 0,0-1 0,0 0 0,0 0 0,0 0 0,0 0 0,0 0 0,1 1 0,-1-1 0,0 0 0,0 0 0,0 0 0,0 0 0,0 1 0,0-1 0,0 0 0,0 0 0,0 0 0,0 1 0,0-1 0,0 0 0,0 0 0,0 0 0,0 1 0,0-1-1,0 0 1,0 0 0,0 0 0,0 0 0,0 1 0,0-1 0,0 0 0,0 0 0,-1 0 26,-6 4-1823,4-3 1511,-10 4-1234</inkml:trace>
</inkml:ink>
</file>

<file path=ppt/ink/ink3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11.487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3 510 7392,'-1'-1'84,"1"1"0,0-1 0,0 1 0,-1 0 0,1-1 0,0 1 0,0 0 0,0-1 0,0 1 0,-1-1 0,1 1 0,0-1 0,0 1 0,0-1 0,0 1 0,0 0 0,0-1 0,0 1 0,0-1 0,0 1 0,0-1 0,0 1 1,1-1-1,-1 1 0,0 0 0,0-1 0,0 1 0,0-1 0,1 1 0,-1 0 0,0-1 0,1 1 0,-1 0 0,0-1 0,0 1 0,1 0 0,-1-1 0,1 1 0,-1 0 0,0 0 0,1-1-84,5-6 1712,-5 6-1584,0 0 1,0 0-1,0 0 0,0 0 0,0 1 1,0-1-1,0 0 0,0 1 0,0-1 1,0 1-1,1-1 0,-1 1 1,0-1-1,0 1 0,1 0-128,20-5 593,24 4-84,-1 1 1,41 5-510,6 1 48,49-9 159,-81 0-87,-1 3 1,10 3-121,-63-3 104,2 1 34,0 0 0,0-1 0,1 0 1,4-1-139,-11 1 39,0-1 0,-1 1 0,1 0 1,0-1-1,-1 1 0,1-1 1,0 0-1,-1 1 0,1-1 1,-1 0-1,0 0 0,1 0 0,-1 0 1,0 0-1,1 0 0,-1 0 1,0-1-1,0 1 0,0 0 1,0-1-1,0 1 0,0-1 0,0 1 1,0-1-40,1-5 123,0 0 0,-1 0 1,1 0-1,-1 0 0,-1 0 0,0 0 1,1 0-1,-2 0 0,0-3-123,-2-14 56,-2-1-1,-1-1-55,3 13-10,-7-21-1515,-1 1 0,-13-27 1525,11 30-1712,3 6-1796,-1 1 1,0 1 0,-6-5 3507,-12-13-2827</inkml:trace>
</inkml:ink>
</file>

<file path=ppt/ink/ink3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12.356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358 67 6304,'0'-3'256,"-1"0"1,0 0-1,0 0 0,-1 1 1,1-1-1,0 0 0,-1 1 1,0-1-1,0 1 1,0-1-1,0 1 0,0 0 1,0 0-1,0 0 0,-1 0 1,1 0-1,-1 0 1,1 1-1,-1-1 0,0 1 1,0 0-1,1 0 0,-1 0 1,0 0-1,0 0 1,0 1-1,0-1 0,-1 1-256,-2-1 148,0 1-1,0 0 1,0 0-1,0 1 0,-1-1 1,1 2-1,0-1 1,0 0-1,0 1 1,1 0-1,-1 1 1,0-1-1,1 1 0,0 0 1,-1 1-1,1-1 1,0 1-1,1 0 1,-1 0-1,1 0 1,-1 1-1,1 0-147,-7 8 10,1 0 0,1 1-1,0 1 1,0-1 0,2 2-1,0-1 1,-3 9-10,6-14 2,1 1 0,0 1 0,0-1 0,1 0 0,0 1-1,1-1 1,1 1 0,0-1 0,0 1 0,1 0 0,0-1 0,1 0 0,1 1 0,0-1-1,0 0 1,1 0 0,2 5-2,9 19 128,1-1 0,1 0 0,2-1 0,17 20-128,-33-48 22,1 0 0,0-1-1,0 0 1,0 0 0,0 0 0,1 0-1,0-1 1,-1 0 0,1 0 0,0 0-1,1-1 1,-1 1 0,4 0-22,-5-2 19,1 0 1,0 0 0,0-1-1,0 1 1,-1-1 0,1 0-1,0-1 1,0 1 0,0-1-1,-1 0 1,1 0 0,0-1-1,-1 1 1,1-1 0,-1 0-1,3-1-19,5-4 62,1 0-1,-1-1 0,-1 0 0,0-1 0,0 0 1,-1 0-1,0-2 0,0 1 0,-1-1 0,-1 0 1,0-1-1,0 0 0,-1 0 0,-1-1 0,0 0 1,-1 0-1,0 0 0,-1-1 0,1-6-61,-3 9 49,-2-1 0,1 1 0,-2-1 0,1 1 0,-2-1 1,1 1-1,-2-1 0,1 1 0,-2 0 0,0-3-49,-5-8 112,0 0 0,-2 0 0,0 1 0,-6-7-112,5 9 144,0 0 0,-2 1 1,0 1-1,-1 0 1,-10-8-145,20 20 22,-1 0 1,1 1 0,-1 0 0,0 0 0,0 1 0,0 0-1,0 0 1,-1 0 0,1 1 0,-1-1 0,0 2 0,0-1-1,0 1 1,0 0 0,0 0 0,0 1 0,0 0 0,0 0 0,1 1-1,-3 0-22,-1 1-45,-1 1-1,0 1 1,1-1-1,0 2 1,0-1-1,0 2 1,-3 1 45,-17 13-1694,-16 14 1694,41-31-190,-53 44-1032</inkml:trace>
</inkml:ink>
</file>

<file path=ppt/ink/ink3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16.958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33 10 7136,'-9'-3'1920,"8"2"-1556,-1 0 0,1 0 0,-1 1 0,0-1 0,1 0 0,-1 1 0,0 0 0,1-1 0,-1 1 0,0 0 0,0 0 0,-1 0-364,4 2 224,0-1 0,0 1 1,0 0-1,0 0 0,0-1 1,0 1-1,0-1 0,1 1 1,-1-1-1,1 1 0,-1-1 1,1 0-1,-1 0 0,1 0 0,0 0 1,1 1-225,45 17 201,0-2 0,1-2 0,49 8-201,156 17 55,-43-9-4,-123-17-16,0-4-1,40-3-34,41 0-79,32 0-12,21-10 91,381-8 106,-546 13 70,24 5-176,-25-1 54,24-2-54,40-6 457,-37 1-4397,-96 0 847,0-3 992</inkml:trace>
</inkml:ink>
</file>

<file path=ppt/ink/ink3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17.373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150 9 6976,'0'0'132,"-2"-1"152,1 0 0,0 0 0,-1 0 0,1 0 0,-1 1 0,1-1 0,-1 0 0,1 1 0,-1-1 0,1 1 0,-1 0 0,1-1 0,-1 1-284,1 0 1434,1 0-452,0 0-150,1 2-384,0 0-427,0 0 1,0 1 0,0-2 0,1 1 0,-1 0 0,1 0 0,-1 0 0,1-1 0,0 1 0,0 0 0,0-1 0,0 0 0,0 1-1,0-1 1,0 0 0,2 0-22,7 4-30,1-1 0,-1 0 0,1-1 30,14 4-10,42 13 685,45 6-675,-97-22 184,-13-4-114,-1 1 1,1 0-1,-1-1 0,1 1 1,-1 0-1,0 0 0,1 0 1,-1 1-1,0-1 0,1 1 1,-1-1-1,0 1 0,1 1-70,-3-3 34,1 1 0,-1 0 0,1-1 0,-1 1-1,0 0 1,1-1 0,-1 1 0,0 0 0,0-1 0,0 1-1,1 0 1,-1 0 0,0-1 0,0 1 0,0 0-1,0 0 1,0-1 0,0 1 0,-1 1-34,1-1 48,-1 1-1,0 0 1,1-1-1,-1 1 1,0-1-1,0 1 1,0-1-1,0 1 1,0-1-1,-1 1 1,0 0-48,-56 51 719,-36 25-719,31-28-58,60-48 12,-113 90-761,90-74-3972,-30 16 4779,19-16-2538</inkml:trace>
</inkml:ink>
</file>

<file path=ppt/ink/ink3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18.389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212 36 4896,'-1'-2'380,"-1"1"1,0 0-1,0 0 1,0 0-1,0 0 0,0 0 1,0 0-1,0 1 1,0-1-1,0 1 1,0-1-1,0 1 0,-1 0 1,1 0-1,0 0 1,0 0-1,0 0 1,0 0-1,-3 1-380,-11 0 766,12-1-610,0 0-1,0 1 1,0 0-1,0 0 1,0 0-1,0 1 1,0-1-1,0 1 1,0 0-1,1 0-155,-7 4 159,0 0 0,1 0 0,-1 2-159,4-3 31,0 0-1,1-1 0,-1 2 0,1-1 1,1 1-1,-1-1 0,1 1 1,0 0-1,0 1 0,0-1 1,1 1-1,0 0 0,1 0 0,-1 0 1,1 0-1,1 0 0,-1 0 1,1 0-1,1 1 0,-1-1 1,1 0-1,1 8-30,0-4 45,1 1 1,0-1-1,1 0 1,0 0 0,1 0-1,0-1 1,0 1-1,2-1 1,-1 0-1,1 0 1,0-1-1,1 0 1,0 0-1,1 0 1,0-1-1,0 0 1,5 3-46,-7-6 28,0 0 0,0-1 0,1 0-1,-1 0 1,1 0 0,0-1 0,1 0 0,-1 0 0,0-1 0,1 0-1,-1 0 1,1 0 0,0-1 0,0-1 0,-1 1 0,1-1 0,0-1 0,0 1-1,0-1 1,-1-1 0,1 1 0,-1-1 0,1-1 0,-1 1 0,0-1-1,1-1-27,3-2 81,-1-1-1,0 0 0,-1-1 1,1 0-1,-1 0 0,-1-1 1,0 0-1,0-1 0,-1 0 1,0 0-1,-1 0 0,0-1 1,0 0-1,-1 0 0,-1-1 0,0 1 1,0-2-81,-2 4 48,0 0 1,-1 1-1,0-1 1,0 0-1,-1-1 1,0 1-1,-1 0 1,1 0-1,-2 0 1,1 0-1,-1 1 1,-1-1-1,0 0 1,0 1-1,-1 0 1,0-1-1,0 1 1,0 1-1,-1-1 1,-1 1-1,1 0 1,-1 0-1,0 0 1,-1 1-1,0 0 1,0 0-1,0 1 1,-1 0-1,1 0 1,-1 0-1,0 1 1,-2 0-49,4 2-18,0 0 1,1 1 0,-1-1 0,0 1-1,0 1 1,0-1 0,0 1-1,0 0 1,0 0 0,0 1 0,-3 0 17,-1 2-360,1-1 1,0 1-1,0 0 1,0 1 0,1 0-1,-6 3 360,-27 20-1306</inkml:trace>
</inkml:ink>
</file>

<file path=ppt/ink/ink3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21.438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9 1830 7136,'-2'-1'398,"2"1"-294,-1 0 0,1 0 0,0 0 0,-1 0 0,1 0 1,0 0-1,0 0 0,-1 0 0,1 0 0,0-1 0,-1 1 0,1 0 1,0 0-1,0 0 0,-1 0 0,1-1 0,0 1 0,0 0 0,0 0 1,-1-1-1,1 1 0,0 0 0,0 0 0,0-1 0,0 1 0,0 0 1,-1-1-1,1 1 0,0 0 0,0 0 0,0-1 0,0 1 0,0-1-104,0 1 161,1 0 0,-1-1-1,0 1 1,1-1 0,-1 1-1,0-1 1,1 1 0,-1 0-1,1-1 1,-1 1 0,1 0-1,-1 0 1,0-1 0,1 1-1,-1 0 1,1 0 0,-1 0-1,1 0 1,0-1 0,-1 1-1,1 0 1,-1 0 0,1 0-1,0 0-160,8-2 107,24-10 704,-1 0-1,-1-3 1,27-15-811,-38 18 15,-2-1 0,1-1 0,10-11-15,52-52 7,-32 30 42,8-3 17,3 3 0,55-34-66,137-71 162,-78 49-35,54-47-333,-37 23 188,-89 68 168,96-39-150,16-8 144,-175 84-40,-1-2 0,-1-1 0,-1-2 0,28-28-104,-35 27 168,30-29 145,3 2 0,16-8-313,-9 18-103,2 3 0,8-1 103,-33 19 116,24-18-212,-32 18-14,-27 17-602,-10 6-253,-3 3-1611,-10 8 758</inkml:trace>
</inkml:ink>
</file>

<file path=ppt/ink/ink3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21.777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7 68 6144,'-2'-4'1133,"1"3"-814,1 1-1,-1-1 1,1 0 0,-1 1 0,1-1 0,0 0 0,-1 1-1,1-1 1,0 0 0,0 0 0,0 1 0,-1-1-1,1 0 1,0 0-319,0 0 81,1 1-1,-1-1 0,1 1 1,-1-1-1,0 1 0,1-1 1,-1 1-1,1-1 1,-1 1-1,1-1 0,-1 1 1,1 0-1,-1-1 1,1 1-1,0 0 0,-1-1 1,1 1-1,0 0 0,-1 0 1,1 0-1,-1 0 1,1-1-1,0 1-80,34-8 488,16-1-488,3-1 61,-47 9-40,21-5-5,0 1 0,4 2-16,-25 2 78,1 1-1,0 0 1,0 0 0,0 1-1,0 0 1,-1 0 0,1 1 0,-1 0-1,8 3-77,-14-5 25,0 1 0,1-1 0,-1 1 0,0-1 0,0 1 0,0-1 0,0 1 0,0 0 0,0 0 0,0 0 0,0-1 0,0 1 0,0 0 0,0 0 0,-1 0 0,1 0 0,0 0 0,-1 0 0,1 1 0,-1-1 0,1 0 0,-1 0 0,1 0 0,-1 1 0,0-1 0,0 0 0,0 0 0,1 1 0,-1-1 0,0 0 0,0 0 0,-1 1 0,1-1 0,0 0 0,-1 1-25,-1 4 47,0 0 1,-1-1-1,1 0 0,-1 1 1,-1-1-1,-2 4-47,4-7 4,-14 19-267,-1-1 0,-1 0 0,-7 6 263,-63 52-3144,77-69 2666,-52 43-5596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31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7 203 5984,'0'-1'245,"0"1"0,0-1 1,0 0-1,0 0 0,0 1 1,-1-2-1,1 2 0,0-1 1,0 0-1,0 0 0,-1 1 1,1-1-1,0 1 0,0-1 1,-1 1-1,1-1 0,0 0 1,-1 0-1,1 1 0,-1 0 1,1-1-1,0 0-245,-1 1 144,1 0 0,0 0 1,0-1-1,0 0 0,0 0 0,0 1 0,0 0 0,0-1 1,0 1-1,-1-1 0,1 1 0,0 0 0,1-1 0,-1 0 1,0 0-1,0 1 0,0 0 0,0-1 0,0 1 0,0-1 1,0 1-1,0 0 0,1-1-144,-1-1 121,0 2 0,1-1 0,-1 0 0,0 0 0,1 0 0,-1 0 0,1 1 0,-1-1 0,1 0 0,-1 1 0,1-1 0,0 0-121,2-1 97,1 0 0,0 0 0,0 1 0,-1 0 0,1 0 0,2-1-97,4 0 63,38-10 76,18 1-139,1-1 69,-2-3-213,43-21 144,-91 30 87,0-2 0,0 1 0,15-13-87,-29 19-46,-1-1-1,1 0 0,-1-1 1,1 1-1,-1-1 0,0 1 1,0-1-1,2-2 47,-2 4-235</inkml:trace>
</inkml:ink>
</file>

<file path=ppt/ink/ink3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22.673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265 53 7136,'-11'-23'2309,"10"22"-2249,1 1 0,0-1 0,-1 0 1,1 0-1,-1 0 0,0 0 0,1 1 0,-1-1 0,0 0 0,1 1 1,-1-1-1,0 0 0,0 1 0,0-1 0,1 1 0,-1-1 0,0 1 1,0-1-1,0 1 0,0 0 0,-1-1-60,-1 0 241,-5-1 637,0-1 0,0 1 0,-8-1-878,8 1 459,4 2-391,-1-1 0,0 0 0,1 1 0,-1 0 0,0 0 0,1 0 0,-1 1 0,0 0 0,1 0 0,-1 0 0,1 0 0,-1 1 0,1-1 0,0 1 0,-1 0 0,1 0 0,0 1 0,0 0 0,1-1 0,-1 1 0,0 0 0,1 1 0,0-1 0,0 1 0,0-1 0,-1 2-68,-5 8-4,1 1 0,-1 1 0,2-1 0,0 1 0,1 1 0,-3 12 4,4-15 17,2 0 0,0 1 0,0-1 0,1 1 0,1-1 0,0 1 0,1 0 0,0-1 0,3 14-17,-2-20 16,1 0 0,-1 0 0,2 0-1,-1-1 1,1 1 0,0-1 0,0 1 0,0-1-1,1 0 1,0 0 0,0 0 0,1-1 0,0 0-1,0 1 1,0-2 0,0 1 0,1-1 0,0 1-1,5 2-14,1-1 25,0 0 1,1 0 0,0-1 0,0 0-1,1-2 1,-1 1 0,1-2 0,0 1 0,-1-2-1,15 0-26,-17-1 39,0 0 0,-1-1 0,1-1-1,0 0 1,-1 0 0,0-1 0,1-1 0,-1 1-1,-1-2 1,1 1 0,0-1 0,-1-1-1,0 0 1,6-5-39,-8 5 112,1 0 1,-1-1-1,0 0 1,-1 0-1,0-1 0,0 0 1,-1 0-1,0 0 0,0-1 1,-1 0-1,0 0 0,0 0 1,-1 0-1,0 0 0,-1-1-112,1-3 162,-2 0-1,1 0 1,-2 0-1,1 0 0,-2-1 1,0 1-1,-1 0 1,0 0-162,1 5 65,-1 0-1,0 0 1,-1 0 0,0 0 0,0 1-1,-1-1 1,0 1 0,0 0 0,-1 0-1,0 1 1,0-1 0,0 1 0,-6-5-65,3 4 31,0 0 1,-1 1 0,1 0 0,-1 0-1,0 1 1,-1 0 0,1 1 0,-7-2-32,9 4-76,1 0 0,-1 1 1,0 0-1,1 0 0,-1 1 1,0 0-1,0 0 0,1 0 1,-1 1-1,0 0 0,1 0 1,-1 1-1,1-1 0,-6 4 76,-33 16-2565,3 6 715</inkml:trace>
</inkml:ink>
</file>

<file path=ppt/ink/ink3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27.296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8079 12 5216,'-7'-11'1820,"7"11"-1796,-1 0 0,1 0 1,0 0-1,-1-1 0,1 1 0,0 0 1,-1 0-1,1 0 0,0 0 1,-1 0-1,1 0 0,0 0 0,-1 0 1,1 0-1,0 0 0,-1 0 0,1 0 1,0 0-1,-1 0 0,1 1 1,0-1-1,0 0 0,-1 0 0,1 0 1,0 0-1,-1 0 0,1 1 0,0-1 1,0 0-1,-1 0 0,1 1 1,0-1-1,0 0 0,-1 0-24,1 1 91,0-1 85,0 0 650,0 16 972,4-3-1463,1 0 1,0 0 0,1-1 0,4 7-336,-2-4 12,-1 0 1,-1 0 0,1 3-13,3 22 310,-1-1-1,-2 2 1,-2-1-1,0 20-309,-3 5 362,-4 1 1,-4 23-363,-11 39 597,-30 105-597,18-99 235,-43 142 275,47-189-380,6-23-14,-3-2 0,-2 0 0,-3-1 1,-3-2-1,-20 29-116,-33 49 192,-101 153 63,138-225-198,-3-2 0,-2-2 1,-22 16-58,-199 185 143,213-207-151,-3-3-1,-2-2 0,-47 27 9,-78 35 184,25-15 5,-43 25 195,-215 91-384,303-163 108,-11-3-108,-124 34 57,104-41 129,-3-6-186,-58 14 81,-429 91 516,23-42 5,602-95-590,-638 74 145,-4-46 224,228-31 121,351-2-191,1-4-1,-75-17-310,-148-45 188,199 44-192,33 7 40,1-2-1,1-4 1,-11-7-36,-139-54 418,109 46-367,-58-33-51,150 64-15,0-1 0,1-1-1,0 0 1,-7-7 15,-46-47-12,63 60 5,-15-19 46,15 18-122,1 1 0,0-1 1,-1 1-1,0 0 0,0 1 0,-1-1 83,3 3-170,1 0 0,-1 0 0,1 0-1,-1 0 1,0 0 0,1 1 0,-1-1 0,0 1 0,0-1-1,1 1 1,-1 0 0,0 0 0,0 0 0,0 0 0,0 0-1,1 0 1,-1 0 0,0 1 0,0-1 0,-1 1 170,-11 6-1254</inkml:trace>
</inkml:ink>
</file>

<file path=ppt/ink/ink3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27.914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218 520 5984,'-1'0'257,"0"0"0,-1 0 1,1 0-1,0 0 0,0 0 1,0 0-1,0-1 0,0 1 0,0 0 1,0-1-1,0 1 0,0-1 1,0 1-1,0-1 0,0 1 0,0-1 1,0 0-1,0 0 0,0 1 1,1-1-1,-1 0 0,0 0 0,1 0 1,-1 0-1,0 0 0,1 0 1,-1 0-1,1 0 0,0 0 0,-1 0 1,1 0-1,0 0 0,-1 0-257,-2-5 477,0 0-1,-1 0 1,0 1 0,0-1-1,0 1 1,-4-4-477,-14-17 761,-8-17-205,18 27-391,1 0 0,0-3-165,-7-14 539,-11-31-539,23 50 93,1-1 1,1 1 0,0-1 0,1-1 0,0-9-94,2 22-8,1 0 0,0-1-1,-1 1 1,1 0 0,1-1 0,-1 1 0,0 0 0,1-1 0,-1 1 0,1 0 0,0 0 0,0 0 0,1 0 0,-1 0 0,1 0-1,-1 0 1,1 0 0,0 0 0,0 1 0,0-1 0,0 1 0,0-1 0,1 1 0,-1 0 0,1 0 0,0 0 0,0 0-1,-1 0 1,1 1 0,0 0 0,0-1 0,0 1 0,3 0 8,30-12-260,1 3 0,1 1 0,0 1 0,39-1 260,-59 7-718,1 2 0,0 0-1,0 1 1,-1 1 0,1 1 0,0 0 718,49 13-2213</inkml:trace>
</inkml:ink>
</file>

<file path=ppt/ink/ink3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29.198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11 12 7136,'0'-1'131,"0"1"-56,0 0 0,0-1-1,0 1 1,0 0 0,0-1 0,1 1-1,-1 0 1,0-1 0,0 1-1,0 0 1,0-1 0,0 1-1,0 0 1,-1-1 0,1 1 0,0 0-1,0-1 1,0 1 0,0 0-1,0-1 1,0 1 0,-1 0-1,1 0 1,0-1 0,0 1 0,0 0-1,-1-1 1,1 1 0,0 0-1,0 0 1,-1 0 0,1-1-1,0 1 1,0 0 0,-1 0 0,1 0-1,0 0 1,-1-1 0,1 1-1,0 0 1,-1 0 0,1 0-1,0 0 1,-1 0 0,1 0 0,0 0-1,-1 0 1,1 0 0,0 0-75,-1 0 1002,1 0-420,0 2-294,0 19-123,-1-8 14,1-1-1,0 0 0,1 1 0,1-1 0,0 2-178,15 71 538,-17-85-509,0 0 1,0 1-1,0-1 0,0 0 0,1 0 0,-1 0 0,0 1 0,0-1 0,0 0 1,0 0-1,0 0 0,0 0 0,0 1 0,0-1 0,0 0 0,0 0 1,0 0-1,1 0 0,-1 0 0,0 0 0,0 1 0,0-1 0,0 0 1,0 0-1,1 0 0,-1 0 0,0 0 0,0 0 0,0 0 0,0 0 1,1 0-1,-1 0 0,0 0 0,0 0 0,0 0 0,0 0 0,1 0 1,-1 0-31,6-6 488,6-18-399,-7 15 17,-1 1-87,1 0-1,0 1 1,1 0 0,-1 0-1,1 0 1,1 1 0,5-5-18,-7 7-12,0 1 1,0-1 0,0 1 0,1 1 0,-1-1-1,1 1 1,-1 0 0,1 0 0,0 1 0,0 0-1,0 0 1,1 0 11,0 0-19,-1 1 0,1 0 0,0 1 0,-1-1 0,1 1 0,-1 0 0,1 1 0,-1 0 0,0 0 0,1 0 0,-1 1 0,0 0 0,0 0 0,1 1 19,-3-1 9,0 0 1,0 0-1,-1 0 1,1 0-1,-1 1 1,1 0 0,-1-1-1,0 1 1,0 0-1,-1 0 1,1 1-1,-1-1 1,0 0-1,0 1 1,-1 0-1,1-1 1,-1 1-1,0 0 1,0 3-10,0 3 79,-1-1-1,0 0 1,-1 1-1,0-1 1,-1 0 0,0 0-1,0 0 1,-1 0 0,-1 0-1,1 0 1,-2-1 0,1 1-1,-7 7-78,6-9-145,-1 0 0,1 0-1,-2-1 1,1 0 0,-1 0-1,0-1 1,-1 0 145,2-1-716,-1-1 1,1 0 0,-1 0 0,0 0-1,0-1 1,-1 0 0,1-1 0,-6 2 715,-6-1-3168,2-5-928</inkml:trace>
</inkml:ink>
</file>

<file path=ppt/ink/ink3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29.624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10 412 5152,'-4'-2'1053,"-2"-1"2274,6 2-3220,0 1 0,0 0 1,0 0-1,1-1 0,-1 1 0,0 0 0,0 0 0,0-1 0,0 1 0,0 0 0,0-1 1,0 1-1,0 0 0,1 0 0,-1 0 0,0-1 0,0 1 0,0 0 0,1 0 0,-1 0 0,0-1 1,0 1-1,1 0 0,-1 0 0,0 0 0,0 0 0,1 0 0,-1-1 0,0 1 0,0 0 1,1 0-1,-1 0-107,21-13 2061,0 0-1,5-6-2060,16-15 849,10-14-849,80-79 96,-13 10-2005,-87 89 832</inkml:trace>
</inkml:ink>
</file>

<file path=ppt/ink/ink3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34.393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9 360 5824,'-4'-5'2309,"0"3"-1397,3 2 491,1 0-342,0 0 144,3 0-933,-1 1 1,0-1-1,0 0 0,1 0 0,-1 0 0,0 0 0,1 0 1,-1-1-1,0 1 0,0-1 0,1 1 0,0-1-272,5-1 414,7 0-189,1 1 0,-1 1-1,10 1-224,8 0 46,41-3 74,73-12-120,73-21-13,-111 16-78,788-114 214,-623 89-321,68-29 198,-329 69-141,0 0 0,-1 0-1,0-1 1,10-6 141,-44 15-3589,0 4 1424,-4 0-3419</inkml:trace>
</inkml:ink>
</file>

<file path=ppt/ink/ink3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34.762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49 21 8960,'-3'-2'391,"0"0"0,0 0 1,-1 0-1,1 1 1,0-1-1,-1 1 0,1 0 1,-1 0-1,0 0 0,1 0 1,-1 1-1,1 0 1,-1-1-392,71-1 1270,-31 0-1046,-1 2-1,4 1-223,19 5 51,-1 3 1,1 2 0,52 17-52,-97-24-1,-1 0 0,0 1 1,-1 0-1,1 1 1,-1 1-1,0-1 0,2 4 1,-9-8 9,-1 1 0,0-1 0,-1 1 0,1 0 0,0 0 0,-1 0 0,0 0 0,1 1 0,-1-1-1,-1 0 1,1 1 0,0 0 0,-1-1 0,0 1 0,1 0 0,-2 0 0,1-1 0,0 1 0,-1 0 0,0 0 0,0 0-1,0 0 1,0 0 0,0 0 0,-1 2-9,-2 4 38,0 0 1,-1-1-1,0 1 0,0-1 1,-1 1-1,0-1 0,-1-1 0,0 1 1,0-1-1,-1 0 0,-5 5-38,-13 11-504,-1-1 1,-24 17 503,-63 45-5195,63-46 2454</inkml:trace>
</inkml:ink>
</file>

<file path=ppt/ink/ink3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35.630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0 113 7456,'14'1'5568,"11"-3"-3782,25-8-1172,-49 10-534,240-55 218,-210 46-342,1-1-1,9-6 45,-22 9-503,-1 2 45</inkml:trace>
</inkml:ink>
</file>

<file path=ppt/ink/ink3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36.182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30 215 7968,'-21'-19'4074,"20"18"-3973,0 0 0,0 0-1,0-1 1,0 1-1,1 0 1,-1-1 0,0 1-1,1 0 1,0-1 0,-1 1-1,1-1 1,0 1-1,-1 0 1,1-1 0,0 1-1,0-1 1,0 1 0,0-1-1,0 1 1,1-1 0,-1 1-1,0-1 1,1 0-101,1-5 348,-1 1 0,1 0 0,0 0 0,3-5-348,0 1 103,1 0 0,1 1 1,0-1-1,0 2 0,0-1 1,1 1-1,1 0 0,2-2-103,-5 5-1,0 1-1,0-1 0,1 1 0,0 0 1,0 0-1,0 1 0,0 0 0,1 0 0,-1 1 1,1 0-1,-1 0 0,5 0 2,-8 2 2,0 0-1,0 0 1,1 0 0,-1 1-1,0 0 1,0-1 0,0 2-1,0-1 1,0 0 0,0 1-1,0 0 1,0 0 0,0 0-1,-1 0 1,1 0 0,-1 1-1,0 0 1,0-1 0,0 1-1,0 1 1,0-1 0,0 0-1,1 3-1,0 0-5,-1 0-1,0 0 0,0 0 0,0 0 1,-1 1-1,1-1 0,-2 1 0,1 0 0,-1-1 1,0 1-1,0 0 0,-1 0 0,0 0 0,0 1 6,0 5 118,-1-1-1,-1 1 0,0-1 1,-1 0-1,0 0 0,-1 0 1,-3 8-118,-9 10 138,11-21 8,0 1 1,0 0-1,1 0 0,0 0 0,-2 7-146,6-16 14,0 0-1,0-1 1,0 1-1,0 0 1,0 0-1,0-1 1,0 1 0,0 0-1,0-1 1,0 1-1,0 0 1,0-1-1,0 1 1,1 0-1,-1-1 1,0 1 0,1 0-1,-1-1 1,0 1-1,1-1 1,-1 1-1,1-1 1,-1 1-1,1-1 1,-1 1 0,1-1-1,-1 1 1,1-1-1,-1 0 1,1 1-1,-1-1 1,1 0-1,0 1 1,-1-1 0,1 0-1,0 0 1,-1 0-1,1 1 1,0-1-1,0 0-13,3 0 36,-1 0-1,1 1 0,0-2 1,-1 1-1,1 0 0,0-1 0,1 0-35,24-6 89,0-2-1,-1 0 1,0-2-1,0-2-88,108-56-778,-78 38-1150,-9 6 393</inkml:trace>
</inkml:ink>
</file>

<file path=ppt/ink/ink3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40.010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327 1423 6816,'0'-8'2051,"0"12"-561,0-3-887,0-2-183,-1 0 1,1 0-1,0 0 1,0 0-1,0 0 1,-1 0-1,1 0 1,0 0-1,-1 0 1,1 0-1,-1 0 1,0 0-421,1 0 136,-1 0 0,1 0 1,-1 0-1,1-1 0,-1 1 1,1 0-1,-1 0 1,1 0-1,0 0 0,0-1 1,0 1-1,0-1-136,3-56 1914,-1 42-1495,-1-1 0,0 0 0,-2 0-1,-1-10-418,-63-373 1398,42 234-1106,-8-46-72,17 149-318,-3 0 0,-3 2 0,-13-28 98,22 60-1,2 0-1,0 0 0,-1-20 2,8 38-66,1 0 0,0 1 1,1-6 65,0 15-75,0 1-32,0 0-213,-5 9-1445,0-5 312,1 0 0,0 0 1,-1 0-1,0 0 0,-5 2 1453,-15 11-6277,12-5 2352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31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 25 4736,'-7'-8'2124,"7"7"-2065,0 1 1,0 0-1,0 0 0,-1 0 0,1 0 0,0-1 0,0 1 0,0 0 0,0 0 0,0 0 0,0 0 0,0 0 0,0 0 0,0-1 0,-1 1 0,1 0 0,0 0 0,0-1 0,0 1 0,0 0 0,0 0 0,0-1 0,0 1 0,0 0 1,0 0-1,0 0 0,0 0 0,0-1 0,0 1 0,0 0 0,0 0 0,0-1 0,1 1 0,-1 0 0,0 0 0,0 0 0,0 0-59,2-2 203,1 1 0,0-1 0,0 1 0,0 0 0,0 0 0,0 1 0,0-1 0,2 1-203,24 1 738,-18 0-417,-4-1-143,0 1 1,-1 0-1,1 1 1,-1 0-1,1 0 1,-1 1-179,-3-2 46,-1 1-1,1-1 1,-1 1 0,0 0-1,1-1 1,-1 1 0,0 0 0,0 1-1,0-1 1,0 1 0,0-1-1,0 1 1,-1 0 0,1 0 0,-1 0-1,1 0-45,-1 0 23,0-1-1,-1 1 1,0-1-1,1 0 1,-1 0 0,0 0-1,0 1 1,0-1-1,0 0 1,0 0-1,0 1 1,0-1-1,-1 1 1,1-1 0,-1 0-1,1 0 1,-1 0-1,1 0 1,-2 0-1,2 0 1,-1 0-1,-1 1-22,-2 5-73,0-1 0,-1 1-1,0-1 1,-3 5 73,-30 32-3136,19-22 1435</inkml:trace>
</inkml:ink>
</file>

<file path=ppt/ink/ink3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40.541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32 563 7136,'-18'-8'2236,"18"8"-2206,0 0 1,-1-1-1,1 1 0,0 0 0,-1 0 1,1 0-1,0 0 0,-1 0 0,1 0 1,-1 0-1,1 0 0,0 0 0,-1 0 1,1 0-1,0 0 0,-1 0 0,1 0 1,-1 0-1,1 0 0,0 0 0,-1 0 1,1 0-1,0 0 0,-1 1 1,1-1-1,0 0 0,-1 0 0,1 1 1,0-1-1,-1 0 0,1 0 0,0 1 1,0-1-1,-1 0 0,1 1 0,0-1 1,0 0-1,-1 1 0,1-1 0,0 0 1,0 1-1,0-1 0,0 0 0,0 1 1,0-1-1,0 1 0,0-1 0,0 0 1,0 1-1,0-1-30,0 0 187,1 0 639,8-6-49,0 1 1,-1-2-1,1 1 0,-1-1 0,-1 0 0,2-2-777,20-19 478,-7 9-341,0-2 0,-2-1 0,-1 0-1,0-1 1,-2-2 0,-1 1 0,-1-2-1,-1 0 1,-1-1 0,-1 0-1,0-8-136,13-32 507,13-22-507,-37 87 14,0-1-1,0 1 1,1-1 0,-1 1-1,1 0 1,-1-1 0,1 1-1,0 0 1,0 0-1,0 0 1,0 0 0,0 1-1,1-1 1,1 0-14,-3 1 2,1 1 0,-1-1 1,0 1-1,1 0 0,-1-1 0,1 1 0,-1 0 1,1 0-1,-1 0 0,1 0 0,-1 1 0,1-1 1,-1 0-1,0 0 0,1 1 0,-1-1 1,1 1-1,-1 0 0,0-1 0,0 1 0,1 0 1,-1 0-1,0-1 0,0 1 0,0 0 1,0 0-1,1 1-2,51 52 91,-35-34-107,0-1 0,2-1 0,0-1-1,11 7 17,-3-7-1423,18 8 1423,31 12-4726,-11-5-1375,-33-14 2096</inkml:trace>
</inkml:ink>
</file>

<file path=ppt/ink/ink3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41.480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4 90 4992,'-4'-1'3777,"5"0"-1293,12-4-311,17-3-1439,4-1-291,24-9-443,5-2-81,11-3-1615,-56 19 614</inkml:trace>
</inkml:ink>
</file>

<file path=ppt/ink/ink3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42.184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13 65 5568,'-7'2'2206,"7"-2"-2193,0 0 0,-1 0 1,1 0-1,0 0 0,0 0 1,0 1-1,0-1 0,0 0 1,0 0-1,0 0 0,0 0 1,-1 0-1,1 0 0,0 0 1,0 0-1,0 0 0,0 0 0,0 0 1,-1 0-1,1 0 0,0 0 1,0 0-1,0 0 0,0 0 1,0 0-1,0 0 0,-1 0 1,1 0-1,0 0 0,0 0 1,0 0-1,0 0 0,0 0 1,-1 0-1,1 0 0,0 0 1,0 0-1,0 0 0,0-1 1,0 1-1,0 0 0,0 0 1,0 0-1,-1 0 0,1 0 0,0 0 1,0 0-1,0-1 0,0 1 1,0 0-1,0 0 0,0 0 1,0 0-14,14-9 2704,-6 2-2513,0 1 0,1 0 1,-1 1-1,1 0 1,0 0-1,0 1 0,1 0 1,-1 1-1,1 0 0,10-1-191,-13 2-6,0 1-1,0 0 0,0 1 0,0-1 0,0 2 0,1-1 0,-1 1 0,0 0 0,0 0 0,0 1 0,0 0 0,-1 0 0,1 1 0,0-1 0,-1 2 0,2 0 7,-2 0 39,1 0 1,-1 1-1,0 0 0,0 0 0,-1 1 0,0-1 1,0 1-1,0 0 0,-1 1 0,1-1 0,1 5-39,-4-6 85,-1-1-1,1 0 1,-1 1-1,1-1 1,-1 1-1,0-1 1,-1 1 0,1-1-1,-1 1 1,0 0-1,0-1 1,-1 1-1,1 0 1,-1-1-1,0 1 1,0-1-1,0 1 1,-1-1 0,-1 4-85,-1 1 154,-1 1 1,0-1 0,0 0-1,-1-1 1,0 1 0,-3 3-155,8-12 8,1 1 1,0-1-1,-1 1 1,1-1-1,0 1 1,-1-1 0,1 1-1,-1-1 1,1 0-1,-1 1 1,1-1 0,-1 0-1,1 1 1,-1-1-1,1 0 1,-1 0-1,1 1 1,-1-1 0,0 0-1,1 0 1,-1 0-1,1 0 1,-1 0 0,1 0-1,-1 0 1,0 0-1,1 0 1,-1 0-1,1 0 1,-1 0 0,0 0-1,1 0 1,-1-1-1,1 1 1,-1 0 0,1 0-1,-1-1 1,1 1-1,-1 0 1,1-1-1,-1 1-7,1-1-4,0 0 1,1 0 0,-1 0-1,0 1 1,1-1 0,-1 0-1,1 0 1,-1 1 0,1-1-1,-1 0 1,1 0 0,-1 1-1,1-1 1,0 1 0,-1-1 0,1 1-1,0-1 1,0 1 0,-1-1-1,1 1 1,1-1 2,-2 1 1,10-6-20,0 1 0,1 0 0,-1 0 0,1 1 1,0 1-1,0 0 0,2 0 19,15-2-62,0 0 0,10 2 62,-31 2-2,0 1 0,1 0 1,-1 1-1,0 0 1,0 0-1,1 0 1,-1 1-1,0 0 1,0 0-1,6 4 2,-11-5 7,1 0-1,-1 1 0,1-1 1,-1 1-1,0-1 0,0 1 1,0 0-1,0 0 1,0 0-1,0 0 0,0 0 1,-1 1-1,1-1 0,-1 1 1,0-1-1,0 1 1,0-1-1,0 1 0,0-1 1,0 1-1,0 0 0,-1 0 1,0-1-1,1 1 1,-1 0-1,0 0 0,0-1 1,-1 1-1,1 0 0,-1 0-5,-1 9 48,-1 0 1,0 0-1,-1 0 1,-1 0-1,0 0 1,0-1-1,-1 0 1,-1 0-1,0-1 1,0 0-1,-1 0 1,0-1-1,-1 0 1,0 0-50,-5 4-27,0-2-1,-1 1 1,0-2 0,-1 0 0,0-1-1,0 0 1,-1-2 0,0 0-1,-5 1 28,-6 0-553,-1 0-1,0-2 1,-13 0 553,20-4-2276,-1-1-1,-18-1 2277,-1-3-2250</inkml:trace>
</inkml:ink>
</file>

<file path=ppt/ink/ink3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1:55.766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18 381 6464,'-13'-53'2917,"11"45"-2769,1-1 1,0 0-1,1 1 1,0-1-1,0 0 1,1 1-1,0-1 1,0 0-1,1 1 0,0-1 1,1 1-1,0 0 1,0 0-1,0 0 1,1 0-1,1 1 1,-1-1-1,1 1 0,0 0 1,1 0-1,0 1 1,0 0-1,0 0 1,3-2-149,-7 6 1,0 1 1,0 0 0,-1 0 0,1-1 0,0 1-1,0 0 1,0 1 0,0-1 0,0 0 0,1 1-1,-1-1 1,0 1 0,0-1 0,0 1 0,0 0 0,1 0-1,-1 0 1,0 0 0,0 1 0,0-1 0,0 1-1,2-1-1,-1 2-10,1 0 0,-1 0 0,1 0 0,-1 1 0,0-1 0,0 1 1,0 0-1,0-1 0,0 1 0,-1 1 0,1-1 0,-1 0 10,5 7 6,-1 0 1,0 1-1,-1-1 1,0 1-1,0 1 0,-1-1 1,1 6-7,4 21 489,2 25-489,-4-22 420,3 5-420,-4-23 76,1-1 0,0 0 0,2-1 0,1 0 0,0 0 0,5 4-76,-10-17 40,1 1 0,0-1 1,1 0-1,0-1 1,0 1-1,1-1 0,0-1 1,0 1-1,0-1 1,1-1-1,0 0 0,0 0 1,0-1-1,0 0 1,2 0-41,-7-3 45,0 1 0,1-1 1,-1-1-1,1 1 0,-1-1 0,1 0 1,-1 0-1,1 0 0,-1 0 1,1-1-1,-1 0 0,1 0 1,-1 0-1,0 0 0,1-1 1,-1 0-1,0 0 0,0 0 1,0 0-1,0 0 0,-1-1 1,1 0-1,-1 0 0,1 0 0,-1 0 1,2-3-46,3-3 53,-1-1-1,0 0 1,-1-1 0,0 1 0,-1-1-1,0 0 1,0 0 0,-1-1 0,1-6-53,4-16 19,-2-1 0,-2 1 0,-1-1 1,-1-1-1,-3-23-19,0 49 20,-1-1-1,-1 1 1,0-1 0,0 1 0,-1 0 0,0 0-1,-1 0 1,0 1 0,-1-1 0,0 1 0,-4-6-20,6 10 18,-1 0 0,0 1 0,1-1 0,-1 1 0,-1 0 0,1 1 0,0-1 0,-1 1 0,0 0 0,0 0 0,0 0 0,0 0 1,0 1-1,-1 0 0,1 0 0,-1 1 0,1-1 0,-1 1 0,0 0 0,0 1 0,-3 0-18,18-1-32,1 0 0,-1-1 0,0 0 1,0-1-1,0 1 0,0-2 0,7-3 32,73-37-1543,-53 25 35,36-21-5596</inkml:trace>
</inkml:ink>
</file>

<file path=ppt/ink/ink3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1:57.100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37 328 4480,'-1'-6'437,"0"-1"1,0 0-1,1 0 0,0 1 0,0-1 1,0 0-1,1 0 0,0 1 1,0-1-1,1 1 0,1-2-437,-3 6 136,1 0 0,0 1 0,-1-1 0,1 1 0,-1-1 0,1 0 0,-1 1 0,0-1 0,0 0 0,0 1 0,0-1 0,0 0 0,0 0 0,0 1 0,0-1 0,-1 0 0,1 1 0,-1-1 0,1 0 0,-1 1 0,0-1 0,1 1 0,-1-1 0,0 1 0,0-1 0,0 1 0,0 0 0,0-1 0,-1 1 0,1 0 0,0 0 0,-1-1-136,0 2 294,-7 9-86,7-6-213,0 0 1,0 0 0,0 0 0,1 0-1,-1 1 1,1-1 0,0 0-1,0 1 1,0-1 0,0 1 0,0-1-1,1 3 5,-1 7 141,0 1 1,2 9-142,0-1 121,-2 11 14,1 24 593,4 15-728,-3-55 52,2 1 1,0-1 0,1 1-1,1-1 1,0 0-1,2 2-52,-5-15 42,0 0-1,0 0 1,0 0-1,0 0 0,1 0 1,-1-1-1,1 0 1,0 1-1,0-1 1,1 0-1,-1 0 1,0-1-1,1 1 0,0-1 1,-1 1-1,1-1 1,0 0-1,0-1 1,0 1-1,1-1 1,3 1-42,-4-1 16,0-1 0,0 0-1,0 0 1,0 0 0,0 0 0,0-1 0,0 0 0,0 0 0,0 0 0,0 0 0,0 0 0,0-1 0,-1 0 0,1 0 0,0 0 0,-1 0 0,0 0 0,1-1 0,-1 0 0,0 1 0,0-1 0,-1 0-1,3-3-15,2-3 27,-1 0 0,0 0 0,-1-1-1,0 0 1,0 0 0,2-10-27,5-16-103,1-16 103,-1 4-52,20-53 25,-31 100-107,0 6 62,2 15 57,1 14 103,0-23-39,1 1 0,0-1 0,0 0 0,1 0 0,1 0 0,0-1 0,0 0 0,1-1 0,0 1 0,7 5-49,-4-5 42,0 0 0,1 0 0,1-1 0,-1-1 0,1 0 0,1-1 0,0 0 0,7 2-42,-16-7 55,0 0 0,0-1 0,1 0-1,-1 0 1,0 0 0,0 0 0,0-1-1,1 0 1,-1 0 0,1-1-55,-3 1 45,-1-1 0,1 1 0,0-1 0,-1 0 1,1 0-1,-1 0 0,1 0 0,-1-1 0,0 1 0,0-1 1,1 1-1,-1-1 0,0 0 0,0 0 0,-1 0 0,1 0 1,0 0-1,-1 0 0,1 0 0,0-2-45,2-3 67,-1-1-1,0 1 1,-1-1-1,0 1 1,0-1-1,0 0 1,-1 1-1,-1-1 1,1 0-1,-1-5-66,-1-7 68,0 0 0,-2 1 0,-3-14-68,1 10-62,-1-1 0,-1 1-1,-1 1 1,-1-1 0,-1 1-1,-1 1 1,-1 0 0,-1 0-1,0 1 1,-2 1 0,0 0-1,-1 2 1,-1-1 0,-1 2-1,0 0 1,-21-13 62,37 27-326,-1 0 0,1 1 0,-1-1 0,0 1 1,0-1-1,0 1 0,0 0 0,0 0 0,0 0 0,0 0 0,-1 1 0,1-1 0,0 1 0,0 0 0,0 0 0,-1 0 1,1 0-1,-3 1 326,3 1-1147,-1-1 1,1 1 0,0-1 0,0 1 0,0 0 0,-2 2 1146,5-4-19</inkml:trace>
</inkml:ink>
</file>

<file path=ppt/ink/ink3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45.514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67 1369 6464,'0'0'73,"0"0"1,0 0-1,-1 0 1,1 1-1,0-1 0,0 0 1,0 0-1,0 0 1,0 0-1,0 1 1,-1-1-1,1 0 1,0 0-1,0 0 0,0 1 1,0-1-1,0 0 1,0 0-1,0 1 1,0-1-1,0 0 1,0 0-1,0 0 0,0 1 1,0-1-1,0 0 1,0 0-1,0 1 1,0-1-1,0 0 0,0 0 1,1 0-1,-1 1 1,0-1-74,1 4 948,-1-3-89,5-9 1935,-4 6-2542,1-1 1,-1 0-1,0 1 0,1-1 0,-1 0 0,0 0 0,-1 0 0,1 0 1,0 0-1,-1-1-252,2-4 257,3-17 222,0 1 0,-2-1 0,-1 0 0,-1 0 0,-1-3-479,-2-18 234,-2 1 1,-6-19-235,2-2 25,3 1 0,4-1 1,1 0-1,4-1-25,2-55 128,-8 92-171,-1 0 0,-1 0 0,-1 0 43,-7-51 177,10 43-123,2-24-54,0 27-19,0 0 0,-3-2 19,-1-42-5,2 59-74,2 1 1,0-2 78,1-5-515,-14 31-1986,-2 2-267,-2 0 864</inkml:trace>
</inkml:ink>
</file>

<file path=ppt/ink/ink3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45.949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4 312 4896,'-1'0'63,"1"0"0,0 0 1,0 0-1,0 0 0,-1 1 0,1-1 1,0 0-1,0 0 0,0 0 0,-1 1 1,1-1-1,0 0 0,0 0 1,0 1-1,0-1 0,0 0 0,-1 0 1,1 1-1,0-1 0,0 0 0,0 0 1,0 1-1,0-1 0,0 0 0,0 1 1,0-1-1,0 0 0,0 0 1,0 1-1,0-1 0,0 0 0,0 0 1,1 1-1,-1-1 0,0 0 0,0 0 1,0 1-1,0-1 0,0 0 0,0 0 1,1 1-1,-1-1 0,0 0 0,0 0 1,0 0-1,1 1 0,-1-1 1,0 0-1,0 0 0,1 0-63,-1 0 149,1 1-1,-1-1 1,1 0-1,-1 0 1,1 0 0,-1 0-1,1 0 1,-1 0-1,1 0 1,-1 0-1,1 0 1,-1 0-1,0 0 1,1 0 0,-1 0-1,1-1 1,-1 1-1,1 0 1,-1 0-1,1 0 1,-1-1 0,1 1-1,-1 0 1,0-1-1,1 1 1,-1 0-1,0-1 1,1 1 0,-1 0-149,18-25 961,-1-1 1,-2 0 0,5-10-962,0-4 279,2 1 0,1 1 0,9-10-279,-25 39 104,-5 6-55,1-1 1,-1 0-1,1 1 0,0 0 1,0 0-1,0 0 0,1 0 1,-1 0-50,-2 2 7,0 1 0,-1 0 0,1-1 0,0 1 1,0 0-1,-1 0 0,1-1 0,0 1 0,0 0 0,-1 0 1,1 0-1,0 0 0,0 0 0,0 0 0,-1 0 1,1 0-1,0 0 0,0 1-7,1-1 2,-1 1-1,1 0 1,-1 0 0,0 0 0,1-1-1,-1 1 1,0 1 0,0-1 0,0 0 0,0 0-1,0 0 1,0 0 0,0 1-2,11 18 17,0 0 0,-2 1-1,0 0 1,-2 1 0,2 7-17,0 0-3274,2 0 0,7 12 3274,-3-17-3365,-2-7-635</inkml:trace>
</inkml:ink>
</file>

<file path=ppt/ink/ink3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46.642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16 115 9056,'-9'-2'1802,"3"1"24,5-2-878,2 2-898,0 1 0,0-1 0,0 1 0,0 0 0,0 0 0,0-1 0,0 1 0,0 0 0,0 0 0,1 0 0,-1 0 0,0 0 0,0 1-50,9-1 406,49-10 768,-36 7-1098,0 0-1,-1-2 1,1-1 0,3-2-76,-6 1-140,-1-1 116,0 1-1,5-5 25,-17 9-836,-1-1 0,0 0 1,0-1-1,0 1 0,0-2 836,7-5-6165</inkml:trace>
</inkml:ink>
</file>

<file path=ppt/ink/ink3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2:47.122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9 175 7712,'0'-1'100,"0"1"0,0 0 0,0-1 0,0 1 0,0 0 0,0-1 1,0 1-1,0 0 0,0-1 0,0 1 0,-1 0 0,1-1 0,0 1 0,0 0 0,0 0 1,-1-1-1,1 1 0,0 0 0,0 0 0,-1-1 0,1 1 0,0 0 0,0 0 0,-1 0 0,1-1 1,0 1-1,-1 0 0,1 0 0,0 0 0,-1 0 0,1 0 0,0 0 0,-1 0 0,1 0 1,0 0-1,-1 0-100,0-1 428,3-10 409,-1 0 0,1 0 1,1 0-1,0 0 0,4-8-837,-5 12 109,1 1-1,0 0 0,0 0 1,0 0-1,1 0 0,0 0 1,1-1-109,-2 4 11,0 0 0,0 0 0,1 1 0,-1-1 0,1 1 0,0-1 0,-1 1 0,1 0 0,0 0 0,0 1 0,0-1 0,1 1-11,6-2-20,1 0 0,-1 0 0,1 2 0,0-1 0,0 1 1,-1 1-1,1 0 0,0 1 0,0 0 0,0 1 0,9 3 20,-15-4-1,1 1 1,-1 1-1,0-1 0,0 1 0,-1 0 1,1 1-1,-1-1 0,1 1 1,-1 0-1,0 0 0,0 1 0,-1-1 1,0 1-1,1 0 0,-1 1 1,-1-1-1,1 1 0,-1-1 0,0 1 1,-1 0-1,1 0 0,-1 1 1,3 8 60,-2 0 1,1 1-1,-2-1 0,0 1 1,-1-1-1,-1 1 0,0 0 1,-1-1-1,-1 1 0,-1 3-60,-1 3 47,-2-1 0,0 1 0,-1-1 0,-1-1 0,-1 1 0,-11 16-47,9-19 260,0-1-1,-2-1 0,0 0 0,-1-1 0,-3 3-259,17-18 18,-1 1-1,1-1 1,-1 1-1,1-1 0,-1 1 1,1-1-1,-1 1 1,1 0-1,0-1 0,-1 1 1,1-1-1,0 1 1,0 0-1,-1-1 0,1 1 1,0 0-18,0 0 6,0-1 0,0 0 0,0 0 0,0 1 0,1-1 0,-1 0 0,0 0 0,0 0 0,0 1 0,0-1 0,0 0 0,1 0 1,-1 1-1,0-1 0,0 0 0,0 0 0,1 0 0,-1 0 0,0 0 0,0 1 0,1-1 0,-1 0 0,0 0 0,0 0 0,1 0 0,-1 0 0,0 0 0,0 0-6,25 1 170,-18-1-121,10-1 24,1 0 1,-1-1-1,0-1 1,0-1-1,9-3-73,24-10-273,7-4 273,-7 1-1539,3 2 1539,48-14-5872,-61 17-549</inkml:trace>
</inkml:ink>
</file>

<file path=ppt/ink/ink3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3:21.149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6481 409 6400,'-2'4'2763,"3"-2"-1116,8-6-577,9-2-817,-17 6-227,-1 0-1,1 0 1,0 0-1,-1 0 1,1 0 0,-1-1-1,1 1 1,-1 0-1,1 0 1,-1 0 0,1 0-1,-1 0 1,1-1-1,-1 1 1,0 0 0,1-1-1,-1 1 1,1 0-1,-1-1 1,0 1 0,1 0-1,-1-1 1,0 1-1,1 0 1,-1-1 0,0 1-1,1-1 1,-1 1-1,0-1 1,0 1 0,0-1-26,1-18 1326,-1 11-1569,0 7 276,-1 1 0,1-1-1,0 0 1,0 1-1,-1-1 1,1 1 0,0-1-1,-1 0 1,1 1 0,0-1-1,-1 1 1,1-1 0,-1 1-1,1-1 1,-1 1 0,1-1-1,-1 1 1,1 0-1,-1-1 1,0 1 0,1 0-1,-1 0 1,0-1 0,1 1-1,-1 0 1,0 0 0,1 0-1,-1 0 1,0 0 0,1 0-1,-1 0 1,0 0-33,0 0 16,0 0 1,1 0-1,-1 0 1,0 0-1,0-1 1,1 1-1,-1 0 1,0 0-1,0 0 1,1-1-1,-1 1 1,0 0-1,1-1 1,-1 1-1,0 0 1,1-1-1,-1 1 1,1-1-1,-1 1 1,1-1-1,-1 1 1,1-1-1,-1 0 1,1 1-1,-1-1 1,1 1-1,0-1 1,-1 0-1,1 0 1,0 1 0,0-1-1,-1 0 1,1 0-17,1-10 386,3 8-63,8 14 156,-7-4-340,0-1-130,1 0-1,-1-1 0,1 0 0,0 0 1,0 0-1,1-1 0,-1 1 0,1-1 1,0-1-1,0 0 0,0 0-8,43 11-5,1-2-1,0-2 1,41 2 5,83 14 151,-48-6 205,15-5-240,12 1-62,-119-10 0,-1 1-1,0 2 0,13 6-53,195 62 342,-192-64-265,-27-8-13,-1 2-1,0 0 0,0 1 0,11 7-63,45 29 8,-2 3-1,-3 4 0,8 11-7,93 69-65,-55-42 87,-71-57-3,1-2-1,1-2 0,27 10-18,47 26 14,171 124 29,-20-19 10,-144-92-149,28 8 278,-88-53-225,-30-14 27,20 13 16,105 76 132,-101-62-120,8 7-107,11 15 95,51 38 52,67 43-110,-157-111 76,-2 1-1,-1 3 1,10 15-18,13 21-3,113 125 17,-136-157 53,80 90 5,-102-110-48,-1 2 0,-1 0-1,-1 0 1,8 21-24,63 148 160,-79-175-136,-1 1 0,-1 0-1,-2 0 1,2 8-24,9 93-24,-13-104 60,-2 4-26,0 0-1,-1-1 1,-3 13-10,-10 70 64,12-102-61,-18 105 285,-6 6-288,-32 75 122,22-80-63,-37 105 667,-54 102-726,64-153 28,4-12-30,26-73 58,-80 208-21,93-234-12,-2-1 0,-2 0-1,-8 8-22,-92 140-25,55-92 44,-22 32 58,1-18-18,68-96-77,-1-2 0,0 0 0,-19 13 18,0-7 100,-1-1 0,-1-2 0,-1-3 0,-2 0-100,-25 13 43,1 4-43,-138 96-8,19-11-22,123-87 44,-3-2-14,-60 34 200,53-21-8,-42 25-304,-138 63 133,210-112 11,0 3 0,-7 7-32,-12 9 87,-1-4 0,-3-3 0,-32 12-87,78-40 35,0 0 0,-1-2-1,0 0 1,0-2 0,-5 0-35,-42 4-82,-9-3 82,22-2 112,0 2-1,-16 6-111,-40 10 52,42-9-68,0 3 1,-64 23 15,-53 22 408,-82 12-408,164-46 62,28-9-84,-59 6 22,87-20 215,0-2 0,-49-4-215,2-1 168,69 3-158,-55 0-55,1-3 0,-16-6 45,-110-14 69,-45 7-69,72 6 52,-134-3 77,196 12-74,-144 2-126,166 5-9,-29 8 80,-59 4 43,-250 13 101,264-22-87,-103-10-57,82-2-100,-154-14 236,210 7-202,-246-31 151,241 23-192,20-2 48,-82-26 59,80 16-53,7 1 272,0-6 0,2-6-219,7-1-171,-65-37 171,158 71 0,-74-37 24,1-4 0,-12-13-24,-269-186 112,333 222-114,2-2 0,0-1 0,3-1-1,0-2 1,-3-7 2,-38-52 22,-18-36-22,32 34-26,10 14-18,34 56 22,1 0 0,1-1 0,1 0 0,1-1 0,2 0 0,-1-4 22,-5-31-54,2-1 0,2-3 54,8 46-9,0 0 0,2 0-1,0 0 1,1 0 0,1 0-1,1 0 1,0 0 0,1 0-1,3-3 10,6-17-30,2 2-1,1 0 0,16-24 31,-32 60 0,43-79-130,31-37 130,-58 92-24,2 1 0,1 1 1,1 0-1,1 2 1,1 0-1,18-12 24,3 3-6,1 3-1,2 1 1,0 3-1,34-12 7,201-59-101,-278 92 95,102-29 103,80-26-2,-28 4-92,3 7-1,69-7-2,47-16 62,-239 59-86,37-9 38,-1 4 0,2 3 0,73-1-14,-34 2 34,107-24-34,4-1-114,30-3 168,-127 17-198,48-9 234,9-11-90,-116 27-124,10 1 124,44-7-121,-51 4 104,66-25 17,-103 28 24,-1-1 0,-1-2 1,0-1-1,28-20-24,36-32 139,22-25-139,-92 72 18,-6 5-1,-1 0 0,0-1-1,-2-1 1,7-9-17,-14 14 12,-1-1 0,-1 0 0,-1 0 0,0-1 0,-1 0 0,0-1 1,-2 1-1,0-1 0,0 0 0,-2-1 0,0 1 0,-1-1 0,-1 1 0,-1-1 0,0 1-12,-1-66 72,-5 2 0,-7-34-72,6 57 0,1 11 0,-4-13 0,-5-30 2,4-1 0,1-36-2,-3-38 34,4 90 190,-9-126-171,-5-33 178,8 101 205,-9-112-364,-23-235 48,40 381-98,5-70-22,2 112 58,2-1-64,4 0 0,7-35 6,-3 31-148,-3 23 137,3 1 1,13-38 10,-10 36-54,7-18 74,2 0 0,3 1 1,2 2-1,3 1 0,17-23-20,87-98-182,-117 154 178,4-5 5,0 2 1,2 0 0,1 1-1,1 1 1,1 2-1,0 1 1,2 0 0,0 2-1,1 2 1,1 0 0,0 2-1,1 1 1,10-1-2,172-40-105,-148 38 66,-24 7 7,0 2 0,1 1 0,15 1 32,-19 3 79,35 4-79,-56-2-11,-1 2 1,0 0 0,0 0-1,0 2 1,11 4 10,98 43-43,25 7 118,-62-26-52,-49-20-43,-1 2 1,-1 1 19,53 34-31,26 21 31,-70-42 196,-22-13-421,21 13 365,-40-27-198,-1 0 0,0 0-1,1 0 1,-1-1 0,1 0 0,-1 1 0,1-2 0,0 1 0,3 0 58,-7-1-102,-1 0-1,1 0 1,-1 0-1,0 0 1,1 0-1,-1 0 1,1 0 0,-1 0-1,1 0 1,-1 0-1,0 0 1,1 0-1,-1 0 1,1 0 0,-1-1-1,0 1 1,1 0-1,-1 0 1,0 0 0,1-1-1,-1 1 1,0 0-1,1 0 1,-1-1-1,0 1 1,1 0 0,-1-1-1,0 1 1,0 0-1,1-1 1,-1 1-1,0 0 1,0-1 0,0 1-1,0-1 1,0 1-1,1 0 1,-1-1 0,0 1-1,0-1 1,0 1-1,0-1 1,0 1-1,0 0 1,0-1 0,0 1-1,-1-1 1,1 1-1,0 0 1,0-1-1,0 1 1,0-1 0,0 1-1,-1-1 103,-14-25-5893,10 19 4859,-12-19-5190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31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85 13 5824,'1'-1'381,"-1"1"-311,0 0-1,1-1 0,-1 1 1,0 0-1,0-1 1,0 1-1,0 0 0,1 0 1,-1 0-1,0-1 1,0 1-1,0-1 1,0 1-1,0 0 0,0-1 1,0 1-1,0 0 1,1 0-1,-1-1 0,0 1 1,0-1-1,0 1 1,0 0-1,0 0 1,0-1-1,-1 1 0,1-1 1,0 1-1,0-1 1,0 1-1,0 0 0,0 0-69,0-1 459,0 1 229,-2 4 213,-3 23-91,3-14-559,-1-2 0,1 0 0,-4 9-251,-9 26 283,-33 108 426,48-151-677,-4 13 140,4-15-139,0 0-1,0-1 1,0 1 0,-1-1 0,1 0 0,0 1-1,0 0 1,0-1 0,0 0 0,0 1-1,0 0 1,1 0 0,-1-1 0,0 0-1,0 1 1,0-1 0,0 1 0,0-1 0,0 0-1,1 1 1,-1 0 0,0-1 0,0 1-1,0-1 1,1 0 0,-1 1-33,1-1 29,0 1 0,0-1-1,0 0 1,0 0 0,0 0 0,0 0 0,0 0 0,0 0 0,0 0-1,0 0 1,1 0-29,3 0 30,16-2 44,1-1 1,0-2-1,11-4-74,17-3-58,44-8 111,-85 19-40,-1-1 154,0 0-1,4-1-166,-11 3 60,0 0 0,0-1 0,0 0 0,0 1-1,0-1 1,0 1 0,0-1 0,0 0 0,0 1-1,0-1 1,-1 0 0,2 0 0,-2 0 0,1 0 0,0 0-1,0-1 1,-1 2 0,1-2 0,-1 1-60,1-1 32,-1 2 0,0-2 0,0 2 0,0-1 1,0-1-1,0 2 0,0-2 0,0 2 0,0-2 0,0 1 0,-1 1 0,1-2 1,0 2-1,0-1 0,-1-1 0,1 2 0,0-1 0,-1 0 0,1 0-32,-10-15 224,9 15-221,-88-127 717,83 119-726,-1-1-1,0 2 1,-3-4 6,6 8-30,1 1 0,-1-1 0,0 1 0,0 0 0,0 1 0,0-1 0,-4 0 30,-6-1-118</inkml:trace>
</inkml:ink>
</file>

<file path=ppt/ink/ink3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3:22.168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0 566 6464,'2'-5'364,"0"0"1,-1 1-1,2-1 1,-1 1 0,1 0-1,-1 0 1,1 0-1,0 0 1,0 0-1,1 0 1,-1 1 0,1-1-1,0 1 1,0 0-365,17-14 1496,-16 13-924,1-1-1,0 1 0,0 0 0,0 0-571,-4 3 92,-1 1-60,-1-1 0,1 1 0,-1 0 0,1 0 0,0-1 0,-1 1 0,1 0 0,-1-1-1,1 1 1,-1-1 0,1 1 0,-1-1 0,1 1 0,-1-1 0,0 1 0,1-1 0,-1 1 0,0-1 0,1 1 0,-1-1 0,0 0 0,0 1 0,1-1-32,-1 1 15,0-1 1,-1 1 0,1 0 0,0 0 0,0 0 0,0-1-1,0 1 1,0 0 0,0 0 0,1 0 0,-1-1 0,0 1 0,0 0-1,0 0 1,0 0 0,0-1 0,0 1 0,0 0 0,0 0 0,0 0-1,0 0 1,1 0 0,-1-1 0,0 1 0,0 0 0,0 0 0,0 0-1,0 0 1,1 0 0,-1 0 0,0-1 0,0 1 0,0 0 0,1 0-1,-1 0 1,0 0-16,8 3 267,7 10-170,-14-12-82,1 1-4,1-1-1,-1 0 1,1 1 0,0-1-1,-1 0 1,1 0 0,0-1 0,-1 1-1,1 0 1,1-1-11,15 5 21,3 4-5,0-1 0,0-2 0,1 0 0,0-1 0,0-1 0,1-1 0,14-1-16,-19-2 134,14 0 67,18-3-201,-43 3 101,1-2 0,0 1-1,0-1 1,-1 0 0,1-1 0,-1 0-1,0 0 1,1-2-101,-9 5 31,1-1 0,-1 1 0,1 0 0,-1-1 1,1 1-1,-1-1 0,0 1 0,1-1 0,-1 0 0,0 1 0,1-1 0,-1 1 0,0-1 0,0 1 0,0-1 1,1 0-1,-1 1 0,0-1 0,0 0 0,0 1 0,0-1 0,0 0 0,0 1 0,0-1 0,-1 1 1,1-1-1,0 0 0,0 1 0,0-1 0,0 0 0,-1 1 0,1-1 0,0 1 0,-1-1 0,1 1 0,-1-1 1,1 1-1,0-1 0,-1 1-31,-19-25 130,17 21-44,-27-33 116,3-2 0,1-1 0,-10-23-202,2 4 40,20 36-19,-3-6 86,-14-17-107,25 38-28,-2-4-326,-1 1-1,0 0 1,-1 1-1,-6-5 355,14 13-486,0 0-1,0-1 0,0 1 0,0-1 0,1 1 0,-2-3 487,-9-12-4780,3 6-1310</inkml:trace>
</inkml:ink>
</file>

<file path=ppt/ink/ink3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3:23.007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16 600 7136,'-1'0'262,"0"0"0,0 0 0,0 0 0,0 0 1,-1-1-1,1 1 0,0 0 0,0 0 0,0-1 1,0 1-1,0 0 0,0-1 0,-1 0-262,2-3 1251,7-5-924,-6 9-314,0-1 1,0 1-1,0 0 0,0-1 0,0 1 0,0 0 0,-1-1 0,1 1 1,0 0-1,0 0 0,0 0 0,0 0 0,0 0 0,0 0 0,0 0 0,0 0 1,0 0-1,0 0 0,0 0 0,0 1 0,0-1 0,0 0-13,9 2 1333,-8-2-1116,1 0-103,-1 0-1,0 0 1,0 0 0,0 1 0,0-1-1,0 1 1,0-1 0,0 1-1,0-1 1,1 2-114,23 7 509,21 4-509,-1 0 9,6 2 125,0-1 1,1-4 0,1-1-1,4-3-134,-17-4 652,8-2-652,36 2 681,-80-2-590,0 0-1,0 0 0,0 0 0,0-1 0,-1 0 0,1 0 0,0 0 0,0 0 0,-1-1 0,1 0 0,-1 1 0,1-2 0,-1 1-90,-2 1 27,-1 0-1,1 0 0,-1-1 1,1 1-1,-1 0 1,0 0-1,0-1 1,0 1-1,0-1 1,0 1-1,0-1 0,0 1 1,0-1-1,0 0 1,-1 0-1,1 1 1,-1-1-1,1 0 1,-1 0-1,0 1 0,0-1 1,0 0-1,0 0 1,0 0-1,0 1 1,0-1-1,0 0 1,-1 0-1,1 0 0,-1 1 1,1-1-1,-1 0 1,0 1-1,0-1 1,0 0-1,0 0-26,-14-27 366,-35-76 847,-4-7-821,-11-26-2118,48 97-114,8 14-1024,-2 2 0,-1-1 1,-5-5 2863,-32-41-5264</inkml:trace>
</inkml:ink>
</file>

<file path=ppt/ink/ink3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3:33.731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5 1 9376,'-2'5'5221,"0"22"-4016,4 29-987,3-1 0,2 0 0,2 0 0,3-1 0,3 0 0,1-1-1,19 38-217,-23-62-37,1 0 0,1-1-1,1-1 1,5 5 37,-15-24 4,1 0 1,0 0 0,1-1-1,-1 0 1,1 0 0,1 0-1,-1-1 1,1 0 0,0-1-1,0 1 1,1-2 0,0 1-1,0-1 1,0 0-1,3 0-4,-7-3 32,1 0 0,0-1 0,-1 1-1,1-1 1,0 0 0,0-1 0,-1 1-1,1-1 1,0 0 0,-1-1 0,1 1-1,-1-1 1,0 0 0,1-1 0,-1 1-1,0-1 1,0 0 0,0 0 0,-1-1 0,1 1-1,2-4-31,4-4 160,0 1 0,-1-2 0,-1 0 0,0 0 0,0-1 0,-1 0 0,3-8-160,-5 9 137,-2 0-1,0 0 1,0 0 0,-1 0-1,-1-1 1,0 1 0,0-1-1,-1 0 1,-1 1 0,0-1-1,-1 0 1,-1-7-137,-6-24 120,-1 1 0,-14-40-120,12 47-131,-5-19-106,-5-4 237,1 11-4429,15 40-2632</inkml:trace>
</inkml:ink>
</file>

<file path=ppt/ink/ink3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3:34.549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78 302 8960,'2'2'387,"0"0"0,0-1 0,-1 1-1,1 1 1,-1-1 0,1 0 0,-1 0 0,0 1 0,0-1 0,0 0 0,0 1 0,1 1-387,4 33 126,-4-21 203,0 12-149,0-1 0,-2 0 0,-1 1-180,0 2 146,2 0 0,0 1-146,2-4 129,-3-14 80,2 1-1,0-1 1,0 1 0,1-1-1,1 1 1,0-1 0,2 4-209,0-8 618,-2-8-142,-4-2-429,1 0 1,-1 0-1,1 0 0,-1 1 0,1-1 1,-1 0-1,0 0 0,0 0 1,1 0-1,-1 0 0,0 0 1,0 0-1,0-1-47,0-37 525,-7-7-139,-2 0 0,-2 0 0,-16-40-386,19 60 101,-62-181 139,63 192-196,6 12-62,0 1 0,-1 0 0,1-1 1,0 1-1,0 0 0,1-1 1,-1 0-1,0 1 0,1-1 0,0 1 1,-1-1-1,1 1 0,0-1 18,0 2-3,0 1-1,0 0 1,0-1 0,0 1 0,1 0-1,-1-1 1,0 1 0,0 0-1,0 0 1,0-1 0,0 1 0,0 0-1,1 0 1,-1-1 0,0 1-1,0 0 1,0 0 0,1 0-1,-1-1 1,0 1 0,0 0 0,1 0-1,-1 0 1,0 0 0,0-1-1,1 1 1,-1 0 0,0 0 0,1 0-1,-1 0 1,0 0 0,1 0-1,-1 0 1,0 0 0,0 0 0,1 0-1,-1 0 1,0 0 0,1 0-1,-1 0 1,0 0 0,1 0-1,-1 0 1,0 1 0,0-1 0,1 0-1,-1 0 1,0 0 0,0 0-1,1 0 1,-1 1 0,0-1 3,15 13-16,-14-13 16,13 17-33,0 0 0,-1 0 0,1 4 33,3 3 30,11 12-30,-12-17-3,2-1 1,0-1-1,1-1 0,0 0 1,1-1-1,19 10 3,-3-5 16,1-2 0,1-1 0,0-2 0,16 3-16,-52-17 1,1 0 0,0-1 1,0 1-1,-1-1 0,1 0 0,0 1 1,0-2-1,0 1 0,-1 0 0,1 0 0,0-1 1,2 0-2,-4 0 8,0 1 0,0 0 0,0-1 0,0 1 0,0-1 0,0 0 0,-1 1 0,1-1 0,0 0 0,0 1 0,-1-1 0,1 0 0,0 0 0,-1 0 0,1 1 0,-1-1 0,1 0 0,-1 0 0,1 0 0,-1 0 0,0 0 0,0 0 1,1 0-1,-1 0 0,0 0 0,0 0 0,0 0 0,0 0 0,0 0 0,0 0 0,0 0 0,0 0 0,-1 0 0,1 0 0,0 0 0,-1-1-8,-21-70 142,-4 0 0,-30-60-142,47 111 25,-8-16-61,3 9-412,2 0-1,-2-11 449,13 36-447,0 0 0,0 0 0,1 0 0,-1-1 0,1 1 0,-1 0 0,1 0 0,0-1 0,0 1 0,0 0 0,1 0 0,-1-1 0,1 1 0,0 0 0,0 0 0,0-1 447,7-8-2522</inkml:trace>
</inkml:ink>
</file>

<file path=ppt/ink/ink3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3:35.167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305 1 9792,'0'0'151,"1"0"-1,-1 0 1,0 1 0,1-1 0,-1 0 0,0 0 0,0 1 0,1-1-1,-1 0 1,0 1 0,0-1 0,0 0 0,1 1 0,-1-1 0,0 0 0,0 1-1,0-1 1,0 0 0,0 1 0,0-1 0,0 1 0,0-1 0,0 0-1,0 1 1,0-1 0,0 0 0,0 1 0,0-1 0,0 1 0,0-1-1,0 0 1,0 1 0,0-1 0,-1 0 0,1 1 0,0-1 0,0 0 0,0 1-1,-1-1 1,1 0 0,0 1-151,-15 13 909,11-11-782,-47 41 651,-2-2 1,-36 20-779,88-61 6,-10 5 4,0 1 0,1 0 0,0 0 0,1 1 0,0 1 0,0-1-1,1 1 1,-2 3-10,9-11-10,1 0-1,-1 0 0,0-1 0,1 1 0,-1 0 0,1 0 1,-1 0-1,1 0 0,0 0 0,-1 0 0,1 0 1,0 0-1,0 0 0,0 0 0,0 0 0,0 0 0,0 0 1,0 0-1,0 0 0,0 0 0,0 0 0,0 0 11,1 0-3,0 0-1,-1 0 0,1 0 1,-1-1-1,1 1 0,0 0 1,0-1-1,-1 1 0,1 0 1,0-1-1,0 1 0,0-1 1,0 1-1,-1-1 0,1 0 1,0 1-1,0-1 0,1 0 4,6 2-1,0-1 0,0 0 0,0-1 0,0 0-1,3-1 2,-2 1-47,0 0 52,1 1 0,-1 0 0,1 1 0,-1 0 0,1 0 0,-1 1 0,0 0 0,0 1 0,0 0 0,-1 0 0,0 1 0,1 0 0,-1 0 0,-1 1 0,1 0 1,-1 1-1,0-1 0,-1 1 0,1 1 0,-1-1 0,2 5-5,-3-3 13,1 0 1,-1 0-1,0 0 1,-1 1-1,0 0 1,-1 0-1,0 0 1,-1 0-1,0 0 1,0 0 0,-1 1-1,0-1 1,-1 1-1,0-1 1,-1 1-1,0-1 1,-1 1-1,0-1 1,-2 5-14,-3 6 42,-1 0 0,-1 0 0,-6 10-42,10-22-72,-1 1-1,0-1 1,0-1-1,-1 1 1,0-1-1,0 0 1,-1-1-1,-2 2 73,6-6-321,-1-1 0,1 0 0,0-1 0,-1 1 0,1-1-1,-1 1 1,0-1 0,1-1 0,-1 1 0,0-1 0,1 1-1,-1-1 1,0-1 0,0 1 0,1-1 0,-1 0-1,0 0 1,-3-1 321,-7-6-1482</inkml:trace>
</inkml:ink>
</file>

<file path=ppt/ink/ink3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3:35.796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1 823 7232,'0'1'129,"0"-1"0,0 0 0,-1 1 1,1-1-1,0 1 0,0-1 0,0 1 0,0-1 1,0 1-1,0-1 0,1 0 0,-1 1 0,0-1 1,0 1-1,0-1 0,0 1 0,0-1 0,1 0 0,-1 1 1,0-1-1,0 0 0,1 1 0,-1-1 0,0 1 1,0-1-1,1 0 0,-1 0 0,0 1 0,1-1 1,-1 0-1,1 0 0,-1 1-129,3 1 548,-3-4-313,0 1 0,0-1-1,0 1 1,0-1-1,0 1 1,0 0 0,1-1-1,-1 1 1,1-1-1,-1 1 1,1 0 0,-1-1-235,2-2 379,-2-1-99,1 0 0,-1 0-1,0 0 1,0 1 0,0-2-280,0-16 659,7-57 350,12-260 36,-15 19 320,-4 319-1370,0 0 1,0 0-1,0 0 0,0 0 0,0 0 1,0 0-1,0 0 0,0 0 0,1 0 1,-1 0-1,0 0 0,1 0 0,-1 0 1,0 0-1,1 0 0,-1 0 1,1 1-1,-1-1 0,1 0 0,0 0 1,-1 0-1,1 1 0,0-1 0,-1 0 1,2 0 4,-1 1-5,0 0 0,1 0 0,-1-1 0,0 1 0,0 0 0,0 0 0,1 0 0,-1 1 0,0-1 0,0 0 0,0 0 0,1 1 0,-1-1 0,0 0 0,0 1 0,0 0 0,1 0 5,7 4-7,-1 0 0,1 1-1,-2 0 1,6 5 7,-11-9 8,14 13-37,-1 0 1,-1 1-1,0 0 1,-1 2-1,7 12 29,0 4-3,-1 2 0,8 23 3,40 113-251,-55-136-249,25 81-808,-31-90-5865,3 26 7173,-8-43-5797</inkml:trace>
</inkml:ink>
</file>

<file path=ppt/ink/ink3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3:36.153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11 138 7040,'-1'1'199,"0"-1"0,1 0 1,-1 1-1,0-1 1,1 1-1,-1 0 0,0-1 1,1 1-1,-1-1 0,1 1 1,-1 0-1,1-1 0,0 1 1,-1 0-1,1 0 0,0-1 1,-1 1-1,1 0 0,0 0 1,0-1-1,0 1 0,0 0 1,-1 0-200,2 0 167,0 0 0,0 0 1,-1 0-1,1-1 0,0 1 0,0 0 1,0-1-1,0 1 0,-1-1 0,1 1 1,0-1-1,0 1 0,0-1 1,0 0-1,0 1 0,0-1 0,0 0 1,1 0-1,-1 0 0,0 0-167,2 1 87,-1-1-1,1 0 1,0 0-1,-1 0 1,1 0-1,-1 0 1,1-1-1,-1 1 1,1-1-1,-1 1 0,1-1 1,-1 0-1,1 0 1,-1 0-1,0 0 1,0-1-1,1 1 1,-1-1-1,0 1-86,6-6-233,-1 0-1,1-1 1,-1 1-1,1-4 234,15-15-1013,30-26-3547,-27 18-746</inkml:trace>
</inkml:ink>
</file>

<file path=ppt/ink/ink3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3:36.776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1 241 6400,'0'1'153,"0"0"0,1-1 0,0 1 0,-1 0 0,1 0 0,-1 0 0,1-1 1,0 1-1,-1 0 0,1-1 0,0 1 0,0-1 0,0 1 0,0-1 0,-1 1 0,1-1 0,0 1 0,0-1 1,0 0-1,0 0 0,0 1 0,0-1 0,0 0 0,0 0 0,0 0 0,0 0 0,0 0 0,0 0 1,0 0-1,0-1 0,0 1 0,0 0 0,0 0 0,0-1-153,11-2 501,0-1-1,-1 0 1,1 0-1,-1-2 1,4-2-501,-8 5 153,10-7 364,-1 1 1,2-3-518,24-15 672,120-59 383,-147 78-1028,0-1 0,-1-1-1,0 0 1,8-7-27,5-4-736,-21 21-3829,-3 0 3136</inkml:trace>
</inkml:ink>
</file>

<file path=ppt/ink/ink3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6:23:37.121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 0 8544,'1'0'170,"-1"0"0,1 1 0,-1-1 1,1 0-1,-1 0 0,1 0 0,-1 0 1,1 1-1,-1-1 0,1 0 0,-1 1 0,0-1 1,1 0-1,-1 1 0,1-1 0,-1 1 1,0-1-1,1 0 0,-1 1 0,0-1 1,1 1-1,-1-1 0,0 1 0,0-1-170,7 21 1985,-2 30-1244,-4-39-646,6 54 589,4-1 1,11 38-685,42 127-337,-49-179-97,7 19-4446,-9-45 2288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31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303 1011 4320,'5'-6'1936,"-5"6"-1558,0 0 321,-6 12 1754,4-7-2197,-1-1 0,0 0 0,0 0 0,0 0 0,0-1 0,-1 1 0,1-1 0,-1 0 0,1 0 0,-1-1 0,0 1-256,0-1 145,0 0-1,0-1 1,-1 0-1,1 0 1,0 0-1,-1-1 1,1 0-1,0 0 1,0 0-1,-2-1-144,2 1 81,-7-1 211,0-1-1,1-1 1,-1 0 0,-5-3-292,-11-7 971,-1-2-971,20 11 151,0-1 0,1 0 0,-1-1 0,1 1 0,0-2 0,-5-5-151,9 8 40,-1-1-1,1 1 1,0-1 0,0 0-1,1 0 1,-1 0-1,0 0 1,1-1 0,0 0-1,0 1 1,1-1-1,-2-6-39,1-3-15,0 0 0,1 0 0,1 0-1,-1 0 1,2 0 0,0 0 0,0 0-1,0 0 1,4-11 15,1-3-23,1 0 0,1 0 0,0 1 0,6-11 23,28-57 91,-26 58-125,0 0 0,-1-1 0,2-13 34,15-73 113,-24 86-151,0 0 1,-1-9 37,-6 45-16,0-4 9,0-1 0,-1 1-1,1-1 1,-1 1 0,0 0 0,-1-3 7,-3-1-101,4 10 94,0 1 0,-1 0 0,1 0-1,0-1 1,0 1 0,0 0 0,0-1-1,0 1 1,-1 0 0,1 0 0,0 0-1,0-1 1,0 1 0,0 0 0,0-1-1,0 1 1,0 0 0,0 0 0,0-1-1,0 1 1,0 0 0,0-1-1,0 1 1,0-1 0,0 1 0,0 0-1,0 0 1,0-1 7,0 2-3,0-1-1,0 0 1,0 1-1,0 0 1,0-1-1,0 1 1,0-1-1,0 1 1,0-1-1,0 1 1,0-1-1,0 0 1,0 1-1,0 0 0,0-1 1,0 1-1,0-1 1,0 0-1,1 1 1,-1 0-1,0-1 1,0 0-1,0 0 1,1 1 3,6 18-229,-2-9 227,9 29-59,-1 0 0,1 12 61,-4-12 31,13 35-31,-18-58 13,2-1 1,-1-1-1,2 1 1,-1-2-1,1 1 1,2 0-14,31 39 154,-27-37-171,-1 1 0,0 1 0,-1 1 0,-1 1 0,2 3 17,-2-1 5,-2 1 1,0 2-1,-1-1 0,3 16-5,-8-27 2,0-1 1,-1 1-1,0 0 0,0 0 0,-1 1 0,-1-2 0,0 2 1,0-1-1,-1 0 0,-1 3-2,2-10 7,-2 0 0,1 0 0,0 0 0,-1-1 1,0 0-1,0 0 0,0 1 0,-1-1 0,1-1 0,-1 1 1,0 0-1,0 0 0,0-1 0,0-1 0,-1 2 0,1-2 0,-1 1 1,0-1-1,0 0 0,-2 0-7,-10 7-6,0-1 0,-1-1 0,0-1 0,-12 2 6,-3 2 89,17-6-787,-1 0 1,-11 0 697,13-3-712,-11 2-2050,0 2 826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31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27 15 8320,'0'-15'3072,"0"15"-2400,0 0-160,0 0 128,3 6-448,-1 3-96,3 3-32,0 7-64,3 1 0,-5 11 0,1-1 0,-8 3 64,1 0-32,-20 10-3328,-3-5 1792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97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392 892 4384,'0'-11'1424,"0"11"-1414,0 0 0,0 0 0,0 0 0,0 0 0,1 0 0,-1 0 0,0 0 0,0 0 0,0 0 0,0 0 0,0 0 0,0 0 0,0 0 0,0-1 0,-1 1 0,1 0 0,0 0 0,0 0 0,0 0 0,0 0 0,0 0 0,0 0 0,0 0 0,0 0 0,0-1 0,0 1 0,0 0 0,0 0 0,0 0 0,0 0 0,0 0 0,0 0 0,0 0 0,0 0 0,0 0 0,0 0 0,0 0 0,0 0 0,0 0 0,0 0 0,0 0 0,0 0 0,0 0 0,-1 0 0,1 0 0,0 0 0,0 0 0,0 0 0,0 0 0,0 0 0,0 0 0,0 0 0,0 0 0,-1 0 0,1 0 0,0 0 0,0 0-10,-14 2 1481,11-2-1063,1 1 1,-1 0 0,1-1-1,-1 0 1,0 0 0,1 0-1,-1 0 1,1-1-1,-1 0 1,0 1 0,1-1-1,0 0 1,-3-2-419,2 1 450,-1-2-1,0 0 1,0 1 0,-2-4-450,3 2 136,-1 2 0,1-1 0,-1 1 1,0-1-1,-2 0-136,-15-8 471,-2 0 1,0 2-1,-14-3-471,5 1 730,-10-5-730,36 13 41,-1 0-1,1 0 1,0 0 0,1 0 0,-1-1 0,1-1 0,-1 0-1,1 0 1,1 0 0,-1 0 0,0-2 0,2 2 0,-3-4-41,1-1 57,0-2 1,1 2 0,-1-2-1,2 1 1,-1-1-1,2 0 1,-1 1 0,0-11-58,0-4-34,2-2 0,0 1 0,1-10 34,1 13-37,1-1 0,0 1-1,3-10 38,-3 24-2,1-1 0,0 1 0,0 0 0,1 0 0,0 1 0,0 0 0,1 0 0,1-3 2,-3 8-2,-1 0-1,2 0 1,-1 1-1,0-1 1,0 1-1,1 0 1,0 0-1,0 1 0,-1-1 1,2 1-1,-1 0 1,0 0-1,0 1 1,1-1-1,-1 2 0,1-1 1,-1 0-1,1 2 1,0-1-1,-1 0 1,1 1-1,0 0 1,-1 0-1,1 0 0,1 2 3,2 0-17,1 1-1,0 0 0,0 0 1,-1 1-1,1 1 0,-1 0 1,0 1-1,0 1 18,3 3-28,0 0 0,-1 0-1,0 2 1,0-1 0,2 5 28,-6-7 5,-1 0 0,0 1 0,0 0 0,0 0 0,-1 1-1,0 0 1,-1-1 0,0 2 0,0-1 0,-1 1 0,0-1 0,0 1 0,-1-1 0,0 12-5,-1-3 89,0-18-76,0-1-1,0 0 1,-1 0 0,1 0 0,0 1-1,0-2 1,0 2 0,-1-2-1,1 2 1,-1-1 0,1 0-1,-1 0 1,1-1 0,-1 2-13,1-2 27,0-1 1,-1 0-1,1 1 1,0 0 0,0 0-1,-1-1 1,1 0-1,0 1 1,0 0-1,-1-1 1,1 0-1,0 0 1,0 1 0,0 0-1,0-1 1,0 0-28,-4-12 161,3 7-133,1 0 0,-1-1 0,1 0 0,0 1 0,0-1 0,1-4-28,-1-11 8,0 4 25,0-1 0,1 1 0,1 0 0,0-1 0,0 1 0,5-13-33,-3 14-22,1 1-1,0 0 1,1 0 0,1 0 0,0 1-1,3-3 23,-4 6-13,2 0 0,-1 1 0,1 1 0,1-1 0,0 2 0,-1 0 0,2 0-1,-1 1 1,1 0 0,0 2 0,0 0 0,1 0 0,3-1 13,-10 5-6,0 1 0,0 0 0,1 0 0,-1 1 0,0-1 0,0 1 0,1 1 1,-1-1-1,0 0 0,1 1 0,-1 1 0,0-1 0,1 0 0,-2 2 0,2-1 0,-2 0 0,1 1 0,0 0 1,0-1-1,-1 1 0,1 1 0,-1-1 0,1 2 0,-2-2 0,2 2 0,-2-1 0,1 1 0,1 3 6,3 7-34,-1 0 0,0 1 0,-2 0-1,1 0 1,-1 1 0,-1 0-1,2 13 35,-4-15 22,0 0 0,0 0-1,-1-1 1,0 1-1,-1 0 1,0 0-22,-5 30-106,-3 12 106,5-39-18,-2 14 0,0 0 0,-2-1 0,-4 12 18,6-27 11,0 0 0,0-1-1,-1-1 1,0 0 0,-1 0-1,0-1 1,-6 7-11,-8 8 64,-2-1 0,-3 3-64,-13 14 147,16-18-187,15-15 49,1 0 0,1 0 1,-6 10-10,4-6-311,7-12-253,-1 0-1626,6-1-2464,2 0 1588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98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6 178 7040,'0'0'104,"0"0"1,0 0-1,0-1 0,-1 1 1,1 0-1,0-1 0,0 1 1,0 0-1,0 0 1,0 0-1,0 0 0,0 0 1,0-1-1,0 1 0,0 0 1,0-1-1,0 1 1,-1 0-1,1 0 0,0-1 1,0 1-1,0 0 1,0 0-1,0 0 0,0 0 1,-1 0-1,1 0 0,0 0 1,0 0-1,0 0 1,0 0-1,-1 0 0,1 0-104,-2 0 2502,3 0-1664,-1 0-294,1-1-408,0 1 0,0 0 0,0-1 0,0 1 0,1 0 0,-1 0 1,0 0-1,0 1 0,0-1 0,0 1 0,1-1-136,8 2 470,13-4-287,1-1 0,-1-1-1,0-2 1,5-3-183,80-34 153,-17 6-93,-76 32-102,14-6-98,1 0-1,-1-3 0,12-9 141,-39 22-117,-2 1 67,1 0 1,-1 0-1,0 0 0,0 0 1,0 0-1,0 0 0,0 0 1,0 0-1,0 0 0,0 0 1,0 0-1,0 0 1,0 0-1,0-1 0,1 1 1,-1 0-1,0 0 0,0 0 1,0 0-1,0 0 0,0 0 1,0 0-1,0-1 0,0 1 1,0 0-1,0 0 0,0 0 1,0 0-1,0 0 0,0 0 1,0 0-1,0 0 0,0 0 1,0 0-1,0 0 0,0 0 1,0-1-1,0 1 0,0 0 1,0 0-1,0 0 0,0 0 1,0 0-1,0-1 0,0 1 1,0 0-1,0 0 0,0 0 1,0 0-1,0 0 0,0 0 1,0-1-1,0 1 1,0 0-1,0 0 0,0 0 1,0 0-1,-1 0 0,1 0 1,0 0-1,0 0 50,0-1-1701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99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 14 5728,'0'-1'130,"1"0"-1,-1 0 1,0 1 0,1-1-1,-1 0 1,0 0 0,1 0 0,-1 0-1,1 1 1,-1 0 0,1-1-1,-1 0 1,1 1 0,-1 0-1,1-1 1,0 0 0,-1 1 0,1-1-1,0 1 1,-1 0 0,1 0-1,-1 0 1,1-1 0,0 1 0,-1 0-1,1 0 1,0 0 0,0 0-130,7 1 289,0 1 0,0-1 1,0 2-1,0 0 0,0 0 1,0 1-1,0 0 0,3 4-289,-8-7 88,-1 0 0,0 2-1,0-2 1,0 0 0,0 2 0,1-1-1,-2 0 1,1 0 0,0 1 0,0-1-1,-1 1 1,0-1 0,1 1-1,-1 0 1,0 0 0,0-1 0,0 2-1,0-1 1,0 0 0,0 0-1,-1 0 1,1 1 0,-1-1 0,0 0-1,0 0 1,0 0 0,0 1 0,0-1-1,0 0-87,-1 11 131,-1 0 0,1-2 0,-2 1 0,0 1-1,0-2 1,-1 1 0,-2 5-131,-4 7-786,-1 0 0,-12 22 786,12-22-922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34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29 4 8384,'3'-4'3104,"-3"4"-2400,8 6-224,-6 1 960,1-1-896,-1 2-64,4 4-320,-4 4 32,0-1-128,-9 5 32,-1 4-32,-13 13-3296,1 2 1760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300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196 29 7296,'2'-23'2368,"-1"17"-1148,1 7-760,-2 7-220,-6 22 210,0 0 0,-2 0 0,0-1 0,-2 0 0,-4 8-450,10-27 129,-1-1 0,0 1-1,1-2 1,-2 1 0,0-1-1,-2 2-128,-10 12 289,-11 8-289,13-13 264,1 0 1,-11 14-265,26-30 29,-1 0 1,0 0 0,1 0 0,-1 0 0,1 0 0,0 1 0,-1-2 0,1 2-1,-1-2 1,1 2 0,0-1 0,0 0 0,0 0 0,-1 1 0,1-1 0,0 0 0,0 0-1,0 1-29,0 0 29,1 0-1,-1 0 0,0 0 1,1 1-1,-1-2 0,1 1 0,-1 0 1,1 0-1,0 0 0,0 1-28,3 4 30,1 0 1,-1 0-1,1 0 0,4 4-30,-5-6-3,21 27 7,2-2 1,0-1-1,1-2 0,1-2 1,10 5-5,35 15 240,-37-23-1030,5 7 790,-36-25-2048,-3 0 582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301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 5 7232,'0'0'71,"0"0"0,0 0 0,0-1 0,0 1 0,0 0 0,0 0 0,0 0 0,0 0-1,0-1 1,0 1 0,0 0 0,0 0 0,0 0 0,0 0 0,0-1 0,0 1 0,0 0 0,0 0 0,0 0 0,0 0 0,0 0 0,1 0 0,-1 0 0,0 0 0,0 0 0,0 0 0,0 0 0,0 0 0,0 0 0,0 0 0,0-1 0,0 1 0,0 0 0,0 0 0,0 0 0,0 0 0,1 0 0,-1 0-1,0 0 1,0 0 0,0 0 0,0 0 0,0 0-71,5 4 1011,6 10-771,-10-13 2,6 7-100,0 0 0,1 0 1,0-1-1,0-1 1,0 0-1,7 3-142,-4-1 74,23 13 387,1-2 1,0-2 0,1-2 0,0-3 0,19 3-462,-52-14 107,1 0 0,-2 0 0,2 0 0,-1 0 1,0 1-1,0 0 0,2 2-107,-4-4 15,0 2 0,0-2 1,0 2-1,0-1 0,0 0 1,0 0-1,0 1 0,-1-1 1,1 1-1,0-1 0,-1 1 0,1 0 1,-1-1-1,1 1 0,-1 0 1,0-1-1,1 1 0,-1 0 1,1-1-1,-1 1-15,0 5 46,0 1-1,0-1 1,0 1 0,-1-1 0,0 1 0,0-1 0,-1 4-46,-5 18 155,-2 6-155,1-5 84,-11 44 13,4-9-18,-18 51-79,30-109-12,-12 38 450,-8 12-438,5-7-624,13-36-5957,4-5 2539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302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50 19 9152,'7'-19'3360,"-7"19"-2592,3 4-224,-3-1 256,3 3-544,0 2 384,-1 7-352,-2 4 0,2 2-192,-9 9 0,1 3-32,-22 19-4704,0-1 2528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303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197 42 7136,'1'-10'902,"1"-12"1401,-2 22-2253,0-1 1,0 1-1,0-1 0,0 0 0,0 1 1,0 0-1,0 0 0,0-1 1,0 1-1,0-1 0,0 1 0,-1 0 1,1-1-1,0 1 0,0-1 1,-1 1-1,1-1 0,0 1 1,0 0-1,0 0 0,0 0 0,-1-1-50,1 1 44,0 0 1,0 0-1,-1 0 0,1 0 0,0 0 0,0 0 0,0 0 0,-1 0 0,1 0 0,0 0 0,0 0 0,-1 0 0,1 0 0,0 0 1,0 0-1,0 1 0,-1-1 0,1 0 0,0 0 0,0 0 0,0 0 0,-1 0-44,-1 3 129,0 0 0,-1 0 0,1 0 0,-1 3-129,-21 33 363,-17 41-363,0 7 206,-20 42 94,59-125-257,1-1 0,0 0-1,-1 1 1,1 0-1,0-1 1,0 1 0,0 0-1,0 0 1,0 0 0,1 0-1,-1 3-42,1-5 55,0 0 1,1 1-1,-1-1 0,0 0 0,0 1 1,1-1-1,-1 0 0,1 1 0,-1-1 0,1 1 1,0-1-1,0 0 0,0 0 0,0-1 0,0 2 1,0-1-1,0-1 0,0 1 0,1 0 1,0 0-56,18 18 174,0-1 1,1-2-1,5 3-174,16 13 31,-21-15-61,53 45 122,-52-42 43,-1 0-1,5 9-134,-25-28-23,2 1-71,-1-1 1,0 1 0,0 0-1,0-1 1,0 2-1,-1-1 1,1 0-1,0 0 1,-1 3 93,1 0-1223,-5-5-2317,2-1 3514,-2 2-2486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304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0 6 6048,'0'0'102,"0"0"-1,0-1 1,0 1 0,0 0 0,0 0-1,0 0 1,0 0 0,0 0 0,0-1-1,0 1 1,0 0 0,1 0 0,-1-1-1,0 1 1,0 0 0,0 0 0,0-1-1,0 1 1,0 0 0,0 0 0,0 0-1,0 0 1,0 0 0,1 0 0,-1 0-1,0 0 1,0-1 0,0 1 0,0 0-1,0 0 1,0 0 0,1 0 0,-1 0 0,0 0-1,0 0 1,0 0 0,0 0-102,8 2 1443,12 14-1333,-14-11 348,8 7-245,-1 1 0,0 1 1,-1 0-1,2 3-213,44 66 459,-2-2-113,-25-43-278,-13-16 312,1 1-1,0 6-379,-17-26 130,0 0 0,0 0-1,0 1 1,0-1 0,-1 2 0,0-2 0,1 1-1,-1 0 1,0 0 0,1 4-130,-2-5 55,0 0 1,0 1-1,0-2 1,0 2-1,0-1 1,-1 0-1,1 0 1,-1 0-1,1 1 1,-1-2-1,0 1 1,0 0-1,0 0 1,-1 2-56,-12 27 166,2-6-103,1 2-63,-15 50 93,-7 21 87,25-77-866,-2-1-1,0 1 0,-4 4 687,-2 2-3600,2-1 1046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305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12 157 7232,'-1'-4'761,"1"2"-342,0 0 1,-1 1-1,1-1 1,-1 1-1,1-1 1,-1 1-1,1 0 1,-1-1-1,0 1 1,0 0 0,0 0-1,1-1 1,-1 1-1,0 0-419,1 1 39,0 0-1,0 0 0,0 0 0,-1 0 1,1 0-1,0 0 0,0 0 0,0 0 1,0 0-1,0-1 0,0 1 1,0 0-1,0 0 0,0 0 0,0 0 1,0 0-1,0 0 0,0 0 0,0 0 1,0 0-1,0 0 0,0 0 1,0-1-1,0 1 0,-1 0 0,1 0 1,0 0-1,0-1 0,0 1 1,0 0-1,1 0 0,-1 0 0,0 0 1,0-1-1,0 1 0,0 0 0,0 0 1,0 0-1,0 0 0,0 0 1,0 0-1,0 0-38,4-5 645,9 0-167,78-8 60,86-18-559,-163 28-106,1-2-1,-1 0 1,0 0 0,-1-2 0,1-1-1,-1 0 1,-1-1 0,2-1 127,1-4-832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306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0 16 6720,'8'-6'2496,"-8"6"-1952,16-5-128,-9 1 544,3 8-608,8-2 544,0 7-480,0 7-32,-3 1-224,-7 10-32,-3 1-64,-12 8 160,-4-3-128,-7 3-1312,3 0 672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307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256 677 5408,'0'0'127,"0"0"1,0 0-1,0 0 0,0 0 1,-1 1-1,1-1 1,0 0-1,-1 0 0,1 1 1,0-1-1,0 0 1,0 0-1,0 0 0,0 0 1,0 0-1,-1 1 1,1-1-1,0 1 0,0-1 1,0 0-1,0 1 1,0-1-1,0 0 0,0 0 1,0 0-1,0 1 1,0-1-1,0 0 1,0 1-1,0-1 0,0 0 1,0 0-128,0 1 132,0 0 1,0-1 0,0 1 0,0-1-1,0 0 1,0 1 0,0 0-1,0-1 1,0 0 0,0 1 0,-1 0-1,1-1 1,0 1 0,0-1-1,0 0 1,0 1 0,-1-1-1,1 1 1,0-1 0,0 0 0,-1 0-133,1 0 205,-1 1 0,1-1 1,-1 0-1,0 0 1,0 0-1,1 0 0,-1 0 1,1 0-1,-1-1 1,0 1-1,1 0 1,-1 0-1,1 0 0,-1 0 1,0-1-1,1 1 1,-1-1-1,0 1-205,-11-11 907,9 7-573,-10-5 250,0 0 0,0 2-1,-3-2-583,-3-1 901,-6-6-901,19 12 128,-1 0 0,2-1 0,-1-1-1,1 0 1,-1 1 0,1-2-128,-3-4 96,1-2 0,0 1 0,0-2 0,1 1 0,1-1 0,-4-9-96,1-4 4,2 0 1,0 0 0,1 0 0,1-1-1,2 0 1,0 0 0,1 1 0,0-1-1,2-6-4,0 26-22,-1 1 0,1-1 1,0 0-1,0 1 0,0-1 0,1 1 0,0-1 0,0 1 22,0 3-11,0 0 0,-1 1 0,1-1 0,-1 1 0,2 0 0,-1 0-1,0-1 1,0 2 0,0-1 0,1 1 0,0-1 0,-1 1 0,0 0 0,1 0 0,2-1 11,1 0-23,0 1 0,1-1 0,-1 1-1,1 0 1,-1 1 0,1 0 0,0 0 0,-1 1 0,1 0 0,-1 1-1,1 0 1,0 0 0,1 1 23,6 3 1,-1 0-1,1 2 0,-1-1 1,0 2-1,8 6 0,-15-10-15,0 1 1,0 1-1,-1 0 0,1 0 0,-1 0 0,0 1 0,3 5 15,-4-6 22,-1 0 1,0 1-1,0-1 0,0 1 0,0 0 1,-1 0-1,0 0 0,0 0 0,1 5-22,-2-5 170,0-9-87,-1-14-58,1 6-15,-1 1-1,2 1 0,-1-1 0,1 1 0,0-1 0,0 1 0,1 0 0,0 0-1,1 0 1,2-6-9,2-3-10,0 2-1,0-1 0,1 0 0,5-5 11,-10 16-15,-1 1 0,1-1 0,-1 2 1,2-2-1,-2 2 0,2-1 0,-2 1 0,2 1 0,-1-1 0,1 1 0,-1-1 0,1 2 0,-1-1 1,1 1-1,3-1 15,-5 2-12,0 0 0,0 1-1,0-1 1,0 0 0,0 1 0,0 0 0,-1 0 0,2 1 0,-2-1 0,1 1 0,0-1 0,-1 1-1,1 0 1,-1 0 0,1 1 0,-1-1 0,0 1 0,0-1 0,0 1 0,2 3 12,-1-2-8,0 1 0,-1 0 1,0 0-1,1 1 1,-1-1-1,-1 1 0,1-1 1,0 1-1,-1 0 0,0-1 1,0 2-1,-1-1 0,1 4 8,-1 8-21,-1 1-1,0-1 0,0 0 0,-2 0 0,-3 18 22,-4 8-147,-12 34 147,8-38 33,0-1-1,-14 27-32,-39 68 78,40-81-162,4-5 131,7-14-286,-2-1 239,18-29-235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90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228 503 7712,'-10'-5'2506,"10"5"-2457,0 0 0,-1 0 0,1 0 0,0 0 0,0 0 0,-1 0 0,1 0 0,0 0 0,0 0 0,-1 0-1,1 0 1,0 0 0,0 0 0,-1 0 0,1 0 0,-1 1 0,1-1 0,0 0 0,0 0 0,0 1 0,-1-1 0,1 0-1,0 1 1,0-1 0,0 0 0,0 0 0,-1 0-49,1 1 194,0-1-147,-1 1 0,1-1 1,0 0-1,0 0 0,0 0 0,0 0 0,-1 0 1,1 0-1,0 0 0,0 0 0,-1 0 0,1 0 1,0 0-1,0 0 0,0 0 0,-1 0 1,1 0-1,0 0 0,-1 0 0,1 0 0,0 0 1,0 0-1,0-1 0,-1 1 0,1 0 0,0 0 1,0-1-1,0 1 0,0 0 0,-1 0 0,1 0 1,0 0-1,0 0 0,0-1 0,0 1 1,0-1-1,0 1 0,0 0 0,-1-1 0,1 1 1,0 0-1,0 0 0,0 0 0,0-1 0,0 1 1,0 0-1,0-1 0,0 1 0,0 0-47,1-16 1032,-1 16-1022,1-10 138,1 1 0,0-1 0,0 1 0,1 1 1,0-2-1,4-7-148,-2 4 89,0-2-1,1-6-88,-2 3 40,-1 0-1,0 0 1,-1-1 0,-1 1-1,0-1 1,-1 0-1,0-1-39,0 9 0,-1 0 0,0 1 0,0-1 0,-2 0 0,2 0 0,-2 1 0,0 0 0,0 0 0,0 0 0,-1 0 0,0 1 0,-1-3 0,1 6-14,1-1 0,-1 2-1,0-1 1,0 0 0,-1 1-1,1 0 1,-1 0 0,1 1-1,-1 0 1,0-1 0,-1 2-1,2-1 1,-3 1 14,4 2-13,1 0 0,0 0-1,0 1 1,0 0 0,0-1 0,-1 1 0,1 0 0,0 0 0,0 0-1,0 1 1,0-1 0,0 0 0,0 1 0,0 0 0,0 0 0,-1 0-1,1 0 1,1 0 0,-1 1 0,0-1 0,0 1 0,0 0 0,1 0-1,-2 1 14,-1 2 1,0 1-1,1 0 0,-1-1 0,1 2 0,0-1 0,1 1 0,-1-1 0,1 1 0,0 0 0,-4 15 11,1 0 0,1 0 0,0 1-1,1 0 1,1 11-11,-2 33 74,3 14-74,4 21-116,5 28 116,-4-82-22,0 13 6,7 119 224,-10-130-91,-1-1 0,-3 29-117,2-64-74,0-1 0,-1 0 1,-1 1-1,1-1 0,-2 0 0,1 0 0,-1-1 0,-1 1 1,1-1-1,-2 0 0,1-1 0,-2 1 0,-1 3 74,-11 12-698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91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5 494 6560,'-3'-33'2117,"2"32"-2065,1 0 0,0 0 0,0 1 0,0 0 0,0-1 0,0 0 0,0 1 0,0-1 0,0 0 0,0 0 0,0 1 0,0 0 0,1-1 0,-1 0 0,0 1 0,0-1-52,1-3 49,0-1 169,0 1 0,1-1 0,0 1 0,0 0-1,0-1 1,0 1 0,0 0 0,3-3-218,6-8 203,-1 2-1,2 1 1,0-1-1,1 2 1,-1 0-1,2 2 1,1-2-203,32-17 370,23-8-370,4-2 639,1-9 211,-61 38-526,-1-1-1,-1-1 0,1 0 1,5-8-324,-16 16 100,0 0 0,1 0 0,-1 0 0,0 0 0,0-1 0,-1 0 0,1 1 0,-1-1 0,1 0 0,-1 0 0,0 0-100,0 1 53,0 0-1,-1 1 1,0-1 0,1 1-1,-1-1 1,0 0-1,0 0 1,0 0-1,0 0 1,-1 1 0,1-1-1,0 0 1,-1 1-1,1-1 1,-1 1 0,0-1-1,0 1-52,1 1 3,0 0 0,-1 1 0,1-1 0,0 1-1,0 0 1,0-1 0,0 0 0,0 1 0,-1 0 0,1 0-1,0-1 1,0 1 0,-1-1 0,1 1 0,0-1 0,0 1-1,-1 0 1,1 0 0,0 0 0,-1-1 0,1 1 0,0 0-3,-1 0-8,1 1 1,-1-1 0,0 0-1,1 0 1,0 1-1,-1 0 1,1-1 0,0 1-1,-1-1 1,1 1 0,0-1-1,-1 1 1,1-1-1,0 1 1,-1 1 7,-1 3-23,0 0 0,0 1 0,0 0 0,0 0 1,1 1-1,0-2 0,0 4 23,-6 45 11,7-48-17,-1 7 6,0-1 0,1 0 0,1 0 0,-1 0 0,2 8 0,-1-13 0,0 0 0,1 0 0,-1 0 0,1-1 0,0 1 0,1-1 0,-1 1 0,0-1 0,1 0 0,1 2 0,-2-6 13,-1 0 0,1 0-1,-1 0 1,1 0-1,0 0 1,-1 0 0,1 0-1,1-1 1,-2 1-1,1-1 1,0 1 0,1-1-1,-1 0 1,0 0-1,0-1 1,0 1 0,1 0-13,0-1 18,0 0 1,0 0 0,0 0 0,0 0 0,1-1-1,-2 0 1,2 0 0,-2 0 0,2 0-1,-2-1 1,4-1-19,0-2 25,-1 1-1,1-1 0,0 0 0,-1 0 1,0-1-1,0-1 0,0 1 1,-1 0-1,0-2 0,1 1 0,0-4-24,-2 5-32,-1 0 0,1 1 0,-1-2 0,0 1 0,-1-1 0,1 1 0,-1 0 0,0-1 0,0 1 0,0-3 32,-4 17-229,3-3 244,-1-1 0,1 1 0,0 0 0,0 0-1,1 0 1,-1-1 0,1 1 0,-1-1 0,1 0 0,0 1 0,0 0 0,2 2-15,1 5 22,1 0 0,0 0 0,5 9-22,2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33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179 23 4992,'0'-2'545,"0"1"-348,0 0 1,0 0-1,0 0 1,0 0-1,0 0 1,0 1-1,0-1 1,0 0-1,0 0 1,0 0-1,-1 0 1,1 1-1,0-1 1,0 0-1,-1 0 1,1 1-1,-1-1 1,1 0-1,0 1 1,-1-1-1,1 0 1,-1 0 0,1 1-1,-1-1-197,0 1 1410,0 3-916,-2 4-350,-5 14 29,0 0-1,-1-1 1,0-1 0,-1 1-1,-1-2 1,0-1 0,-2 0-1,0 1-172,-18 14 590,22-23-370,-1 0-1,1 1 0,-5 9-219,11-13 322,3-6-315,0 0 0,0 1 0,0-1 0,0 0 1,1 0-1,-1 0 0,0 1 0,0-1 0,0 0 0,0 0 1,0 0-1,0 0 0,0 0 0,0 0 0,0 0 0,0 0 1,0 0-1,0 1 0,1-1 0,-1 0 0,0 0 1,0 0-1,0 0 0,0 0 0,0 0 0,0 0 0,0 0 1,0 0-8,12 1 168,-8-1-144,24-2 27,1-2-1,26-7-50,22-4 32,74-12 155,-116 17 869,-34 10-1020,0 0 1,-1-1 0,1 1 0,0-1-1,0 1 1,0-1 0,-1 1-1,1 0 1,0-1 0,0 0-1,-1 1 1,1-1 0,-1 0-1,2 0 1,-2 1 0,1-1-1,-1 0 1,1 1 0,-1-2 0,1 1-37,-1 0 37,1 0 1,-1-2-1,0 2 1,1 0 0,-1-2-1,0 2 1,0 0 0,0-2-1,0 2 1,1-1 0,-2 0-1,1 0-37,0-6 64,-1 1 0,-1-1-1,1 1 1,-1-1 0,-1-2-64,-5-16 45,-7-30-208,15 54 163,-1 2 0,1-2 0,-1 1 0,1 0 0,-1 0 0,0 0 0,1 0 0,-1 0-1,1 1 1,-1-2 0,0 2 0,1-1 0,-1 0 0,0 0 0,0 1 0,0 0-1,1-1 1,-3 0 12,1-1 0,-1 1 0,1 0 0,-1 0 0,1 0 0,-1 0-12,-10 0 22,-1 0 0,1 1 1,-1 1-1,-9 2-22,5-1-207,0-1-1,-6-1 208,17-1-284,-18-1-1973,9-2-2519,10 1 2302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92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23 6656,'0'-1'80,"0"1"1,0 0-1,0 0 1,0-1-1,0 1 1,0-1-1,0 1 1,0 0-1,0 0 1,0-1-1,0 1 1,0-1-1,1 1 1,-1-1-1,0 1 1,0 0-1,0 0 1,0-1-1,0 1 1,0-1-1,1 1 1,-1 0-1,0 0 1,0 0-1,0-1 1,0 1-1,1 0 1,-1-1-1,0 1 1,0 0-1,1 0 1,-1-1-1,0 1 1,0 0-1,1 0 1,-1 0-1,0 0 1,0 0-1,1 0 1,-1 0-1,0 0 1,0 0-1,1 0-80,0 0 50,-1 0-1,1 0 1,-1 0 0,0 0 0,1 0-1,-1 1 1,1-1 0,-1 0 0,0 1-1,1-1 1,-1 0 0,0 1 0,1-1-1,-1 0 1,0 0 0,1 1-1,-1 0 1,1-1 0,-1 0 0,0 1-1,0-1 1,1 1-50,2 4 154,3 2 56,0 0 1,0 1-1,0 0 0,-1 0 1,0 1-1,0 0 1,-1 1-1,1-1 0,1 9-210,-4-13 261,-1 0 0,0 1 1,0 0-1,0-1 0,-1 0 0,1 1 0,-1 0 0,0 0 0,0-1-261,0 0 370,-1-5-359,1 0 0,0 0 1,0 0-1,0 0 0,0 0 0,0 0 0,0 0 0,0 0 1,0 0-1,0 0 0,0 0 0,0 0 0,0 0 0,0 0 0,0 0 1,0 0-1,0 0 0,0 0 0,0 0 0,0 0 0,0 0 0,0 0 1,0 0-1,0 0 0,0 0 0,0 0 0,0 0 0,0 0 0,0 0 1,0 0-1,0 0 0,0 0 0,0 0 0,-1 0 0,1 0 1,0 0-1,0 0 0,0 0 0,0 0 0,0 0 0,0 0 0,0 0 1,0 0-1,0 0 0,0 0 0,0 0 0,0 0 0,0 0 0,0 0 1,0 0-1,0 0 0,0 0 0,0 0 0,0 1 0,0-1 0,0 0 1,0 0-1,0 0-11,-1-9 526,1 4-477,0-1 0,1 0 0,0 1 0,0-1 0,0 0 0,0 0 0,1 1 0,1-3-49,2-6-17,0-1 0,6-7 17,-8 17-33,0 0 1,0 0-1,-1 0 1,2 0-1,-1 0 1,1 2-1,0-2 0,0 2 1,-1-1-1,2 1 1,-1 0-1,0 0 1,1 0 32,-2 2-8,0-1 0,0 1 1,0 0-1,0 0 1,1 1-1,-1-1 0,0 1 1,0 0-1,0 0 0,1 0 1,-1 1-1,0-1 0,0 1 1,1 1-1,-2-2 0,1 2 1,1 0-1,-2-1 0,1 1 1,1 1 7,-2-1-10,0 0 1,0 0-1,0 0 1,1 0-1,-1 1 1,-1 0-1,2-1 1,-2 1-1,1 0 1,-1 0-1,0 0 1,1 0-1,-1 1 1,0-1-1,0 0 1,0 1-1,0-1 1,-1 1-1,1-1 1,0 2 9,-1 6-879,1 0 1,-1 1 0,-1-1 0,1 1 0,-3 9 878,1 1-4427,4-4 1334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93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26 422 6464,'-1'-7'965,"1"2"-50,-1 0 0,0-1-1,0 0 1,-2-4-915,3 10 32,0 0 1,0 0 0,0 0 0,0 0 0,0 0 0,0 0-1,0 0 1,0 0 0,0 0 0,-1-1 0,1 1-1,0 0 1,0 0 0,0 0 0,0 0 0,0 0 0,0 0-1,0 0 1,0 0 0,0 0 0,0 0 0,0 0-1,0 0 1,-1 0 0,1 0 0,0 0 0,0 0 0,0 0-1,0 0 1,0 0 0,0 0 0,0 0 0,0 0-1,0 0 1,0 0 0,0 0 0,0 0 0,-1 0 0,1 0-1,0 0 1,0 1 0,0-1 0,0 0 0,0 0-1,0 0-32,-3 3 204,1 1-177,1-1 1,0-1-1,-1 2 1,1 0 0,0-2-1,0 2 1,0 0-1,1-1 1,-1 1-1,1-1 1,-1 1 0,1-1-1,0 2 1,0-2-1,0 1 1,0-1-1,1 1 1,-1-1 0,1 1-1,0 0 1,-1-1-1,1 1 1,0-1 0,0 0-1,1 1 1,-1-1-1,1 0 1,-1 0-1,1 0 1,0 0 0,0 0-1,0-1 1,0 1-1,0-1 1,2 2-28,-2-3 28,-1 0 0,1 1 0,0-2 0,0 1 1,0 0-1,0-1 0,-1 1 0,2-1 0,-2 1 0,1-1 0,1 0 1,-2 0-1,1 0 0,0-1 0,0 1 0,0-1 0,1 1-28,4-3 196,0 0 0,0-1-1,6-4-195,-13 8 2,6-3 141,0-1 1,-1 1-1,0-1 1,0-1-1,1 0 1,-2 0-1,1 0 1,0-1-1,-1 0 1,0 0-1,2-3-143,0-4 140,-1 0 0,1-1 0,-1 1 0,-1-2-1,0 1 1,-1-1 0,1-3-140,4-34 319,1-23-319,-6 52 9,3-20 7,-3 11 162,1 0 1,-1-28-179,-3 60-4,0 0 0,0 0 1,0 0-1,0 0 0,0 0 0,0 0 0,0 0 0,0 0 0,0 0 1,0 0-1,0 0 0,0 0 0,0 0 0,0 0 0,-1 0 1,1 0-1,0 0 0,0 0 0,0 0 0,0 0 0,0 0 0,0 0 1,0 0-1,0 0 0,0 0 0,0 0 0,0 0 0,0 0 0,0 0 1,0 0-1,0 0 0,0 0 0,0 0 0,0 0 0,0 0 1,0 0-1,0 0 0,0 0 0,0 0 0,0 0 0,0 0 0,0 0 1,0 0-1,0 0 0,0 0 0,0 0 0,0 0 0,0 0 0,0 0 1,0-1 3,-2 7-39,-1 9 67,-4 25 4,1 0 0,2 0 0,-1 35-32,4-4-890,6 56 890,-3-42-3627,-2-44 1809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9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3 178 6240,'-2'-23'2005,"2"23"-1959,0-1 0,0 0 0,0 1 1,0 0-1,0-1 0,0 1 0,0-1 0,0 1 0,0 0 0,0-1 0,0 0 0,1 1 1,-1-1-1,0 1 0,0 0 0,0-1 0,0 0-46,2-3 93,-1-1 17,0 1-1,1-1 1,0 1 0,-1 0-1,1 0 1,1 0 0,-1 0-1,0 0 1,1 1-1,0-1-109,7-7 292,0 0 0,1 1 0,1 1 0,-1 0 0,1 1 0,0 0 0,1 2 0,-1 0 0,0 1 0,1 0 0,1 2 0,10-2-292,-20 4 74,1 1-1,-1 0 0,0 0 1,0 1-1,1-1 1,-1 2-1,0-1 0,1 0 1,-1 1-1,0 0 1,0 0-1,1 1-73,-2-1 67,0 1 0,0-1-1,0 1 1,-1 0 0,1 1 0,-1-1 0,0 0-1,1 1 1,-1-1 0,0 1 0,0 0 0,0 0-1,-1 0 1,1 0 0,-1 1-67,2 4-106,-1-1 0,-1 0 1,1 1-1,-1-1 0,0 2 1,0-2-1,-1 1 0,0 0 1,0 0-1,-1-1 0,0 9 106,-2 6-842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9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19 45 6304,'-13'-35'2336,"13"35"-1824,-2-7-128,-1 5-2816,6 4 1248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96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57 41 8480,'-1'-1'98,"1"-1"429,-2 1 1,1-1 0,0 1 0,0-1-1,-1 1 1,1 0 0,0-1-1,-1 0-527,1 2 126,0 0-1,0 0 1,1 0 0,-1 0-1,1-1 1,-1 1-1,1 1 1,-1-1-1,1 0 1,-1 0-1,1 0 1,-1 1-1,1-1 1,-1 0 0,0 0-1,1 0 1,-1 1-1,1-1 1,-1 1-1,1-1 1,-1 1-1,1-1 1,0 0-1,-1 1 1,1 0 0,-1-1-126,-2 4 123,1 0 1,-1 0 0,0-1 0,1 2 0,0-1 0,0 0 0,0 1 0,0 0 0,0 0 0,1-1 0,0 1 0,0 0 0,0 0-1,0 4-123,0-5 12,1-1-1,0 1 1,0-1-1,0 2 0,1-2 1,-1 1-1,1-1 1,-1 1-1,1-1 0,0 1 1,0 0-1,0-1 0,0 1 1,1-1-1,-1 0 1,0 0-1,1 0 0,0 0 1,0 0-1,1 1-11,0-1 15,0 1-1,1 0 0,-1-2 1,1 2-1,0-1 0,0-1 1,-1 0-1,2 0 1,-2 0-1,2 0 0,1 0-14,2 0 47,1 0-1,0-1 0,-1 0 0,0-1 0,3 0-46,-9 0 2,1 0 35,1-1-1,-1 1 1,0-1-1,3-1-36,-6 2 8,1 0 0,0-1 0,0 1 0,0 0 0,-1-1 0,1 1 0,-1-1 0,1 1 0,0-1 0,-1 0 0,1 0 0,0 1 0,-1-1-1,1 0 1,-1 1 0,1-1 0,-1 0 0,1 0 0,-1 0 0,0 0 0,1 1 0,-1-2 0,0 1-8,0-1 3,1 1 1,-1-1-1,0 0 1,0 1-1,0-1 0,0 0 1,-1 1-1,1-1 0,0 0 1,0 1-1,-1-1 1,1 1-1,-1 0 0,1-1 1,-1 1-1,1-1 0,-1 1 1,0-1-1,0 1-3,-9-13 16,-1 2 0,-8-11-16,7 11 32,-24-30 91,35 40-127,-1 0 0,0 0 0,1 0 0,0 0 1,0-1-1,-1 1 0,0-3 4,2 4-6,-1 0 0,1 0 0,0 1 0,0-1 0,0 0 0,0 1 0,0-1 0,0 0 0,0 0 0,0 1 0,0-1 0,0 0 0,0 1 0,0-1 1,0 0-1,0 0 0,0 1 0,0-1 0,0 0 0,1 1 0,-1-1 0,0 1 0,0-1 0,1 0 0,-1 1 0,0-1 0,0 0 0,1 1 0,0 0 0,-1-1 0,0 1 0,1-1 0,-1 1 0,1-1 6,1-1-5,2 1 0,-2-1 0,1 0 0,0 1 0,0 0-1,0 0 1,0 1 0,0-1 0,0 0 0,0 1 0,0 0-1,0 0 1,0 0 0,0 1 0,1 0 0,-1-1 5,7 4-30,0 0 0,0-1 0,0 2 0,1 2 30,2-1 10,-2 2 0,1 0 0,-1 0-1,3 4-9,-10-7 5,0-1-1,0 0 0,0 1 0,0-1 0,-1 1 0,0 1 1,0 0-1,0-1 0,0 1 0,-1 0 0,3 5-4,-4-3 34,-1-17 156,1 5-83,0-1-1,0 0 1,0 1-1,1 0 1,-1 0-1,1-1 1,-1 2-1,2-2 1,0-1-107,2-2 137,1-1 0,0 1 1,5-6-138,-5 7 27,0 2 1,0-1 0,0 1 0,1 1-1,-1-1 1,1 1 0,-1 1 0,1-1-1,0 2 1,0-1 0,0 1 0,5 0-28,-9 1-5,2 1 1,-1 0 0,-1 0 0,1 0 0,0 1 0,0-1 0,0 1 0,0 1 0,-1-2 0,1 2 0,0 0-1,-1 0 1,1 0 0,-1 1 0,0-1 0,1 1 0,-1 0 0,0 0 0,0 0 0,0 1 0,0 0 0,-1 0-1,1 0 1,0 1 4,-1-1-270,0 1-1,0 0 0,0 0 0,-1 0 1,1 0-1,-1 1 0,1-1 0,-2 1 1,1-1-1,0 0 0,-1 1 0,0 0 0,0 0 271,1 37-2111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82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123 109 4384,'1'-19'553,"1"-25"888,0 20-502,-1 3 2757,-1 21-3680,0 0 1,0 0-1,0 0 1,0 0-1,0 0 1,0 0-1,0 0 1,0 0-1,0 0 1,-1 1-1,1-1 1,0 0-1,0 0 1,0 0-1,0 0 1,0 0-1,0 0 1,0 0-1,0 0 1,0 0-1,0 0 1,0 0-1,0 0 1,0 0-1,-1 0 1,1 0-1,0 0 1,0 0-1,0 0 1,0 0-1,0 0 1,0 0-1,0 0 1,0 0-1,0 0 1,0 0-1,0 0 1,0 0-1,0 0 1,0 0-1,0 0 1,0 0-1,0 0 1,0 0-1,0 0 1,0 0-1,0 0 1,0-1-1,0 1 1,0 0-1,0 0 1,0 0-1,0 0 0,0 0 1,0 0-1,0 0 1,-1 0-1,1 0 1,0 0-17,-2 6 222,0-1-154,0 1-1,1 1 1,0-2 0,0 1 0,0 0 0,1 0-68,-2 11 89,-14 116 396,6 1-485,8-103 21,-8 105 77,-5 67-4,-14 141 178,-1-32 2963,29-302-3009,0-4 184,2-10-145,1-21-12,13-161-82,-11 149-155,24-218 107,-24 223-165,4-25-66,12-47 108,-16 88-24,-1 1 0,2-1 0,1 1 0,-1 0 0,1 0 0,1 1 0,0 0 0,7-9 24,-12 19-19,1 0 0,-1 1 0,1 0 0,0 0 0,0 0 0,0 0 0,0 1-1,1-1 1,-1 1 0,1-1 19,-2 3-9,-1 0 0,0-1 0,1 1 0,-1-1 0,0 1 0,1 0 0,-1 0 0,1 0 0,-1 0 0,0 0 0,1 0 0,-1 1-1,0-1 1,1 1 0,-1-1 0,0 1 0,1 0 0,-1 0 0,1-1 0,-1 2 0,0-2 0,0 2 0,0-1 0,0 0 0,0 0 0,1 2 9,0-1-10,-1 2 1,1-1 0,0 0-1,-1 1 1,1 0 0,-1-1-1,0 1 1,0 0-1,0 0 1,0-1 0,-1 1-1,1 1 1,-1-2 0,0 2-1,1-2 1,-2 4 9,1 5 2,-1 0 0,0-1 1,0 1-1,-2-1 0,1 3-2,-2-1 50,1 1 0,-1-1 1,-1 0-1,0 0 0,0 0 0,-7 10-50,1-5-159,0-1 0,0 1-1,-2-3 1,0 2 159,-1 1-459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83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3 13 7648,'-2'-11'2453,"2"11"-2436,0 0-1,0 0 1,0 0 0,0 0 0,0 0-1,0 0 1,0 0 0,0 0 0,0 0-1,0 0 1,0 0 0,0 0 0,0 0-1,1 0 1,-1 0 0,0 0 0,0 0-1,0 0 1,0 0 0,0 0-1,0 0 1,0 0 0,0 0 0,0 0-1,0 0 1,0 0 0,0 0 0,0 0-1,0 0 1,0 0 0,0 0 0,0 0-1,0 0 1,0 0 0,0 0-1,0 0 1,0 0 0,0 0 0,0 0-1,0 0 1,0 0 0,0 0 0,0 0-1,0 0 1,0 0 0,0 0 0,0 0-1,0-1 1,0 1 0,0 0 0,0 0-1,0 0 1,0 0 0,0 0-1,0 0 1,0 0 0,0 0 0,0 0-17,4 1 14,0 1 1,-1 0 0,1 0-1,-1 0 1,1 1-1,-1 0 1,1 0 0,-1 0-1,0 0 1,0 1 0,0-1-1,2 5-14,-1-2-9,-1 0 0,0 1 0,0-1 0,0 1-1,0 1 1,-1-1 0,0 0 0,1 3 9,-1 4 138,0 0 1,1-1 0,-2 1-1,0 0 1,-1 0-1,0 0 1,0 0-1,-1 0 1,-2 10-139,2-19 206,1-2-30,0 0 1,-1 0-1,1 1 1,-1-1 0,0 0-1,1 0 1,-1 0-1,0 0 1,-1 0-1,1-1 1,0 1 0,0 0-1,-2 1-176,-1 0 515,3-6-208,2-13 5,-1 13-299,3-18-36,1-2 1,-1 2 0,2 0-1,1 0 1,2-7 22,7-11-1365,0 4 341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8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3 118 7968,'3'-1'3864,"7"-12"-3211,-6 7-565,1 1 0,0 1 1,-1-1-1,1 1 0,2-2-88,-1 2 57,-1-1-1,1 0 1,2-4-57,-6 7 74,0 0 1,-1 0-1,0 0 1,0 0-1,1-1 0,-1 1 1,0 0-1,0 0 1,-1-1-1,1 1 1,0-1-1,-1 0 1,2-1-75,-2 3 32,0 0 0,0 1 1,0 0-1,0-1 0,0 0 1,0 1-1,0-1 1,0 1-1,0-1 0,0 1 1,0-1-1,0 1 1,-1-1-1,1 1 0,0-1 1,-1 0-1,1 1 0,0 0 1,0-1-1,0 1 1,-1-1-1,1 1 0,0 0 1,0 0-1,-1-1 0,1 1 1,0-1-1,0 1 1,-1-1-1,1 1 0,0 0 1,-1 0-1,1 0 0,-1 0 1,1 0-1,0-1 1,-1 1-1,1 0 0,-1 0 1,1 0-1,-1 0 1,1 0-1,0 0 0,-1 0 1,1 0-33,-2 0 75,-1 0 0,1 1 0,0-1 0,0 0 0,0 1 0,0 0 1,0 0-1,-1 0 0,1 0-75,-2 2 26,1 0 1,-1 0-1,1 1 0,0-1 1,-1 1-1,2-1 0,-1 2 1,0-2-1,1 1 0,-1 1 1,1 0-1,0 0 0,-1-1 1,2 1-1,-1 0 0,1 0 1,-2 5-27,2-2 18,0 0 1,0-1 0,0 1-1,0 0 1,1 0 0,0 0-1,0 0 1,1 0-1,0-1 1,0 1 0,0 2-19,0-6-12,0 0 1,0 0 0,0 1-1,1-1 1,-1 0 0,1 0-1,0-1 1,0 1 0,0 0 0,0-1-1,0 0 1,0 1 0,1-2-1,0 1 1,-1 0 0,1 0-1,0-1 1,-1 0 0,2 0-1,0 1 12,1-1-528,0 0 0,-1 0-1,5 0 529,-9-2-25,22 6-1164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8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146 329 5632,'-1'-3'495,"0"1"1,-1-1 0,0 1-1,1-1 1,-2-1-496,2 3 161,0 0-1,0 1 1,0 0 0,1-1-1,-1 0 1,0 1 0,0 0-1,0 0 1,0-1 0,0 1-1,0 0 1,1 0 0,-1-1 0,0 1-1,0 0 1,0 1 0,0-1-1,0 0-160,-3 1 235,0 0 0,1 0 0,-1 1 0,1-1 0,-1 1 0,1 1 0,-1-1 0,1 1 0,-3 2-235,0 0 210,1 0 1,1 0 0,-1 2 0,0-1-1,-2 6-210,0 0 127,1 1-1,0-1 0,1 1 0,0 1 0,1-1 1,-3 12-127,4-17 5,2 1 1,-1-1 0,1 1 0,0-1 0,1 2 0,-1-2 0,2 7-6,-1-13 7,0 1 0,0 0 0,1 0 0,-1-1 0,1 1 0,-1 0 0,1 0 0,0-1 0,0 1 0,0-1 0,1 1-7,-2-1 16,1-1-1,0 1 1,0-2 0,0 2-1,1-1 1,-1 0 0,0 0-1,0 0 1,0 1-1,0-2 1,1 1 0,-1 0-1,0-1 1,0 0-1,1 1 1,-1 0 0,2-1-16,-1 1 14,1-1 1,0-1-1,-1 1 1,1-1-1,-1 1 1,1-1-1,-1 1 1,1-2-1,-1 2 1,1-2-1,-1 1 1,0-1-1,1 0 1,-1 1 0,0-1-1,0-1-14,5-3 31,-2-1 0,1 0 1,0-1-1,2-4-31,0-2 117,0 1 1,-1-2-1,0 0 0,-1 0 1,0 0-1,1-5-117,2-12 181,-2 1 0,-1-1 1,0-4-182,9-74 1269,1-60-1269,-16 152-266,0 18 264,0 0-1,0 0 0,0 0 1,0 0-1,0 0 1,0 0-1,0 0 1,0 0-1,0 0 1,0 0-1,0 0 0,0 0 1,0 0-1,0 0 1,0 0-1,0 0 1,0 0-1,0 0 1,0 0-1,0 0 0,0 0 1,0 0-1,0 0 1,0 0-1,0 0 1,-1 0-1,1 0 1,0 0-1,0 0 0,0 0 1,0 0-1,0 0 1,0 0-1,0 0 1,0 0-1,0 0 1,0 0-1,0 0 0,0-1 1,0 1-1,0 1 1,0-1-1,0 0 1,0 0-1,0 0 1,0 0-1,0 0 1,0 0-1,0 0 0,0 0 1,0 0-1,0 0 1,0 0-1,0 0 1,-1 0-1,1 0 1,0 0-1,0 0 0,0 0 1,0 0-1,0 0 1,0 0-1,0 0 1,0 0-1,0 0 1,0 0-1,0 0 3,-3 10-64,-4 24 55,1 0 0,1 0 0,2 3 9,2-30 5,-3 24-59,3-1-1,0 2 0,1 22 55,1-38 39,0 1 0,1-1-1,1 1 1,0-1 0,0 0-1,1 0 1,5 11-39,-7-22 26,-1 0 0,1-1 0,0-1 0,0 2 1,3 2-27,-5-6 9,1-1 1,-1 1 0,1 0 0,-1-1-1,1 1 1,-1 0 0,1 0 0,-1-1 0,1 0-1,0 1 1,-1-1 0,1 1 0,-1-1 0,1 0-1,0 0 1,0 0 0,-1 1 0,1-1-1,0 0 1,-1 0 0,1 0 0,0 0 0,-1 0-1,1 0 1,0 0 0,0 0 0,-1-1 0,1 1-1,0 0 1,-1 0 0,1 0 0,-1-1-1,1 0-9,1-1 24,0 1-1,-1-1 1,1-1-1,0 1 0,-1-1 1,0 1-1,0-1 0,0 1 1,0-1-1,1 1 1,-1-1-1,0-2-23,2-9 49,0 1-1,0-4-48,-1 4 76,-2 12-77,5-34 488,-5 32-432,1 1 0,-1 0 1,0-1-1,0 1 0,-1-1 1,1 1-1,0 0 0,0 0 1,-1-1-1,1 1 0,-1-1 1,0 1-1,1 0-55,0 1-1,0 1 1,0 0-1,0 0 1,0 0-1,0 0 1,0 0-1,0 0 0,0 0 1,0 0-1,-1 0 1,1 0-1,0 0 0,0 0 1,0 0-1,0 0 1,0 0-1,0 0 1,0 0-1,0 0 0,0 0 1,0 0-1,0 0 1,0 0-1,0 0 1,0 0-1,-1 0 0,1 0 1,0 0-1,0 0 1,0 0-1,0 0 0,0 0 1,0 0-1,0 0 1,0 0-1,0 0 1,0 0-1,0 0 0,0 0 1,0 0-1,0 0 1,0 0-1,0 0 0,0 0 1,0 0-1,0 0 1,0 0-1,0 0 1,0 1-1,0-1 0,0 0 1,0 0-1,0 0 1,0 0-1,0 0 0,0 0 1,0 0-1,0 0 1,0 0 0,-2 6-50,1 6-26,1-6-32,0 1 0,0-1 1,1 1-1,-1-1 0,1 1 0,0-1 0,1 0 1,0 0-1,-1 0 0,1 0 0,1 0 0,-1-1 1,0 1-1,2 1 108,6 8-1030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86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31 33 8224,'-20'-26'3040,"20"26"-2368,-7-3-160,4-1-384,6 8-160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33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 9 5728,'-1'-8'2398,"1"8"-2338,0 0 0,0 0 0,0 0 0,0 0 0,1 0 0,-1 0 0,0 0 0,0 0 0,0-1 0,0 1 1,0 0-1,0 0 0,0 0 0,0 0 0,0 0 0,1 0 0,-1 0 0,0 1 0,0-1 0,0 0 0,0 0 0,0 0 0,0 0 0,0 0 1,0 0-1,0 0 0,0 0 0,1 0 0,-1 0 0,0 0 0,0 0 0,0 0 0,0 0 0,0 0-60,11 13 2448,-6-6-2398,1-2 84,0 0 0,1 0 0,-1 0-1,1-1-133,7 5 9,23 14 234,1-2 0,4 0-243,4 1 1008,-18-5-118,-28-17-866,0 0 1,0 0-1,0 1 0,0-1 1,0 0-1,0 0 0,1 0 1,-1 0-1,0 0 0,0 0 0,0 0 1,0 1-1,0-1 0,0 0 1,0 0-1,0 0 0,0 0 0,0 0 1,1 1-1,-1-1 0,0 0 1,0 0-1,0 0 0,0 0 0,0 0 1,0 0-1,0 0 0,0 1 1,0-1-1,0 0 0,0 0 1,0 0-1,0 1 0,0-1 0,0 0-24,-4 4 353,-6 1-222,10-5-84,-56 23 270,-12 5-1557,51-20-3202,-10 9 4442,8-3-2202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87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150 16 7456,'-4'-3'436,"2"1"0,-1 0-1,0 0 1,-1 1 0,2-1 0,-1 2 0,-1-2 0,1 1 0,0 1 0,0 0 0,-1-1 0,1 1-1,0 0 1,0 1 0,-4-1-436,1 3 166,-1 0-1,1 1 0,1-1 1,-2 2-1,2-1 0,-1 0 1,0 2-1,1-1 0,0 1 1,0-1-1,0 2 0,0-1 1,1 1-1,0 0 0,0 1 0,1-1-165,1-5 11,1 1-1,0-1 0,1 1 0,-1-1 0,0 1 0,1-1 0,-1 1 0,1-1 0,0 1 0,-1 0 0,1 0 1,0 0-1,0-1 0,0 1 0,1 0 0,-1 0 0,0-1 0,1 1 0,-1-1 0,1 1 0,0-1 0,-1 1 0,1-1 1,0 1-1,1 1-10,0-1 4,0 0 0,1 1 0,-1-1 1,0 0-1,1-1 0,-1 1 0,0-1 1,1 1-1,0-1 0,-1 1 0,2-2 1,-2 1-1,2 0 0,-2-1 0,1 0 0,1 0-4,4 1-403,0 0-1,-1-1 1,1 0-1,1-1 0,-1 0 1,2-2 403,-1 1-2498,1-1 1,-1-1-1,1-1 2498,6-1-3141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88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71 403 6880,'0'0'101,"0"0"0,0 0 0,0 0 1,0-1-1,0 1 0,0 0 0,0-1 1,0 1-1,-1 0 0,1 0 0,0-1 1,0 1-1,0 0 0,0 0 0,0 0 1,0 0-1,0 0 0,0 0 0,0-1 0,0 1 1,0 0-1,-1 0 0,1-1 0,0 1 1,0 0-1,0 0 0,0 0 0,0 0 1,0 0-1,-1 0 0,1 0 0,0 0 0,0 0 1,0 0-102,-7 1 1704,-7 9-491,14-10-1210,-5 4 106,0 0 0,1 0 0,-1 1 0,1-1 0,0 1 0,0 1 0,0 0 1,1-1-1,-4 7-109,7-11 10,0 0 1,-1 0-1,1 1 1,0 0 0,0-1-1,0 1 1,-1-1-1,1 1 1,0-1 0,0 1-1,0-1 1,1 2-11,2 20-169,-1-5 88,-1-10 116,0 1 0,-2 1 0,0 0-35,1-3 37,0 0-1,0 0 1,0 0-1,0 0 1,2 6-37,-2-12 7,0 0 0,0-1 0,0 1 0,1 0 0,-1 0 0,0-1 0,0 1 0,0 0 0,1-1 0,-1 1 0,0 0 0,0 0 0,1-1 0,-1 0 0,0 1 0,1 0 0,-1-1 0,1 0 0,-1 1 0,0-1 0,1 1 1,0-1-1,-1 1 0,1-1 0,-1 0 0,1 0 0,-1 0 0,1 1 0,-1-1 0,1 0 0,-1 0 0,1 0 0,-1 0 0,1 0 0,0 0 0,-1 0 0,1 0 0,-1 0 0,1 0 0,0-1-7,1 0 20,1 0 0,0-1 0,0 1 0,-1-2 0,0 2 0,1-1 0,-1-1-20,12-10 123,-2 0-1,0-2 0,10-15-122,30-50 1097,-41 61-764,-5 9-209,0 0 0,0-1 0,-1 1 0,0-1 0,-1 0 0,0-1-1,0 1 1,-1-1 0,2-13-124,38-185 613,-39 194-442,-2 0 0,0-1-1,0 1 1,0-8-171,-2 23 2,0-1 0,0 0 0,-1 1 0,1-1 0,0 0 0,-1 1 0,1-1 0,-1 0-2,1 2-5,0-1 0,0 1-1,0 0 1,0 0 0,0-1 0,0 1 0,0 0-1,-1 0 1,1-1 0,0 1 0,0 0-1,0 0 1,0 0 0,0 0 0,0 0-1,-1 0 1,1 0 0,0 0 0,0 0 0,0 0-1,0 0 1,0 0 0,-1 0 0,1-1 5,0 2-9,-1-1 1,1 0 0,0 0-1,-1 0 1,1 0 0,0 0-1,-1 0 1,0 1 0,1-1-1,0 0 1,-1 1-1,1-1 1,0 1 0,0-1-1,-1 0 9,-3 6-4,0-1 0,0 1-1,1 0 1,0 0-1,0 0 1,0 1-1,0 0 1,1-1-1,0 1 1,-1 2 4,-2 14 65,0 1 0,-1 10-65,2-4 15,0-1 0,1 22-15,2-40 5,1 0-1,0 0 0,1 0 0,1 1 0,-1-1 0,1 0 1,0 0-1,2 7-4,-3-14 15,1 0 0,-1 0 0,1-1-1,-1 0 1,0 1 0,1-1 0,0 0 0,0 0 0,0 1 0,1-2 0,-1 1 0,0-1 0,1 1 0,-1-1 0,0 0 0,1 0 0,0 0 0,-1 0-1,1-1 1,0 0 0,0 0 0,0 1 0,0-2 0,0 1 0,0 0 0,0-1 0,0 0 0,0 0 0,0 0 0,3-1-15,-5 0 16,0 1 0,0-1 0,0 0 0,1 0 0,-1 1 0,0-1 0,0 0 0,0 0 0,0-1 0,0 2 0,0-2 0,0 1 0,0 0 0,0 0 0,-1-1-16,0 2-3,1 0 0,-1-1 0,0 1 0,0-1 0,0 1 1,1-1-1,-1 1 0,0 0 0,0-1 0,0 1 0,0-1 0,0 1 0,0 0 1,0-1-1,0 1 0,0-1 0,0 0 0,0 1 0,0 0 0,0 0 1,0-1-1,0 0 0,0 1 0,0 0 0,0-1 0,0 1 0,0-1 1,0 1-1,0-1 0,-1 1 0,1 0 0,0 0 0,0-1 0,0 1 1,-1-1-1,1 1 0,0 0 0,0 0 0,-1-1 0,1 1 0,0 0 0,0-1 1,-1 1-1,1 0 0,0 0 0,-1-1 0,1 1 0,0 0 0,0 0 1,-1 0-1,0 0 0,1 0 0,0 0 0,-1 0 3,1 0 0,-1 0 1,1 0-1,-1 0 0,0 0 0,1-1 1,-1 1-1,0 0 0,0 1 0,1-1 0,-1 0 1,0 0-1,1 0-2,0 0 1,0 0 0,0 0 0,0 0-1,0 0 1,0 0 0,-1 0 0,1 0-1,0 0 1,0 1 0,0-1 0,0 0-1,0 0 1,0 0 0,0 0 0,0 1-1,0-1 1,0 0 0,0 0 0,0 0-1,0 0 1,0 1 0,0-1 0,0 0-1,0 0 1,0 0 0,0 0 0,0 0-1,0 0 1,0 0 0,0 0 0,0 0-1,0 1 1,0-1 0,0 0 0,0 0-1,0 0 1,0 1 1,1 0-38,-1 1 0,1-1 0,0 0 0,0 0-1,0 1 1,0-1 0,0 0 0,0 0 0,0 0-1,0 0 39,4 3-890,0-1-1,-1 0 1,2 1-1,-1-2 0,0 1 1,0-2-1,1 1 0,1 0 891,15 5-3306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89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24 137 10144,'-24'-40'3744,"24"40"-2912,0-27-224,5 12-320,6 3-288,12-11-1408,0 4 768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78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36 1 7712,'-5'6'2880,"5"-6"-2240,-5 42-192,0-18 672,2 3-704,-4 4 480,5 2-544,-3 10 192,5-5-320,-3 13-128,6-3-64,-3 7 32,0-7-32,0-3 192,0-3-128,0-8-256,0-4 96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79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5 265 7136,'-3'-43'2309,"3"42"-2234,-1 0-1,1 0 1,0 0 0,0 0-1,0 0 1,0 0 0,0 0-1,0 0 1,0 0 0,1 0-1,-1 0 1,0-1-75,1 0-33,1-8 793,0 0 0,1 0 0,0 0 1,1 0-1,-1 0 0,4-3-760,-1 3 181,1 1 1,0 1 0,0-1-1,1 1 1,-1 1-1,1 0 1,2 0-182,7-6 130,0 2 0,18-9-130,-22 15 2,0-1 1,0 2-1,3-1-2,-11 3 7,-1 1 0,1 1-1,0 0 1,0-1 0,0 2-1,0-1 1,0 0 0,-1 2-1,1-1 1,1 1-7,-4-2 1,-1 1 0,0 0 1,0 0-1,1-1 0,-1 2 0,0-2 0,0 2 0,0-1 1,0 0-1,1 0 0,-1 0 0,0 1 0,0-1 0,0 0 0,-1 2 1,1-2-1,0 0 0,0 1 0,-1 0 0,1-1 0,-1 2 1,1-2-1,-1 1 0,1 0 0,-1 0 0,0 0 0,0-1 0,0 1 1,0 0-1,0 0 0,0 0-1,0 5 7,-1-2 1,0 2 0,0-2-1,0 2 1,-1-1-1,1-1 1,-1 1-1,-2 2-7,-2 7 84,0-1 0,-1 0 0,0 0 0,-2-1 0,1 0-84,-1 1 76,-11 16 436,-2-1-512,7-10 307,0 1 1,2 2 0,-7 11-308,18-28 19,-1 1 0,1 0 1,0 0-1,0 0 0,0 0 1,0 1-1,1-2 0,0 2 1,0-1-1,1 1 0,-1 1-19,1-4 25,0 1 0,0-1 0,1 1 0,-1-1 0,1 1 0,-1 0 0,1-1 0,0 0 0,0 0 0,1 1 0,-1-1 0,1 0 0,-1 1-1,1-2 1,2 4-25,0-1 38,0 0-1,0-1 1,0 0-1,1-1 1,-1 0-1,1 1 0,4 1-37,2 2 37,1-2 0,12 6-37,4 0 3,0-2 0,0-2 0,24 3-3,-29-8-4184,13-2 4184,-15-1-2320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80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64 108 5984,'-1'-8'1313,"0"-1"1,1 0-1,0 0 1,0-5-1314,0 11 118,0 1 0,0 0 1,0-1-1,1 1 1,-1 0-1,1 0 1,-1 0-1,2 0 0,-2-1 1,1 1-1,0 0 1,0 0-1,0 0 0,0 0 1,0 0-1,1 1 1,-1-1-1,0 0 1,1 1-119,-2 0-1,1 0 1,0 1 0,0-1 0,-1 1 0,1-1 0,0 1 0,-1 0 0,1-1 0,0 1 0,0 0-1,0-1 1,-1 1 0,1 0 0,0 0 0,0 0 0,-1 0 0,1 0 0,0 0 0,0 1-1,0-1 1,0 0 0,-1 1 0,1-1 0,0 0 0,-1 0 0,1 1 0,0 0 0,-1-1-1,1 0 1,0 1 0,0 1 0,0-1-1,0 0 0,-1 0 0,1 1 0,0-1-1,0 0 1,0 1 0,-1-1 0,1 1 0,-1-1 0,1 1-1,-1-1 1,1 1 0,-1 0 0,0-1 0,0 0 0,0 2-1,0-2 1,1 0 0,-1 2 0,-1-1 1,1 3 52,-1 1 1,0 0-1,0 0 1,-1-1-1,1 0 1,-1 0-1,0 0 1,0 0-1,0 0 1,-3 4-53,0-1 228,0 0-1,0 0 1,-1-1 0,1 0 0,-5 3-228,9-8 120,-1 0-1,0-1 1,0 1 0,0-1 0,1 0 0,-2 0-1,2 0 1,-1 0 0,0-1 0,-1 1 0,1 0-1,1-1 1,-1 1 0,-2-1-120,3 0 53,0 0 0,0-1 0,0 1 0,0 0-1,0-1 1,0 0 0,0 1 0,0 0 0,0-1 0,1 0 0,-2 1 0,1-1 0,1 0 0,-1 0-1,0 1 1,0-2 0,1 2 0,-1-2 0,0 1 0,0 0 0,1 0 0,-1 0 0,1-1-1,-1 2 1,1-2 0,-1 1 0,1-1 0,0 1 0,0 0 0,-1-1-53,1-4 26,-1 1 0,1-1 0,-1 1 0,1-1 0,0 1 0,1-1 0,-1 0 1,1 0-1,0 0-26,0-2-206,0 0 0,2-1 0,-1 1 0,0 0 0,4-7 206,-5 13-403,0-1 1,1 1-1,-1-1 1,0 1-1,1-1 0,-1 1 1,1 0-1,0 0 0,0 0 1,0 0-1,0 0 0,1 0 403,10-5-2554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81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37 34 9152,'0'-4'822,"1"0"0,0 2 1,0-2-1,0 1 0,0-1-822,-1 3 75,1 0 0,0 0-1,-1 0 1,0 1 0,1-1-1,-1 0 1,0 0 0,1 1-1,-1 0 1,1-1 0,-1 0-1,1 1 1,-1-1 0,1 1-1,-1-1 1,2 1 0,-2-1-1,1 1 1,-1 0 0,1 0 0,0 0-1,-1-1 1,1 1-75,2 0 36,-1 1 0,0-1 1,1 0-1,-1 0 0,1 1 0,-1 1 1,1-2-1,-1 2 0,0-2 0,1 2 1,-1 0-1,0-1 0,0 1 0,0 0 1,0 0-1,0 0 0,1 2-36,-2-3 17,0 1 0,1 1 0,-1-1 0,0 0 0,0 1 1,-1-1-1,1 0 0,0 1 0,0-1 0,-1 1 0,1-1 0,-1 1 0,1 0 0,-1-1 0,0 1 0,0 0 0,0-1 1,0 1-1,0-1 0,0 1 0,-1-1 0,1 1-17,-2 4 92,0 0 1,1-1-1,-1 1 1,-1 0-1,1-2 1,-1 2-1,0-1 1,0-1-1,0 1 1,-1 0-93,-1 1 209,0-1 0,1 1 0,-2-1 0,1 0 1,-1-1-1,0 1 0,-2-1-209,5-3 126,1 0 0,-1-1 0,1 1-1,-1-1 1,0 0 0,1 0 0,-2-1-126,3 1 7,1-1 0,-1 0 0,1 0 0,0 0 0,-1 0-1,1 0 1,-1 0 0,1 0 0,0 0 0,-1-1 0,1 1 0,-1 0 0,1 0 0,-1 0 0,1 0 0,-1 0 0,1-1 0,0 1 0,-1-1 0,1 1 0,0-1 0,-1 1 0,1 0 0,0-1 0,0 1-1,-1-1 1,1 1 0,0 0 0,0-1 0,-1 0 0,1 1 0,0-1 0,0 1 0,0-1 0,0 0 0,0 1 0,0 0 0,0-1 0,-1 0 0,1 0 0,0 1 0,0 0 0,1-1 0,-1 0 0,0 1 0,0-1-1,0 1 1,0-1 0,0 0-7,3-14-512,1-2 128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70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146 60 7712,'-18'-39'2506,"17"37"-2343,0 0 0,-1 0 1,1-1-1,0 2 0,-1-1 0,1 0 0,-1 0 0,0 1-163,2 0 69,0 1 1,-1-1-1,0 1 1,1 0-1,0 0 1,-1 0-1,1 0 1,-1-1 0,1 1-1,-1 0 1,1 0-1,0 0 1,-1 0-1,1 0 1,-1 0-1,1 0 1,-1 0-1,1 0 1,-1 1-1,1-1 1,-1 0-1,1 0-69,-1 0 81,0 1-1,1 0 1,-1 0-1,1-1 1,-1 1-1,1 0 1,-1-1-1,1 1 1,-1 0-1,0 0 1,1-1-1,0 2 1,-1-2-1,1 2-80,-1 1 25,0 1-1,0 0 0,0 0 1,-1 3-25,-11 112 872,8-70-613,-7 66 117,-43 372 314,49-434-653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71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0 132 7136,'13'-48'2309,"-13"47"-2253,0 0 0,0 0 0,1 0 0,-1 0 0,1-1 0,-1 2 0,1-1 0,-1 0 0,0 0 0,1 0 0,-1 0 0,1 0 0,-1 0 0,1 1 0,0-1 0,-1 0-56,5-5 84,0 1 24,-1-2 0,2 2 0,-1 0 0,0 0 0,1 0 0,-1 1 0,1 0 0,0 0 0,2 0-108,1 0 38,0 1-1,0 1 1,0 0-1,1 1 1,3 0-38,-8 1-6,0 0 1,-1 1 0,1-1-1,0 1 1,-1 1-1,1-1 1,0 1-1,-1 0 1,1 0-1,-1 1 1,4 2 5,-3 0 4,-1-1 0,0 0 0,0 1 0,1 0 0,-2 0 0,1 1 0,-1-1 0,1 1 0,1 5-4,-1 0 103,1 0-1,-2 0 1,1 1 0,-1 0-1,1 4-102,-2-5 128,0 0-1,-1 0 1,0 0 0,1 0-1,-2 1 1,0-1-1,0 1 1,-2-1 0,1 0-1,0 0 1,-1 1-1,0-2 1,-2 7-128,-5 10 249,-1-1 1,0-1-1,-1 0 0,-13 20-249,5-8-20,-2-2 0,-1 0 0,-1-2 0,-3 1 20,10-19-1989,5-4 528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72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21 7136,'0'-14'2309,"0"13"-2267,0 1 0,0-1 0,0 1 0,1 0 0,-1 0 1,0 0-1,0-1 0,0 1 0,0 0 0,0-1 0,1 1 0,-1 0 0,0-1 0,0 1 0,0 0 0,1 0 1,-1 0-1,0 0 0,0 0 0,0 0 0,1-1 0,-1 1 0,0 0 0,0 0 0,1 0 0,-1 0 0,0 0 0,0 0 1,1 0-1,-1 0 0,0 0-42,0 0 23,2 0 9,-2 0 1,1 0-1,0 0 0,0 0 0,0 1 1,0-1-1,-1 0 0,2 0 1,-2 1-1,1-1 0,0 1 1,0 0-1,-1-1 0,1 1 0,0 0 1,-1-1-1,2 1-32,10 14 107,-11-13-96,3 3 2,-1 1 0,1 0 0,-1 0-1,0 1 1,0-1 0,-1 0 0,0 1 0,0 0 0,0 0 0,0 0 0,-1 0 0,1 0 0,-1 5-13,0 1 285,0 0-1,-1 1 1,0-1-1,-1 0 1,0 1-1,0-1 1,-1 2-285,1-9 365,-1 0 1,1 0 0,-1 0-1,0 0 1,0-1 0,0 1 0,-3 4-366,0-2 831,2-9-412,2-5 74,2-10-403,-1 1-1,2 0 0,0 0 0,0 1 0,4-13-89,0 5-977,0 1 0,1-1 0,5-10 977,-7 20-1853,1 0 0,1-1 1853,13-17-2592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33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295 769 5312,'1'-3'5223,"-1"3"-4498,-5 3 473,-4 3-448,7-4-607,1-1 1,-1 0-1,0 1 1,0-1-1,1 0 1,-3 0-144,-10 3 494,0-1 1,0-1-1,0-1 0,-1-1 1,1 0-1,-1-1-494,7 0 178,-1-1 0,0 0 0,1-1 0,0 0 0,0 0 0,0-2 0,0 1 0,0-1 0,1 0 0,-4-3-178,6 3 51,0-1-1,0 0 0,0 0 0,1 0 0,0 0 0,0-2 0,0 2 0,1-1 0,-2-5-50,-2-5 79,1 0 0,1-1 0,-3-13-79,7 25-3,0 0-1,0 0 1,0 0 0,1 0-1,-1 0 1,1-1-1,0 1 1,1 0-1,-1 0 1,1-1-1,-1 1 1,1 0-1,1 0 1,0-2 3,-1 4-13,1 0 0,-1 0 1,0 0-1,2 0 0,-2 1 0,1-1 0,0 1 1,1 0-1,-1-1 0,0 1 0,1 1 1,-1-1-1,1 1 0,0-1 0,0 1 0,0-1 1,0 1-1,-1 1 0,2 0 0,0-1 13,10-2 16,1 0 0,0 1-1,-1 2 1,1 0-1,14 2-15,-9-1 29,-12 0-31,0 1 0,0-1 0,0 2 0,2 0 2,-8-1 10,1 0 1,-1 0-1,1 0 1,-1 0-1,1 0 1,-1 2-1,1-2 1,-1 1-1,0 0 1,0 0-1,1 0 1,-1 1-1,2 2-10,-2-2-57,-1-1 58,0 0 0,0 0-1,1 0 1,-1 0 0,0 0-1,0 0 1,0 1 0,-1-1-1,1 1 1,0-1 0,-1 1-1,1-1 1,0 1-1,-11-5 352,7 1-298,-1 0 0,2 0 0,-1-1 0,-1 0 0,2 0 0,-2 0 0,0-3-54,-3-1 168,0 0 1,-5-8-169,7 8-2,1-1 1,-1 0-1,1 1 1,0-2-1,0 1 1,1-1-1,0 0 0,0-2 2,-6-17-64,-4-25 64,9 34-3,2 11 1,-7-32-125,0-6 127,7 34-15,1-1 0,0 1 0,0 0 0,1-2 0,0 2 0,0-5 15,0 12-3,1 0-1,0 1 1,-1-1-1,1 1 1,0 0-1,1-1 1,-1 2 0,0-1-1,0-1 1,1 1-1,0 0 1,-1 1-1,1-1 1,0 1 3,3-4-5,0 0-1,0 1 1,0 0 0,0 0-1,3-1 6,-1 1-21,-1 0-1,1 0 0,0 2 0,0-1 0,1 1 0,-1 0 1,0 1-1,1 0 0,0 0 0,-1 1 0,4 0 22,-8 2-4,2-1 0,-2 1 0,2 0 0,-2 0 0,2 1 0,-1-1 0,-1 1-1,4 3 5,6 3-111,9 10 111,-19-16-42,0 1 41,0 1 1,1-1 0,-1 1 0,0 0 0,-1 0-1,4 4 1,-3-1 12,1-1-9,-1 1-1,0 0 1,0 0-1,-1 0 0,0 1 1,0 0-1,0 0 0,-1 0 1,1 1-3,1 20 59,-1 1 0,-1-1 0,-2 25-59,1-12 15,5-62 278,-4 15-310,0-2 1,1 1-1,0 0 0,0 0 1,0 0-1,0 0 0,1 0 1,-1 2-1,1-2 0,0 1 1,1 0-1,-1 1 0,1-1 1,-1 0-1,1 2 0,2-4 17,0 2 0,0 0 1,1 1-1,-1 0 0,1 0 0,0 1 0,0 0 0,0 0 0,0 1 0,0 0 0,0 0 0,0 1 0,1 1 0,0 0 0,-3 0-4,0 0 0,-1 1 0,1 0 0,0 0 0,-1 1 0,1-1 0,0 1 0,-1 0 0,0 1 0,0-1 0,1 2 0,-1-1 0,-1 0 0,2 1 0,-2 0 0,1 1 0,-1-1-1,1 0 1,-1 1 0,2 4 4,-1-2-8,0 0 0,-1 0 0,1 1-1,-1 0 1,0 0 0,-1 0-1,0 0 1,1 1 0,-1 4 8,0 1 12,2 13 17,0 7-29,-3-26-3,-1 1-1,0-1 1,0 0 0,0 1-1,-1-2 1,-1 5 3,1-7 4,1 0-1,-1 1 1,-1-1-1,1 0 1,-1 0-1,0 0 1,1 0 0,-2-1-1,1 1 1,0 0-1,-1-1 1,-1 3-4,-4 2 18,0-1 1,0 1 0,-1-2-1,0 0 1,1 0 0,-11 4-19,-30 11-892,-40 9 892,42-15-3652,31-9 2095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73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3 133 6656,'-1'3'781,"-1"4"1419,31-18 1165,-20 6-3010,-1-1 0,0 0-1,0-1 1,0 1 0,0-2-1,0 0 1,-1-1 0,2-3-355,-8 10 77,1-1 1,-1 1 0,0-1 0,0 0 0,0 1 0,0-2 0,0 1 0,0 0 0,0 0 0,-1 0 0,0 0 0,1-1 0,0 1-78,-1 2 12,0 0-1,0 0 1,0 0 0,0 0 0,-1 0-1,1 0 1,0 0 0,0 0 0,-1 0-1,1 0 1,0 0 0,0 0 0,-1 0-1,1 1 1,-1-2 0,1 1-1,0 1 1,-1-1-12,1 0 4,-1 1 0,0-1 0,1 1 0,-1-1 0,0 0 0,0 1 0,1 0-1,-1 0 1,0 0 0,0-1 0,1 1 0,-1 0 0,0 0 0,1 0 0,-2 0 0,2 0 0,-1 0-1,0 0 1,0 0 0,1 1 0,-1-1-4,-2 1 19,0 0-1,1 0 0,-1 1 1,0 0-1,0-1 1,1 1-1,0 1 1,-1-1-1,1 0 0,0 1 1,-1 0-1,1-1 1,-1 3-19,-1 2 119,0 0 1,0 0-1,0 1 1,1-1-1,-2 7-119,3-8 21,0 0-1,1 1 0,-1-1 1,1 1-1,0 0 0,1-1 1,-1 1-1,1 0 0,0-1 1,0 1-1,1 4-20,-1-7-6,1 1-1,-1-1 1,1 0-1,1 1 1,-1-1-1,0 0 1,0 0-1,1-1 1,0 2-1,-1-2 1,1 1-1,0-1 1,0 0-1,1 1 1,-1-1-1,1-1 1,-1 1-1,1 1 7,15 11-43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7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111 360 7392,'-10'-4'2373,"9"3"-2305,0 1 0,1 0-1,-1 0 1,0 0 0,1 0 0,-1 0 0,1 0-1,-1 0 1,1 0 0,-1 0 0,0 0 0,0 0-1,1 0 1,-1 0 0,1 0 0,-1 0 0,0 1-1,1-1 1,-1 1-68,-1 0 211,0 0-45,0 0 1,-1 1-1,1 0 1,0-1-1,0 2 1,0-1-1,0 0 0,0 0 1,-1 1-167,-1 3 272,-1 1 0,-3 7-272,1-1 125,1 0-1,0 2 0,0-2 1,1 2-1,-1 3-124,4-9 105,0-2 0,0 1-1,1 1 1,0-1 0,0 0 0,0 1-1,1-1 1,0 1 0,0 0 0,1 6-105,-1-14 22,0 0 0,1 1 0,-1-1 1,0 1-1,1-1 0,-1 1 1,0-1-1,1 0 0,-1 1 1,1-1-1,-1 0 0,1 0 0,0 0 1,0 1-1,-1-2 0,1 2 1,0-2-1,0 1 0,0 1 0,-1-2 1,1 1-1,1 0 0,-1-1 1,0 1-1,0-1 0,-1 1 1,1 0-1,0-1 0,1 0 0,-1 0-22,1 0 56,0 0 0,1 0-1,-1 0 1,0 0-1,0 0 1,0-1-1,0 0 1,0 0-1,0 0 1,0 0-1,0 0 1,-1 0-1,2 0 1,-2-1-1,1 0 1,1 0-56,4-7 226,0 0-1,0 0 1,0 0 0,-2-1-1,1-1 1,0 0-226,7-16 822,9-26-822,-14 30 86,0 0 1,-2-1 0,0 0-1,3-21-86,9-98 59,-16 128-86,1-27 129,0 1-1,-2-8-101,-1 44-12,0 0 0,0 1 0,-1 0 0,0-3 12,1 7-1,0 0-1,0 0 1,0-1-1,0 1 1,0 0-1,0 0 1,0 0 0,0 0-1,0-1 1,0 1-1,0 0 1,0 0-1,0 0 1,0 0-1,0-1 1,0 1 0,0 0-1,0 0 1,0 0-1,0 0 1,0 0-1,0 0 1,0 0-1,0 0 1,0 0 0,0 0-1,-1 0 1,1 0-1,0 0 1,0 0-1,0 0 1,0-1-1,-1 1 1,1 0 0,0 0-1,0 0 1,0 0-1,0 0 1,0 0-1,0 0 1,0 0-1,0 0 1,0 0 0,0 0-1,-1 0 1,1 0-1,0 0 1,0 0-1,0 1 1,0-1-1,0 0 1,0 0 0,0 0-1,0 0 1,0 0-1,0 0 1,0 0-1,-1 0 1,1 0-1,0 0 1,0 0 0,0 0-1,0 0 1,0 0-1,0 0 1,0 1-1,0-1 1,0 0-1,0 0 1,0 0 1,-5 12-86,1 14-128,-2 7 214,2-5-20,-1 4 18,1 1 0,1-1 0,1 31 2,2-49 2,1 0-1,0 0 0,1 0 1,0-1-1,1 1 0,0 1-1,0-5 29,-1 0 0,1 0 0,1-1 0,0 1 0,0-1 0,1 0 0,-1 0 0,2 1-29,-4-7 7,1 0 0,-1 1 0,0-2 0,1 1-1,0-1 1,0 1 0,-1-1 0,1 0 0,0 0-1,0 0 1,2 0-7,-3-1 20,0 0 0,0-1 0,0 0-1,0 0 1,0 0 0,0 0 0,-1 0 0,1 0-1,0 0 1,0 0 0,0-1 0,-1 0 0,2 1-1,-2-1 1,1-1 0,-1 2 0,2-2 0,-2 2-1,1-2 1,-1 1 0,1-1-20,3-4 137,0-1 0,-1 1 0,0 0 0,1-1-1,-2-1 1,1 1 0,-1-1 0,1 1 0,-2-1 0,1 0 0,-1 0 0,1-3-137,-6 22-160,2-7 129,0 0 0,0 0 0,0 0 0,1 0 0,0 0 31,0 1-29,0-1 0,0-1 0,1 2 0,0-1 0,0 0 0,0 1 0,0-2 0,0 1 0,0 0 0,1-1 0,0 1 0,-1 0 0,1-1 0,0 1-1,1 0 30,-1-1-588,-1-1 0,2 1 0,-1-1-1,0 0 1,0 0 0,0 0 0,0 0-1,1-1 1,-1 1 0,1-1 0,1 2 588,14 3-3088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7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27 34 8640,'-18'-31'3200,"18"31"-2496,-6-2-192,4 4-352,4 5-192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76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82 24 7136,'0'-3'624,"-5"-10"1277,4 13-1756,1-1 1,0 0-1,0 1 0,0 0 1,-1-1-1,1 0 1,0 1-1,0 0 1,-1 0-1,1-1 1,0 0-1,-1 1 1,1-1-1,-1 1 1,1 0-1,0 0 1,-1 0-1,0 0 1,1-1-1,0 1-145,-2 1 274,1-1 0,-1 2 0,0-1-1,1 0 1,-1 0 0,1 0 0,0 1-1,-1-1 1,1 0 0,0 2 0,0-2 0,-1 2-274,-29 53 1317,29-51-1256,0 0 1,-1 0 0,1-1-1,1 1 1,-1 0-1,0 0 1,1 1 0,0-1-1,0 1 1,0 0-1,0-1 1,1 3-62,0-5 5,-1-1 0,1 1 1,0-1-1,1 1 0,-1-1 0,0 1 0,0-1 1,1 1-1,-1-1 0,1 1 0,-1-1 1,1 0-1,0 0 0,0 1 0,0-1 0,0 1 1,0-2-1,0 1 0,0 0 0,1 0 1,-1 0-1,1-1 0,-1 1 0,1 0 0,-1-1 1,1 0-1,0 0 0,1 2-5,1-2-231,0 0 0,0 1 0,1-1 0,-1-1 0,0 0-1,0 0 1,0 0 0,1 0 0,-1 0 0,0-1 0,0-1 0,1 1 231,18-5-1301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77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34 383 7040,'0'0'116,"0"-1"1,0 1-1,0 0 1,0-1-1,-1 1 1,1 0-1,0-1 1,0 1-1,0 0 1,0 0-1,-1 0 0,1 0 1,0 0-1,0 0 1,0 0-1,-1 0 1,1 0-1,0 0 1,0-1-1,0 1 1,-1 0-1,1 0 1,0 0-1,0 0 1,0 0-1,-1 1 1,1-1-1,-1 0-116,-7 4 1294,5-1-1059,0 0 1,1 0 0,0-1 0,-3 3-236,5-4 10,0 0 0,-1 0 0,1-1 0,-1 1 0,1 0 0,0-1 0,0 1 0,-1 0 0,1 0 0,0 0 0,0 0 0,0-1 0,-1 1 0,1 0 0,0 0 0,0 0 0,0 0 0,0-1 0,0 1 0,0 1 0,0-2 0,0 1 0,1 0 0,-1 0-10,0 1 25,1 0 0,0 0-1,-1 0 1,1 0 0,0 0-1,0 0 1,1 0 0,0 1-25,-1 0 220,0-1 0,0 1 1,0 0-1,0 0 0,0 0 0,-1 0 1,1 0-1,-1 0 0,1 1 1,-1-2-1,0 2 0,0-1 1,0 3-221,0-6 21,0 1 0,0-1 0,0 1 0,0-1 1,0 1-1,0-1 0,0 1 0,1 0 1,-1-1-1,0 0 0,0 1 0,0-1 1,1 1-1,-1-1 0,0 0 0,0 1 0,1-1 1,-1 1-1,1-1 0,-1 1 0,0-1 1,1 0-1,-1 0 0,0 0 0,1 1 1,-1-1-1,0 0 0,1 1 0,-1-1 0,0 0 1,1 0-1,-1 0 0,1 0 0,-1 0 1,1 0-22,1 0 10,0 0 0,-1 0 1,2 0-1,-1 0 1,-1-1-1,1 1 0,1-1-10,1-1 44,1 0-1,0 0 0,-1-1 0,0 0 1,0 0-1,1-1 0,-1 0 0,-1 1 1,3-3-44,0-1 115,-1-1 0,0 0 0,1 1 1,-2-2-1,2-2-115,1-4 201,-1 0 1,0 0-1,-1-1 1,-1 0-1,1 0 1,1-14-202,-4 21 65,10-53 823,-1-1 0,2-41-888,-13 101 28,0-1 0,1 0 0,-1 1-1,0-1 1,0 1 0,-1-1 0,1 1-1,-1-1 1,1 0 0,-1-2-28,1 5-5,-1 1-1,1 0 1,0-1 0,0 0 0,0 1 0,0-1 0,0 1-1,-1 0 1,1-1 0,0 0 0,0 1 0,-1 0 0,1 0-1,-1-1 1,1 1 0,0-1 0,0 1 0,-1 0 0,1-1 0,0 1-1,-1 0 1,1 0 0,0 0 0,-1 0 0,1-1 0,-1 1 5,1 0-11,-1 1 1,1-1-1,-1 0 1,1 0 0,0 0-1,-1 0 1,0 0-1,1 1 1,-1-1 0,1 1-1,-1-1 1,1 1-1,0-1 1,-1 0-1,1 1 1,0 0 0,-1-1 10,-1 3-42,0 1 1,0-1 0,0 1 0,0 0-1,0 3 42,-2 5-4,1 0 0,0 0 0,0 1 1,1-1-1,0 1 0,1 0 0,0 0 0,0-1 0,1 5 4,0-8-1,1 0 0,0 1 0,0-2 0,0 2 0,1-1 0,-1 0 0,2 0 0,-1-1 0,1 1 0,0-1 0,0 0 0,1 0 0,0 1 1,-1-5-33,-1-1 0,0 0 0,1-1 0,-1 1-1,0 0 1,1-1 0,-1 1 0,1-1 0,0 0-1,0 0 1,0-1 0,0 1 0,0-1 0,2 1 33,-3-1 0,0-1 0,0 1 0,-1-1 0,2 0 0,-2 0 0,1 0 0,0 0 0,0 0 0,0-1 0,0 1 0,0-1 0,0 1 0,-1-1 0,1 0 0,0 0 0,0 0 0,-1 0 0,1-1 0,-1 1 0,1-1 0,0 1 0,-1-1 0,0 0 0,1 0 0,-2 2-2,1-1-1,-1 1 0,0-1 0,0 1 0,1-1 0,-1 1 1,0-1-1,0 0 0,0 0 0,0 1 0,1 0 0,-1-1 1,0 0-1,0 1 0,0-1 0,0 0 0,0 0 0,0 1 1,0-1-1,0 0 0,-1 1 3,1 0-1,0 0 0,0 0 1,0-1-1,0 1 0,0 0 0,0 0 0,0 0 0,0 0 1,0-1-1,0 1 0,0 0 0,0 0 0,0 0 1,0 0-1,0 0 0,0-1 0,-1 1 0,1 0 0,0 0 1,0 0-1,0 0 0,0 0 0,0 0 0,0 0 1,0 0-1,0 0 0,0 0 0,-1 0 0,1 0 0,0 0 1,0 0 0,-4 5-33,3-3-65,0 0 1,-1 1-1,2-1 0,-1 0 1,0 1-1,1-1 0,-1 1 0,1 0 1,-1-1-1,1 1 0,0 0 1,0-1-1,0 1 0,0 0 0,0-1 1,0 1-1,1-1 0,-1 1 1,0-1-1,1 1 0,0-1 1,-1 1-1,1-1 0,0 1 0,1 0 98,7 18-1423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66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113 18 9376,'-6'-17'3034,"6"17"-3015,0 0 1,0 0-1,0 0 0,0 0 0,0 0 0,0 0 1,0 0-1,-1 0 0,1 0 0,0 0 0,0 0 0,0 0 1,0 0-1,0 0 0,0 0 0,0 1 0,0-1 1,0 0-1,0 0 0,0 0 0,0 0 0,0 0 0,0 0 1,0 0-1,0 0 0,0 0 0,-1 0 0,1 0 1,0 0-1,0 0 0,0 0 0,0 0 0,0 0 0,0 0 1,0 0-1,0 0 0,0 0 0,0 0 0,0 0 1,0 0-1,0 0 0,0-1 0,0 1 0,-1 0 0,1 0 1,0 0-1,0 0 0,0 0 0,0 0 0,0 0 1,0 0-1,0 0 0,0 0 0,0 0 0,0 0 0,0 0 1,0 0-1,0 0 0,0 0 0,0 0 0,0 0 1,0-1-20,-8 17 1080,0 2 0,1-1 1,-2 7-1081,-17 58 1281,17-49-1137,0 0 0,2 0 0,-3 32-144,6-26 54,1 0 1,1 0-1,1 8-54,5 118-539,-3-143 216,2 8-253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67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53 153 9312,'0'-23'2981,"0"23"-2937,0-1-1,0 1 1,0-1 0,0 1-1,0 0 1,0-1 0,0 1-1,0-1 1,0 1-1,0 0 1,0 0 0,0-1-1,0 1 1,0-1 0,0 1-1,1 0 1,-1-1 0,0 1-1,0 0 1,0 0 0,0 0-1,1-1 1,-1 1 0,0 0-1,0-1 1,1 1 0,-1 0-44,8-10 472,0 0 0,1 2 0,-1-1 0,8-5-472,1 1 133,0 2 0,0 0 1,1 2-1,0-1 0,16-2-133,-30 11-15,0-1 0,1 2 0,-1 0 1,1-1-1,-1 1 0,1 1 0,-1-1 0,0 1 0,0 0 0,1 0 0,-1 1 0,0 0 0,1 0 0,1 2 15,-3-2 0,-1 0 0,1 1 0,-1-1 0,0 0 1,1 1-1,-1 0 0,0 0 0,0-1 0,0 2 0,0-1 0,-1 0 0,1 1 0,-1 0 0,1-1 0,-1 1 0,0-1 0,0 1 0,0 0 0,-1 0 0,1 0 0,0 3 0,-1 1 92,0 0 1,0 0-1,-1 1 0,1-1 1,-1 0-1,-1 0 0,1 0 1,-1 0-1,0 0 0,0 0 0,-1-1 1,1 0-1,-2 0 0,0 2-92,-7 13 423,-1-2 0,1 1-1,-14 13-422,9-12 502,-7 6-502,-9 9 591,33-37-586,-1 0-1,0 0 0,0 0 0,0 0 1,0 0-1,0 0 0,0 0 0,0 0 1,0 0-1,0 0 0,0 0 0,0 0 1,0 0-1,0 0 0,0 0 0,0 0 0,0 0 1,0 0-1,0 0 0,0 0 0,0 0 1,0 0-1,0 0 0,0 0 0,0 0 1,0 0-1,0 0 0,0 0 0,0 0 1,0 0-1,0 0 0,0 0 0,0 0 1,0 0-1,0 0 0,0 0 0,0 0 0,0 0 1,0 0-1,0 0 0,0 0 0,0 0 1,1 0-1,-1 0 0,0 0 0,0 0 1,0 0-1,0 0 0,0 0 0,0 0 1,0 0-1,0 0 0,0 0 0,0 0 1,0 0-1,0 0 0,0 1 0,0-1 0,0 0 1,0 0-1,-1 0 0,1 0 0,0 0-4,4-1 16,4-4-31,0 2 0,1-1-1,-1 1 1,1 1 0,-1 1-1,9-1 16,-12 1-27,1 2 0,-1-1 0,0 0 0,0 2 0,0-1 0,0 1 0,0 0 0,0 0 0,0 0 0,0 1 0,0 1 0,1 1 27,0 0-10,-1 0 0,0 0 0,1 0 0,-1 2 1,-1-1-1,1 1 0,-1-1 0,0 1 0,-1 1 0,1-1 0,-1 1 0,0 0 0,0 0 0,1 7 10,-2-10 12,-1-1 0,-1 0 0,1 1 0,0-1 0,0 1 0,-1 0-1,0 0 1,0 0 0,0-1 0,-1 1 0,0-1 0,1 1-1,-1 0 1,0 0 0,0-1 0,0 0 0,0 0 0,-2 4-12,-3 4 66,1-1 0,-1 0 1,0-1-1,0 0 0,-1-1 0,0 0 1,-6 6-67,5-7 66,-1-1 1,1 0-1,-1 0 0,0-1 1,0-1-1,-8 3-66,-9 2 226,-22 5-226,18-7 193,-16 1-193,36-7 12,0-2 0,-1 0 1,1 0-1,-1-2 0,1 1 0,-3-2-12,-11-4-32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68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16 98 9056,'20'-56'4917,"-19"53"-4587,1 0 0,-1 0 1,1 0-1,0 0 0,0 1 1,0-1-1,0 1 0,0-1 0,0 1 1,0 0-1,1 0 0,-1 1 0,0-2 1,3 1-331,-3 1 5,0 0 0,0 0 0,0 1 0,-1 0 0,2-1 0,-2 1 1,1 0-1,0 0 0,0 0 0,0 0 0,0 1 0,0-1 0,0 0 0,0 1-5,-1 0-3,-1-1 0,1 1 0,-1-1 0,1 0 1,0 0-1,-1 1 0,1 0 0,-1-1 0,1 0 0,-1 1 0,0 0 0,1-1 0,-1 1 0,1-1 0,-1 1 0,0 0 0,0-1 0,1 1 0,-1 1 3,0-2 8,0 2 0,0-1-1,0 0 1,0 0 0,0 1-1,0-1 1,0 0 0,0 0-1,0 1 1,0-2 0,0 2 0,-1-1-1,1 0 1,0 0 0,-1 0-1,1 1-7,-2 3 5,-1 1 0,0-1 0,1 0 0,-2 0 0,1 0 0,0-1 0,-4 5-5,-6 4 141,-8 9-141,18-19 31,0-1 0,0 1 0,0-1 0,-1 0 0,0 0-31,4-2 10,-1 1-1,0-1 0,0 0 0,0 0 1,1 0-1,-1 1 0,0-1 1,0 0-1,1 0 0,-2 0 1,2 0-1,-1 0 0,0 0 1,1-1-1,-1 1 0,0 0 1,0 0-1,1 0 0,-1-1 1,0 0-1,0 1 0,1 0 1,-1-1-1,0 0-9,1 0 2,0 1-1,-1-1 1,1 0 0,0 1 0,-1-1-1,1 0 1,0 0 0,0 1-1,0-1 1,-1 0 0,1 0 0,0 0-1,0 0 1,0 1 0,0-1-1,0 0 1,0 0 0,0 0-1,0 0 1,1 1 0,-1-2-2,0-1 1,0 0-17,1-1 0,-1 0-1,1 1 1,0-1 0,0 0-1,0 1 1,0 0 0,1-1-1,-1 1 1,1 0 0,-1 0-1,1 0 1,0 0 0,0 1-1,0-1 1,0 0 0,0 1-1,2-2 17,1 0-458,0-1-1,0 1 1,0 1-1,0-1 1,1 1-1,0 0 0,0 1 1,2-1 458,12-2-1733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69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46 6976,'0'-2'416,"0"1"1,0-1 0,0 0-1,0 0 1,1 1 0,-1-1 0,0 0-1,0 0 1,1 1 0,-1-2-1,1 2 1,-1 0 0,1-2-1,0 2 1,-1 0 0,1-1-1,0 1 1,1-2-417,-1 1 152,0 2 0,1-2 0,-1 2 0,1-2 0,-1 1 0,0 1 1,1-1-1,-1 0 0,1 1 0,-1 0 0,1-1-152,2-1 50,0 2-1,1 0 1,-1-1 0,0 1 0,1 0 0,-1 1-1,0-1 1,1 1 0,-1 1 0,0-1-1,0 0 1,0 2 0,1-1 0,-2 0-1,3 1-49,-6-2 4,1-1 0,-1 1-1,1 0 1,-1-1 0,1 0-1,-1 1 1,1-1 0,0 1-1,-1-1 1,1 1 0,-1 0-1,0 0 1,1-1 0,-1 1-1,0 0 1,1-1 0,-1 1-1,0 0 1,1 0-4,-1 0 5,0 0 1,0-1-1,-1 1 0,1-1 1,0 1-1,0 0 1,0-1-1,0 1 0,0-1 1,0 1-1,-1-1 1,1 1-1,0-1 0,0 1 1,0 0-1,-1-1 1,1 0-1,0 1 0,-1-1 1,1 1-1,0-1-5,-3 3 69,1-1-1,0-1 1,-1 1-1,1 0 1,0-1-1,-1 1 1,0-1-1,0 0-68,0 1-10,0-1 0,0 0 1,0 0-1,0-1 0,0 1 0,0-1 0,0 1 1,0-1-1,0-1 0,0 1 0,0-1 0,0 1 0,-1-1 1,2 0-1,-1 0 0,0-1 0,0 0 0,0 1 0,-1-2 10,-2-3-544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0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219 178 4896,'2'-19'1584,"0"14"-976,4-7 1553,-2 2 1,3-7-2162,-5 13 459,0 0 1,-1-1-1,0 0 1,0 1-1,0-1 1,0 1-1,-1-1 1,1 1-1,-1-2-459,0 4 81,0-1 1,0 1-1,-1 0 0,1-1 0,-1 1 0,0-1 1,1 1-1,-1-1 0,0 1 0,0 0 1,0 0-1,1 1 0,-1-2 0,-1 1 0,1 1 1,0-1-1,-1 0 0,1 1 0,-1-1 1,1 0-1,-1 1-81,-2-3 17,0 1-1,0 1 1,1-1 0,-2 1 0,2 0 0,-2 1-1,1-1 1,-4-1-17,-3 3 7,0-1-1,1 1 0,-1 0 1,1 1-1,-1 1 1,1 1-1,-1 0 0,1 0 1,0 1-1,-3 3-6,10-6-10,1 0-1,0 0 1,-1 1-1,1-1 1,0 1-1,0 0 1,0 0-1,0 0 1,0 0-1,0 1 1,-1 1 10,3-3-3,-1 1 1,1-1-1,-1 0 1,0 1-1,1-1 0,0 0 1,-1 0-1,1 1 1,0-1-1,0 1 1,0-1-1,0 1 1,0-1-1,0 0 1,0 1-1,0-1 0,0 1 1,0-1-1,0 1 1,1-1-1,-1 0 1,0 1-1,1-1 1,0 1-1,-1-1 1,1 0-1,-1 0 0,1 1 3,7 13-59,0-1 0,0-1-1,5 5 60,-3-4-31,-1 0 0,6 13 31,-9-17 14,-2 1-1,4 8-13,-6-14 10,-1 0 0,0 0 0,0 0 0,0 0 0,0-1 0,0 1 0,-1 0 0,0 3-10,0-3 7,0 1-1,-1-1 1,0 1-1,0-1 1,1 0 0,-2 0-1,1 0 1,0 0-1,-1 0 1,0 0-1,0 0 1,-1-1 0,1 0-1,0 1 1,-1-1-1,0 0 1,-1 2-7,-7 7 4,-1 0 0,0-2 0,0 0 1,-3 2-5,3-4 68,5-4-19,5-2 47,-1-1 1,0 1 0,0-1-1,0 0 1,0-1-1,0 1 1,0-1 0,-1 1-97,4-2 7,0 0 1,0 0 0,0 0 0,-1 0-1,1 0 1,0 0 0,0 0-1,0 0 1,0 0 0,0 0 0,0 0-1,-1 0 1,1 0 0,0 0-1,0 0 1,0 0 0,0 0 0,0 0-1,-1 0 1,1 0 0,0 0-1,0 0 1,0 0 0,0 0 0,0 0-1,0 0 1,-1 0 0,1 0-1,0 0 1,0 0 0,0 0 0,0-1-1,0 1 1,0 0 0,0 0-1,0-1 1,-1 1-8,4-7 95,7-7-97,-6 12-26,-1-1-1,1 1 1,0 0-1,0-1 1,0 2-1,-1 0 1,1-1-1,0 1 0,0 1 1,2-1 28,-4 0-9,0 1 0,0 0 1,0 0-1,0 0 0,0 1 0,0-1 1,0 1-1,0-1 0,0 1 0,0 0 1,0 0-1,0 0 0,0 0 0,0 0 1,-1 1-1,1 0 0,0-1 0,0 1 1,-1 0-1,0-1 0,1 3 9,0-2-1,0 1 0,-1 1 0,0-1-1,0 0 1,1 1 0,-1-1 0,-1 1 0,1 0 0,0-1-1,-1 3 2,1 7 1,0 0 0,-1 4-1,1-2-1,0 21 55,-1-5 95,1 0 0,2 1 0,1 8-149,-2-30 32,0 0-1,0 0 1,0-1-1,1 0 1,0 0 0,1 0-1,-1 0 1,1-2 0,1 2-1,-1-1 1,1 0-1,3 4-31,-3-7 18,-1 0 0,1 0 0,0 0 0,0 0 0,0-2 0,0 2 0,1-2 0,0 0 0,-1 0 0,6 2-18,-3-3-467,1 0 1,-1 0-1,1-1 0,-1-1 0,0 0 0,1 0 1,4-2 466,18-2-1696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33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36 12 8896,'5'-11'3296,"0"11"-2560,1 0-224,-4 0 1504,1 6-1216,2-3 223,3 6-607,-3 2-32,3 2-256,-8 1 64,1 5-96,-13 2-832,-3 4 384,-13 13-6239,-1 1 3583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0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259 93 8224,'2'-18'2645,"-2"17"-2483,0-1 1,0 1-1,0-1 0,0 0 0,0 1 1,-1 0-1,1-1 0,0 1 0,0-1 1,-1 0-1,1 1 0,0-1 0,-1 1 1,1 0-1,-1 0 0,0-1 1,1 1-1,-2-1-162,0-1 510,0-1 1,-1 1 0,0 0-1,-2-2-510,4 3 109,-4-1 40,1-1 1,0 1 0,0 1-1,-1-1 1,0 1 0,1-1-1,-1 1 1,0 1-1,0 0 1,0 0 0,0 0-1,0 1 1,0 0-1,-1 0-149,2 0-7,0 1 0,-1-1 0,0 1 0,1 1 0,0-1 0,0 0 0,-1 2 0,1-1 0,0 0 0,0 1 0,0 0 0,0-1 0,1 2 0,-1 0 0,-2 2 7,5-5 0,0 0-1,1 1 1,-1-2-1,1 2 1,-1-2 0,0 2-1,1-1 1,0 1-1,-1-1 1,0 1-1,1-1 1,0 0 0,-1 0-1,1 1 1,0-1-1,0 0 1,0 1-1,0-1 1,0 1 0,0 0-1,0-1 1,0 1-1,0-1 1,1 1-1,-1-2 1,0 2 0,1 0 0,1 4 0,1 0 0,0 0 1,-1-1-1,1 1 0,2 3 0,5 9-1,-6-11-15,-2-1 0,1 1-1,0 0 1,-1 0-1,0 1 1,0-1-1,-1 0 1,1 1-1,-1-1 1,0 1 0,-1 0-1,1 6 17,-2-4 29,0 0-1,-1 1 0,1-2 1,-1 1-1,-1 0 1,1 0-1,-1 0 1,-1-1-1,1 0 0,-1 1 1,0-2-1,-1 1 1,0-1-1,0 1-28,-5 4 63,1 0 0,-2 0-1,1-1 1,-1-1 0,-1 0 0,0-1-1,-6 3-62,12-8 118,10-6-84,6-4 1,-8 4-44,-1 1 0,1-1 0,-1 1 0,1 0 0,0-1 0,0 1 0,-1 0 0,1 0 0,0 1 0,0-1 0,-1 0 0,1 0 0,0 1 0,-1 0 0,1-1 0,0 1 0,-1 0 0,1 0 0,-1 0 0,1 0 0,0 1 0,-1-1 0,0 1 0,0-1 0,1 1 0,-1 0 0,0-1 0,0 1 0,0 0 0,0 0 0,0 0 0,0 0 0,-1 0 0,2 0 0,-1 2 9,0 3 2,0 0-1,0 0 0,0-1 0,0 1 0,0 0 0,-1 1 1,0-1-1,0 4-1,-3 16 343,-2 16-343,1-7 106,1-10-66,1 0 1,1 0-1,1 0 1,1 0-1,0 0 0,2 0 1,0 2-41,-2-20 1,1-1 0,0 1 0,0-1 0,0 0 1,0 0-1,1 0 0,0-1 0,0 2 0,1-3 0,-1 2 1,1-2-1,-1 1 0,2 0 0,-1-1 0,0 0 0,1 0 0,-1-1 1,1 0-1,1 0 0,-2-1 0,2 1 0,-1-1 0,5 2-1,20 2-970,-1-1 244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64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19 298 8800,'-4'-9'2234,"0"0"0,-2-10-2234,5 16 274,0 0 0,1-1 0,-1 1 0,1-1 0,-1 1 0,1 0 0,0-1 0,0 1 0,0-1 0,0 0 0,1 1-274,2-14 254,0 2 0,1 0 0,1 0 0,0 0-1,5-10-253,-5 15 13,-1-1-1,1 0 1,1 2-1,-1-1 1,1 1-1,0 0 1,1 0-1,0 1 0,6-5-12,-10 10-6,0 0-1,0 1 0,1 0 1,-1-1-1,1 1 0,0 0 7,-3 2-2,0-1-1,0 1 0,1 0 0,-1 0 0,0-1 1,0 1-1,0 0 0,0 0 0,0 0 1,0 1-1,0-1 0,1 0 0,-1 0 0,0 0 1,0 1-1,0 0 0,0-1 0,0 1 0,0-1 1,0 1-1,0 0 0,1 1 3,-1-1 9,0 1 0,0 1 0,1-1 0,-1 0 1,0 0-1,0 0 0,0 0 0,-1 1 0,1-1 0,0 1 0,0-1 0,-1 1 0,0-1 0,1 1 0,-1 0 0,0 0-9,0 3 11,0 1-1,0 0 1,0 0-1,-1-1 0,-1 6-10,-1 6 11,-1 0-1,0-1 1,-3 4-11,-7 33 11,7-26 27,2 1 0,-3 22-38,7-42 16,1 1 0,-1-1-1,1 0 1,0 0 0,1 1 0,-1 0 0,1-1 0,1 0 0,0 0 0,2 8-16,-3-13 16,1-1 1,-1 1-1,0-1 1,1 1-1,0-1 1,0 0 0,0 1-1,0-1 1,1-1-1,-1 1 1,0-1-1,1 1 1,0-1-1,-1 1 1,3-1-17,-3 0 18,0-1 1,0 0-1,0 0 1,1 0-1,-1 0 0,0-1 1,1 1-1,-1-1 1,0 0-1,0 0 0,1 0 1,-1 0-1,0-1 1,0 1-1,1-1 0,-1 0 1,0 1-1,0-2 1,0 2-1,1-2 0,0-1-18,-1 1 110,1 0 0,-1-1 0,0 1 0,1-1 0,-1 0 0,-1 0 0,2 0 0,-2 0 0,1-1 0,-1 1 0,1-1 0,-1 1 0,0-1 0,0 1 0,0-2 0,0 2 0,0-1 0,-1 0 0,1 0 0,0 0 0,-1-1-110,0 12-32,1 0-1,-1 1 1,1-1 0,1 0 0,-1-1 0,1 1-1,0 0 1,0-1 0,1 2 32,7 16-78,9 16 78,25 49-6,-35-69 25,0-1-1,0 2 1,1 9-19,-6-19-3,-1 1 1,0-1-1,-1 0 0,0 1 1,0-1-1,-1 1 1,0 5 2,-1-9 13,0 0 1,-1-1 0,0 1-1,0 0 1,0 0-1,0-1 1,-1 1 0,0-1-1,0 0 1,-1 0 0,0 0-1,1 0 1,-2 0 0,1-1-1,0 0 1,-1 1-1,-1-2 1,0 3-14,-6 4 17,1 0 0,-1-2-1,1 0 1,-9 5-17,-49 32-227,28-22-3709,-7-1 3936,10-3-2266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65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26 272 7968,'-9'-19'3292,"7"16"-2750,0-1 0,1 1 0,-1-1-1,1 0 1,-1 0 0,1 0 0,0 0 0,0 0-1,0 0 1,0 0 0,1-1 0,0 1-1,-1-2-541,2-2 141,-1-1 0,1 1 0,0 0 0,0 1 0,1-1-1,0 1 1,0-1 0,0 1 0,1-1 0,0 1-1,0 1 1,0-1 0,4-5-141,-2 4-4,1-1 0,0 1-1,0 0 1,1 0 0,-1 1-1,1 0 1,1 1 0,-1 0-1,3-2 5,-7 6-8,0 1 0,1-1 0,-1 0 0,0 2 0,1-2 0,-1 1 0,0 1 0,1 0 0,0-1 8,-2 1-10,0 0 0,0 0 1,-1 1-1,2-1 0,-2 0 0,1 1 0,0 0 0,0 0 0,-1-1 0,1 2 1,0-2-1,0 2 0,-1-1 0,1 1 0,-1-1 0,0 1 0,1 0 10,0 1-14,0-1-1,0 1 0,0 1 0,-1-1 0,1 0 1,-1 1-1,1-1 0,-1 0 0,0 2 0,-1-2 1,1 1-1,0 1 15,0 3 33,0-1 1,0 0-1,-1 0 0,0 1 1,-1 6-34,-1 4 63,0-1 0,-2 0 0,1 0 1,-4 10-64,1-4 132,-3 21-132,8-36 21,-1 0 0,2 1 0,-1-1 1,1 0-1,0 1 0,1-1 0,0 4-21,0-3 10,0 0 1,1-1-1,0 0 1,0 1-1,0-2 0,1 1 1,0 0-1,0 0 1,1-1-1,0 1 0,0-2 1,0 1-1,0 0 1,1-1-1,0 0 0,0 0 1,0-1-1,0 0 1,1 0-1,4 3-10,12 3 60,-19-10 73,1 1 0,-1 0 1,1-1-1,-1 2 0,1-1 0,-1 1 0,1-1 1,-2 1-1,4 3-133,-5-5 25,-1 0 0,0 1-1,1-2 1,-1 2 0,1-2 0,-1 2 0,0-1 0,0 0 0,1 0 0,-1 0 0,0 1 0,0-1 0,1 0 0,-1 0 0,0 1-1,-1 0-24,-2 21 83,1-5-68,2-7-42,0 0 0,0-1 0,1 0 0,0 1 0,1 0 0,0-1 0,0 0 27,4 16 25,1-1 0,3 4-25,-6-17 9,0 1-1,0 0 1,-2 1-1,1-2 1,-1 2-1,0 0 1,-1 0-9,-1-8 7,0-1 1,0 2-1,0-2 1,0 1-1,-1 1 1,0-2-1,0 1 1,0 0-1,0-1 0,-1 1 1,0-1-1,0 1 1,0-1-1,0 0 1,-1 0-1,0 0 1,-1 3-8,-2 1 26,-1 0 1,0-1 0,0 0-1,-1 0 1,0-1 0,1-1-1,-3 1-26,-16 10-376,-2-2 0,-3 0 376,-27 11-3397,8-4 939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60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181 727 6880,'-7'-8'2229,"7"8"-2103,0-1 0,0 1 0,-1 0 0,1 0 0,0 0 0,-1 0 0,1-1 1,0 1-1,-1 0 0,1 0 0,0 0 0,-1 0 0,1-1 0,-1 1 0,1 0 0,0 0 0,-1 0 0,1 1-126,-2 0 2515,1-2-2101,0 0 0,0 0 1,0 1-1,0-1 0,1 0 0,-1 0 0,0 0 1,0-1-415,1 1 62,-13-18 1366,-6-9-219,1 0-1,-1-4-1208,18 30 20,-10-18 112,1-1 1,1 0 0,-1 0-1,2-2 1,-2-8-133,3 1 81,0 0 1,2-1 0,-1-7-82,4 10-72,0 1-1,1-1 1,2-16 72,-1 30-10,1 0 1,1 0 0,0 0-1,1 1 1,-1-1 0,2 0-1,4-10 10,-6 18 0,0 0 0,1 0-1,-1 1 1,1 0-1,0 0 1,0 0 0,1 0-1,0-1 1,-2 4-8,0 0 1,0 0-1,-1 1 0,2-1 1,-2 1-1,1 0 0,1 0 1,-1-1-1,-1 2 0,1-1 1,1 0-1,-1 1 0,0-1 0,1 1 1,-1 0-1,0-1 0,0 1 1,0 1-1,1-1 8,3 2-22,-1-1 1,0 2-1,0-1 1,0 1-1,0-1 0,-1 2 1,1 0-1,-1-1 1,0 1-1,1 1 0,0 0 22,6 9-4,-1 0 0,0 0-1,4 9 5,0 3-37,0 1 0,-2 1 0,0 3 37,8 16 58,-8-15 209,-11-82 319,0 29-617,1-2 0,2 2 0,-1 0-1,2-1 1,0 1 0,1 0 0,1 1 31,-4 12 2,0-1 1,2 1-1,-1 1 1,0-1-1,0 1 0,1 0 1,1-1-3,-3 5-21,-1 0 1,0 0-1,1 1 0,0-1 0,-1 1 1,1 0-1,0 0 0,0 0 1,0 0-1,1 1 0,-1 0 0,0-1 1,0 1-1,0 1 0,4-1 21,-5 1-8,1 1 0,-1-1 0,1 1 0,-1 0 0,0 0 0,1 0 0,-1 0 0,0 1 0,0-1 0,0 1 0,0-1 0,0 1 0,0 0 0,0 1 0,0-1 0,-1 0 0,1 0 0,0 1 0,0 2 8,2 1 1,-1 1 0,0-1 1,0 1-1,-1 0 0,1 1 0,-1-1 0,2 6-1,-2 1 0,0 1 0,0-1 0,-1 1 0,0-1 0,-1 1 0,0 0 0,-1 3 0,-1 4 0,-1 0 0,-1-2 0,0 2 0,-4 11 0,-8 20 0,-2-1 0,-2-2 0,-8 15 0,13-33 103,-14 26-103,20-43 47,-1-1-1,1 0 0,-2-1 0,-6 7-46,13-15 67,0-2 0,0 1 0,0-1 0,-3 2-67,5-4-303,0 0-1,1 0 0,-1 0 1,1 0-1,-1-1 0,0 0 0,0 0 1,1 1-1,-1-1 0,0 0 1,0 0-1,1 0 0,-3-1 304,2 1-1472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61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57 1 9888,'3'11'3648,"-3"-11"-2816,0 18-256,0-5-96,0-1-384,-3 5 32,0 5-64,-7-1 32,0 3-64,-7 0-3616,1 1 1952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62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176 2 8640,'0'0'100,"0"0"0,0 0 0,0 0 1,0 0-1,-1 0 0,1 0 0,0 0 0,0 0 1,0 0-1,0-1 0,0 1 0,0 0 0,-1 0 1,1 0-1,0 0 0,0 0 0,0 0 0,0 0 1,0 0-1,0 0 0,-1 0 0,1 0 0,0 0 1,0 0-1,0 0 0,0 0 0,0 0 0,0 0 1,-1 0-1,1 0 0,0 1 0,0-1 0,0 0 1,0 0-1,0 0 0,0 0 0,0 0 0,-1 0 1,1 0-1,0 0-100,-8 10 1398,-6 15-996,13-22-157,-76 156 1152,66-136-1025,-2-2-1,0 0 1,-8 9-372,19-28 44,1-1 0,0 1 0,1 0 0,-2-1 0,1 1 0,1 0 0,-1 0 0,0 0 0,1-1 0,-1 2 0,1-1 0,-1 0 0,1-1 0,0 1 0,-1 1 0,1-1 0,0 0 0,0 0 0,0 0 0,0 0 0,0 0 0,1 1 0,-1-1 0,0 0 1,1-1-1,-1 1 0,1 1 0,0-1-44,2 7 123,1 0 1,0-1 0,0 0-1,0 0 1,5 5-124,-1 1 42,15 21 73,1-1-1,23 25-114,-36-46 12,3 3 163,-1 0 1,8 14-176,-6 2-1472,-14-30-933,-1-2 704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63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4 12 7456,'-4'-10'2421,"5"9"-785,2 1-735,3 2-211,-6-2-680,12 7 469,0-1 0,0 1 0,-1 2 0,8 6-479,3 5 490,16 19-490,-3 4 1175,-2 2 1,16 25-1176,-46-65 185,-1 0 0,1-1 0,0 1 0,-1 0 0,0 0-1,0 1 1,0-1 0,0 4-185,-1-6 40,0 0 0,-1 1-1,0-1 1,1 1 0,-1 0-1,0-1 1,0 1 0,0-1 0,-1 0-1,1 1 1,-1-1 0,1 1 0,-1-1-1,0 0 1,0 2-40,-2 5 70,-1 2 1,0-2-1,0 1 0,-1 0 0,-1-1 0,-4 8-70,-4 3 33,-29 47 100,-29 72-1820,70-135 1443,-12 25-951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5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175 1119 5408,'1'-2'515,"0"1"1,0-1 0,0 0-1,0 1 1,-1-1-1,1 0 1,-1 1 0,1-2-516,-1 2 187,0 1 0,0 0 1,0-1-1,0 0 1,0 1-1,0-1 0,0 1 1,0-1-1,0 1 0,0-1 1,0 1-1,-1-1 1,1 1-1,0-1 0,0 0 1,0 1-1,0 0 0,-1-1 1,1 1-1,0-1 1,0 1-1,-1 0 0,1-1 1,0 1-1,-1-1 0,1 1 1,-1 0-1,1-1 1,0 1-1,-1 0 0,1 0 1,0 0-1,-1 0 1,1-1-188,-10-6 822,-1-1 1,2-1-1,-9-8-822,16 14 124,-8-7 175,1-1 0,1 0 0,-1-2 0,-1-3-299,-5-10 564,-6-16-564,15 29 25,1 1-1,0-2 1,0 0 0,1 1-1,-1-6-24,2 5 24,0-1-1,1 0 1,1 0-1,-1 0 1,2 0-1,-1-8-23,2-3-13,0-1 0,1 1-1,2-7 14,0 10-6,1 1-1,0-1 1,1 1-1,0 1 1,2-2 6,11-23-37,15-28 37,-25 53 4,1 0-1,-1 0 1,-1-1-1,-1-1 1,0 0-1,-1-2-3,-1-3-9,-1 0 0,0 0-1,-1 0 1,-1-27 9,-5 27-187,3 29 172,1-1 0,-1 2 0,0-1 0,0-1 0,0 1 0,0 0 0,0 0 0,0 0 0,0 0 0,0 0 0,0 0 15,0 6-91,2 9 82,1 1-1,1-1 0,0 0 1,1 2 9,21 59-104,-17-54 129,6 12-36,0-1 0,2 0-1,5 7 12,1-1-89,10 30 89,-15-30 52,-4-10-7,-2 0 0,0 2 0,5 22-45,-14-43 38,1 1-17,-1 2 0,0 0 0,1 11-21,-4-20-4,1 0 0,-1 0 1,0 0-1,-1-1 1,1 1-1,0-1 0,-1 1 1,0-1-1,0 1 0,0 0 1,0-1-1,0 0 0,-2 3 4,-10 23-37,-2 0 0,-1-3-1,-15 24 38,19-33 42,0-1 0,-2 0 0,1-1 0,-2-1-1,1-2 1,-11 9-42,16-16-7,0 1-1,0-2 0,-1 0 1,1 0-1,-1-2 1,0 1-1,1-2 1,-2 0-1,1 0 1,0-1-1,0 0 0,-5-2 8,-11-5-2114,10 1-2663,13 5 3541,-3-1-2156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5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128 10 7232,'1'-3'537,"0"-1"1352,-1 4-1858,0 0 0,0-1 0,0 1 0,0 0 1,0 0-1,0 0 0,0 0 0,0 0 0,0 0 0,0 0 0,0 0 1,0 0-1,0 0 0,0 0 0,0 0 0,0 0 0,0 0 0,0 0 1,0 0-1,0-1 0,-1 1 0,1 0 0,0 0 0,0 0 0,0 0 1,0 0-1,0 0 0,0 0 0,0 0 0,0 0 0,0 0 0,0 0 1,0 0-1,0 0 0,0 0 0,0 0 0,0 0 0,-1 0 0,1 0 1,0 0-1,0 0 0,0 0 0,0 0-31,-1 1 192,0 1 1,0-1-1,0 1 0,0-1 1,1 1-1,-1-1 0,0 1 1,0 0-1,1-1 0,-1 3-192,-1 1 221,-1 4-85,-1-1-1,-1 0 1,2-1 0,-2 1 0,0-1-1,0 1 1,0-2 0,-1 0 0,1 1-1,-1-2 1,-4 4-136,3-3 101,-13 11 1356,-6 3-1457,25-20 7,1 0 0,0 0 0,0 0 0,0 0 0,0 0 0,0 0 0,0 0 0,0 0 1,0 0-1,0 1 0,0-1 0,0 0 0,0 0 0,0 0 0,0 0 0,0 0 0,0 0 1,0 0-1,0 0 0,-1 0 0,1 0 0,0 0 0,0 0 0,0 1 0,0-1 0,0 0 1,0 0-1,0 0 0,0 0 0,0 1 0,0-1 0,1 0 0,-1 0 0,0 0 0,0 0 1,0 0-1,0 0 0,0 0 0,0 0 0,0 0 0,0 0 0,0 0 0,0 0 0,0 1 1,0-1-1,0 0 0,0 0 0,0 0 0,0 0 0,0 0 0,0 0 0,1 0 1,-1 0-1,0 0-7,4 4 154,3-1-93,0-1-1,0 1 1,1-1-1,-1-1 1,1 0-61,9 2 49,-2-1-44,-1-1 0,0 0 1,1-1-1,0-1-5,57-10 34,-28 3 7,-39 7-88,27-4-71,-28 4 161,0-1 1,0 1 0,0 0-1,0-2 1,0 1-1,0 0-43,-4 2 11,0-1 0,1 1-1,-1 0 1,0 0 0,0 0 0,0 0 0,0 0-1,0 0 1,0 0 0,0 0 0,1-1 0,-1 1-1,0 0 1,0 0 0,0-1 0,0 1-1,0 0 1,0 0 0,0 0 0,0 0 0,0 0-1,0-1 1,0 1 0,0 0 0,0 0-1,0-1 1,0 1 0,0 0 0,0-1 0,0 1-1,0 0 1,0 0 0,0 0 0,0 0-1,0-1-10,-5-7 277,-9-5 125,2 3-372,-51-37 551,52 40-1253,0 1 1,0 0 0,-1 1 0,-10-2 671,8 3-1408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5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9216,'10'0'3424,"-10"0"-2656,5 9-224,-5-2 192,0 1-512,-5 4-32,3 3-96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331"/>
    </inkml:context>
    <inkml:brush xml:id="br0">
      <inkml:brushProperty name="width" value="0.1" units="cm"/>
      <inkml:brushProperty name="height" value="0.1" units="cm"/>
      <inkml:brushProperty name="color" value="#FF0066"/>
    </inkml:brush>
  </inkml:definitions>
  <inkml:trace contextRef="#ctx0" brushRef="#br0">399 847 4576,'5'-2'1983,"-5"8"2024,0-4-3123,-6 2 1111,1-2-1687,-1-2 1,1 0 0,-1 1-1,1-2 1,0 1-1,-1-1 1,-2-1-309,1 0 226,0-1 0,0 0 0,1-1 0,-1 1 0,1-2 1,-4-2-227,-2-1 317,-13-10 40,-1-2-1,2-1 1,0-1-1,1-1 1,1-2-1,-10-15-356,22 25 8,1 2 0,0-2 0,0 0 0,2-1 0,-1 0 0,0-6-8,-1-2-7,1 0-1,0-1 1,2-1 0,0 0-1,1 0 1,0 0 0,2-2-1,1-9 8,1 24 17,1 1-1,1 0 1,-1-1-1,2-1-16,-1 8 23,-1 0-1,2 0 0,-1 0 1,1-1-1,-1 2 0,1-1 0,1 0 1,-1 1-1,1-2-22,3-4-39,1-1 0,0 2 0,0 0 0,1 0 0,0 0-1,5-4 40,-3 6-16,-1 0-1,0 1 0,1-1 1,0 2-1,0 0 0,3 0 17,-6 4 5,-1 0-1,1 0 0,-1 1 0,1 0 1,-1 0-1,1 1 0,-1 1 0,0 0 1,1-1-1,-1 2 0,4 1-4,-3-1-21,1 1 0,-1 0 1,0 0-1,0 1 0,0 1 0,0 0 0,0 0 1,0 0-1,-2 2 0,6 4 21,5 6 84,-9-9-144,-1 0 0,1 0 0,3 8 60,7 11 88,-2 1 0,13 29-88,-28-56 7,1 0 1,-1 0-1,1 0 1,-1 0-1,1-1 0,-1 2 1,2-2-1,-2 1 1,1 0-1,0 0 1,0-1-8,3 5 67,-3-5-109,-1 0 20,0 0 65,-1-16 27,1 0 1,1-7-71,-1 17-10,1 0 1,-1 0-1,1 0 1,0 0 0,1 0-1,0 0 1,1-4 9,5-15-2,-4 15-7,0-2 1,1 1 0,4-7 8,-3 8-15,0 0-1,0 1 1,1 0-1,-1 1 0,1 0 1,8-7 15,-11 11-4,2 0 0,-1 0 0,1 1 0,0 0 0,-1 0 0,1 1 0,0 0 0,0 0 0,0 0 0,6 1 4,-4 0-9,0 1 1,0 1 0,-1 0-1,1 1 1,0 0 0,0 0-1,-1 1 1,1 0 0,-1 1-1,0 0 1,0 0 0,0 1-1,3 3 9,7 8-83,0 0-1,0 2 1,-2 0-1,7 11 84,-19-25 13,-1-1-1,0 1 1,0 0-1,1 1 1,-1-2 0,-1 1-1,1 1 1,-1 0-1,1-1 1,-1 0-1,0 1 1,-1 0 0,1 0-1,-1 0 1,1 4-13,-1 6 30,0 1 0,-1-1 0,0-1 0,-2 9-30,-2 7-2,-1 0-1,-1 0 0,0 0 1,-2-1-1,0-1 0,-11 24 3,13-39 7,0 1-1,0-1 0,-1 0 0,-3 2-6,-36 45-18,17-23 123,19-20-134,0-1-1,1 1 0,1 2 0,-4 9 30,-7 13 71,2-7 48,12-19-122,-2 0 1,0-1 0,0 0-1,0-1 1,-8 8 2,4-6 6,-8 8-657,20-22 513,-1 0 1,0-1-1,0 1 0,0-1 1,0 1-1,0-1 1,0 0-1,0 1 1,0 0 137,0-1-112,-2 3-480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5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79 28 6048,'5'-21'4544,"-28"77"-1248,-25 86-2566,48-141-730,-3 6 122,1 0-1,0 1 1,0-1-1,-1 6-121,3-11 51,0 0-1,0-1 0,-1 1 1,1 0-1,0-1 1,1 2-1,-1-2 0,0 1 1,0 0-1,0 0 1,1-1-51,-1 0 34,0 0 0,0 0 0,1 0 1,-1-1-1,0 1 0,1 0 0,-1-1 1,1 1-1,-1 0 0,1 0 0,-1-1 1,1 1-1,0-1 0,-1 1 1,1-1-1,-1 0 0,1 1 0,-1-1 1,1 1-1,0-1 0,0 1-34,3-1 57,1 2 0,0-2 0,-1 1 0,1-1 0,-1 0-1,1-1 1,-1 1 0,3-1-57,10-3 153,10-6-153,-12 6 11,148-51-11,-157 52 25,0 0-1,1 0 1,2-2-25,-7 4 20,0-1-1,1 1 1,-1-1 0,0-1-1,0 1 1,0 0-1,0 0 1,0 0-1,1-2-19,-3 2 1,1 1 0,-1 1 0,0-1-1,1 0 1,-1 0 0,0 0 0,0 0-1,1 0 1,-1 0 0,0 0 0,0 0-1,0 0 1,0 0 0,0 0 0,0 0-1,0 0 1,0 0 0,0 0 0,0 0-1,-1 0 1,1 0 0,0 0-1,0 0 1,-1 0 0,1 1 0,0-2-1,-1 1 1,1 1 0,-1-2-1,-2-3 47,0 0 0,-1 0 0,1 0 0,-4-2-47,-6-11 212,11 13-224,-1 1 1,1-1-1,0 0 1,0 0-1,1-1 0,-1-1 12,1 4 1,1-1-1,-1 1 1,0 0-1,0 0 0,0 0 1,0 0-1,0 0 1,0 0-1,-1 1 0,0-1 1,1 1-1,-1-1 0,1 1 1,-1-1-1,0 1 1,0 0-1,0 1 0,0-1 1,0 0-1,0 1 0,-1-1 1,1 1-1,0-1 1,-1 2-1,1-1 0,0 0 1,-1 1-1,0-1 0,-6-1-13,-1 2-1,1-1 1,0 2 0,-1-1-1,1 2 1,-6 1 13,5 0-155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5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32 6400,'0'-6'2368,"0"6"-1856,11 0-128,-6 0 352,3 0-480,5-4 128,-1 4-256,8-5 0,1 1-64,2-5-544,0 6 256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5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385 667 7232,'-1'-2'322,"0"1"0,0-1-1,1 1 1,-1 0 0,0 0 0,0 0 0,0 0 0,0 0 0,0 0-1,0 0 1,0 1 0,0-1 0,0 0 0,0 1 0,-1-1 0,1 1-1,0-1-321,-5 0 455,1 0 0,0 0 0,-4 1-455,-9-3 956,-9-2-15,-88-13 885,105 17-1597,-1-2-1,1 1 0,0-2 0,0 0 0,-9-4-228,13 4 48,0 1 1,1-2 0,-1 1-1,0-1 1,1 0 0,0 0-1,0-1 1,0 1-1,0-2 1,0 1-49,-1-6-3,0 2-1,0-2 1,1 0-1,0 0 1,1-1-1,0 0 1,0 1-1,1-1 1,0-1 0,1 1-1,1-1 1,-1 0-1,2 1 1,-1-1-1,1 0 1,1 0-1,1-13 4,-2 23 1,1-1-1,0 1 0,0-1 1,1 1-1,-1 0 0,0 0 1,1-1-1,0 1 0,0 1 1,0-1-1,0 0 0,1 1 1,-1-1-1,0 1 0,1 0 0,0 0 1,0 0-1,3-3-9,0-1 0,1 2 0,0 0 0,0 0 0,0 0 0,0 2 0,0-1 0,1 1 0,-1 0 0,1 1 9,-3 0-15,1 1 1,0 1-1,0-1 1,-1 1-1,1 0 1,0 1-1,-1 0 1,1 0-1,-1 1 1,1-1-1,0 2 1,-1-1-1,0 1 0,1 1 15,5 4 0,0 0 0,-1 2 0,0 0 0,1 0 0,-2 1 0,0 0 0,-1 1 0,1 1 0,-1 0 0,0 1 0,-1-1 0,-1 2 0,0 0 0,0 0 0,-1 0 0,1 7 0,-5-19-1,-1-1 0,1-1 0,-1 1 0,0 0-1,0 0 1,0 0 0,0 0 0,0 0 1,0-2 4,0 1 1,0-1-1,0 1 0,0-1 1,0 0-1,0 0 1,0 1-1,0-1 1,-1 1-1,1-1 1,0 0-1,0 1 1,0-1-1,0 0 1,-1 0-1,1 0 1,0 1-1,0-1 0,0 0 1,-1 1-1,1-1 1,0 0-1,0 0 1,-1 0-1,1 0 1,0 0-1,0 0 1,-1 0-1,1 0 1,0 0-1,0 0 0,-1 0 1,0 0-1,1 0 1,0 0-1,0 0 1,-1 0-1,1 0 1,0 0-1,0 0 1,-1 0-1,1 0 1,0 0-1,-1-1-4,-3 0 17,3 1-5,0 0 1,0-1 0,0 1 0,0-1 0,-1 0 0,1 1-1,0 0 1,0-1 0,0 0 0,0 0 0,0 0 0,0 0-1,0 1 1,0-2 0,1 2 0,-1-2 0,-1 0-13,-2-7 4,1 2-1,-1-2 1,2 0 0,-1 1 0,0-1-1,1-1 1,0 2 0,1-2 0,-1-8-4,0-5 12,0 1-1,2-1 1,0-15-12,2 15-102,2-11 102,-2 17 6,-1 11-10,0 0 1,0-1-1,1 2 0,-1-1 1,2 0-1,-1 1 0,0-1 1,0 1-1,1 0 0,2-4 4,1-1-13,1 1-1,0 0 1,0 0-1,6-5 14,-10 10-17,0 2 0,1-1-1,-1 0 1,1 1 0,-1 0-1,1-1 1,-1 1 0,4-1 17,-6 3-2,1 0 1,-1 0-1,1 0 0,-1-1 1,0 1-1,1 1 1,0-1-1,-1 0 1,0 0-1,1 0 1,-1 1-1,1 0 0,-1 0 1,0-1-1,0 1 1,1 0-1,-1 0 1,1 0-1,-1 0 1,0 0-1,0 0 1,0 1-1,0-1 0,1 1 2,4 8-34,0 0-1,0 2 1,-1-1-1,4 9 35,15 49-150,-22-65 129,4 17 80,-1-1 1,3 22-60,-1-5-124,-1-4 49,1 18 75,-3-12 277,-3-26-232,-1-13-5,0-8 3,0 1-33,0-1 0,0 0-1,0 0 1,1 0-1,0 0 1,1 0 0,-1 1-1,1-1 1,0 1-1,1-3-9,2-4 9,1 1 0,-1 0-1,2 1 1,0 0 0,0 1-1,0-1 1,1 2 0,2-3-9,-5 8-10,0-1 0,1 0 0,0 1 0,0 1 0,0 0 0,0-1 0,0 2 0,1-1 0,-1 1 0,1 1 0,3-1 10,-5 2-14,0 0 1,0 1 0,0-1 0,0 2-1,1-1 1,-1 0 0,0 1-1,0 0 1,0 1 0,0 0 0,0 0-1,0 0 1,-1 1 0,1 0-1,2 2 14,-2-1-11,-1 1-1,1 0 1,-1 0-1,0 0 1,0 0-1,0 1 0,0 0 1,-1 0-1,0 0 1,0 0-1,0 1 1,0 0-1,-1 0 0,0 0 1,0 0-1,-1 0 1,1 0-1,-1 1 1,0 3 11,1 3 7,-2-2 0,1 2 0,-1 0 0,-1-1 0,0 1 0,0-1 0,-1 0 0,0 1 0,-1-1 0,-2 7-7,2-11 16,0-1 1,0 0-1,-1 0 0,0 0 0,0-1 1,-1 0-1,1 0 0,-1 0 0,0-1 1,-1 1-1,1-2 0,-1 1 0,-1 0-16,-12 9-395,-1 0-1,1-2 0,-14 4 396,7-2-699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5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241 144 5824,'2'-3'801,"0"-2"-1,-1 1 1,1 0 0,-1-1 0,0 1-1,0-1 1,0 1 0,0 0 0,-1-1 0,0 0-1,1 0 1,-1-2-801,-1 4 174,1-1 0,0 1 1,-1-1-1,1 0 0,-1 1 0,0 0 0,0-1 1,0 1-1,-1 0 0,1-1 0,0 2 0,-1-1 0,0 0 1,1 0-1,-1 0 0,0 1 0,0-1-174,0 0 48,0 0 0,-1 1-1,1 0 1,0 0 0,-1 0-1,1 0 1,0 0 0,-1 0 0,0 1-1,0 0 1,1 0 0,-1 0-1,0-1 1,1 2 0,-2 0 0,2-1-1,-1 1 1,0 0 0,-2 1-48,-2 0 10,0 1 1,0 0 0,1 1-1,-1 0 1,0 1 0,1 0-1,0 0 1,-4 4-11,-3 3-41,1 0 0,0 1 0,-6 10 41,12-14 12,0-1-1,0 2 1,2 0 0,-1 0-1,0 0 1,1 1-1,0 0 1,1 0-1,-1 0 1,1 1-1,1-1 1,-1 1-1,2 0 1,-1 0-1,1-1 1,0 2-1,1-1 1,0 0-1,1 7-11,-1-8 18,1 0-1,0-1 1,1 1-1,-1-1 1,2 1-1,-1-1 1,1 0-1,0 0 0,0 0 1,1 0-1,0-2 1,0 2-1,1-1 1,-1-1-1,2 0 0,-1 0 1,0 0-1,1-1 1,0 0-1,0 0 1,0-1-1,1 1-17,0-2 18,0 1 0,1-1 0,-1-1 1,1 1-1,-1-1 0,1-1 0,0-1 0,1 1 0,-2-2 0,1 1 0,0-1 0,0-1 1,0 1-1,6-3-18,-5 0 26,1 0 0,-1-1 1,0 0-1,0-1 1,-1 0-1,1-1 1,-1-1-1,0 0 0,0 0 1,-1 0-1,1-1 1,2-5-27,6-7 116,-1-2 0,-1-1 0,0 0 0,0-5-116,-9 19 30,-1 0 0,0-1 1,-1 0-1,0 1 1,0-2-1,-1 1 0,0 0 1,0 0-1,-1-1 1,0-2-31,0-3-17,-1-1 0,-1 1 0,0-1 0,-1 1 0,0 0 0,-1 0 17,2 11 8,0-1 0,0 1-1,-1-1 1,0 1-1,0 0 1,0 1-1,0-1 1,0 0 0,-1 1-1,0 0 1,1-1-1,-1 2 1,-1-2-8,2 3-3,1 0 0,-1 1 0,0-1 0,0 1-1,0-1 1,0 1 0,0 0 0,0 1 0,0-1 0,0 0 0,0 0 0,0 1 0,0 0 0,0-1 0,0 1 0,-1 0-1,1 1 1,0-1 0,0 0 0,0 0 0,0 1 0,0 0 0,0 0 0,0 0 0,-1 1 3,-1 0-1,0 1 0,1 0 1,0 0-1,-1 0 0,1 1 1,0 0-1,0-1 0,0 1 1,1 1-1,-1-1 1,-5 10-55,1 1 1,-2 7 54,6-16-34,-2 8 55,0 0 0,1-1 0,0 2 0,0 0 0,0 9-21,-3 22 319,1 6-319,6-49 8,-6 73 291,1 45-299,5 140 106,0-120-479,-2-72-2229,2-44 1172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5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1 158 7232,'1'0'318,"-1"0"1,1 0 0,0-1-1,-1 1 1,1 0 0,0 0-1,0-1 1,-1 1-1,1 0 1,0 0 0,0 1-1,-1-1 1,1 0-1,0 0 1,0 1 0,-1-1-1,1 0 1,-1 0 0,2 1-1,-2-1-318,1 1 162,-1-1 0,1 1 0,0-1 0,-1 0 1,1 0-1,0 1 0,-1-1 0,1 0 0,0 0 0,0 0 0,-1 0 0,1 0 0,0 0 0,-1 0 0,1 0 0,0-1 0,-1 1 0,1 0 0,0 0 0,0 0 0,0-1-162,0-1 164,0 1 0,0 0 0,1-1-1,-1 1 1,0-1 0,0 0 0,0 1-1,0-1 1,0-1 0,0 2 0,0-1-1,0 0 1,-1 0 0,1-2-164,1-5 414,1-1 1,0-7-415,-3 14 41,2-15 163,0 0 1,-1 0-1,-1-12-204,1 22-15,-1 8 15,0 0-1,0 0 1,0 0-1,0 0 1,0 0-1,0 0 1,0 0-1,1 0 1,-1 0-1,0 0 1,0 0-1,0 0 1,0 0-1,0-1 1,0 1-1,0 0 1,0 0-1,0 0 1,0 0-1,0 0 1,0 0-1,0 0 1,0 0-1,0 1 1,0-1-1,0 0 1,0 0-1,1 0 1,-1 0-1,0 0 1,0 0-1,0 0 1,0 0-1,0 0 1,0 0-1,0 0 1,0 0-1,0 0 1,0 0-1,0 0 1,0 0-1,0 0 1,0 0-1,0 0 1,0 0 0,1 2-2,-1-1 1,1 0 0,0 0 0,-1 1-1,1-1 1,-1 1 0,1 0-1,-1-1 2,2 16 27,1-2 0,-2 2 0,0-1 0,-1 0 0,0 0 0,-1 0-27,0 22-103,1-2-606,0-1 175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5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 55 10816,'-2'-6'4000,"2"6"-3136,4 0-224,-2 0 991,4 0-1023,1-4 480,6 4-640,3-5 0,-1 1-256,4-5-160,-2 3-64,1-6-320,3 4 192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 57 8736,'-2'-3'1151,"2"1"-893,-1 2 1,1-1-1,-1 0 0,1 1 1,-1-1-1,0 0 0,0 0 1,1 1-1,-1-1 0,0 1 1,1-1-1,-1 1 0,0 0 1,0-1-259,3 1 3582,22-6-1341,50-7-1979,-35 9-207,4 0-137,31-10 82,-60 12-446,-8 2-1524,-6 0 1844,0 0 0,1 0-1,-1 0 1,0 0-1,0 0 1,0 0 0,0 0-1,0 0 1,0 0-1,1 0 1,-1 0 0,0 0-1,0 0 1,0 0 0,0 0-1,0 0 1,0 0-1,0 0 1,0 0 0,0 0-1,0 0 1,0 0-1,0 1 1,0-1 0,0 0-1,0 0 1,0 0-1,0 0 1,1 0 0,-1 0-1,0 0 1,0 0 0,0 0-1,0 0 1,0 0-1,0 0 1,0 0 0,0 0-1,0 0 1,0 0-1,0 0 1,0 1 0,0-1 126,-1 6-2752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5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 34 9376,'-1'0'1223,"-6"0"1182,5 1-795,3 0 666,-1-1-2098,1 1-1,0-1 0,-1 0 1,1 0-1,0 0 1,-1 0-1,1 0 1,0 0-1,0 0 1,0 0-1,-1 0 0,1 0-177,2 0 324,51-3 329,-1-3-1,0-3 1,10-5-653,-40 10-118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4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80 244 6720,'-4'-8'2170,"4"9"-2001,-1-1-1,1 1 0,-1-1 0,1 0 0,0 0 0,-1 1 1,1-1-1,0 1 0,0 0 0,-1-1 0,1 0 0,0 1 1,0 0-1,-1-1 0,1 1-168,0 0 75,0-1 0,0 1 0,0-1-1,0 1 1,0 0 0,0-1 0,0 1 0,0-1 0,1 1-1,-1 0 1,0-1 0,0 1 0,0-1 0,0 1 0,1-1-1,-1 1 1,0-1 0,0 1 0,1 0 0,-1-1 0,0 0-1,1 0 1,-1 1 0,0-1 0,1 1 0,-1-1 0,1 0-1,-1 0 1,0 0 0,1 1 0,0-1-75,-1 0 47,1 0 0,0 0 0,-1 0 0,1 0 0,0 0 0,-1 0 0,1 0 1,-1 0-1,2-1 0,-2 1 0,1 0 0,-1 0 0,1-1 0,-1 1 0,1-1 0,0 1 0,-1 0 0,1-1 0,-1 0 0,1 0 0,0 1 0,-1-1 1,0 0-48,4-4 239,-1 0 0,0-2 0,1 1 0,-2 0 0,1 0 0,-1-1 0,0 0 0,0 1 0,0-2 0,0 1 0,-1 0 0,0-6-239,0 5 72,0-2 1,-1 2 0,0-1-1,-1 1 1,1-1 0,-1 1-1,0-1 1,-1 1-1,0-1 1,-2-6-73,3 9-17,-1 1 1,0-1-1,0 1 0,-1 0 0,1 0 1,-4-4 16,5 7-7,0 1 1,0-1 0,0 1-1,-1-1 1,1 1 0,0 0-1,0-1 1,-1 1 0,0 0-1,1 0 1,0 1-1,-1-1 1,1 0 0,-1 0-1,0 1 1,1 0 0,-1 0-1,0-1 1,1 1 0,-1 0-1,1 0 1,-1 1 6,0-1-12,0 0 1,0 0-1,-1 1 1,1 1-1,0-2 0,0 1 1,0 0-1,0 1 0,0-1 1,0 1-1,0-1 1,0 1-1,1 0 0,-1 0 1,0 0-1,1 0 0,-1 0 1,1 0-1,-1 1 0,0 2 12,0 2-20,-1 0-1,1 0 0,0 1 0,0 0 0,1-1 0,-1 1 0,1 4 21,-3 31-21,1-1-1,1 24 22,5 88 136,-2-106-111,11 180 329,-5-104 38,-7-123-407,1 14 302,-1-15-319,0 1 0,0-1 0,0 1 0,0-1 0,0 0 0,0 1 0,0-1 0,0 1 0,0-1 0,0 1 0,0-1 0,0 0 0,0 1 0,-1-1 0,1 1 0,0-1 0,0 0 0,0 0 0,0 1 0,0-1 0,-1 1 0,1-1 0,0 1 32,0-1-141,-1 0-1,0-1 0,1 1 0,0 0 1,-1 0-1,1-1 0,0 1 1,0 0-1,-1-1 0,1 1 0,0 0 1,0 0-1,-1 0 0,1-1 0,0 1 1,0-1-1,-1 1 0,1 0 0,0 0 1,0-1-1,0 1 0,-1-2 142,0 0-892,-4-7-1225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12-31T04:49:12.24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18 112 9216,'-13'-15'2981,"9"8"-1228,5 3-281,-1 3-1307,1 0-1,0 1 0,-1-1 1,1 1-1,0-1 0,0 1 1,-1-1-1,2 1 0,-2 0 1,1 0-165,2-2 11,21-6 277,-1 1 0,0 1 0,19-1-288,-1 0 74,-15 1-607,1-1 0,24-11 533,-33 11-1537,0 2-4451,-2 4 1940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2EF87-2150-4F2D-AA11-616760AF91B4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CC1915-A420-429D-A302-86F387040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313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2BB8F-CB16-42D7-A204-1D5271C6FE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15A244-6CE8-44A6-A5A4-1FC4FC3D11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D87B29-B342-4FC6-A0B3-E21D6016C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65BB1-F7A9-4427-BA01-A6EA5C6A6880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375DCA-7021-4F64-8D6F-EBC184723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E2ADB8-B49C-4E26-9384-2A524E138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16AB1-EDAA-4307-8B42-BD98F36B2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720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14391-822D-4B33-9760-B1FED8698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4150E2-261F-4911-A25D-758A26E07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964D09-7234-4D46-B88E-BE47060CF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65BB1-F7A9-4427-BA01-A6EA5C6A6880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415638-4587-4952-A41D-088DF3AB0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D9297F-B9FF-4E42-AEDB-D3D513D93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16AB1-EDAA-4307-8B42-BD98F36B2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038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51CFD0-2D98-4E4E-A1EE-AB953132DC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F1C5D0-503F-4765-A9B0-4FE01EC4A7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47ED44-EF2D-46FA-A4B8-38778FBF4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65BB1-F7A9-4427-BA01-A6EA5C6A6880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F90211-714D-4939-AB0B-607B477E4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6BCFB7-63A2-4D72-8BCC-713E1B0EF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16AB1-EDAA-4307-8B42-BD98F36B2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060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26768-6783-4AED-80F0-6EBC4FAED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77DC34-6807-4C72-A9E4-F7A2A032BB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45365A-0797-469E-A3B5-25A002716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65BB1-F7A9-4427-BA01-A6EA5C6A6880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AEEA7C-5FCA-46BC-A2FB-A3E758F10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AC0993-51E9-4D04-961C-7C3DB70FD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16AB1-EDAA-4307-8B42-BD98F36B2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207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789DE-35C8-469F-B170-46037D4A8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49230D-CA84-4B1B-9307-8D5603A485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7CE9B3-C794-4FD3-B094-AF9E205F4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65BB1-F7A9-4427-BA01-A6EA5C6A6880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4BB670-761D-432A-8BCD-57378989D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91412-0E87-4681-956C-BE1ECE7E2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16AB1-EDAA-4307-8B42-BD98F36B2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80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A52C9-F0ED-48E9-935F-F77186F77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B7557E-0EB8-4020-B88C-837DC231D0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1CC268-259D-49BC-9A6E-92D750E6FE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04A410-ABEC-46BD-8A65-58DBEDFCA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65BB1-F7A9-4427-BA01-A6EA5C6A6880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667027-3507-47ED-A17C-3BCBF434C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B9B207-7CE2-4286-86BF-7534DA8F4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16AB1-EDAA-4307-8B42-BD98F36B2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283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928B1-4B33-4FC4-A256-CBC438D8C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B942E9-9E4B-4252-A31E-9F3D29E83A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0FE5E6-647D-40D1-8EFF-3460D7E97A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6E371B-B50B-461D-B628-740C357B5E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5EFBE9-09D7-46C4-B905-D0A42CAC21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C57BAE-B4C5-4C97-B93E-EC332E3D1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65BB1-F7A9-4427-BA01-A6EA5C6A6880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0B3497-B683-4CF1-ACAA-111D1B86F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532F72-9797-4B3E-B315-40C7736E2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16AB1-EDAA-4307-8B42-BD98F36B2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733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78143-2437-406B-9C06-9D538BA4A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D2272D-CF99-4A11-8259-ED3BA1BD3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65BB1-F7A9-4427-BA01-A6EA5C6A6880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BB4199-8969-45DE-B6E9-091B76F67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7160A3-6333-406B-AA83-D4D09D44A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16AB1-EDAA-4307-8B42-BD98F36B2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857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AF010F-74D7-4640-B814-D98BFC22C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65BB1-F7A9-4427-BA01-A6EA5C6A6880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DCA13D-4EDD-4BE9-B92B-19A4DF241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1BA3D7-5C9E-4613-AFFB-522F9AE0E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16AB1-EDAA-4307-8B42-BD98F36B2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93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7173E5-E3C5-4E23-BD4B-401A2E409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EA3098-0C90-460D-91F6-DFABA9C846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2DC4F4-DAED-40B8-A556-0FDF4B03DC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F5FFC5-24E1-438A-B42D-88A66CABE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65BB1-F7A9-4427-BA01-A6EA5C6A6880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E31264-9ED4-4F06-B72E-58ADBAB5A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5DE123-6824-4D86-A991-13E4F514D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16AB1-EDAA-4307-8B42-BD98F36B2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143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3F47B-5EF8-48EA-A00E-EF669092A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FCC5CF-7194-49A8-8065-B698C74FF3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E72D84-0502-4E9A-9E16-CAC4BEC52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7C9F85-17F8-471B-8242-44B276A41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65BB1-F7A9-4427-BA01-A6EA5C6A6880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833CDE-3483-40ED-AA64-4FCD40FFA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9DA97A-DC90-46AA-8337-D60FC41EE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16AB1-EDAA-4307-8B42-BD98F36B2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11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3C9EE8-7898-466D-AEE7-883B36EB7C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70966D-A19A-4844-A056-A289B043FB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4EA2BB-BFAF-4007-8A33-D346068AB9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65BB1-F7A9-4427-BA01-A6EA5C6A6880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7DD19A-582D-4ACF-AB8F-8C43FD3B85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3F19A-68CE-4317-BB34-7E98CBFECF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816AB1-EDAA-4307-8B42-BD98F36B2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008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customXml" Target="../ink/ink171.xml"/><Relationship Id="rId18" Type="http://schemas.openxmlformats.org/officeDocument/2006/relationships/image" Target="../media/image171.png"/><Relationship Id="rId26" Type="http://schemas.openxmlformats.org/officeDocument/2006/relationships/image" Target="../media/image175.png"/><Relationship Id="rId39" Type="http://schemas.openxmlformats.org/officeDocument/2006/relationships/customXml" Target="../ink/ink184.xml"/><Relationship Id="rId21" Type="http://schemas.openxmlformats.org/officeDocument/2006/relationships/customXml" Target="../ink/ink175.xml"/><Relationship Id="rId34" Type="http://schemas.openxmlformats.org/officeDocument/2006/relationships/image" Target="../media/image179.png"/><Relationship Id="rId42" Type="http://schemas.openxmlformats.org/officeDocument/2006/relationships/image" Target="../media/image183.png"/><Relationship Id="rId47" Type="http://schemas.openxmlformats.org/officeDocument/2006/relationships/customXml" Target="../ink/ink188.xml"/><Relationship Id="rId50" Type="http://schemas.openxmlformats.org/officeDocument/2006/relationships/image" Target="../media/image187.png"/><Relationship Id="rId7" Type="http://schemas.openxmlformats.org/officeDocument/2006/relationships/customXml" Target="../ink/ink168.xml"/><Relationship Id="rId2" Type="http://schemas.openxmlformats.org/officeDocument/2006/relationships/image" Target="../media/image29.png"/><Relationship Id="rId16" Type="http://schemas.openxmlformats.org/officeDocument/2006/relationships/image" Target="../media/image170.png"/><Relationship Id="rId29" Type="http://schemas.openxmlformats.org/officeDocument/2006/relationships/customXml" Target="../ink/ink179.xml"/><Relationship Id="rId11" Type="http://schemas.openxmlformats.org/officeDocument/2006/relationships/customXml" Target="../ink/ink170.xml"/><Relationship Id="rId24" Type="http://schemas.openxmlformats.org/officeDocument/2006/relationships/image" Target="../media/image174.png"/><Relationship Id="rId32" Type="http://schemas.openxmlformats.org/officeDocument/2006/relationships/image" Target="../media/image178.png"/><Relationship Id="rId37" Type="http://schemas.openxmlformats.org/officeDocument/2006/relationships/customXml" Target="../ink/ink183.xml"/><Relationship Id="rId40" Type="http://schemas.openxmlformats.org/officeDocument/2006/relationships/image" Target="../media/image182.png"/><Relationship Id="rId45" Type="http://schemas.openxmlformats.org/officeDocument/2006/relationships/customXml" Target="../ink/ink187.xml"/><Relationship Id="rId5" Type="http://schemas.openxmlformats.org/officeDocument/2006/relationships/customXml" Target="../ink/ink167.xml"/><Relationship Id="rId15" Type="http://schemas.openxmlformats.org/officeDocument/2006/relationships/customXml" Target="../ink/ink172.xml"/><Relationship Id="rId23" Type="http://schemas.openxmlformats.org/officeDocument/2006/relationships/customXml" Target="../ink/ink176.xml"/><Relationship Id="rId28" Type="http://schemas.openxmlformats.org/officeDocument/2006/relationships/image" Target="../media/image176.png"/><Relationship Id="rId36" Type="http://schemas.openxmlformats.org/officeDocument/2006/relationships/image" Target="../media/image180.png"/><Relationship Id="rId49" Type="http://schemas.openxmlformats.org/officeDocument/2006/relationships/customXml" Target="../ink/ink189.xml"/><Relationship Id="rId10" Type="http://schemas.openxmlformats.org/officeDocument/2006/relationships/image" Target="../media/image167.png"/><Relationship Id="rId19" Type="http://schemas.openxmlformats.org/officeDocument/2006/relationships/customXml" Target="../ink/ink174.xml"/><Relationship Id="rId31" Type="http://schemas.openxmlformats.org/officeDocument/2006/relationships/customXml" Target="../ink/ink180.xml"/><Relationship Id="rId44" Type="http://schemas.openxmlformats.org/officeDocument/2006/relationships/image" Target="../media/image184.png"/><Relationship Id="rId52" Type="http://schemas.openxmlformats.org/officeDocument/2006/relationships/image" Target="../media/image188.png"/><Relationship Id="rId4" Type="http://schemas.openxmlformats.org/officeDocument/2006/relationships/image" Target="../media/image164.png"/><Relationship Id="rId9" Type="http://schemas.openxmlformats.org/officeDocument/2006/relationships/customXml" Target="../ink/ink169.xml"/><Relationship Id="rId14" Type="http://schemas.openxmlformats.org/officeDocument/2006/relationships/image" Target="../media/image169.png"/><Relationship Id="rId22" Type="http://schemas.openxmlformats.org/officeDocument/2006/relationships/image" Target="../media/image173.png"/><Relationship Id="rId27" Type="http://schemas.openxmlformats.org/officeDocument/2006/relationships/customXml" Target="../ink/ink178.xml"/><Relationship Id="rId30" Type="http://schemas.openxmlformats.org/officeDocument/2006/relationships/image" Target="../media/image177.png"/><Relationship Id="rId35" Type="http://schemas.openxmlformats.org/officeDocument/2006/relationships/customXml" Target="../ink/ink182.xml"/><Relationship Id="rId43" Type="http://schemas.openxmlformats.org/officeDocument/2006/relationships/customXml" Target="../ink/ink186.xml"/><Relationship Id="rId48" Type="http://schemas.openxmlformats.org/officeDocument/2006/relationships/image" Target="../media/image186.png"/><Relationship Id="rId8" Type="http://schemas.openxmlformats.org/officeDocument/2006/relationships/image" Target="../media/image166.png"/><Relationship Id="rId51" Type="http://schemas.openxmlformats.org/officeDocument/2006/relationships/customXml" Target="../ink/ink190.xml"/><Relationship Id="rId3" Type="http://schemas.openxmlformats.org/officeDocument/2006/relationships/customXml" Target="../ink/ink166.xml"/><Relationship Id="rId12" Type="http://schemas.openxmlformats.org/officeDocument/2006/relationships/image" Target="../media/image168.png"/><Relationship Id="rId17" Type="http://schemas.openxmlformats.org/officeDocument/2006/relationships/customXml" Target="../ink/ink173.xml"/><Relationship Id="rId25" Type="http://schemas.openxmlformats.org/officeDocument/2006/relationships/customXml" Target="../ink/ink177.xml"/><Relationship Id="rId33" Type="http://schemas.openxmlformats.org/officeDocument/2006/relationships/customXml" Target="../ink/ink181.xml"/><Relationship Id="rId38" Type="http://schemas.openxmlformats.org/officeDocument/2006/relationships/image" Target="../media/image181.png"/><Relationship Id="rId46" Type="http://schemas.openxmlformats.org/officeDocument/2006/relationships/image" Target="../media/image185.png"/><Relationship Id="rId20" Type="http://schemas.openxmlformats.org/officeDocument/2006/relationships/image" Target="../media/image172.png"/><Relationship Id="rId41" Type="http://schemas.openxmlformats.org/officeDocument/2006/relationships/customXml" Target="../ink/ink18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customXml" Target="../ink/ink196.xml"/><Relationship Id="rId18" Type="http://schemas.openxmlformats.org/officeDocument/2006/relationships/image" Target="../media/image198.png"/><Relationship Id="rId26" Type="http://schemas.openxmlformats.org/officeDocument/2006/relationships/image" Target="../media/image202.png"/><Relationship Id="rId39" Type="http://schemas.openxmlformats.org/officeDocument/2006/relationships/customXml" Target="../ink/ink209.xml"/><Relationship Id="rId21" Type="http://schemas.openxmlformats.org/officeDocument/2006/relationships/customXml" Target="../ink/ink200.xml"/><Relationship Id="rId34" Type="http://schemas.openxmlformats.org/officeDocument/2006/relationships/image" Target="../media/image206.png"/><Relationship Id="rId7" Type="http://schemas.openxmlformats.org/officeDocument/2006/relationships/customXml" Target="../ink/ink193.xml"/><Relationship Id="rId12" Type="http://schemas.openxmlformats.org/officeDocument/2006/relationships/image" Target="../media/image195.png"/><Relationship Id="rId17" Type="http://schemas.openxmlformats.org/officeDocument/2006/relationships/customXml" Target="../ink/ink198.xml"/><Relationship Id="rId25" Type="http://schemas.openxmlformats.org/officeDocument/2006/relationships/customXml" Target="../ink/ink202.xml"/><Relationship Id="rId33" Type="http://schemas.openxmlformats.org/officeDocument/2006/relationships/customXml" Target="../ink/ink206.xml"/><Relationship Id="rId38" Type="http://schemas.openxmlformats.org/officeDocument/2006/relationships/image" Target="../media/image208.png"/><Relationship Id="rId2" Type="http://schemas.openxmlformats.org/officeDocument/2006/relationships/image" Target="../media/image190.png"/><Relationship Id="rId16" Type="http://schemas.openxmlformats.org/officeDocument/2006/relationships/image" Target="../media/image197.png"/><Relationship Id="rId20" Type="http://schemas.openxmlformats.org/officeDocument/2006/relationships/image" Target="../media/image199.png"/><Relationship Id="rId29" Type="http://schemas.openxmlformats.org/officeDocument/2006/relationships/customXml" Target="../ink/ink20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2.png"/><Relationship Id="rId11" Type="http://schemas.openxmlformats.org/officeDocument/2006/relationships/customXml" Target="../ink/ink195.xml"/><Relationship Id="rId24" Type="http://schemas.openxmlformats.org/officeDocument/2006/relationships/image" Target="../media/image201.png"/><Relationship Id="rId32" Type="http://schemas.openxmlformats.org/officeDocument/2006/relationships/image" Target="../media/image205.png"/><Relationship Id="rId37" Type="http://schemas.openxmlformats.org/officeDocument/2006/relationships/customXml" Target="../ink/ink208.xml"/><Relationship Id="rId40" Type="http://schemas.openxmlformats.org/officeDocument/2006/relationships/image" Target="../media/image209.png"/><Relationship Id="rId5" Type="http://schemas.openxmlformats.org/officeDocument/2006/relationships/customXml" Target="../ink/ink192.xml"/><Relationship Id="rId15" Type="http://schemas.openxmlformats.org/officeDocument/2006/relationships/customXml" Target="../ink/ink197.xml"/><Relationship Id="rId23" Type="http://schemas.openxmlformats.org/officeDocument/2006/relationships/customXml" Target="../ink/ink201.xml"/><Relationship Id="rId28" Type="http://schemas.openxmlformats.org/officeDocument/2006/relationships/image" Target="../media/image203.png"/><Relationship Id="rId36" Type="http://schemas.openxmlformats.org/officeDocument/2006/relationships/image" Target="../media/image207.png"/><Relationship Id="rId10" Type="http://schemas.openxmlformats.org/officeDocument/2006/relationships/image" Target="../media/image194.png"/><Relationship Id="rId19" Type="http://schemas.openxmlformats.org/officeDocument/2006/relationships/customXml" Target="../ink/ink199.xml"/><Relationship Id="rId31" Type="http://schemas.openxmlformats.org/officeDocument/2006/relationships/customXml" Target="../ink/ink205.xml"/><Relationship Id="rId4" Type="http://schemas.openxmlformats.org/officeDocument/2006/relationships/image" Target="../media/image191.png"/><Relationship Id="rId9" Type="http://schemas.openxmlformats.org/officeDocument/2006/relationships/customXml" Target="../ink/ink194.xml"/><Relationship Id="rId14" Type="http://schemas.openxmlformats.org/officeDocument/2006/relationships/image" Target="../media/image196.png"/><Relationship Id="rId22" Type="http://schemas.openxmlformats.org/officeDocument/2006/relationships/image" Target="../media/image200.png"/><Relationship Id="rId27" Type="http://schemas.openxmlformats.org/officeDocument/2006/relationships/customXml" Target="../ink/ink203.xml"/><Relationship Id="rId30" Type="http://schemas.openxmlformats.org/officeDocument/2006/relationships/image" Target="../media/image204.png"/><Relationship Id="rId35" Type="http://schemas.openxmlformats.org/officeDocument/2006/relationships/customXml" Target="../ink/ink207.xml"/><Relationship Id="rId8" Type="http://schemas.openxmlformats.org/officeDocument/2006/relationships/image" Target="../media/image193.png"/><Relationship Id="rId3" Type="http://schemas.openxmlformats.org/officeDocument/2006/relationships/customXml" Target="../ink/ink191.xml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customXml" Target="../ink/ink215.xml"/><Relationship Id="rId18" Type="http://schemas.openxmlformats.org/officeDocument/2006/relationships/image" Target="../media/image198.png"/><Relationship Id="rId26" Type="http://schemas.openxmlformats.org/officeDocument/2006/relationships/image" Target="../media/image202.png"/><Relationship Id="rId39" Type="http://schemas.openxmlformats.org/officeDocument/2006/relationships/customXml" Target="../ink/ink228.xml"/><Relationship Id="rId21" Type="http://schemas.openxmlformats.org/officeDocument/2006/relationships/customXml" Target="../ink/ink219.xml"/><Relationship Id="rId34" Type="http://schemas.openxmlformats.org/officeDocument/2006/relationships/image" Target="../media/image206.png"/><Relationship Id="rId42" Type="http://schemas.openxmlformats.org/officeDocument/2006/relationships/image" Target="../media/image210.png"/><Relationship Id="rId7" Type="http://schemas.openxmlformats.org/officeDocument/2006/relationships/customXml" Target="../ink/ink212.xml"/><Relationship Id="rId2" Type="http://schemas.openxmlformats.org/officeDocument/2006/relationships/image" Target="../media/image190.png"/><Relationship Id="rId16" Type="http://schemas.openxmlformats.org/officeDocument/2006/relationships/image" Target="../media/image197.png"/><Relationship Id="rId20" Type="http://schemas.openxmlformats.org/officeDocument/2006/relationships/image" Target="../media/image199.png"/><Relationship Id="rId29" Type="http://schemas.openxmlformats.org/officeDocument/2006/relationships/customXml" Target="../ink/ink223.xml"/><Relationship Id="rId41" Type="http://schemas.openxmlformats.org/officeDocument/2006/relationships/customXml" Target="../ink/ink22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2.png"/><Relationship Id="rId11" Type="http://schemas.openxmlformats.org/officeDocument/2006/relationships/customXml" Target="../ink/ink214.xml"/><Relationship Id="rId24" Type="http://schemas.openxmlformats.org/officeDocument/2006/relationships/image" Target="../media/image201.png"/><Relationship Id="rId32" Type="http://schemas.openxmlformats.org/officeDocument/2006/relationships/image" Target="../media/image205.png"/><Relationship Id="rId37" Type="http://schemas.openxmlformats.org/officeDocument/2006/relationships/customXml" Target="../ink/ink227.xml"/><Relationship Id="rId40" Type="http://schemas.openxmlformats.org/officeDocument/2006/relationships/image" Target="../media/image209.png"/><Relationship Id="rId5" Type="http://schemas.openxmlformats.org/officeDocument/2006/relationships/customXml" Target="../ink/ink211.xml"/><Relationship Id="rId15" Type="http://schemas.openxmlformats.org/officeDocument/2006/relationships/customXml" Target="../ink/ink216.xml"/><Relationship Id="rId23" Type="http://schemas.openxmlformats.org/officeDocument/2006/relationships/customXml" Target="../ink/ink220.xml"/><Relationship Id="rId28" Type="http://schemas.openxmlformats.org/officeDocument/2006/relationships/image" Target="../media/image203.png"/><Relationship Id="rId36" Type="http://schemas.openxmlformats.org/officeDocument/2006/relationships/image" Target="../media/image207.png"/><Relationship Id="rId10" Type="http://schemas.openxmlformats.org/officeDocument/2006/relationships/image" Target="../media/image194.png"/><Relationship Id="rId19" Type="http://schemas.openxmlformats.org/officeDocument/2006/relationships/customXml" Target="../ink/ink218.xml"/><Relationship Id="rId31" Type="http://schemas.openxmlformats.org/officeDocument/2006/relationships/customXml" Target="../ink/ink224.xml"/><Relationship Id="rId4" Type="http://schemas.openxmlformats.org/officeDocument/2006/relationships/image" Target="../media/image191.png"/><Relationship Id="rId9" Type="http://schemas.openxmlformats.org/officeDocument/2006/relationships/customXml" Target="../ink/ink213.xml"/><Relationship Id="rId14" Type="http://schemas.openxmlformats.org/officeDocument/2006/relationships/image" Target="../media/image196.png"/><Relationship Id="rId22" Type="http://schemas.openxmlformats.org/officeDocument/2006/relationships/image" Target="../media/image200.png"/><Relationship Id="rId27" Type="http://schemas.openxmlformats.org/officeDocument/2006/relationships/customXml" Target="../ink/ink222.xml"/><Relationship Id="rId30" Type="http://schemas.openxmlformats.org/officeDocument/2006/relationships/image" Target="../media/image204.png"/><Relationship Id="rId35" Type="http://schemas.openxmlformats.org/officeDocument/2006/relationships/customXml" Target="../ink/ink226.xml"/><Relationship Id="rId8" Type="http://schemas.openxmlformats.org/officeDocument/2006/relationships/image" Target="../media/image193.png"/><Relationship Id="rId3" Type="http://schemas.openxmlformats.org/officeDocument/2006/relationships/customXml" Target="../ink/ink210.xml"/><Relationship Id="rId12" Type="http://schemas.openxmlformats.org/officeDocument/2006/relationships/image" Target="../media/image195.png"/><Relationship Id="rId17" Type="http://schemas.openxmlformats.org/officeDocument/2006/relationships/customXml" Target="../ink/ink217.xml"/><Relationship Id="rId25" Type="http://schemas.openxmlformats.org/officeDocument/2006/relationships/customXml" Target="../ink/ink221.xml"/><Relationship Id="rId33" Type="http://schemas.openxmlformats.org/officeDocument/2006/relationships/customXml" Target="../ink/ink225.xml"/><Relationship Id="rId38" Type="http://schemas.openxmlformats.org/officeDocument/2006/relationships/image" Target="../media/image208.png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customXml" Target="../ink/ink235.xml"/><Relationship Id="rId18" Type="http://schemas.openxmlformats.org/officeDocument/2006/relationships/image" Target="../media/image198.png"/><Relationship Id="rId26" Type="http://schemas.openxmlformats.org/officeDocument/2006/relationships/image" Target="../media/image202.png"/><Relationship Id="rId39" Type="http://schemas.openxmlformats.org/officeDocument/2006/relationships/customXml" Target="../ink/ink248.xml"/><Relationship Id="rId21" Type="http://schemas.openxmlformats.org/officeDocument/2006/relationships/customXml" Target="../ink/ink239.xml"/><Relationship Id="rId34" Type="http://schemas.openxmlformats.org/officeDocument/2006/relationships/image" Target="../media/image206.png"/><Relationship Id="rId42" Type="http://schemas.openxmlformats.org/officeDocument/2006/relationships/image" Target="../media/image211.png"/><Relationship Id="rId7" Type="http://schemas.openxmlformats.org/officeDocument/2006/relationships/customXml" Target="../ink/ink232.xml"/><Relationship Id="rId2" Type="http://schemas.openxmlformats.org/officeDocument/2006/relationships/image" Target="../media/image190.png"/><Relationship Id="rId16" Type="http://schemas.openxmlformats.org/officeDocument/2006/relationships/image" Target="../media/image197.png"/><Relationship Id="rId20" Type="http://schemas.openxmlformats.org/officeDocument/2006/relationships/image" Target="../media/image199.png"/><Relationship Id="rId29" Type="http://schemas.openxmlformats.org/officeDocument/2006/relationships/customXml" Target="../ink/ink243.xml"/><Relationship Id="rId41" Type="http://schemas.openxmlformats.org/officeDocument/2006/relationships/customXml" Target="../ink/ink24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2.png"/><Relationship Id="rId11" Type="http://schemas.openxmlformats.org/officeDocument/2006/relationships/customXml" Target="../ink/ink234.xml"/><Relationship Id="rId24" Type="http://schemas.openxmlformats.org/officeDocument/2006/relationships/image" Target="../media/image201.png"/><Relationship Id="rId32" Type="http://schemas.openxmlformats.org/officeDocument/2006/relationships/image" Target="../media/image205.png"/><Relationship Id="rId37" Type="http://schemas.openxmlformats.org/officeDocument/2006/relationships/customXml" Target="../ink/ink247.xml"/><Relationship Id="rId40" Type="http://schemas.openxmlformats.org/officeDocument/2006/relationships/image" Target="../media/image209.png"/><Relationship Id="rId5" Type="http://schemas.openxmlformats.org/officeDocument/2006/relationships/customXml" Target="../ink/ink231.xml"/><Relationship Id="rId15" Type="http://schemas.openxmlformats.org/officeDocument/2006/relationships/customXml" Target="../ink/ink236.xml"/><Relationship Id="rId23" Type="http://schemas.openxmlformats.org/officeDocument/2006/relationships/customXml" Target="../ink/ink240.xml"/><Relationship Id="rId28" Type="http://schemas.openxmlformats.org/officeDocument/2006/relationships/image" Target="../media/image203.png"/><Relationship Id="rId36" Type="http://schemas.openxmlformats.org/officeDocument/2006/relationships/image" Target="../media/image207.png"/><Relationship Id="rId10" Type="http://schemas.openxmlformats.org/officeDocument/2006/relationships/image" Target="../media/image194.png"/><Relationship Id="rId19" Type="http://schemas.openxmlformats.org/officeDocument/2006/relationships/customXml" Target="../ink/ink238.xml"/><Relationship Id="rId31" Type="http://schemas.openxmlformats.org/officeDocument/2006/relationships/customXml" Target="../ink/ink244.xml"/><Relationship Id="rId4" Type="http://schemas.openxmlformats.org/officeDocument/2006/relationships/image" Target="../media/image191.png"/><Relationship Id="rId9" Type="http://schemas.openxmlformats.org/officeDocument/2006/relationships/customXml" Target="../ink/ink233.xml"/><Relationship Id="rId14" Type="http://schemas.openxmlformats.org/officeDocument/2006/relationships/image" Target="../media/image196.png"/><Relationship Id="rId22" Type="http://schemas.openxmlformats.org/officeDocument/2006/relationships/image" Target="../media/image200.png"/><Relationship Id="rId27" Type="http://schemas.openxmlformats.org/officeDocument/2006/relationships/customXml" Target="../ink/ink242.xml"/><Relationship Id="rId30" Type="http://schemas.openxmlformats.org/officeDocument/2006/relationships/image" Target="../media/image204.png"/><Relationship Id="rId35" Type="http://schemas.openxmlformats.org/officeDocument/2006/relationships/customXml" Target="../ink/ink246.xml"/><Relationship Id="rId8" Type="http://schemas.openxmlformats.org/officeDocument/2006/relationships/image" Target="../media/image193.png"/><Relationship Id="rId3" Type="http://schemas.openxmlformats.org/officeDocument/2006/relationships/customXml" Target="../ink/ink230.xml"/><Relationship Id="rId12" Type="http://schemas.openxmlformats.org/officeDocument/2006/relationships/image" Target="../media/image195.png"/><Relationship Id="rId17" Type="http://schemas.openxmlformats.org/officeDocument/2006/relationships/customXml" Target="../ink/ink237.xml"/><Relationship Id="rId25" Type="http://schemas.openxmlformats.org/officeDocument/2006/relationships/customXml" Target="../ink/ink241.xml"/><Relationship Id="rId33" Type="http://schemas.openxmlformats.org/officeDocument/2006/relationships/customXml" Target="../ink/ink245.xml"/><Relationship Id="rId38" Type="http://schemas.openxmlformats.org/officeDocument/2006/relationships/image" Target="../media/image208.png"/></Relationships>
</file>

<file path=ppt/slides/_rels/slide15.xml.rels><?xml version="1.0" encoding="UTF-8" standalone="yes"?>
<Relationships xmlns="http://schemas.openxmlformats.org/package/2006/relationships"><Relationship Id="rId13" Type="http://schemas.openxmlformats.org/officeDocument/2006/relationships/customXml" Target="../ink/ink255.xml"/><Relationship Id="rId18" Type="http://schemas.openxmlformats.org/officeDocument/2006/relationships/image" Target="../media/image198.png"/><Relationship Id="rId26" Type="http://schemas.openxmlformats.org/officeDocument/2006/relationships/image" Target="../media/image202.png"/><Relationship Id="rId39" Type="http://schemas.openxmlformats.org/officeDocument/2006/relationships/customXml" Target="../ink/ink268.xml"/><Relationship Id="rId21" Type="http://schemas.openxmlformats.org/officeDocument/2006/relationships/customXml" Target="../ink/ink259.xml"/><Relationship Id="rId34" Type="http://schemas.openxmlformats.org/officeDocument/2006/relationships/image" Target="../media/image206.png"/><Relationship Id="rId42" Type="http://schemas.openxmlformats.org/officeDocument/2006/relationships/image" Target="../media/image211.png"/><Relationship Id="rId47" Type="http://schemas.openxmlformats.org/officeDocument/2006/relationships/customXml" Target="../ink/ink272.xml"/><Relationship Id="rId50" Type="http://schemas.openxmlformats.org/officeDocument/2006/relationships/image" Target="../media/image215.png"/><Relationship Id="rId55" Type="http://schemas.openxmlformats.org/officeDocument/2006/relationships/customXml" Target="../ink/ink276.xml"/><Relationship Id="rId7" Type="http://schemas.openxmlformats.org/officeDocument/2006/relationships/customXml" Target="../ink/ink252.xml"/><Relationship Id="rId2" Type="http://schemas.openxmlformats.org/officeDocument/2006/relationships/image" Target="../media/image190.png"/><Relationship Id="rId16" Type="http://schemas.openxmlformats.org/officeDocument/2006/relationships/image" Target="../media/image197.png"/><Relationship Id="rId29" Type="http://schemas.openxmlformats.org/officeDocument/2006/relationships/customXml" Target="../ink/ink263.xml"/><Relationship Id="rId11" Type="http://schemas.openxmlformats.org/officeDocument/2006/relationships/customXml" Target="../ink/ink254.xml"/><Relationship Id="rId24" Type="http://schemas.openxmlformats.org/officeDocument/2006/relationships/image" Target="../media/image201.png"/><Relationship Id="rId32" Type="http://schemas.openxmlformats.org/officeDocument/2006/relationships/image" Target="../media/image205.png"/><Relationship Id="rId37" Type="http://schemas.openxmlformats.org/officeDocument/2006/relationships/customXml" Target="../ink/ink267.xml"/><Relationship Id="rId40" Type="http://schemas.openxmlformats.org/officeDocument/2006/relationships/image" Target="../media/image209.png"/><Relationship Id="rId45" Type="http://schemas.openxmlformats.org/officeDocument/2006/relationships/customXml" Target="../ink/ink271.xml"/><Relationship Id="rId53" Type="http://schemas.openxmlformats.org/officeDocument/2006/relationships/customXml" Target="../ink/ink275.xml"/><Relationship Id="rId58" Type="http://schemas.openxmlformats.org/officeDocument/2006/relationships/image" Target="../media/image219.png"/><Relationship Id="rId5" Type="http://schemas.openxmlformats.org/officeDocument/2006/relationships/customXml" Target="../ink/ink251.xml"/><Relationship Id="rId19" Type="http://schemas.openxmlformats.org/officeDocument/2006/relationships/customXml" Target="../ink/ink258.xml"/><Relationship Id="rId4" Type="http://schemas.openxmlformats.org/officeDocument/2006/relationships/image" Target="../media/image191.png"/><Relationship Id="rId9" Type="http://schemas.openxmlformats.org/officeDocument/2006/relationships/customXml" Target="../ink/ink253.xml"/><Relationship Id="rId14" Type="http://schemas.openxmlformats.org/officeDocument/2006/relationships/image" Target="../media/image196.png"/><Relationship Id="rId22" Type="http://schemas.openxmlformats.org/officeDocument/2006/relationships/image" Target="../media/image200.png"/><Relationship Id="rId27" Type="http://schemas.openxmlformats.org/officeDocument/2006/relationships/customXml" Target="../ink/ink262.xml"/><Relationship Id="rId30" Type="http://schemas.openxmlformats.org/officeDocument/2006/relationships/image" Target="../media/image204.png"/><Relationship Id="rId35" Type="http://schemas.openxmlformats.org/officeDocument/2006/relationships/customXml" Target="../ink/ink266.xml"/><Relationship Id="rId43" Type="http://schemas.openxmlformats.org/officeDocument/2006/relationships/customXml" Target="../ink/ink270.xml"/><Relationship Id="rId48" Type="http://schemas.openxmlformats.org/officeDocument/2006/relationships/image" Target="../media/image214.png"/><Relationship Id="rId56" Type="http://schemas.openxmlformats.org/officeDocument/2006/relationships/image" Target="../media/image218.png"/><Relationship Id="rId8" Type="http://schemas.openxmlformats.org/officeDocument/2006/relationships/image" Target="../media/image193.png"/><Relationship Id="rId51" Type="http://schemas.openxmlformats.org/officeDocument/2006/relationships/customXml" Target="../ink/ink274.xml"/><Relationship Id="rId3" Type="http://schemas.openxmlformats.org/officeDocument/2006/relationships/customXml" Target="../ink/ink250.xml"/><Relationship Id="rId12" Type="http://schemas.openxmlformats.org/officeDocument/2006/relationships/image" Target="../media/image195.png"/><Relationship Id="rId17" Type="http://schemas.openxmlformats.org/officeDocument/2006/relationships/customXml" Target="../ink/ink257.xml"/><Relationship Id="rId25" Type="http://schemas.openxmlformats.org/officeDocument/2006/relationships/customXml" Target="../ink/ink261.xml"/><Relationship Id="rId33" Type="http://schemas.openxmlformats.org/officeDocument/2006/relationships/customXml" Target="../ink/ink265.xml"/><Relationship Id="rId38" Type="http://schemas.openxmlformats.org/officeDocument/2006/relationships/image" Target="../media/image208.png"/><Relationship Id="rId46" Type="http://schemas.openxmlformats.org/officeDocument/2006/relationships/image" Target="../media/image213.png"/><Relationship Id="rId59" Type="http://schemas.openxmlformats.org/officeDocument/2006/relationships/customXml" Target="../ink/ink278.xml"/><Relationship Id="rId20" Type="http://schemas.openxmlformats.org/officeDocument/2006/relationships/image" Target="../media/image199.png"/><Relationship Id="rId41" Type="http://schemas.openxmlformats.org/officeDocument/2006/relationships/customXml" Target="../ink/ink269.xml"/><Relationship Id="rId54" Type="http://schemas.openxmlformats.org/officeDocument/2006/relationships/image" Target="../media/image2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2.png"/><Relationship Id="rId15" Type="http://schemas.openxmlformats.org/officeDocument/2006/relationships/customXml" Target="../ink/ink256.xml"/><Relationship Id="rId23" Type="http://schemas.openxmlformats.org/officeDocument/2006/relationships/customXml" Target="../ink/ink260.xml"/><Relationship Id="rId28" Type="http://schemas.openxmlformats.org/officeDocument/2006/relationships/image" Target="../media/image203.png"/><Relationship Id="rId36" Type="http://schemas.openxmlformats.org/officeDocument/2006/relationships/image" Target="../media/image207.png"/><Relationship Id="rId49" Type="http://schemas.openxmlformats.org/officeDocument/2006/relationships/customXml" Target="../ink/ink273.xml"/><Relationship Id="rId57" Type="http://schemas.openxmlformats.org/officeDocument/2006/relationships/customXml" Target="../ink/ink277.xml"/><Relationship Id="rId10" Type="http://schemas.openxmlformats.org/officeDocument/2006/relationships/image" Target="../media/image194.png"/><Relationship Id="rId31" Type="http://schemas.openxmlformats.org/officeDocument/2006/relationships/customXml" Target="../ink/ink264.xml"/><Relationship Id="rId44" Type="http://schemas.openxmlformats.org/officeDocument/2006/relationships/image" Target="../media/image212.png"/><Relationship Id="rId52" Type="http://schemas.openxmlformats.org/officeDocument/2006/relationships/image" Target="../media/image216.png"/><Relationship Id="rId60" Type="http://schemas.openxmlformats.org/officeDocument/2006/relationships/image" Target="../media/image220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2.png"/><Relationship Id="rId2" Type="http://schemas.openxmlformats.org/officeDocument/2006/relationships/image" Target="../media/image22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3.png"/></Relationships>
</file>

<file path=ppt/slides/_rels/slide18.xml.rels><?xml version="1.0" encoding="UTF-8" standalone="yes"?>
<Relationships xmlns="http://schemas.openxmlformats.org/package/2006/relationships"><Relationship Id="rId13" Type="http://schemas.openxmlformats.org/officeDocument/2006/relationships/customXml" Target="../ink/ink283.xml"/><Relationship Id="rId18" Type="http://schemas.openxmlformats.org/officeDocument/2006/relationships/image" Target="../media/image230.png"/><Relationship Id="rId26" Type="http://schemas.openxmlformats.org/officeDocument/2006/relationships/image" Target="../media/image234.png"/><Relationship Id="rId39" Type="http://schemas.openxmlformats.org/officeDocument/2006/relationships/customXml" Target="../ink/ink296.xml"/><Relationship Id="rId21" Type="http://schemas.openxmlformats.org/officeDocument/2006/relationships/customXml" Target="../ink/ink287.xml"/><Relationship Id="rId34" Type="http://schemas.openxmlformats.org/officeDocument/2006/relationships/image" Target="../media/image238.png"/><Relationship Id="rId42" Type="http://schemas.openxmlformats.org/officeDocument/2006/relationships/image" Target="../media/image242.png"/><Relationship Id="rId47" Type="http://schemas.openxmlformats.org/officeDocument/2006/relationships/customXml" Target="../ink/ink300.xml"/><Relationship Id="rId50" Type="http://schemas.openxmlformats.org/officeDocument/2006/relationships/image" Target="../media/image246.png"/><Relationship Id="rId55" Type="http://schemas.openxmlformats.org/officeDocument/2006/relationships/customXml" Target="../ink/ink304.xml"/><Relationship Id="rId63" Type="http://schemas.openxmlformats.org/officeDocument/2006/relationships/customXml" Target="../ink/ink308.xml"/><Relationship Id="rId7" Type="http://schemas.openxmlformats.org/officeDocument/2006/relationships/customXml" Target="../ink/ink280.xml"/><Relationship Id="rId2" Type="http://schemas.openxmlformats.org/officeDocument/2006/relationships/image" Target="../media/image2210.png"/><Relationship Id="rId16" Type="http://schemas.openxmlformats.org/officeDocument/2006/relationships/image" Target="../media/image229.png"/><Relationship Id="rId29" Type="http://schemas.openxmlformats.org/officeDocument/2006/relationships/customXml" Target="../ink/ink291.xml"/><Relationship Id="rId11" Type="http://schemas.openxmlformats.org/officeDocument/2006/relationships/customXml" Target="../ink/ink282.xml"/><Relationship Id="rId24" Type="http://schemas.openxmlformats.org/officeDocument/2006/relationships/image" Target="../media/image233.png"/><Relationship Id="rId32" Type="http://schemas.openxmlformats.org/officeDocument/2006/relationships/image" Target="../media/image237.png"/><Relationship Id="rId37" Type="http://schemas.openxmlformats.org/officeDocument/2006/relationships/customXml" Target="../ink/ink295.xml"/><Relationship Id="rId40" Type="http://schemas.openxmlformats.org/officeDocument/2006/relationships/image" Target="../media/image241.png"/><Relationship Id="rId45" Type="http://schemas.openxmlformats.org/officeDocument/2006/relationships/customXml" Target="../ink/ink299.xml"/><Relationship Id="rId53" Type="http://schemas.openxmlformats.org/officeDocument/2006/relationships/customXml" Target="../ink/ink303.xml"/><Relationship Id="rId58" Type="http://schemas.openxmlformats.org/officeDocument/2006/relationships/image" Target="../media/image250.png"/><Relationship Id="rId5" Type="http://schemas.openxmlformats.org/officeDocument/2006/relationships/customXml" Target="../ink/ink279.xml"/><Relationship Id="rId61" Type="http://schemas.openxmlformats.org/officeDocument/2006/relationships/customXml" Target="../ink/ink307.xml"/><Relationship Id="rId19" Type="http://schemas.openxmlformats.org/officeDocument/2006/relationships/customXml" Target="../ink/ink286.xml"/><Relationship Id="rId14" Type="http://schemas.openxmlformats.org/officeDocument/2006/relationships/image" Target="../media/image228.png"/><Relationship Id="rId22" Type="http://schemas.openxmlformats.org/officeDocument/2006/relationships/image" Target="../media/image232.png"/><Relationship Id="rId27" Type="http://schemas.openxmlformats.org/officeDocument/2006/relationships/customXml" Target="../ink/ink290.xml"/><Relationship Id="rId30" Type="http://schemas.openxmlformats.org/officeDocument/2006/relationships/image" Target="../media/image236.png"/><Relationship Id="rId35" Type="http://schemas.openxmlformats.org/officeDocument/2006/relationships/customXml" Target="../ink/ink294.xml"/><Relationship Id="rId43" Type="http://schemas.openxmlformats.org/officeDocument/2006/relationships/customXml" Target="../ink/ink298.xml"/><Relationship Id="rId48" Type="http://schemas.openxmlformats.org/officeDocument/2006/relationships/image" Target="../media/image245.png"/><Relationship Id="rId56" Type="http://schemas.openxmlformats.org/officeDocument/2006/relationships/image" Target="../media/image249.png"/><Relationship Id="rId64" Type="http://schemas.openxmlformats.org/officeDocument/2006/relationships/image" Target="../media/image253.png"/><Relationship Id="rId8" Type="http://schemas.openxmlformats.org/officeDocument/2006/relationships/image" Target="../media/image225.png"/><Relationship Id="rId51" Type="http://schemas.openxmlformats.org/officeDocument/2006/relationships/customXml" Target="../ink/ink302.xml"/><Relationship Id="rId3" Type="http://schemas.openxmlformats.org/officeDocument/2006/relationships/image" Target="../media/image222.png"/><Relationship Id="rId12" Type="http://schemas.openxmlformats.org/officeDocument/2006/relationships/image" Target="../media/image227.png"/><Relationship Id="rId17" Type="http://schemas.openxmlformats.org/officeDocument/2006/relationships/customXml" Target="../ink/ink285.xml"/><Relationship Id="rId25" Type="http://schemas.openxmlformats.org/officeDocument/2006/relationships/customXml" Target="../ink/ink289.xml"/><Relationship Id="rId33" Type="http://schemas.openxmlformats.org/officeDocument/2006/relationships/customXml" Target="../ink/ink293.xml"/><Relationship Id="rId38" Type="http://schemas.openxmlformats.org/officeDocument/2006/relationships/image" Target="../media/image240.png"/><Relationship Id="rId46" Type="http://schemas.openxmlformats.org/officeDocument/2006/relationships/image" Target="../media/image244.png"/><Relationship Id="rId59" Type="http://schemas.openxmlformats.org/officeDocument/2006/relationships/customXml" Target="../ink/ink306.xml"/><Relationship Id="rId20" Type="http://schemas.openxmlformats.org/officeDocument/2006/relationships/image" Target="../media/image231.png"/><Relationship Id="rId41" Type="http://schemas.openxmlformats.org/officeDocument/2006/relationships/customXml" Target="../ink/ink297.xml"/><Relationship Id="rId54" Type="http://schemas.openxmlformats.org/officeDocument/2006/relationships/image" Target="../media/image248.png"/><Relationship Id="rId62" Type="http://schemas.openxmlformats.org/officeDocument/2006/relationships/image" Target="../media/image25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4.png"/><Relationship Id="rId15" Type="http://schemas.openxmlformats.org/officeDocument/2006/relationships/customXml" Target="../ink/ink284.xml"/><Relationship Id="rId23" Type="http://schemas.openxmlformats.org/officeDocument/2006/relationships/customXml" Target="../ink/ink288.xml"/><Relationship Id="rId28" Type="http://schemas.openxmlformats.org/officeDocument/2006/relationships/image" Target="../media/image235.png"/><Relationship Id="rId36" Type="http://schemas.openxmlformats.org/officeDocument/2006/relationships/image" Target="../media/image239.png"/><Relationship Id="rId49" Type="http://schemas.openxmlformats.org/officeDocument/2006/relationships/customXml" Target="../ink/ink301.xml"/><Relationship Id="rId57" Type="http://schemas.openxmlformats.org/officeDocument/2006/relationships/customXml" Target="../ink/ink305.xml"/><Relationship Id="rId10" Type="http://schemas.openxmlformats.org/officeDocument/2006/relationships/image" Target="../media/image226.png"/><Relationship Id="rId31" Type="http://schemas.openxmlformats.org/officeDocument/2006/relationships/customXml" Target="../ink/ink292.xml"/><Relationship Id="rId44" Type="http://schemas.openxmlformats.org/officeDocument/2006/relationships/image" Target="../media/image243.png"/><Relationship Id="rId52" Type="http://schemas.openxmlformats.org/officeDocument/2006/relationships/image" Target="../media/image247.png"/><Relationship Id="rId60" Type="http://schemas.openxmlformats.org/officeDocument/2006/relationships/image" Target="../media/image251.png"/><Relationship Id="rId4" Type="http://schemas.openxmlformats.org/officeDocument/2006/relationships/image" Target="../media/image223.png"/><Relationship Id="rId9" Type="http://schemas.openxmlformats.org/officeDocument/2006/relationships/customXml" Target="../ink/ink281.xml"/></Relationships>
</file>

<file path=ppt/slides/_rels/slide19.xml.rels><?xml version="1.0" encoding="UTF-8" standalone="yes"?>
<Relationships xmlns="http://schemas.openxmlformats.org/package/2006/relationships"><Relationship Id="rId26" Type="http://schemas.openxmlformats.org/officeDocument/2006/relationships/image" Target="../media/image234.png"/><Relationship Id="rId21" Type="http://schemas.openxmlformats.org/officeDocument/2006/relationships/customXml" Target="../ink/ink317.xml"/><Relationship Id="rId42" Type="http://schemas.openxmlformats.org/officeDocument/2006/relationships/image" Target="../media/image242.png"/><Relationship Id="rId47" Type="http://schemas.openxmlformats.org/officeDocument/2006/relationships/customXml" Target="../ink/ink330.xml"/><Relationship Id="rId63" Type="http://schemas.openxmlformats.org/officeDocument/2006/relationships/customXml" Target="../ink/ink338.xml"/><Relationship Id="rId68" Type="http://schemas.openxmlformats.org/officeDocument/2006/relationships/image" Target="../media/image255.png"/><Relationship Id="rId84" Type="http://schemas.openxmlformats.org/officeDocument/2006/relationships/image" Target="../media/image263.png"/><Relationship Id="rId16" Type="http://schemas.openxmlformats.org/officeDocument/2006/relationships/image" Target="../media/image229.png"/><Relationship Id="rId11" Type="http://schemas.openxmlformats.org/officeDocument/2006/relationships/customXml" Target="../ink/ink312.xml"/><Relationship Id="rId32" Type="http://schemas.openxmlformats.org/officeDocument/2006/relationships/image" Target="../media/image237.png"/><Relationship Id="rId37" Type="http://schemas.openxmlformats.org/officeDocument/2006/relationships/customXml" Target="../ink/ink325.xml"/><Relationship Id="rId53" Type="http://schemas.openxmlformats.org/officeDocument/2006/relationships/customXml" Target="../ink/ink333.xml"/><Relationship Id="rId58" Type="http://schemas.openxmlformats.org/officeDocument/2006/relationships/image" Target="../media/image250.png"/><Relationship Id="rId74" Type="http://schemas.openxmlformats.org/officeDocument/2006/relationships/image" Target="../media/image258.png"/><Relationship Id="rId79" Type="http://schemas.openxmlformats.org/officeDocument/2006/relationships/customXml" Target="../ink/ink346.xml"/><Relationship Id="rId5" Type="http://schemas.openxmlformats.org/officeDocument/2006/relationships/customXml" Target="../ink/ink309.xml"/><Relationship Id="rId61" Type="http://schemas.openxmlformats.org/officeDocument/2006/relationships/customXml" Target="../ink/ink337.xml"/><Relationship Id="rId82" Type="http://schemas.openxmlformats.org/officeDocument/2006/relationships/image" Target="../media/image262.png"/><Relationship Id="rId19" Type="http://schemas.openxmlformats.org/officeDocument/2006/relationships/customXml" Target="../ink/ink316.xml"/><Relationship Id="rId14" Type="http://schemas.openxmlformats.org/officeDocument/2006/relationships/image" Target="../media/image228.png"/><Relationship Id="rId22" Type="http://schemas.openxmlformats.org/officeDocument/2006/relationships/image" Target="../media/image232.png"/><Relationship Id="rId27" Type="http://schemas.openxmlformats.org/officeDocument/2006/relationships/customXml" Target="../ink/ink320.xml"/><Relationship Id="rId30" Type="http://schemas.openxmlformats.org/officeDocument/2006/relationships/image" Target="../media/image236.png"/><Relationship Id="rId35" Type="http://schemas.openxmlformats.org/officeDocument/2006/relationships/customXml" Target="../ink/ink324.xml"/><Relationship Id="rId43" Type="http://schemas.openxmlformats.org/officeDocument/2006/relationships/customXml" Target="../ink/ink328.xml"/><Relationship Id="rId48" Type="http://schemas.openxmlformats.org/officeDocument/2006/relationships/image" Target="../media/image245.png"/><Relationship Id="rId56" Type="http://schemas.openxmlformats.org/officeDocument/2006/relationships/image" Target="../media/image249.png"/><Relationship Id="rId64" Type="http://schemas.openxmlformats.org/officeDocument/2006/relationships/image" Target="../media/image253.png"/><Relationship Id="rId69" Type="http://schemas.openxmlformats.org/officeDocument/2006/relationships/customXml" Target="../ink/ink341.xml"/><Relationship Id="rId77" Type="http://schemas.openxmlformats.org/officeDocument/2006/relationships/customXml" Target="../ink/ink345.xml"/><Relationship Id="rId8" Type="http://schemas.openxmlformats.org/officeDocument/2006/relationships/image" Target="../media/image225.png"/><Relationship Id="rId51" Type="http://schemas.openxmlformats.org/officeDocument/2006/relationships/customXml" Target="../ink/ink332.xml"/><Relationship Id="rId72" Type="http://schemas.openxmlformats.org/officeDocument/2006/relationships/image" Target="../media/image257.png"/><Relationship Id="rId80" Type="http://schemas.openxmlformats.org/officeDocument/2006/relationships/image" Target="../media/image261.png"/><Relationship Id="rId3" Type="http://schemas.openxmlformats.org/officeDocument/2006/relationships/image" Target="../media/image222.png"/><Relationship Id="rId12" Type="http://schemas.openxmlformats.org/officeDocument/2006/relationships/image" Target="../media/image227.png"/><Relationship Id="rId17" Type="http://schemas.openxmlformats.org/officeDocument/2006/relationships/customXml" Target="../ink/ink315.xml"/><Relationship Id="rId25" Type="http://schemas.openxmlformats.org/officeDocument/2006/relationships/customXml" Target="../ink/ink319.xml"/><Relationship Id="rId33" Type="http://schemas.openxmlformats.org/officeDocument/2006/relationships/customXml" Target="../ink/ink323.xml"/><Relationship Id="rId38" Type="http://schemas.openxmlformats.org/officeDocument/2006/relationships/image" Target="../media/image240.png"/><Relationship Id="rId46" Type="http://schemas.openxmlformats.org/officeDocument/2006/relationships/image" Target="../media/image244.png"/><Relationship Id="rId59" Type="http://schemas.openxmlformats.org/officeDocument/2006/relationships/customXml" Target="../ink/ink336.xml"/><Relationship Id="rId67" Type="http://schemas.openxmlformats.org/officeDocument/2006/relationships/customXml" Target="../ink/ink340.xml"/><Relationship Id="rId20" Type="http://schemas.openxmlformats.org/officeDocument/2006/relationships/image" Target="../media/image231.png"/><Relationship Id="rId41" Type="http://schemas.openxmlformats.org/officeDocument/2006/relationships/customXml" Target="../ink/ink327.xml"/><Relationship Id="rId54" Type="http://schemas.openxmlformats.org/officeDocument/2006/relationships/image" Target="../media/image248.png"/><Relationship Id="rId62" Type="http://schemas.openxmlformats.org/officeDocument/2006/relationships/image" Target="../media/image252.png"/><Relationship Id="rId70" Type="http://schemas.openxmlformats.org/officeDocument/2006/relationships/image" Target="../media/image256.png"/><Relationship Id="rId75" Type="http://schemas.openxmlformats.org/officeDocument/2006/relationships/customXml" Target="../ink/ink344.xml"/><Relationship Id="rId83" Type="http://schemas.openxmlformats.org/officeDocument/2006/relationships/customXml" Target="../ink/ink34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4.png"/><Relationship Id="rId15" Type="http://schemas.openxmlformats.org/officeDocument/2006/relationships/customXml" Target="../ink/ink314.xml"/><Relationship Id="rId23" Type="http://schemas.openxmlformats.org/officeDocument/2006/relationships/customXml" Target="../ink/ink318.xml"/><Relationship Id="rId28" Type="http://schemas.openxmlformats.org/officeDocument/2006/relationships/image" Target="../media/image235.png"/><Relationship Id="rId36" Type="http://schemas.openxmlformats.org/officeDocument/2006/relationships/image" Target="../media/image239.png"/><Relationship Id="rId49" Type="http://schemas.openxmlformats.org/officeDocument/2006/relationships/customXml" Target="../ink/ink331.xml"/><Relationship Id="rId57" Type="http://schemas.openxmlformats.org/officeDocument/2006/relationships/customXml" Target="../ink/ink335.xml"/><Relationship Id="rId10" Type="http://schemas.openxmlformats.org/officeDocument/2006/relationships/image" Target="../media/image226.png"/><Relationship Id="rId31" Type="http://schemas.openxmlformats.org/officeDocument/2006/relationships/customXml" Target="../ink/ink322.xml"/><Relationship Id="rId44" Type="http://schemas.openxmlformats.org/officeDocument/2006/relationships/image" Target="../media/image243.png"/><Relationship Id="rId52" Type="http://schemas.openxmlformats.org/officeDocument/2006/relationships/image" Target="../media/image247.png"/><Relationship Id="rId60" Type="http://schemas.openxmlformats.org/officeDocument/2006/relationships/image" Target="../media/image251.png"/><Relationship Id="rId65" Type="http://schemas.openxmlformats.org/officeDocument/2006/relationships/customXml" Target="../ink/ink339.xml"/><Relationship Id="rId73" Type="http://schemas.openxmlformats.org/officeDocument/2006/relationships/customXml" Target="../ink/ink343.xml"/><Relationship Id="rId78" Type="http://schemas.openxmlformats.org/officeDocument/2006/relationships/image" Target="../media/image260.png"/><Relationship Id="rId81" Type="http://schemas.openxmlformats.org/officeDocument/2006/relationships/customXml" Target="../ink/ink347.xml"/><Relationship Id="rId4" Type="http://schemas.openxmlformats.org/officeDocument/2006/relationships/image" Target="../media/image223.png"/><Relationship Id="rId9" Type="http://schemas.openxmlformats.org/officeDocument/2006/relationships/customXml" Target="../ink/ink311.xml"/><Relationship Id="rId13" Type="http://schemas.openxmlformats.org/officeDocument/2006/relationships/customXml" Target="../ink/ink313.xml"/><Relationship Id="rId18" Type="http://schemas.openxmlformats.org/officeDocument/2006/relationships/image" Target="../media/image230.png"/><Relationship Id="rId39" Type="http://schemas.openxmlformats.org/officeDocument/2006/relationships/customXml" Target="../ink/ink326.xml"/><Relationship Id="rId34" Type="http://schemas.openxmlformats.org/officeDocument/2006/relationships/image" Target="../media/image238.png"/><Relationship Id="rId50" Type="http://schemas.openxmlformats.org/officeDocument/2006/relationships/image" Target="../media/image246.png"/><Relationship Id="rId55" Type="http://schemas.openxmlformats.org/officeDocument/2006/relationships/customXml" Target="../ink/ink334.xml"/><Relationship Id="rId76" Type="http://schemas.openxmlformats.org/officeDocument/2006/relationships/image" Target="../media/image259.png"/><Relationship Id="rId7" Type="http://schemas.openxmlformats.org/officeDocument/2006/relationships/customXml" Target="../ink/ink310.xml"/><Relationship Id="rId71" Type="http://schemas.openxmlformats.org/officeDocument/2006/relationships/customXml" Target="../ink/ink342.xml"/><Relationship Id="rId2" Type="http://schemas.openxmlformats.org/officeDocument/2006/relationships/image" Target="../media/image2210.png"/><Relationship Id="rId29" Type="http://schemas.openxmlformats.org/officeDocument/2006/relationships/customXml" Target="../ink/ink321.xml"/><Relationship Id="rId24" Type="http://schemas.openxmlformats.org/officeDocument/2006/relationships/image" Target="../media/image233.png"/><Relationship Id="rId40" Type="http://schemas.openxmlformats.org/officeDocument/2006/relationships/image" Target="../media/image241.png"/><Relationship Id="rId45" Type="http://schemas.openxmlformats.org/officeDocument/2006/relationships/customXml" Target="../ink/ink329.xml"/><Relationship Id="rId66" Type="http://schemas.openxmlformats.org/officeDocument/2006/relationships/image" Target="../media/image25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17" Type="http://schemas.openxmlformats.org/officeDocument/2006/relationships/customXml" Target="../ink/ink58.xml"/><Relationship Id="rId21" Type="http://schemas.openxmlformats.org/officeDocument/2006/relationships/customXml" Target="../ink/ink10.xml"/><Relationship Id="rId63" Type="http://schemas.openxmlformats.org/officeDocument/2006/relationships/customXml" Target="../ink/ink31.xml"/><Relationship Id="rId159" Type="http://schemas.openxmlformats.org/officeDocument/2006/relationships/customXml" Target="../ink/ink79.xml"/><Relationship Id="rId170" Type="http://schemas.openxmlformats.org/officeDocument/2006/relationships/image" Target="../media/image96.png"/><Relationship Id="rId226" Type="http://schemas.openxmlformats.org/officeDocument/2006/relationships/image" Target="../media/image124.png"/><Relationship Id="rId11" Type="http://schemas.openxmlformats.org/officeDocument/2006/relationships/customXml" Target="../ink/ink5.xml"/><Relationship Id="rId32" Type="http://schemas.openxmlformats.org/officeDocument/2006/relationships/image" Target="../media/image27.png"/><Relationship Id="rId53" Type="http://schemas.openxmlformats.org/officeDocument/2006/relationships/customXml" Target="../ink/ink26.xml"/><Relationship Id="rId74" Type="http://schemas.openxmlformats.org/officeDocument/2006/relationships/image" Target="../media/image48.png"/><Relationship Id="rId128" Type="http://schemas.openxmlformats.org/officeDocument/2006/relationships/image" Target="../media/image75.png"/><Relationship Id="rId149" Type="http://schemas.openxmlformats.org/officeDocument/2006/relationships/customXml" Target="../ink/ink74.xml"/><Relationship Id="rId5" Type="http://schemas.openxmlformats.org/officeDocument/2006/relationships/customXml" Target="../ink/ink2.xml"/><Relationship Id="rId95" Type="http://schemas.openxmlformats.org/officeDocument/2006/relationships/customXml" Target="../ink/ink47.xml"/><Relationship Id="rId160" Type="http://schemas.openxmlformats.org/officeDocument/2006/relationships/image" Target="../media/image7.png"/><Relationship Id="rId181" Type="http://schemas.openxmlformats.org/officeDocument/2006/relationships/customXml" Target="../ink/ink90.xml"/><Relationship Id="rId216" Type="http://schemas.openxmlformats.org/officeDocument/2006/relationships/image" Target="../media/image9.png"/><Relationship Id="rId237" Type="http://schemas.openxmlformats.org/officeDocument/2006/relationships/customXml" Target="../ink/ink118.xml"/><Relationship Id="rId258" Type="http://schemas.openxmlformats.org/officeDocument/2006/relationships/image" Target="../media/image140.png"/><Relationship Id="rId279" Type="http://schemas.openxmlformats.org/officeDocument/2006/relationships/customXml" Target="../ink/ink135.xml"/><Relationship Id="rId22" Type="http://schemas.openxmlformats.org/officeDocument/2006/relationships/image" Target="../media/image22.png"/><Relationship Id="rId43" Type="http://schemas.openxmlformats.org/officeDocument/2006/relationships/customXml" Target="../ink/ink21.xml"/><Relationship Id="rId64" Type="http://schemas.openxmlformats.org/officeDocument/2006/relationships/image" Target="../media/image43.png"/><Relationship Id="rId118" Type="http://schemas.openxmlformats.org/officeDocument/2006/relationships/image" Target="../media/image70.png"/><Relationship Id="rId139" Type="http://schemas.openxmlformats.org/officeDocument/2006/relationships/customXml" Target="../ink/ink69.xml"/><Relationship Id="rId85" Type="http://schemas.openxmlformats.org/officeDocument/2006/relationships/customXml" Target="../ink/ink42.xml"/><Relationship Id="rId150" Type="http://schemas.openxmlformats.org/officeDocument/2006/relationships/image" Target="../media/image86.png"/><Relationship Id="rId171" Type="http://schemas.openxmlformats.org/officeDocument/2006/relationships/customXml" Target="../ink/ink85.xml"/><Relationship Id="rId192" Type="http://schemas.openxmlformats.org/officeDocument/2006/relationships/image" Target="../media/image107.png"/><Relationship Id="rId206" Type="http://schemas.openxmlformats.org/officeDocument/2006/relationships/image" Target="../media/image114.png"/><Relationship Id="rId227" Type="http://schemas.openxmlformats.org/officeDocument/2006/relationships/customXml" Target="../ink/ink113.xml"/><Relationship Id="rId248" Type="http://schemas.openxmlformats.org/officeDocument/2006/relationships/image" Target="../media/image135.png"/><Relationship Id="rId12" Type="http://schemas.openxmlformats.org/officeDocument/2006/relationships/image" Target="../media/image17.png"/><Relationship Id="rId33" Type="http://schemas.openxmlformats.org/officeDocument/2006/relationships/customXml" Target="../ink/ink16.xml"/><Relationship Id="rId108" Type="http://schemas.openxmlformats.org/officeDocument/2006/relationships/image" Target="../media/image65.png"/><Relationship Id="rId129" Type="http://schemas.openxmlformats.org/officeDocument/2006/relationships/customXml" Target="../ink/ink64.xml"/><Relationship Id="rId280" Type="http://schemas.openxmlformats.org/officeDocument/2006/relationships/image" Target="../media/image151.png"/><Relationship Id="rId54" Type="http://schemas.openxmlformats.org/officeDocument/2006/relationships/image" Target="../media/image38.png"/><Relationship Id="rId75" Type="http://schemas.openxmlformats.org/officeDocument/2006/relationships/customXml" Target="../ink/ink37.xml"/><Relationship Id="rId96" Type="http://schemas.openxmlformats.org/officeDocument/2006/relationships/image" Target="../media/image59.png"/><Relationship Id="rId140" Type="http://schemas.openxmlformats.org/officeDocument/2006/relationships/image" Target="../media/image81.png"/><Relationship Id="rId161" Type="http://schemas.openxmlformats.org/officeDocument/2006/relationships/customXml" Target="../ink/ink80.xml"/><Relationship Id="rId182" Type="http://schemas.openxmlformats.org/officeDocument/2006/relationships/image" Target="../media/image102.png"/><Relationship Id="rId217" Type="http://schemas.openxmlformats.org/officeDocument/2006/relationships/customXml" Target="../ink/ink108.xml"/><Relationship Id="rId6" Type="http://schemas.openxmlformats.org/officeDocument/2006/relationships/image" Target="../media/image14.png"/><Relationship Id="rId238" Type="http://schemas.openxmlformats.org/officeDocument/2006/relationships/image" Target="../media/image130.png"/><Relationship Id="rId259" Type="http://schemas.openxmlformats.org/officeDocument/2006/relationships/customXml" Target="../ink/ink129.xml"/><Relationship Id="rId23" Type="http://schemas.openxmlformats.org/officeDocument/2006/relationships/customXml" Target="../ink/ink11.xml"/><Relationship Id="rId119" Type="http://schemas.openxmlformats.org/officeDocument/2006/relationships/customXml" Target="../ink/ink59.xml"/><Relationship Id="rId44" Type="http://schemas.openxmlformats.org/officeDocument/2006/relationships/image" Target="../media/image33.png"/><Relationship Id="rId65" Type="http://schemas.openxmlformats.org/officeDocument/2006/relationships/customXml" Target="../ink/ink32.xml"/><Relationship Id="rId86" Type="http://schemas.openxmlformats.org/officeDocument/2006/relationships/image" Target="../media/image54.png"/><Relationship Id="rId130" Type="http://schemas.openxmlformats.org/officeDocument/2006/relationships/image" Target="../media/image76.png"/><Relationship Id="rId151" Type="http://schemas.openxmlformats.org/officeDocument/2006/relationships/customXml" Target="../ink/ink75.xml"/><Relationship Id="rId172" Type="http://schemas.openxmlformats.org/officeDocument/2006/relationships/image" Target="../media/image97.png"/><Relationship Id="rId193" Type="http://schemas.openxmlformats.org/officeDocument/2006/relationships/customXml" Target="../ink/ink96.xml"/><Relationship Id="rId207" Type="http://schemas.openxmlformats.org/officeDocument/2006/relationships/customXml" Target="../ink/ink103.xml"/><Relationship Id="rId228" Type="http://schemas.openxmlformats.org/officeDocument/2006/relationships/image" Target="../media/image125.png"/><Relationship Id="rId249" Type="http://schemas.openxmlformats.org/officeDocument/2006/relationships/customXml" Target="../ink/ink124.xml"/><Relationship Id="rId13" Type="http://schemas.openxmlformats.org/officeDocument/2006/relationships/customXml" Target="../ink/ink6.xml"/><Relationship Id="rId109" Type="http://schemas.openxmlformats.org/officeDocument/2006/relationships/customXml" Target="../ink/ink54.xml"/><Relationship Id="rId260" Type="http://schemas.openxmlformats.org/officeDocument/2006/relationships/image" Target="../media/image141.png"/><Relationship Id="rId34" Type="http://schemas.openxmlformats.org/officeDocument/2006/relationships/image" Target="../media/image28.png"/><Relationship Id="rId55" Type="http://schemas.openxmlformats.org/officeDocument/2006/relationships/customXml" Target="../ink/ink27.xml"/><Relationship Id="rId76" Type="http://schemas.openxmlformats.org/officeDocument/2006/relationships/image" Target="../media/image49.png"/><Relationship Id="rId97" Type="http://schemas.openxmlformats.org/officeDocument/2006/relationships/customXml" Target="../ink/ink48.xml"/><Relationship Id="rId120" Type="http://schemas.openxmlformats.org/officeDocument/2006/relationships/image" Target="../media/image71.png"/><Relationship Id="rId141" Type="http://schemas.openxmlformats.org/officeDocument/2006/relationships/customXml" Target="../ink/ink70.xml"/><Relationship Id="rId7" Type="http://schemas.openxmlformats.org/officeDocument/2006/relationships/customXml" Target="../ink/ink3.xml"/><Relationship Id="rId162" Type="http://schemas.openxmlformats.org/officeDocument/2006/relationships/image" Target="../media/image8.png"/><Relationship Id="rId183" Type="http://schemas.openxmlformats.org/officeDocument/2006/relationships/customXml" Target="../ink/ink91.xml"/><Relationship Id="rId218" Type="http://schemas.openxmlformats.org/officeDocument/2006/relationships/image" Target="../media/image120.png"/><Relationship Id="rId239" Type="http://schemas.openxmlformats.org/officeDocument/2006/relationships/customXml" Target="../ink/ink119.xml"/><Relationship Id="rId250" Type="http://schemas.openxmlformats.org/officeDocument/2006/relationships/image" Target="../media/image136.png"/><Relationship Id="rId24" Type="http://schemas.openxmlformats.org/officeDocument/2006/relationships/image" Target="../media/image23.png"/><Relationship Id="rId45" Type="http://schemas.openxmlformats.org/officeDocument/2006/relationships/customXml" Target="../ink/ink22.xml"/><Relationship Id="rId66" Type="http://schemas.openxmlformats.org/officeDocument/2006/relationships/image" Target="../media/image44.png"/><Relationship Id="rId87" Type="http://schemas.openxmlformats.org/officeDocument/2006/relationships/customXml" Target="../ink/ink43.xml"/><Relationship Id="rId110" Type="http://schemas.openxmlformats.org/officeDocument/2006/relationships/image" Target="../media/image66.png"/><Relationship Id="rId131" Type="http://schemas.openxmlformats.org/officeDocument/2006/relationships/customXml" Target="../ink/ink65.xml"/><Relationship Id="rId152" Type="http://schemas.openxmlformats.org/officeDocument/2006/relationships/image" Target="../media/image87.png"/><Relationship Id="rId173" Type="http://schemas.openxmlformats.org/officeDocument/2006/relationships/customXml" Target="../ink/ink86.xml"/><Relationship Id="rId194" Type="http://schemas.openxmlformats.org/officeDocument/2006/relationships/image" Target="../media/image108.png"/><Relationship Id="rId208" Type="http://schemas.openxmlformats.org/officeDocument/2006/relationships/image" Target="../media/image115.png"/><Relationship Id="rId229" Type="http://schemas.openxmlformats.org/officeDocument/2006/relationships/customXml" Target="../ink/ink114.xml"/><Relationship Id="rId240" Type="http://schemas.openxmlformats.org/officeDocument/2006/relationships/image" Target="../media/image131.png"/><Relationship Id="rId261" Type="http://schemas.openxmlformats.org/officeDocument/2006/relationships/customXml" Target="../ink/ink130.xml"/><Relationship Id="rId14" Type="http://schemas.openxmlformats.org/officeDocument/2006/relationships/image" Target="../media/image18.png"/><Relationship Id="rId35" Type="http://schemas.openxmlformats.org/officeDocument/2006/relationships/customXml" Target="../ink/ink17.xml"/><Relationship Id="rId56" Type="http://schemas.openxmlformats.org/officeDocument/2006/relationships/image" Target="../media/image39.png"/><Relationship Id="rId77" Type="http://schemas.openxmlformats.org/officeDocument/2006/relationships/customXml" Target="../ink/ink38.xml"/><Relationship Id="rId100" Type="http://schemas.openxmlformats.org/officeDocument/2006/relationships/image" Target="../media/image61.png"/><Relationship Id="rId8" Type="http://schemas.openxmlformats.org/officeDocument/2006/relationships/image" Target="../media/image15.png"/><Relationship Id="rId98" Type="http://schemas.openxmlformats.org/officeDocument/2006/relationships/image" Target="../media/image60.png"/><Relationship Id="rId121" Type="http://schemas.openxmlformats.org/officeDocument/2006/relationships/customXml" Target="../ink/ink60.xml"/><Relationship Id="rId142" Type="http://schemas.openxmlformats.org/officeDocument/2006/relationships/image" Target="../media/image82.png"/><Relationship Id="rId163" Type="http://schemas.openxmlformats.org/officeDocument/2006/relationships/customXml" Target="../ink/ink81.xml"/><Relationship Id="rId184" Type="http://schemas.openxmlformats.org/officeDocument/2006/relationships/image" Target="../media/image103.png"/><Relationship Id="rId219" Type="http://schemas.openxmlformats.org/officeDocument/2006/relationships/customXml" Target="../ink/ink109.xml"/><Relationship Id="rId230" Type="http://schemas.openxmlformats.org/officeDocument/2006/relationships/image" Target="../media/image126.png"/><Relationship Id="rId251" Type="http://schemas.openxmlformats.org/officeDocument/2006/relationships/customXml" Target="../ink/ink125.xml"/><Relationship Id="rId25" Type="http://schemas.openxmlformats.org/officeDocument/2006/relationships/customXml" Target="../ink/ink12.xml"/><Relationship Id="rId46" Type="http://schemas.openxmlformats.org/officeDocument/2006/relationships/image" Target="../media/image34.png"/><Relationship Id="rId67" Type="http://schemas.openxmlformats.org/officeDocument/2006/relationships/customXml" Target="../ink/ink33.xml"/><Relationship Id="rId272" Type="http://schemas.openxmlformats.org/officeDocument/2006/relationships/image" Target="../media/image147.png"/><Relationship Id="rId88" Type="http://schemas.openxmlformats.org/officeDocument/2006/relationships/image" Target="../media/image55.png"/><Relationship Id="rId111" Type="http://schemas.openxmlformats.org/officeDocument/2006/relationships/customXml" Target="../ink/ink55.xml"/><Relationship Id="rId132" Type="http://schemas.openxmlformats.org/officeDocument/2006/relationships/image" Target="../media/image77.png"/><Relationship Id="rId153" Type="http://schemas.openxmlformats.org/officeDocument/2006/relationships/customXml" Target="../ink/ink76.xml"/><Relationship Id="rId174" Type="http://schemas.openxmlformats.org/officeDocument/2006/relationships/image" Target="../media/image98.png"/><Relationship Id="rId195" Type="http://schemas.openxmlformats.org/officeDocument/2006/relationships/customXml" Target="../ink/ink97.xml"/><Relationship Id="rId209" Type="http://schemas.openxmlformats.org/officeDocument/2006/relationships/customXml" Target="../ink/ink104.xml"/><Relationship Id="rId220" Type="http://schemas.openxmlformats.org/officeDocument/2006/relationships/image" Target="../media/image121.png"/><Relationship Id="rId241" Type="http://schemas.openxmlformats.org/officeDocument/2006/relationships/customXml" Target="../ink/ink120.xml"/><Relationship Id="rId15" Type="http://schemas.openxmlformats.org/officeDocument/2006/relationships/customXml" Target="../ink/ink7.xml"/><Relationship Id="rId36" Type="http://schemas.openxmlformats.org/officeDocument/2006/relationships/image" Target="../media/image6.png"/><Relationship Id="rId57" Type="http://schemas.openxmlformats.org/officeDocument/2006/relationships/customXml" Target="../ink/ink28.xml"/><Relationship Id="rId262" Type="http://schemas.openxmlformats.org/officeDocument/2006/relationships/image" Target="../media/image10.png"/><Relationship Id="rId78" Type="http://schemas.openxmlformats.org/officeDocument/2006/relationships/image" Target="../media/image50.png"/><Relationship Id="rId99" Type="http://schemas.openxmlformats.org/officeDocument/2006/relationships/customXml" Target="../ink/ink49.xml"/><Relationship Id="rId101" Type="http://schemas.openxmlformats.org/officeDocument/2006/relationships/customXml" Target="../ink/ink50.xml"/><Relationship Id="rId122" Type="http://schemas.openxmlformats.org/officeDocument/2006/relationships/image" Target="../media/image72.png"/><Relationship Id="rId143" Type="http://schemas.openxmlformats.org/officeDocument/2006/relationships/customXml" Target="../ink/ink71.xml"/><Relationship Id="rId164" Type="http://schemas.openxmlformats.org/officeDocument/2006/relationships/image" Target="../media/image93.png"/><Relationship Id="rId185" Type="http://schemas.openxmlformats.org/officeDocument/2006/relationships/customXml" Target="../ink/ink92.xml"/><Relationship Id="rId9" Type="http://schemas.openxmlformats.org/officeDocument/2006/relationships/customXml" Target="../ink/ink4.xml"/><Relationship Id="rId210" Type="http://schemas.openxmlformats.org/officeDocument/2006/relationships/image" Target="../media/image116.png"/><Relationship Id="rId26" Type="http://schemas.openxmlformats.org/officeDocument/2006/relationships/image" Target="../media/image24.png"/><Relationship Id="rId231" Type="http://schemas.openxmlformats.org/officeDocument/2006/relationships/customXml" Target="../ink/ink115.xml"/><Relationship Id="rId252" Type="http://schemas.openxmlformats.org/officeDocument/2006/relationships/image" Target="../media/image137.png"/><Relationship Id="rId273" Type="http://schemas.openxmlformats.org/officeDocument/2006/relationships/customXml" Target="../ink/ink132.xml"/><Relationship Id="rId47" Type="http://schemas.openxmlformats.org/officeDocument/2006/relationships/customXml" Target="../ink/ink23.xml"/><Relationship Id="rId68" Type="http://schemas.openxmlformats.org/officeDocument/2006/relationships/image" Target="../media/image45.png"/><Relationship Id="rId89" Type="http://schemas.openxmlformats.org/officeDocument/2006/relationships/customXml" Target="../ink/ink44.xml"/><Relationship Id="rId112" Type="http://schemas.openxmlformats.org/officeDocument/2006/relationships/image" Target="../media/image67.png"/><Relationship Id="rId133" Type="http://schemas.openxmlformats.org/officeDocument/2006/relationships/customXml" Target="../ink/ink66.xml"/><Relationship Id="rId154" Type="http://schemas.openxmlformats.org/officeDocument/2006/relationships/image" Target="../media/image88.png"/><Relationship Id="rId175" Type="http://schemas.openxmlformats.org/officeDocument/2006/relationships/customXml" Target="../ink/ink87.xml"/><Relationship Id="rId196" Type="http://schemas.openxmlformats.org/officeDocument/2006/relationships/image" Target="../media/image109.png"/><Relationship Id="rId200" Type="http://schemas.openxmlformats.org/officeDocument/2006/relationships/image" Target="../media/image111.png"/><Relationship Id="rId16" Type="http://schemas.openxmlformats.org/officeDocument/2006/relationships/image" Target="../media/image19.png"/><Relationship Id="rId221" Type="http://schemas.openxmlformats.org/officeDocument/2006/relationships/customXml" Target="../ink/ink110.xml"/><Relationship Id="rId242" Type="http://schemas.openxmlformats.org/officeDocument/2006/relationships/image" Target="../media/image132.png"/><Relationship Id="rId263" Type="http://schemas.openxmlformats.org/officeDocument/2006/relationships/customXml" Target="../ink/ink131.xml"/><Relationship Id="rId37" Type="http://schemas.openxmlformats.org/officeDocument/2006/relationships/customXml" Target="../ink/ink18.xml"/><Relationship Id="rId58" Type="http://schemas.openxmlformats.org/officeDocument/2006/relationships/image" Target="../media/image40.png"/><Relationship Id="rId79" Type="http://schemas.openxmlformats.org/officeDocument/2006/relationships/customXml" Target="../ink/ink39.xml"/><Relationship Id="rId102" Type="http://schemas.openxmlformats.org/officeDocument/2006/relationships/image" Target="../media/image62.png"/><Relationship Id="rId123" Type="http://schemas.openxmlformats.org/officeDocument/2006/relationships/customXml" Target="../ink/ink61.xml"/><Relationship Id="rId144" Type="http://schemas.openxmlformats.org/officeDocument/2006/relationships/image" Target="../media/image83.png"/><Relationship Id="rId90" Type="http://schemas.openxmlformats.org/officeDocument/2006/relationships/image" Target="../media/image56.png"/><Relationship Id="rId165" Type="http://schemas.openxmlformats.org/officeDocument/2006/relationships/customXml" Target="../ink/ink82.xml"/><Relationship Id="rId186" Type="http://schemas.openxmlformats.org/officeDocument/2006/relationships/image" Target="../media/image104.png"/><Relationship Id="rId211" Type="http://schemas.openxmlformats.org/officeDocument/2006/relationships/customXml" Target="../ink/ink105.xml"/><Relationship Id="rId232" Type="http://schemas.openxmlformats.org/officeDocument/2006/relationships/image" Target="../media/image127.png"/><Relationship Id="rId253" Type="http://schemas.openxmlformats.org/officeDocument/2006/relationships/customXml" Target="../ink/ink126.xml"/><Relationship Id="rId274" Type="http://schemas.openxmlformats.org/officeDocument/2006/relationships/image" Target="../media/image148.png"/><Relationship Id="rId27" Type="http://schemas.openxmlformats.org/officeDocument/2006/relationships/customXml" Target="../ink/ink13.xml"/><Relationship Id="rId48" Type="http://schemas.openxmlformats.org/officeDocument/2006/relationships/image" Target="../media/image35.png"/><Relationship Id="rId69" Type="http://schemas.openxmlformats.org/officeDocument/2006/relationships/customXml" Target="../ink/ink34.xml"/><Relationship Id="rId113" Type="http://schemas.openxmlformats.org/officeDocument/2006/relationships/customXml" Target="../ink/ink56.xml"/><Relationship Id="rId134" Type="http://schemas.openxmlformats.org/officeDocument/2006/relationships/image" Target="../media/image78.png"/><Relationship Id="rId80" Type="http://schemas.openxmlformats.org/officeDocument/2006/relationships/image" Target="../media/image51.png"/><Relationship Id="rId155" Type="http://schemas.openxmlformats.org/officeDocument/2006/relationships/customXml" Target="../ink/ink77.xml"/><Relationship Id="rId176" Type="http://schemas.openxmlformats.org/officeDocument/2006/relationships/image" Target="../media/image99.png"/><Relationship Id="rId197" Type="http://schemas.openxmlformats.org/officeDocument/2006/relationships/customXml" Target="../ink/ink98.xml"/><Relationship Id="rId201" Type="http://schemas.openxmlformats.org/officeDocument/2006/relationships/customXml" Target="../ink/ink100.xml"/><Relationship Id="rId222" Type="http://schemas.openxmlformats.org/officeDocument/2006/relationships/image" Target="../media/image122.png"/><Relationship Id="rId243" Type="http://schemas.openxmlformats.org/officeDocument/2006/relationships/customXml" Target="../ink/ink121.xml"/><Relationship Id="rId17" Type="http://schemas.openxmlformats.org/officeDocument/2006/relationships/customXml" Target="../ink/ink8.xml"/><Relationship Id="rId38" Type="http://schemas.openxmlformats.org/officeDocument/2006/relationships/image" Target="../media/image30.png"/><Relationship Id="rId59" Type="http://schemas.openxmlformats.org/officeDocument/2006/relationships/customXml" Target="../ink/ink29.xml"/><Relationship Id="rId103" Type="http://schemas.openxmlformats.org/officeDocument/2006/relationships/customXml" Target="../ink/ink51.xml"/><Relationship Id="rId124" Type="http://schemas.openxmlformats.org/officeDocument/2006/relationships/image" Target="../media/image73.png"/><Relationship Id="rId70" Type="http://schemas.openxmlformats.org/officeDocument/2006/relationships/image" Target="../media/image46.png"/><Relationship Id="rId91" Type="http://schemas.openxmlformats.org/officeDocument/2006/relationships/customXml" Target="../ink/ink45.xml"/><Relationship Id="rId145" Type="http://schemas.openxmlformats.org/officeDocument/2006/relationships/customXml" Target="../ink/ink72.xml"/><Relationship Id="rId166" Type="http://schemas.openxmlformats.org/officeDocument/2006/relationships/image" Target="../media/image94.png"/><Relationship Id="rId187" Type="http://schemas.openxmlformats.org/officeDocument/2006/relationships/customXml" Target="../ink/ink93.xml"/><Relationship Id="rId1" Type="http://schemas.openxmlformats.org/officeDocument/2006/relationships/slideLayout" Target="../slideLayouts/slideLayout2.xml"/><Relationship Id="rId212" Type="http://schemas.openxmlformats.org/officeDocument/2006/relationships/image" Target="../media/image117.png"/><Relationship Id="rId233" Type="http://schemas.openxmlformats.org/officeDocument/2006/relationships/customXml" Target="../ink/ink116.xml"/><Relationship Id="rId254" Type="http://schemas.openxmlformats.org/officeDocument/2006/relationships/image" Target="../media/image138.png"/><Relationship Id="rId28" Type="http://schemas.openxmlformats.org/officeDocument/2006/relationships/image" Target="../media/image25.png"/><Relationship Id="rId49" Type="http://schemas.openxmlformats.org/officeDocument/2006/relationships/customXml" Target="../ink/ink24.xml"/><Relationship Id="rId114" Type="http://schemas.openxmlformats.org/officeDocument/2006/relationships/image" Target="../media/image68.png"/><Relationship Id="rId275" Type="http://schemas.openxmlformats.org/officeDocument/2006/relationships/customXml" Target="../ink/ink133.xml"/><Relationship Id="rId60" Type="http://schemas.openxmlformats.org/officeDocument/2006/relationships/image" Target="../media/image41.png"/><Relationship Id="rId81" Type="http://schemas.openxmlformats.org/officeDocument/2006/relationships/customXml" Target="../ink/ink40.xml"/><Relationship Id="rId135" Type="http://schemas.openxmlformats.org/officeDocument/2006/relationships/customXml" Target="../ink/ink67.xml"/><Relationship Id="rId156" Type="http://schemas.openxmlformats.org/officeDocument/2006/relationships/image" Target="../media/image89.png"/><Relationship Id="rId177" Type="http://schemas.openxmlformats.org/officeDocument/2006/relationships/customXml" Target="../ink/ink88.xml"/><Relationship Id="rId198" Type="http://schemas.openxmlformats.org/officeDocument/2006/relationships/image" Target="../media/image110.png"/><Relationship Id="rId202" Type="http://schemas.openxmlformats.org/officeDocument/2006/relationships/image" Target="../media/image112.png"/><Relationship Id="rId223" Type="http://schemas.openxmlformats.org/officeDocument/2006/relationships/customXml" Target="../ink/ink111.xml"/><Relationship Id="rId244" Type="http://schemas.openxmlformats.org/officeDocument/2006/relationships/image" Target="../media/image133.png"/><Relationship Id="rId18" Type="http://schemas.openxmlformats.org/officeDocument/2006/relationships/image" Target="../media/image20.png"/><Relationship Id="rId39" Type="http://schemas.openxmlformats.org/officeDocument/2006/relationships/customXml" Target="../ink/ink19.xml"/><Relationship Id="rId50" Type="http://schemas.openxmlformats.org/officeDocument/2006/relationships/image" Target="../media/image36.png"/><Relationship Id="rId104" Type="http://schemas.openxmlformats.org/officeDocument/2006/relationships/image" Target="../media/image63.png"/><Relationship Id="rId125" Type="http://schemas.openxmlformats.org/officeDocument/2006/relationships/customXml" Target="../ink/ink62.xml"/><Relationship Id="rId146" Type="http://schemas.openxmlformats.org/officeDocument/2006/relationships/image" Target="../media/image84.png"/><Relationship Id="rId167" Type="http://schemas.openxmlformats.org/officeDocument/2006/relationships/customXml" Target="../ink/ink83.xml"/><Relationship Id="rId188" Type="http://schemas.openxmlformats.org/officeDocument/2006/relationships/image" Target="../media/image105.png"/><Relationship Id="rId71" Type="http://schemas.openxmlformats.org/officeDocument/2006/relationships/customXml" Target="../ink/ink35.xml"/><Relationship Id="rId92" Type="http://schemas.openxmlformats.org/officeDocument/2006/relationships/image" Target="../media/image57.png"/><Relationship Id="rId213" Type="http://schemas.openxmlformats.org/officeDocument/2006/relationships/customXml" Target="../ink/ink106.xml"/><Relationship Id="rId234" Type="http://schemas.openxmlformats.org/officeDocument/2006/relationships/image" Target="../media/image128.png"/><Relationship Id="rId2" Type="http://schemas.openxmlformats.org/officeDocument/2006/relationships/image" Target="../media/image5.png"/><Relationship Id="rId29" Type="http://schemas.openxmlformats.org/officeDocument/2006/relationships/customXml" Target="../ink/ink14.xml"/><Relationship Id="rId255" Type="http://schemas.openxmlformats.org/officeDocument/2006/relationships/customXml" Target="../ink/ink127.xml"/><Relationship Id="rId276" Type="http://schemas.openxmlformats.org/officeDocument/2006/relationships/image" Target="../media/image149.png"/><Relationship Id="rId40" Type="http://schemas.openxmlformats.org/officeDocument/2006/relationships/image" Target="../media/image31.png"/><Relationship Id="rId115" Type="http://schemas.openxmlformats.org/officeDocument/2006/relationships/customXml" Target="../ink/ink57.xml"/><Relationship Id="rId136" Type="http://schemas.openxmlformats.org/officeDocument/2006/relationships/image" Target="../media/image79.png"/><Relationship Id="rId157" Type="http://schemas.openxmlformats.org/officeDocument/2006/relationships/customXml" Target="../ink/ink78.xml"/><Relationship Id="rId178" Type="http://schemas.openxmlformats.org/officeDocument/2006/relationships/image" Target="../media/image100.png"/><Relationship Id="rId61" Type="http://schemas.openxmlformats.org/officeDocument/2006/relationships/customXml" Target="../ink/ink30.xml"/><Relationship Id="rId82" Type="http://schemas.openxmlformats.org/officeDocument/2006/relationships/image" Target="../media/image52.png"/><Relationship Id="rId199" Type="http://schemas.openxmlformats.org/officeDocument/2006/relationships/customXml" Target="../ink/ink99.xml"/><Relationship Id="rId203" Type="http://schemas.openxmlformats.org/officeDocument/2006/relationships/customXml" Target="../ink/ink101.xml"/><Relationship Id="rId19" Type="http://schemas.openxmlformats.org/officeDocument/2006/relationships/customXml" Target="../ink/ink9.xml"/><Relationship Id="rId224" Type="http://schemas.openxmlformats.org/officeDocument/2006/relationships/image" Target="../media/image123.png"/><Relationship Id="rId245" Type="http://schemas.openxmlformats.org/officeDocument/2006/relationships/customXml" Target="../ink/ink122.xml"/><Relationship Id="rId30" Type="http://schemas.openxmlformats.org/officeDocument/2006/relationships/image" Target="../media/image26.png"/><Relationship Id="rId105" Type="http://schemas.openxmlformats.org/officeDocument/2006/relationships/customXml" Target="../ink/ink52.xml"/><Relationship Id="rId126" Type="http://schemas.openxmlformats.org/officeDocument/2006/relationships/image" Target="../media/image74.png"/><Relationship Id="rId147" Type="http://schemas.openxmlformats.org/officeDocument/2006/relationships/customXml" Target="../ink/ink73.xml"/><Relationship Id="rId168" Type="http://schemas.openxmlformats.org/officeDocument/2006/relationships/image" Target="../media/image95.png"/><Relationship Id="rId51" Type="http://schemas.openxmlformats.org/officeDocument/2006/relationships/customXml" Target="../ink/ink25.xml"/><Relationship Id="rId72" Type="http://schemas.openxmlformats.org/officeDocument/2006/relationships/image" Target="../media/image47.png"/><Relationship Id="rId93" Type="http://schemas.openxmlformats.org/officeDocument/2006/relationships/customXml" Target="../ink/ink46.xml"/><Relationship Id="rId189" Type="http://schemas.openxmlformats.org/officeDocument/2006/relationships/customXml" Target="../ink/ink94.xml"/><Relationship Id="rId3" Type="http://schemas.openxmlformats.org/officeDocument/2006/relationships/customXml" Target="../ink/ink1.xml"/><Relationship Id="rId214" Type="http://schemas.openxmlformats.org/officeDocument/2006/relationships/image" Target="../media/image118.png"/><Relationship Id="rId235" Type="http://schemas.openxmlformats.org/officeDocument/2006/relationships/customXml" Target="../ink/ink117.xml"/><Relationship Id="rId256" Type="http://schemas.openxmlformats.org/officeDocument/2006/relationships/image" Target="../media/image139.png"/><Relationship Id="rId277" Type="http://schemas.openxmlformats.org/officeDocument/2006/relationships/customXml" Target="../ink/ink134.xml"/><Relationship Id="rId116" Type="http://schemas.openxmlformats.org/officeDocument/2006/relationships/image" Target="../media/image69.png"/><Relationship Id="rId137" Type="http://schemas.openxmlformats.org/officeDocument/2006/relationships/customXml" Target="../ink/ink68.xml"/><Relationship Id="rId158" Type="http://schemas.openxmlformats.org/officeDocument/2006/relationships/image" Target="../media/image90.png"/><Relationship Id="rId20" Type="http://schemas.openxmlformats.org/officeDocument/2006/relationships/image" Target="../media/image21.png"/><Relationship Id="rId41" Type="http://schemas.openxmlformats.org/officeDocument/2006/relationships/customXml" Target="../ink/ink20.xml"/><Relationship Id="rId62" Type="http://schemas.openxmlformats.org/officeDocument/2006/relationships/image" Target="../media/image42.png"/><Relationship Id="rId83" Type="http://schemas.openxmlformats.org/officeDocument/2006/relationships/customXml" Target="../ink/ink41.xml"/><Relationship Id="rId179" Type="http://schemas.openxmlformats.org/officeDocument/2006/relationships/customXml" Target="../ink/ink89.xml"/><Relationship Id="rId190" Type="http://schemas.openxmlformats.org/officeDocument/2006/relationships/image" Target="../media/image106.png"/><Relationship Id="rId204" Type="http://schemas.openxmlformats.org/officeDocument/2006/relationships/image" Target="../media/image113.png"/><Relationship Id="rId225" Type="http://schemas.openxmlformats.org/officeDocument/2006/relationships/customXml" Target="../ink/ink112.xml"/><Relationship Id="rId246" Type="http://schemas.openxmlformats.org/officeDocument/2006/relationships/image" Target="../media/image134.png"/><Relationship Id="rId106" Type="http://schemas.openxmlformats.org/officeDocument/2006/relationships/image" Target="../media/image64.png"/><Relationship Id="rId127" Type="http://schemas.openxmlformats.org/officeDocument/2006/relationships/customXml" Target="../ink/ink63.xml"/><Relationship Id="rId10" Type="http://schemas.openxmlformats.org/officeDocument/2006/relationships/image" Target="../media/image16.png"/><Relationship Id="rId31" Type="http://schemas.openxmlformats.org/officeDocument/2006/relationships/customXml" Target="../ink/ink15.xml"/><Relationship Id="rId52" Type="http://schemas.openxmlformats.org/officeDocument/2006/relationships/image" Target="../media/image37.png"/><Relationship Id="rId73" Type="http://schemas.openxmlformats.org/officeDocument/2006/relationships/customXml" Target="../ink/ink36.xml"/><Relationship Id="rId94" Type="http://schemas.openxmlformats.org/officeDocument/2006/relationships/image" Target="../media/image58.png"/><Relationship Id="rId148" Type="http://schemas.openxmlformats.org/officeDocument/2006/relationships/image" Target="../media/image85.png"/><Relationship Id="rId169" Type="http://schemas.openxmlformats.org/officeDocument/2006/relationships/customXml" Target="../ink/ink84.xml"/><Relationship Id="rId4" Type="http://schemas.openxmlformats.org/officeDocument/2006/relationships/image" Target="../media/image13.png"/><Relationship Id="rId180" Type="http://schemas.openxmlformats.org/officeDocument/2006/relationships/image" Target="../media/image101.png"/><Relationship Id="rId215" Type="http://schemas.openxmlformats.org/officeDocument/2006/relationships/customXml" Target="../ink/ink107.xml"/><Relationship Id="rId236" Type="http://schemas.openxmlformats.org/officeDocument/2006/relationships/image" Target="../media/image129.png"/><Relationship Id="rId257" Type="http://schemas.openxmlformats.org/officeDocument/2006/relationships/customXml" Target="../ink/ink128.xml"/><Relationship Id="rId278" Type="http://schemas.openxmlformats.org/officeDocument/2006/relationships/image" Target="../media/image150.png"/><Relationship Id="rId42" Type="http://schemas.openxmlformats.org/officeDocument/2006/relationships/image" Target="../media/image32.png"/><Relationship Id="rId84" Type="http://schemas.openxmlformats.org/officeDocument/2006/relationships/image" Target="../media/image53.png"/><Relationship Id="rId138" Type="http://schemas.openxmlformats.org/officeDocument/2006/relationships/image" Target="../media/image80.png"/><Relationship Id="rId191" Type="http://schemas.openxmlformats.org/officeDocument/2006/relationships/customXml" Target="../ink/ink95.xml"/><Relationship Id="rId205" Type="http://schemas.openxmlformats.org/officeDocument/2006/relationships/customXml" Target="../ink/ink102.xml"/><Relationship Id="rId247" Type="http://schemas.openxmlformats.org/officeDocument/2006/relationships/customXml" Target="../ink/ink123.xml"/><Relationship Id="rId107" Type="http://schemas.openxmlformats.org/officeDocument/2006/relationships/customXml" Target="../ink/ink5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9.png"/><Relationship Id="rId13" Type="http://schemas.openxmlformats.org/officeDocument/2006/relationships/customXml" Target="../ink/ink141.xml"/><Relationship Id="rId18" Type="http://schemas.openxmlformats.org/officeDocument/2006/relationships/image" Target="../media/image156.png"/><Relationship Id="rId26" Type="http://schemas.openxmlformats.org/officeDocument/2006/relationships/image" Target="../media/image160.png"/><Relationship Id="rId3" Type="http://schemas.openxmlformats.org/officeDocument/2006/relationships/customXml" Target="../ink/ink136.xml"/><Relationship Id="rId21" Type="http://schemas.openxmlformats.org/officeDocument/2006/relationships/customXml" Target="../ink/ink145.xml"/><Relationship Id="rId7" Type="http://schemas.openxmlformats.org/officeDocument/2006/relationships/customXml" Target="../ink/ink138.xml"/><Relationship Id="rId12" Type="http://schemas.openxmlformats.org/officeDocument/2006/relationships/image" Target="../media/image153.png"/><Relationship Id="rId17" Type="http://schemas.openxmlformats.org/officeDocument/2006/relationships/customXml" Target="../ink/ink143.xml"/><Relationship Id="rId25" Type="http://schemas.openxmlformats.org/officeDocument/2006/relationships/customXml" Target="../ink/ink147.xml"/><Relationship Id="rId2" Type="http://schemas.openxmlformats.org/officeDocument/2006/relationships/image" Target="../media/image29.png"/><Relationship Id="rId16" Type="http://schemas.openxmlformats.org/officeDocument/2006/relationships/image" Target="../media/image155.png"/><Relationship Id="rId20" Type="http://schemas.openxmlformats.org/officeDocument/2006/relationships/image" Target="../media/image157.png"/><Relationship Id="rId29" Type="http://schemas.openxmlformats.org/officeDocument/2006/relationships/customXml" Target="../ink/ink14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2.png"/><Relationship Id="rId11" Type="http://schemas.openxmlformats.org/officeDocument/2006/relationships/customXml" Target="../ink/ink140.xml"/><Relationship Id="rId24" Type="http://schemas.openxmlformats.org/officeDocument/2006/relationships/image" Target="../media/image159.png"/><Relationship Id="rId32" Type="http://schemas.openxmlformats.org/officeDocument/2006/relationships/image" Target="../media/image163.png"/><Relationship Id="rId5" Type="http://schemas.openxmlformats.org/officeDocument/2006/relationships/customXml" Target="../ink/ink137.xml"/><Relationship Id="rId15" Type="http://schemas.openxmlformats.org/officeDocument/2006/relationships/customXml" Target="../ink/ink142.xml"/><Relationship Id="rId23" Type="http://schemas.openxmlformats.org/officeDocument/2006/relationships/customXml" Target="../ink/ink146.xml"/><Relationship Id="rId28" Type="http://schemas.openxmlformats.org/officeDocument/2006/relationships/image" Target="../media/image161.png"/><Relationship Id="rId10" Type="http://schemas.openxmlformats.org/officeDocument/2006/relationships/image" Target="../media/image152.png"/><Relationship Id="rId19" Type="http://schemas.openxmlformats.org/officeDocument/2006/relationships/customXml" Target="../ink/ink144.xml"/><Relationship Id="rId31" Type="http://schemas.openxmlformats.org/officeDocument/2006/relationships/customXml" Target="../ink/ink150.xml"/><Relationship Id="rId4" Type="http://schemas.openxmlformats.org/officeDocument/2006/relationships/image" Target="../media/image91.png"/><Relationship Id="rId9" Type="http://schemas.openxmlformats.org/officeDocument/2006/relationships/customXml" Target="../ink/ink139.xml"/><Relationship Id="rId14" Type="http://schemas.openxmlformats.org/officeDocument/2006/relationships/image" Target="../media/image154.png"/><Relationship Id="rId22" Type="http://schemas.openxmlformats.org/officeDocument/2006/relationships/image" Target="../media/image158.png"/><Relationship Id="rId27" Type="http://schemas.openxmlformats.org/officeDocument/2006/relationships/customXml" Target="../ink/ink148.xml"/><Relationship Id="rId30" Type="http://schemas.openxmlformats.org/officeDocument/2006/relationships/image" Target="../media/image16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9.png"/><Relationship Id="rId13" Type="http://schemas.openxmlformats.org/officeDocument/2006/relationships/customXml" Target="../ink/ink156.xml"/><Relationship Id="rId18" Type="http://schemas.openxmlformats.org/officeDocument/2006/relationships/image" Target="../media/image156.png"/><Relationship Id="rId26" Type="http://schemas.openxmlformats.org/officeDocument/2006/relationships/image" Target="../media/image160.png"/><Relationship Id="rId3" Type="http://schemas.openxmlformats.org/officeDocument/2006/relationships/customXml" Target="../ink/ink151.xml"/><Relationship Id="rId21" Type="http://schemas.openxmlformats.org/officeDocument/2006/relationships/customXml" Target="../ink/ink160.xml"/><Relationship Id="rId7" Type="http://schemas.openxmlformats.org/officeDocument/2006/relationships/customXml" Target="../ink/ink153.xml"/><Relationship Id="rId12" Type="http://schemas.openxmlformats.org/officeDocument/2006/relationships/image" Target="../media/image153.png"/><Relationship Id="rId17" Type="http://schemas.openxmlformats.org/officeDocument/2006/relationships/customXml" Target="../ink/ink158.xml"/><Relationship Id="rId25" Type="http://schemas.openxmlformats.org/officeDocument/2006/relationships/customXml" Target="../ink/ink162.xml"/><Relationship Id="rId2" Type="http://schemas.openxmlformats.org/officeDocument/2006/relationships/image" Target="../media/image29.png"/><Relationship Id="rId16" Type="http://schemas.openxmlformats.org/officeDocument/2006/relationships/image" Target="../media/image155.png"/><Relationship Id="rId20" Type="http://schemas.openxmlformats.org/officeDocument/2006/relationships/image" Target="../media/image157.png"/><Relationship Id="rId29" Type="http://schemas.openxmlformats.org/officeDocument/2006/relationships/customXml" Target="../ink/ink16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2.png"/><Relationship Id="rId11" Type="http://schemas.openxmlformats.org/officeDocument/2006/relationships/customXml" Target="../ink/ink155.xml"/><Relationship Id="rId24" Type="http://schemas.openxmlformats.org/officeDocument/2006/relationships/image" Target="../media/image159.png"/><Relationship Id="rId32" Type="http://schemas.openxmlformats.org/officeDocument/2006/relationships/image" Target="../media/image163.png"/><Relationship Id="rId5" Type="http://schemas.openxmlformats.org/officeDocument/2006/relationships/customXml" Target="../ink/ink152.xml"/><Relationship Id="rId15" Type="http://schemas.openxmlformats.org/officeDocument/2006/relationships/customXml" Target="../ink/ink157.xml"/><Relationship Id="rId23" Type="http://schemas.openxmlformats.org/officeDocument/2006/relationships/customXml" Target="../ink/ink161.xml"/><Relationship Id="rId28" Type="http://schemas.openxmlformats.org/officeDocument/2006/relationships/image" Target="../media/image161.png"/><Relationship Id="rId10" Type="http://schemas.openxmlformats.org/officeDocument/2006/relationships/image" Target="../media/image152.png"/><Relationship Id="rId19" Type="http://schemas.openxmlformats.org/officeDocument/2006/relationships/customXml" Target="../ink/ink159.xml"/><Relationship Id="rId31" Type="http://schemas.openxmlformats.org/officeDocument/2006/relationships/customXml" Target="../ink/ink165.xml"/><Relationship Id="rId4" Type="http://schemas.openxmlformats.org/officeDocument/2006/relationships/image" Target="../media/image91.png"/><Relationship Id="rId9" Type="http://schemas.openxmlformats.org/officeDocument/2006/relationships/customXml" Target="../ink/ink154.xml"/><Relationship Id="rId14" Type="http://schemas.openxmlformats.org/officeDocument/2006/relationships/image" Target="../media/image154.png"/><Relationship Id="rId22" Type="http://schemas.openxmlformats.org/officeDocument/2006/relationships/image" Target="../media/image158.png"/><Relationship Id="rId27" Type="http://schemas.openxmlformats.org/officeDocument/2006/relationships/customXml" Target="../ink/ink163.xml"/><Relationship Id="rId30" Type="http://schemas.openxmlformats.org/officeDocument/2006/relationships/image" Target="../media/image16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7056C-3EA7-4986-A0C6-C37B3CE0D5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Satisfiability Modulo Theories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93BEDE-6E7B-4EAB-903A-3B7C6C89D4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204960" cy="1853882"/>
          </a:xfrm>
        </p:spPr>
        <p:txBody>
          <a:bodyPr>
            <a:normAutofit fontScale="77500" lnSpcReduction="20000"/>
          </a:bodyPr>
          <a:lstStyle/>
          <a:p>
            <a:r>
              <a:rPr lang="en-US" sz="2800" dirty="0"/>
              <a:t>Lecture 3(b)</a:t>
            </a:r>
          </a:p>
          <a:p>
            <a:endParaRPr lang="en-US" sz="2800" dirty="0"/>
          </a:p>
          <a:p>
            <a:r>
              <a:rPr lang="en-US" sz="2800" dirty="0"/>
              <a:t>Sriram Rajamani</a:t>
            </a:r>
          </a:p>
          <a:p>
            <a:endParaRPr lang="en-US" sz="2800" dirty="0"/>
          </a:p>
          <a:p>
            <a:r>
              <a:rPr lang="en-US" sz="2800" dirty="0"/>
              <a:t>(some parts adapted from notes/slides by Leo </a:t>
            </a:r>
            <a:r>
              <a:rPr lang="en-US" sz="2800" dirty="0" err="1"/>
              <a:t>DeMoura</a:t>
            </a:r>
            <a:r>
              <a:rPr lang="en-US" sz="2800" dirty="0"/>
              <a:t> and Emina Torlak)</a:t>
            </a:r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99794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F9E1E-50BD-41F3-B5FF-94AFF2B7C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Decision procedure for EUF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A49108-2C6E-48C0-A224-88B0F6A19E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120640" cy="46672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First let us consider only equalities and </a:t>
            </a:r>
            <a:r>
              <a:rPr lang="en-US" dirty="0" err="1"/>
              <a:t>disequalities</a:t>
            </a:r>
            <a:r>
              <a:rPr lang="en-US" dirty="0"/>
              <a:t> (add uninterpreted functions later)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Idea: </a:t>
            </a:r>
          </a:p>
          <a:p>
            <a:r>
              <a:rPr lang="en-US" dirty="0"/>
              <a:t>Maintain equivalence classes of variables</a:t>
            </a:r>
          </a:p>
          <a:p>
            <a:r>
              <a:rPr lang="en-US" dirty="0"/>
              <a:t>Merge equivalence classes related by equalities</a:t>
            </a:r>
          </a:p>
          <a:p>
            <a:r>
              <a:rPr lang="en-US" dirty="0"/>
              <a:t>UNSAT if </a:t>
            </a:r>
            <a:r>
              <a:rPr lang="en-US" dirty="0" err="1"/>
              <a:t>disequality</a:t>
            </a:r>
            <a:r>
              <a:rPr lang="en-US" dirty="0"/>
              <a:t> is in the same class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103C11F-D815-45C4-98EA-34BED95569CC}"/>
                  </a:ext>
                </a:extLst>
              </p:cNvPr>
              <p:cNvSpPr txBox="1"/>
              <p:nvPr/>
            </p:nvSpPr>
            <p:spPr>
              <a:xfrm>
                <a:off x="6456680" y="1960880"/>
                <a:ext cx="5222240" cy="734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, 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, 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, 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𝑤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, </m:t>
                      </m:r>
                    </m:oMath>
                  </m:oMathPara>
                </a14:m>
                <a:endParaRPr lang="en-US" sz="2000" b="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,         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      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en-US" sz="20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103C11F-D815-45C4-98EA-34BED95569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6680" y="1960880"/>
                <a:ext cx="5222240" cy="7348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6" name="Group 35">
            <a:extLst>
              <a:ext uri="{FF2B5EF4-FFF2-40B4-BE49-F238E27FC236}">
                <a16:creationId xmlns:a16="http://schemas.microsoft.com/office/drawing/2014/main" id="{84BB66BA-AB9F-4305-9EF7-AE692C2E4D47}"/>
              </a:ext>
            </a:extLst>
          </p:cNvPr>
          <p:cNvGrpSpPr/>
          <p:nvPr/>
        </p:nvGrpSpPr>
        <p:grpSpPr>
          <a:xfrm>
            <a:off x="6967480" y="2872440"/>
            <a:ext cx="2632320" cy="816840"/>
            <a:chOff x="6967480" y="2872440"/>
            <a:chExt cx="2632320" cy="8168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ECDFD2F2-CD4B-4FAD-9311-E4DBDCB462AC}"/>
                    </a:ext>
                  </a:extLst>
                </p14:cNvPr>
                <p14:cNvContentPartPr/>
                <p14:nvPr/>
              </p14:nvContentPartPr>
              <p14:xfrm>
                <a:off x="6967480" y="2872440"/>
                <a:ext cx="2632320" cy="816840"/>
              </p14:xfrm>
            </p:contentPart>
          </mc:Choice>
          <mc:Fallback xmlns=""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ECDFD2F2-CD4B-4FAD-9311-E4DBDCB462AC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6949840" y="2854800"/>
                  <a:ext cx="2667960" cy="85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C680D8D6-411E-44A3-AAC3-B7B9E630FE7F}"/>
                    </a:ext>
                  </a:extLst>
                </p14:cNvPr>
                <p14:cNvContentPartPr/>
                <p14:nvPr/>
              </p14:nvContentPartPr>
              <p14:xfrm>
                <a:off x="7326400" y="3095640"/>
                <a:ext cx="219240" cy="213480"/>
              </p14:xfrm>
            </p:contentPart>
          </mc:Choice>
          <mc:Fallback xmlns=""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C680D8D6-411E-44A3-AAC3-B7B9E630FE7F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7308400" y="3078000"/>
                  <a:ext cx="254880" cy="24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CB009494-2BC8-446F-B6A8-003237B75350}"/>
                    </a:ext>
                  </a:extLst>
                </p14:cNvPr>
                <p14:cNvContentPartPr/>
                <p14:nvPr/>
              </p14:nvContentPartPr>
              <p14:xfrm>
                <a:off x="7632760" y="3286080"/>
                <a:ext cx="34920" cy="11628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CB009494-2BC8-446F-B6A8-003237B75350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7615120" y="3268080"/>
                  <a:ext cx="70560" cy="15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FEB8D13F-3F4B-4ABC-98F3-4511B6BA19F9}"/>
                    </a:ext>
                  </a:extLst>
                </p14:cNvPr>
                <p14:cNvContentPartPr/>
                <p14:nvPr/>
              </p14:nvContentPartPr>
              <p14:xfrm>
                <a:off x="7843720" y="3086280"/>
                <a:ext cx="183240" cy="336240"/>
              </p14:xfrm>
            </p:contentPart>
          </mc:Choice>
          <mc:Fallback xmlns=""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FEB8D13F-3F4B-4ABC-98F3-4511B6BA19F9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7825720" y="3068280"/>
                  <a:ext cx="218880" cy="371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6D67869F-5CC9-4E19-B84B-EC068C7F87D5}"/>
                    </a:ext>
                  </a:extLst>
                </p14:cNvPr>
                <p14:cNvContentPartPr/>
                <p14:nvPr/>
              </p14:nvContentPartPr>
              <p14:xfrm>
                <a:off x="8158000" y="3260880"/>
                <a:ext cx="21240" cy="108720"/>
              </p14:xfrm>
            </p:contentPart>
          </mc:Choice>
          <mc:Fallback xmlns=""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6D67869F-5CC9-4E19-B84B-EC068C7F87D5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8140000" y="3242880"/>
                  <a:ext cx="56880" cy="14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965DA994-E85A-466C-9A77-6DBA1DCDCC4A}"/>
                    </a:ext>
                  </a:extLst>
                </p14:cNvPr>
                <p14:cNvContentPartPr/>
                <p14:nvPr/>
              </p14:nvContentPartPr>
              <p14:xfrm>
                <a:off x="8284360" y="3136320"/>
                <a:ext cx="171000" cy="392040"/>
              </p14:xfrm>
            </p:contentPart>
          </mc:Choice>
          <mc:Fallback xmlns=""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965DA994-E85A-466C-9A77-6DBA1DCDCC4A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8266720" y="3118320"/>
                  <a:ext cx="206640" cy="427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0C1C8B1A-3D43-44C4-AC24-010D7A9CBC9F}"/>
                    </a:ext>
                  </a:extLst>
                </p14:cNvPr>
                <p14:cNvContentPartPr/>
                <p14:nvPr/>
              </p14:nvContentPartPr>
              <p14:xfrm>
                <a:off x="8607280" y="3260880"/>
                <a:ext cx="11520" cy="123120"/>
              </p14:xfrm>
            </p:contentPart>
          </mc:Choice>
          <mc:Fallback xmlns=""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0C1C8B1A-3D43-44C4-AC24-010D7A9CBC9F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8589280" y="3242880"/>
                  <a:ext cx="47160" cy="158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B466AAD6-65BF-42AF-89D3-E3731A5551F3}"/>
                    </a:ext>
                  </a:extLst>
                </p14:cNvPr>
                <p14:cNvContentPartPr/>
                <p14:nvPr/>
              </p14:nvContentPartPr>
              <p14:xfrm>
                <a:off x="8750560" y="3111120"/>
                <a:ext cx="219600" cy="225720"/>
              </p14:xfrm>
            </p:contentPart>
          </mc:Choice>
          <mc:Fallback xmlns=""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B466AAD6-65BF-42AF-89D3-E3731A5551F3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8732920" y="3093480"/>
                  <a:ext cx="255240" cy="2613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37" name="Ink 36">
                <a:extLst>
                  <a:ext uri="{FF2B5EF4-FFF2-40B4-BE49-F238E27FC236}">
                    <a16:creationId xmlns:a16="http://schemas.microsoft.com/office/drawing/2014/main" id="{64E07C23-59F2-4D19-8100-F20760BA121F}"/>
                  </a:ext>
                </a:extLst>
              </p14:cNvPr>
              <p14:cNvContentPartPr/>
              <p14:nvPr/>
            </p14:nvContentPartPr>
            <p14:xfrm>
              <a:off x="7355200" y="4043880"/>
              <a:ext cx="2213640" cy="1180440"/>
            </p14:xfrm>
          </p:contentPart>
        </mc:Choice>
        <mc:Fallback xmlns="">
          <p:pic>
            <p:nvPicPr>
              <p:cNvPr id="37" name="Ink 36">
                <a:extLst>
                  <a:ext uri="{FF2B5EF4-FFF2-40B4-BE49-F238E27FC236}">
                    <a16:creationId xmlns:a16="http://schemas.microsoft.com/office/drawing/2014/main" id="{64E07C23-59F2-4D19-8100-F20760BA121F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7337560" y="4026240"/>
                <a:ext cx="2249280" cy="1216080"/>
              </a:xfrm>
              <a:prstGeom prst="rect">
                <a:avLst/>
              </a:prstGeom>
            </p:spPr>
          </p:pic>
        </mc:Fallback>
      </mc:AlternateContent>
      <p:grpSp>
        <p:nvGrpSpPr>
          <p:cNvPr id="50" name="Group 49">
            <a:extLst>
              <a:ext uri="{FF2B5EF4-FFF2-40B4-BE49-F238E27FC236}">
                <a16:creationId xmlns:a16="http://schemas.microsoft.com/office/drawing/2014/main" id="{E8D1CD42-9BC1-4EFB-9848-07508DFB9FC4}"/>
              </a:ext>
            </a:extLst>
          </p:cNvPr>
          <p:cNvGrpSpPr/>
          <p:nvPr/>
        </p:nvGrpSpPr>
        <p:grpSpPr>
          <a:xfrm>
            <a:off x="7872520" y="4388040"/>
            <a:ext cx="1219680" cy="529560"/>
            <a:chOff x="7872520" y="4388040"/>
            <a:chExt cx="1219680" cy="5295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1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C51164C3-933B-4806-AB0A-BCF7340F75FD}"/>
                    </a:ext>
                  </a:extLst>
                </p14:cNvPr>
                <p14:cNvContentPartPr/>
                <p14:nvPr/>
              </p14:nvContentPartPr>
              <p14:xfrm>
                <a:off x="7872520" y="4627800"/>
                <a:ext cx="214920" cy="176760"/>
              </p14:xfrm>
            </p:contentPart>
          </mc:Choice>
          <mc:Fallback xmlns=""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C51164C3-933B-4806-AB0A-BCF7340F75FD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7854520" y="4609800"/>
                  <a:ext cx="250560" cy="21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A68245AF-D4CC-486C-968A-CB96ACCE082F}"/>
                    </a:ext>
                  </a:extLst>
                </p14:cNvPr>
                <p14:cNvContentPartPr/>
                <p14:nvPr/>
              </p14:nvContentPartPr>
              <p14:xfrm>
                <a:off x="8152960" y="4808160"/>
                <a:ext cx="38880" cy="109440"/>
              </p14:xfrm>
            </p:contentPart>
          </mc:Choice>
          <mc:Fallback xmlns=""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A68245AF-D4CC-486C-968A-CB96ACCE082F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8135320" y="4790520"/>
                  <a:ext cx="74520" cy="14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51966442-BAB9-43F6-828D-5F5B95A26C0F}"/>
                    </a:ext>
                  </a:extLst>
                </p14:cNvPr>
                <p14:cNvContentPartPr/>
                <p14:nvPr/>
              </p14:nvContentPartPr>
              <p14:xfrm>
                <a:off x="8319640" y="4544280"/>
                <a:ext cx="277200" cy="248040"/>
              </p14:xfrm>
            </p:contentPart>
          </mc:Choice>
          <mc:Fallback xmlns=""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51966442-BAB9-43F6-828D-5F5B95A26C0F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8302000" y="4526640"/>
                  <a:ext cx="312840" cy="283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F0FAF0B6-7431-404E-83EF-EB4B0F34E686}"/>
                    </a:ext>
                  </a:extLst>
                </p14:cNvPr>
                <p14:cNvContentPartPr/>
                <p14:nvPr/>
              </p14:nvContentPartPr>
              <p14:xfrm>
                <a:off x="8678560" y="4781520"/>
                <a:ext cx="19440" cy="54360"/>
              </p14:xfrm>
            </p:contentPart>
          </mc:Choice>
          <mc:Fallback xmlns=""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F0FAF0B6-7431-404E-83EF-EB4B0F34E686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8660920" y="4763880"/>
                  <a:ext cx="55080" cy="90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CE4632B9-3092-4236-9D81-1528507FA3F6}"/>
                    </a:ext>
                  </a:extLst>
                </p14:cNvPr>
                <p14:cNvContentPartPr/>
                <p14:nvPr/>
              </p14:nvContentPartPr>
              <p14:xfrm>
                <a:off x="8915440" y="4388040"/>
                <a:ext cx="176760" cy="275760"/>
              </p14:xfrm>
            </p:contentPart>
          </mc:Choice>
          <mc:Fallback xmlns=""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CE4632B9-3092-4236-9D81-1528507FA3F6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8897440" y="4370400"/>
                  <a:ext cx="212400" cy="31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F470B231-B241-4338-AF21-2FB7AEBE3BD2}"/>
                    </a:ext>
                  </a:extLst>
                </p14:cNvPr>
                <p14:cNvContentPartPr/>
                <p14:nvPr/>
              </p14:nvContentPartPr>
              <p14:xfrm>
                <a:off x="8866120" y="4441680"/>
                <a:ext cx="200160" cy="107280"/>
              </p14:xfrm>
            </p:contentPart>
          </mc:Choice>
          <mc:Fallback xmlns=""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F470B231-B241-4338-AF21-2FB7AEBE3BD2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8848480" y="4424040"/>
                  <a:ext cx="235800" cy="1429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33">
            <p14:nvContentPartPr>
              <p14:cNvPr id="51" name="Ink 50">
                <a:extLst>
                  <a:ext uri="{FF2B5EF4-FFF2-40B4-BE49-F238E27FC236}">
                    <a16:creationId xmlns:a16="http://schemas.microsoft.com/office/drawing/2014/main" id="{C6391382-6C70-4258-B0D3-C9EB3AEAE6C1}"/>
                  </a:ext>
                </a:extLst>
              </p14:cNvPr>
              <p14:cNvContentPartPr/>
              <p14:nvPr/>
            </p14:nvContentPartPr>
            <p14:xfrm>
              <a:off x="8450680" y="2301480"/>
              <a:ext cx="207360" cy="235080"/>
            </p14:xfrm>
          </p:contentPart>
        </mc:Choice>
        <mc:Fallback xmlns="">
          <p:pic>
            <p:nvPicPr>
              <p:cNvPr id="51" name="Ink 50">
                <a:extLst>
                  <a:ext uri="{FF2B5EF4-FFF2-40B4-BE49-F238E27FC236}">
                    <a16:creationId xmlns:a16="http://schemas.microsoft.com/office/drawing/2014/main" id="{C6391382-6C70-4258-B0D3-C9EB3AEAE6C1}"/>
                  </a:ext>
                </a:extLst>
              </p:cNvPr>
              <p:cNvPicPr/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8433040" y="2283840"/>
                <a:ext cx="243000" cy="270720"/>
              </a:xfrm>
              <a:prstGeom prst="rect">
                <a:avLst/>
              </a:prstGeom>
            </p:spPr>
          </p:pic>
        </mc:Fallback>
      </mc:AlternateContent>
      <p:grpSp>
        <p:nvGrpSpPr>
          <p:cNvPr id="54" name="Group 53">
            <a:extLst>
              <a:ext uri="{FF2B5EF4-FFF2-40B4-BE49-F238E27FC236}">
                <a16:creationId xmlns:a16="http://schemas.microsoft.com/office/drawing/2014/main" id="{F0CD0B30-138B-481F-8F01-B58E2A5BF4B8}"/>
              </a:ext>
            </a:extLst>
          </p:cNvPr>
          <p:cNvGrpSpPr/>
          <p:nvPr/>
        </p:nvGrpSpPr>
        <p:grpSpPr>
          <a:xfrm>
            <a:off x="9410440" y="2357640"/>
            <a:ext cx="306720" cy="320760"/>
            <a:chOff x="9410440" y="2357640"/>
            <a:chExt cx="306720" cy="3207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5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5B53A210-C24E-48CB-81A9-07B9AB6D5627}"/>
                    </a:ext>
                  </a:extLst>
                </p14:cNvPr>
                <p14:cNvContentPartPr/>
                <p14:nvPr/>
              </p14:nvContentPartPr>
              <p14:xfrm>
                <a:off x="9531400" y="2394000"/>
                <a:ext cx="185760" cy="130320"/>
              </p14:xfrm>
            </p:contentPart>
          </mc:Choice>
          <mc:Fallback xmlns=""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5B53A210-C24E-48CB-81A9-07B9AB6D5627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9513400" y="2376360"/>
                  <a:ext cx="221400" cy="165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86DE576F-D188-4DD4-838F-808C75BE821D}"/>
                    </a:ext>
                  </a:extLst>
                </p14:cNvPr>
                <p14:cNvContentPartPr/>
                <p14:nvPr/>
              </p14:nvContentPartPr>
              <p14:xfrm>
                <a:off x="9410440" y="2357640"/>
                <a:ext cx="251280" cy="320760"/>
              </p14:xfrm>
            </p:contentPart>
          </mc:Choice>
          <mc:Fallback xmlns=""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86DE576F-D188-4DD4-838F-808C75BE821D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9392800" y="2339640"/>
                  <a:ext cx="286920" cy="3564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EFB0490C-49FA-476D-AA53-F79A2B47AF73}"/>
              </a:ext>
            </a:extLst>
          </p:cNvPr>
          <p:cNvGrpSpPr/>
          <p:nvPr/>
        </p:nvGrpSpPr>
        <p:grpSpPr>
          <a:xfrm>
            <a:off x="10166800" y="2394360"/>
            <a:ext cx="895320" cy="656280"/>
            <a:chOff x="10166800" y="2394360"/>
            <a:chExt cx="895320" cy="656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9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DB60D4C3-5F37-4F88-B83C-DDE0CF6366A2}"/>
                    </a:ext>
                  </a:extLst>
                </p14:cNvPr>
                <p14:cNvContentPartPr/>
                <p14:nvPr/>
              </p14:nvContentPartPr>
              <p14:xfrm>
                <a:off x="10166800" y="2821680"/>
                <a:ext cx="168480" cy="228960"/>
              </p14:xfrm>
            </p:contentPart>
          </mc:Choice>
          <mc:Fallback xmlns=""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DB60D4C3-5F37-4F88-B83C-DDE0CF6366A2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10148800" y="2804040"/>
                  <a:ext cx="204120" cy="264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1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A977C7AE-91B0-4EDC-8CA2-29A05D29F467}"/>
                    </a:ext>
                  </a:extLst>
                </p14:cNvPr>
                <p14:cNvContentPartPr/>
                <p14:nvPr/>
              </p14:nvContentPartPr>
              <p14:xfrm>
                <a:off x="10379200" y="2703240"/>
                <a:ext cx="141120" cy="259920"/>
              </p14:xfrm>
            </p:contentPart>
          </mc:Choice>
          <mc:Fallback xmlns=""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A977C7AE-91B0-4EDC-8CA2-29A05D29F467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10361200" y="2685240"/>
                  <a:ext cx="176760" cy="29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3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88A9839C-AF52-4EA1-8E24-4725E8289B90}"/>
                    </a:ext>
                  </a:extLst>
                </p14:cNvPr>
                <p14:cNvContentPartPr/>
                <p14:nvPr/>
              </p14:nvContentPartPr>
              <p14:xfrm>
                <a:off x="10546240" y="2622600"/>
                <a:ext cx="157320" cy="237600"/>
              </p14:xfrm>
            </p:contentPart>
          </mc:Choice>
          <mc:Fallback xmlns=""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88A9839C-AF52-4EA1-8E24-4725E8289B90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10528240" y="2604600"/>
                  <a:ext cx="192960" cy="27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5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1C44117B-6B9F-4492-988B-91745C2D041D}"/>
                    </a:ext>
                  </a:extLst>
                </p14:cNvPr>
                <p14:cNvContentPartPr/>
                <p14:nvPr/>
              </p14:nvContentPartPr>
              <p14:xfrm>
                <a:off x="10747120" y="2576520"/>
                <a:ext cx="137160" cy="183600"/>
              </p14:xfrm>
            </p:contentPart>
          </mc:Choice>
          <mc:Fallback xmlns=""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1C44117B-6B9F-4492-988B-91745C2D041D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10729120" y="2558520"/>
                  <a:ext cx="172800" cy="21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7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A9D64056-23B6-4432-9266-155FC7ACBDC7}"/>
                    </a:ext>
                  </a:extLst>
                </p14:cNvPr>
                <p14:cNvContentPartPr/>
                <p14:nvPr/>
              </p14:nvContentPartPr>
              <p14:xfrm>
                <a:off x="10748560" y="2656800"/>
                <a:ext cx="55800" cy="58680"/>
              </p14:xfrm>
            </p:contentPart>
          </mc:Choice>
          <mc:Fallback xmlns=""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A9D64056-23B6-4432-9266-155FC7ACBDC7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10730920" y="2638800"/>
                  <a:ext cx="91440" cy="94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9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8B62116E-801C-43DE-9531-9CA634047253}"/>
                    </a:ext>
                  </a:extLst>
                </p14:cNvPr>
                <p14:cNvContentPartPr/>
                <p14:nvPr/>
              </p14:nvContentPartPr>
              <p14:xfrm>
                <a:off x="10954840" y="2394360"/>
                <a:ext cx="107280" cy="64800"/>
              </p14:xfrm>
            </p:contentPart>
          </mc:Choice>
          <mc:Fallback xmlns=""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8B62116E-801C-43DE-9531-9CA634047253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10936840" y="2376720"/>
                  <a:ext cx="142920" cy="100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1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0239DD26-5EDB-42C9-BF93-2C7D767A8C03}"/>
                    </a:ext>
                  </a:extLst>
                </p14:cNvPr>
                <p14:cNvContentPartPr/>
                <p14:nvPr/>
              </p14:nvContentPartPr>
              <p14:xfrm>
                <a:off x="10996600" y="2456280"/>
                <a:ext cx="55800" cy="191160"/>
              </p14:xfrm>
            </p:contentPart>
          </mc:Choice>
          <mc:Fallback xmlns=""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0239DD26-5EDB-42C9-BF93-2C7D767A8C03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10978600" y="2438640"/>
                  <a:ext cx="91440" cy="2268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9362744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F9E1E-50BD-41F3-B5FF-94AFF2B7C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Decision procedure for full EUF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A49108-2C6E-48C0-A224-88B0F6A19E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120640" cy="46672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Idea: </a:t>
            </a:r>
          </a:p>
          <a:p>
            <a:r>
              <a:rPr lang="en-US" dirty="0"/>
              <a:t>Maintain equivalence classes of variables</a:t>
            </a:r>
          </a:p>
          <a:p>
            <a:r>
              <a:rPr lang="en-US" dirty="0"/>
              <a:t>Merge equivalence classes related by equalities</a:t>
            </a:r>
          </a:p>
          <a:p>
            <a:r>
              <a:rPr lang="en-US" dirty="0">
                <a:solidFill>
                  <a:srgbClr val="FF0000"/>
                </a:solidFill>
              </a:rPr>
              <a:t>Propagate congruences implied by merging</a:t>
            </a:r>
          </a:p>
          <a:p>
            <a:r>
              <a:rPr lang="en-US" dirty="0"/>
              <a:t>UNSAT if </a:t>
            </a:r>
            <a:r>
              <a:rPr lang="en-US" dirty="0" err="1"/>
              <a:t>disequality</a:t>
            </a:r>
            <a:r>
              <a:rPr lang="en-US" dirty="0"/>
              <a:t> is in the same class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103C11F-D815-45C4-98EA-34BED95569CC}"/>
                  </a:ext>
                </a:extLst>
              </p:cNvPr>
              <p:cNvSpPr txBox="1"/>
              <p:nvPr/>
            </p:nvSpPr>
            <p:spPr>
              <a:xfrm>
                <a:off x="6456680" y="1960880"/>
                <a:ext cx="522224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        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103C11F-D815-45C4-98EA-34BED95569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6680" y="1960880"/>
                <a:ext cx="5222240" cy="400110"/>
              </a:xfrm>
              <a:prstGeom prst="rect">
                <a:avLst/>
              </a:prstGeom>
              <a:blipFill>
                <a:blip r:embed="rId2"/>
                <a:stretch>
                  <a:fillRect l="-467" b="-153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400119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F9E1E-50BD-41F3-B5FF-94AFF2B7C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Decision procedure for full EUF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A49108-2C6E-48C0-A224-88B0F6A19E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120640" cy="46672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Idea: </a:t>
            </a:r>
          </a:p>
          <a:p>
            <a:r>
              <a:rPr lang="en-US" dirty="0"/>
              <a:t>Maintain equivalence classes of variables</a:t>
            </a:r>
          </a:p>
          <a:p>
            <a:r>
              <a:rPr lang="en-US" dirty="0"/>
              <a:t>Merge equivalence classes related by equalities</a:t>
            </a:r>
          </a:p>
          <a:p>
            <a:r>
              <a:rPr lang="en-US" dirty="0">
                <a:solidFill>
                  <a:srgbClr val="FF0000"/>
                </a:solidFill>
              </a:rPr>
              <a:t>Propagate congruences implied by merging</a:t>
            </a:r>
          </a:p>
          <a:p>
            <a:r>
              <a:rPr lang="en-US" dirty="0"/>
              <a:t>UNSAT if </a:t>
            </a:r>
            <a:r>
              <a:rPr lang="en-US" dirty="0" err="1"/>
              <a:t>disequality</a:t>
            </a:r>
            <a:r>
              <a:rPr lang="en-US" dirty="0"/>
              <a:t> is in the same class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103C11F-D815-45C4-98EA-34BED95569CC}"/>
                  </a:ext>
                </a:extLst>
              </p:cNvPr>
              <p:cNvSpPr txBox="1"/>
              <p:nvPr/>
            </p:nvSpPr>
            <p:spPr>
              <a:xfrm>
                <a:off x="6456680" y="1960880"/>
                <a:ext cx="522224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        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103C11F-D815-45C4-98EA-34BED95569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6680" y="1960880"/>
                <a:ext cx="5222240" cy="400110"/>
              </a:xfrm>
              <a:prstGeom prst="rect">
                <a:avLst/>
              </a:prstGeom>
              <a:blipFill>
                <a:blip r:embed="rId2"/>
                <a:stretch>
                  <a:fillRect l="-467" b="-153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3" name="Group 42">
            <a:extLst>
              <a:ext uri="{FF2B5EF4-FFF2-40B4-BE49-F238E27FC236}">
                <a16:creationId xmlns:a16="http://schemas.microsoft.com/office/drawing/2014/main" id="{CAE689A0-A2AF-48AF-B424-07CF66F31E3D}"/>
              </a:ext>
            </a:extLst>
          </p:cNvPr>
          <p:cNvGrpSpPr/>
          <p:nvPr/>
        </p:nvGrpSpPr>
        <p:grpSpPr>
          <a:xfrm>
            <a:off x="7902400" y="2455200"/>
            <a:ext cx="3378960" cy="3858480"/>
            <a:chOff x="7902400" y="2455200"/>
            <a:chExt cx="3378960" cy="38584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F7A14418-58AB-4630-8DED-8D603A61078F}"/>
                    </a:ext>
                  </a:extLst>
                </p14:cNvPr>
                <p14:cNvContentPartPr/>
                <p14:nvPr/>
              </p14:nvContentPartPr>
              <p14:xfrm>
                <a:off x="7902400" y="5238000"/>
                <a:ext cx="711360" cy="75096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F7A14418-58AB-4630-8DED-8D603A61078F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7884400" y="5220000"/>
                  <a:ext cx="747000" cy="786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9A435A8B-FBEC-4166-B407-84C8E706A63A}"/>
                    </a:ext>
                  </a:extLst>
                </p14:cNvPr>
                <p14:cNvContentPartPr/>
                <p14:nvPr/>
              </p14:nvContentPartPr>
              <p14:xfrm>
                <a:off x="8178520" y="5551200"/>
                <a:ext cx="162360" cy="253800"/>
              </p14:xfrm>
            </p:contentPart>
          </mc:Choice>
          <mc:Fallback xmlns=""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9A435A8B-FBEC-4166-B407-84C8E706A63A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8160880" y="5533200"/>
                  <a:ext cx="198000" cy="289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7B809BDD-B391-477F-88CC-28BFE6C9B418}"/>
                    </a:ext>
                  </a:extLst>
                </p14:cNvPr>
                <p14:cNvContentPartPr/>
                <p14:nvPr/>
              </p14:nvContentPartPr>
              <p14:xfrm>
                <a:off x="9362920" y="5120280"/>
                <a:ext cx="612720" cy="755640"/>
              </p14:xfrm>
            </p:contentPart>
          </mc:Choice>
          <mc:Fallback xmlns=""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7B809BDD-B391-477F-88CC-28BFE6C9B418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9344920" y="5102640"/>
                  <a:ext cx="648360" cy="791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E65241FE-8ED1-4D3F-9518-222CA68CFEF1}"/>
                    </a:ext>
                  </a:extLst>
                </p14:cNvPr>
                <p14:cNvContentPartPr/>
                <p14:nvPr/>
              </p14:nvContentPartPr>
              <p14:xfrm>
                <a:off x="9561280" y="5397840"/>
                <a:ext cx="187560" cy="418320"/>
              </p14:xfrm>
            </p:contentPart>
          </mc:Choice>
          <mc:Fallback xmlns=""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E65241FE-8ED1-4D3F-9518-222CA68CFEF1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9543640" y="5379840"/>
                  <a:ext cx="223200" cy="453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03450025-9F0B-4B20-80C5-1ADEC9A8C44D}"/>
                    </a:ext>
                  </a:extLst>
                </p14:cNvPr>
                <p14:cNvContentPartPr/>
                <p14:nvPr/>
              </p14:nvContentPartPr>
              <p14:xfrm>
                <a:off x="8744800" y="3881880"/>
                <a:ext cx="135360" cy="430200"/>
              </p14:xfrm>
            </p:contentPart>
          </mc:Choice>
          <mc:Fallback xmlns=""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03450025-9F0B-4B20-80C5-1ADEC9A8C44D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8727160" y="3864240"/>
                  <a:ext cx="171000" cy="465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1BFEF9AC-938C-402B-8E1D-53BE109146F2}"/>
                    </a:ext>
                  </a:extLst>
                </p14:cNvPr>
                <p14:cNvContentPartPr/>
                <p14:nvPr/>
              </p14:nvContentPartPr>
              <p14:xfrm>
                <a:off x="8698000" y="4134240"/>
                <a:ext cx="170280" cy="96120"/>
              </p14:xfrm>
            </p:contentPart>
          </mc:Choice>
          <mc:Fallback xmlns=""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1BFEF9AC-938C-402B-8E1D-53BE109146F2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8680000" y="4116240"/>
                  <a:ext cx="205920" cy="13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7ECEA6C4-5E35-4480-83F8-E413436070D0}"/>
                    </a:ext>
                  </a:extLst>
                </p14:cNvPr>
                <p14:cNvContentPartPr/>
                <p14:nvPr/>
              </p14:nvContentPartPr>
              <p14:xfrm>
                <a:off x="8315680" y="4368240"/>
                <a:ext cx="453240" cy="72396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7ECEA6C4-5E35-4480-83F8-E413436070D0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8297680" y="4350600"/>
                  <a:ext cx="488880" cy="75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B9D5FBE2-750B-44E0-83A1-AC2A01BDFBCA}"/>
                    </a:ext>
                  </a:extLst>
                </p14:cNvPr>
                <p14:cNvContentPartPr/>
                <p14:nvPr/>
              </p14:nvContentPartPr>
              <p14:xfrm>
                <a:off x="8221360" y="5014440"/>
                <a:ext cx="83160" cy="178560"/>
              </p14:xfrm>
            </p:contentPart>
          </mc:Choice>
          <mc:Fallback xmlns=""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B9D5FBE2-750B-44E0-83A1-AC2A01BDFBCA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8203360" y="4996440"/>
                  <a:ext cx="118800" cy="21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F8BEDD28-B7A5-4639-A9CD-7D05B85BF94C}"/>
                    </a:ext>
                  </a:extLst>
                </p14:cNvPr>
                <p14:cNvContentPartPr/>
                <p14:nvPr/>
              </p14:nvContentPartPr>
              <p14:xfrm>
                <a:off x="8904280" y="4363560"/>
                <a:ext cx="624240" cy="566640"/>
              </p14:xfrm>
            </p:contentPart>
          </mc:Choice>
          <mc:Fallback xmlns=""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F8BEDD28-B7A5-4639-A9CD-7D05B85BF94C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8886280" y="4345920"/>
                  <a:ext cx="659880" cy="602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39C1EE4B-21B4-4BBD-825D-269AA267D77E}"/>
                    </a:ext>
                  </a:extLst>
                </p14:cNvPr>
                <p14:cNvContentPartPr/>
                <p14:nvPr/>
              </p14:nvContentPartPr>
              <p14:xfrm>
                <a:off x="9393160" y="4825440"/>
                <a:ext cx="205200" cy="157680"/>
              </p14:xfrm>
            </p:contentPart>
          </mc:Choice>
          <mc:Fallback xmlns=""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39C1EE4B-21B4-4BBD-825D-269AA267D77E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9375160" y="4807440"/>
                  <a:ext cx="240840" cy="193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B01E5D8E-9D61-4459-979D-7F071449C396}"/>
                    </a:ext>
                  </a:extLst>
                </p14:cNvPr>
                <p14:cNvContentPartPr/>
                <p14:nvPr/>
              </p14:nvContentPartPr>
              <p14:xfrm>
                <a:off x="9996160" y="2589120"/>
                <a:ext cx="172080" cy="441720"/>
              </p14:xfrm>
            </p:contentPart>
          </mc:Choice>
          <mc:Fallback xmlns=""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B01E5D8E-9D61-4459-979D-7F071449C396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9978520" y="2571480"/>
                  <a:ext cx="207720" cy="47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9E1229D6-E76F-424C-B715-4AEB316697B2}"/>
                    </a:ext>
                  </a:extLst>
                </p14:cNvPr>
                <p14:cNvContentPartPr/>
                <p14:nvPr/>
              </p14:nvContentPartPr>
              <p14:xfrm>
                <a:off x="9965920" y="2845800"/>
                <a:ext cx="186120" cy="154080"/>
              </p14:xfrm>
            </p:contentPart>
          </mc:Choice>
          <mc:Fallback xmlns=""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9E1229D6-E76F-424C-B715-4AEB316697B2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9948280" y="2827800"/>
                  <a:ext cx="221760" cy="189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2CA949A5-53C0-4BBF-8A5E-EA24EB56EDEB}"/>
                    </a:ext>
                  </a:extLst>
                </p14:cNvPr>
                <p14:cNvContentPartPr/>
                <p14:nvPr/>
              </p14:nvContentPartPr>
              <p14:xfrm>
                <a:off x="9075640" y="3083040"/>
                <a:ext cx="727200" cy="74124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2CA949A5-53C0-4BBF-8A5E-EA24EB56EDEB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9057640" y="3065400"/>
                  <a:ext cx="762840" cy="77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4DB785F3-830F-4A0F-A541-DF4B0F1CD822}"/>
                    </a:ext>
                  </a:extLst>
                </p14:cNvPr>
                <p14:cNvContentPartPr/>
                <p14:nvPr/>
              </p14:nvContentPartPr>
              <p14:xfrm>
                <a:off x="8959720" y="3702960"/>
                <a:ext cx="179640" cy="185400"/>
              </p14:xfrm>
            </p:contentPart>
          </mc:Choice>
          <mc:Fallback xmlns=""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4DB785F3-830F-4A0F-A541-DF4B0F1CD822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8942080" y="3684960"/>
                  <a:ext cx="215280" cy="22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1BC75DC9-8431-4879-AD4A-46AD86E52F49}"/>
                    </a:ext>
                  </a:extLst>
                </p14:cNvPr>
                <p14:cNvContentPartPr/>
                <p14:nvPr/>
              </p14:nvContentPartPr>
              <p14:xfrm>
                <a:off x="9864400" y="2864160"/>
                <a:ext cx="14760" cy="2880"/>
              </p14:xfrm>
            </p:contentPart>
          </mc:Choice>
          <mc:Fallback xmlns=""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1BC75DC9-8431-4879-AD4A-46AD86E52F49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9846760" y="2846520"/>
                  <a:ext cx="50400" cy="3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2ADBE796-103F-4CFF-B2BD-C85DF24DBC5E}"/>
                    </a:ext>
                  </a:extLst>
                </p14:cNvPr>
                <p14:cNvContentPartPr/>
                <p14:nvPr/>
              </p14:nvContentPartPr>
              <p14:xfrm>
                <a:off x="8716360" y="3065040"/>
                <a:ext cx="2565000" cy="3248640"/>
              </p14:xfrm>
            </p:contentPart>
          </mc:Choice>
          <mc:Fallback xmlns=""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2ADBE796-103F-4CFF-B2BD-C85DF24DBC5E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8698720" y="3047040"/>
                  <a:ext cx="2600640" cy="328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B387DA92-A018-4DC2-AE58-EE3E7FEA18E9}"/>
                    </a:ext>
                  </a:extLst>
                </p14:cNvPr>
                <p14:cNvContentPartPr/>
                <p14:nvPr/>
              </p14:nvContentPartPr>
              <p14:xfrm>
                <a:off x="8647960" y="5781600"/>
                <a:ext cx="178560" cy="258480"/>
              </p14:xfrm>
            </p:contentPart>
          </mc:Choice>
          <mc:Fallback xmlns=""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B387DA92-A018-4DC2-AE58-EE3E7FEA18E9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8630320" y="5763960"/>
                  <a:ext cx="214200" cy="29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D84ABDBD-D011-4AC5-AE76-B646FA17508D}"/>
                    </a:ext>
                  </a:extLst>
                </p14:cNvPr>
                <p14:cNvContentPartPr/>
                <p14:nvPr/>
              </p14:nvContentPartPr>
              <p14:xfrm>
                <a:off x="8613400" y="3793320"/>
                <a:ext cx="470160" cy="530280"/>
              </p14:xfrm>
            </p:contentPart>
          </mc:Choice>
          <mc:Fallback xmlns=""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D84ABDBD-D011-4AC5-AE76-B646FA17508D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8595400" y="3775320"/>
                  <a:ext cx="505800" cy="565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9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2F918017-383D-4C18-B7E8-1710ABE05C8F}"/>
                    </a:ext>
                  </a:extLst>
                </p14:cNvPr>
                <p14:cNvContentPartPr/>
                <p14:nvPr/>
              </p14:nvContentPartPr>
              <p14:xfrm>
                <a:off x="9785920" y="2455200"/>
                <a:ext cx="551880" cy="696960"/>
              </p14:xfrm>
            </p:contentPart>
          </mc:Choice>
          <mc:Fallback xmlns=""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2F918017-383D-4C18-B7E8-1710ABE05C8F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9768280" y="2437560"/>
                  <a:ext cx="587520" cy="7326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1384425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F9E1E-50BD-41F3-B5FF-94AFF2B7C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Decision procedure for full EUF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A49108-2C6E-48C0-A224-88B0F6A19E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120640" cy="46672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Idea: </a:t>
            </a:r>
          </a:p>
          <a:p>
            <a:r>
              <a:rPr lang="en-US" dirty="0"/>
              <a:t>Maintain equivalence classes of variables</a:t>
            </a:r>
          </a:p>
          <a:p>
            <a:r>
              <a:rPr lang="en-US" dirty="0"/>
              <a:t>Merge equivalence classes related by equalities</a:t>
            </a:r>
          </a:p>
          <a:p>
            <a:r>
              <a:rPr lang="en-US" dirty="0">
                <a:solidFill>
                  <a:srgbClr val="FF0000"/>
                </a:solidFill>
              </a:rPr>
              <a:t>Propagate congruences implied by merging</a:t>
            </a:r>
          </a:p>
          <a:p>
            <a:r>
              <a:rPr lang="en-US" dirty="0"/>
              <a:t>UNSAT if </a:t>
            </a:r>
            <a:r>
              <a:rPr lang="en-US" dirty="0" err="1"/>
              <a:t>disequality</a:t>
            </a:r>
            <a:r>
              <a:rPr lang="en-US" dirty="0"/>
              <a:t> is in the same class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103C11F-D815-45C4-98EA-34BED95569CC}"/>
                  </a:ext>
                </a:extLst>
              </p:cNvPr>
              <p:cNvSpPr txBox="1"/>
              <p:nvPr/>
            </p:nvSpPr>
            <p:spPr>
              <a:xfrm>
                <a:off x="6456680" y="1960880"/>
                <a:ext cx="522224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        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103C11F-D815-45C4-98EA-34BED95569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6680" y="1960880"/>
                <a:ext cx="5222240" cy="400110"/>
              </a:xfrm>
              <a:prstGeom prst="rect">
                <a:avLst/>
              </a:prstGeom>
              <a:blipFill>
                <a:blip r:embed="rId2"/>
                <a:stretch>
                  <a:fillRect l="-467" b="-153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3" name="Group 42">
            <a:extLst>
              <a:ext uri="{FF2B5EF4-FFF2-40B4-BE49-F238E27FC236}">
                <a16:creationId xmlns:a16="http://schemas.microsoft.com/office/drawing/2014/main" id="{CAE689A0-A2AF-48AF-B424-07CF66F31E3D}"/>
              </a:ext>
            </a:extLst>
          </p:cNvPr>
          <p:cNvGrpSpPr/>
          <p:nvPr/>
        </p:nvGrpSpPr>
        <p:grpSpPr>
          <a:xfrm>
            <a:off x="7902400" y="2455200"/>
            <a:ext cx="3378960" cy="3858480"/>
            <a:chOff x="7902400" y="2455200"/>
            <a:chExt cx="3378960" cy="38584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F7A14418-58AB-4630-8DED-8D603A61078F}"/>
                    </a:ext>
                  </a:extLst>
                </p14:cNvPr>
                <p14:cNvContentPartPr/>
                <p14:nvPr/>
              </p14:nvContentPartPr>
              <p14:xfrm>
                <a:off x="7902400" y="5238000"/>
                <a:ext cx="711360" cy="75096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F7A14418-58AB-4630-8DED-8D603A61078F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7884400" y="5220000"/>
                  <a:ext cx="747000" cy="786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9A435A8B-FBEC-4166-B407-84C8E706A63A}"/>
                    </a:ext>
                  </a:extLst>
                </p14:cNvPr>
                <p14:cNvContentPartPr/>
                <p14:nvPr/>
              </p14:nvContentPartPr>
              <p14:xfrm>
                <a:off x="8178520" y="5551200"/>
                <a:ext cx="162360" cy="253800"/>
              </p14:xfrm>
            </p:contentPart>
          </mc:Choice>
          <mc:Fallback xmlns=""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9A435A8B-FBEC-4166-B407-84C8E706A63A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8160880" y="5533200"/>
                  <a:ext cx="198000" cy="289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7B809BDD-B391-477F-88CC-28BFE6C9B418}"/>
                    </a:ext>
                  </a:extLst>
                </p14:cNvPr>
                <p14:cNvContentPartPr/>
                <p14:nvPr/>
              </p14:nvContentPartPr>
              <p14:xfrm>
                <a:off x="9362920" y="5120280"/>
                <a:ext cx="612720" cy="755640"/>
              </p14:xfrm>
            </p:contentPart>
          </mc:Choice>
          <mc:Fallback xmlns=""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7B809BDD-B391-477F-88CC-28BFE6C9B418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9344920" y="5102640"/>
                  <a:ext cx="648360" cy="791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E65241FE-8ED1-4D3F-9518-222CA68CFEF1}"/>
                    </a:ext>
                  </a:extLst>
                </p14:cNvPr>
                <p14:cNvContentPartPr/>
                <p14:nvPr/>
              </p14:nvContentPartPr>
              <p14:xfrm>
                <a:off x="9561280" y="5397840"/>
                <a:ext cx="187560" cy="418320"/>
              </p14:xfrm>
            </p:contentPart>
          </mc:Choice>
          <mc:Fallback xmlns=""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E65241FE-8ED1-4D3F-9518-222CA68CFEF1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9543640" y="5379840"/>
                  <a:ext cx="223200" cy="453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03450025-9F0B-4B20-80C5-1ADEC9A8C44D}"/>
                    </a:ext>
                  </a:extLst>
                </p14:cNvPr>
                <p14:cNvContentPartPr/>
                <p14:nvPr/>
              </p14:nvContentPartPr>
              <p14:xfrm>
                <a:off x="8744800" y="3881880"/>
                <a:ext cx="135360" cy="430200"/>
              </p14:xfrm>
            </p:contentPart>
          </mc:Choice>
          <mc:Fallback xmlns=""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03450025-9F0B-4B20-80C5-1ADEC9A8C44D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8727160" y="3864240"/>
                  <a:ext cx="171000" cy="465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1BFEF9AC-938C-402B-8E1D-53BE109146F2}"/>
                    </a:ext>
                  </a:extLst>
                </p14:cNvPr>
                <p14:cNvContentPartPr/>
                <p14:nvPr/>
              </p14:nvContentPartPr>
              <p14:xfrm>
                <a:off x="8698000" y="4134240"/>
                <a:ext cx="170280" cy="96120"/>
              </p14:xfrm>
            </p:contentPart>
          </mc:Choice>
          <mc:Fallback xmlns=""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1BFEF9AC-938C-402B-8E1D-53BE109146F2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8680000" y="4116240"/>
                  <a:ext cx="205920" cy="13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7ECEA6C4-5E35-4480-83F8-E413436070D0}"/>
                    </a:ext>
                  </a:extLst>
                </p14:cNvPr>
                <p14:cNvContentPartPr/>
                <p14:nvPr/>
              </p14:nvContentPartPr>
              <p14:xfrm>
                <a:off x="8315680" y="4368240"/>
                <a:ext cx="453240" cy="72396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7ECEA6C4-5E35-4480-83F8-E413436070D0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8297680" y="4350600"/>
                  <a:ext cx="488880" cy="75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B9D5FBE2-750B-44E0-83A1-AC2A01BDFBCA}"/>
                    </a:ext>
                  </a:extLst>
                </p14:cNvPr>
                <p14:cNvContentPartPr/>
                <p14:nvPr/>
              </p14:nvContentPartPr>
              <p14:xfrm>
                <a:off x="8221360" y="5014440"/>
                <a:ext cx="83160" cy="178560"/>
              </p14:xfrm>
            </p:contentPart>
          </mc:Choice>
          <mc:Fallback xmlns=""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B9D5FBE2-750B-44E0-83A1-AC2A01BDFBCA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8203360" y="4996440"/>
                  <a:ext cx="118800" cy="21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F8BEDD28-B7A5-4639-A9CD-7D05B85BF94C}"/>
                    </a:ext>
                  </a:extLst>
                </p14:cNvPr>
                <p14:cNvContentPartPr/>
                <p14:nvPr/>
              </p14:nvContentPartPr>
              <p14:xfrm>
                <a:off x="8904280" y="4363560"/>
                <a:ext cx="624240" cy="566640"/>
              </p14:xfrm>
            </p:contentPart>
          </mc:Choice>
          <mc:Fallback xmlns=""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F8BEDD28-B7A5-4639-A9CD-7D05B85BF94C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8886280" y="4345920"/>
                  <a:ext cx="659880" cy="602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39C1EE4B-21B4-4BBD-825D-269AA267D77E}"/>
                    </a:ext>
                  </a:extLst>
                </p14:cNvPr>
                <p14:cNvContentPartPr/>
                <p14:nvPr/>
              </p14:nvContentPartPr>
              <p14:xfrm>
                <a:off x="9393160" y="4825440"/>
                <a:ext cx="205200" cy="157680"/>
              </p14:xfrm>
            </p:contentPart>
          </mc:Choice>
          <mc:Fallback xmlns=""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39C1EE4B-21B4-4BBD-825D-269AA267D77E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9375160" y="4807440"/>
                  <a:ext cx="240840" cy="193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B01E5D8E-9D61-4459-979D-7F071449C396}"/>
                    </a:ext>
                  </a:extLst>
                </p14:cNvPr>
                <p14:cNvContentPartPr/>
                <p14:nvPr/>
              </p14:nvContentPartPr>
              <p14:xfrm>
                <a:off x="9996160" y="2589120"/>
                <a:ext cx="172080" cy="441720"/>
              </p14:xfrm>
            </p:contentPart>
          </mc:Choice>
          <mc:Fallback xmlns=""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B01E5D8E-9D61-4459-979D-7F071449C396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9978520" y="2571480"/>
                  <a:ext cx="207720" cy="47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9E1229D6-E76F-424C-B715-4AEB316697B2}"/>
                    </a:ext>
                  </a:extLst>
                </p14:cNvPr>
                <p14:cNvContentPartPr/>
                <p14:nvPr/>
              </p14:nvContentPartPr>
              <p14:xfrm>
                <a:off x="9965920" y="2845800"/>
                <a:ext cx="186120" cy="154080"/>
              </p14:xfrm>
            </p:contentPart>
          </mc:Choice>
          <mc:Fallback xmlns=""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9E1229D6-E76F-424C-B715-4AEB316697B2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9948280" y="2827800"/>
                  <a:ext cx="221760" cy="189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2CA949A5-53C0-4BBF-8A5E-EA24EB56EDEB}"/>
                    </a:ext>
                  </a:extLst>
                </p14:cNvPr>
                <p14:cNvContentPartPr/>
                <p14:nvPr/>
              </p14:nvContentPartPr>
              <p14:xfrm>
                <a:off x="9075640" y="3083040"/>
                <a:ext cx="727200" cy="74124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2CA949A5-53C0-4BBF-8A5E-EA24EB56EDEB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9057640" y="3065400"/>
                  <a:ext cx="762840" cy="77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4DB785F3-830F-4A0F-A541-DF4B0F1CD822}"/>
                    </a:ext>
                  </a:extLst>
                </p14:cNvPr>
                <p14:cNvContentPartPr/>
                <p14:nvPr/>
              </p14:nvContentPartPr>
              <p14:xfrm>
                <a:off x="8959720" y="3702960"/>
                <a:ext cx="179640" cy="185400"/>
              </p14:xfrm>
            </p:contentPart>
          </mc:Choice>
          <mc:Fallback xmlns=""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4DB785F3-830F-4A0F-A541-DF4B0F1CD822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8942080" y="3684960"/>
                  <a:ext cx="215280" cy="22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1BC75DC9-8431-4879-AD4A-46AD86E52F49}"/>
                    </a:ext>
                  </a:extLst>
                </p14:cNvPr>
                <p14:cNvContentPartPr/>
                <p14:nvPr/>
              </p14:nvContentPartPr>
              <p14:xfrm>
                <a:off x="9864400" y="2864160"/>
                <a:ext cx="14760" cy="2880"/>
              </p14:xfrm>
            </p:contentPart>
          </mc:Choice>
          <mc:Fallback xmlns=""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1BC75DC9-8431-4879-AD4A-46AD86E52F49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9846760" y="2846520"/>
                  <a:ext cx="50400" cy="3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2ADBE796-103F-4CFF-B2BD-C85DF24DBC5E}"/>
                    </a:ext>
                  </a:extLst>
                </p14:cNvPr>
                <p14:cNvContentPartPr/>
                <p14:nvPr/>
              </p14:nvContentPartPr>
              <p14:xfrm>
                <a:off x="8716360" y="3065040"/>
                <a:ext cx="2565000" cy="3248640"/>
              </p14:xfrm>
            </p:contentPart>
          </mc:Choice>
          <mc:Fallback xmlns=""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2ADBE796-103F-4CFF-B2BD-C85DF24DBC5E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8698720" y="3047040"/>
                  <a:ext cx="2600640" cy="328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B387DA92-A018-4DC2-AE58-EE3E7FEA18E9}"/>
                    </a:ext>
                  </a:extLst>
                </p14:cNvPr>
                <p14:cNvContentPartPr/>
                <p14:nvPr/>
              </p14:nvContentPartPr>
              <p14:xfrm>
                <a:off x="8647960" y="5781600"/>
                <a:ext cx="178560" cy="258480"/>
              </p14:xfrm>
            </p:contentPart>
          </mc:Choice>
          <mc:Fallback xmlns=""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B387DA92-A018-4DC2-AE58-EE3E7FEA18E9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8630320" y="5763960"/>
                  <a:ext cx="214200" cy="29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D84ABDBD-D011-4AC5-AE76-B646FA17508D}"/>
                    </a:ext>
                  </a:extLst>
                </p14:cNvPr>
                <p14:cNvContentPartPr/>
                <p14:nvPr/>
              </p14:nvContentPartPr>
              <p14:xfrm>
                <a:off x="8613400" y="3793320"/>
                <a:ext cx="470160" cy="530280"/>
              </p14:xfrm>
            </p:contentPart>
          </mc:Choice>
          <mc:Fallback xmlns=""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D84ABDBD-D011-4AC5-AE76-B646FA17508D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8595400" y="3775320"/>
                  <a:ext cx="505800" cy="565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9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2F918017-383D-4C18-B7E8-1710ABE05C8F}"/>
                    </a:ext>
                  </a:extLst>
                </p14:cNvPr>
                <p14:cNvContentPartPr/>
                <p14:nvPr/>
              </p14:nvContentPartPr>
              <p14:xfrm>
                <a:off x="9785920" y="2455200"/>
                <a:ext cx="551880" cy="696960"/>
              </p14:xfrm>
            </p:contentPart>
          </mc:Choice>
          <mc:Fallback xmlns=""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2F918017-383D-4C18-B7E8-1710ABE05C8F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9768280" y="2437560"/>
                  <a:ext cx="587520" cy="7326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41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DAB34819-D323-4F46-BF21-AF2586D6FE36}"/>
                  </a:ext>
                </a:extLst>
              </p14:cNvPr>
              <p14:cNvContentPartPr/>
              <p14:nvPr/>
            </p14:nvContentPartPr>
            <p14:xfrm>
              <a:off x="7335760" y="3314520"/>
              <a:ext cx="1978200" cy="304020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DAB34819-D323-4F46-BF21-AF2586D6FE36}"/>
                  </a:ext>
                </a:extLst>
              </p:cNvPr>
              <p:cNvPicPr/>
              <p:nvPr/>
            </p:nvPicPr>
            <p:blipFill>
              <a:blip r:embed="rId42"/>
              <a:stretch>
                <a:fillRect/>
              </a:stretch>
            </p:blipFill>
            <p:spPr>
              <a:xfrm>
                <a:off x="7318120" y="3296520"/>
                <a:ext cx="2013840" cy="3075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178108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F9E1E-50BD-41F3-B5FF-94AFF2B7C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Decision procedure for full EUF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A49108-2C6E-48C0-A224-88B0F6A19E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120640" cy="46672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Idea: </a:t>
            </a:r>
          </a:p>
          <a:p>
            <a:r>
              <a:rPr lang="en-US" dirty="0"/>
              <a:t>Maintain equivalence classes of variables</a:t>
            </a:r>
          </a:p>
          <a:p>
            <a:r>
              <a:rPr lang="en-US" dirty="0"/>
              <a:t>Merge equivalence classes related by equalities</a:t>
            </a:r>
          </a:p>
          <a:p>
            <a:r>
              <a:rPr lang="en-US" dirty="0">
                <a:solidFill>
                  <a:srgbClr val="FF0000"/>
                </a:solidFill>
              </a:rPr>
              <a:t>Propagate congruences implied by merging</a:t>
            </a:r>
          </a:p>
          <a:p>
            <a:r>
              <a:rPr lang="en-US" dirty="0"/>
              <a:t>UNSAT if </a:t>
            </a:r>
            <a:r>
              <a:rPr lang="en-US" dirty="0" err="1"/>
              <a:t>disequality</a:t>
            </a:r>
            <a:r>
              <a:rPr lang="en-US" dirty="0"/>
              <a:t> is in the same class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103C11F-D815-45C4-98EA-34BED95569CC}"/>
                  </a:ext>
                </a:extLst>
              </p:cNvPr>
              <p:cNvSpPr txBox="1"/>
              <p:nvPr/>
            </p:nvSpPr>
            <p:spPr>
              <a:xfrm>
                <a:off x="6456680" y="1960880"/>
                <a:ext cx="522224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        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103C11F-D815-45C4-98EA-34BED95569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6680" y="1960880"/>
                <a:ext cx="5222240" cy="400110"/>
              </a:xfrm>
              <a:prstGeom prst="rect">
                <a:avLst/>
              </a:prstGeom>
              <a:blipFill>
                <a:blip r:embed="rId2"/>
                <a:stretch>
                  <a:fillRect l="-467" b="-153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3" name="Group 42">
            <a:extLst>
              <a:ext uri="{FF2B5EF4-FFF2-40B4-BE49-F238E27FC236}">
                <a16:creationId xmlns:a16="http://schemas.microsoft.com/office/drawing/2014/main" id="{CAE689A0-A2AF-48AF-B424-07CF66F31E3D}"/>
              </a:ext>
            </a:extLst>
          </p:cNvPr>
          <p:cNvGrpSpPr/>
          <p:nvPr/>
        </p:nvGrpSpPr>
        <p:grpSpPr>
          <a:xfrm>
            <a:off x="7902400" y="2455200"/>
            <a:ext cx="3378960" cy="3858480"/>
            <a:chOff x="7902400" y="2455200"/>
            <a:chExt cx="3378960" cy="38584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F7A14418-58AB-4630-8DED-8D603A61078F}"/>
                    </a:ext>
                  </a:extLst>
                </p14:cNvPr>
                <p14:cNvContentPartPr/>
                <p14:nvPr/>
              </p14:nvContentPartPr>
              <p14:xfrm>
                <a:off x="7902400" y="5238000"/>
                <a:ext cx="711360" cy="75096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F7A14418-58AB-4630-8DED-8D603A61078F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7884400" y="5220000"/>
                  <a:ext cx="747000" cy="786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9A435A8B-FBEC-4166-B407-84C8E706A63A}"/>
                    </a:ext>
                  </a:extLst>
                </p14:cNvPr>
                <p14:cNvContentPartPr/>
                <p14:nvPr/>
              </p14:nvContentPartPr>
              <p14:xfrm>
                <a:off x="8178520" y="5551200"/>
                <a:ext cx="162360" cy="253800"/>
              </p14:xfrm>
            </p:contentPart>
          </mc:Choice>
          <mc:Fallback xmlns=""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9A435A8B-FBEC-4166-B407-84C8E706A63A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8160880" y="5533200"/>
                  <a:ext cx="198000" cy="289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7B809BDD-B391-477F-88CC-28BFE6C9B418}"/>
                    </a:ext>
                  </a:extLst>
                </p14:cNvPr>
                <p14:cNvContentPartPr/>
                <p14:nvPr/>
              </p14:nvContentPartPr>
              <p14:xfrm>
                <a:off x="9362920" y="5120280"/>
                <a:ext cx="612720" cy="755640"/>
              </p14:xfrm>
            </p:contentPart>
          </mc:Choice>
          <mc:Fallback xmlns=""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7B809BDD-B391-477F-88CC-28BFE6C9B418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9344920" y="5102640"/>
                  <a:ext cx="648360" cy="791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E65241FE-8ED1-4D3F-9518-222CA68CFEF1}"/>
                    </a:ext>
                  </a:extLst>
                </p14:cNvPr>
                <p14:cNvContentPartPr/>
                <p14:nvPr/>
              </p14:nvContentPartPr>
              <p14:xfrm>
                <a:off x="9561280" y="5397840"/>
                <a:ext cx="187560" cy="418320"/>
              </p14:xfrm>
            </p:contentPart>
          </mc:Choice>
          <mc:Fallback xmlns=""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E65241FE-8ED1-4D3F-9518-222CA68CFEF1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9543640" y="5379840"/>
                  <a:ext cx="223200" cy="453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03450025-9F0B-4B20-80C5-1ADEC9A8C44D}"/>
                    </a:ext>
                  </a:extLst>
                </p14:cNvPr>
                <p14:cNvContentPartPr/>
                <p14:nvPr/>
              </p14:nvContentPartPr>
              <p14:xfrm>
                <a:off x="8744800" y="3881880"/>
                <a:ext cx="135360" cy="430200"/>
              </p14:xfrm>
            </p:contentPart>
          </mc:Choice>
          <mc:Fallback xmlns=""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03450025-9F0B-4B20-80C5-1ADEC9A8C44D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8727160" y="3864240"/>
                  <a:ext cx="171000" cy="465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1BFEF9AC-938C-402B-8E1D-53BE109146F2}"/>
                    </a:ext>
                  </a:extLst>
                </p14:cNvPr>
                <p14:cNvContentPartPr/>
                <p14:nvPr/>
              </p14:nvContentPartPr>
              <p14:xfrm>
                <a:off x="8698000" y="4134240"/>
                <a:ext cx="170280" cy="96120"/>
              </p14:xfrm>
            </p:contentPart>
          </mc:Choice>
          <mc:Fallback xmlns=""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1BFEF9AC-938C-402B-8E1D-53BE109146F2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8680000" y="4116240"/>
                  <a:ext cx="205920" cy="13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7ECEA6C4-5E35-4480-83F8-E413436070D0}"/>
                    </a:ext>
                  </a:extLst>
                </p14:cNvPr>
                <p14:cNvContentPartPr/>
                <p14:nvPr/>
              </p14:nvContentPartPr>
              <p14:xfrm>
                <a:off x="8315680" y="4368240"/>
                <a:ext cx="453240" cy="72396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7ECEA6C4-5E35-4480-83F8-E413436070D0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8297680" y="4350600"/>
                  <a:ext cx="488880" cy="75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B9D5FBE2-750B-44E0-83A1-AC2A01BDFBCA}"/>
                    </a:ext>
                  </a:extLst>
                </p14:cNvPr>
                <p14:cNvContentPartPr/>
                <p14:nvPr/>
              </p14:nvContentPartPr>
              <p14:xfrm>
                <a:off x="8221360" y="5014440"/>
                <a:ext cx="83160" cy="178560"/>
              </p14:xfrm>
            </p:contentPart>
          </mc:Choice>
          <mc:Fallback xmlns=""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B9D5FBE2-750B-44E0-83A1-AC2A01BDFBCA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8203360" y="4996440"/>
                  <a:ext cx="118800" cy="21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F8BEDD28-B7A5-4639-A9CD-7D05B85BF94C}"/>
                    </a:ext>
                  </a:extLst>
                </p14:cNvPr>
                <p14:cNvContentPartPr/>
                <p14:nvPr/>
              </p14:nvContentPartPr>
              <p14:xfrm>
                <a:off x="8904280" y="4363560"/>
                <a:ext cx="624240" cy="566640"/>
              </p14:xfrm>
            </p:contentPart>
          </mc:Choice>
          <mc:Fallback xmlns=""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F8BEDD28-B7A5-4639-A9CD-7D05B85BF94C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8886280" y="4345920"/>
                  <a:ext cx="659880" cy="602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39C1EE4B-21B4-4BBD-825D-269AA267D77E}"/>
                    </a:ext>
                  </a:extLst>
                </p14:cNvPr>
                <p14:cNvContentPartPr/>
                <p14:nvPr/>
              </p14:nvContentPartPr>
              <p14:xfrm>
                <a:off x="9393160" y="4825440"/>
                <a:ext cx="205200" cy="157680"/>
              </p14:xfrm>
            </p:contentPart>
          </mc:Choice>
          <mc:Fallback xmlns=""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39C1EE4B-21B4-4BBD-825D-269AA267D77E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9375160" y="4807440"/>
                  <a:ext cx="240840" cy="193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B01E5D8E-9D61-4459-979D-7F071449C396}"/>
                    </a:ext>
                  </a:extLst>
                </p14:cNvPr>
                <p14:cNvContentPartPr/>
                <p14:nvPr/>
              </p14:nvContentPartPr>
              <p14:xfrm>
                <a:off x="9996160" y="2589120"/>
                <a:ext cx="172080" cy="441720"/>
              </p14:xfrm>
            </p:contentPart>
          </mc:Choice>
          <mc:Fallback xmlns=""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B01E5D8E-9D61-4459-979D-7F071449C396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9978520" y="2571480"/>
                  <a:ext cx="207720" cy="47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9E1229D6-E76F-424C-B715-4AEB316697B2}"/>
                    </a:ext>
                  </a:extLst>
                </p14:cNvPr>
                <p14:cNvContentPartPr/>
                <p14:nvPr/>
              </p14:nvContentPartPr>
              <p14:xfrm>
                <a:off x="9965920" y="2845800"/>
                <a:ext cx="186120" cy="154080"/>
              </p14:xfrm>
            </p:contentPart>
          </mc:Choice>
          <mc:Fallback xmlns=""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9E1229D6-E76F-424C-B715-4AEB316697B2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9948280" y="2827800"/>
                  <a:ext cx="221760" cy="189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2CA949A5-53C0-4BBF-8A5E-EA24EB56EDEB}"/>
                    </a:ext>
                  </a:extLst>
                </p14:cNvPr>
                <p14:cNvContentPartPr/>
                <p14:nvPr/>
              </p14:nvContentPartPr>
              <p14:xfrm>
                <a:off x="9075640" y="3083040"/>
                <a:ext cx="727200" cy="74124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2CA949A5-53C0-4BBF-8A5E-EA24EB56EDEB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9057640" y="3065400"/>
                  <a:ext cx="762840" cy="77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4DB785F3-830F-4A0F-A541-DF4B0F1CD822}"/>
                    </a:ext>
                  </a:extLst>
                </p14:cNvPr>
                <p14:cNvContentPartPr/>
                <p14:nvPr/>
              </p14:nvContentPartPr>
              <p14:xfrm>
                <a:off x="8959720" y="3702960"/>
                <a:ext cx="179640" cy="185400"/>
              </p14:xfrm>
            </p:contentPart>
          </mc:Choice>
          <mc:Fallback xmlns=""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4DB785F3-830F-4A0F-A541-DF4B0F1CD822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8942080" y="3684960"/>
                  <a:ext cx="215280" cy="22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1BC75DC9-8431-4879-AD4A-46AD86E52F49}"/>
                    </a:ext>
                  </a:extLst>
                </p14:cNvPr>
                <p14:cNvContentPartPr/>
                <p14:nvPr/>
              </p14:nvContentPartPr>
              <p14:xfrm>
                <a:off x="9864400" y="2864160"/>
                <a:ext cx="14760" cy="2880"/>
              </p14:xfrm>
            </p:contentPart>
          </mc:Choice>
          <mc:Fallback xmlns=""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1BC75DC9-8431-4879-AD4A-46AD86E52F49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9846760" y="2846520"/>
                  <a:ext cx="50400" cy="3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2ADBE796-103F-4CFF-B2BD-C85DF24DBC5E}"/>
                    </a:ext>
                  </a:extLst>
                </p14:cNvPr>
                <p14:cNvContentPartPr/>
                <p14:nvPr/>
              </p14:nvContentPartPr>
              <p14:xfrm>
                <a:off x="8716360" y="3065040"/>
                <a:ext cx="2565000" cy="3248640"/>
              </p14:xfrm>
            </p:contentPart>
          </mc:Choice>
          <mc:Fallback xmlns=""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2ADBE796-103F-4CFF-B2BD-C85DF24DBC5E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8698720" y="3047040"/>
                  <a:ext cx="2600640" cy="328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B387DA92-A018-4DC2-AE58-EE3E7FEA18E9}"/>
                    </a:ext>
                  </a:extLst>
                </p14:cNvPr>
                <p14:cNvContentPartPr/>
                <p14:nvPr/>
              </p14:nvContentPartPr>
              <p14:xfrm>
                <a:off x="8647960" y="5781600"/>
                <a:ext cx="178560" cy="258480"/>
              </p14:xfrm>
            </p:contentPart>
          </mc:Choice>
          <mc:Fallback xmlns=""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B387DA92-A018-4DC2-AE58-EE3E7FEA18E9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8630320" y="5763960"/>
                  <a:ext cx="214200" cy="29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D84ABDBD-D011-4AC5-AE76-B646FA17508D}"/>
                    </a:ext>
                  </a:extLst>
                </p14:cNvPr>
                <p14:cNvContentPartPr/>
                <p14:nvPr/>
              </p14:nvContentPartPr>
              <p14:xfrm>
                <a:off x="8613400" y="3793320"/>
                <a:ext cx="470160" cy="530280"/>
              </p14:xfrm>
            </p:contentPart>
          </mc:Choice>
          <mc:Fallback xmlns=""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D84ABDBD-D011-4AC5-AE76-B646FA17508D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8595400" y="3775320"/>
                  <a:ext cx="505800" cy="565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9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2F918017-383D-4C18-B7E8-1710ABE05C8F}"/>
                    </a:ext>
                  </a:extLst>
                </p14:cNvPr>
                <p14:cNvContentPartPr/>
                <p14:nvPr/>
              </p14:nvContentPartPr>
              <p14:xfrm>
                <a:off x="9785920" y="2455200"/>
                <a:ext cx="551880" cy="696960"/>
              </p14:xfrm>
            </p:contentPart>
          </mc:Choice>
          <mc:Fallback xmlns=""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2F918017-383D-4C18-B7E8-1710ABE05C8F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9768280" y="2437560"/>
                  <a:ext cx="587520" cy="7326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41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2D022528-08B7-4B4C-999F-C97A5C967C14}"/>
                  </a:ext>
                </a:extLst>
              </p14:cNvPr>
              <p14:cNvContentPartPr/>
              <p14:nvPr/>
            </p14:nvContentPartPr>
            <p14:xfrm>
              <a:off x="7498120" y="2287080"/>
              <a:ext cx="3238920" cy="406044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2D022528-08B7-4B4C-999F-C97A5C967C14}"/>
                  </a:ext>
                </a:extLst>
              </p:cNvPr>
              <p:cNvPicPr/>
              <p:nvPr/>
            </p:nvPicPr>
            <p:blipFill>
              <a:blip r:embed="rId42"/>
              <a:stretch>
                <a:fillRect/>
              </a:stretch>
            </p:blipFill>
            <p:spPr>
              <a:xfrm>
                <a:off x="7480120" y="2269080"/>
                <a:ext cx="3274560" cy="4096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747345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F9E1E-50BD-41F3-B5FF-94AFF2B7C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Decision procedure for full EUF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A49108-2C6E-48C0-A224-88B0F6A19E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120640" cy="46672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Idea: </a:t>
            </a:r>
          </a:p>
          <a:p>
            <a:r>
              <a:rPr lang="en-US" dirty="0"/>
              <a:t>Maintain equivalence classes of variables</a:t>
            </a:r>
          </a:p>
          <a:p>
            <a:r>
              <a:rPr lang="en-US" dirty="0"/>
              <a:t>Merge equivalence classes related by equalities</a:t>
            </a:r>
          </a:p>
          <a:p>
            <a:r>
              <a:rPr lang="en-US" dirty="0">
                <a:solidFill>
                  <a:srgbClr val="FF0000"/>
                </a:solidFill>
              </a:rPr>
              <a:t>Propagate congruences implied by merging</a:t>
            </a:r>
          </a:p>
          <a:p>
            <a:r>
              <a:rPr lang="en-US" dirty="0"/>
              <a:t>UNSAT if </a:t>
            </a:r>
            <a:r>
              <a:rPr lang="en-US" dirty="0" err="1"/>
              <a:t>disequality</a:t>
            </a:r>
            <a:r>
              <a:rPr lang="en-US" dirty="0"/>
              <a:t> is in the same class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103C11F-D815-45C4-98EA-34BED95569CC}"/>
                  </a:ext>
                </a:extLst>
              </p:cNvPr>
              <p:cNvSpPr txBox="1"/>
              <p:nvPr/>
            </p:nvSpPr>
            <p:spPr>
              <a:xfrm>
                <a:off x="6456680" y="1960880"/>
                <a:ext cx="522224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        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103C11F-D815-45C4-98EA-34BED95569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6680" y="1960880"/>
                <a:ext cx="5222240" cy="400110"/>
              </a:xfrm>
              <a:prstGeom prst="rect">
                <a:avLst/>
              </a:prstGeom>
              <a:blipFill>
                <a:blip r:embed="rId2"/>
                <a:stretch>
                  <a:fillRect l="-467" b="-153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3" name="Group 42">
            <a:extLst>
              <a:ext uri="{FF2B5EF4-FFF2-40B4-BE49-F238E27FC236}">
                <a16:creationId xmlns:a16="http://schemas.microsoft.com/office/drawing/2014/main" id="{CAE689A0-A2AF-48AF-B424-07CF66F31E3D}"/>
              </a:ext>
            </a:extLst>
          </p:cNvPr>
          <p:cNvGrpSpPr/>
          <p:nvPr/>
        </p:nvGrpSpPr>
        <p:grpSpPr>
          <a:xfrm>
            <a:off x="7902400" y="2455200"/>
            <a:ext cx="3378960" cy="3858480"/>
            <a:chOff x="7902400" y="2455200"/>
            <a:chExt cx="3378960" cy="38584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F7A14418-58AB-4630-8DED-8D603A61078F}"/>
                    </a:ext>
                  </a:extLst>
                </p14:cNvPr>
                <p14:cNvContentPartPr/>
                <p14:nvPr/>
              </p14:nvContentPartPr>
              <p14:xfrm>
                <a:off x="7902400" y="5238000"/>
                <a:ext cx="711360" cy="75096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F7A14418-58AB-4630-8DED-8D603A61078F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7884400" y="5220000"/>
                  <a:ext cx="747000" cy="786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9A435A8B-FBEC-4166-B407-84C8E706A63A}"/>
                    </a:ext>
                  </a:extLst>
                </p14:cNvPr>
                <p14:cNvContentPartPr/>
                <p14:nvPr/>
              </p14:nvContentPartPr>
              <p14:xfrm>
                <a:off x="8178520" y="5551200"/>
                <a:ext cx="162360" cy="253800"/>
              </p14:xfrm>
            </p:contentPart>
          </mc:Choice>
          <mc:Fallback xmlns=""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9A435A8B-FBEC-4166-B407-84C8E706A63A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8160880" y="5533200"/>
                  <a:ext cx="198000" cy="289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7B809BDD-B391-477F-88CC-28BFE6C9B418}"/>
                    </a:ext>
                  </a:extLst>
                </p14:cNvPr>
                <p14:cNvContentPartPr/>
                <p14:nvPr/>
              </p14:nvContentPartPr>
              <p14:xfrm>
                <a:off x="9362920" y="5120280"/>
                <a:ext cx="612720" cy="755640"/>
              </p14:xfrm>
            </p:contentPart>
          </mc:Choice>
          <mc:Fallback xmlns=""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7B809BDD-B391-477F-88CC-28BFE6C9B418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9344920" y="5102640"/>
                  <a:ext cx="648360" cy="791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E65241FE-8ED1-4D3F-9518-222CA68CFEF1}"/>
                    </a:ext>
                  </a:extLst>
                </p14:cNvPr>
                <p14:cNvContentPartPr/>
                <p14:nvPr/>
              </p14:nvContentPartPr>
              <p14:xfrm>
                <a:off x="9561280" y="5397840"/>
                <a:ext cx="187560" cy="418320"/>
              </p14:xfrm>
            </p:contentPart>
          </mc:Choice>
          <mc:Fallback xmlns=""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E65241FE-8ED1-4D3F-9518-222CA68CFEF1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9543640" y="5379840"/>
                  <a:ext cx="223200" cy="453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03450025-9F0B-4B20-80C5-1ADEC9A8C44D}"/>
                    </a:ext>
                  </a:extLst>
                </p14:cNvPr>
                <p14:cNvContentPartPr/>
                <p14:nvPr/>
              </p14:nvContentPartPr>
              <p14:xfrm>
                <a:off x="8744800" y="3881880"/>
                <a:ext cx="135360" cy="430200"/>
              </p14:xfrm>
            </p:contentPart>
          </mc:Choice>
          <mc:Fallback xmlns=""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03450025-9F0B-4B20-80C5-1ADEC9A8C44D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8727160" y="3864240"/>
                  <a:ext cx="171000" cy="465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1BFEF9AC-938C-402B-8E1D-53BE109146F2}"/>
                    </a:ext>
                  </a:extLst>
                </p14:cNvPr>
                <p14:cNvContentPartPr/>
                <p14:nvPr/>
              </p14:nvContentPartPr>
              <p14:xfrm>
                <a:off x="8698000" y="4134240"/>
                <a:ext cx="170280" cy="96120"/>
              </p14:xfrm>
            </p:contentPart>
          </mc:Choice>
          <mc:Fallback xmlns=""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1BFEF9AC-938C-402B-8E1D-53BE109146F2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8680000" y="4116240"/>
                  <a:ext cx="205920" cy="13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7ECEA6C4-5E35-4480-83F8-E413436070D0}"/>
                    </a:ext>
                  </a:extLst>
                </p14:cNvPr>
                <p14:cNvContentPartPr/>
                <p14:nvPr/>
              </p14:nvContentPartPr>
              <p14:xfrm>
                <a:off x="8315680" y="4368240"/>
                <a:ext cx="453240" cy="72396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7ECEA6C4-5E35-4480-83F8-E413436070D0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8297680" y="4350600"/>
                  <a:ext cx="488880" cy="75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B9D5FBE2-750B-44E0-83A1-AC2A01BDFBCA}"/>
                    </a:ext>
                  </a:extLst>
                </p14:cNvPr>
                <p14:cNvContentPartPr/>
                <p14:nvPr/>
              </p14:nvContentPartPr>
              <p14:xfrm>
                <a:off x="8221360" y="5014440"/>
                <a:ext cx="83160" cy="178560"/>
              </p14:xfrm>
            </p:contentPart>
          </mc:Choice>
          <mc:Fallback xmlns=""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B9D5FBE2-750B-44E0-83A1-AC2A01BDFBCA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8203360" y="4996440"/>
                  <a:ext cx="118800" cy="21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F8BEDD28-B7A5-4639-A9CD-7D05B85BF94C}"/>
                    </a:ext>
                  </a:extLst>
                </p14:cNvPr>
                <p14:cNvContentPartPr/>
                <p14:nvPr/>
              </p14:nvContentPartPr>
              <p14:xfrm>
                <a:off x="8904280" y="4363560"/>
                <a:ext cx="624240" cy="566640"/>
              </p14:xfrm>
            </p:contentPart>
          </mc:Choice>
          <mc:Fallback xmlns=""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F8BEDD28-B7A5-4639-A9CD-7D05B85BF94C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8886280" y="4345920"/>
                  <a:ext cx="659880" cy="602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39C1EE4B-21B4-4BBD-825D-269AA267D77E}"/>
                    </a:ext>
                  </a:extLst>
                </p14:cNvPr>
                <p14:cNvContentPartPr/>
                <p14:nvPr/>
              </p14:nvContentPartPr>
              <p14:xfrm>
                <a:off x="9393160" y="4825440"/>
                <a:ext cx="205200" cy="157680"/>
              </p14:xfrm>
            </p:contentPart>
          </mc:Choice>
          <mc:Fallback xmlns=""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39C1EE4B-21B4-4BBD-825D-269AA267D77E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9375160" y="4807440"/>
                  <a:ext cx="240840" cy="193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B01E5D8E-9D61-4459-979D-7F071449C396}"/>
                    </a:ext>
                  </a:extLst>
                </p14:cNvPr>
                <p14:cNvContentPartPr/>
                <p14:nvPr/>
              </p14:nvContentPartPr>
              <p14:xfrm>
                <a:off x="9996160" y="2589120"/>
                <a:ext cx="172080" cy="441720"/>
              </p14:xfrm>
            </p:contentPart>
          </mc:Choice>
          <mc:Fallback xmlns=""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B01E5D8E-9D61-4459-979D-7F071449C396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9978520" y="2571480"/>
                  <a:ext cx="207720" cy="47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9E1229D6-E76F-424C-B715-4AEB316697B2}"/>
                    </a:ext>
                  </a:extLst>
                </p14:cNvPr>
                <p14:cNvContentPartPr/>
                <p14:nvPr/>
              </p14:nvContentPartPr>
              <p14:xfrm>
                <a:off x="9965920" y="2845800"/>
                <a:ext cx="186120" cy="154080"/>
              </p14:xfrm>
            </p:contentPart>
          </mc:Choice>
          <mc:Fallback xmlns=""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9E1229D6-E76F-424C-B715-4AEB316697B2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9948280" y="2827800"/>
                  <a:ext cx="221760" cy="189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2CA949A5-53C0-4BBF-8A5E-EA24EB56EDEB}"/>
                    </a:ext>
                  </a:extLst>
                </p14:cNvPr>
                <p14:cNvContentPartPr/>
                <p14:nvPr/>
              </p14:nvContentPartPr>
              <p14:xfrm>
                <a:off x="9075640" y="3083040"/>
                <a:ext cx="727200" cy="74124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2CA949A5-53C0-4BBF-8A5E-EA24EB56EDEB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9057640" y="3065400"/>
                  <a:ext cx="762840" cy="77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4DB785F3-830F-4A0F-A541-DF4B0F1CD822}"/>
                    </a:ext>
                  </a:extLst>
                </p14:cNvPr>
                <p14:cNvContentPartPr/>
                <p14:nvPr/>
              </p14:nvContentPartPr>
              <p14:xfrm>
                <a:off x="8959720" y="3702960"/>
                <a:ext cx="179640" cy="185400"/>
              </p14:xfrm>
            </p:contentPart>
          </mc:Choice>
          <mc:Fallback xmlns=""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4DB785F3-830F-4A0F-A541-DF4B0F1CD822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8942080" y="3684960"/>
                  <a:ext cx="215280" cy="22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1BC75DC9-8431-4879-AD4A-46AD86E52F49}"/>
                    </a:ext>
                  </a:extLst>
                </p14:cNvPr>
                <p14:cNvContentPartPr/>
                <p14:nvPr/>
              </p14:nvContentPartPr>
              <p14:xfrm>
                <a:off x="9864400" y="2864160"/>
                <a:ext cx="14760" cy="2880"/>
              </p14:xfrm>
            </p:contentPart>
          </mc:Choice>
          <mc:Fallback xmlns=""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1BC75DC9-8431-4879-AD4A-46AD86E52F49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9846760" y="2846520"/>
                  <a:ext cx="50400" cy="3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2ADBE796-103F-4CFF-B2BD-C85DF24DBC5E}"/>
                    </a:ext>
                  </a:extLst>
                </p14:cNvPr>
                <p14:cNvContentPartPr/>
                <p14:nvPr/>
              </p14:nvContentPartPr>
              <p14:xfrm>
                <a:off x="8716360" y="3065040"/>
                <a:ext cx="2565000" cy="3248640"/>
              </p14:xfrm>
            </p:contentPart>
          </mc:Choice>
          <mc:Fallback xmlns=""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2ADBE796-103F-4CFF-B2BD-C85DF24DBC5E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8698720" y="3047040"/>
                  <a:ext cx="2600640" cy="328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B387DA92-A018-4DC2-AE58-EE3E7FEA18E9}"/>
                    </a:ext>
                  </a:extLst>
                </p14:cNvPr>
                <p14:cNvContentPartPr/>
                <p14:nvPr/>
              </p14:nvContentPartPr>
              <p14:xfrm>
                <a:off x="8647960" y="5781600"/>
                <a:ext cx="178560" cy="258480"/>
              </p14:xfrm>
            </p:contentPart>
          </mc:Choice>
          <mc:Fallback xmlns=""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B387DA92-A018-4DC2-AE58-EE3E7FEA18E9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8630320" y="5763960"/>
                  <a:ext cx="214200" cy="29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D84ABDBD-D011-4AC5-AE76-B646FA17508D}"/>
                    </a:ext>
                  </a:extLst>
                </p14:cNvPr>
                <p14:cNvContentPartPr/>
                <p14:nvPr/>
              </p14:nvContentPartPr>
              <p14:xfrm>
                <a:off x="8613400" y="3793320"/>
                <a:ext cx="470160" cy="530280"/>
              </p14:xfrm>
            </p:contentPart>
          </mc:Choice>
          <mc:Fallback xmlns=""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D84ABDBD-D011-4AC5-AE76-B646FA17508D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8595400" y="3775320"/>
                  <a:ext cx="505800" cy="565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9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2F918017-383D-4C18-B7E8-1710ABE05C8F}"/>
                    </a:ext>
                  </a:extLst>
                </p14:cNvPr>
                <p14:cNvContentPartPr/>
                <p14:nvPr/>
              </p14:nvContentPartPr>
              <p14:xfrm>
                <a:off x="9785920" y="2455200"/>
                <a:ext cx="551880" cy="696960"/>
              </p14:xfrm>
            </p:contentPart>
          </mc:Choice>
          <mc:Fallback xmlns=""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2F918017-383D-4C18-B7E8-1710ABE05C8F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9768280" y="2437560"/>
                  <a:ext cx="587520" cy="7326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41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2D022528-08B7-4B4C-999F-C97A5C967C14}"/>
                  </a:ext>
                </a:extLst>
              </p14:cNvPr>
              <p14:cNvContentPartPr/>
              <p14:nvPr/>
            </p14:nvContentPartPr>
            <p14:xfrm>
              <a:off x="7498120" y="2287080"/>
              <a:ext cx="3238920" cy="406044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2D022528-08B7-4B4C-999F-C97A5C967C14}"/>
                  </a:ext>
                </a:extLst>
              </p:cNvPr>
              <p:cNvPicPr/>
              <p:nvPr/>
            </p:nvPicPr>
            <p:blipFill>
              <a:blip r:embed="rId42"/>
              <a:stretch>
                <a:fillRect/>
              </a:stretch>
            </p:blipFill>
            <p:spPr>
              <a:xfrm>
                <a:off x="7480120" y="2269080"/>
                <a:ext cx="3274560" cy="4096080"/>
              </a:xfrm>
              <a:prstGeom prst="rect">
                <a:avLst/>
              </a:prstGeom>
            </p:spPr>
          </p:pic>
        </mc:Fallback>
      </mc:AlternateContent>
      <p:grpSp>
        <p:nvGrpSpPr>
          <p:cNvPr id="15" name="Group 14">
            <a:extLst>
              <a:ext uri="{FF2B5EF4-FFF2-40B4-BE49-F238E27FC236}">
                <a16:creationId xmlns:a16="http://schemas.microsoft.com/office/drawing/2014/main" id="{390B5DAB-9B02-4673-B4B6-0B8AF0186969}"/>
              </a:ext>
            </a:extLst>
          </p:cNvPr>
          <p:cNvGrpSpPr/>
          <p:nvPr/>
        </p:nvGrpSpPr>
        <p:grpSpPr>
          <a:xfrm>
            <a:off x="9816880" y="1110960"/>
            <a:ext cx="1446120" cy="1068120"/>
            <a:chOff x="9816880" y="1110960"/>
            <a:chExt cx="1446120" cy="1068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3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2EAE08CA-E25F-474B-B7D0-EA4F7C76633A}"/>
                    </a:ext>
                  </a:extLst>
                </p14:cNvPr>
                <p14:cNvContentPartPr/>
                <p14:nvPr/>
              </p14:nvContentPartPr>
              <p14:xfrm>
                <a:off x="9816880" y="1748160"/>
                <a:ext cx="552960" cy="396720"/>
              </p14:xfrm>
            </p:contentPart>
          </mc:Choice>
          <mc:Fallback xmlns=""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2EAE08CA-E25F-474B-B7D0-EA4F7C76633A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9798880" y="1730160"/>
                  <a:ext cx="588600" cy="43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5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96ACA711-5684-4BE9-AFBA-7AC09BE642CC}"/>
                    </a:ext>
                  </a:extLst>
                </p14:cNvPr>
                <p14:cNvContentPartPr/>
                <p14:nvPr/>
              </p14:nvContentPartPr>
              <p14:xfrm>
                <a:off x="10039360" y="1645560"/>
                <a:ext cx="143640" cy="53352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96ACA711-5684-4BE9-AFBA-7AC09BE642CC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10021360" y="1627560"/>
                  <a:ext cx="179280" cy="569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7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F3564403-C158-4C7A-8DD6-16F326500A6C}"/>
                    </a:ext>
                  </a:extLst>
                </p14:cNvPr>
                <p14:cNvContentPartPr/>
                <p14:nvPr/>
              </p14:nvContentPartPr>
              <p14:xfrm>
                <a:off x="10370920" y="1656360"/>
                <a:ext cx="134640" cy="196200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F3564403-C158-4C7A-8DD6-16F326500A6C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10352920" y="1638360"/>
                  <a:ext cx="170280" cy="23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9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7A5A9E81-ACFD-44C0-B072-83C007D30FA3}"/>
                    </a:ext>
                  </a:extLst>
                </p14:cNvPr>
                <p14:cNvContentPartPr/>
                <p14:nvPr/>
              </p14:nvContentPartPr>
              <p14:xfrm>
                <a:off x="10566400" y="1471320"/>
                <a:ext cx="160200" cy="271800"/>
              </p14:xfrm>
            </p:contentPart>
          </mc:Choice>
          <mc:Fallback xmlns=""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7A5A9E81-ACFD-44C0-B072-83C007D30FA3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10548760" y="1453680"/>
                  <a:ext cx="195840" cy="307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1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C35687AC-9EEF-4FA8-8BE4-380191B93C34}"/>
                    </a:ext>
                  </a:extLst>
                </p14:cNvPr>
                <p14:cNvContentPartPr/>
                <p14:nvPr/>
              </p14:nvContentPartPr>
              <p14:xfrm>
                <a:off x="10779880" y="1348920"/>
                <a:ext cx="120600" cy="244440"/>
              </p14:xfrm>
            </p:contentPart>
          </mc:Choice>
          <mc:Fallback xmlns=""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C35687AC-9EEF-4FA8-8BE4-380191B93C34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10761880" y="1330920"/>
                  <a:ext cx="156240" cy="280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3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34F1CC18-5A65-4916-9A53-A4596CD3D330}"/>
                    </a:ext>
                  </a:extLst>
                </p14:cNvPr>
                <p14:cNvContentPartPr/>
                <p14:nvPr/>
              </p14:nvContentPartPr>
              <p14:xfrm>
                <a:off x="10971760" y="1306440"/>
                <a:ext cx="158400" cy="255600"/>
              </p14:xfrm>
            </p:contentPart>
          </mc:Choice>
          <mc:Fallback xmlns=""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34F1CC18-5A65-4916-9A53-A4596CD3D330}"/>
                    </a:ext>
                  </a:extLst>
                </p:cNvPr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10953760" y="1288440"/>
                  <a:ext cx="194040" cy="29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5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5EC0571B-3ABB-48C1-9784-4708FCA454ED}"/>
                    </a:ext>
                  </a:extLst>
                </p14:cNvPr>
                <p14:cNvContentPartPr/>
                <p14:nvPr/>
              </p14:nvContentPartPr>
              <p14:xfrm>
                <a:off x="11026480" y="1405080"/>
                <a:ext cx="30960" cy="5112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5EC0571B-3ABB-48C1-9784-4708FCA454ED}"/>
                    </a:ext>
                  </a:extLst>
                </p:cNvPr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11008480" y="1387440"/>
                  <a:ext cx="66600" cy="86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7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6C493FFD-5A6C-4070-9660-F79F67CEFD6B}"/>
                    </a:ext>
                  </a:extLst>
                </p14:cNvPr>
                <p14:cNvContentPartPr/>
                <p14:nvPr/>
              </p14:nvContentPartPr>
              <p14:xfrm>
                <a:off x="11108200" y="1110960"/>
                <a:ext cx="154800" cy="14940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6C493FFD-5A6C-4070-9660-F79F67CEFD6B}"/>
                    </a:ext>
                  </a:extLst>
                </p:cNvPr>
                <p:cNvPicPr/>
                <p:nvPr/>
              </p:nvPicPr>
              <p:blipFill>
                <a:blip r:embed="rId58"/>
                <a:stretch>
                  <a:fillRect/>
                </a:stretch>
              </p:blipFill>
              <p:spPr>
                <a:xfrm>
                  <a:off x="11090560" y="1092960"/>
                  <a:ext cx="190440" cy="185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9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76BD7462-BEF0-48EF-AA03-38CD749297AF}"/>
                    </a:ext>
                  </a:extLst>
                </p14:cNvPr>
                <p14:cNvContentPartPr/>
                <p14:nvPr/>
              </p14:nvContentPartPr>
              <p14:xfrm>
                <a:off x="11216920" y="1198080"/>
                <a:ext cx="44640" cy="165240"/>
              </p14:xfrm>
            </p:contentPart>
          </mc:Choice>
          <mc:Fallback xmlns=""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76BD7462-BEF0-48EF-AA03-38CD749297AF}"/>
                    </a:ext>
                  </a:extLst>
                </p:cNvPr>
                <p:cNvPicPr/>
                <p:nvPr/>
              </p:nvPicPr>
              <p:blipFill>
                <a:blip r:embed="rId60"/>
                <a:stretch>
                  <a:fillRect/>
                </a:stretch>
              </p:blipFill>
              <p:spPr>
                <a:xfrm>
                  <a:off x="11199280" y="1180080"/>
                  <a:ext cx="80280" cy="20088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17" name="Speech Bubble: Rectangle with Corners Rounded 16">
            <a:extLst>
              <a:ext uri="{FF2B5EF4-FFF2-40B4-BE49-F238E27FC236}">
                <a16:creationId xmlns:a16="http://schemas.microsoft.com/office/drawing/2014/main" id="{541E9592-1836-49E0-89DC-9E1089FFBA25}"/>
              </a:ext>
            </a:extLst>
          </p:cNvPr>
          <p:cNvSpPr/>
          <p:nvPr/>
        </p:nvSpPr>
        <p:spPr>
          <a:xfrm>
            <a:off x="3220720" y="5918200"/>
            <a:ext cx="4424680" cy="670302"/>
          </a:xfrm>
          <a:prstGeom prst="wedgeRoundRectCallout">
            <a:avLst>
              <a:gd name="adj1" fmla="val -57012"/>
              <a:gd name="adj2" fmla="val -7237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Can be implemented in almost-linear-time using union-find trees</a:t>
            </a:r>
          </a:p>
        </p:txBody>
      </p:sp>
    </p:spTree>
    <p:extLst>
      <p:ext uri="{BB962C8B-B14F-4D97-AF65-F5344CB8AC3E}">
        <p14:creationId xmlns:p14="http://schemas.microsoft.com/office/powerpoint/2010/main" val="810558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2C15EC-D4A7-4B5E-88A1-713777E4E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BA3AC19-0F33-4FB0-A05F-791093CE29A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Work out the decision procedure for EUF on this example.</a:t>
                </a:r>
              </a:p>
              <a:p>
                <a:pPr marL="0" indent="0">
                  <a:buNone/>
                </a:pPr>
                <a:r>
                  <a:rPr lang="en-US" dirty="0"/>
                  <a:t>Is the formula below satisfiable in the theory of EUF?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)) ≠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))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   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BA3AC19-0F33-4FB0-A05F-791093CE29A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847464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8D4A3-7CBF-46BF-BA45-32ABBE366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520" y="24765"/>
            <a:ext cx="10515600" cy="1325563"/>
          </a:xfrm>
        </p:spPr>
        <p:txBody>
          <a:bodyPr/>
          <a:lstStyle/>
          <a:p>
            <a:r>
              <a:rPr lang="en-US" dirty="0"/>
              <a:t>Decision Procedure for Difference logic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D4B82CA3-42F5-44EF-8C48-372ADC05E07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53058" y="1112520"/>
                <a:ext cx="5619142" cy="2316480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dirty="0"/>
                  <a:t>Signature</a:t>
                </a:r>
              </a:p>
              <a:p>
                <a:pPr lvl="1"/>
                <a:r>
                  <a:rPr lang="en-US" dirty="0"/>
                  <a:t>Domain: {……,-2, -1, 0, 1, 2, ….} </a:t>
                </a:r>
              </a:p>
              <a:p>
                <a:pPr lvl="1"/>
                <a:r>
                  <a:rPr lang="en-US" dirty="0"/>
                  <a:t>Functions:  +, -,…</a:t>
                </a:r>
              </a:p>
              <a:p>
                <a:pPr lvl="1"/>
                <a:r>
                  <a:rPr lang="en-US" dirty="0"/>
                  <a:t>Relations  =, &gt;, &lt;,…</a:t>
                </a:r>
              </a:p>
              <a:p>
                <a:pPr marL="0" indent="0">
                  <a:buNone/>
                </a:pPr>
                <a:r>
                  <a:rPr lang="en-US" dirty="0"/>
                  <a:t>Formulas</a:t>
                </a:r>
              </a:p>
              <a:p>
                <a:pPr lvl="1"/>
                <a:r>
                  <a:rPr lang="en-US" dirty="0"/>
                  <a:t>Conjunctions of the form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D4B82CA3-42F5-44EF-8C48-372ADC05E0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058" y="1112520"/>
                <a:ext cx="5619142" cy="2316480"/>
              </a:xfrm>
              <a:prstGeom prst="rect">
                <a:avLst/>
              </a:prstGeom>
              <a:blipFill>
                <a:blip r:embed="rId2"/>
                <a:stretch>
                  <a:fillRect l="-1952" t="-55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D8A5C75-CE88-4622-870A-AFC88B92AAF0}"/>
                  </a:ext>
                </a:extLst>
              </p:cNvPr>
              <p:cNvSpPr txBox="1"/>
              <p:nvPr/>
            </p:nvSpPr>
            <p:spPr>
              <a:xfrm>
                <a:off x="553058" y="3556000"/>
                <a:ext cx="5619142" cy="3046988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Idea: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Construct a graph with variables in formula as nodes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For every conjunct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400" dirty="0"/>
                  <a:t> add an edge from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400" dirty="0"/>
                  <a:t> to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400" dirty="0"/>
                  <a:t> with weight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US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Formula is UNSAT </a:t>
                </a:r>
                <a:r>
                  <a:rPr lang="en-US" sz="2400" dirty="0" err="1"/>
                  <a:t>iff</a:t>
                </a:r>
                <a:r>
                  <a:rPr lang="en-US" sz="2400" dirty="0"/>
                  <a:t> there are negative weighted loops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D8A5C75-CE88-4622-870A-AFC88B92AA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058" y="3556000"/>
                <a:ext cx="5619142" cy="3046988"/>
              </a:xfrm>
              <a:prstGeom prst="rect">
                <a:avLst/>
              </a:prstGeom>
              <a:blipFill>
                <a:blip r:embed="rId3"/>
                <a:stretch>
                  <a:fillRect l="-1623" t="-1394"/>
                </a:stretch>
              </a:blipFill>
              <a:ln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F419A19-442E-460C-9C4E-B8BD3536A960}"/>
                  </a:ext>
                </a:extLst>
              </p:cNvPr>
              <p:cNvSpPr txBox="1"/>
              <p:nvPr/>
            </p:nvSpPr>
            <p:spPr>
              <a:xfrm>
                <a:off x="7635240" y="1112520"/>
                <a:ext cx="3230880" cy="26776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𝑤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≤0</m:t>
                      </m:r>
                    </m:oMath>
                  </m:oMathPara>
                </a14:m>
                <a:endParaRPr lang="en-US" sz="24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≤0</m:t>
                      </m:r>
                    </m:oMath>
                  </m:oMathPara>
                </a14:m>
                <a:endParaRPr lang="en-US" sz="24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≤  0</m:t>
                      </m:r>
                    </m:oMath>
                  </m:oMathPara>
                </a14:m>
                <a:endParaRPr lang="en-US" sz="24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≤  5</m:t>
                      </m:r>
                    </m:oMath>
                  </m:oMathPara>
                </a14:m>
                <a:endParaRPr lang="en-US" sz="24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≤  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−2</m:t>
                      </m:r>
                    </m:oMath>
                  </m:oMathPara>
                </a14:m>
                <a:endParaRPr lang="en-US" sz="24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≤  −3</m:t>
                      </m:r>
                    </m:oMath>
                  </m:oMathPara>
                </a14:m>
                <a:endParaRPr lang="en-US" sz="24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𝑤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≤  −2</m:t>
                      </m:r>
                    </m:oMath>
                  </m:oMathPara>
                </a14:m>
                <a:endParaRPr lang="en-US" sz="2400" b="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F419A19-442E-460C-9C4E-B8BD3536A9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5240" y="1112520"/>
                <a:ext cx="3230880" cy="267765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015408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8D4A3-7CBF-46BF-BA45-32ABBE366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520" y="24765"/>
            <a:ext cx="10515600" cy="1325563"/>
          </a:xfrm>
        </p:spPr>
        <p:txBody>
          <a:bodyPr/>
          <a:lstStyle/>
          <a:p>
            <a:r>
              <a:rPr lang="en-US" dirty="0"/>
              <a:t>Decision Procedure for Difference logic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D4B82CA3-42F5-44EF-8C48-372ADC05E07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53058" y="1112520"/>
                <a:ext cx="5619142" cy="2316480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dirty="0"/>
                  <a:t>Signature</a:t>
                </a:r>
              </a:p>
              <a:p>
                <a:pPr lvl="1"/>
                <a:r>
                  <a:rPr lang="en-US" dirty="0"/>
                  <a:t>Domain: {……,-2, -1, 0, 1, 2, ….} </a:t>
                </a:r>
              </a:p>
              <a:p>
                <a:pPr lvl="1"/>
                <a:r>
                  <a:rPr lang="en-US" dirty="0"/>
                  <a:t>Functions:  +, -,…</a:t>
                </a:r>
              </a:p>
              <a:p>
                <a:pPr lvl="1"/>
                <a:r>
                  <a:rPr lang="en-US" dirty="0"/>
                  <a:t>Relations  =, &gt;, &lt;,…</a:t>
                </a:r>
              </a:p>
              <a:p>
                <a:pPr marL="0" indent="0">
                  <a:buNone/>
                </a:pPr>
                <a:r>
                  <a:rPr lang="en-US" dirty="0"/>
                  <a:t>Formulas</a:t>
                </a:r>
              </a:p>
              <a:p>
                <a:pPr lvl="1"/>
                <a:r>
                  <a:rPr lang="en-US" dirty="0"/>
                  <a:t>Conjunctions of the form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D4B82CA3-42F5-44EF-8C48-372ADC05E0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058" y="1112520"/>
                <a:ext cx="5619142" cy="2316480"/>
              </a:xfrm>
              <a:prstGeom prst="rect">
                <a:avLst/>
              </a:prstGeom>
              <a:blipFill>
                <a:blip r:embed="rId2"/>
                <a:stretch>
                  <a:fillRect l="-1952" t="-55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D8A5C75-CE88-4622-870A-AFC88B92AAF0}"/>
                  </a:ext>
                </a:extLst>
              </p:cNvPr>
              <p:cNvSpPr txBox="1"/>
              <p:nvPr/>
            </p:nvSpPr>
            <p:spPr>
              <a:xfrm>
                <a:off x="553058" y="3556000"/>
                <a:ext cx="5619142" cy="3046988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Idea: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Construct a graph with variables in formula as nodes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For every conjunct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400" dirty="0"/>
                  <a:t> add an edge from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400" dirty="0"/>
                  <a:t> to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400" dirty="0"/>
                  <a:t> with weight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US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Formula is UNSAT </a:t>
                </a:r>
                <a:r>
                  <a:rPr lang="en-US" sz="2400" dirty="0" err="1"/>
                  <a:t>iff</a:t>
                </a:r>
                <a:r>
                  <a:rPr lang="en-US" sz="2400" dirty="0"/>
                  <a:t> there are negative weighted loops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D8A5C75-CE88-4622-870A-AFC88B92AA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058" y="3556000"/>
                <a:ext cx="5619142" cy="3046988"/>
              </a:xfrm>
              <a:prstGeom prst="rect">
                <a:avLst/>
              </a:prstGeom>
              <a:blipFill>
                <a:blip r:embed="rId3"/>
                <a:stretch>
                  <a:fillRect l="-1623" t="-1394"/>
                </a:stretch>
              </a:blipFill>
              <a:ln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F419A19-442E-460C-9C4E-B8BD3536A960}"/>
                  </a:ext>
                </a:extLst>
              </p:cNvPr>
              <p:cNvSpPr txBox="1"/>
              <p:nvPr/>
            </p:nvSpPr>
            <p:spPr>
              <a:xfrm>
                <a:off x="7635240" y="1112520"/>
                <a:ext cx="3230880" cy="26776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𝑤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≤0</m:t>
                      </m:r>
                    </m:oMath>
                  </m:oMathPara>
                </a14:m>
                <a:endParaRPr lang="en-US" sz="24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≤0</m:t>
                      </m:r>
                    </m:oMath>
                  </m:oMathPara>
                </a14:m>
                <a:endParaRPr lang="en-US" sz="24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≤  0</m:t>
                      </m:r>
                    </m:oMath>
                  </m:oMathPara>
                </a14:m>
                <a:endParaRPr lang="en-US" sz="24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≤  5</m:t>
                      </m:r>
                    </m:oMath>
                  </m:oMathPara>
                </a14:m>
                <a:endParaRPr lang="en-US" sz="24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≤  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−2</m:t>
                      </m:r>
                    </m:oMath>
                  </m:oMathPara>
                </a14:m>
                <a:endParaRPr lang="en-US" sz="24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≤  −3</m:t>
                      </m:r>
                    </m:oMath>
                  </m:oMathPara>
                </a14:m>
                <a:endParaRPr lang="en-US" sz="24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𝑤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≤  −2</m:t>
                      </m:r>
                    </m:oMath>
                  </m:oMathPara>
                </a14:m>
                <a:endParaRPr lang="en-US" sz="2400" b="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F419A19-442E-460C-9C4E-B8BD3536A9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5240" y="1112520"/>
                <a:ext cx="3230880" cy="267765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D5029AD6-F48B-4704-9635-449EBE0249A8}"/>
                  </a:ext>
                </a:extLst>
              </p14:cNvPr>
              <p14:cNvContentPartPr/>
              <p14:nvPr/>
            </p14:nvContentPartPr>
            <p14:xfrm>
              <a:off x="9014080" y="5869840"/>
              <a:ext cx="295200" cy="24408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D5029AD6-F48B-4704-9635-449EBE0249A8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8996440" y="5852200"/>
                <a:ext cx="330840" cy="279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4FDC72AB-D471-4BC4-83AE-ADDECBF2C018}"/>
                  </a:ext>
                </a:extLst>
              </p14:cNvPr>
              <p14:cNvContentPartPr/>
              <p14:nvPr/>
            </p14:nvContentPartPr>
            <p14:xfrm>
              <a:off x="10618960" y="4800280"/>
              <a:ext cx="325800" cy="50580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4FDC72AB-D471-4BC4-83AE-ADDECBF2C018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0600960" y="4782280"/>
                <a:ext cx="361440" cy="541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72C22CA7-CBF2-42D2-84B5-F399F48BBED4}"/>
                  </a:ext>
                </a:extLst>
              </p14:cNvPr>
              <p14:cNvContentPartPr/>
              <p14:nvPr/>
            </p14:nvContentPartPr>
            <p14:xfrm>
              <a:off x="7528000" y="6185920"/>
              <a:ext cx="295560" cy="28548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72C22CA7-CBF2-42D2-84B5-F399F48BBED4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7510000" y="6168280"/>
                <a:ext cx="331200" cy="321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A68D742F-5F6E-4E01-8776-E03314BC15C1}"/>
                  </a:ext>
                </a:extLst>
              </p14:cNvPr>
              <p14:cNvContentPartPr/>
              <p14:nvPr/>
            </p14:nvContentPartPr>
            <p14:xfrm>
              <a:off x="9526720" y="4201960"/>
              <a:ext cx="781920" cy="52272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A68D742F-5F6E-4E01-8776-E03314BC15C1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9508720" y="4184320"/>
                <a:ext cx="817560" cy="558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F5E34891-E564-4966-8366-40FBAD97DD46}"/>
                  </a:ext>
                </a:extLst>
              </p14:cNvPr>
              <p14:cNvContentPartPr/>
              <p14:nvPr/>
            </p14:nvContentPartPr>
            <p14:xfrm>
              <a:off x="10117480" y="4618480"/>
              <a:ext cx="268200" cy="18360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F5E34891-E564-4966-8366-40FBAD97DD46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0099480" y="4600840"/>
                <a:ext cx="303840" cy="219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6815983A-DC6D-46F7-B3FC-25A8B400B346}"/>
                  </a:ext>
                </a:extLst>
              </p14:cNvPr>
              <p14:cNvContentPartPr/>
              <p14:nvPr/>
            </p14:nvContentPartPr>
            <p14:xfrm>
              <a:off x="10081840" y="4124560"/>
              <a:ext cx="190080" cy="230400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6815983A-DC6D-46F7-B3FC-25A8B400B346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10064200" y="4106920"/>
                <a:ext cx="225720" cy="266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FABC2232-5657-471A-83A1-3823B1FC09E9}"/>
                  </a:ext>
                </a:extLst>
              </p14:cNvPr>
              <p14:cNvContentPartPr/>
              <p14:nvPr/>
            </p14:nvContentPartPr>
            <p14:xfrm>
              <a:off x="9576760" y="5105920"/>
              <a:ext cx="975240" cy="79560"/>
            </p14:xfrm>
          </p:contentPart>
        </mc:Choice>
        <mc:Fallback xmlns=""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FABC2232-5657-471A-83A1-3823B1FC09E9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9559120" y="5088280"/>
                <a:ext cx="1010880" cy="115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8C3DD77A-E79D-4AF4-AAF7-414243D735C9}"/>
                  </a:ext>
                </a:extLst>
              </p14:cNvPr>
              <p14:cNvContentPartPr/>
              <p14:nvPr/>
            </p14:nvContentPartPr>
            <p14:xfrm>
              <a:off x="10410520" y="5106280"/>
              <a:ext cx="167760" cy="180000"/>
            </p14:xfrm>
          </p:contentPart>
        </mc:Choice>
        <mc:Fallback xmlns=""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8C3DD77A-E79D-4AF4-AAF7-414243D735C9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10392520" y="5088280"/>
                <a:ext cx="203400" cy="215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145CBB7F-2C06-4210-8B29-B2F39DABA3FF}"/>
                  </a:ext>
                </a:extLst>
              </p14:cNvPr>
              <p14:cNvContentPartPr/>
              <p14:nvPr/>
            </p14:nvContentPartPr>
            <p14:xfrm>
              <a:off x="9861520" y="4920520"/>
              <a:ext cx="156600" cy="160920"/>
            </p14:xfrm>
          </p:contentPart>
        </mc:Choice>
        <mc:Fallback xmlns=""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145CBB7F-2C06-4210-8B29-B2F39DABA3FF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9843520" y="4902520"/>
                <a:ext cx="192240" cy="196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ED1B217F-AFFC-4DFF-878C-84A32B397288}"/>
                  </a:ext>
                </a:extLst>
              </p14:cNvPr>
              <p14:cNvContentPartPr/>
              <p14:nvPr/>
            </p14:nvContentPartPr>
            <p14:xfrm>
              <a:off x="9599800" y="5349280"/>
              <a:ext cx="1011600" cy="658800"/>
            </p14:xfrm>
          </p:contentPart>
        </mc:Choice>
        <mc:Fallback xmlns=""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ED1B217F-AFFC-4DFF-878C-84A32B397288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9581800" y="5331280"/>
                <a:ext cx="1047240" cy="694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8D370CCD-6741-43E1-989B-20B84E409F76}"/>
                  </a:ext>
                </a:extLst>
              </p14:cNvPr>
              <p14:cNvContentPartPr/>
              <p14:nvPr/>
            </p14:nvContentPartPr>
            <p14:xfrm>
              <a:off x="10490800" y="5343160"/>
              <a:ext cx="127440" cy="114840"/>
            </p14:xfrm>
          </p:contentPart>
        </mc:Choice>
        <mc:Fallback xmlns=""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8D370CCD-6741-43E1-989B-20B84E409F76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10472800" y="5325520"/>
                <a:ext cx="163080" cy="150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7">
            <p14:nvContentPartPr>
              <p14:cNvPr id="23" name="Ink 22">
                <a:extLst>
                  <a:ext uri="{FF2B5EF4-FFF2-40B4-BE49-F238E27FC236}">
                    <a16:creationId xmlns:a16="http://schemas.microsoft.com/office/drawing/2014/main" id="{1E51BDA4-4455-4D0C-B5EB-5057F3D452A5}"/>
                  </a:ext>
                </a:extLst>
              </p14:cNvPr>
              <p14:cNvContentPartPr/>
              <p14:nvPr/>
            </p14:nvContentPartPr>
            <p14:xfrm>
              <a:off x="9834520" y="5403640"/>
              <a:ext cx="176400" cy="169920"/>
            </p14:xfrm>
          </p:contentPart>
        </mc:Choice>
        <mc:Fallback xmlns="">
          <p:pic>
            <p:nvPicPr>
              <p:cNvPr id="23" name="Ink 22">
                <a:extLst>
                  <a:ext uri="{FF2B5EF4-FFF2-40B4-BE49-F238E27FC236}">
                    <a16:creationId xmlns:a16="http://schemas.microsoft.com/office/drawing/2014/main" id="{1E51BDA4-4455-4D0C-B5EB-5057F3D452A5}"/>
                  </a:ext>
                </a:extLst>
              </p:cNvPr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9816880" y="5386000"/>
                <a:ext cx="212040" cy="205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9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125393F0-C566-4D56-8BAC-25C8AD0ACA05}"/>
                  </a:ext>
                </a:extLst>
              </p14:cNvPr>
              <p14:cNvContentPartPr/>
              <p14:nvPr/>
            </p14:nvContentPartPr>
            <p14:xfrm>
              <a:off x="7956400" y="5305720"/>
              <a:ext cx="2936520" cy="1521000"/>
            </p14:xfrm>
          </p:contentPart>
        </mc:Choice>
        <mc:Fallback xmlns=""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125393F0-C566-4D56-8BAC-25C8AD0ACA05}"/>
                  </a:ext>
                </a:extLst>
              </p:cNvPr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7938760" y="5287720"/>
                <a:ext cx="2972160" cy="155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1">
            <p14:nvContentPartPr>
              <p14:cNvPr id="26" name="Ink 25">
                <a:extLst>
                  <a:ext uri="{FF2B5EF4-FFF2-40B4-BE49-F238E27FC236}">
                    <a16:creationId xmlns:a16="http://schemas.microsoft.com/office/drawing/2014/main" id="{C231323A-E738-494E-A2D2-EE6A99D31390}"/>
                  </a:ext>
                </a:extLst>
              </p14:cNvPr>
              <p14:cNvContentPartPr/>
              <p14:nvPr/>
            </p14:nvContentPartPr>
            <p14:xfrm>
              <a:off x="7899160" y="6501280"/>
              <a:ext cx="173880" cy="187200"/>
            </p14:xfrm>
          </p:contentPart>
        </mc:Choice>
        <mc:Fallback xmlns="">
          <p:pic>
            <p:nvPicPr>
              <p:cNvPr id="26" name="Ink 25">
                <a:extLst>
                  <a:ext uri="{FF2B5EF4-FFF2-40B4-BE49-F238E27FC236}">
                    <a16:creationId xmlns:a16="http://schemas.microsoft.com/office/drawing/2014/main" id="{C231323A-E738-494E-A2D2-EE6A99D31390}"/>
                  </a:ext>
                </a:extLst>
              </p:cNvPr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7881160" y="6483640"/>
                <a:ext cx="209520" cy="222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3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id="{B5D5E5E9-D9C1-4B4F-913B-A6672196B230}"/>
                  </a:ext>
                </a:extLst>
              </p14:cNvPr>
              <p14:cNvContentPartPr/>
              <p14:nvPr/>
            </p14:nvContentPartPr>
            <p14:xfrm>
              <a:off x="10227280" y="6211480"/>
              <a:ext cx="116640" cy="146520"/>
            </p14:xfrm>
          </p:contentPart>
        </mc:Choice>
        <mc:Fallback xmlns=""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B5D5E5E9-D9C1-4B4F-913B-A6672196B230}"/>
                  </a:ext>
                </a:extLst>
              </p:cNvPr>
              <p:cNvPicPr/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10209640" y="6193480"/>
                <a:ext cx="152280" cy="182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5">
            <p14:nvContentPartPr>
              <p14:cNvPr id="29" name="Ink 28">
                <a:extLst>
                  <a:ext uri="{FF2B5EF4-FFF2-40B4-BE49-F238E27FC236}">
                    <a16:creationId xmlns:a16="http://schemas.microsoft.com/office/drawing/2014/main" id="{BCD88A3B-B619-4379-A96D-5453360D9055}"/>
                  </a:ext>
                </a:extLst>
              </p14:cNvPr>
              <p14:cNvContentPartPr/>
              <p14:nvPr/>
            </p14:nvContentPartPr>
            <p14:xfrm>
              <a:off x="10208920" y="6092680"/>
              <a:ext cx="162360" cy="148320"/>
            </p14:xfrm>
          </p:contentPart>
        </mc:Choice>
        <mc:Fallback xmlns="">
          <p:pic>
            <p:nvPicPr>
              <p:cNvPr id="29" name="Ink 28">
                <a:extLst>
                  <a:ext uri="{FF2B5EF4-FFF2-40B4-BE49-F238E27FC236}">
                    <a16:creationId xmlns:a16="http://schemas.microsoft.com/office/drawing/2014/main" id="{BCD88A3B-B619-4379-A96D-5453360D9055}"/>
                  </a:ext>
                </a:extLst>
              </p:cNvPr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10190920" y="6075040"/>
                <a:ext cx="198000" cy="183960"/>
              </a:xfrm>
              <a:prstGeom prst="rect">
                <a:avLst/>
              </a:prstGeom>
            </p:spPr>
          </p:pic>
        </mc:Fallback>
      </mc:AlternateContent>
      <p:grpSp>
        <p:nvGrpSpPr>
          <p:cNvPr id="36" name="Group 35">
            <a:extLst>
              <a:ext uri="{FF2B5EF4-FFF2-40B4-BE49-F238E27FC236}">
                <a16:creationId xmlns:a16="http://schemas.microsoft.com/office/drawing/2014/main" id="{21807102-CEED-4206-9090-E6FE807BFA02}"/>
              </a:ext>
            </a:extLst>
          </p:cNvPr>
          <p:cNvGrpSpPr/>
          <p:nvPr/>
        </p:nvGrpSpPr>
        <p:grpSpPr>
          <a:xfrm>
            <a:off x="7975840" y="5699200"/>
            <a:ext cx="869760" cy="506880"/>
            <a:chOff x="7975840" y="5699200"/>
            <a:chExt cx="869760" cy="5068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7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3E7E45AC-4933-40D7-919D-B4305BB99E9A}"/>
                    </a:ext>
                  </a:extLst>
                </p14:cNvPr>
                <p14:cNvContentPartPr/>
                <p14:nvPr/>
              </p14:nvContentPartPr>
              <p14:xfrm>
                <a:off x="7975840" y="6067480"/>
                <a:ext cx="820440" cy="129960"/>
              </p14:xfrm>
            </p:contentPart>
          </mc:Choice>
          <mc:Fallback xmlns=""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3E7E45AC-4933-40D7-919D-B4305BB99E9A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7957840" y="6049480"/>
                  <a:ext cx="856080" cy="165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9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732CC16B-3B2B-4B02-B1E0-1CC78AA6DABD}"/>
                    </a:ext>
                  </a:extLst>
                </p14:cNvPr>
                <p14:cNvContentPartPr/>
                <p14:nvPr/>
              </p14:nvContentPartPr>
              <p14:xfrm>
                <a:off x="8631400" y="6019240"/>
                <a:ext cx="214200" cy="186840"/>
              </p14:xfrm>
            </p:contentPart>
          </mc:Choice>
          <mc:Fallback xmlns=""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732CC16B-3B2B-4B02-B1E0-1CC78AA6DABD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8613760" y="6001240"/>
                  <a:ext cx="249840" cy="22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1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197AC28B-6D46-47DB-B7B8-795894BC78F9}"/>
                    </a:ext>
                  </a:extLst>
                </p14:cNvPr>
                <p14:cNvContentPartPr/>
                <p14:nvPr/>
              </p14:nvContentPartPr>
              <p14:xfrm>
                <a:off x="8045320" y="5881360"/>
                <a:ext cx="170280" cy="4140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197AC28B-6D46-47DB-B7B8-795894BC78F9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8027320" y="5863360"/>
                  <a:ext cx="205920" cy="7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3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2A775FC8-AAE6-40BE-9743-F64C30C5A313}"/>
                    </a:ext>
                  </a:extLst>
                </p14:cNvPr>
                <p14:cNvContentPartPr/>
                <p14:nvPr/>
              </p14:nvContentPartPr>
              <p14:xfrm>
                <a:off x="8266360" y="5699200"/>
                <a:ext cx="236520" cy="132840"/>
              </p14:xfrm>
            </p:contentPart>
          </mc:Choice>
          <mc:Fallback xmlns=""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2A775FC8-AAE6-40BE-9743-F64C30C5A313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8248360" y="5681560"/>
                  <a:ext cx="272160" cy="1684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19386070-5DB7-44AF-9D0B-5827A1F907D0}"/>
              </a:ext>
            </a:extLst>
          </p:cNvPr>
          <p:cNvGrpSpPr/>
          <p:nvPr/>
        </p:nvGrpSpPr>
        <p:grpSpPr>
          <a:xfrm>
            <a:off x="8834440" y="5243800"/>
            <a:ext cx="468360" cy="588240"/>
            <a:chOff x="8834440" y="5243800"/>
            <a:chExt cx="468360" cy="5882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5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DF04E5E3-307E-408E-94E0-81E51C369CDF}"/>
                    </a:ext>
                  </a:extLst>
                </p14:cNvPr>
                <p14:cNvContentPartPr/>
                <p14:nvPr/>
              </p14:nvContentPartPr>
              <p14:xfrm>
                <a:off x="9118480" y="5319400"/>
                <a:ext cx="117720" cy="512640"/>
              </p14:xfrm>
            </p:contentPart>
          </mc:Choice>
          <mc:Fallback xmlns=""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DF04E5E3-307E-408E-94E0-81E51C369CDF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9100480" y="5301400"/>
                  <a:ext cx="153360" cy="548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7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C4A77CF4-8AD2-496D-AC84-B5D9E28E4465}"/>
                    </a:ext>
                  </a:extLst>
                </p14:cNvPr>
                <p14:cNvContentPartPr/>
                <p14:nvPr/>
              </p14:nvContentPartPr>
              <p14:xfrm>
                <a:off x="9004000" y="5243800"/>
                <a:ext cx="298800" cy="203040"/>
              </p14:xfrm>
            </p:contentPart>
          </mc:Choice>
          <mc:Fallback xmlns=""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C4A77CF4-8AD2-496D-AC84-B5D9E28E4465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8986360" y="5225800"/>
                  <a:ext cx="334440" cy="23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9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2867CA2A-A614-465C-887F-EAADCA064D33}"/>
                    </a:ext>
                  </a:extLst>
                </p14:cNvPr>
                <p14:cNvContentPartPr/>
                <p14:nvPr/>
              </p14:nvContentPartPr>
              <p14:xfrm>
                <a:off x="8834440" y="5625760"/>
                <a:ext cx="104760" cy="32400"/>
              </p14:xfrm>
            </p:contentPart>
          </mc:Choice>
          <mc:Fallback xmlns=""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2867CA2A-A614-465C-887F-EAADCA064D33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8816440" y="5608120"/>
                  <a:ext cx="140400" cy="6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1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F4617B3F-CB23-4210-BC0E-1003C3CF7D2C}"/>
                    </a:ext>
                  </a:extLst>
                </p14:cNvPr>
                <p14:cNvContentPartPr/>
                <p14:nvPr/>
              </p14:nvContentPartPr>
              <p14:xfrm>
                <a:off x="8925160" y="5517760"/>
                <a:ext cx="203400" cy="205560"/>
              </p14:xfrm>
            </p:contentPart>
          </mc:Choice>
          <mc:Fallback xmlns=""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F4617B3F-CB23-4210-BC0E-1003C3CF7D2C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8907160" y="5499760"/>
                  <a:ext cx="239040" cy="241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927BB6A1-7098-4E76-9EF8-FE22A254851E}"/>
              </a:ext>
            </a:extLst>
          </p:cNvPr>
          <p:cNvGrpSpPr/>
          <p:nvPr/>
        </p:nvGrpSpPr>
        <p:grpSpPr>
          <a:xfrm>
            <a:off x="8763520" y="4057240"/>
            <a:ext cx="561960" cy="1082520"/>
            <a:chOff x="8763520" y="4057240"/>
            <a:chExt cx="561960" cy="10825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3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36088C09-BB00-432A-9E80-D34113802A9B}"/>
                    </a:ext>
                  </a:extLst>
                </p14:cNvPr>
                <p14:cNvContentPartPr/>
                <p14:nvPr/>
              </p14:nvContentPartPr>
              <p14:xfrm>
                <a:off x="9051520" y="4889200"/>
                <a:ext cx="273960" cy="250560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36088C09-BB00-432A-9E80-D34113802A9B}"/>
                    </a:ext>
                  </a:extLst>
                </p:cNvPr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9033880" y="4871560"/>
                  <a:ext cx="309600" cy="286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5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4462C1D5-D64C-4164-B6E6-BDA81489E49F}"/>
                    </a:ext>
                  </a:extLst>
                </p14:cNvPr>
                <p14:cNvContentPartPr/>
                <p14:nvPr/>
              </p14:nvContentPartPr>
              <p14:xfrm>
                <a:off x="9006880" y="4057240"/>
                <a:ext cx="229680" cy="241560"/>
              </p14:xfrm>
            </p:contentPart>
          </mc:Choice>
          <mc:Fallback xmlns=""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4462C1D5-D64C-4164-B6E6-BDA81489E49F}"/>
                    </a:ext>
                  </a:extLst>
                </p:cNvPr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8988880" y="4039240"/>
                  <a:ext cx="265320" cy="277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7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9E49404A-F83B-4CD8-8F0B-5A454C193620}"/>
                    </a:ext>
                  </a:extLst>
                </p14:cNvPr>
                <p14:cNvContentPartPr/>
                <p14:nvPr/>
              </p14:nvContentPartPr>
              <p14:xfrm>
                <a:off x="9224680" y="4316080"/>
                <a:ext cx="36720" cy="497160"/>
              </p14:xfrm>
            </p:contentPart>
          </mc:Choice>
          <mc:Fallback xmlns=""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9E49404A-F83B-4CD8-8F0B-5A454C193620}"/>
                    </a:ext>
                  </a:extLst>
                </p:cNvPr>
                <p:cNvPicPr/>
                <p:nvPr/>
              </p:nvPicPr>
              <p:blipFill>
                <a:blip r:embed="rId58"/>
                <a:stretch>
                  <a:fillRect/>
                </a:stretch>
              </p:blipFill>
              <p:spPr>
                <a:xfrm>
                  <a:off x="9206680" y="4298440"/>
                  <a:ext cx="72360" cy="53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9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2D852006-49AE-4198-9D44-4D269C3D090B}"/>
                    </a:ext>
                  </a:extLst>
                </p14:cNvPr>
                <p14:cNvContentPartPr/>
                <p14:nvPr/>
              </p14:nvContentPartPr>
              <p14:xfrm>
                <a:off x="9147640" y="4305640"/>
                <a:ext cx="137880" cy="116640"/>
              </p14:xfrm>
            </p:contentPart>
          </mc:Choice>
          <mc:Fallback xmlns=""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2D852006-49AE-4198-9D44-4D269C3D090B}"/>
                    </a:ext>
                  </a:extLst>
                </p:cNvPr>
                <p:cNvPicPr/>
                <p:nvPr/>
              </p:nvPicPr>
              <p:blipFill>
                <a:blip r:embed="rId60"/>
                <a:stretch>
                  <a:fillRect/>
                </a:stretch>
              </p:blipFill>
              <p:spPr>
                <a:xfrm>
                  <a:off x="9129640" y="4288000"/>
                  <a:ext cx="173520" cy="152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1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0C150D87-70C9-48FD-BED9-50F46C4A274E}"/>
                    </a:ext>
                  </a:extLst>
                </p14:cNvPr>
                <p14:cNvContentPartPr/>
                <p14:nvPr/>
              </p14:nvContentPartPr>
              <p14:xfrm>
                <a:off x="8763520" y="4654840"/>
                <a:ext cx="120240" cy="41400"/>
              </p14:xfrm>
            </p:contentPart>
          </mc:Choice>
          <mc:Fallback xmlns=""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0C150D87-70C9-48FD-BED9-50F46C4A274E}"/>
                    </a:ext>
                  </a:extLst>
                </p:cNvPr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8745520" y="4637200"/>
                  <a:ext cx="155880" cy="7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3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4E4669B6-6D5E-4D72-963A-C89928CFE305}"/>
                    </a:ext>
                  </a:extLst>
                </p14:cNvPr>
                <p14:cNvContentPartPr/>
                <p14:nvPr/>
              </p14:nvContentPartPr>
              <p14:xfrm>
                <a:off x="8912200" y="4520560"/>
                <a:ext cx="257400" cy="202680"/>
              </p14:xfrm>
            </p:contentPart>
          </mc:Choice>
          <mc:Fallback xmlns=""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4E4669B6-6D5E-4D72-963A-C89928CFE305}"/>
                    </a:ext>
                  </a:extLst>
                </p:cNvPr>
                <p:cNvPicPr/>
                <p:nvPr/>
              </p:nvPicPr>
              <p:blipFill>
                <a:blip r:embed="rId64"/>
                <a:stretch>
                  <a:fillRect/>
                </a:stretch>
              </p:blipFill>
              <p:spPr>
                <a:xfrm>
                  <a:off x="8894200" y="4502560"/>
                  <a:ext cx="293040" cy="23832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665422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8D4A3-7CBF-46BF-BA45-32ABBE366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520" y="24765"/>
            <a:ext cx="10515600" cy="1325563"/>
          </a:xfrm>
        </p:spPr>
        <p:txBody>
          <a:bodyPr/>
          <a:lstStyle/>
          <a:p>
            <a:r>
              <a:rPr lang="en-US" dirty="0"/>
              <a:t>Decision Procedure for Difference logic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D4B82CA3-42F5-44EF-8C48-372ADC05E07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53058" y="1112520"/>
                <a:ext cx="5619142" cy="2316480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dirty="0"/>
                  <a:t>Signature</a:t>
                </a:r>
              </a:p>
              <a:p>
                <a:pPr lvl="1"/>
                <a:r>
                  <a:rPr lang="en-US" dirty="0"/>
                  <a:t>Domain: {……,-2, -1, 0, 1, 2, ….} </a:t>
                </a:r>
              </a:p>
              <a:p>
                <a:pPr lvl="1"/>
                <a:r>
                  <a:rPr lang="en-US" dirty="0"/>
                  <a:t>Functions:  +, -,…</a:t>
                </a:r>
              </a:p>
              <a:p>
                <a:pPr lvl="1"/>
                <a:r>
                  <a:rPr lang="en-US" dirty="0"/>
                  <a:t>Relations  =, &gt;, &lt;,…</a:t>
                </a:r>
              </a:p>
              <a:p>
                <a:pPr marL="0" indent="0">
                  <a:buNone/>
                </a:pPr>
                <a:r>
                  <a:rPr lang="en-US" dirty="0"/>
                  <a:t>Formulas</a:t>
                </a:r>
              </a:p>
              <a:p>
                <a:pPr lvl="1"/>
                <a:r>
                  <a:rPr lang="en-US" dirty="0"/>
                  <a:t>Conjunctions of the form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D4B82CA3-42F5-44EF-8C48-372ADC05E0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058" y="1112520"/>
                <a:ext cx="5619142" cy="2316480"/>
              </a:xfrm>
              <a:prstGeom prst="rect">
                <a:avLst/>
              </a:prstGeom>
              <a:blipFill>
                <a:blip r:embed="rId2"/>
                <a:stretch>
                  <a:fillRect l="-1952" t="-55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D8A5C75-CE88-4622-870A-AFC88B92AAF0}"/>
                  </a:ext>
                </a:extLst>
              </p:cNvPr>
              <p:cNvSpPr txBox="1"/>
              <p:nvPr/>
            </p:nvSpPr>
            <p:spPr>
              <a:xfrm>
                <a:off x="553058" y="3556000"/>
                <a:ext cx="5619142" cy="3046988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Idea: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Construct a graph with variables in formula as nodes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For every conjunct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400" dirty="0"/>
                  <a:t> add an edge from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400" dirty="0"/>
                  <a:t> to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400" dirty="0"/>
                  <a:t> with weight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US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Formula is UNSAT </a:t>
                </a:r>
                <a:r>
                  <a:rPr lang="en-US" sz="2400" dirty="0" err="1"/>
                  <a:t>iff</a:t>
                </a:r>
                <a:r>
                  <a:rPr lang="en-US" sz="2400" dirty="0"/>
                  <a:t> there are negative weighted loops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D8A5C75-CE88-4622-870A-AFC88B92AA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058" y="3556000"/>
                <a:ext cx="5619142" cy="3046988"/>
              </a:xfrm>
              <a:prstGeom prst="rect">
                <a:avLst/>
              </a:prstGeom>
              <a:blipFill>
                <a:blip r:embed="rId3"/>
                <a:stretch>
                  <a:fillRect l="-1623" t="-1394"/>
                </a:stretch>
              </a:blipFill>
              <a:ln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F419A19-442E-460C-9C4E-B8BD3536A960}"/>
                  </a:ext>
                </a:extLst>
              </p:cNvPr>
              <p:cNvSpPr txBox="1"/>
              <p:nvPr/>
            </p:nvSpPr>
            <p:spPr>
              <a:xfrm>
                <a:off x="7635240" y="1112520"/>
                <a:ext cx="3230880" cy="26776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𝑤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≤0</m:t>
                      </m:r>
                    </m:oMath>
                  </m:oMathPara>
                </a14:m>
                <a:endParaRPr lang="en-US" sz="24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≤0</m:t>
                      </m:r>
                    </m:oMath>
                  </m:oMathPara>
                </a14:m>
                <a:endParaRPr lang="en-US" sz="24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≤  0</m:t>
                      </m:r>
                    </m:oMath>
                  </m:oMathPara>
                </a14:m>
                <a:endParaRPr lang="en-US" sz="24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≤  5</m:t>
                      </m:r>
                    </m:oMath>
                  </m:oMathPara>
                </a14:m>
                <a:endParaRPr lang="en-US" sz="24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≤  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−2</m:t>
                      </m:r>
                    </m:oMath>
                  </m:oMathPara>
                </a14:m>
                <a:endParaRPr lang="en-US" sz="24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≤  −3</m:t>
                      </m:r>
                    </m:oMath>
                  </m:oMathPara>
                </a14:m>
                <a:endParaRPr lang="en-US" sz="24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𝑤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≤  −2</m:t>
                      </m:r>
                    </m:oMath>
                  </m:oMathPara>
                </a14:m>
                <a:endParaRPr lang="en-US" sz="2400" b="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F419A19-442E-460C-9C4E-B8BD3536A9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5240" y="1112520"/>
                <a:ext cx="3230880" cy="267765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D5029AD6-F48B-4704-9635-449EBE0249A8}"/>
                  </a:ext>
                </a:extLst>
              </p14:cNvPr>
              <p14:cNvContentPartPr/>
              <p14:nvPr/>
            </p14:nvContentPartPr>
            <p14:xfrm>
              <a:off x="9014080" y="5869840"/>
              <a:ext cx="295200" cy="24408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D5029AD6-F48B-4704-9635-449EBE0249A8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8996440" y="5852200"/>
                <a:ext cx="330840" cy="279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4FDC72AB-D471-4BC4-83AE-ADDECBF2C018}"/>
                  </a:ext>
                </a:extLst>
              </p14:cNvPr>
              <p14:cNvContentPartPr/>
              <p14:nvPr/>
            </p14:nvContentPartPr>
            <p14:xfrm>
              <a:off x="10618960" y="4800280"/>
              <a:ext cx="325800" cy="50580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4FDC72AB-D471-4BC4-83AE-ADDECBF2C018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0600960" y="4782280"/>
                <a:ext cx="361440" cy="541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72C22CA7-CBF2-42D2-84B5-F399F48BBED4}"/>
                  </a:ext>
                </a:extLst>
              </p14:cNvPr>
              <p14:cNvContentPartPr/>
              <p14:nvPr/>
            </p14:nvContentPartPr>
            <p14:xfrm>
              <a:off x="7528000" y="6185920"/>
              <a:ext cx="295560" cy="28548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72C22CA7-CBF2-42D2-84B5-F399F48BBED4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7510000" y="6168280"/>
                <a:ext cx="331200" cy="321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A68D742F-5F6E-4E01-8776-E03314BC15C1}"/>
                  </a:ext>
                </a:extLst>
              </p14:cNvPr>
              <p14:cNvContentPartPr/>
              <p14:nvPr/>
            </p14:nvContentPartPr>
            <p14:xfrm>
              <a:off x="9526720" y="4201960"/>
              <a:ext cx="781920" cy="52272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A68D742F-5F6E-4E01-8776-E03314BC15C1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9508720" y="4184320"/>
                <a:ext cx="817560" cy="558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F5E34891-E564-4966-8366-40FBAD97DD46}"/>
                  </a:ext>
                </a:extLst>
              </p14:cNvPr>
              <p14:cNvContentPartPr/>
              <p14:nvPr/>
            </p14:nvContentPartPr>
            <p14:xfrm>
              <a:off x="10117480" y="4618480"/>
              <a:ext cx="268200" cy="18360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F5E34891-E564-4966-8366-40FBAD97DD46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0099480" y="4600840"/>
                <a:ext cx="303840" cy="219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6815983A-DC6D-46F7-B3FC-25A8B400B346}"/>
                  </a:ext>
                </a:extLst>
              </p14:cNvPr>
              <p14:cNvContentPartPr/>
              <p14:nvPr/>
            </p14:nvContentPartPr>
            <p14:xfrm>
              <a:off x="10081840" y="4124560"/>
              <a:ext cx="190080" cy="230400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6815983A-DC6D-46F7-B3FC-25A8B400B346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10064200" y="4106920"/>
                <a:ext cx="225720" cy="266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FABC2232-5657-471A-83A1-3823B1FC09E9}"/>
                  </a:ext>
                </a:extLst>
              </p14:cNvPr>
              <p14:cNvContentPartPr/>
              <p14:nvPr/>
            </p14:nvContentPartPr>
            <p14:xfrm>
              <a:off x="9576760" y="5105920"/>
              <a:ext cx="975240" cy="79560"/>
            </p14:xfrm>
          </p:contentPart>
        </mc:Choice>
        <mc:Fallback xmlns=""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FABC2232-5657-471A-83A1-3823B1FC09E9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9559120" y="5088280"/>
                <a:ext cx="1010880" cy="115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8C3DD77A-E79D-4AF4-AAF7-414243D735C9}"/>
                  </a:ext>
                </a:extLst>
              </p14:cNvPr>
              <p14:cNvContentPartPr/>
              <p14:nvPr/>
            </p14:nvContentPartPr>
            <p14:xfrm>
              <a:off x="10410520" y="5106280"/>
              <a:ext cx="167760" cy="180000"/>
            </p14:xfrm>
          </p:contentPart>
        </mc:Choice>
        <mc:Fallback xmlns=""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8C3DD77A-E79D-4AF4-AAF7-414243D735C9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10392520" y="5088280"/>
                <a:ext cx="203400" cy="215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145CBB7F-2C06-4210-8B29-B2F39DABA3FF}"/>
                  </a:ext>
                </a:extLst>
              </p14:cNvPr>
              <p14:cNvContentPartPr/>
              <p14:nvPr/>
            </p14:nvContentPartPr>
            <p14:xfrm>
              <a:off x="9861520" y="4920520"/>
              <a:ext cx="156600" cy="160920"/>
            </p14:xfrm>
          </p:contentPart>
        </mc:Choice>
        <mc:Fallback xmlns=""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145CBB7F-2C06-4210-8B29-B2F39DABA3FF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9843520" y="4902520"/>
                <a:ext cx="192240" cy="196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ED1B217F-AFFC-4DFF-878C-84A32B397288}"/>
                  </a:ext>
                </a:extLst>
              </p14:cNvPr>
              <p14:cNvContentPartPr/>
              <p14:nvPr/>
            </p14:nvContentPartPr>
            <p14:xfrm>
              <a:off x="9599800" y="5349280"/>
              <a:ext cx="1011600" cy="658800"/>
            </p14:xfrm>
          </p:contentPart>
        </mc:Choice>
        <mc:Fallback xmlns=""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ED1B217F-AFFC-4DFF-878C-84A32B397288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9581800" y="5331280"/>
                <a:ext cx="1047240" cy="694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8D370CCD-6741-43E1-989B-20B84E409F76}"/>
                  </a:ext>
                </a:extLst>
              </p14:cNvPr>
              <p14:cNvContentPartPr/>
              <p14:nvPr/>
            </p14:nvContentPartPr>
            <p14:xfrm>
              <a:off x="10490800" y="5343160"/>
              <a:ext cx="127440" cy="114840"/>
            </p14:xfrm>
          </p:contentPart>
        </mc:Choice>
        <mc:Fallback xmlns=""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8D370CCD-6741-43E1-989B-20B84E409F76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10472800" y="5325520"/>
                <a:ext cx="163080" cy="150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7">
            <p14:nvContentPartPr>
              <p14:cNvPr id="23" name="Ink 22">
                <a:extLst>
                  <a:ext uri="{FF2B5EF4-FFF2-40B4-BE49-F238E27FC236}">
                    <a16:creationId xmlns:a16="http://schemas.microsoft.com/office/drawing/2014/main" id="{1E51BDA4-4455-4D0C-B5EB-5057F3D452A5}"/>
                  </a:ext>
                </a:extLst>
              </p14:cNvPr>
              <p14:cNvContentPartPr/>
              <p14:nvPr/>
            </p14:nvContentPartPr>
            <p14:xfrm>
              <a:off x="9834520" y="5403640"/>
              <a:ext cx="176400" cy="169920"/>
            </p14:xfrm>
          </p:contentPart>
        </mc:Choice>
        <mc:Fallback xmlns="">
          <p:pic>
            <p:nvPicPr>
              <p:cNvPr id="23" name="Ink 22">
                <a:extLst>
                  <a:ext uri="{FF2B5EF4-FFF2-40B4-BE49-F238E27FC236}">
                    <a16:creationId xmlns:a16="http://schemas.microsoft.com/office/drawing/2014/main" id="{1E51BDA4-4455-4D0C-B5EB-5057F3D452A5}"/>
                  </a:ext>
                </a:extLst>
              </p:cNvPr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9816880" y="5386000"/>
                <a:ext cx="212040" cy="205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9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125393F0-C566-4D56-8BAC-25C8AD0ACA05}"/>
                  </a:ext>
                </a:extLst>
              </p14:cNvPr>
              <p14:cNvContentPartPr/>
              <p14:nvPr/>
            </p14:nvContentPartPr>
            <p14:xfrm>
              <a:off x="7956400" y="5305720"/>
              <a:ext cx="2936520" cy="1521000"/>
            </p14:xfrm>
          </p:contentPart>
        </mc:Choice>
        <mc:Fallback xmlns=""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125393F0-C566-4D56-8BAC-25C8AD0ACA05}"/>
                  </a:ext>
                </a:extLst>
              </p:cNvPr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7938760" y="5287720"/>
                <a:ext cx="2972160" cy="155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1">
            <p14:nvContentPartPr>
              <p14:cNvPr id="26" name="Ink 25">
                <a:extLst>
                  <a:ext uri="{FF2B5EF4-FFF2-40B4-BE49-F238E27FC236}">
                    <a16:creationId xmlns:a16="http://schemas.microsoft.com/office/drawing/2014/main" id="{C231323A-E738-494E-A2D2-EE6A99D31390}"/>
                  </a:ext>
                </a:extLst>
              </p14:cNvPr>
              <p14:cNvContentPartPr/>
              <p14:nvPr/>
            </p14:nvContentPartPr>
            <p14:xfrm>
              <a:off x="7899160" y="6501280"/>
              <a:ext cx="173880" cy="187200"/>
            </p14:xfrm>
          </p:contentPart>
        </mc:Choice>
        <mc:Fallback xmlns="">
          <p:pic>
            <p:nvPicPr>
              <p:cNvPr id="26" name="Ink 25">
                <a:extLst>
                  <a:ext uri="{FF2B5EF4-FFF2-40B4-BE49-F238E27FC236}">
                    <a16:creationId xmlns:a16="http://schemas.microsoft.com/office/drawing/2014/main" id="{C231323A-E738-494E-A2D2-EE6A99D31390}"/>
                  </a:ext>
                </a:extLst>
              </p:cNvPr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7881160" y="6483640"/>
                <a:ext cx="209520" cy="222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3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id="{B5D5E5E9-D9C1-4B4F-913B-A6672196B230}"/>
                  </a:ext>
                </a:extLst>
              </p14:cNvPr>
              <p14:cNvContentPartPr/>
              <p14:nvPr/>
            </p14:nvContentPartPr>
            <p14:xfrm>
              <a:off x="10227280" y="6211480"/>
              <a:ext cx="116640" cy="146520"/>
            </p14:xfrm>
          </p:contentPart>
        </mc:Choice>
        <mc:Fallback xmlns=""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B5D5E5E9-D9C1-4B4F-913B-A6672196B230}"/>
                  </a:ext>
                </a:extLst>
              </p:cNvPr>
              <p:cNvPicPr/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10209640" y="6193480"/>
                <a:ext cx="152280" cy="182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5">
            <p14:nvContentPartPr>
              <p14:cNvPr id="29" name="Ink 28">
                <a:extLst>
                  <a:ext uri="{FF2B5EF4-FFF2-40B4-BE49-F238E27FC236}">
                    <a16:creationId xmlns:a16="http://schemas.microsoft.com/office/drawing/2014/main" id="{BCD88A3B-B619-4379-A96D-5453360D9055}"/>
                  </a:ext>
                </a:extLst>
              </p14:cNvPr>
              <p14:cNvContentPartPr/>
              <p14:nvPr/>
            </p14:nvContentPartPr>
            <p14:xfrm>
              <a:off x="10208920" y="6092680"/>
              <a:ext cx="162360" cy="148320"/>
            </p14:xfrm>
          </p:contentPart>
        </mc:Choice>
        <mc:Fallback xmlns="">
          <p:pic>
            <p:nvPicPr>
              <p:cNvPr id="29" name="Ink 28">
                <a:extLst>
                  <a:ext uri="{FF2B5EF4-FFF2-40B4-BE49-F238E27FC236}">
                    <a16:creationId xmlns:a16="http://schemas.microsoft.com/office/drawing/2014/main" id="{BCD88A3B-B619-4379-A96D-5453360D9055}"/>
                  </a:ext>
                </a:extLst>
              </p:cNvPr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10190920" y="6075040"/>
                <a:ext cx="198000" cy="183960"/>
              </a:xfrm>
              <a:prstGeom prst="rect">
                <a:avLst/>
              </a:prstGeom>
            </p:spPr>
          </p:pic>
        </mc:Fallback>
      </mc:AlternateContent>
      <p:grpSp>
        <p:nvGrpSpPr>
          <p:cNvPr id="36" name="Group 35">
            <a:extLst>
              <a:ext uri="{FF2B5EF4-FFF2-40B4-BE49-F238E27FC236}">
                <a16:creationId xmlns:a16="http://schemas.microsoft.com/office/drawing/2014/main" id="{21807102-CEED-4206-9090-E6FE807BFA02}"/>
              </a:ext>
            </a:extLst>
          </p:cNvPr>
          <p:cNvGrpSpPr/>
          <p:nvPr/>
        </p:nvGrpSpPr>
        <p:grpSpPr>
          <a:xfrm>
            <a:off x="7975840" y="5699200"/>
            <a:ext cx="869760" cy="506880"/>
            <a:chOff x="7975840" y="5699200"/>
            <a:chExt cx="869760" cy="5068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7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3E7E45AC-4933-40D7-919D-B4305BB99E9A}"/>
                    </a:ext>
                  </a:extLst>
                </p14:cNvPr>
                <p14:cNvContentPartPr/>
                <p14:nvPr/>
              </p14:nvContentPartPr>
              <p14:xfrm>
                <a:off x="7975840" y="6067480"/>
                <a:ext cx="820440" cy="129960"/>
              </p14:xfrm>
            </p:contentPart>
          </mc:Choice>
          <mc:Fallback xmlns=""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3E7E45AC-4933-40D7-919D-B4305BB99E9A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7957840" y="6049480"/>
                  <a:ext cx="856080" cy="165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9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732CC16B-3B2B-4B02-B1E0-1CC78AA6DABD}"/>
                    </a:ext>
                  </a:extLst>
                </p14:cNvPr>
                <p14:cNvContentPartPr/>
                <p14:nvPr/>
              </p14:nvContentPartPr>
              <p14:xfrm>
                <a:off x="8631400" y="6019240"/>
                <a:ext cx="214200" cy="186840"/>
              </p14:xfrm>
            </p:contentPart>
          </mc:Choice>
          <mc:Fallback xmlns=""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732CC16B-3B2B-4B02-B1E0-1CC78AA6DABD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8613760" y="6001240"/>
                  <a:ext cx="249840" cy="22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1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197AC28B-6D46-47DB-B7B8-795894BC78F9}"/>
                    </a:ext>
                  </a:extLst>
                </p14:cNvPr>
                <p14:cNvContentPartPr/>
                <p14:nvPr/>
              </p14:nvContentPartPr>
              <p14:xfrm>
                <a:off x="8045320" y="5881360"/>
                <a:ext cx="170280" cy="4140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197AC28B-6D46-47DB-B7B8-795894BC78F9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8027320" y="5863360"/>
                  <a:ext cx="205920" cy="7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3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2A775FC8-AAE6-40BE-9743-F64C30C5A313}"/>
                    </a:ext>
                  </a:extLst>
                </p14:cNvPr>
                <p14:cNvContentPartPr/>
                <p14:nvPr/>
              </p14:nvContentPartPr>
              <p14:xfrm>
                <a:off x="8266360" y="5699200"/>
                <a:ext cx="236520" cy="132840"/>
              </p14:xfrm>
            </p:contentPart>
          </mc:Choice>
          <mc:Fallback xmlns=""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2A775FC8-AAE6-40BE-9743-F64C30C5A313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8248360" y="5681560"/>
                  <a:ext cx="272160" cy="1684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19386070-5DB7-44AF-9D0B-5827A1F907D0}"/>
              </a:ext>
            </a:extLst>
          </p:cNvPr>
          <p:cNvGrpSpPr/>
          <p:nvPr/>
        </p:nvGrpSpPr>
        <p:grpSpPr>
          <a:xfrm>
            <a:off x="8834440" y="5243800"/>
            <a:ext cx="468360" cy="588240"/>
            <a:chOff x="8834440" y="5243800"/>
            <a:chExt cx="468360" cy="5882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5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DF04E5E3-307E-408E-94E0-81E51C369CDF}"/>
                    </a:ext>
                  </a:extLst>
                </p14:cNvPr>
                <p14:cNvContentPartPr/>
                <p14:nvPr/>
              </p14:nvContentPartPr>
              <p14:xfrm>
                <a:off x="9118480" y="5319400"/>
                <a:ext cx="117720" cy="512640"/>
              </p14:xfrm>
            </p:contentPart>
          </mc:Choice>
          <mc:Fallback xmlns=""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DF04E5E3-307E-408E-94E0-81E51C369CDF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9100480" y="5301400"/>
                  <a:ext cx="153360" cy="548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7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C4A77CF4-8AD2-496D-AC84-B5D9E28E4465}"/>
                    </a:ext>
                  </a:extLst>
                </p14:cNvPr>
                <p14:cNvContentPartPr/>
                <p14:nvPr/>
              </p14:nvContentPartPr>
              <p14:xfrm>
                <a:off x="9004000" y="5243800"/>
                <a:ext cx="298800" cy="203040"/>
              </p14:xfrm>
            </p:contentPart>
          </mc:Choice>
          <mc:Fallback xmlns=""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C4A77CF4-8AD2-496D-AC84-B5D9E28E4465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8986360" y="5225800"/>
                  <a:ext cx="334440" cy="23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9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2867CA2A-A614-465C-887F-EAADCA064D33}"/>
                    </a:ext>
                  </a:extLst>
                </p14:cNvPr>
                <p14:cNvContentPartPr/>
                <p14:nvPr/>
              </p14:nvContentPartPr>
              <p14:xfrm>
                <a:off x="8834440" y="5625760"/>
                <a:ext cx="104760" cy="32400"/>
              </p14:xfrm>
            </p:contentPart>
          </mc:Choice>
          <mc:Fallback xmlns=""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2867CA2A-A614-465C-887F-EAADCA064D33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8816440" y="5608120"/>
                  <a:ext cx="140400" cy="6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1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F4617B3F-CB23-4210-BC0E-1003C3CF7D2C}"/>
                    </a:ext>
                  </a:extLst>
                </p14:cNvPr>
                <p14:cNvContentPartPr/>
                <p14:nvPr/>
              </p14:nvContentPartPr>
              <p14:xfrm>
                <a:off x="8925160" y="5517760"/>
                <a:ext cx="203400" cy="205560"/>
              </p14:xfrm>
            </p:contentPart>
          </mc:Choice>
          <mc:Fallback xmlns=""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F4617B3F-CB23-4210-BC0E-1003C3CF7D2C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8907160" y="5499760"/>
                  <a:ext cx="239040" cy="241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927BB6A1-7098-4E76-9EF8-FE22A254851E}"/>
              </a:ext>
            </a:extLst>
          </p:cNvPr>
          <p:cNvGrpSpPr/>
          <p:nvPr/>
        </p:nvGrpSpPr>
        <p:grpSpPr>
          <a:xfrm>
            <a:off x="8763520" y="4057240"/>
            <a:ext cx="561960" cy="1082520"/>
            <a:chOff x="8763520" y="4057240"/>
            <a:chExt cx="561960" cy="10825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3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36088C09-BB00-432A-9E80-D34113802A9B}"/>
                    </a:ext>
                  </a:extLst>
                </p14:cNvPr>
                <p14:cNvContentPartPr/>
                <p14:nvPr/>
              </p14:nvContentPartPr>
              <p14:xfrm>
                <a:off x="9051520" y="4889200"/>
                <a:ext cx="273960" cy="250560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36088C09-BB00-432A-9E80-D34113802A9B}"/>
                    </a:ext>
                  </a:extLst>
                </p:cNvPr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9033880" y="4871560"/>
                  <a:ext cx="309600" cy="286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5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4462C1D5-D64C-4164-B6E6-BDA81489E49F}"/>
                    </a:ext>
                  </a:extLst>
                </p14:cNvPr>
                <p14:cNvContentPartPr/>
                <p14:nvPr/>
              </p14:nvContentPartPr>
              <p14:xfrm>
                <a:off x="9006880" y="4057240"/>
                <a:ext cx="229680" cy="241560"/>
              </p14:xfrm>
            </p:contentPart>
          </mc:Choice>
          <mc:Fallback xmlns=""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4462C1D5-D64C-4164-B6E6-BDA81489E49F}"/>
                    </a:ext>
                  </a:extLst>
                </p:cNvPr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8988880" y="4039240"/>
                  <a:ext cx="265320" cy="277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7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9E49404A-F83B-4CD8-8F0B-5A454C193620}"/>
                    </a:ext>
                  </a:extLst>
                </p14:cNvPr>
                <p14:cNvContentPartPr/>
                <p14:nvPr/>
              </p14:nvContentPartPr>
              <p14:xfrm>
                <a:off x="9224680" y="4316080"/>
                <a:ext cx="36720" cy="497160"/>
              </p14:xfrm>
            </p:contentPart>
          </mc:Choice>
          <mc:Fallback xmlns=""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9E49404A-F83B-4CD8-8F0B-5A454C193620}"/>
                    </a:ext>
                  </a:extLst>
                </p:cNvPr>
                <p:cNvPicPr/>
                <p:nvPr/>
              </p:nvPicPr>
              <p:blipFill>
                <a:blip r:embed="rId58"/>
                <a:stretch>
                  <a:fillRect/>
                </a:stretch>
              </p:blipFill>
              <p:spPr>
                <a:xfrm>
                  <a:off x="9206680" y="4298440"/>
                  <a:ext cx="72360" cy="53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9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2D852006-49AE-4198-9D44-4D269C3D090B}"/>
                    </a:ext>
                  </a:extLst>
                </p14:cNvPr>
                <p14:cNvContentPartPr/>
                <p14:nvPr/>
              </p14:nvContentPartPr>
              <p14:xfrm>
                <a:off x="9147640" y="4305640"/>
                <a:ext cx="137880" cy="116640"/>
              </p14:xfrm>
            </p:contentPart>
          </mc:Choice>
          <mc:Fallback xmlns=""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2D852006-49AE-4198-9D44-4D269C3D090B}"/>
                    </a:ext>
                  </a:extLst>
                </p:cNvPr>
                <p:cNvPicPr/>
                <p:nvPr/>
              </p:nvPicPr>
              <p:blipFill>
                <a:blip r:embed="rId60"/>
                <a:stretch>
                  <a:fillRect/>
                </a:stretch>
              </p:blipFill>
              <p:spPr>
                <a:xfrm>
                  <a:off x="9129640" y="4288000"/>
                  <a:ext cx="173520" cy="152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1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0C150D87-70C9-48FD-BED9-50F46C4A274E}"/>
                    </a:ext>
                  </a:extLst>
                </p14:cNvPr>
                <p14:cNvContentPartPr/>
                <p14:nvPr/>
              </p14:nvContentPartPr>
              <p14:xfrm>
                <a:off x="8763520" y="4654840"/>
                <a:ext cx="120240" cy="41400"/>
              </p14:xfrm>
            </p:contentPart>
          </mc:Choice>
          <mc:Fallback xmlns=""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0C150D87-70C9-48FD-BED9-50F46C4A274E}"/>
                    </a:ext>
                  </a:extLst>
                </p:cNvPr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8745520" y="4637200"/>
                  <a:ext cx="155880" cy="7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3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4E4669B6-6D5E-4D72-963A-C89928CFE305}"/>
                    </a:ext>
                  </a:extLst>
                </p14:cNvPr>
                <p14:cNvContentPartPr/>
                <p14:nvPr/>
              </p14:nvContentPartPr>
              <p14:xfrm>
                <a:off x="8912200" y="4520560"/>
                <a:ext cx="257400" cy="202680"/>
              </p14:xfrm>
            </p:contentPart>
          </mc:Choice>
          <mc:Fallback xmlns=""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4E4669B6-6D5E-4D72-963A-C89928CFE305}"/>
                    </a:ext>
                  </a:extLst>
                </p:cNvPr>
                <p:cNvPicPr/>
                <p:nvPr/>
              </p:nvPicPr>
              <p:blipFill>
                <a:blip r:embed="rId64"/>
                <a:stretch>
                  <a:fillRect/>
                </a:stretch>
              </p:blipFill>
              <p:spPr>
                <a:xfrm>
                  <a:off x="8894200" y="4502560"/>
                  <a:ext cx="293040" cy="238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ABEBACC-64C2-400D-AB3A-B346453FADDF}"/>
              </a:ext>
            </a:extLst>
          </p:cNvPr>
          <p:cNvGrpSpPr/>
          <p:nvPr/>
        </p:nvGrpSpPr>
        <p:grpSpPr>
          <a:xfrm>
            <a:off x="7077640" y="3894480"/>
            <a:ext cx="4150080" cy="2917080"/>
            <a:chOff x="7077640" y="3894480"/>
            <a:chExt cx="4150080" cy="29170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5">
              <p14:nvContentPartPr>
                <p14:cNvPr id="3" name="Ink 2">
                  <a:extLst>
                    <a:ext uri="{FF2B5EF4-FFF2-40B4-BE49-F238E27FC236}">
                      <a16:creationId xmlns:a16="http://schemas.microsoft.com/office/drawing/2014/main" id="{E1C24443-F435-46F7-8F8C-6B825EDDF568}"/>
                    </a:ext>
                  </a:extLst>
                </p14:cNvPr>
                <p14:cNvContentPartPr/>
                <p14:nvPr/>
              </p14:nvContentPartPr>
              <p14:xfrm>
                <a:off x="7077640" y="3929400"/>
                <a:ext cx="4150080" cy="2882160"/>
              </p14:xfrm>
            </p:contentPart>
          </mc:Choice>
          <mc:Fallback xmlns="">
            <p:pic>
              <p:nvPicPr>
                <p:cNvPr id="3" name="Ink 2">
                  <a:extLst>
                    <a:ext uri="{FF2B5EF4-FFF2-40B4-BE49-F238E27FC236}">
                      <a16:creationId xmlns:a16="http://schemas.microsoft.com/office/drawing/2014/main" id="{E1C24443-F435-46F7-8F8C-6B825EDDF568}"/>
                    </a:ext>
                  </a:extLst>
                </p:cNvPr>
                <p:cNvPicPr/>
                <p:nvPr/>
              </p:nvPicPr>
              <p:blipFill>
                <a:blip r:embed="rId66"/>
                <a:stretch>
                  <a:fillRect/>
                </a:stretch>
              </p:blipFill>
              <p:spPr>
                <a:xfrm>
                  <a:off x="7060000" y="3911400"/>
                  <a:ext cx="4185720" cy="291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7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3B03EB8E-2D49-4FFF-B0DF-B90DEDA887A9}"/>
                    </a:ext>
                  </a:extLst>
                </p14:cNvPr>
                <p14:cNvContentPartPr/>
                <p14:nvPr/>
              </p14:nvContentPartPr>
              <p14:xfrm>
                <a:off x="9426640" y="3927960"/>
                <a:ext cx="203760" cy="20376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3B03EB8E-2D49-4FFF-B0DF-B90DEDA887A9}"/>
                    </a:ext>
                  </a:extLst>
                </p:cNvPr>
                <p:cNvPicPr/>
                <p:nvPr/>
              </p:nvPicPr>
              <p:blipFill>
                <a:blip r:embed="rId68"/>
                <a:stretch>
                  <a:fillRect/>
                </a:stretch>
              </p:blipFill>
              <p:spPr>
                <a:xfrm>
                  <a:off x="9408640" y="3910320"/>
                  <a:ext cx="239400" cy="23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9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954D369B-9601-4093-BF67-9B252450DE21}"/>
                    </a:ext>
                  </a:extLst>
                </p14:cNvPr>
                <p14:cNvContentPartPr/>
                <p14:nvPr/>
              </p14:nvContentPartPr>
              <p14:xfrm>
                <a:off x="9366880" y="3894480"/>
                <a:ext cx="257400" cy="24552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954D369B-9601-4093-BF67-9B252450DE21}"/>
                    </a:ext>
                  </a:extLst>
                </p:cNvPr>
                <p:cNvPicPr/>
                <p:nvPr/>
              </p:nvPicPr>
              <p:blipFill>
                <a:blip r:embed="rId70"/>
                <a:stretch>
                  <a:fillRect/>
                </a:stretch>
              </p:blipFill>
              <p:spPr>
                <a:xfrm>
                  <a:off x="9348880" y="3876480"/>
                  <a:ext cx="293040" cy="2811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7EB4B6C8-EB14-48A1-94A1-D1CFC56C2C0E}"/>
              </a:ext>
            </a:extLst>
          </p:cNvPr>
          <p:cNvGrpSpPr/>
          <p:nvPr/>
        </p:nvGrpSpPr>
        <p:grpSpPr>
          <a:xfrm>
            <a:off x="10748560" y="3501720"/>
            <a:ext cx="939960" cy="528480"/>
            <a:chOff x="10748560" y="3501720"/>
            <a:chExt cx="939960" cy="5284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1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65A08712-BA8E-4349-BCF3-69E9AF97DBC7}"/>
                    </a:ext>
                  </a:extLst>
                </p14:cNvPr>
                <p14:cNvContentPartPr/>
                <p14:nvPr/>
              </p14:nvContentPartPr>
              <p14:xfrm>
                <a:off x="10748560" y="3760200"/>
                <a:ext cx="189360" cy="270000"/>
              </p14:xfrm>
            </p:contentPart>
          </mc:Choice>
          <mc:Fallback xmlns=""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65A08712-BA8E-4349-BCF3-69E9AF97DBC7}"/>
                    </a:ext>
                  </a:extLst>
                </p:cNvPr>
                <p:cNvPicPr/>
                <p:nvPr/>
              </p:nvPicPr>
              <p:blipFill>
                <a:blip r:embed="rId72"/>
                <a:stretch>
                  <a:fillRect/>
                </a:stretch>
              </p:blipFill>
              <p:spPr>
                <a:xfrm>
                  <a:off x="10730920" y="3742560"/>
                  <a:ext cx="225000" cy="30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3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08C80EEF-A15D-4084-B104-1F88D446FC9C}"/>
                    </a:ext>
                  </a:extLst>
                </p14:cNvPr>
                <p14:cNvContentPartPr/>
                <p14:nvPr/>
              </p14:nvContentPartPr>
              <p14:xfrm>
                <a:off x="10980760" y="3709440"/>
                <a:ext cx="192600" cy="26424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08C80EEF-A15D-4084-B104-1F88D446FC9C}"/>
                    </a:ext>
                  </a:extLst>
                </p:cNvPr>
                <p:cNvPicPr/>
                <p:nvPr/>
              </p:nvPicPr>
              <p:blipFill>
                <a:blip r:embed="rId74"/>
                <a:stretch>
                  <a:fillRect/>
                </a:stretch>
              </p:blipFill>
              <p:spPr>
                <a:xfrm>
                  <a:off x="10962760" y="3691800"/>
                  <a:ext cx="228240" cy="29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5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C3ED824E-534E-4400-A582-29FD2C8E1645}"/>
                    </a:ext>
                  </a:extLst>
                </p14:cNvPr>
                <p14:cNvContentPartPr/>
                <p14:nvPr/>
              </p14:nvContentPartPr>
              <p14:xfrm>
                <a:off x="11181640" y="3638880"/>
                <a:ext cx="111600" cy="281520"/>
              </p14:xfrm>
            </p:contentPart>
          </mc:Choice>
          <mc:Fallback xmlns=""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C3ED824E-534E-4400-A582-29FD2C8E1645}"/>
                    </a:ext>
                  </a:extLst>
                </p:cNvPr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11164000" y="3621240"/>
                  <a:ext cx="147240" cy="31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7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1D243878-C812-4B26-AF59-C61CC70FC4FA}"/>
                    </a:ext>
                  </a:extLst>
                </p14:cNvPr>
                <p14:cNvContentPartPr/>
                <p14:nvPr/>
              </p14:nvContentPartPr>
              <p14:xfrm>
                <a:off x="11362720" y="3593880"/>
                <a:ext cx="149760" cy="301680"/>
              </p14:xfrm>
            </p:contentPart>
          </mc:Choice>
          <mc:Fallback xmlns=""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1D243878-C812-4B26-AF59-C61CC70FC4FA}"/>
                    </a:ext>
                  </a:extLst>
                </p:cNvPr>
                <p:cNvPicPr/>
                <p:nvPr/>
              </p:nvPicPr>
              <p:blipFill>
                <a:blip r:embed="rId78"/>
                <a:stretch>
                  <a:fillRect/>
                </a:stretch>
              </p:blipFill>
              <p:spPr>
                <a:xfrm>
                  <a:off x="11344720" y="3575880"/>
                  <a:ext cx="185400" cy="337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9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81DA6902-C960-4C65-A052-50AAE4ACE14A}"/>
                    </a:ext>
                  </a:extLst>
                </p14:cNvPr>
                <p14:cNvContentPartPr/>
                <p14:nvPr/>
              </p14:nvContentPartPr>
              <p14:xfrm>
                <a:off x="11434000" y="3723480"/>
                <a:ext cx="75600" cy="59760"/>
              </p14:xfrm>
            </p:contentPart>
          </mc:Choice>
          <mc:Fallback xmlns=""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81DA6902-C960-4C65-A052-50AAE4ACE14A}"/>
                    </a:ext>
                  </a:extLst>
                </p:cNvPr>
                <p:cNvPicPr/>
                <p:nvPr/>
              </p:nvPicPr>
              <p:blipFill>
                <a:blip r:embed="rId80"/>
                <a:stretch>
                  <a:fillRect/>
                </a:stretch>
              </p:blipFill>
              <p:spPr>
                <a:xfrm>
                  <a:off x="11416000" y="3705480"/>
                  <a:ext cx="111240" cy="95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1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D049CC20-744A-48F8-A2BC-92908BD74F20}"/>
                    </a:ext>
                  </a:extLst>
                </p14:cNvPr>
                <p14:cNvContentPartPr/>
                <p14:nvPr/>
              </p14:nvContentPartPr>
              <p14:xfrm>
                <a:off x="11506000" y="3501720"/>
                <a:ext cx="173520" cy="91440"/>
              </p14:xfrm>
            </p:contentPart>
          </mc:Choice>
          <mc:Fallback xmlns=""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D049CC20-744A-48F8-A2BC-92908BD74F20}"/>
                    </a:ext>
                  </a:extLst>
                </p:cNvPr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11488360" y="3484080"/>
                  <a:ext cx="209160" cy="12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3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1E6A4753-B0AD-4F10-B749-339F56FD40BA}"/>
                    </a:ext>
                  </a:extLst>
                </p14:cNvPr>
                <p14:cNvContentPartPr/>
                <p14:nvPr/>
              </p14:nvContentPartPr>
              <p14:xfrm>
                <a:off x="11624440" y="3561120"/>
                <a:ext cx="64080" cy="253080"/>
              </p14:xfrm>
            </p:contentPart>
          </mc:Choice>
          <mc:Fallback xmlns=""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1E6A4753-B0AD-4F10-B749-339F56FD40BA}"/>
                    </a:ext>
                  </a:extLst>
                </p:cNvPr>
                <p:cNvPicPr/>
                <p:nvPr/>
              </p:nvPicPr>
              <p:blipFill>
                <a:blip r:embed="rId84"/>
                <a:stretch>
                  <a:fillRect/>
                </a:stretch>
              </p:blipFill>
              <p:spPr>
                <a:xfrm>
                  <a:off x="11606800" y="3543120"/>
                  <a:ext cx="99720" cy="28872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51" name="Speech Bubble: Rectangle with Corners Rounded 50">
            <a:extLst>
              <a:ext uri="{FF2B5EF4-FFF2-40B4-BE49-F238E27FC236}">
                <a16:creationId xmlns:a16="http://schemas.microsoft.com/office/drawing/2014/main" id="{55090F41-2F5B-456E-854A-A298C07D9E72}"/>
              </a:ext>
            </a:extLst>
          </p:cNvPr>
          <p:cNvSpPr/>
          <p:nvPr/>
        </p:nvSpPr>
        <p:spPr>
          <a:xfrm>
            <a:off x="9861520" y="541960"/>
            <a:ext cx="1975400" cy="1753800"/>
          </a:xfrm>
          <a:prstGeom prst="wedgeRoundRectCallout">
            <a:avLst>
              <a:gd name="adj1" fmla="val -235119"/>
              <a:gd name="adj2" fmla="val 162407"/>
              <a:gd name="adj3" fmla="val 16667"/>
            </a:avLst>
          </a:prstGeom>
          <a:solidFill>
            <a:schemeClr val="accent1">
              <a:alpha val="68000"/>
            </a:schemeClr>
          </a:solidFill>
          <a:ln>
            <a:solidFill>
              <a:schemeClr val="accent1">
                <a:shade val="50000"/>
                <a:alpha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Can be implemented in O(</a:t>
            </a:r>
            <a:r>
              <a:rPr lang="en-US" dirty="0" err="1"/>
              <a:t>mn</a:t>
            </a:r>
            <a:r>
              <a:rPr lang="en-US" dirty="0"/>
              <a:t>) time using Bellman-Ford algorithm</a:t>
            </a:r>
          </a:p>
        </p:txBody>
      </p:sp>
    </p:spTree>
    <p:extLst>
      <p:ext uri="{BB962C8B-B14F-4D97-AF65-F5344CB8AC3E}">
        <p14:creationId xmlns:p14="http://schemas.microsoft.com/office/powerpoint/2010/main" val="2636369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076109-E1CE-4D31-993A-5C088A06A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 Order Logic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BA5BF60-B46A-432C-AA34-638907FD2FB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50520" y="1765141"/>
                <a:ext cx="4902200" cy="3452495"/>
              </a:xfrm>
              <a:solidFill>
                <a:schemeClr val="accent6">
                  <a:lumMod val="40000"/>
                  <a:lumOff val="60000"/>
                </a:schemeClr>
              </a:solidFill>
            </p:spPr>
            <p:txBody>
              <a:bodyPr>
                <a:normAutofit fontScale="70000" lnSpcReduction="20000"/>
              </a:bodyPr>
              <a:lstStyle/>
              <a:p>
                <a:pPr marL="0" indent="0">
                  <a:buNone/>
                </a:pPr>
                <a:r>
                  <a:rPr lang="en-US" b="1" u="sng" dirty="0"/>
                  <a:t>Signature:</a:t>
                </a:r>
              </a:p>
              <a:p>
                <a:pPr marL="0" indent="0">
                  <a:buNone/>
                </a:pPr>
                <a:r>
                  <a:rPr lang="en-US" dirty="0"/>
                  <a:t>A signature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Σ</m:t>
                    </m:r>
                  </m:oMath>
                </a14:m>
                <a:r>
                  <a:rPr lang="en-US" dirty="0"/>
                  <a:t> is a finite set of:</a:t>
                </a:r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Function symbols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/>
                  <a:t> …</a:t>
                </a:r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Predicate symbols 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/>
                  <a:t> …</a:t>
                </a:r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An arity function which maps function and predicate symbols to integers</a:t>
                </a:r>
              </a:p>
              <a:p>
                <a:pPr marL="457200" lvl="1" indent="0">
                  <a:buNone/>
                </a:pPr>
                <a:r>
                  <a:rPr lang="en-US" dirty="0"/>
                  <a:t>[Function symbols with 0 arity are “constants”]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b="1" u="sng" dirty="0"/>
                  <a:t>Variables:</a:t>
                </a:r>
              </a:p>
              <a:p>
                <a:pPr marL="0" indent="0">
                  <a:buNone/>
                </a:pPr>
                <a:r>
                  <a:rPr lang="en-US" dirty="0"/>
                  <a:t>We also assume a finite set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𝑉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of variables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,…</m:t>
                    </m:r>
                  </m:oMath>
                </a14:m>
                <a:r>
                  <a:rPr lang="en-US" dirty="0"/>
                  <a:t>  disjoint from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Σ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BA5BF60-B46A-432C-AA34-638907FD2FB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50520" y="1765141"/>
                <a:ext cx="4902200" cy="3452495"/>
              </a:xfrm>
              <a:blipFill>
                <a:blip r:embed="rId2"/>
                <a:stretch>
                  <a:fillRect l="-1368" t="-3357" r="-11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D687A679-04B4-42C2-9925-59B965D7061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857240" y="144781"/>
                <a:ext cx="5816600" cy="1506220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2000" b="1" u="sng" dirty="0"/>
                  <a:t>Terms:</a:t>
                </a:r>
              </a:p>
              <a:p>
                <a:pPr lvl="1"/>
                <a:r>
                  <a:rPr lang="en-US" sz="1800" dirty="0"/>
                  <a:t>Variables and constants are terms</a:t>
                </a:r>
              </a:p>
              <a:p>
                <a:pPr lvl="1"/>
                <a:r>
                  <a:rPr lang="en-US" sz="1800" dirty="0"/>
                  <a:t>If function symbol </a:t>
                </a:r>
                <a14:m>
                  <m:oMath xmlns:m="http://schemas.openxmlformats.org/officeDocument/2006/math">
                    <m:r>
                      <a:rPr lang="en-US" sz="1800" i="1" dirty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sz="1800" dirty="0"/>
                  <a:t> has arity </a:t>
                </a:r>
                <a:r>
                  <a:rPr lang="en-US" sz="1800" i="1" dirty="0"/>
                  <a:t>n, </a:t>
                </a:r>
                <a:r>
                  <a:rPr lang="en-US" sz="1800" dirty="0"/>
                  <a:t>then </a:t>
                </a:r>
                <a14:m>
                  <m:oMath xmlns:m="http://schemas.openxmlformats.org/officeDocument/2006/math">
                    <m:r>
                      <a:rPr lang="en-US" sz="1800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1800" i="1" dirty="0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sz="18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800" i="1" dirty="0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18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1800" i="1" dirty="0" smtClean="0">
                        <a:latin typeface="Cambria Math" panose="02040503050406030204" pitchFamily="18" charset="0"/>
                      </a:rPr>
                      <m:t>, …, </m:t>
                    </m:r>
                    <m:sSub>
                      <m:sSubPr>
                        <m:ctrlPr>
                          <a:rPr lang="en-US" sz="18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 dirty="0" err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1800" i="1" dirty="0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US" sz="1800" dirty="0"/>
                  <a:t>is a term if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i="1" dirty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1800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800" i="1" dirty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18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 dirty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1800" i="1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1800" i="1" dirty="0">
                        <a:latin typeface="Cambria Math" panose="02040503050406030204" pitchFamily="18" charset="0"/>
                      </a:rPr>
                      <m:t>, …, </m:t>
                    </m:r>
                    <m:sSub>
                      <m:sSubPr>
                        <m:ctrlPr>
                          <a:rPr lang="en-US" sz="18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 dirty="0" err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1800" i="1" dirty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1800" dirty="0"/>
                  <a:t>  are terms</a:t>
                </a:r>
              </a:p>
            </p:txBody>
          </p:sp>
        </mc:Choice>
        <mc:Fallback xmlns="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D687A679-04B4-42C2-9925-59B965D706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7240" y="144781"/>
                <a:ext cx="5816600" cy="1506220"/>
              </a:xfrm>
              <a:prstGeom prst="rect">
                <a:avLst/>
              </a:prstGeom>
              <a:blipFill>
                <a:blip r:embed="rId3"/>
                <a:stretch>
                  <a:fillRect l="-1046" t="-4016"/>
                </a:stretch>
              </a:blipFill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3713E4DF-7933-4F5E-9D91-06B521C3ECE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811520" y="1841024"/>
                <a:ext cx="5862320" cy="1506220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2000" b="1" u="sng" dirty="0"/>
                  <a:t>Atomic Formulas:</a:t>
                </a:r>
              </a:p>
              <a:p>
                <a:pPr lvl="1"/>
                <a:r>
                  <a:rPr lang="en-US" sz="1800" dirty="0"/>
                  <a:t>If predicate symbol </a:t>
                </a:r>
                <a14:m>
                  <m:oMath xmlns:m="http://schemas.openxmlformats.org/officeDocument/2006/math">
                    <m:r>
                      <a:rPr lang="en-US" sz="1800" b="0" i="1" dirty="0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1800" dirty="0"/>
                  <a:t> has arity </a:t>
                </a:r>
                <a:r>
                  <a:rPr lang="en-US" sz="1800" i="1" dirty="0"/>
                  <a:t>n, </a:t>
                </a:r>
                <a:r>
                  <a:rPr lang="en-US" sz="1800" dirty="0"/>
                  <a:t>then </a:t>
                </a:r>
                <a14:m>
                  <m:oMath xmlns:m="http://schemas.openxmlformats.org/officeDocument/2006/math">
                    <m:r>
                      <a:rPr lang="en-US" sz="1800" b="0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1800" i="1" dirty="0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sz="18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800" i="1" dirty="0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18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1800" i="1" dirty="0" smtClean="0">
                        <a:latin typeface="Cambria Math" panose="02040503050406030204" pitchFamily="18" charset="0"/>
                      </a:rPr>
                      <m:t>, …, </m:t>
                    </m:r>
                    <m:sSub>
                      <m:sSubPr>
                        <m:ctrlPr>
                          <a:rPr lang="en-US" sz="18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 dirty="0" err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1800" i="1" dirty="0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US" sz="1800" dirty="0"/>
                  <a:t>is an atomic formula if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i="1" dirty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1800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800" i="1" dirty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18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 dirty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1800" i="1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1800" i="1" dirty="0">
                        <a:latin typeface="Cambria Math" panose="02040503050406030204" pitchFamily="18" charset="0"/>
                      </a:rPr>
                      <m:t>, …, </m:t>
                    </m:r>
                    <m:sSub>
                      <m:sSubPr>
                        <m:ctrlPr>
                          <a:rPr lang="en-US" sz="18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 dirty="0" err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1800" i="1" dirty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1800" dirty="0"/>
                  <a:t>  are terms</a:t>
                </a:r>
              </a:p>
              <a:p>
                <a:pPr lvl="1"/>
                <a:r>
                  <a:rPr lang="en-US" sz="1800" dirty="0"/>
                  <a:t>We assume that “=“ is a binary predicate</a:t>
                </a:r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3713E4DF-7933-4F5E-9D91-06B521C3EC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1520" y="1841024"/>
                <a:ext cx="5862320" cy="1506220"/>
              </a:xfrm>
              <a:prstGeom prst="rect">
                <a:avLst/>
              </a:prstGeom>
              <a:blipFill>
                <a:blip r:embed="rId4"/>
                <a:stretch>
                  <a:fillRect l="-934" t="-3614" b="-4418"/>
                </a:stretch>
              </a:blip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9DFEA040-3972-418B-B084-E2438453D44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775960" y="3595370"/>
                <a:ext cx="5862320" cy="150622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20000"/>
                    <a:lumOff val="80000"/>
                  </a:schemeClr>
                </a:solidFill>
              </a:ln>
            </p:spPr>
            <p:txBody>
              <a:bodyPr vert="horz" lIns="91440" tIns="45720" rIns="91440" bIns="45720" rtlCol="0">
                <a:normAutofit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2000" b="1" u="sng" dirty="0"/>
                  <a:t>Quantifier Free Formulas (QFF):</a:t>
                </a:r>
              </a:p>
              <a:p>
                <a:pPr lvl="1"/>
                <a:r>
                  <a:rPr lang="en-US" sz="1800" dirty="0"/>
                  <a:t>Evert atomic formula is a QFF</a:t>
                </a:r>
              </a:p>
              <a:p>
                <a:pPr lvl="1"/>
                <a:r>
                  <a:rPr lang="en-US" sz="1800" dirty="0"/>
                  <a:t>If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𝜑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800" dirty="0"/>
                  <a:t>is a QFF then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¬ 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en-US" sz="1800" dirty="0"/>
                  <a:t> is QFF</a:t>
                </a:r>
              </a:p>
              <a:p>
                <a:pPr lvl="1"/>
                <a:r>
                  <a:rPr lang="en-US" sz="1800" dirty="0"/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1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800" dirty="0"/>
                  <a:t>are QFFs, then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∧</m:t>
                    </m:r>
                    <m:sSub>
                      <m:sSub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∨</m:t>
                    </m:r>
                    <m:sSub>
                      <m:sSub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,  </m:t>
                    </m:r>
                    <m:sSub>
                      <m:sSub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𝜑</m:t>
                            </m:r>
                          </m:e>
                          <m:sub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⇒</m:t>
                        </m:r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⇔</m:t>
                    </m:r>
                    <m:sSub>
                      <m:sSubPr>
                        <m:ctrlPr>
                          <a:rPr lang="en-US" sz="1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en-US" sz="1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800" dirty="0"/>
                  <a:t> are QFFs</a:t>
                </a:r>
              </a:p>
              <a:p>
                <a:pPr lvl="1"/>
                <a:endParaRPr lang="en-US" sz="1800" dirty="0"/>
              </a:p>
            </p:txBody>
          </p:sp>
        </mc:Choice>
        <mc:Fallback xmlns="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9DFEA040-3972-418B-B084-E2438453D4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5960" y="3595370"/>
                <a:ext cx="5862320" cy="1506220"/>
              </a:xfrm>
              <a:prstGeom prst="rect">
                <a:avLst/>
              </a:prstGeom>
              <a:blipFill>
                <a:blip r:embed="rId5"/>
                <a:stretch>
                  <a:fillRect l="-1038" t="-5622"/>
                </a:stretch>
              </a:blipFill>
              <a:ln>
                <a:solidFill>
                  <a:schemeClr val="accent2">
                    <a:lumMod val="20000"/>
                    <a:lumOff val="80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6986981-969D-47DB-A6BA-D338219CCA4F}"/>
              </a:ext>
            </a:extLst>
          </p:cNvPr>
          <p:cNvSpPr txBox="1">
            <a:spLocks/>
          </p:cNvSpPr>
          <p:nvPr/>
        </p:nvSpPr>
        <p:spPr>
          <a:xfrm>
            <a:off x="5709920" y="5292090"/>
            <a:ext cx="6014720" cy="150622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b="1" u="sng" dirty="0"/>
              <a:t>First Order Logic Formulas (FOLF):</a:t>
            </a:r>
          </a:p>
          <a:p>
            <a:pPr lvl="1"/>
            <a:r>
              <a:rPr lang="en-US" sz="1800" dirty="0"/>
              <a:t>The set of FOLFs is the closure of QFFs under existential and universal quantification of variables.</a:t>
            </a:r>
          </a:p>
          <a:p>
            <a:pPr lvl="1"/>
            <a:r>
              <a:rPr lang="en-US" sz="1800" dirty="0"/>
              <a:t>Free variables are variables not bound by quantifiers</a:t>
            </a:r>
          </a:p>
          <a:p>
            <a:pPr lvl="1"/>
            <a:r>
              <a:rPr lang="en-US" sz="1800" dirty="0"/>
              <a:t>A FOLF without free variables is called a sentence</a:t>
            </a:r>
          </a:p>
          <a:p>
            <a:pPr lvl="1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673374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78A8D-0998-4124-9798-27895C0AB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Decision procedures for LIA and LRA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53DC6-BC8E-4089-A125-25F999FAFE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799" y="1825625"/>
            <a:ext cx="5231297" cy="207051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Many solvers implement variants of simplex or </a:t>
            </a:r>
            <a:r>
              <a:rPr lang="en-US" dirty="0" err="1"/>
              <a:t>Fouier-Motzkin</a:t>
            </a:r>
            <a:r>
              <a:rPr lang="en-US" dirty="0"/>
              <a:t> methods in spite of worst-case exponential complexity.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1BB6F70-7EEA-49A7-930E-C9D3FA54ED23}"/>
              </a:ext>
            </a:extLst>
          </p:cNvPr>
          <p:cNvSpPr txBox="1">
            <a:spLocks/>
          </p:cNvSpPr>
          <p:nvPr/>
        </p:nvSpPr>
        <p:spPr>
          <a:xfrm>
            <a:off x="506895" y="4428815"/>
            <a:ext cx="5373757" cy="22295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LIA</a:t>
            </a:r>
          </a:p>
          <a:p>
            <a:pPr lvl="1"/>
            <a:r>
              <a:rPr lang="en-US" dirty="0"/>
              <a:t>Domain: {……,-2, -1, 0, 1, 2, ….} </a:t>
            </a:r>
          </a:p>
          <a:p>
            <a:pPr lvl="1"/>
            <a:r>
              <a:rPr lang="en-US" dirty="0"/>
              <a:t>Functions:  +, -,…</a:t>
            </a:r>
          </a:p>
          <a:p>
            <a:pPr lvl="1"/>
            <a:r>
              <a:rPr lang="en-US" dirty="0"/>
              <a:t>Relations  =, &gt;, &lt;,…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5ED1500-435A-4A1F-AEF0-A6C97C8CC3B1}"/>
              </a:ext>
            </a:extLst>
          </p:cNvPr>
          <p:cNvSpPr txBox="1">
            <a:spLocks/>
          </p:cNvSpPr>
          <p:nvPr/>
        </p:nvSpPr>
        <p:spPr>
          <a:xfrm>
            <a:off x="506895" y="1546840"/>
            <a:ext cx="5373757" cy="22295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LRA</a:t>
            </a:r>
          </a:p>
          <a:p>
            <a:pPr lvl="1"/>
            <a:r>
              <a:rPr lang="en-US" dirty="0"/>
              <a:t>Domain: Reals</a:t>
            </a:r>
          </a:p>
          <a:p>
            <a:pPr lvl="1"/>
            <a:r>
              <a:rPr lang="en-US" dirty="0"/>
              <a:t>Functions:  +, -,…</a:t>
            </a:r>
          </a:p>
          <a:p>
            <a:pPr lvl="1"/>
            <a:r>
              <a:rPr lang="en-US" dirty="0"/>
              <a:t>Relations  =, &gt;, &lt;,…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74CC527-CCF3-4C2D-B8F5-0BFD01004A3C}"/>
              </a:ext>
            </a:extLst>
          </p:cNvPr>
          <p:cNvSpPr txBox="1">
            <a:spLocks/>
          </p:cNvSpPr>
          <p:nvPr/>
        </p:nvSpPr>
        <p:spPr>
          <a:xfrm>
            <a:off x="6321285" y="4501703"/>
            <a:ext cx="5373757" cy="22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Solutions include branch and bound (extension of Simplex), Omega test(extension of Fourier-</a:t>
            </a:r>
            <a:r>
              <a:rPr lang="en-US" dirty="0" err="1"/>
              <a:t>Motzkin</a:t>
            </a:r>
            <a:r>
              <a:rPr lang="en-US" dirty="0"/>
              <a:t>), or  using small domain encodings followed by SAT</a:t>
            </a:r>
          </a:p>
        </p:txBody>
      </p:sp>
    </p:spTree>
    <p:extLst>
      <p:ext uri="{BB962C8B-B14F-4D97-AF65-F5344CB8AC3E}">
        <p14:creationId xmlns:p14="http://schemas.microsoft.com/office/powerpoint/2010/main" val="22099226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C2215-D800-4C71-A515-3EBFEBCD9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FE661C-60E9-4218-B24E-4CB172C213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 </a:t>
            </a:r>
            <a:r>
              <a:rPr lang="en-US" dirty="0" err="1"/>
              <a:t>wereason</a:t>
            </a:r>
            <a:r>
              <a:rPr lang="en-US" dirty="0"/>
              <a:t> about conjunctions which involve formulas from multiple theories?(Nelson-</a:t>
            </a:r>
            <a:r>
              <a:rPr lang="en-US" dirty="0" err="1"/>
              <a:t>Oppen</a:t>
            </a:r>
            <a:r>
              <a:rPr lang="en-US" dirty="0"/>
              <a:t> Method)</a:t>
            </a:r>
          </a:p>
          <a:p>
            <a:endParaRPr lang="en-US" dirty="0"/>
          </a:p>
          <a:p>
            <a:r>
              <a:rPr lang="en-US" dirty="0"/>
              <a:t>How to reason about disjunctions? (use SAT solvers together with theory solvers)</a:t>
            </a:r>
          </a:p>
          <a:p>
            <a:endParaRPr lang="en-US" dirty="0"/>
          </a:p>
          <a:p>
            <a:r>
              <a:rPr lang="en-US" dirty="0"/>
              <a:t>How to reason about quantifiers, which are needed to solve synthesis problems? </a:t>
            </a:r>
            <a:r>
              <a:rPr lang="en-US"/>
              <a:t>(CEGIS..)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868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3FEB3-156B-4221-874C-622276840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263" y="75675"/>
            <a:ext cx="11931003" cy="1325563"/>
          </a:xfrm>
        </p:spPr>
        <p:txBody>
          <a:bodyPr/>
          <a:lstStyle/>
          <a:p>
            <a:r>
              <a:rPr lang="en-US" dirty="0"/>
              <a:t>Models and interpretations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DE1E73E-95A1-4EEE-8559-885A78108083}"/>
                  </a:ext>
                </a:extLst>
              </p:cNvPr>
              <p:cNvSpPr txBox="1"/>
              <p:nvPr/>
            </p:nvSpPr>
            <p:spPr>
              <a:xfrm>
                <a:off x="143882" y="1224450"/>
                <a:ext cx="5657323" cy="50783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A model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is a set of elements (could be infinite), a set of functions over the elements, and predicates over the elements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For example, the set of integers with functions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+, −,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∗,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and predicates such as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, &gt;, ≤, ≥,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𝐼𝑠𝑃𝑟𝑖𝑚𝑒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(), 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𝐼𝑠𝐸𝑣𝑒𝑛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(), 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𝐼𝑠𝑂𝑑𝑑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()… </m:t>
                    </m:r>
                  </m:oMath>
                </a14:m>
                <a:r>
                  <a:rPr lang="en-US" dirty="0"/>
                  <a:t>is a model</a:t>
                </a:r>
              </a:p>
              <a:p>
                <a:endParaRPr lang="en-US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Given a model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and a formula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𝜑</m:t>
                    </m:r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US" dirty="0"/>
                  <a:t>an interpretation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maps: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Every free variable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of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𝜑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to an element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endParaRPr lang="en-US" dirty="0"/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Every function symbol of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𝜑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to a function of M with matching arity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Every predicate symbol of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𝜑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to a predicate of M with matching arity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We say that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en-US" dirty="0"/>
                  <a:t> is satisfiable if there is a model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and interpretation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such that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𝜑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DE1E73E-95A1-4EEE-8559-885A781080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882" y="1224450"/>
                <a:ext cx="5657323" cy="5078313"/>
              </a:xfrm>
              <a:prstGeom prst="rect">
                <a:avLst/>
              </a:prstGeom>
              <a:blipFill>
                <a:blip r:embed="rId2"/>
                <a:stretch>
                  <a:fillRect l="-754" t="-720" r="-1293" b="-9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>
            <a:extLst>
              <a:ext uri="{FF2B5EF4-FFF2-40B4-BE49-F238E27FC236}">
                <a16:creationId xmlns:a16="http://schemas.microsoft.com/office/drawing/2014/main" id="{E39FB009-6C7A-4A09-BA67-9573AB63DA8F}"/>
              </a:ext>
            </a:extLst>
          </p:cNvPr>
          <p:cNvGrpSpPr/>
          <p:nvPr/>
        </p:nvGrpSpPr>
        <p:grpSpPr>
          <a:xfrm>
            <a:off x="6212840" y="1793240"/>
            <a:ext cx="5740400" cy="3754120"/>
            <a:chOff x="1367830" y="1142274"/>
            <a:chExt cx="10671539" cy="5259960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06C85C27-CBE8-4785-BFC4-D896EFABEB36}"/>
                </a:ext>
              </a:extLst>
            </p:cNvPr>
            <p:cNvGrpSpPr/>
            <p:nvPr/>
          </p:nvGrpSpPr>
          <p:grpSpPr>
            <a:xfrm>
              <a:off x="3976750" y="1223274"/>
              <a:ext cx="585720" cy="696960"/>
              <a:chOff x="3976750" y="1223274"/>
              <a:chExt cx="585720" cy="69696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3">
                <p14:nvContentPartPr>
                  <p14:cNvPr id="169" name="Ink 168">
                    <a:extLst>
                      <a:ext uri="{FF2B5EF4-FFF2-40B4-BE49-F238E27FC236}">
                        <a16:creationId xmlns:a16="http://schemas.microsoft.com/office/drawing/2014/main" id="{8B21AB7E-05F1-4773-B5C8-4867F72215F9}"/>
                      </a:ext>
                    </a:extLst>
                  </p14:cNvPr>
                  <p14:cNvContentPartPr/>
                  <p14:nvPr/>
                </p14:nvContentPartPr>
                <p14:xfrm>
                  <a:off x="4045150" y="1727994"/>
                  <a:ext cx="302400" cy="165240"/>
                </p14:xfrm>
              </p:contentPart>
            </mc:Choice>
            <mc:Fallback xmlns="">
              <p:pic>
                <p:nvPicPr>
                  <p:cNvPr id="31" name="Ink 30">
                    <a:extLst>
                      <a:ext uri="{FF2B5EF4-FFF2-40B4-BE49-F238E27FC236}">
                        <a16:creationId xmlns:a16="http://schemas.microsoft.com/office/drawing/2014/main" id="{4C7147A1-540B-4B82-863B-4E2ADF464EE3}"/>
                      </a:ext>
                    </a:extLst>
                  </p:cNvPr>
                  <p:cNvPicPr/>
                  <p:nvPr/>
                </p:nvPicPr>
                <p:blipFill>
                  <a:blip r:embed="rId4"/>
                  <a:stretch>
                    <a:fillRect/>
                  </a:stretch>
                </p:blipFill>
                <p:spPr>
                  <a:xfrm>
                    <a:off x="4027510" y="1710354"/>
                    <a:ext cx="338040" cy="2008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5">
                <p14:nvContentPartPr>
                  <p14:cNvPr id="170" name="Ink 169">
                    <a:extLst>
                      <a:ext uri="{FF2B5EF4-FFF2-40B4-BE49-F238E27FC236}">
                        <a16:creationId xmlns:a16="http://schemas.microsoft.com/office/drawing/2014/main" id="{0FAFA7F9-C1C1-4BCE-96A5-7180B6B6AEBD}"/>
                      </a:ext>
                    </a:extLst>
                  </p14:cNvPr>
                  <p14:cNvContentPartPr/>
                  <p14:nvPr/>
                </p14:nvContentPartPr>
                <p14:xfrm>
                  <a:off x="4149550" y="1744554"/>
                  <a:ext cx="179640" cy="102960"/>
                </p14:xfrm>
              </p:contentPart>
            </mc:Choice>
            <mc:Fallback xmlns="">
              <p:pic>
                <p:nvPicPr>
                  <p:cNvPr id="32" name="Ink 31">
                    <a:extLst>
                      <a:ext uri="{FF2B5EF4-FFF2-40B4-BE49-F238E27FC236}">
                        <a16:creationId xmlns:a16="http://schemas.microsoft.com/office/drawing/2014/main" id="{F0EE55C3-A523-480F-BBF4-268217BB5FBC}"/>
                      </a:ext>
                    </a:extLst>
                  </p:cNvPr>
                  <p:cNvPicPr/>
                  <p:nvPr/>
                </p:nvPicPr>
                <p:blipFill>
                  <a:blip r:embed="rId6"/>
                  <a:stretch>
                    <a:fillRect/>
                  </a:stretch>
                </p:blipFill>
                <p:spPr>
                  <a:xfrm>
                    <a:off x="4131550" y="1726914"/>
                    <a:ext cx="215280" cy="1386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7">
                <p14:nvContentPartPr>
                  <p14:cNvPr id="171" name="Ink 170">
                    <a:extLst>
                      <a:ext uri="{FF2B5EF4-FFF2-40B4-BE49-F238E27FC236}">
                        <a16:creationId xmlns:a16="http://schemas.microsoft.com/office/drawing/2014/main" id="{5696AC48-DE55-4F47-86B4-B35C7F0A36C4}"/>
                      </a:ext>
                    </a:extLst>
                  </p14:cNvPr>
                  <p14:cNvContentPartPr/>
                  <p14:nvPr/>
                </p14:nvContentPartPr>
                <p14:xfrm>
                  <a:off x="3976750" y="1223274"/>
                  <a:ext cx="286560" cy="573480"/>
                </p14:xfrm>
              </p:contentPart>
            </mc:Choice>
            <mc:Fallback xmlns="">
              <p:pic>
                <p:nvPicPr>
                  <p:cNvPr id="34" name="Ink 33">
                    <a:extLst>
                      <a:ext uri="{FF2B5EF4-FFF2-40B4-BE49-F238E27FC236}">
                        <a16:creationId xmlns:a16="http://schemas.microsoft.com/office/drawing/2014/main" id="{AAC985FA-028A-4465-9951-1165737E1EFC}"/>
                      </a:ext>
                    </a:extLst>
                  </p:cNvPr>
                  <p:cNvPicPr/>
                  <p:nvPr/>
                </p:nvPicPr>
                <p:blipFill>
                  <a:blip r:embed="rId8"/>
                  <a:stretch>
                    <a:fillRect/>
                  </a:stretch>
                </p:blipFill>
                <p:spPr>
                  <a:xfrm>
                    <a:off x="3959110" y="1205274"/>
                    <a:ext cx="322200" cy="6091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9">
                <p14:nvContentPartPr>
                  <p14:cNvPr id="172" name="Ink 171">
                    <a:extLst>
                      <a:ext uri="{FF2B5EF4-FFF2-40B4-BE49-F238E27FC236}">
                        <a16:creationId xmlns:a16="http://schemas.microsoft.com/office/drawing/2014/main" id="{2F053056-81FC-41C3-8F13-295BC2675907}"/>
                      </a:ext>
                    </a:extLst>
                  </p14:cNvPr>
                  <p14:cNvContentPartPr/>
                  <p14:nvPr/>
                </p14:nvContentPartPr>
                <p14:xfrm>
                  <a:off x="4523950" y="1824474"/>
                  <a:ext cx="38520" cy="95760"/>
                </p14:xfrm>
              </p:contentPart>
            </mc:Choice>
            <mc:Fallback xmlns="">
              <p:pic>
                <p:nvPicPr>
                  <p:cNvPr id="35" name="Ink 34">
                    <a:extLst>
                      <a:ext uri="{FF2B5EF4-FFF2-40B4-BE49-F238E27FC236}">
                        <a16:creationId xmlns:a16="http://schemas.microsoft.com/office/drawing/2014/main" id="{4709DD6C-1841-4592-BEA6-5B80F18CABA8}"/>
                      </a:ext>
                    </a:extLst>
                  </p:cNvPr>
                  <p:cNvPicPr/>
                  <p:nvPr/>
                </p:nvPicPr>
                <p:blipFill>
                  <a:blip r:embed="rId10"/>
                  <a:stretch>
                    <a:fillRect/>
                  </a:stretch>
                </p:blipFill>
                <p:spPr>
                  <a:xfrm>
                    <a:off x="4506310" y="1806474"/>
                    <a:ext cx="74160" cy="13140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BFF4CAF5-27BB-4D97-B842-BA1B644B191B}"/>
                </a:ext>
              </a:extLst>
            </p:cNvPr>
            <p:cNvGrpSpPr/>
            <p:nvPr/>
          </p:nvGrpSpPr>
          <p:grpSpPr>
            <a:xfrm>
              <a:off x="4689910" y="1375914"/>
              <a:ext cx="604440" cy="536760"/>
              <a:chOff x="4689910" y="1375914"/>
              <a:chExt cx="604440" cy="53676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11">
                <p14:nvContentPartPr>
                  <p14:cNvPr id="165" name="Ink 164">
                    <a:extLst>
                      <a:ext uri="{FF2B5EF4-FFF2-40B4-BE49-F238E27FC236}">
                        <a16:creationId xmlns:a16="http://schemas.microsoft.com/office/drawing/2014/main" id="{37B2E7D9-B96B-494F-9C8A-E996E79E7400}"/>
                      </a:ext>
                    </a:extLst>
                  </p14:cNvPr>
                  <p14:cNvContentPartPr/>
                  <p14:nvPr/>
                </p14:nvContentPartPr>
                <p14:xfrm>
                  <a:off x="4800070" y="1736994"/>
                  <a:ext cx="275040" cy="136800"/>
                </p14:xfrm>
              </p:contentPart>
            </mc:Choice>
            <mc:Fallback xmlns="">
              <p:pic>
                <p:nvPicPr>
                  <p:cNvPr id="37" name="Ink 36">
                    <a:extLst>
                      <a:ext uri="{FF2B5EF4-FFF2-40B4-BE49-F238E27FC236}">
                        <a16:creationId xmlns:a16="http://schemas.microsoft.com/office/drawing/2014/main" id="{370B51A1-3EC1-4016-986F-CE59DB431642}"/>
                      </a:ext>
                    </a:extLst>
                  </p:cNvPr>
                  <p:cNvPicPr/>
                  <p:nvPr/>
                </p:nvPicPr>
                <p:blipFill>
                  <a:blip r:embed="rId12"/>
                  <a:stretch>
                    <a:fillRect/>
                  </a:stretch>
                </p:blipFill>
                <p:spPr>
                  <a:xfrm>
                    <a:off x="4782070" y="1719354"/>
                    <a:ext cx="310680" cy="1724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3">
                <p14:nvContentPartPr>
                  <p14:cNvPr id="166" name="Ink 165">
                    <a:extLst>
                      <a:ext uri="{FF2B5EF4-FFF2-40B4-BE49-F238E27FC236}">
                        <a16:creationId xmlns:a16="http://schemas.microsoft.com/office/drawing/2014/main" id="{3724543E-4804-4F71-9029-685F258DA5FA}"/>
                      </a:ext>
                    </a:extLst>
                  </p14:cNvPr>
                  <p14:cNvContentPartPr/>
                  <p14:nvPr/>
                </p14:nvContentPartPr>
                <p14:xfrm>
                  <a:off x="4915270" y="1744194"/>
                  <a:ext cx="172800" cy="132480"/>
                </p14:xfrm>
              </p:contentPart>
            </mc:Choice>
            <mc:Fallback xmlns="">
              <p:pic>
                <p:nvPicPr>
                  <p:cNvPr id="38" name="Ink 37">
                    <a:extLst>
                      <a:ext uri="{FF2B5EF4-FFF2-40B4-BE49-F238E27FC236}">
                        <a16:creationId xmlns:a16="http://schemas.microsoft.com/office/drawing/2014/main" id="{13CF1ECE-415B-4077-B113-833F297A3E0F}"/>
                      </a:ext>
                    </a:extLst>
                  </p:cNvPr>
                  <p:cNvPicPr/>
                  <p:nvPr/>
                </p:nvPicPr>
                <p:blipFill>
                  <a:blip r:embed="rId14"/>
                  <a:stretch>
                    <a:fillRect/>
                  </a:stretch>
                </p:blipFill>
                <p:spPr>
                  <a:xfrm>
                    <a:off x="4897630" y="1726194"/>
                    <a:ext cx="208440" cy="1681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5">
                <p14:nvContentPartPr>
                  <p14:cNvPr id="167" name="Ink 166">
                    <a:extLst>
                      <a:ext uri="{FF2B5EF4-FFF2-40B4-BE49-F238E27FC236}">
                        <a16:creationId xmlns:a16="http://schemas.microsoft.com/office/drawing/2014/main" id="{DE237983-4F28-4F9F-A469-22FF32FC1525}"/>
                      </a:ext>
                    </a:extLst>
                  </p14:cNvPr>
                  <p14:cNvContentPartPr/>
                  <p14:nvPr/>
                </p14:nvContentPartPr>
                <p14:xfrm>
                  <a:off x="4689910" y="1375914"/>
                  <a:ext cx="452160" cy="401040"/>
                </p14:xfrm>
              </p:contentPart>
            </mc:Choice>
            <mc:Fallback xmlns="">
              <p:pic>
                <p:nvPicPr>
                  <p:cNvPr id="39" name="Ink 38">
                    <a:extLst>
                      <a:ext uri="{FF2B5EF4-FFF2-40B4-BE49-F238E27FC236}">
                        <a16:creationId xmlns:a16="http://schemas.microsoft.com/office/drawing/2014/main" id="{6BEE79ED-D4A1-4533-8AD1-42DFEBD34333}"/>
                      </a:ext>
                    </a:extLst>
                  </p:cNvPr>
                  <p:cNvPicPr/>
                  <p:nvPr/>
                </p:nvPicPr>
                <p:blipFill>
                  <a:blip r:embed="rId16"/>
                  <a:stretch>
                    <a:fillRect/>
                  </a:stretch>
                </p:blipFill>
                <p:spPr>
                  <a:xfrm>
                    <a:off x="4672270" y="1357914"/>
                    <a:ext cx="487800" cy="4366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7">
                <p14:nvContentPartPr>
                  <p14:cNvPr id="168" name="Ink 167">
                    <a:extLst>
                      <a:ext uri="{FF2B5EF4-FFF2-40B4-BE49-F238E27FC236}">
                        <a16:creationId xmlns:a16="http://schemas.microsoft.com/office/drawing/2014/main" id="{B39DC305-A830-44CC-B500-ECE13587BCE8}"/>
                      </a:ext>
                    </a:extLst>
                  </p14:cNvPr>
                  <p14:cNvContentPartPr/>
                  <p14:nvPr/>
                </p14:nvContentPartPr>
                <p14:xfrm>
                  <a:off x="5237470" y="1812234"/>
                  <a:ext cx="56880" cy="100440"/>
                </p14:xfrm>
              </p:contentPart>
            </mc:Choice>
            <mc:Fallback xmlns="">
              <p:pic>
                <p:nvPicPr>
                  <p:cNvPr id="40" name="Ink 39">
                    <a:extLst>
                      <a:ext uri="{FF2B5EF4-FFF2-40B4-BE49-F238E27FC236}">
                        <a16:creationId xmlns:a16="http://schemas.microsoft.com/office/drawing/2014/main" id="{E78C20E5-A205-42E9-B31D-BF214F09707E}"/>
                      </a:ext>
                    </a:extLst>
                  </p:cNvPr>
                  <p:cNvPicPr/>
                  <p:nvPr/>
                </p:nvPicPr>
                <p:blipFill>
                  <a:blip r:embed="rId18"/>
                  <a:stretch>
                    <a:fillRect/>
                  </a:stretch>
                </p:blipFill>
                <p:spPr>
                  <a:xfrm>
                    <a:off x="5219470" y="1794594"/>
                    <a:ext cx="92520" cy="13608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04C778FF-5B7D-4B35-821D-5E0167DD57AB}"/>
                </a:ext>
              </a:extLst>
            </p:cNvPr>
            <p:cNvGrpSpPr/>
            <p:nvPr/>
          </p:nvGrpSpPr>
          <p:grpSpPr>
            <a:xfrm>
              <a:off x="5470390" y="1236234"/>
              <a:ext cx="1224360" cy="614520"/>
              <a:chOff x="5470390" y="1236234"/>
              <a:chExt cx="1224360" cy="61452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19">
                <p14:nvContentPartPr>
                  <p14:cNvPr id="161" name="Ink 160">
                    <a:extLst>
                      <a:ext uri="{FF2B5EF4-FFF2-40B4-BE49-F238E27FC236}">
                        <a16:creationId xmlns:a16="http://schemas.microsoft.com/office/drawing/2014/main" id="{71EE0B15-A287-44C1-8D82-C4EDE40458AF}"/>
                      </a:ext>
                    </a:extLst>
                  </p14:cNvPr>
                  <p14:cNvContentPartPr/>
                  <p14:nvPr/>
                </p14:nvContentPartPr>
                <p14:xfrm>
                  <a:off x="5470390" y="1325874"/>
                  <a:ext cx="541440" cy="503640"/>
                </p14:xfrm>
              </p:contentPart>
            </mc:Choice>
            <mc:Fallback xmlns="">
              <p:pic>
                <p:nvPicPr>
                  <p:cNvPr id="42" name="Ink 41">
                    <a:extLst>
                      <a:ext uri="{FF2B5EF4-FFF2-40B4-BE49-F238E27FC236}">
                        <a16:creationId xmlns:a16="http://schemas.microsoft.com/office/drawing/2014/main" id="{AA5F754A-B146-4CFF-83AF-ACD6C7800196}"/>
                      </a:ext>
                    </a:extLst>
                  </p:cNvPr>
                  <p:cNvPicPr/>
                  <p:nvPr/>
                </p:nvPicPr>
                <p:blipFill>
                  <a:blip r:embed="rId20"/>
                  <a:stretch>
                    <a:fillRect/>
                  </a:stretch>
                </p:blipFill>
                <p:spPr>
                  <a:xfrm>
                    <a:off x="5452750" y="1307874"/>
                    <a:ext cx="577080" cy="5392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1">
                <p14:nvContentPartPr>
                  <p14:cNvPr id="162" name="Ink 161">
                    <a:extLst>
                      <a:ext uri="{FF2B5EF4-FFF2-40B4-BE49-F238E27FC236}">
                        <a16:creationId xmlns:a16="http://schemas.microsoft.com/office/drawing/2014/main" id="{8F47EEE1-CB6E-498C-A715-463207CF94E9}"/>
                      </a:ext>
                    </a:extLst>
                  </p14:cNvPr>
                  <p14:cNvContentPartPr/>
                  <p14:nvPr/>
                </p14:nvContentPartPr>
                <p14:xfrm>
                  <a:off x="6089230" y="1748514"/>
                  <a:ext cx="58680" cy="102240"/>
                </p14:xfrm>
              </p:contentPart>
            </mc:Choice>
            <mc:Fallback xmlns="">
              <p:pic>
                <p:nvPicPr>
                  <p:cNvPr id="43" name="Ink 42">
                    <a:extLst>
                      <a:ext uri="{FF2B5EF4-FFF2-40B4-BE49-F238E27FC236}">
                        <a16:creationId xmlns:a16="http://schemas.microsoft.com/office/drawing/2014/main" id="{CDFC4552-E6A1-47BF-B2C8-A9588A1B37C1}"/>
                      </a:ext>
                    </a:extLst>
                  </p:cNvPr>
                  <p:cNvPicPr/>
                  <p:nvPr/>
                </p:nvPicPr>
                <p:blipFill>
                  <a:blip r:embed="rId22"/>
                  <a:stretch>
                    <a:fillRect/>
                  </a:stretch>
                </p:blipFill>
                <p:spPr>
                  <a:xfrm>
                    <a:off x="6071590" y="1730514"/>
                    <a:ext cx="94320" cy="1378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3">
                <p14:nvContentPartPr>
                  <p14:cNvPr id="163" name="Ink 162">
                    <a:extLst>
                      <a:ext uri="{FF2B5EF4-FFF2-40B4-BE49-F238E27FC236}">
                        <a16:creationId xmlns:a16="http://schemas.microsoft.com/office/drawing/2014/main" id="{386BDB61-2B78-4D4D-93EF-45FA964B331B}"/>
                      </a:ext>
                    </a:extLst>
                  </p14:cNvPr>
                  <p14:cNvContentPartPr/>
                  <p14:nvPr/>
                </p14:nvContentPartPr>
                <p14:xfrm>
                  <a:off x="6310270" y="1236234"/>
                  <a:ext cx="228240" cy="392400"/>
                </p14:xfrm>
              </p:contentPart>
            </mc:Choice>
            <mc:Fallback xmlns="">
              <p:pic>
                <p:nvPicPr>
                  <p:cNvPr id="44" name="Ink 43">
                    <a:extLst>
                      <a:ext uri="{FF2B5EF4-FFF2-40B4-BE49-F238E27FC236}">
                        <a16:creationId xmlns:a16="http://schemas.microsoft.com/office/drawing/2014/main" id="{8073565B-2EE4-48B8-B3E4-94067D8CFDBC}"/>
                      </a:ext>
                    </a:extLst>
                  </p:cNvPr>
                  <p:cNvPicPr/>
                  <p:nvPr/>
                </p:nvPicPr>
                <p:blipFill>
                  <a:blip r:embed="rId24"/>
                  <a:stretch>
                    <a:fillRect/>
                  </a:stretch>
                </p:blipFill>
                <p:spPr>
                  <a:xfrm>
                    <a:off x="6292270" y="1218234"/>
                    <a:ext cx="263880" cy="4280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5">
                <p14:nvContentPartPr>
                  <p14:cNvPr id="164" name="Ink 163">
                    <a:extLst>
                      <a:ext uri="{FF2B5EF4-FFF2-40B4-BE49-F238E27FC236}">
                        <a16:creationId xmlns:a16="http://schemas.microsoft.com/office/drawing/2014/main" id="{AF34587F-6017-435E-8D4F-1F62D1C18D88}"/>
                      </a:ext>
                    </a:extLst>
                  </p14:cNvPr>
                  <p14:cNvContentPartPr/>
                  <p14:nvPr/>
                </p14:nvContentPartPr>
                <p14:xfrm>
                  <a:off x="6474430" y="1255674"/>
                  <a:ext cx="220320" cy="438480"/>
                </p14:xfrm>
              </p:contentPart>
            </mc:Choice>
            <mc:Fallback xmlns="">
              <p:pic>
                <p:nvPicPr>
                  <p:cNvPr id="45" name="Ink 44">
                    <a:extLst>
                      <a:ext uri="{FF2B5EF4-FFF2-40B4-BE49-F238E27FC236}">
                        <a16:creationId xmlns:a16="http://schemas.microsoft.com/office/drawing/2014/main" id="{B8F05173-F57D-4DF5-8B15-E2A034BB0BE7}"/>
                      </a:ext>
                    </a:extLst>
                  </p:cNvPr>
                  <p:cNvPicPr/>
                  <p:nvPr/>
                </p:nvPicPr>
                <p:blipFill>
                  <a:blip r:embed="rId26"/>
                  <a:stretch>
                    <a:fillRect/>
                  </a:stretch>
                </p:blipFill>
                <p:spPr>
                  <a:xfrm>
                    <a:off x="6456790" y="1237674"/>
                    <a:ext cx="255960" cy="47412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E0939975-6E21-4A60-9BB5-9716C68F4A8B}"/>
                </a:ext>
              </a:extLst>
            </p:cNvPr>
            <p:cNvGrpSpPr/>
            <p:nvPr/>
          </p:nvGrpSpPr>
          <p:grpSpPr>
            <a:xfrm>
              <a:off x="3258550" y="1325874"/>
              <a:ext cx="662040" cy="600480"/>
              <a:chOff x="3258550" y="1325874"/>
              <a:chExt cx="662040" cy="60048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27">
                <p14:nvContentPartPr>
                  <p14:cNvPr id="157" name="Ink 156">
                    <a:extLst>
                      <a:ext uri="{FF2B5EF4-FFF2-40B4-BE49-F238E27FC236}">
                        <a16:creationId xmlns:a16="http://schemas.microsoft.com/office/drawing/2014/main" id="{C91304DE-7E37-4BDC-86AD-C27A6C8D7728}"/>
                      </a:ext>
                    </a:extLst>
                  </p14:cNvPr>
                  <p14:cNvContentPartPr/>
                  <p14:nvPr/>
                </p14:nvContentPartPr>
                <p14:xfrm>
                  <a:off x="3258550" y="1493634"/>
                  <a:ext cx="208800" cy="404280"/>
                </p14:xfrm>
              </p:contentPart>
            </mc:Choice>
            <mc:Fallback xmlns="">
              <p:pic>
                <p:nvPicPr>
                  <p:cNvPr id="47" name="Ink 46">
                    <a:extLst>
                      <a:ext uri="{FF2B5EF4-FFF2-40B4-BE49-F238E27FC236}">
                        <a16:creationId xmlns:a16="http://schemas.microsoft.com/office/drawing/2014/main" id="{E4B64D2A-B3AD-4D3E-94F5-C851A03F366E}"/>
                      </a:ext>
                    </a:extLst>
                  </p:cNvPr>
                  <p:cNvPicPr/>
                  <p:nvPr/>
                </p:nvPicPr>
                <p:blipFill>
                  <a:blip r:embed="rId28"/>
                  <a:stretch>
                    <a:fillRect/>
                  </a:stretch>
                </p:blipFill>
                <p:spPr>
                  <a:xfrm>
                    <a:off x="3240550" y="1475994"/>
                    <a:ext cx="244440" cy="4399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9">
                <p14:nvContentPartPr>
                  <p14:cNvPr id="158" name="Ink 157">
                    <a:extLst>
                      <a:ext uri="{FF2B5EF4-FFF2-40B4-BE49-F238E27FC236}">
                        <a16:creationId xmlns:a16="http://schemas.microsoft.com/office/drawing/2014/main" id="{082D0BB4-4486-4FBA-8379-145559CF3E36}"/>
                      </a:ext>
                    </a:extLst>
                  </p14:cNvPr>
                  <p14:cNvContentPartPr/>
                  <p14:nvPr/>
                </p14:nvContentPartPr>
                <p14:xfrm>
                  <a:off x="3513070" y="1577874"/>
                  <a:ext cx="63720" cy="29160"/>
                </p14:xfrm>
              </p:contentPart>
            </mc:Choice>
            <mc:Fallback xmlns="">
              <p:pic>
                <p:nvPicPr>
                  <p:cNvPr id="48" name="Ink 47">
                    <a:extLst>
                      <a:ext uri="{FF2B5EF4-FFF2-40B4-BE49-F238E27FC236}">
                        <a16:creationId xmlns:a16="http://schemas.microsoft.com/office/drawing/2014/main" id="{3F7CA671-6B51-4B10-80BC-887D9B3B15D7}"/>
                      </a:ext>
                    </a:extLst>
                  </p:cNvPr>
                  <p:cNvPicPr/>
                  <p:nvPr/>
                </p:nvPicPr>
                <p:blipFill>
                  <a:blip r:embed="rId30"/>
                  <a:stretch>
                    <a:fillRect/>
                  </a:stretch>
                </p:blipFill>
                <p:spPr>
                  <a:xfrm>
                    <a:off x="3495070" y="1560234"/>
                    <a:ext cx="99360" cy="648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1">
                <p14:nvContentPartPr>
                  <p14:cNvPr id="159" name="Ink 158">
                    <a:extLst>
                      <a:ext uri="{FF2B5EF4-FFF2-40B4-BE49-F238E27FC236}">
                        <a16:creationId xmlns:a16="http://schemas.microsoft.com/office/drawing/2014/main" id="{16BAC331-06AD-40E0-A166-34474FCC4C9B}"/>
                      </a:ext>
                    </a:extLst>
                  </p14:cNvPr>
                  <p14:cNvContentPartPr/>
                  <p14:nvPr/>
                </p14:nvContentPartPr>
                <p14:xfrm>
                  <a:off x="3513070" y="1675074"/>
                  <a:ext cx="48240" cy="24480"/>
                </p14:xfrm>
              </p:contentPart>
            </mc:Choice>
            <mc:Fallback xmlns="">
              <p:pic>
                <p:nvPicPr>
                  <p:cNvPr id="49" name="Ink 48">
                    <a:extLst>
                      <a:ext uri="{FF2B5EF4-FFF2-40B4-BE49-F238E27FC236}">
                        <a16:creationId xmlns:a16="http://schemas.microsoft.com/office/drawing/2014/main" id="{AED11D02-1198-441D-8B55-4BFEF4D4B911}"/>
                      </a:ext>
                    </a:extLst>
                  </p:cNvPr>
                  <p:cNvPicPr/>
                  <p:nvPr/>
                </p:nvPicPr>
                <p:blipFill>
                  <a:blip r:embed="rId32"/>
                  <a:stretch>
                    <a:fillRect/>
                  </a:stretch>
                </p:blipFill>
                <p:spPr>
                  <a:xfrm>
                    <a:off x="3495070" y="1657434"/>
                    <a:ext cx="83880" cy="601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3">
                <p14:nvContentPartPr>
                  <p14:cNvPr id="160" name="Ink 159">
                    <a:extLst>
                      <a:ext uri="{FF2B5EF4-FFF2-40B4-BE49-F238E27FC236}">
                        <a16:creationId xmlns:a16="http://schemas.microsoft.com/office/drawing/2014/main" id="{CC5D43D3-2432-4D77-A10B-056C6AF40788}"/>
                      </a:ext>
                    </a:extLst>
                  </p14:cNvPr>
                  <p14:cNvContentPartPr/>
                  <p14:nvPr/>
                </p14:nvContentPartPr>
                <p14:xfrm>
                  <a:off x="3723670" y="1325874"/>
                  <a:ext cx="196920" cy="600480"/>
                </p14:xfrm>
              </p:contentPart>
            </mc:Choice>
            <mc:Fallback xmlns="">
              <p:pic>
                <p:nvPicPr>
                  <p:cNvPr id="50" name="Ink 49">
                    <a:extLst>
                      <a:ext uri="{FF2B5EF4-FFF2-40B4-BE49-F238E27FC236}">
                        <a16:creationId xmlns:a16="http://schemas.microsoft.com/office/drawing/2014/main" id="{F55E3D7D-BE1B-4966-8B3B-05F2780A2D58}"/>
                      </a:ext>
                    </a:extLst>
                  </p:cNvPr>
                  <p:cNvPicPr/>
                  <p:nvPr/>
                </p:nvPicPr>
                <p:blipFill>
                  <a:blip r:embed="rId34"/>
                  <a:stretch>
                    <a:fillRect/>
                  </a:stretch>
                </p:blipFill>
                <p:spPr>
                  <a:xfrm>
                    <a:off x="3705670" y="1308234"/>
                    <a:ext cx="232560" cy="636120"/>
                  </a:xfrm>
                  <a:prstGeom prst="rect">
                    <a:avLst/>
                  </a:prstGeom>
                </p:spPr>
              </p:pic>
            </mc:Fallback>
          </mc:AlternateContent>
        </p:grpSp>
        <mc:AlternateContent xmlns:mc="http://schemas.openxmlformats.org/markup-compatibility/2006" xmlns:p14="http://schemas.microsoft.com/office/powerpoint/2010/main">
          <mc:Choice Requires="p14">
            <p:contentPart p14:bwMode="auto" r:id="rId35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07D146CC-9D6A-4BB4-BE68-EDAC7A3C5B34}"/>
                    </a:ext>
                  </a:extLst>
                </p14:cNvPr>
                <p14:cNvContentPartPr/>
                <p14:nvPr/>
              </p14:nvContentPartPr>
              <p14:xfrm>
                <a:off x="6749830" y="1142274"/>
                <a:ext cx="258120" cy="595440"/>
              </p14:xfrm>
            </p:contentPart>
          </mc:Choice>
          <mc:Fallback xmlns=""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07D146CC-9D6A-4BB4-BE68-EDAC7A3C5B34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6716395" y="1117065"/>
                  <a:ext cx="324322" cy="645354"/>
                </a:xfrm>
                <a:prstGeom prst="rect">
                  <a:avLst/>
                </a:prstGeom>
              </p:spPr>
            </p:pic>
          </mc:Fallback>
        </mc:AlternateContent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2193F6CF-B9AE-4514-914E-929FE758AD96}"/>
                </a:ext>
              </a:extLst>
            </p:cNvPr>
            <p:cNvGrpSpPr/>
            <p:nvPr/>
          </p:nvGrpSpPr>
          <p:grpSpPr>
            <a:xfrm>
              <a:off x="3143350" y="2215434"/>
              <a:ext cx="554760" cy="548280"/>
              <a:chOff x="3143350" y="2215434"/>
              <a:chExt cx="554760" cy="54828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37">
                <p14:nvContentPartPr>
                  <p14:cNvPr id="153" name="Ink 152">
                    <a:extLst>
                      <a:ext uri="{FF2B5EF4-FFF2-40B4-BE49-F238E27FC236}">
                        <a16:creationId xmlns:a16="http://schemas.microsoft.com/office/drawing/2014/main" id="{A2ADEE51-EA13-4070-9B06-92C855FA8D46}"/>
                      </a:ext>
                    </a:extLst>
                  </p14:cNvPr>
                  <p14:cNvContentPartPr/>
                  <p14:nvPr/>
                </p14:nvContentPartPr>
                <p14:xfrm>
                  <a:off x="3199870" y="2215434"/>
                  <a:ext cx="238680" cy="548280"/>
                </p14:xfrm>
              </p:contentPart>
            </mc:Choice>
            <mc:Fallback xmlns="">
              <p:pic>
                <p:nvPicPr>
                  <p:cNvPr id="59" name="Ink 58">
                    <a:extLst>
                      <a:ext uri="{FF2B5EF4-FFF2-40B4-BE49-F238E27FC236}">
                        <a16:creationId xmlns:a16="http://schemas.microsoft.com/office/drawing/2014/main" id="{6DEC58B7-F074-446B-801D-E06D9FBF2A9B}"/>
                      </a:ext>
                    </a:extLst>
                  </p:cNvPr>
                  <p:cNvPicPr/>
                  <p:nvPr/>
                </p:nvPicPr>
                <p:blipFill>
                  <a:blip r:embed="rId38"/>
                  <a:stretch>
                    <a:fillRect/>
                  </a:stretch>
                </p:blipFill>
                <p:spPr>
                  <a:xfrm>
                    <a:off x="3181870" y="2197434"/>
                    <a:ext cx="274320" cy="5839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9">
                <p14:nvContentPartPr>
                  <p14:cNvPr id="154" name="Ink 153">
                    <a:extLst>
                      <a:ext uri="{FF2B5EF4-FFF2-40B4-BE49-F238E27FC236}">
                        <a16:creationId xmlns:a16="http://schemas.microsoft.com/office/drawing/2014/main" id="{C7D02390-EB71-41AF-A6AE-A91DA0EA3C7D}"/>
                      </a:ext>
                    </a:extLst>
                  </p14:cNvPr>
                  <p14:cNvContentPartPr/>
                  <p14:nvPr/>
                </p14:nvContentPartPr>
                <p14:xfrm>
                  <a:off x="3143350" y="2509914"/>
                  <a:ext cx="153000" cy="81000"/>
                </p14:xfrm>
              </p:contentPart>
            </mc:Choice>
            <mc:Fallback xmlns="">
              <p:pic>
                <p:nvPicPr>
                  <p:cNvPr id="60" name="Ink 59">
                    <a:extLst>
                      <a:ext uri="{FF2B5EF4-FFF2-40B4-BE49-F238E27FC236}">
                        <a16:creationId xmlns:a16="http://schemas.microsoft.com/office/drawing/2014/main" id="{7DD8193E-998B-4FC9-A9B3-F28A0790241B}"/>
                      </a:ext>
                    </a:extLst>
                  </p:cNvPr>
                  <p:cNvPicPr/>
                  <p:nvPr/>
                </p:nvPicPr>
                <p:blipFill>
                  <a:blip r:embed="rId40"/>
                  <a:stretch>
                    <a:fillRect/>
                  </a:stretch>
                </p:blipFill>
                <p:spPr>
                  <a:xfrm>
                    <a:off x="3125710" y="2492274"/>
                    <a:ext cx="188640" cy="1166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1">
                <p14:nvContentPartPr>
                  <p14:cNvPr id="155" name="Ink 154">
                    <a:extLst>
                      <a:ext uri="{FF2B5EF4-FFF2-40B4-BE49-F238E27FC236}">
                        <a16:creationId xmlns:a16="http://schemas.microsoft.com/office/drawing/2014/main" id="{B39EC4ED-F44B-47AA-AFC6-3F990CDC4D52}"/>
                      </a:ext>
                    </a:extLst>
                  </p14:cNvPr>
                  <p14:cNvContentPartPr/>
                  <p14:nvPr/>
                </p14:nvContentPartPr>
                <p14:xfrm>
                  <a:off x="3595870" y="2367714"/>
                  <a:ext cx="93240" cy="92880"/>
                </p14:xfrm>
              </p:contentPart>
            </mc:Choice>
            <mc:Fallback xmlns="">
              <p:pic>
                <p:nvPicPr>
                  <p:cNvPr id="61" name="Ink 60">
                    <a:extLst>
                      <a:ext uri="{FF2B5EF4-FFF2-40B4-BE49-F238E27FC236}">
                        <a16:creationId xmlns:a16="http://schemas.microsoft.com/office/drawing/2014/main" id="{5AC800BB-492E-4AC7-AD16-E88AAD093757}"/>
                      </a:ext>
                    </a:extLst>
                  </p:cNvPr>
                  <p:cNvPicPr/>
                  <p:nvPr/>
                </p:nvPicPr>
                <p:blipFill>
                  <a:blip r:embed="rId42"/>
                  <a:stretch>
                    <a:fillRect/>
                  </a:stretch>
                </p:blipFill>
                <p:spPr>
                  <a:xfrm>
                    <a:off x="3577870" y="2350074"/>
                    <a:ext cx="128880" cy="1285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3">
                <p14:nvContentPartPr>
                  <p14:cNvPr id="156" name="Ink 155">
                    <a:extLst>
                      <a:ext uri="{FF2B5EF4-FFF2-40B4-BE49-F238E27FC236}">
                        <a16:creationId xmlns:a16="http://schemas.microsoft.com/office/drawing/2014/main" id="{60060170-69F1-4A60-8E61-D97EE7A52B76}"/>
                      </a:ext>
                    </a:extLst>
                  </p14:cNvPr>
                  <p14:cNvContentPartPr/>
                  <p14:nvPr/>
                </p14:nvContentPartPr>
                <p14:xfrm>
                  <a:off x="3600550" y="2617194"/>
                  <a:ext cx="97560" cy="115560"/>
                </p14:xfrm>
              </p:contentPart>
            </mc:Choice>
            <mc:Fallback xmlns="">
              <p:pic>
                <p:nvPicPr>
                  <p:cNvPr id="62" name="Ink 61">
                    <a:extLst>
                      <a:ext uri="{FF2B5EF4-FFF2-40B4-BE49-F238E27FC236}">
                        <a16:creationId xmlns:a16="http://schemas.microsoft.com/office/drawing/2014/main" id="{9A0983F1-8AFE-4571-83B4-7083BB2773A9}"/>
                      </a:ext>
                    </a:extLst>
                  </p:cNvPr>
                  <p:cNvPicPr/>
                  <p:nvPr/>
                </p:nvPicPr>
                <p:blipFill>
                  <a:blip r:embed="rId44"/>
                  <a:stretch>
                    <a:fillRect/>
                  </a:stretch>
                </p:blipFill>
                <p:spPr>
                  <a:xfrm>
                    <a:off x="3582910" y="2599194"/>
                    <a:ext cx="133200" cy="15120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A7719756-B30B-4E03-932F-C3A86DF60050}"/>
                </a:ext>
              </a:extLst>
            </p:cNvPr>
            <p:cNvGrpSpPr/>
            <p:nvPr/>
          </p:nvGrpSpPr>
          <p:grpSpPr>
            <a:xfrm>
              <a:off x="4140910" y="2165394"/>
              <a:ext cx="346320" cy="741240"/>
              <a:chOff x="4140910" y="2165394"/>
              <a:chExt cx="346320" cy="74124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45">
                <p14:nvContentPartPr>
                  <p14:cNvPr id="151" name="Ink 150">
                    <a:extLst>
                      <a:ext uri="{FF2B5EF4-FFF2-40B4-BE49-F238E27FC236}">
                        <a16:creationId xmlns:a16="http://schemas.microsoft.com/office/drawing/2014/main" id="{32E7C4AC-C74B-4701-8E24-CCDBCC34915A}"/>
                      </a:ext>
                    </a:extLst>
                  </p14:cNvPr>
                  <p14:cNvContentPartPr/>
                  <p14:nvPr/>
                </p14:nvContentPartPr>
                <p14:xfrm>
                  <a:off x="4140910" y="2165394"/>
                  <a:ext cx="346320" cy="634680"/>
                </p14:xfrm>
              </p:contentPart>
            </mc:Choice>
            <mc:Fallback xmlns="">
              <p:pic>
                <p:nvPicPr>
                  <p:cNvPr id="76" name="Ink 75">
                    <a:extLst>
                      <a:ext uri="{FF2B5EF4-FFF2-40B4-BE49-F238E27FC236}">
                        <a16:creationId xmlns:a16="http://schemas.microsoft.com/office/drawing/2014/main" id="{4E61FD02-A668-434C-A72F-38E213CA7A80}"/>
                      </a:ext>
                    </a:extLst>
                  </p:cNvPr>
                  <p:cNvPicPr/>
                  <p:nvPr/>
                </p:nvPicPr>
                <p:blipFill>
                  <a:blip r:embed="rId46"/>
                  <a:stretch>
                    <a:fillRect/>
                  </a:stretch>
                </p:blipFill>
                <p:spPr>
                  <a:xfrm>
                    <a:off x="4122910" y="2147394"/>
                    <a:ext cx="381960" cy="6703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7">
                <p14:nvContentPartPr>
                  <p14:cNvPr id="152" name="Ink 151">
                    <a:extLst>
                      <a:ext uri="{FF2B5EF4-FFF2-40B4-BE49-F238E27FC236}">
                        <a16:creationId xmlns:a16="http://schemas.microsoft.com/office/drawing/2014/main" id="{8267DF72-B554-49BB-BF1D-066CB482B34C}"/>
                      </a:ext>
                    </a:extLst>
                  </p14:cNvPr>
                  <p14:cNvContentPartPr/>
                  <p14:nvPr/>
                </p14:nvContentPartPr>
                <p14:xfrm>
                  <a:off x="4233790" y="2797914"/>
                  <a:ext cx="246240" cy="108720"/>
                </p14:xfrm>
              </p:contentPart>
            </mc:Choice>
            <mc:Fallback xmlns="">
              <p:pic>
                <p:nvPicPr>
                  <p:cNvPr id="77" name="Ink 76">
                    <a:extLst>
                      <a:ext uri="{FF2B5EF4-FFF2-40B4-BE49-F238E27FC236}">
                        <a16:creationId xmlns:a16="http://schemas.microsoft.com/office/drawing/2014/main" id="{120DD993-5F92-46AA-8FBE-EDCC8C80671F}"/>
                      </a:ext>
                    </a:extLst>
                  </p:cNvPr>
                  <p:cNvPicPr/>
                  <p:nvPr/>
                </p:nvPicPr>
                <p:blipFill>
                  <a:blip r:embed="rId48"/>
                  <a:stretch>
                    <a:fillRect/>
                  </a:stretch>
                </p:blipFill>
                <p:spPr>
                  <a:xfrm>
                    <a:off x="4216150" y="2779914"/>
                    <a:ext cx="281880" cy="14436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CE363924-44B8-4982-972F-2E0EBD9141BC}"/>
                </a:ext>
              </a:extLst>
            </p:cNvPr>
            <p:cNvGrpSpPr/>
            <p:nvPr/>
          </p:nvGrpSpPr>
          <p:grpSpPr>
            <a:xfrm>
              <a:off x="4742830" y="2206074"/>
              <a:ext cx="869760" cy="560160"/>
              <a:chOff x="4742830" y="2206074"/>
              <a:chExt cx="869760" cy="56016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49">
                <p14:nvContentPartPr>
                  <p14:cNvPr id="146" name="Ink 145">
                    <a:extLst>
                      <a:ext uri="{FF2B5EF4-FFF2-40B4-BE49-F238E27FC236}">
                        <a16:creationId xmlns:a16="http://schemas.microsoft.com/office/drawing/2014/main" id="{FBBA237C-D306-4CB1-9A4A-21B0096598BA}"/>
                      </a:ext>
                    </a:extLst>
                  </p14:cNvPr>
                  <p14:cNvContentPartPr/>
                  <p14:nvPr/>
                </p14:nvContentPartPr>
                <p14:xfrm>
                  <a:off x="4742830" y="2410554"/>
                  <a:ext cx="355320" cy="118440"/>
                </p14:xfrm>
              </p:contentPart>
            </mc:Choice>
            <mc:Fallback xmlns="">
              <p:pic>
                <p:nvPicPr>
                  <p:cNvPr id="70" name="Ink 69">
                    <a:extLst>
                      <a:ext uri="{FF2B5EF4-FFF2-40B4-BE49-F238E27FC236}">
                        <a16:creationId xmlns:a16="http://schemas.microsoft.com/office/drawing/2014/main" id="{3C6FF6D0-6EA3-462B-B868-847CF4BA6060}"/>
                      </a:ext>
                    </a:extLst>
                  </p:cNvPr>
                  <p:cNvPicPr/>
                  <p:nvPr/>
                </p:nvPicPr>
                <p:blipFill>
                  <a:blip r:embed="rId50"/>
                  <a:stretch>
                    <a:fillRect/>
                  </a:stretch>
                </p:blipFill>
                <p:spPr>
                  <a:xfrm>
                    <a:off x="4724830" y="2392554"/>
                    <a:ext cx="390960" cy="1540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51">
                <p14:nvContentPartPr>
                  <p14:cNvPr id="147" name="Ink 146">
                    <a:extLst>
                      <a:ext uri="{FF2B5EF4-FFF2-40B4-BE49-F238E27FC236}">
                        <a16:creationId xmlns:a16="http://schemas.microsoft.com/office/drawing/2014/main" id="{7CB26150-C378-4F83-B713-EC7509A7CEE6}"/>
                      </a:ext>
                    </a:extLst>
                  </p14:cNvPr>
                  <p14:cNvContentPartPr/>
                  <p14:nvPr/>
                </p14:nvContentPartPr>
                <p14:xfrm>
                  <a:off x="5023270" y="2376354"/>
                  <a:ext cx="104400" cy="172080"/>
                </p14:xfrm>
              </p:contentPart>
            </mc:Choice>
            <mc:Fallback xmlns="">
              <p:pic>
                <p:nvPicPr>
                  <p:cNvPr id="71" name="Ink 70">
                    <a:extLst>
                      <a:ext uri="{FF2B5EF4-FFF2-40B4-BE49-F238E27FC236}">
                        <a16:creationId xmlns:a16="http://schemas.microsoft.com/office/drawing/2014/main" id="{EEA62BED-67AE-45D1-B146-5AF5C882E3E9}"/>
                      </a:ext>
                    </a:extLst>
                  </p:cNvPr>
                  <p:cNvPicPr/>
                  <p:nvPr/>
                </p:nvPicPr>
                <p:blipFill>
                  <a:blip r:embed="rId52"/>
                  <a:stretch>
                    <a:fillRect/>
                  </a:stretch>
                </p:blipFill>
                <p:spPr>
                  <a:xfrm>
                    <a:off x="5005270" y="2358714"/>
                    <a:ext cx="140040" cy="2077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53">
                <p14:nvContentPartPr>
                  <p14:cNvPr id="148" name="Ink 147">
                    <a:extLst>
                      <a:ext uri="{FF2B5EF4-FFF2-40B4-BE49-F238E27FC236}">
                        <a16:creationId xmlns:a16="http://schemas.microsoft.com/office/drawing/2014/main" id="{35A1C361-EF0F-46CB-A1F7-5AF362ECA0FC}"/>
                      </a:ext>
                    </a:extLst>
                  </p14:cNvPr>
                  <p14:cNvContentPartPr/>
                  <p14:nvPr/>
                </p14:nvContentPartPr>
                <p14:xfrm>
                  <a:off x="5323870" y="2599914"/>
                  <a:ext cx="272880" cy="166320"/>
                </p14:xfrm>
              </p:contentPart>
            </mc:Choice>
            <mc:Fallback xmlns="">
              <p:pic>
                <p:nvPicPr>
                  <p:cNvPr id="81" name="Ink 80">
                    <a:extLst>
                      <a:ext uri="{FF2B5EF4-FFF2-40B4-BE49-F238E27FC236}">
                        <a16:creationId xmlns:a16="http://schemas.microsoft.com/office/drawing/2014/main" id="{F3761A2B-489C-4574-A7E6-EB17E2185A6E}"/>
                      </a:ext>
                    </a:extLst>
                  </p:cNvPr>
                  <p:cNvPicPr/>
                  <p:nvPr/>
                </p:nvPicPr>
                <p:blipFill>
                  <a:blip r:embed="rId54"/>
                  <a:stretch>
                    <a:fillRect/>
                  </a:stretch>
                </p:blipFill>
                <p:spPr>
                  <a:xfrm>
                    <a:off x="5305870" y="2582274"/>
                    <a:ext cx="308520" cy="2019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55">
                <p14:nvContentPartPr>
                  <p14:cNvPr id="149" name="Ink 148">
                    <a:extLst>
                      <a:ext uri="{FF2B5EF4-FFF2-40B4-BE49-F238E27FC236}">
                        <a16:creationId xmlns:a16="http://schemas.microsoft.com/office/drawing/2014/main" id="{EBE4C407-C425-4270-A036-909E938C6427}"/>
                      </a:ext>
                    </a:extLst>
                  </p14:cNvPr>
                  <p14:cNvContentPartPr/>
                  <p14:nvPr/>
                </p14:nvContentPartPr>
                <p14:xfrm>
                  <a:off x="5343670" y="2618274"/>
                  <a:ext cx="135000" cy="21600"/>
                </p14:xfrm>
              </p:contentPart>
            </mc:Choice>
            <mc:Fallback xmlns="">
              <p:pic>
                <p:nvPicPr>
                  <p:cNvPr id="82" name="Ink 81">
                    <a:extLst>
                      <a:ext uri="{FF2B5EF4-FFF2-40B4-BE49-F238E27FC236}">
                        <a16:creationId xmlns:a16="http://schemas.microsoft.com/office/drawing/2014/main" id="{96E88DBE-5D42-44AC-A72E-E46959B41C16}"/>
                      </a:ext>
                    </a:extLst>
                  </p:cNvPr>
                  <p:cNvPicPr/>
                  <p:nvPr/>
                </p:nvPicPr>
                <p:blipFill>
                  <a:blip r:embed="rId56"/>
                  <a:stretch>
                    <a:fillRect/>
                  </a:stretch>
                </p:blipFill>
                <p:spPr>
                  <a:xfrm>
                    <a:off x="5326030" y="2600274"/>
                    <a:ext cx="170640" cy="572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57">
                <p14:nvContentPartPr>
                  <p14:cNvPr id="150" name="Ink 149">
                    <a:extLst>
                      <a:ext uri="{FF2B5EF4-FFF2-40B4-BE49-F238E27FC236}">
                        <a16:creationId xmlns:a16="http://schemas.microsoft.com/office/drawing/2014/main" id="{00C6DC61-8FC5-4DA9-AFE6-8659E721D520}"/>
                      </a:ext>
                    </a:extLst>
                  </p14:cNvPr>
                  <p14:cNvContentPartPr/>
                  <p14:nvPr/>
                </p14:nvContentPartPr>
                <p14:xfrm>
                  <a:off x="5246470" y="2206074"/>
                  <a:ext cx="366120" cy="412200"/>
                </p14:xfrm>
              </p:contentPart>
            </mc:Choice>
            <mc:Fallback xmlns="">
              <p:pic>
                <p:nvPicPr>
                  <p:cNvPr id="83" name="Ink 82">
                    <a:extLst>
                      <a:ext uri="{FF2B5EF4-FFF2-40B4-BE49-F238E27FC236}">
                        <a16:creationId xmlns:a16="http://schemas.microsoft.com/office/drawing/2014/main" id="{CF1CB6E2-5893-4CCC-9C8E-194F5BE412E0}"/>
                      </a:ext>
                    </a:extLst>
                  </p:cNvPr>
                  <p:cNvPicPr/>
                  <p:nvPr/>
                </p:nvPicPr>
                <p:blipFill>
                  <a:blip r:embed="rId58"/>
                  <a:stretch>
                    <a:fillRect/>
                  </a:stretch>
                </p:blipFill>
                <p:spPr>
                  <a:xfrm>
                    <a:off x="5228830" y="2188434"/>
                    <a:ext cx="401760" cy="44784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38588297-2840-49BC-913C-1B817E4A782A}"/>
                </a:ext>
              </a:extLst>
            </p:cNvPr>
            <p:cNvGrpSpPr/>
            <p:nvPr/>
          </p:nvGrpSpPr>
          <p:grpSpPr>
            <a:xfrm>
              <a:off x="5966110" y="1886394"/>
              <a:ext cx="1973520" cy="905400"/>
              <a:chOff x="5966110" y="1886394"/>
              <a:chExt cx="1973520" cy="90540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59">
                <p14:nvContentPartPr>
                  <p14:cNvPr id="138" name="Ink 137">
                    <a:extLst>
                      <a:ext uri="{FF2B5EF4-FFF2-40B4-BE49-F238E27FC236}">
                        <a16:creationId xmlns:a16="http://schemas.microsoft.com/office/drawing/2014/main" id="{ED4D7A27-CA4F-4ED2-B1F7-D6015BEEBD10}"/>
                      </a:ext>
                    </a:extLst>
                  </p14:cNvPr>
                  <p14:cNvContentPartPr/>
                  <p14:nvPr/>
                </p14:nvContentPartPr>
                <p14:xfrm>
                  <a:off x="5966110" y="2645274"/>
                  <a:ext cx="55080" cy="146520"/>
                </p14:xfrm>
              </p:contentPart>
            </mc:Choice>
            <mc:Fallback xmlns="">
              <p:pic>
                <p:nvPicPr>
                  <p:cNvPr id="84" name="Ink 83">
                    <a:extLst>
                      <a:ext uri="{FF2B5EF4-FFF2-40B4-BE49-F238E27FC236}">
                        <a16:creationId xmlns:a16="http://schemas.microsoft.com/office/drawing/2014/main" id="{EF43DAC5-EB67-4524-ACCD-87AFC60A9648}"/>
                      </a:ext>
                    </a:extLst>
                  </p:cNvPr>
                  <p:cNvPicPr/>
                  <p:nvPr/>
                </p:nvPicPr>
                <p:blipFill>
                  <a:blip r:embed="rId60"/>
                  <a:stretch>
                    <a:fillRect/>
                  </a:stretch>
                </p:blipFill>
                <p:spPr>
                  <a:xfrm>
                    <a:off x="5948470" y="2627634"/>
                    <a:ext cx="90720" cy="1821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1">
                <p14:nvContentPartPr>
                  <p14:cNvPr id="139" name="Ink 138">
                    <a:extLst>
                      <a:ext uri="{FF2B5EF4-FFF2-40B4-BE49-F238E27FC236}">
                        <a16:creationId xmlns:a16="http://schemas.microsoft.com/office/drawing/2014/main" id="{DCBA9AB4-8830-4CA6-AF61-4D17776444C0}"/>
                      </a:ext>
                    </a:extLst>
                  </p14:cNvPr>
                  <p14:cNvContentPartPr/>
                  <p14:nvPr/>
                </p14:nvContentPartPr>
                <p14:xfrm>
                  <a:off x="6467590" y="2547714"/>
                  <a:ext cx="242640" cy="146880"/>
                </p14:xfrm>
              </p:contentPart>
            </mc:Choice>
            <mc:Fallback xmlns="">
              <p:pic>
                <p:nvPicPr>
                  <p:cNvPr id="86" name="Ink 85">
                    <a:extLst>
                      <a:ext uri="{FF2B5EF4-FFF2-40B4-BE49-F238E27FC236}">
                        <a16:creationId xmlns:a16="http://schemas.microsoft.com/office/drawing/2014/main" id="{94EC60F7-0DA1-4B3E-A24D-7547338B91A4}"/>
                      </a:ext>
                    </a:extLst>
                  </p:cNvPr>
                  <p:cNvPicPr/>
                  <p:nvPr/>
                </p:nvPicPr>
                <p:blipFill>
                  <a:blip r:embed="rId62"/>
                  <a:stretch>
                    <a:fillRect/>
                  </a:stretch>
                </p:blipFill>
                <p:spPr>
                  <a:xfrm>
                    <a:off x="6449950" y="2530074"/>
                    <a:ext cx="278280" cy="1825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3">
                <p14:nvContentPartPr>
                  <p14:cNvPr id="140" name="Ink 139">
                    <a:extLst>
                      <a:ext uri="{FF2B5EF4-FFF2-40B4-BE49-F238E27FC236}">
                        <a16:creationId xmlns:a16="http://schemas.microsoft.com/office/drawing/2014/main" id="{DA68A645-1C07-4541-8EE9-1EC6B740CCD6}"/>
                      </a:ext>
                    </a:extLst>
                  </p14:cNvPr>
                  <p14:cNvContentPartPr/>
                  <p14:nvPr/>
                </p14:nvContentPartPr>
                <p14:xfrm>
                  <a:off x="6150430" y="2107074"/>
                  <a:ext cx="578520" cy="468720"/>
                </p14:xfrm>
              </p:contentPart>
            </mc:Choice>
            <mc:Fallback xmlns="">
              <p:pic>
                <p:nvPicPr>
                  <p:cNvPr id="87" name="Ink 86">
                    <a:extLst>
                      <a:ext uri="{FF2B5EF4-FFF2-40B4-BE49-F238E27FC236}">
                        <a16:creationId xmlns:a16="http://schemas.microsoft.com/office/drawing/2014/main" id="{0418AEC7-813D-475D-A060-92B64EF6D7D9}"/>
                      </a:ext>
                    </a:extLst>
                  </p:cNvPr>
                  <p:cNvPicPr/>
                  <p:nvPr/>
                </p:nvPicPr>
                <p:blipFill>
                  <a:blip r:embed="rId64"/>
                  <a:stretch>
                    <a:fillRect/>
                  </a:stretch>
                </p:blipFill>
                <p:spPr>
                  <a:xfrm>
                    <a:off x="6132790" y="2089434"/>
                    <a:ext cx="614160" cy="5043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5">
                <p14:nvContentPartPr>
                  <p14:cNvPr id="141" name="Ink 140">
                    <a:extLst>
                      <a:ext uri="{FF2B5EF4-FFF2-40B4-BE49-F238E27FC236}">
                        <a16:creationId xmlns:a16="http://schemas.microsoft.com/office/drawing/2014/main" id="{7D8DF2C1-C97E-4677-8F2B-E50852448576}"/>
                      </a:ext>
                    </a:extLst>
                  </p14:cNvPr>
                  <p14:cNvContentPartPr/>
                  <p14:nvPr/>
                </p14:nvContentPartPr>
                <p14:xfrm>
                  <a:off x="6810310" y="2269794"/>
                  <a:ext cx="340560" cy="102240"/>
                </p14:xfrm>
              </p:contentPart>
            </mc:Choice>
            <mc:Fallback xmlns="">
              <p:pic>
                <p:nvPicPr>
                  <p:cNvPr id="89" name="Ink 88">
                    <a:extLst>
                      <a:ext uri="{FF2B5EF4-FFF2-40B4-BE49-F238E27FC236}">
                        <a16:creationId xmlns:a16="http://schemas.microsoft.com/office/drawing/2014/main" id="{2B289A45-F3BD-4A68-9819-ADF6B140199D}"/>
                      </a:ext>
                    </a:extLst>
                  </p:cNvPr>
                  <p:cNvPicPr/>
                  <p:nvPr/>
                </p:nvPicPr>
                <p:blipFill>
                  <a:blip r:embed="rId66"/>
                  <a:stretch>
                    <a:fillRect/>
                  </a:stretch>
                </p:blipFill>
                <p:spPr>
                  <a:xfrm>
                    <a:off x="6792310" y="2252154"/>
                    <a:ext cx="376200" cy="1378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7">
                <p14:nvContentPartPr>
                  <p14:cNvPr id="142" name="Ink 141">
                    <a:extLst>
                      <a:ext uri="{FF2B5EF4-FFF2-40B4-BE49-F238E27FC236}">
                        <a16:creationId xmlns:a16="http://schemas.microsoft.com/office/drawing/2014/main" id="{90FFE30D-65E4-429B-9509-01DB6183FDF5}"/>
                      </a:ext>
                    </a:extLst>
                  </p14:cNvPr>
                  <p14:cNvContentPartPr/>
                  <p14:nvPr/>
                </p14:nvContentPartPr>
                <p14:xfrm>
                  <a:off x="7081390" y="2240994"/>
                  <a:ext cx="102960" cy="106920"/>
                </p14:xfrm>
              </p:contentPart>
            </mc:Choice>
            <mc:Fallback xmlns="">
              <p:pic>
                <p:nvPicPr>
                  <p:cNvPr id="90" name="Ink 89">
                    <a:extLst>
                      <a:ext uri="{FF2B5EF4-FFF2-40B4-BE49-F238E27FC236}">
                        <a16:creationId xmlns:a16="http://schemas.microsoft.com/office/drawing/2014/main" id="{77A23D3F-46AF-4848-866D-39A5A35891FC}"/>
                      </a:ext>
                    </a:extLst>
                  </p:cNvPr>
                  <p:cNvPicPr/>
                  <p:nvPr/>
                </p:nvPicPr>
                <p:blipFill>
                  <a:blip r:embed="rId68"/>
                  <a:stretch>
                    <a:fillRect/>
                  </a:stretch>
                </p:blipFill>
                <p:spPr>
                  <a:xfrm>
                    <a:off x="7063750" y="2223354"/>
                    <a:ext cx="138600" cy="1425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69">
                <p14:nvContentPartPr>
                  <p14:cNvPr id="143" name="Ink 142">
                    <a:extLst>
                      <a:ext uri="{FF2B5EF4-FFF2-40B4-BE49-F238E27FC236}">
                        <a16:creationId xmlns:a16="http://schemas.microsoft.com/office/drawing/2014/main" id="{97DDA16E-C9F8-485A-8359-6E2CDFBB3482}"/>
                      </a:ext>
                    </a:extLst>
                  </p14:cNvPr>
                  <p14:cNvContentPartPr/>
                  <p14:nvPr/>
                </p14:nvContentPartPr>
                <p14:xfrm>
                  <a:off x="7403590" y="2405154"/>
                  <a:ext cx="213120" cy="162000"/>
                </p14:xfrm>
              </p:contentPart>
            </mc:Choice>
            <mc:Fallback xmlns="">
              <p:pic>
                <p:nvPicPr>
                  <p:cNvPr id="92" name="Ink 91">
                    <a:extLst>
                      <a:ext uri="{FF2B5EF4-FFF2-40B4-BE49-F238E27FC236}">
                        <a16:creationId xmlns:a16="http://schemas.microsoft.com/office/drawing/2014/main" id="{1BC1DC98-4EF9-4452-A226-772A58A7B33A}"/>
                      </a:ext>
                    </a:extLst>
                  </p:cNvPr>
                  <p:cNvPicPr/>
                  <p:nvPr/>
                </p:nvPicPr>
                <p:blipFill>
                  <a:blip r:embed="rId70"/>
                  <a:stretch>
                    <a:fillRect/>
                  </a:stretch>
                </p:blipFill>
                <p:spPr>
                  <a:xfrm>
                    <a:off x="7385590" y="2387514"/>
                    <a:ext cx="248760" cy="1976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71">
                <p14:nvContentPartPr>
                  <p14:cNvPr id="144" name="Ink 143">
                    <a:extLst>
                      <a:ext uri="{FF2B5EF4-FFF2-40B4-BE49-F238E27FC236}">
                        <a16:creationId xmlns:a16="http://schemas.microsoft.com/office/drawing/2014/main" id="{5FBD3029-B5F7-4D99-83A3-223F855F89FB}"/>
                      </a:ext>
                    </a:extLst>
                  </p14:cNvPr>
                  <p14:cNvContentPartPr/>
                  <p14:nvPr/>
                </p14:nvContentPartPr>
                <p14:xfrm>
                  <a:off x="7286590" y="1886394"/>
                  <a:ext cx="353160" cy="538560"/>
                </p14:xfrm>
              </p:contentPart>
            </mc:Choice>
            <mc:Fallback xmlns="">
              <p:pic>
                <p:nvPicPr>
                  <p:cNvPr id="94" name="Ink 93">
                    <a:extLst>
                      <a:ext uri="{FF2B5EF4-FFF2-40B4-BE49-F238E27FC236}">
                        <a16:creationId xmlns:a16="http://schemas.microsoft.com/office/drawing/2014/main" id="{B1CCACAC-45F8-4B86-8457-3FDBA66D2E1C}"/>
                      </a:ext>
                    </a:extLst>
                  </p:cNvPr>
                  <p:cNvPicPr/>
                  <p:nvPr/>
                </p:nvPicPr>
                <p:blipFill>
                  <a:blip r:embed="rId72"/>
                  <a:stretch>
                    <a:fillRect/>
                  </a:stretch>
                </p:blipFill>
                <p:spPr>
                  <a:xfrm>
                    <a:off x="7268590" y="1868394"/>
                    <a:ext cx="388800" cy="5742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73">
                <p14:nvContentPartPr>
                  <p14:cNvPr id="145" name="Ink 144">
                    <a:extLst>
                      <a:ext uri="{FF2B5EF4-FFF2-40B4-BE49-F238E27FC236}">
                        <a16:creationId xmlns:a16="http://schemas.microsoft.com/office/drawing/2014/main" id="{5038713C-1AC1-4065-A26D-11F9B884C271}"/>
                      </a:ext>
                    </a:extLst>
                  </p14:cNvPr>
                  <p14:cNvContentPartPr/>
                  <p14:nvPr/>
                </p14:nvContentPartPr>
                <p14:xfrm>
                  <a:off x="7901110" y="2447994"/>
                  <a:ext cx="38520" cy="138600"/>
                </p14:xfrm>
              </p:contentPart>
            </mc:Choice>
            <mc:Fallback xmlns="">
              <p:pic>
                <p:nvPicPr>
                  <p:cNvPr id="96" name="Ink 95">
                    <a:extLst>
                      <a:ext uri="{FF2B5EF4-FFF2-40B4-BE49-F238E27FC236}">
                        <a16:creationId xmlns:a16="http://schemas.microsoft.com/office/drawing/2014/main" id="{B46DBBA1-551D-4287-B62E-D23CCEE76F70}"/>
                      </a:ext>
                    </a:extLst>
                  </p:cNvPr>
                  <p:cNvPicPr/>
                  <p:nvPr/>
                </p:nvPicPr>
                <p:blipFill>
                  <a:blip r:embed="rId74"/>
                  <a:stretch>
                    <a:fillRect/>
                  </a:stretch>
                </p:blipFill>
                <p:spPr>
                  <a:xfrm>
                    <a:off x="7883470" y="2429994"/>
                    <a:ext cx="74160" cy="17424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012B1886-32BD-4C54-8969-DEFDE30F174E}"/>
                </a:ext>
              </a:extLst>
            </p:cNvPr>
            <p:cNvGrpSpPr/>
            <p:nvPr/>
          </p:nvGrpSpPr>
          <p:grpSpPr>
            <a:xfrm>
              <a:off x="8395750" y="1838874"/>
              <a:ext cx="3099960" cy="609480"/>
              <a:chOff x="8395750" y="1838874"/>
              <a:chExt cx="3099960" cy="60948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75">
                <p14:nvContentPartPr>
                  <p14:cNvPr id="127" name="Ink 126">
                    <a:extLst>
                      <a:ext uri="{FF2B5EF4-FFF2-40B4-BE49-F238E27FC236}">
                        <a16:creationId xmlns:a16="http://schemas.microsoft.com/office/drawing/2014/main" id="{203BBFCA-A240-4272-945E-50CDEB9829EA}"/>
                      </a:ext>
                    </a:extLst>
                  </p14:cNvPr>
                  <p14:cNvContentPartPr/>
                  <p14:nvPr/>
                </p14:nvContentPartPr>
                <p14:xfrm>
                  <a:off x="8395750" y="1983234"/>
                  <a:ext cx="449640" cy="465120"/>
                </p14:xfrm>
              </p:contentPart>
            </mc:Choice>
            <mc:Fallback xmlns="">
              <p:pic>
                <p:nvPicPr>
                  <p:cNvPr id="104" name="Ink 103">
                    <a:extLst>
                      <a:ext uri="{FF2B5EF4-FFF2-40B4-BE49-F238E27FC236}">
                        <a16:creationId xmlns:a16="http://schemas.microsoft.com/office/drawing/2014/main" id="{8D95ED07-F07C-4DC8-952E-6F2972791B6F}"/>
                      </a:ext>
                    </a:extLst>
                  </p:cNvPr>
                  <p:cNvPicPr/>
                  <p:nvPr/>
                </p:nvPicPr>
                <p:blipFill>
                  <a:blip r:embed="rId76"/>
                  <a:stretch>
                    <a:fillRect/>
                  </a:stretch>
                </p:blipFill>
                <p:spPr>
                  <a:xfrm>
                    <a:off x="8378110" y="1965234"/>
                    <a:ext cx="485280" cy="5007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77">
                <p14:nvContentPartPr>
                  <p14:cNvPr id="128" name="Ink 127">
                    <a:extLst>
                      <a:ext uri="{FF2B5EF4-FFF2-40B4-BE49-F238E27FC236}">
                        <a16:creationId xmlns:a16="http://schemas.microsoft.com/office/drawing/2014/main" id="{A38A776C-1CF3-4296-9ABA-2E4384EEAEF5}"/>
                      </a:ext>
                    </a:extLst>
                  </p14:cNvPr>
                  <p14:cNvContentPartPr/>
                  <p14:nvPr/>
                </p14:nvContentPartPr>
                <p14:xfrm>
                  <a:off x="8931070" y="2184834"/>
                  <a:ext cx="330480" cy="90000"/>
                </p14:xfrm>
              </p:contentPart>
            </mc:Choice>
            <mc:Fallback xmlns="">
              <p:pic>
                <p:nvPicPr>
                  <p:cNvPr id="105" name="Ink 104">
                    <a:extLst>
                      <a:ext uri="{FF2B5EF4-FFF2-40B4-BE49-F238E27FC236}">
                        <a16:creationId xmlns:a16="http://schemas.microsoft.com/office/drawing/2014/main" id="{DECB340B-E02C-4189-BFF5-4BB9AE9EDF2F}"/>
                      </a:ext>
                    </a:extLst>
                  </p:cNvPr>
                  <p:cNvPicPr/>
                  <p:nvPr/>
                </p:nvPicPr>
                <p:blipFill>
                  <a:blip r:embed="rId78"/>
                  <a:stretch>
                    <a:fillRect/>
                  </a:stretch>
                </p:blipFill>
                <p:spPr>
                  <a:xfrm>
                    <a:off x="8913070" y="2166834"/>
                    <a:ext cx="366120" cy="1256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79">
                <p14:nvContentPartPr>
                  <p14:cNvPr id="129" name="Ink 128">
                    <a:extLst>
                      <a:ext uri="{FF2B5EF4-FFF2-40B4-BE49-F238E27FC236}">
                        <a16:creationId xmlns:a16="http://schemas.microsoft.com/office/drawing/2014/main" id="{8AE27904-1533-47E9-AA86-363BAC77411E}"/>
                      </a:ext>
                    </a:extLst>
                  </p14:cNvPr>
                  <p14:cNvContentPartPr/>
                  <p14:nvPr/>
                </p14:nvContentPartPr>
                <p14:xfrm>
                  <a:off x="9199990" y="2126154"/>
                  <a:ext cx="84960" cy="172080"/>
                </p14:xfrm>
              </p:contentPart>
            </mc:Choice>
            <mc:Fallback xmlns="">
              <p:pic>
                <p:nvPicPr>
                  <p:cNvPr id="106" name="Ink 105">
                    <a:extLst>
                      <a:ext uri="{FF2B5EF4-FFF2-40B4-BE49-F238E27FC236}">
                        <a16:creationId xmlns:a16="http://schemas.microsoft.com/office/drawing/2014/main" id="{15EE6B68-4EAF-438F-B737-E51F83E2AB37}"/>
                      </a:ext>
                    </a:extLst>
                  </p:cNvPr>
                  <p:cNvPicPr/>
                  <p:nvPr/>
                </p:nvPicPr>
                <p:blipFill>
                  <a:blip r:embed="rId80"/>
                  <a:stretch>
                    <a:fillRect/>
                  </a:stretch>
                </p:blipFill>
                <p:spPr>
                  <a:xfrm>
                    <a:off x="9182350" y="2108154"/>
                    <a:ext cx="120600" cy="2077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81">
                <p14:nvContentPartPr>
                  <p14:cNvPr id="130" name="Ink 129">
                    <a:extLst>
                      <a:ext uri="{FF2B5EF4-FFF2-40B4-BE49-F238E27FC236}">
                        <a16:creationId xmlns:a16="http://schemas.microsoft.com/office/drawing/2014/main" id="{21D70BB4-A613-4D35-9E86-06106CB472FC}"/>
                      </a:ext>
                    </a:extLst>
                  </p14:cNvPr>
                  <p14:cNvContentPartPr/>
                  <p14:nvPr/>
                </p14:nvContentPartPr>
                <p14:xfrm>
                  <a:off x="9419950" y="1952994"/>
                  <a:ext cx="250560" cy="373680"/>
                </p14:xfrm>
              </p:contentPart>
            </mc:Choice>
            <mc:Fallback xmlns="">
              <p:pic>
                <p:nvPicPr>
                  <p:cNvPr id="107" name="Ink 106">
                    <a:extLst>
                      <a:ext uri="{FF2B5EF4-FFF2-40B4-BE49-F238E27FC236}">
                        <a16:creationId xmlns:a16="http://schemas.microsoft.com/office/drawing/2014/main" id="{2C95C4B2-D24E-45BE-9A94-A0692B571A65}"/>
                      </a:ext>
                    </a:extLst>
                  </p:cNvPr>
                  <p:cNvPicPr/>
                  <p:nvPr/>
                </p:nvPicPr>
                <p:blipFill>
                  <a:blip r:embed="rId82"/>
                  <a:stretch>
                    <a:fillRect/>
                  </a:stretch>
                </p:blipFill>
                <p:spPr>
                  <a:xfrm>
                    <a:off x="9402310" y="1934994"/>
                    <a:ext cx="286200" cy="4093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83">
                <p14:nvContentPartPr>
                  <p14:cNvPr id="131" name="Ink 130">
                    <a:extLst>
                      <a:ext uri="{FF2B5EF4-FFF2-40B4-BE49-F238E27FC236}">
                        <a16:creationId xmlns:a16="http://schemas.microsoft.com/office/drawing/2014/main" id="{BAC424BD-B984-4DCD-B97F-758D9C74EC8F}"/>
                      </a:ext>
                    </a:extLst>
                  </p14:cNvPr>
                  <p14:cNvContentPartPr/>
                  <p14:nvPr/>
                </p14:nvContentPartPr>
                <p14:xfrm>
                  <a:off x="9531550" y="1952994"/>
                  <a:ext cx="243360" cy="411480"/>
                </p14:xfrm>
              </p:contentPart>
            </mc:Choice>
            <mc:Fallback xmlns="">
              <p:pic>
                <p:nvPicPr>
                  <p:cNvPr id="108" name="Ink 107">
                    <a:extLst>
                      <a:ext uri="{FF2B5EF4-FFF2-40B4-BE49-F238E27FC236}">
                        <a16:creationId xmlns:a16="http://schemas.microsoft.com/office/drawing/2014/main" id="{66B7F678-E7EA-401D-8A82-371BCA348ED7}"/>
                      </a:ext>
                    </a:extLst>
                  </p:cNvPr>
                  <p:cNvPicPr/>
                  <p:nvPr/>
                </p:nvPicPr>
                <p:blipFill>
                  <a:blip r:embed="rId84"/>
                  <a:stretch>
                    <a:fillRect/>
                  </a:stretch>
                </p:blipFill>
                <p:spPr>
                  <a:xfrm>
                    <a:off x="9513910" y="1935354"/>
                    <a:ext cx="279000" cy="4471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85">
                <p14:nvContentPartPr>
                  <p14:cNvPr id="132" name="Ink 131">
                    <a:extLst>
                      <a:ext uri="{FF2B5EF4-FFF2-40B4-BE49-F238E27FC236}">
                        <a16:creationId xmlns:a16="http://schemas.microsoft.com/office/drawing/2014/main" id="{EC6C49A0-892B-456D-8164-B89F0ADCB21F}"/>
                      </a:ext>
                    </a:extLst>
                  </p14:cNvPr>
                  <p14:cNvContentPartPr/>
                  <p14:nvPr/>
                </p14:nvContentPartPr>
                <p14:xfrm>
                  <a:off x="9947350" y="2323074"/>
                  <a:ext cx="47160" cy="122400"/>
                </p14:xfrm>
              </p:contentPart>
            </mc:Choice>
            <mc:Fallback xmlns="">
              <p:pic>
                <p:nvPicPr>
                  <p:cNvPr id="109" name="Ink 108">
                    <a:extLst>
                      <a:ext uri="{FF2B5EF4-FFF2-40B4-BE49-F238E27FC236}">
                        <a16:creationId xmlns:a16="http://schemas.microsoft.com/office/drawing/2014/main" id="{4FC908A4-33BE-479A-928A-D21EDB321C36}"/>
                      </a:ext>
                    </a:extLst>
                  </p:cNvPr>
                  <p:cNvPicPr/>
                  <p:nvPr/>
                </p:nvPicPr>
                <p:blipFill>
                  <a:blip r:embed="rId86"/>
                  <a:stretch>
                    <a:fillRect/>
                  </a:stretch>
                </p:blipFill>
                <p:spPr>
                  <a:xfrm>
                    <a:off x="9929710" y="2305074"/>
                    <a:ext cx="82800" cy="1580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87">
                <p14:nvContentPartPr>
                  <p14:cNvPr id="133" name="Ink 132">
                    <a:extLst>
                      <a:ext uri="{FF2B5EF4-FFF2-40B4-BE49-F238E27FC236}">
                        <a16:creationId xmlns:a16="http://schemas.microsoft.com/office/drawing/2014/main" id="{76E4AF11-2682-453D-A4DD-4BEA91469F55}"/>
                      </a:ext>
                    </a:extLst>
                  </p14:cNvPr>
                  <p14:cNvContentPartPr/>
                  <p14:nvPr/>
                </p14:nvContentPartPr>
                <p14:xfrm>
                  <a:off x="10213030" y="1919154"/>
                  <a:ext cx="221400" cy="379800"/>
                </p14:xfrm>
              </p:contentPart>
            </mc:Choice>
            <mc:Fallback xmlns="">
              <p:pic>
                <p:nvPicPr>
                  <p:cNvPr id="110" name="Ink 109">
                    <a:extLst>
                      <a:ext uri="{FF2B5EF4-FFF2-40B4-BE49-F238E27FC236}">
                        <a16:creationId xmlns:a16="http://schemas.microsoft.com/office/drawing/2014/main" id="{38817602-48FE-4E45-8DA9-7DAAFBE6B391}"/>
                      </a:ext>
                    </a:extLst>
                  </p:cNvPr>
                  <p:cNvPicPr/>
                  <p:nvPr/>
                </p:nvPicPr>
                <p:blipFill>
                  <a:blip r:embed="rId88"/>
                  <a:stretch>
                    <a:fillRect/>
                  </a:stretch>
                </p:blipFill>
                <p:spPr>
                  <a:xfrm>
                    <a:off x="10195030" y="1901514"/>
                    <a:ext cx="257040" cy="4154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89">
                <p14:nvContentPartPr>
                  <p14:cNvPr id="134" name="Ink 133">
                    <a:extLst>
                      <a:ext uri="{FF2B5EF4-FFF2-40B4-BE49-F238E27FC236}">
                        <a16:creationId xmlns:a16="http://schemas.microsoft.com/office/drawing/2014/main" id="{70ECD410-9044-4569-95C5-A09CA691F325}"/>
                      </a:ext>
                    </a:extLst>
                  </p14:cNvPr>
                  <p14:cNvContentPartPr/>
                  <p14:nvPr/>
                </p14:nvContentPartPr>
                <p14:xfrm>
                  <a:off x="10318870" y="1891794"/>
                  <a:ext cx="216000" cy="439560"/>
                </p14:xfrm>
              </p:contentPart>
            </mc:Choice>
            <mc:Fallback xmlns="">
              <p:pic>
                <p:nvPicPr>
                  <p:cNvPr id="111" name="Ink 110">
                    <a:extLst>
                      <a:ext uri="{FF2B5EF4-FFF2-40B4-BE49-F238E27FC236}">
                        <a16:creationId xmlns:a16="http://schemas.microsoft.com/office/drawing/2014/main" id="{694C5C70-AAD1-4F2E-BC09-2392021C966B}"/>
                      </a:ext>
                    </a:extLst>
                  </p:cNvPr>
                  <p:cNvPicPr/>
                  <p:nvPr/>
                </p:nvPicPr>
                <p:blipFill>
                  <a:blip r:embed="rId90"/>
                  <a:stretch>
                    <a:fillRect/>
                  </a:stretch>
                </p:blipFill>
                <p:spPr>
                  <a:xfrm>
                    <a:off x="10300870" y="1874154"/>
                    <a:ext cx="251640" cy="4752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91">
                <p14:nvContentPartPr>
                  <p14:cNvPr id="135" name="Ink 134">
                    <a:extLst>
                      <a:ext uri="{FF2B5EF4-FFF2-40B4-BE49-F238E27FC236}">
                        <a16:creationId xmlns:a16="http://schemas.microsoft.com/office/drawing/2014/main" id="{AA789F1D-A210-468A-BA8A-EBA2EA80A81C}"/>
                      </a:ext>
                    </a:extLst>
                  </p14:cNvPr>
                  <p14:cNvContentPartPr/>
                  <p14:nvPr/>
                </p14:nvContentPartPr>
                <p14:xfrm>
                  <a:off x="10678510" y="2023554"/>
                  <a:ext cx="284400" cy="79200"/>
                </p14:xfrm>
              </p:contentPart>
            </mc:Choice>
            <mc:Fallback xmlns="">
              <p:pic>
                <p:nvPicPr>
                  <p:cNvPr id="112" name="Ink 111">
                    <a:extLst>
                      <a:ext uri="{FF2B5EF4-FFF2-40B4-BE49-F238E27FC236}">
                        <a16:creationId xmlns:a16="http://schemas.microsoft.com/office/drawing/2014/main" id="{70172E09-DEFA-4796-A0B8-5B077C889897}"/>
                      </a:ext>
                    </a:extLst>
                  </p:cNvPr>
                  <p:cNvPicPr/>
                  <p:nvPr/>
                </p:nvPicPr>
                <p:blipFill>
                  <a:blip r:embed="rId92"/>
                  <a:stretch>
                    <a:fillRect/>
                  </a:stretch>
                </p:blipFill>
                <p:spPr>
                  <a:xfrm>
                    <a:off x="10660510" y="2005554"/>
                    <a:ext cx="320040" cy="1148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93">
                <p14:nvContentPartPr>
                  <p14:cNvPr id="136" name="Ink 135">
                    <a:extLst>
                      <a:ext uri="{FF2B5EF4-FFF2-40B4-BE49-F238E27FC236}">
                        <a16:creationId xmlns:a16="http://schemas.microsoft.com/office/drawing/2014/main" id="{2B4C5F05-4D7D-4114-8E08-AA251608CE80}"/>
                      </a:ext>
                    </a:extLst>
                  </p14:cNvPr>
                  <p14:cNvContentPartPr/>
                  <p14:nvPr/>
                </p14:nvContentPartPr>
                <p14:xfrm>
                  <a:off x="10934830" y="1938234"/>
                  <a:ext cx="82800" cy="123480"/>
                </p14:xfrm>
              </p:contentPart>
            </mc:Choice>
            <mc:Fallback xmlns="">
              <p:pic>
                <p:nvPicPr>
                  <p:cNvPr id="113" name="Ink 112">
                    <a:extLst>
                      <a:ext uri="{FF2B5EF4-FFF2-40B4-BE49-F238E27FC236}">
                        <a16:creationId xmlns:a16="http://schemas.microsoft.com/office/drawing/2014/main" id="{C2F2A1F2-5CAA-49E0-B44E-3CA704C38CB1}"/>
                      </a:ext>
                    </a:extLst>
                  </p:cNvPr>
                  <p:cNvPicPr/>
                  <p:nvPr/>
                </p:nvPicPr>
                <p:blipFill>
                  <a:blip r:embed="rId94"/>
                  <a:stretch>
                    <a:fillRect/>
                  </a:stretch>
                </p:blipFill>
                <p:spPr>
                  <a:xfrm>
                    <a:off x="10916830" y="1920594"/>
                    <a:ext cx="118440" cy="1591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95">
                <p14:nvContentPartPr>
                  <p14:cNvPr id="137" name="Ink 136">
                    <a:extLst>
                      <a:ext uri="{FF2B5EF4-FFF2-40B4-BE49-F238E27FC236}">
                        <a16:creationId xmlns:a16="http://schemas.microsoft.com/office/drawing/2014/main" id="{19B4032E-424C-4808-AE3A-F5B80E7FA1E6}"/>
                      </a:ext>
                    </a:extLst>
                  </p14:cNvPr>
                  <p14:cNvContentPartPr/>
                  <p14:nvPr/>
                </p14:nvContentPartPr>
                <p14:xfrm>
                  <a:off x="11140030" y="1838874"/>
                  <a:ext cx="355680" cy="411840"/>
                </p14:xfrm>
              </p:contentPart>
            </mc:Choice>
            <mc:Fallback xmlns="">
              <p:pic>
                <p:nvPicPr>
                  <p:cNvPr id="114" name="Ink 113">
                    <a:extLst>
                      <a:ext uri="{FF2B5EF4-FFF2-40B4-BE49-F238E27FC236}">
                        <a16:creationId xmlns:a16="http://schemas.microsoft.com/office/drawing/2014/main" id="{05B5C6DE-3604-4B5A-8CE9-5A16ECBEF48D}"/>
                      </a:ext>
                    </a:extLst>
                  </p:cNvPr>
                  <p:cNvPicPr/>
                  <p:nvPr/>
                </p:nvPicPr>
                <p:blipFill>
                  <a:blip r:embed="rId96"/>
                  <a:stretch>
                    <a:fillRect/>
                  </a:stretch>
                </p:blipFill>
                <p:spPr>
                  <a:xfrm>
                    <a:off x="11122030" y="1820874"/>
                    <a:ext cx="391320" cy="44748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549A9207-4C07-4743-9F36-F72BFEF7F670}"/>
                </a:ext>
              </a:extLst>
            </p:cNvPr>
            <p:cNvGrpSpPr/>
            <p:nvPr/>
          </p:nvGrpSpPr>
          <p:grpSpPr>
            <a:xfrm>
              <a:off x="1367830" y="2159274"/>
              <a:ext cx="1395720" cy="646200"/>
              <a:chOff x="1367830" y="2159274"/>
              <a:chExt cx="1395720" cy="64620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97">
                <p14:nvContentPartPr>
                  <p14:cNvPr id="120" name="Ink 119">
                    <a:extLst>
                      <a:ext uri="{FF2B5EF4-FFF2-40B4-BE49-F238E27FC236}">
                        <a16:creationId xmlns:a16="http://schemas.microsoft.com/office/drawing/2014/main" id="{09AE136B-DE03-4B9B-B32E-77C61FDB265F}"/>
                      </a:ext>
                    </a:extLst>
                  </p14:cNvPr>
                  <p14:cNvContentPartPr/>
                  <p14:nvPr/>
                </p14:nvContentPartPr>
                <p14:xfrm>
                  <a:off x="1524790" y="2159274"/>
                  <a:ext cx="169920" cy="646200"/>
                </p14:xfrm>
              </p:contentPart>
            </mc:Choice>
            <mc:Fallback xmlns="">
              <p:pic>
                <p:nvPicPr>
                  <p:cNvPr id="119" name="Ink 118">
                    <a:extLst>
                      <a:ext uri="{FF2B5EF4-FFF2-40B4-BE49-F238E27FC236}">
                        <a16:creationId xmlns:a16="http://schemas.microsoft.com/office/drawing/2014/main" id="{F46BED9F-51E3-4BA3-B0E4-78F02F534EF3}"/>
                      </a:ext>
                    </a:extLst>
                  </p:cNvPr>
                  <p:cNvPicPr/>
                  <p:nvPr/>
                </p:nvPicPr>
                <p:blipFill>
                  <a:blip r:embed="rId98"/>
                  <a:stretch>
                    <a:fillRect/>
                  </a:stretch>
                </p:blipFill>
                <p:spPr>
                  <a:xfrm>
                    <a:off x="1507150" y="2141634"/>
                    <a:ext cx="205560" cy="6818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99">
                <p14:nvContentPartPr>
                  <p14:cNvPr id="121" name="Ink 120">
                    <a:extLst>
                      <a:ext uri="{FF2B5EF4-FFF2-40B4-BE49-F238E27FC236}">
                        <a16:creationId xmlns:a16="http://schemas.microsoft.com/office/drawing/2014/main" id="{F2FD2BA6-C42D-4B73-AD26-791FCA0AB824}"/>
                      </a:ext>
                    </a:extLst>
                  </p14:cNvPr>
                  <p14:cNvContentPartPr/>
                  <p14:nvPr/>
                </p14:nvContentPartPr>
                <p14:xfrm>
                  <a:off x="1367830" y="2492634"/>
                  <a:ext cx="443160" cy="249120"/>
                </p14:xfrm>
              </p:contentPart>
            </mc:Choice>
            <mc:Fallback xmlns="">
              <p:pic>
                <p:nvPicPr>
                  <p:cNvPr id="120" name="Ink 119">
                    <a:extLst>
                      <a:ext uri="{FF2B5EF4-FFF2-40B4-BE49-F238E27FC236}">
                        <a16:creationId xmlns:a16="http://schemas.microsoft.com/office/drawing/2014/main" id="{94C538DD-A51A-4501-894D-572484295CE0}"/>
                      </a:ext>
                    </a:extLst>
                  </p:cNvPr>
                  <p:cNvPicPr/>
                  <p:nvPr/>
                </p:nvPicPr>
                <p:blipFill>
                  <a:blip r:embed="rId100"/>
                  <a:stretch>
                    <a:fillRect/>
                  </a:stretch>
                </p:blipFill>
                <p:spPr>
                  <a:xfrm>
                    <a:off x="1350190" y="2474994"/>
                    <a:ext cx="478800" cy="2847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01">
                <p14:nvContentPartPr>
                  <p14:cNvPr id="122" name="Ink 121">
                    <a:extLst>
                      <a:ext uri="{FF2B5EF4-FFF2-40B4-BE49-F238E27FC236}">
                        <a16:creationId xmlns:a16="http://schemas.microsoft.com/office/drawing/2014/main" id="{5FCFA237-83E2-4F14-88B6-9C4196BF6F9D}"/>
                      </a:ext>
                    </a:extLst>
                  </p14:cNvPr>
                  <p14:cNvContentPartPr/>
                  <p14:nvPr/>
                </p14:nvContentPartPr>
                <p14:xfrm>
                  <a:off x="1834390" y="2545914"/>
                  <a:ext cx="172080" cy="98640"/>
                </p14:xfrm>
              </p:contentPart>
            </mc:Choice>
            <mc:Fallback xmlns="">
              <p:pic>
                <p:nvPicPr>
                  <p:cNvPr id="121" name="Ink 120">
                    <a:extLst>
                      <a:ext uri="{FF2B5EF4-FFF2-40B4-BE49-F238E27FC236}">
                        <a16:creationId xmlns:a16="http://schemas.microsoft.com/office/drawing/2014/main" id="{83C9C057-9466-4E8F-9DF9-BE605DF328B5}"/>
                      </a:ext>
                    </a:extLst>
                  </p:cNvPr>
                  <p:cNvPicPr/>
                  <p:nvPr/>
                </p:nvPicPr>
                <p:blipFill>
                  <a:blip r:embed="rId102"/>
                  <a:stretch>
                    <a:fillRect/>
                  </a:stretch>
                </p:blipFill>
                <p:spPr>
                  <a:xfrm>
                    <a:off x="1816750" y="2528274"/>
                    <a:ext cx="207720" cy="1342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03">
                <p14:nvContentPartPr>
                  <p14:cNvPr id="123" name="Ink 122">
                    <a:extLst>
                      <a:ext uri="{FF2B5EF4-FFF2-40B4-BE49-F238E27FC236}">
                        <a16:creationId xmlns:a16="http://schemas.microsoft.com/office/drawing/2014/main" id="{E13C9524-174E-45C2-B880-827513C6CF39}"/>
                      </a:ext>
                    </a:extLst>
                  </p14:cNvPr>
                  <p14:cNvContentPartPr/>
                  <p14:nvPr/>
                </p14:nvContentPartPr>
                <p14:xfrm>
                  <a:off x="2062270" y="2360154"/>
                  <a:ext cx="155160" cy="272160"/>
                </p14:xfrm>
              </p:contentPart>
            </mc:Choice>
            <mc:Fallback xmlns="">
              <p:pic>
                <p:nvPicPr>
                  <p:cNvPr id="122" name="Ink 121">
                    <a:extLst>
                      <a:ext uri="{FF2B5EF4-FFF2-40B4-BE49-F238E27FC236}">
                        <a16:creationId xmlns:a16="http://schemas.microsoft.com/office/drawing/2014/main" id="{8F24E450-B0D4-4D95-8DB4-71EE3BF4D660}"/>
                      </a:ext>
                    </a:extLst>
                  </p:cNvPr>
                  <p:cNvPicPr/>
                  <p:nvPr/>
                </p:nvPicPr>
                <p:blipFill>
                  <a:blip r:embed="rId104"/>
                  <a:stretch>
                    <a:fillRect/>
                  </a:stretch>
                </p:blipFill>
                <p:spPr>
                  <a:xfrm>
                    <a:off x="2044630" y="2342154"/>
                    <a:ext cx="190800" cy="3078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05">
                <p14:nvContentPartPr>
                  <p14:cNvPr id="124" name="Ink 123">
                    <a:extLst>
                      <a:ext uri="{FF2B5EF4-FFF2-40B4-BE49-F238E27FC236}">
                        <a16:creationId xmlns:a16="http://schemas.microsoft.com/office/drawing/2014/main" id="{2AD73D4A-D3CF-4FAF-8C1D-957BE3806E0B}"/>
                      </a:ext>
                    </a:extLst>
                  </p14:cNvPr>
                  <p14:cNvContentPartPr/>
                  <p14:nvPr/>
                </p14:nvContentPartPr>
                <p14:xfrm>
                  <a:off x="2128870" y="2504514"/>
                  <a:ext cx="197280" cy="103320"/>
                </p14:xfrm>
              </p:contentPart>
            </mc:Choice>
            <mc:Fallback xmlns="">
              <p:pic>
                <p:nvPicPr>
                  <p:cNvPr id="123" name="Ink 122">
                    <a:extLst>
                      <a:ext uri="{FF2B5EF4-FFF2-40B4-BE49-F238E27FC236}">
                        <a16:creationId xmlns:a16="http://schemas.microsoft.com/office/drawing/2014/main" id="{DF8D6E8C-AD45-4A8F-A021-3EC83D03B876}"/>
                      </a:ext>
                    </a:extLst>
                  </p:cNvPr>
                  <p:cNvPicPr/>
                  <p:nvPr/>
                </p:nvPicPr>
                <p:blipFill>
                  <a:blip r:embed="rId106"/>
                  <a:stretch>
                    <a:fillRect/>
                  </a:stretch>
                </p:blipFill>
                <p:spPr>
                  <a:xfrm>
                    <a:off x="2111230" y="2486514"/>
                    <a:ext cx="232920" cy="1389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07">
                <p14:nvContentPartPr>
                  <p14:cNvPr id="125" name="Ink 124">
                    <a:extLst>
                      <a:ext uri="{FF2B5EF4-FFF2-40B4-BE49-F238E27FC236}">
                        <a16:creationId xmlns:a16="http://schemas.microsoft.com/office/drawing/2014/main" id="{A4183B4D-71A1-402B-934F-C58F174BABCB}"/>
                      </a:ext>
                    </a:extLst>
                  </p14:cNvPr>
                  <p14:cNvContentPartPr/>
                  <p14:nvPr/>
                </p14:nvContentPartPr>
                <p14:xfrm>
                  <a:off x="2296270" y="2454114"/>
                  <a:ext cx="12600" cy="22680"/>
                </p14:xfrm>
              </p:contentPart>
            </mc:Choice>
            <mc:Fallback xmlns="">
              <p:pic>
                <p:nvPicPr>
                  <p:cNvPr id="124" name="Ink 123">
                    <a:extLst>
                      <a:ext uri="{FF2B5EF4-FFF2-40B4-BE49-F238E27FC236}">
                        <a16:creationId xmlns:a16="http://schemas.microsoft.com/office/drawing/2014/main" id="{250B05B1-BB44-47CA-BA27-5BB648BFC777}"/>
                      </a:ext>
                    </a:extLst>
                  </p:cNvPr>
                  <p:cNvPicPr/>
                  <p:nvPr/>
                </p:nvPicPr>
                <p:blipFill>
                  <a:blip r:embed="rId108"/>
                  <a:stretch>
                    <a:fillRect/>
                  </a:stretch>
                </p:blipFill>
                <p:spPr>
                  <a:xfrm>
                    <a:off x="2278630" y="2436474"/>
                    <a:ext cx="48240" cy="583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09">
                <p14:nvContentPartPr>
                  <p14:cNvPr id="126" name="Ink 125">
                    <a:extLst>
                      <a:ext uri="{FF2B5EF4-FFF2-40B4-BE49-F238E27FC236}">
                        <a16:creationId xmlns:a16="http://schemas.microsoft.com/office/drawing/2014/main" id="{548761B1-7E0F-4B31-86E3-8D2AE17320A6}"/>
                      </a:ext>
                    </a:extLst>
                  </p14:cNvPr>
                  <p14:cNvContentPartPr/>
                  <p14:nvPr/>
                </p14:nvContentPartPr>
                <p14:xfrm>
                  <a:off x="2431270" y="2448714"/>
                  <a:ext cx="332280" cy="108000"/>
                </p14:xfrm>
              </p:contentPart>
            </mc:Choice>
            <mc:Fallback xmlns="">
              <p:pic>
                <p:nvPicPr>
                  <p:cNvPr id="125" name="Ink 124">
                    <a:extLst>
                      <a:ext uri="{FF2B5EF4-FFF2-40B4-BE49-F238E27FC236}">
                        <a16:creationId xmlns:a16="http://schemas.microsoft.com/office/drawing/2014/main" id="{A521F5E4-A56F-4BCF-A7BB-71C5EBE39AB2}"/>
                      </a:ext>
                    </a:extLst>
                  </p:cNvPr>
                  <p:cNvPicPr/>
                  <p:nvPr/>
                </p:nvPicPr>
                <p:blipFill>
                  <a:blip r:embed="rId110"/>
                  <a:stretch>
                    <a:fillRect/>
                  </a:stretch>
                </p:blipFill>
                <p:spPr>
                  <a:xfrm>
                    <a:off x="2413630" y="2431074"/>
                    <a:ext cx="367920" cy="14364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5EBCA195-EEB7-4CF1-9998-DF534D84EF14}"/>
                </a:ext>
              </a:extLst>
            </p:cNvPr>
            <p:cNvGrpSpPr/>
            <p:nvPr/>
          </p:nvGrpSpPr>
          <p:grpSpPr>
            <a:xfrm>
              <a:off x="1618750" y="3061074"/>
              <a:ext cx="1184760" cy="693000"/>
              <a:chOff x="1618750" y="3061074"/>
              <a:chExt cx="1184760" cy="69300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111">
                <p14:nvContentPartPr>
                  <p14:cNvPr id="112" name="Ink 111">
                    <a:extLst>
                      <a:ext uri="{FF2B5EF4-FFF2-40B4-BE49-F238E27FC236}">
                        <a16:creationId xmlns:a16="http://schemas.microsoft.com/office/drawing/2014/main" id="{0B297EDD-E3E6-4499-9C66-6C7363691FE7}"/>
                      </a:ext>
                    </a:extLst>
                  </p14:cNvPr>
                  <p14:cNvContentPartPr/>
                  <p14:nvPr/>
                </p14:nvContentPartPr>
                <p14:xfrm>
                  <a:off x="1618750" y="3061074"/>
                  <a:ext cx="150480" cy="693000"/>
                </p14:xfrm>
              </p:contentPart>
            </mc:Choice>
            <mc:Fallback xmlns="">
              <p:pic>
                <p:nvPicPr>
                  <p:cNvPr id="133" name="Ink 132">
                    <a:extLst>
                      <a:ext uri="{FF2B5EF4-FFF2-40B4-BE49-F238E27FC236}">
                        <a16:creationId xmlns:a16="http://schemas.microsoft.com/office/drawing/2014/main" id="{890FC968-F96F-4375-9F59-B4C110233BA9}"/>
                      </a:ext>
                    </a:extLst>
                  </p:cNvPr>
                  <p:cNvPicPr/>
                  <p:nvPr/>
                </p:nvPicPr>
                <p:blipFill>
                  <a:blip r:embed="rId112"/>
                  <a:stretch>
                    <a:fillRect/>
                  </a:stretch>
                </p:blipFill>
                <p:spPr>
                  <a:xfrm>
                    <a:off x="1600750" y="3043434"/>
                    <a:ext cx="186120" cy="7286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13">
                <p14:nvContentPartPr>
                  <p14:cNvPr id="113" name="Ink 112">
                    <a:extLst>
                      <a:ext uri="{FF2B5EF4-FFF2-40B4-BE49-F238E27FC236}">
                        <a16:creationId xmlns:a16="http://schemas.microsoft.com/office/drawing/2014/main" id="{786669C8-95BA-4F4F-998F-862ECAD7D560}"/>
                      </a:ext>
                    </a:extLst>
                  </p14:cNvPr>
                  <p14:cNvContentPartPr/>
                  <p14:nvPr/>
                </p14:nvContentPartPr>
                <p14:xfrm>
                  <a:off x="1848790" y="3282834"/>
                  <a:ext cx="79920" cy="153720"/>
                </p14:xfrm>
              </p:contentPart>
            </mc:Choice>
            <mc:Fallback xmlns="">
              <p:pic>
                <p:nvPicPr>
                  <p:cNvPr id="134" name="Ink 133">
                    <a:extLst>
                      <a:ext uri="{FF2B5EF4-FFF2-40B4-BE49-F238E27FC236}">
                        <a16:creationId xmlns:a16="http://schemas.microsoft.com/office/drawing/2014/main" id="{459F79D6-8D71-4FCC-BB15-BC74D92A8B95}"/>
                      </a:ext>
                    </a:extLst>
                  </p:cNvPr>
                  <p:cNvPicPr/>
                  <p:nvPr/>
                </p:nvPicPr>
                <p:blipFill>
                  <a:blip r:embed="rId114"/>
                  <a:stretch>
                    <a:fillRect/>
                  </a:stretch>
                </p:blipFill>
                <p:spPr>
                  <a:xfrm>
                    <a:off x="1831150" y="3265194"/>
                    <a:ext cx="115560" cy="1893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15">
                <p14:nvContentPartPr>
                  <p14:cNvPr id="114" name="Ink 113">
                    <a:extLst>
                      <a:ext uri="{FF2B5EF4-FFF2-40B4-BE49-F238E27FC236}">
                        <a16:creationId xmlns:a16="http://schemas.microsoft.com/office/drawing/2014/main" id="{34EACA88-5C8D-48B6-8962-432011A06E11}"/>
                      </a:ext>
                    </a:extLst>
                  </p14:cNvPr>
                  <p14:cNvContentPartPr/>
                  <p14:nvPr/>
                </p14:nvContentPartPr>
                <p14:xfrm>
                  <a:off x="2032750" y="3310194"/>
                  <a:ext cx="63720" cy="133920"/>
                </p14:xfrm>
              </p:contentPart>
            </mc:Choice>
            <mc:Fallback xmlns="">
              <p:pic>
                <p:nvPicPr>
                  <p:cNvPr id="135" name="Ink 134">
                    <a:extLst>
                      <a:ext uri="{FF2B5EF4-FFF2-40B4-BE49-F238E27FC236}">
                        <a16:creationId xmlns:a16="http://schemas.microsoft.com/office/drawing/2014/main" id="{5F052A40-B6C7-41B8-BC20-A8D84E9278D7}"/>
                      </a:ext>
                    </a:extLst>
                  </p:cNvPr>
                  <p:cNvPicPr/>
                  <p:nvPr/>
                </p:nvPicPr>
                <p:blipFill>
                  <a:blip r:embed="rId116"/>
                  <a:stretch>
                    <a:fillRect/>
                  </a:stretch>
                </p:blipFill>
                <p:spPr>
                  <a:xfrm>
                    <a:off x="2015110" y="3292554"/>
                    <a:ext cx="99360" cy="1695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17">
                <p14:nvContentPartPr>
                  <p14:cNvPr id="115" name="Ink 114">
                    <a:extLst>
                      <a:ext uri="{FF2B5EF4-FFF2-40B4-BE49-F238E27FC236}">
                        <a16:creationId xmlns:a16="http://schemas.microsoft.com/office/drawing/2014/main" id="{AAAC0BE1-29D5-4751-BC10-591C33127E85}"/>
                      </a:ext>
                    </a:extLst>
                  </p14:cNvPr>
                  <p14:cNvContentPartPr/>
                  <p14:nvPr/>
                </p14:nvContentPartPr>
                <p14:xfrm>
                  <a:off x="2163070" y="3139914"/>
                  <a:ext cx="198720" cy="299880"/>
                </p14:xfrm>
              </p:contentPart>
            </mc:Choice>
            <mc:Fallback xmlns="">
              <p:pic>
                <p:nvPicPr>
                  <p:cNvPr id="136" name="Ink 135">
                    <a:extLst>
                      <a:ext uri="{FF2B5EF4-FFF2-40B4-BE49-F238E27FC236}">
                        <a16:creationId xmlns:a16="http://schemas.microsoft.com/office/drawing/2014/main" id="{634BD73E-9F09-4719-AD2F-FFEBABF93907}"/>
                      </a:ext>
                    </a:extLst>
                  </p:cNvPr>
                  <p:cNvPicPr/>
                  <p:nvPr/>
                </p:nvPicPr>
                <p:blipFill>
                  <a:blip r:embed="rId118"/>
                  <a:stretch>
                    <a:fillRect/>
                  </a:stretch>
                </p:blipFill>
                <p:spPr>
                  <a:xfrm>
                    <a:off x="2145070" y="3121914"/>
                    <a:ext cx="234360" cy="3355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19">
                <p14:nvContentPartPr>
                  <p14:cNvPr id="116" name="Ink 115">
                    <a:extLst>
                      <a:ext uri="{FF2B5EF4-FFF2-40B4-BE49-F238E27FC236}">
                        <a16:creationId xmlns:a16="http://schemas.microsoft.com/office/drawing/2014/main" id="{3B1A0165-5910-429A-A448-3EE2F845C24D}"/>
                      </a:ext>
                    </a:extLst>
                  </p14:cNvPr>
                  <p14:cNvContentPartPr/>
                  <p14:nvPr/>
                </p14:nvContentPartPr>
                <p14:xfrm>
                  <a:off x="2385550" y="3230994"/>
                  <a:ext cx="20520" cy="16920"/>
                </p14:xfrm>
              </p:contentPart>
            </mc:Choice>
            <mc:Fallback xmlns="">
              <p:pic>
                <p:nvPicPr>
                  <p:cNvPr id="137" name="Ink 136">
                    <a:extLst>
                      <a:ext uri="{FF2B5EF4-FFF2-40B4-BE49-F238E27FC236}">
                        <a16:creationId xmlns:a16="http://schemas.microsoft.com/office/drawing/2014/main" id="{5AC70A94-804D-4D9E-9B25-86805CDCDA2F}"/>
                      </a:ext>
                    </a:extLst>
                  </p:cNvPr>
                  <p:cNvPicPr/>
                  <p:nvPr/>
                </p:nvPicPr>
                <p:blipFill>
                  <a:blip r:embed="rId120"/>
                  <a:stretch>
                    <a:fillRect/>
                  </a:stretch>
                </p:blipFill>
                <p:spPr>
                  <a:xfrm>
                    <a:off x="2367910" y="3212994"/>
                    <a:ext cx="56160" cy="525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21">
                <p14:nvContentPartPr>
                  <p14:cNvPr id="117" name="Ink 116">
                    <a:extLst>
                      <a:ext uri="{FF2B5EF4-FFF2-40B4-BE49-F238E27FC236}">
                        <a16:creationId xmlns:a16="http://schemas.microsoft.com/office/drawing/2014/main" id="{9515780F-61AF-47C4-AF9F-675E50D1D134}"/>
                      </a:ext>
                    </a:extLst>
                  </p14:cNvPr>
                  <p14:cNvContentPartPr/>
                  <p14:nvPr/>
                </p14:nvContentPartPr>
                <p14:xfrm>
                  <a:off x="2417230" y="3261234"/>
                  <a:ext cx="110520" cy="103680"/>
                </p14:xfrm>
              </p:contentPart>
            </mc:Choice>
            <mc:Fallback xmlns="">
              <p:pic>
                <p:nvPicPr>
                  <p:cNvPr id="138" name="Ink 137">
                    <a:extLst>
                      <a:ext uri="{FF2B5EF4-FFF2-40B4-BE49-F238E27FC236}">
                        <a16:creationId xmlns:a16="http://schemas.microsoft.com/office/drawing/2014/main" id="{8D37C64C-AE23-48FA-81BC-967CC106FD5C}"/>
                      </a:ext>
                    </a:extLst>
                  </p:cNvPr>
                  <p:cNvPicPr/>
                  <p:nvPr/>
                </p:nvPicPr>
                <p:blipFill>
                  <a:blip r:embed="rId122"/>
                  <a:stretch>
                    <a:fillRect/>
                  </a:stretch>
                </p:blipFill>
                <p:spPr>
                  <a:xfrm>
                    <a:off x="2399230" y="3243234"/>
                    <a:ext cx="146160" cy="1393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23">
                <p14:nvContentPartPr>
                  <p14:cNvPr id="118" name="Ink 117">
                    <a:extLst>
                      <a:ext uri="{FF2B5EF4-FFF2-40B4-BE49-F238E27FC236}">
                        <a16:creationId xmlns:a16="http://schemas.microsoft.com/office/drawing/2014/main" id="{170F53F1-415C-48DA-8B67-86C06F34858B}"/>
                      </a:ext>
                    </a:extLst>
                  </p14:cNvPr>
                  <p14:cNvContentPartPr/>
                  <p14:nvPr/>
                </p14:nvContentPartPr>
                <p14:xfrm>
                  <a:off x="2557270" y="3084114"/>
                  <a:ext cx="246240" cy="316080"/>
                </p14:xfrm>
              </p:contentPart>
            </mc:Choice>
            <mc:Fallback xmlns="">
              <p:pic>
                <p:nvPicPr>
                  <p:cNvPr id="139" name="Ink 138">
                    <a:extLst>
                      <a:ext uri="{FF2B5EF4-FFF2-40B4-BE49-F238E27FC236}">
                        <a16:creationId xmlns:a16="http://schemas.microsoft.com/office/drawing/2014/main" id="{0FB0E435-58D9-45E0-9BBA-81BC339D9F96}"/>
                      </a:ext>
                    </a:extLst>
                  </p:cNvPr>
                  <p:cNvPicPr/>
                  <p:nvPr/>
                </p:nvPicPr>
                <p:blipFill>
                  <a:blip r:embed="rId124"/>
                  <a:stretch>
                    <a:fillRect/>
                  </a:stretch>
                </p:blipFill>
                <p:spPr>
                  <a:xfrm>
                    <a:off x="2539270" y="3066114"/>
                    <a:ext cx="281880" cy="3517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25">
                <p14:nvContentPartPr>
                  <p14:cNvPr id="119" name="Ink 118">
                    <a:extLst>
                      <a:ext uri="{FF2B5EF4-FFF2-40B4-BE49-F238E27FC236}">
                        <a16:creationId xmlns:a16="http://schemas.microsoft.com/office/drawing/2014/main" id="{A9581419-EECF-42F4-B342-AB6F987FC52F}"/>
                      </a:ext>
                    </a:extLst>
                  </p14:cNvPr>
                  <p14:cNvContentPartPr/>
                  <p14:nvPr/>
                </p14:nvContentPartPr>
                <p14:xfrm>
                  <a:off x="2652310" y="3177714"/>
                  <a:ext cx="41760" cy="68760"/>
                </p14:xfrm>
              </p:contentPart>
            </mc:Choice>
            <mc:Fallback xmlns="">
              <p:pic>
                <p:nvPicPr>
                  <p:cNvPr id="140" name="Ink 139">
                    <a:extLst>
                      <a:ext uri="{FF2B5EF4-FFF2-40B4-BE49-F238E27FC236}">
                        <a16:creationId xmlns:a16="http://schemas.microsoft.com/office/drawing/2014/main" id="{7A9E9918-F3E5-4770-843E-00B14E0BF7F1}"/>
                      </a:ext>
                    </a:extLst>
                  </p:cNvPr>
                  <p:cNvPicPr/>
                  <p:nvPr/>
                </p:nvPicPr>
                <p:blipFill>
                  <a:blip r:embed="rId126"/>
                  <a:stretch>
                    <a:fillRect/>
                  </a:stretch>
                </p:blipFill>
                <p:spPr>
                  <a:xfrm>
                    <a:off x="2634310" y="3160074"/>
                    <a:ext cx="77400" cy="10440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0D61930D-C5B1-46AB-9F08-4A02C458D4AC}"/>
                </a:ext>
              </a:extLst>
            </p:cNvPr>
            <p:cNvGrpSpPr/>
            <p:nvPr/>
          </p:nvGrpSpPr>
          <p:grpSpPr>
            <a:xfrm>
              <a:off x="3239470" y="3102114"/>
              <a:ext cx="556920" cy="379800"/>
              <a:chOff x="3239470" y="3102114"/>
              <a:chExt cx="556920" cy="37980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127">
                <p14:nvContentPartPr>
                  <p14:cNvPr id="108" name="Ink 107">
                    <a:extLst>
                      <a:ext uri="{FF2B5EF4-FFF2-40B4-BE49-F238E27FC236}">
                        <a16:creationId xmlns:a16="http://schemas.microsoft.com/office/drawing/2014/main" id="{CE64285F-FC10-4F2D-9DDC-9B4922307D18}"/>
                      </a:ext>
                    </a:extLst>
                  </p14:cNvPr>
                  <p14:cNvContentPartPr/>
                  <p14:nvPr/>
                </p14:nvContentPartPr>
                <p14:xfrm>
                  <a:off x="3292390" y="3177714"/>
                  <a:ext cx="24120" cy="301320"/>
                </p14:xfrm>
              </p:contentPart>
            </mc:Choice>
            <mc:Fallback xmlns="">
              <p:pic>
                <p:nvPicPr>
                  <p:cNvPr id="141" name="Ink 140">
                    <a:extLst>
                      <a:ext uri="{FF2B5EF4-FFF2-40B4-BE49-F238E27FC236}">
                        <a16:creationId xmlns:a16="http://schemas.microsoft.com/office/drawing/2014/main" id="{E71E95ED-B6D5-493E-AD72-0BC2CCC431E9}"/>
                      </a:ext>
                    </a:extLst>
                  </p:cNvPr>
                  <p:cNvPicPr/>
                  <p:nvPr/>
                </p:nvPicPr>
                <p:blipFill>
                  <a:blip r:embed="rId128"/>
                  <a:stretch>
                    <a:fillRect/>
                  </a:stretch>
                </p:blipFill>
                <p:spPr>
                  <a:xfrm>
                    <a:off x="3274750" y="3160074"/>
                    <a:ext cx="59760" cy="3369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29">
                <p14:nvContentPartPr>
                  <p14:cNvPr id="109" name="Ink 108">
                    <a:extLst>
                      <a:ext uri="{FF2B5EF4-FFF2-40B4-BE49-F238E27FC236}">
                        <a16:creationId xmlns:a16="http://schemas.microsoft.com/office/drawing/2014/main" id="{A4AD169B-F7DA-4222-8EBD-EB064F9F578E}"/>
                      </a:ext>
                    </a:extLst>
                  </p14:cNvPr>
                  <p14:cNvContentPartPr/>
                  <p14:nvPr/>
                </p14:nvContentPartPr>
                <p14:xfrm>
                  <a:off x="3239470" y="3102114"/>
                  <a:ext cx="280800" cy="311760"/>
                </p14:xfrm>
              </p:contentPart>
            </mc:Choice>
            <mc:Fallback xmlns="">
              <p:pic>
                <p:nvPicPr>
                  <p:cNvPr id="142" name="Ink 141">
                    <a:extLst>
                      <a:ext uri="{FF2B5EF4-FFF2-40B4-BE49-F238E27FC236}">
                        <a16:creationId xmlns:a16="http://schemas.microsoft.com/office/drawing/2014/main" id="{A558C61D-D84F-473F-801F-FC852C4C6A99}"/>
                      </a:ext>
                    </a:extLst>
                  </p:cNvPr>
                  <p:cNvPicPr/>
                  <p:nvPr/>
                </p:nvPicPr>
                <p:blipFill>
                  <a:blip r:embed="rId130"/>
                  <a:stretch>
                    <a:fillRect/>
                  </a:stretch>
                </p:blipFill>
                <p:spPr>
                  <a:xfrm>
                    <a:off x="3221830" y="3084114"/>
                    <a:ext cx="316440" cy="3474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31">
                <p14:nvContentPartPr>
                  <p14:cNvPr id="110" name="Ink 109">
                    <a:extLst>
                      <a:ext uri="{FF2B5EF4-FFF2-40B4-BE49-F238E27FC236}">
                        <a16:creationId xmlns:a16="http://schemas.microsoft.com/office/drawing/2014/main" id="{FD71259C-DB5A-492A-86F1-11F6653BFE06}"/>
                      </a:ext>
                    </a:extLst>
                  </p14:cNvPr>
                  <p14:cNvContentPartPr/>
                  <p14:nvPr/>
                </p14:nvContentPartPr>
                <p14:xfrm>
                  <a:off x="3721870" y="3162954"/>
                  <a:ext cx="74520" cy="88560"/>
                </p14:xfrm>
              </p:contentPart>
            </mc:Choice>
            <mc:Fallback xmlns="">
              <p:pic>
                <p:nvPicPr>
                  <p:cNvPr id="145" name="Ink 144">
                    <a:extLst>
                      <a:ext uri="{FF2B5EF4-FFF2-40B4-BE49-F238E27FC236}">
                        <a16:creationId xmlns:a16="http://schemas.microsoft.com/office/drawing/2014/main" id="{D3516E79-E517-4CD0-A077-4C48819C8BA7}"/>
                      </a:ext>
                    </a:extLst>
                  </p:cNvPr>
                  <p:cNvPicPr/>
                  <p:nvPr/>
                </p:nvPicPr>
                <p:blipFill>
                  <a:blip r:embed="rId132"/>
                  <a:stretch>
                    <a:fillRect/>
                  </a:stretch>
                </p:blipFill>
                <p:spPr>
                  <a:xfrm>
                    <a:off x="3704230" y="3144954"/>
                    <a:ext cx="110160" cy="1242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33">
                <p14:nvContentPartPr>
                  <p14:cNvPr id="111" name="Ink 110">
                    <a:extLst>
                      <a:ext uri="{FF2B5EF4-FFF2-40B4-BE49-F238E27FC236}">
                        <a16:creationId xmlns:a16="http://schemas.microsoft.com/office/drawing/2014/main" id="{9010AB6C-BA60-41F7-BA49-A72AB4579A92}"/>
                      </a:ext>
                    </a:extLst>
                  </p14:cNvPr>
                  <p14:cNvContentPartPr/>
                  <p14:nvPr/>
                </p14:nvContentPartPr>
                <p14:xfrm>
                  <a:off x="3722950" y="3377154"/>
                  <a:ext cx="73080" cy="104760"/>
                </p14:xfrm>
              </p:contentPart>
            </mc:Choice>
            <mc:Fallback xmlns="">
              <p:pic>
                <p:nvPicPr>
                  <p:cNvPr id="146" name="Ink 145">
                    <a:extLst>
                      <a:ext uri="{FF2B5EF4-FFF2-40B4-BE49-F238E27FC236}">
                        <a16:creationId xmlns:a16="http://schemas.microsoft.com/office/drawing/2014/main" id="{962BA85E-2904-4DC8-8AD8-92223687EBCE}"/>
                      </a:ext>
                    </a:extLst>
                  </p:cNvPr>
                  <p:cNvPicPr/>
                  <p:nvPr/>
                </p:nvPicPr>
                <p:blipFill>
                  <a:blip r:embed="rId134"/>
                  <a:stretch>
                    <a:fillRect/>
                  </a:stretch>
                </p:blipFill>
                <p:spPr>
                  <a:xfrm>
                    <a:off x="3704950" y="3359154"/>
                    <a:ext cx="108720" cy="14040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6ED6B8D1-D3C7-41A6-99AD-DE978D71B9F5}"/>
                </a:ext>
              </a:extLst>
            </p:cNvPr>
            <p:cNvGrpSpPr/>
            <p:nvPr/>
          </p:nvGrpSpPr>
          <p:grpSpPr>
            <a:xfrm>
              <a:off x="1624150" y="3757674"/>
              <a:ext cx="1259280" cy="433080"/>
              <a:chOff x="1624150" y="3757674"/>
              <a:chExt cx="1259280" cy="43308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135">
                <p14:nvContentPartPr>
                  <p14:cNvPr id="100" name="Ink 99">
                    <a:extLst>
                      <a:ext uri="{FF2B5EF4-FFF2-40B4-BE49-F238E27FC236}">
                        <a16:creationId xmlns:a16="http://schemas.microsoft.com/office/drawing/2014/main" id="{A4B382CD-8BBB-492A-BB52-7BA2AB399E9A}"/>
                      </a:ext>
                    </a:extLst>
                  </p14:cNvPr>
                  <p14:cNvContentPartPr/>
                  <p14:nvPr/>
                </p14:nvContentPartPr>
                <p14:xfrm>
                  <a:off x="1675270" y="3757674"/>
                  <a:ext cx="98280" cy="433080"/>
                </p14:xfrm>
              </p:contentPart>
            </mc:Choice>
            <mc:Fallback xmlns="">
              <p:pic>
                <p:nvPicPr>
                  <p:cNvPr id="147" name="Ink 146">
                    <a:extLst>
                      <a:ext uri="{FF2B5EF4-FFF2-40B4-BE49-F238E27FC236}">
                        <a16:creationId xmlns:a16="http://schemas.microsoft.com/office/drawing/2014/main" id="{FEDDF331-C547-4596-A446-9FC70BE3F956}"/>
                      </a:ext>
                    </a:extLst>
                  </p:cNvPr>
                  <p:cNvPicPr/>
                  <p:nvPr/>
                </p:nvPicPr>
                <p:blipFill>
                  <a:blip r:embed="rId136"/>
                  <a:stretch>
                    <a:fillRect/>
                  </a:stretch>
                </p:blipFill>
                <p:spPr>
                  <a:xfrm>
                    <a:off x="1657270" y="3740034"/>
                    <a:ext cx="133920" cy="4687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37">
                <p14:nvContentPartPr>
                  <p14:cNvPr id="101" name="Ink 100">
                    <a:extLst>
                      <a:ext uri="{FF2B5EF4-FFF2-40B4-BE49-F238E27FC236}">
                        <a16:creationId xmlns:a16="http://schemas.microsoft.com/office/drawing/2014/main" id="{20D17690-5A4C-4817-89E9-258B329E0257}"/>
                      </a:ext>
                    </a:extLst>
                  </p14:cNvPr>
                  <p14:cNvContentPartPr/>
                  <p14:nvPr/>
                </p14:nvContentPartPr>
                <p14:xfrm>
                  <a:off x="1624150" y="3765954"/>
                  <a:ext cx="181440" cy="332280"/>
                </p14:xfrm>
              </p:contentPart>
            </mc:Choice>
            <mc:Fallback xmlns="">
              <p:pic>
                <p:nvPicPr>
                  <p:cNvPr id="148" name="Ink 147">
                    <a:extLst>
                      <a:ext uri="{FF2B5EF4-FFF2-40B4-BE49-F238E27FC236}">
                        <a16:creationId xmlns:a16="http://schemas.microsoft.com/office/drawing/2014/main" id="{1E225B8D-9BF9-4D49-8AB8-431A66111D31}"/>
                      </a:ext>
                    </a:extLst>
                  </p:cNvPr>
                  <p:cNvPicPr/>
                  <p:nvPr/>
                </p:nvPicPr>
                <p:blipFill>
                  <a:blip r:embed="rId138"/>
                  <a:stretch>
                    <a:fillRect/>
                  </a:stretch>
                </p:blipFill>
                <p:spPr>
                  <a:xfrm>
                    <a:off x="1606150" y="3748314"/>
                    <a:ext cx="217080" cy="3679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39">
                <p14:nvContentPartPr>
                  <p14:cNvPr id="102" name="Ink 101">
                    <a:extLst>
                      <a:ext uri="{FF2B5EF4-FFF2-40B4-BE49-F238E27FC236}">
                        <a16:creationId xmlns:a16="http://schemas.microsoft.com/office/drawing/2014/main" id="{FA75E404-A0FB-4874-A8E4-623170508260}"/>
                      </a:ext>
                    </a:extLst>
                  </p14:cNvPr>
                  <p14:cNvContentPartPr/>
                  <p14:nvPr/>
                </p14:nvContentPartPr>
                <p14:xfrm>
                  <a:off x="1848430" y="4005354"/>
                  <a:ext cx="82080" cy="145080"/>
                </p14:xfrm>
              </p:contentPart>
            </mc:Choice>
            <mc:Fallback xmlns="">
              <p:pic>
                <p:nvPicPr>
                  <p:cNvPr id="149" name="Ink 148">
                    <a:extLst>
                      <a:ext uri="{FF2B5EF4-FFF2-40B4-BE49-F238E27FC236}">
                        <a16:creationId xmlns:a16="http://schemas.microsoft.com/office/drawing/2014/main" id="{F11F665A-3517-4AB4-BB29-581B2BC6D393}"/>
                      </a:ext>
                    </a:extLst>
                  </p:cNvPr>
                  <p:cNvPicPr/>
                  <p:nvPr/>
                </p:nvPicPr>
                <p:blipFill>
                  <a:blip r:embed="rId140"/>
                  <a:stretch>
                    <a:fillRect/>
                  </a:stretch>
                </p:blipFill>
                <p:spPr>
                  <a:xfrm>
                    <a:off x="1830790" y="3987714"/>
                    <a:ext cx="117720" cy="1807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41">
                <p14:nvContentPartPr>
                  <p14:cNvPr id="103" name="Ink 102">
                    <a:extLst>
                      <a:ext uri="{FF2B5EF4-FFF2-40B4-BE49-F238E27FC236}">
                        <a16:creationId xmlns:a16="http://schemas.microsoft.com/office/drawing/2014/main" id="{91134B3E-5765-4C63-A782-1D2CF8F314F0}"/>
                      </a:ext>
                    </a:extLst>
                  </p14:cNvPr>
                  <p14:cNvContentPartPr/>
                  <p14:nvPr/>
                </p14:nvContentPartPr>
                <p14:xfrm>
                  <a:off x="1997110" y="3986634"/>
                  <a:ext cx="76680" cy="126360"/>
                </p14:xfrm>
              </p:contentPart>
            </mc:Choice>
            <mc:Fallback xmlns="">
              <p:pic>
                <p:nvPicPr>
                  <p:cNvPr id="150" name="Ink 149">
                    <a:extLst>
                      <a:ext uri="{FF2B5EF4-FFF2-40B4-BE49-F238E27FC236}">
                        <a16:creationId xmlns:a16="http://schemas.microsoft.com/office/drawing/2014/main" id="{12CB28AF-ECD8-416A-90F5-51B53DE4C42C}"/>
                      </a:ext>
                    </a:extLst>
                  </p:cNvPr>
                  <p:cNvPicPr/>
                  <p:nvPr/>
                </p:nvPicPr>
                <p:blipFill>
                  <a:blip r:embed="rId142"/>
                  <a:stretch>
                    <a:fillRect/>
                  </a:stretch>
                </p:blipFill>
                <p:spPr>
                  <a:xfrm>
                    <a:off x="1979110" y="3968994"/>
                    <a:ext cx="112320" cy="1620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43">
                <p14:nvContentPartPr>
                  <p14:cNvPr id="104" name="Ink 103">
                    <a:extLst>
                      <a:ext uri="{FF2B5EF4-FFF2-40B4-BE49-F238E27FC236}">
                        <a16:creationId xmlns:a16="http://schemas.microsoft.com/office/drawing/2014/main" id="{E11FCB19-B618-4037-BAA2-23B0F0E98E2E}"/>
                      </a:ext>
                    </a:extLst>
                  </p14:cNvPr>
                  <p14:cNvContentPartPr/>
                  <p14:nvPr/>
                </p14:nvContentPartPr>
                <p14:xfrm>
                  <a:off x="2159110" y="3814194"/>
                  <a:ext cx="261000" cy="313200"/>
                </p14:xfrm>
              </p:contentPart>
            </mc:Choice>
            <mc:Fallback xmlns="">
              <p:pic>
                <p:nvPicPr>
                  <p:cNvPr id="151" name="Ink 150">
                    <a:extLst>
                      <a:ext uri="{FF2B5EF4-FFF2-40B4-BE49-F238E27FC236}">
                        <a16:creationId xmlns:a16="http://schemas.microsoft.com/office/drawing/2014/main" id="{537C6FFE-E246-47D1-8512-65BF5916653E}"/>
                      </a:ext>
                    </a:extLst>
                  </p:cNvPr>
                  <p:cNvPicPr/>
                  <p:nvPr/>
                </p:nvPicPr>
                <p:blipFill>
                  <a:blip r:embed="rId144"/>
                  <a:stretch>
                    <a:fillRect/>
                  </a:stretch>
                </p:blipFill>
                <p:spPr>
                  <a:xfrm>
                    <a:off x="2141470" y="3796194"/>
                    <a:ext cx="296640" cy="3488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45">
                <p14:nvContentPartPr>
                  <p14:cNvPr id="105" name="Ink 104">
                    <a:extLst>
                      <a:ext uri="{FF2B5EF4-FFF2-40B4-BE49-F238E27FC236}">
                        <a16:creationId xmlns:a16="http://schemas.microsoft.com/office/drawing/2014/main" id="{F20F3F6B-DCE1-4DC9-97C8-74AC6E8B4430}"/>
                      </a:ext>
                    </a:extLst>
                  </p14:cNvPr>
                  <p14:cNvContentPartPr/>
                  <p14:nvPr/>
                </p14:nvContentPartPr>
                <p14:xfrm>
                  <a:off x="2479510" y="3853074"/>
                  <a:ext cx="17640" cy="16920"/>
                </p14:xfrm>
              </p:contentPart>
            </mc:Choice>
            <mc:Fallback xmlns="">
              <p:pic>
                <p:nvPicPr>
                  <p:cNvPr id="152" name="Ink 151">
                    <a:extLst>
                      <a:ext uri="{FF2B5EF4-FFF2-40B4-BE49-F238E27FC236}">
                        <a16:creationId xmlns:a16="http://schemas.microsoft.com/office/drawing/2014/main" id="{0A40E915-96F0-452F-B0C9-06F5456AAA9D}"/>
                      </a:ext>
                    </a:extLst>
                  </p:cNvPr>
                  <p:cNvPicPr/>
                  <p:nvPr/>
                </p:nvPicPr>
                <p:blipFill>
                  <a:blip r:embed="rId146"/>
                  <a:stretch>
                    <a:fillRect/>
                  </a:stretch>
                </p:blipFill>
                <p:spPr>
                  <a:xfrm>
                    <a:off x="2461870" y="3835434"/>
                    <a:ext cx="53280" cy="525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47">
                <p14:nvContentPartPr>
                  <p14:cNvPr id="106" name="Ink 105">
                    <a:extLst>
                      <a:ext uri="{FF2B5EF4-FFF2-40B4-BE49-F238E27FC236}">
                        <a16:creationId xmlns:a16="http://schemas.microsoft.com/office/drawing/2014/main" id="{125843E6-74EB-4CF9-8A6C-15A8A9CB4D5A}"/>
                      </a:ext>
                    </a:extLst>
                  </p14:cNvPr>
                  <p14:cNvContentPartPr/>
                  <p14:nvPr/>
                </p14:nvContentPartPr>
                <p14:xfrm>
                  <a:off x="2547910" y="3929754"/>
                  <a:ext cx="70920" cy="106920"/>
                </p14:xfrm>
              </p:contentPart>
            </mc:Choice>
            <mc:Fallback xmlns="">
              <p:pic>
                <p:nvPicPr>
                  <p:cNvPr id="153" name="Ink 152">
                    <a:extLst>
                      <a:ext uri="{FF2B5EF4-FFF2-40B4-BE49-F238E27FC236}">
                        <a16:creationId xmlns:a16="http://schemas.microsoft.com/office/drawing/2014/main" id="{B54893BA-F8BB-4C08-809B-437D27931747}"/>
                      </a:ext>
                    </a:extLst>
                  </p:cNvPr>
                  <p:cNvPicPr/>
                  <p:nvPr/>
                </p:nvPicPr>
                <p:blipFill>
                  <a:blip r:embed="rId148"/>
                  <a:stretch>
                    <a:fillRect/>
                  </a:stretch>
                </p:blipFill>
                <p:spPr>
                  <a:xfrm>
                    <a:off x="2529910" y="3911754"/>
                    <a:ext cx="106560" cy="1425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49">
                <p14:nvContentPartPr>
                  <p14:cNvPr id="107" name="Ink 106">
                    <a:extLst>
                      <a:ext uri="{FF2B5EF4-FFF2-40B4-BE49-F238E27FC236}">
                        <a16:creationId xmlns:a16="http://schemas.microsoft.com/office/drawing/2014/main" id="{D8318FE0-046A-4800-888C-A970DB3A4DAD}"/>
                      </a:ext>
                    </a:extLst>
                  </p14:cNvPr>
                  <p14:cNvContentPartPr/>
                  <p14:nvPr/>
                </p14:nvContentPartPr>
                <p14:xfrm>
                  <a:off x="2705230" y="3765234"/>
                  <a:ext cx="178200" cy="250920"/>
                </p14:xfrm>
              </p:contentPart>
            </mc:Choice>
            <mc:Fallback xmlns="">
              <p:pic>
                <p:nvPicPr>
                  <p:cNvPr id="154" name="Ink 153">
                    <a:extLst>
                      <a:ext uri="{FF2B5EF4-FFF2-40B4-BE49-F238E27FC236}">
                        <a16:creationId xmlns:a16="http://schemas.microsoft.com/office/drawing/2014/main" id="{79CC14CD-471B-4F9F-BB84-48AC8D40177D}"/>
                      </a:ext>
                    </a:extLst>
                  </p:cNvPr>
                  <p:cNvPicPr/>
                  <p:nvPr/>
                </p:nvPicPr>
                <p:blipFill>
                  <a:blip r:embed="rId150"/>
                  <a:stretch>
                    <a:fillRect/>
                  </a:stretch>
                </p:blipFill>
                <p:spPr>
                  <a:xfrm>
                    <a:off x="2687590" y="3747234"/>
                    <a:ext cx="213840" cy="28656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49E0E59C-3173-4DB2-83E8-BE4791DB4638}"/>
                </a:ext>
              </a:extLst>
            </p:cNvPr>
            <p:cNvGrpSpPr/>
            <p:nvPr/>
          </p:nvGrpSpPr>
          <p:grpSpPr>
            <a:xfrm>
              <a:off x="3303910" y="3641754"/>
              <a:ext cx="585000" cy="414360"/>
              <a:chOff x="3303910" y="3641754"/>
              <a:chExt cx="585000" cy="41436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151">
                <p14:nvContentPartPr>
                  <p14:cNvPr id="96" name="Ink 95">
                    <a:extLst>
                      <a:ext uri="{FF2B5EF4-FFF2-40B4-BE49-F238E27FC236}">
                        <a16:creationId xmlns:a16="http://schemas.microsoft.com/office/drawing/2014/main" id="{653577E5-A277-4CDF-9D3F-B80C3152FCBC}"/>
                      </a:ext>
                    </a:extLst>
                  </p14:cNvPr>
                  <p14:cNvContentPartPr/>
                  <p14:nvPr/>
                </p14:nvContentPartPr>
                <p14:xfrm>
                  <a:off x="3360430" y="3641754"/>
                  <a:ext cx="75600" cy="354600"/>
                </p14:xfrm>
              </p:contentPart>
            </mc:Choice>
            <mc:Fallback xmlns="">
              <p:pic>
                <p:nvPicPr>
                  <p:cNvPr id="155" name="Ink 154">
                    <a:extLst>
                      <a:ext uri="{FF2B5EF4-FFF2-40B4-BE49-F238E27FC236}">
                        <a16:creationId xmlns:a16="http://schemas.microsoft.com/office/drawing/2014/main" id="{A9B5686E-FF8A-48D7-88E5-1546075450FC}"/>
                      </a:ext>
                    </a:extLst>
                  </p:cNvPr>
                  <p:cNvPicPr/>
                  <p:nvPr/>
                </p:nvPicPr>
                <p:blipFill>
                  <a:blip r:embed="rId152"/>
                  <a:stretch>
                    <a:fillRect/>
                  </a:stretch>
                </p:blipFill>
                <p:spPr>
                  <a:xfrm>
                    <a:off x="3342790" y="3623754"/>
                    <a:ext cx="111240" cy="3902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53">
                <p14:nvContentPartPr>
                  <p14:cNvPr id="97" name="Ink 96">
                    <a:extLst>
                      <a:ext uri="{FF2B5EF4-FFF2-40B4-BE49-F238E27FC236}">
                        <a16:creationId xmlns:a16="http://schemas.microsoft.com/office/drawing/2014/main" id="{2876E972-2498-4B52-B732-341ECF81B817}"/>
                      </a:ext>
                    </a:extLst>
                  </p14:cNvPr>
                  <p14:cNvContentPartPr/>
                  <p14:nvPr/>
                </p14:nvContentPartPr>
                <p14:xfrm>
                  <a:off x="3303910" y="3668034"/>
                  <a:ext cx="257400" cy="388080"/>
                </p14:xfrm>
              </p:contentPart>
            </mc:Choice>
            <mc:Fallback xmlns="">
              <p:pic>
                <p:nvPicPr>
                  <p:cNvPr id="156" name="Ink 155">
                    <a:extLst>
                      <a:ext uri="{FF2B5EF4-FFF2-40B4-BE49-F238E27FC236}">
                        <a16:creationId xmlns:a16="http://schemas.microsoft.com/office/drawing/2014/main" id="{F9949EE0-5A21-46FD-A2C5-E4F36D8ABA93}"/>
                      </a:ext>
                    </a:extLst>
                  </p:cNvPr>
                  <p:cNvPicPr/>
                  <p:nvPr/>
                </p:nvPicPr>
                <p:blipFill>
                  <a:blip r:embed="rId154"/>
                  <a:stretch>
                    <a:fillRect/>
                  </a:stretch>
                </p:blipFill>
                <p:spPr>
                  <a:xfrm>
                    <a:off x="3286270" y="3650034"/>
                    <a:ext cx="293040" cy="4237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55">
                <p14:nvContentPartPr>
                  <p14:cNvPr id="98" name="Ink 97">
                    <a:extLst>
                      <a:ext uri="{FF2B5EF4-FFF2-40B4-BE49-F238E27FC236}">
                        <a16:creationId xmlns:a16="http://schemas.microsoft.com/office/drawing/2014/main" id="{D23D07BA-6A60-4274-8455-2720EC8DBC16}"/>
                      </a:ext>
                    </a:extLst>
                  </p14:cNvPr>
                  <p14:cNvContentPartPr/>
                  <p14:nvPr/>
                </p14:nvContentPartPr>
                <p14:xfrm>
                  <a:off x="3783070" y="3788634"/>
                  <a:ext cx="71280" cy="65520"/>
                </p14:xfrm>
              </p:contentPart>
            </mc:Choice>
            <mc:Fallback xmlns="">
              <p:pic>
                <p:nvPicPr>
                  <p:cNvPr id="157" name="Ink 156">
                    <a:extLst>
                      <a:ext uri="{FF2B5EF4-FFF2-40B4-BE49-F238E27FC236}">
                        <a16:creationId xmlns:a16="http://schemas.microsoft.com/office/drawing/2014/main" id="{5CDA1EDA-A95F-40BA-B8DF-CD176FC12F6A}"/>
                      </a:ext>
                    </a:extLst>
                  </p:cNvPr>
                  <p:cNvPicPr/>
                  <p:nvPr/>
                </p:nvPicPr>
                <p:blipFill>
                  <a:blip r:embed="rId156"/>
                  <a:stretch>
                    <a:fillRect/>
                  </a:stretch>
                </p:blipFill>
                <p:spPr>
                  <a:xfrm>
                    <a:off x="3765430" y="3770994"/>
                    <a:ext cx="106920" cy="1011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57">
                <p14:nvContentPartPr>
                  <p14:cNvPr id="99" name="Ink 98">
                    <a:extLst>
                      <a:ext uri="{FF2B5EF4-FFF2-40B4-BE49-F238E27FC236}">
                        <a16:creationId xmlns:a16="http://schemas.microsoft.com/office/drawing/2014/main" id="{5A777488-4D57-4686-B3DD-73930C132CD4}"/>
                      </a:ext>
                    </a:extLst>
                  </p14:cNvPr>
                  <p14:cNvContentPartPr/>
                  <p14:nvPr/>
                </p14:nvContentPartPr>
                <p14:xfrm>
                  <a:off x="3819070" y="4013634"/>
                  <a:ext cx="69840" cy="32040"/>
                </p14:xfrm>
              </p:contentPart>
            </mc:Choice>
            <mc:Fallback xmlns="">
              <p:pic>
                <p:nvPicPr>
                  <p:cNvPr id="158" name="Ink 157">
                    <a:extLst>
                      <a:ext uri="{FF2B5EF4-FFF2-40B4-BE49-F238E27FC236}">
                        <a16:creationId xmlns:a16="http://schemas.microsoft.com/office/drawing/2014/main" id="{9361E90F-562F-4F76-AE15-02E6192AA98E}"/>
                      </a:ext>
                    </a:extLst>
                  </p:cNvPr>
                  <p:cNvPicPr/>
                  <p:nvPr/>
                </p:nvPicPr>
                <p:blipFill>
                  <a:blip r:embed="rId158"/>
                  <a:stretch>
                    <a:fillRect/>
                  </a:stretch>
                </p:blipFill>
                <p:spPr>
                  <a:xfrm>
                    <a:off x="3801430" y="3995634"/>
                    <a:ext cx="105480" cy="67680"/>
                  </a:xfrm>
                  <a:prstGeom prst="rect">
                    <a:avLst/>
                  </a:prstGeom>
                </p:spPr>
              </p:pic>
            </mc:Fallback>
          </mc:AlternateContent>
        </p:grpSp>
        <mc:AlternateContent xmlns:mc="http://schemas.openxmlformats.org/markup-compatibility/2006" xmlns:p14="http://schemas.microsoft.com/office/powerpoint/2010/main">
          <mc:Choice Requires="p14">
            <p:contentPart p14:bwMode="auto" r:id="rId159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629DFFCB-37AC-4158-88A0-3475E08FA67D}"/>
                    </a:ext>
                  </a:extLst>
                </p14:cNvPr>
                <p14:cNvContentPartPr/>
                <p14:nvPr/>
              </p14:nvContentPartPr>
              <p14:xfrm>
                <a:off x="4247470" y="3068994"/>
                <a:ext cx="223920" cy="44964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629DFFCB-37AC-4158-88A0-3475E08FA67D}"/>
                    </a:ext>
                  </a:extLst>
                </p:cNvPr>
                <p:cNvPicPr/>
                <p:nvPr/>
              </p:nvPicPr>
              <p:blipFill>
                <a:blip r:embed="rId160"/>
                <a:stretch>
                  <a:fillRect/>
                </a:stretch>
              </p:blipFill>
              <p:spPr>
                <a:xfrm>
                  <a:off x="4214049" y="3043762"/>
                  <a:ext cx="290093" cy="49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1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82096E94-E35A-4C11-9A2F-7850A4216721}"/>
                    </a:ext>
                  </a:extLst>
                </p14:cNvPr>
                <p14:cNvContentPartPr/>
                <p14:nvPr/>
              </p14:nvContentPartPr>
              <p14:xfrm>
                <a:off x="4359790" y="3690714"/>
                <a:ext cx="174960" cy="521640"/>
              </p14:xfrm>
            </p:contentPart>
          </mc:Choice>
          <mc:Fallback xmlns=""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82096E94-E35A-4C11-9A2F-7850A4216721}"/>
                    </a:ext>
                  </a:extLst>
                </p:cNvPr>
                <p:cNvPicPr/>
                <p:nvPr/>
              </p:nvPicPr>
              <p:blipFill>
                <a:blip r:embed="rId162"/>
                <a:stretch>
                  <a:fillRect/>
                </a:stretch>
              </p:blipFill>
              <p:spPr>
                <a:xfrm>
                  <a:off x="4326401" y="3665490"/>
                  <a:ext cx="241071" cy="571584"/>
                </a:xfrm>
                <a:prstGeom prst="rect">
                  <a:avLst/>
                </a:prstGeom>
              </p:spPr>
            </p:pic>
          </mc:Fallback>
        </mc:AlternateContent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EE4C47A6-0283-4A54-90BF-BD9127EBDF59}"/>
                </a:ext>
              </a:extLst>
            </p:cNvPr>
            <p:cNvGrpSpPr/>
            <p:nvPr/>
          </p:nvGrpSpPr>
          <p:grpSpPr>
            <a:xfrm>
              <a:off x="6033070" y="2922834"/>
              <a:ext cx="326880" cy="1272960"/>
              <a:chOff x="6033070" y="2922834"/>
              <a:chExt cx="326880" cy="127296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163">
                <p14:nvContentPartPr>
                  <p14:cNvPr id="94" name="Ink 93">
                    <a:extLst>
                      <a:ext uri="{FF2B5EF4-FFF2-40B4-BE49-F238E27FC236}">
                        <a16:creationId xmlns:a16="http://schemas.microsoft.com/office/drawing/2014/main" id="{8AEBB0D2-1390-4DC4-BAF4-1834B0BD77AD}"/>
                      </a:ext>
                    </a:extLst>
                  </p14:cNvPr>
                  <p14:cNvContentPartPr/>
                  <p14:nvPr/>
                </p14:nvContentPartPr>
                <p14:xfrm>
                  <a:off x="6033070" y="2922834"/>
                  <a:ext cx="248040" cy="571680"/>
                </p14:xfrm>
              </p:contentPart>
            </mc:Choice>
            <mc:Fallback xmlns="">
              <p:pic>
                <p:nvPicPr>
                  <p:cNvPr id="164" name="Ink 163">
                    <a:extLst>
                      <a:ext uri="{FF2B5EF4-FFF2-40B4-BE49-F238E27FC236}">
                        <a16:creationId xmlns:a16="http://schemas.microsoft.com/office/drawing/2014/main" id="{34B79F1D-004E-4A68-B4F7-7339F829EF5B}"/>
                      </a:ext>
                    </a:extLst>
                  </p:cNvPr>
                  <p:cNvPicPr/>
                  <p:nvPr/>
                </p:nvPicPr>
                <p:blipFill>
                  <a:blip r:embed="rId164"/>
                  <a:stretch>
                    <a:fillRect/>
                  </a:stretch>
                </p:blipFill>
                <p:spPr>
                  <a:xfrm>
                    <a:off x="6015430" y="2904834"/>
                    <a:ext cx="283680" cy="6073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65">
                <p14:nvContentPartPr>
                  <p14:cNvPr id="95" name="Ink 94">
                    <a:extLst>
                      <a:ext uri="{FF2B5EF4-FFF2-40B4-BE49-F238E27FC236}">
                        <a16:creationId xmlns:a16="http://schemas.microsoft.com/office/drawing/2014/main" id="{DC860533-09AF-4FE9-A84D-7D54F5722A35}"/>
                      </a:ext>
                    </a:extLst>
                  </p14:cNvPr>
                  <p14:cNvContentPartPr/>
                  <p14:nvPr/>
                </p14:nvContentPartPr>
                <p14:xfrm>
                  <a:off x="6132430" y="3629154"/>
                  <a:ext cx="227520" cy="566640"/>
                </p14:xfrm>
              </p:contentPart>
            </mc:Choice>
            <mc:Fallback xmlns="">
              <p:pic>
                <p:nvPicPr>
                  <p:cNvPr id="166" name="Ink 165">
                    <a:extLst>
                      <a:ext uri="{FF2B5EF4-FFF2-40B4-BE49-F238E27FC236}">
                        <a16:creationId xmlns:a16="http://schemas.microsoft.com/office/drawing/2014/main" id="{9F52ECFC-1F22-4F97-BA5B-3062CB912DEA}"/>
                      </a:ext>
                    </a:extLst>
                  </p:cNvPr>
                  <p:cNvPicPr/>
                  <p:nvPr/>
                </p:nvPicPr>
                <p:blipFill>
                  <a:blip r:embed="rId166"/>
                  <a:stretch>
                    <a:fillRect/>
                  </a:stretch>
                </p:blipFill>
                <p:spPr>
                  <a:xfrm>
                    <a:off x="6114790" y="3611154"/>
                    <a:ext cx="263160" cy="60228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DE709C17-52C6-4465-9718-E0491296A273}"/>
                </a:ext>
              </a:extLst>
            </p:cNvPr>
            <p:cNvGrpSpPr/>
            <p:nvPr/>
          </p:nvGrpSpPr>
          <p:grpSpPr>
            <a:xfrm>
              <a:off x="4656430" y="3050274"/>
              <a:ext cx="948600" cy="489960"/>
              <a:chOff x="4656430" y="3050274"/>
              <a:chExt cx="948600" cy="48996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167">
                <p14:nvContentPartPr>
                  <p14:cNvPr id="90" name="Ink 89">
                    <a:extLst>
                      <a:ext uri="{FF2B5EF4-FFF2-40B4-BE49-F238E27FC236}">
                        <a16:creationId xmlns:a16="http://schemas.microsoft.com/office/drawing/2014/main" id="{03E4753F-F519-4744-8D17-E16838159689}"/>
                      </a:ext>
                    </a:extLst>
                  </p14:cNvPr>
                  <p14:cNvContentPartPr/>
                  <p14:nvPr/>
                </p14:nvContentPartPr>
                <p14:xfrm>
                  <a:off x="4656430" y="3070074"/>
                  <a:ext cx="315000" cy="376200"/>
                </p14:xfrm>
              </p:contentPart>
            </mc:Choice>
            <mc:Fallback xmlns="">
              <p:pic>
                <p:nvPicPr>
                  <p:cNvPr id="168" name="Ink 167">
                    <a:extLst>
                      <a:ext uri="{FF2B5EF4-FFF2-40B4-BE49-F238E27FC236}">
                        <a16:creationId xmlns:a16="http://schemas.microsoft.com/office/drawing/2014/main" id="{CE8194B7-B133-474E-806A-7E670DFF17F2}"/>
                      </a:ext>
                    </a:extLst>
                  </p:cNvPr>
                  <p:cNvPicPr/>
                  <p:nvPr/>
                </p:nvPicPr>
                <p:blipFill>
                  <a:blip r:embed="rId168"/>
                  <a:stretch>
                    <a:fillRect/>
                  </a:stretch>
                </p:blipFill>
                <p:spPr>
                  <a:xfrm>
                    <a:off x="4638430" y="3052434"/>
                    <a:ext cx="350640" cy="4118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69">
                <p14:nvContentPartPr>
                  <p14:cNvPr id="91" name="Ink 90">
                    <a:extLst>
                      <a:ext uri="{FF2B5EF4-FFF2-40B4-BE49-F238E27FC236}">
                        <a16:creationId xmlns:a16="http://schemas.microsoft.com/office/drawing/2014/main" id="{A67DFE0A-957B-4083-ACB6-134409FDA5A1}"/>
                      </a:ext>
                    </a:extLst>
                  </p14:cNvPr>
                  <p14:cNvContentPartPr/>
                  <p14:nvPr/>
                </p14:nvContentPartPr>
                <p14:xfrm>
                  <a:off x="5093830" y="3445554"/>
                  <a:ext cx="39600" cy="94680"/>
                </p14:xfrm>
              </p:contentPart>
            </mc:Choice>
            <mc:Fallback xmlns="">
              <p:pic>
                <p:nvPicPr>
                  <p:cNvPr id="169" name="Ink 168">
                    <a:extLst>
                      <a:ext uri="{FF2B5EF4-FFF2-40B4-BE49-F238E27FC236}">
                        <a16:creationId xmlns:a16="http://schemas.microsoft.com/office/drawing/2014/main" id="{FE1D9916-3E4F-43DF-A91A-3CD3F84CE551}"/>
                      </a:ext>
                    </a:extLst>
                  </p:cNvPr>
                  <p:cNvPicPr/>
                  <p:nvPr/>
                </p:nvPicPr>
                <p:blipFill>
                  <a:blip r:embed="rId170"/>
                  <a:stretch>
                    <a:fillRect/>
                  </a:stretch>
                </p:blipFill>
                <p:spPr>
                  <a:xfrm>
                    <a:off x="5076190" y="3427914"/>
                    <a:ext cx="75240" cy="1303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71">
                <p14:nvContentPartPr>
                  <p14:cNvPr id="92" name="Ink 91">
                    <a:extLst>
                      <a:ext uri="{FF2B5EF4-FFF2-40B4-BE49-F238E27FC236}">
                        <a16:creationId xmlns:a16="http://schemas.microsoft.com/office/drawing/2014/main" id="{F7024A16-6248-4D9D-89D2-A58A56B30B1F}"/>
                      </a:ext>
                    </a:extLst>
                  </p14:cNvPr>
                  <p14:cNvContentPartPr/>
                  <p14:nvPr/>
                </p14:nvContentPartPr>
                <p14:xfrm>
                  <a:off x="5313430" y="3065754"/>
                  <a:ext cx="140040" cy="331200"/>
                </p14:xfrm>
              </p:contentPart>
            </mc:Choice>
            <mc:Fallback xmlns="">
              <p:pic>
                <p:nvPicPr>
                  <p:cNvPr id="170" name="Ink 169">
                    <a:extLst>
                      <a:ext uri="{FF2B5EF4-FFF2-40B4-BE49-F238E27FC236}">
                        <a16:creationId xmlns:a16="http://schemas.microsoft.com/office/drawing/2014/main" id="{3BB226FD-DA0E-4ACA-99F7-C3A0BA6BA2A9}"/>
                      </a:ext>
                    </a:extLst>
                  </p:cNvPr>
                  <p:cNvPicPr/>
                  <p:nvPr/>
                </p:nvPicPr>
                <p:blipFill>
                  <a:blip r:embed="rId172"/>
                  <a:stretch>
                    <a:fillRect/>
                  </a:stretch>
                </p:blipFill>
                <p:spPr>
                  <a:xfrm>
                    <a:off x="5295790" y="3048114"/>
                    <a:ext cx="175680" cy="3668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73">
                <p14:nvContentPartPr>
                  <p14:cNvPr id="93" name="Ink 92">
                    <a:extLst>
                      <a:ext uri="{FF2B5EF4-FFF2-40B4-BE49-F238E27FC236}">
                        <a16:creationId xmlns:a16="http://schemas.microsoft.com/office/drawing/2014/main" id="{CB0296AD-13C3-4ADB-80D1-AF50C66BC0BB}"/>
                      </a:ext>
                    </a:extLst>
                  </p14:cNvPr>
                  <p14:cNvContentPartPr/>
                  <p14:nvPr/>
                </p14:nvContentPartPr>
                <p14:xfrm>
                  <a:off x="5419270" y="3050274"/>
                  <a:ext cx="185760" cy="360360"/>
                </p14:xfrm>
              </p:contentPart>
            </mc:Choice>
            <mc:Fallback xmlns="">
              <p:pic>
                <p:nvPicPr>
                  <p:cNvPr id="171" name="Ink 170">
                    <a:extLst>
                      <a:ext uri="{FF2B5EF4-FFF2-40B4-BE49-F238E27FC236}">
                        <a16:creationId xmlns:a16="http://schemas.microsoft.com/office/drawing/2014/main" id="{AB845AAE-168B-46B9-9A33-8AC04DCB63AC}"/>
                      </a:ext>
                    </a:extLst>
                  </p:cNvPr>
                  <p:cNvPicPr/>
                  <p:nvPr/>
                </p:nvPicPr>
                <p:blipFill>
                  <a:blip r:embed="rId174"/>
                  <a:stretch>
                    <a:fillRect/>
                  </a:stretch>
                </p:blipFill>
                <p:spPr>
                  <a:xfrm>
                    <a:off x="5401270" y="3032634"/>
                    <a:ext cx="221400" cy="39600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55F11FF8-D120-49B0-8D2A-B4A1371EC3F3}"/>
                </a:ext>
              </a:extLst>
            </p:cNvPr>
            <p:cNvGrpSpPr/>
            <p:nvPr/>
          </p:nvGrpSpPr>
          <p:grpSpPr>
            <a:xfrm>
              <a:off x="4749670" y="3596034"/>
              <a:ext cx="1103040" cy="639360"/>
              <a:chOff x="4749670" y="3596034"/>
              <a:chExt cx="1103040" cy="63936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175">
                <p14:nvContentPartPr>
                  <p14:cNvPr id="84" name="Ink 83">
                    <a:extLst>
                      <a:ext uri="{FF2B5EF4-FFF2-40B4-BE49-F238E27FC236}">
                        <a16:creationId xmlns:a16="http://schemas.microsoft.com/office/drawing/2014/main" id="{D36438E7-AE70-434D-BBA4-EA08A79CC7D7}"/>
                      </a:ext>
                    </a:extLst>
                  </p14:cNvPr>
                  <p14:cNvContentPartPr/>
                  <p14:nvPr/>
                </p14:nvContentPartPr>
                <p14:xfrm>
                  <a:off x="4749670" y="3596034"/>
                  <a:ext cx="291960" cy="564120"/>
                </p14:xfrm>
              </p:contentPart>
            </mc:Choice>
            <mc:Fallback xmlns="">
              <p:pic>
                <p:nvPicPr>
                  <p:cNvPr id="173" name="Ink 172">
                    <a:extLst>
                      <a:ext uri="{FF2B5EF4-FFF2-40B4-BE49-F238E27FC236}">
                        <a16:creationId xmlns:a16="http://schemas.microsoft.com/office/drawing/2014/main" id="{0F04622B-ABFF-4480-ABD7-3D023151B2F2}"/>
                      </a:ext>
                    </a:extLst>
                  </p:cNvPr>
                  <p:cNvPicPr/>
                  <p:nvPr/>
                </p:nvPicPr>
                <p:blipFill>
                  <a:blip r:embed="rId176"/>
                  <a:stretch>
                    <a:fillRect/>
                  </a:stretch>
                </p:blipFill>
                <p:spPr>
                  <a:xfrm>
                    <a:off x="4732030" y="3578394"/>
                    <a:ext cx="327600" cy="5997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77">
                <p14:nvContentPartPr>
                  <p14:cNvPr id="85" name="Ink 84">
                    <a:extLst>
                      <a:ext uri="{FF2B5EF4-FFF2-40B4-BE49-F238E27FC236}">
                        <a16:creationId xmlns:a16="http://schemas.microsoft.com/office/drawing/2014/main" id="{0F7798BA-39F9-4981-955E-606F3F8F8FA0}"/>
                      </a:ext>
                    </a:extLst>
                  </p14:cNvPr>
                  <p14:cNvContentPartPr/>
                  <p14:nvPr/>
                </p14:nvContentPartPr>
                <p14:xfrm>
                  <a:off x="4796110" y="4143234"/>
                  <a:ext cx="216720" cy="92160"/>
                </p14:xfrm>
              </p:contentPart>
            </mc:Choice>
            <mc:Fallback xmlns="">
              <p:pic>
                <p:nvPicPr>
                  <p:cNvPr id="174" name="Ink 173">
                    <a:extLst>
                      <a:ext uri="{FF2B5EF4-FFF2-40B4-BE49-F238E27FC236}">
                        <a16:creationId xmlns:a16="http://schemas.microsoft.com/office/drawing/2014/main" id="{B86E1BBE-58AC-4C4C-BC35-89ED924A1AF5}"/>
                      </a:ext>
                    </a:extLst>
                  </p:cNvPr>
                  <p:cNvPicPr/>
                  <p:nvPr/>
                </p:nvPicPr>
                <p:blipFill>
                  <a:blip r:embed="rId178"/>
                  <a:stretch>
                    <a:fillRect/>
                  </a:stretch>
                </p:blipFill>
                <p:spPr>
                  <a:xfrm>
                    <a:off x="4778110" y="4125594"/>
                    <a:ext cx="252360" cy="1278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79">
                <p14:nvContentPartPr>
                  <p14:cNvPr id="86" name="Ink 85">
                    <a:extLst>
                      <a:ext uri="{FF2B5EF4-FFF2-40B4-BE49-F238E27FC236}">
                        <a16:creationId xmlns:a16="http://schemas.microsoft.com/office/drawing/2014/main" id="{708C43F6-D1CF-4045-82F0-35C9808575F1}"/>
                      </a:ext>
                    </a:extLst>
                  </p14:cNvPr>
                  <p14:cNvContentPartPr/>
                  <p14:nvPr/>
                </p14:nvContentPartPr>
                <p14:xfrm>
                  <a:off x="5283910" y="4197954"/>
                  <a:ext cx="10080" cy="26280"/>
                </p14:xfrm>
              </p:contentPart>
            </mc:Choice>
            <mc:Fallback xmlns="">
              <p:pic>
                <p:nvPicPr>
                  <p:cNvPr id="175" name="Ink 174">
                    <a:extLst>
                      <a:ext uri="{FF2B5EF4-FFF2-40B4-BE49-F238E27FC236}">
                        <a16:creationId xmlns:a16="http://schemas.microsoft.com/office/drawing/2014/main" id="{2EA0D5E7-3565-4F56-96E5-C53484B49AF6}"/>
                      </a:ext>
                    </a:extLst>
                  </p:cNvPr>
                  <p:cNvPicPr/>
                  <p:nvPr/>
                </p:nvPicPr>
                <p:blipFill>
                  <a:blip r:embed="rId180"/>
                  <a:stretch>
                    <a:fillRect/>
                  </a:stretch>
                </p:blipFill>
                <p:spPr>
                  <a:xfrm>
                    <a:off x="5266270" y="4180314"/>
                    <a:ext cx="45720" cy="619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81">
                <p14:nvContentPartPr>
                  <p14:cNvPr id="87" name="Ink 86">
                    <a:extLst>
                      <a:ext uri="{FF2B5EF4-FFF2-40B4-BE49-F238E27FC236}">
                        <a16:creationId xmlns:a16="http://schemas.microsoft.com/office/drawing/2014/main" id="{E10C702B-8AAA-414B-9D3E-F9D858C7E6A0}"/>
                      </a:ext>
                    </a:extLst>
                  </p14:cNvPr>
                  <p14:cNvContentPartPr/>
                  <p14:nvPr/>
                </p14:nvContentPartPr>
                <p14:xfrm>
                  <a:off x="5550670" y="4047834"/>
                  <a:ext cx="221760" cy="144360"/>
                </p14:xfrm>
              </p:contentPart>
            </mc:Choice>
            <mc:Fallback xmlns="">
              <p:pic>
                <p:nvPicPr>
                  <p:cNvPr id="176" name="Ink 175">
                    <a:extLst>
                      <a:ext uri="{FF2B5EF4-FFF2-40B4-BE49-F238E27FC236}">
                        <a16:creationId xmlns:a16="http://schemas.microsoft.com/office/drawing/2014/main" id="{ED6DFCB1-3102-4938-978D-C3067679E0C3}"/>
                      </a:ext>
                    </a:extLst>
                  </p:cNvPr>
                  <p:cNvPicPr/>
                  <p:nvPr/>
                </p:nvPicPr>
                <p:blipFill>
                  <a:blip r:embed="rId182"/>
                  <a:stretch>
                    <a:fillRect/>
                  </a:stretch>
                </p:blipFill>
                <p:spPr>
                  <a:xfrm>
                    <a:off x="5532670" y="4029834"/>
                    <a:ext cx="257400" cy="1800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83">
                <p14:nvContentPartPr>
                  <p14:cNvPr id="88" name="Ink 87">
                    <a:extLst>
                      <a:ext uri="{FF2B5EF4-FFF2-40B4-BE49-F238E27FC236}">
                        <a16:creationId xmlns:a16="http://schemas.microsoft.com/office/drawing/2014/main" id="{11E3344A-54A4-46E3-902B-587EC3807166}"/>
                      </a:ext>
                    </a:extLst>
                  </p14:cNvPr>
                  <p14:cNvContentPartPr/>
                  <p14:nvPr/>
                </p14:nvContentPartPr>
                <p14:xfrm>
                  <a:off x="5555710" y="4048914"/>
                  <a:ext cx="91440" cy="15840"/>
                </p14:xfrm>
              </p:contentPart>
            </mc:Choice>
            <mc:Fallback xmlns="">
              <p:pic>
                <p:nvPicPr>
                  <p:cNvPr id="177" name="Ink 176">
                    <a:extLst>
                      <a:ext uri="{FF2B5EF4-FFF2-40B4-BE49-F238E27FC236}">
                        <a16:creationId xmlns:a16="http://schemas.microsoft.com/office/drawing/2014/main" id="{362EC0A1-0711-4A2B-A3EB-14625807D410}"/>
                      </a:ext>
                    </a:extLst>
                  </p:cNvPr>
                  <p:cNvPicPr/>
                  <p:nvPr/>
                </p:nvPicPr>
                <p:blipFill>
                  <a:blip r:embed="rId184"/>
                  <a:stretch>
                    <a:fillRect/>
                  </a:stretch>
                </p:blipFill>
                <p:spPr>
                  <a:xfrm>
                    <a:off x="5537710" y="4031274"/>
                    <a:ext cx="127080" cy="514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85">
                <p14:nvContentPartPr>
                  <p14:cNvPr id="89" name="Ink 88">
                    <a:extLst>
                      <a:ext uri="{FF2B5EF4-FFF2-40B4-BE49-F238E27FC236}">
                        <a16:creationId xmlns:a16="http://schemas.microsoft.com/office/drawing/2014/main" id="{1F5F4E2B-7723-4078-9C25-606C1E443E2F}"/>
                      </a:ext>
                    </a:extLst>
                  </p14:cNvPr>
                  <p14:cNvContentPartPr/>
                  <p14:nvPr/>
                </p14:nvContentPartPr>
                <p14:xfrm>
                  <a:off x="5309110" y="3713034"/>
                  <a:ext cx="543600" cy="336240"/>
                </p14:xfrm>
              </p:contentPart>
            </mc:Choice>
            <mc:Fallback xmlns="">
              <p:pic>
                <p:nvPicPr>
                  <p:cNvPr id="178" name="Ink 177">
                    <a:extLst>
                      <a:ext uri="{FF2B5EF4-FFF2-40B4-BE49-F238E27FC236}">
                        <a16:creationId xmlns:a16="http://schemas.microsoft.com/office/drawing/2014/main" id="{C2E99E25-BD86-4585-BE1E-E76616DFDA66}"/>
                      </a:ext>
                    </a:extLst>
                  </p:cNvPr>
                  <p:cNvPicPr/>
                  <p:nvPr/>
                </p:nvPicPr>
                <p:blipFill>
                  <a:blip r:embed="rId186"/>
                  <a:stretch>
                    <a:fillRect/>
                  </a:stretch>
                </p:blipFill>
                <p:spPr>
                  <a:xfrm>
                    <a:off x="5291470" y="3695034"/>
                    <a:ext cx="579240" cy="37188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2F756ACD-497E-4F86-AC29-3220CAD1DD1E}"/>
                </a:ext>
              </a:extLst>
            </p:cNvPr>
            <p:cNvGrpSpPr/>
            <p:nvPr/>
          </p:nvGrpSpPr>
          <p:grpSpPr>
            <a:xfrm>
              <a:off x="1955710" y="4831194"/>
              <a:ext cx="407880" cy="509400"/>
              <a:chOff x="1955710" y="4831194"/>
              <a:chExt cx="407880" cy="50940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187">
                <p14:nvContentPartPr>
                  <p14:cNvPr id="81" name="Ink 80">
                    <a:extLst>
                      <a:ext uri="{FF2B5EF4-FFF2-40B4-BE49-F238E27FC236}">
                        <a16:creationId xmlns:a16="http://schemas.microsoft.com/office/drawing/2014/main" id="{8F2BE403-6F44-42C0-AFD7-F6D320E50A6E}"/>
                      </a:ext>
                    </a:extLst>
                  </p14:cNvPr>
                  <p14:cNvContentPartPr/>
                  <p14:nvPr/>
                </p14:nvContentPartPr>
                <p14:xfrm>
                  <a:off x="1955710" y="4831194"/>
                  <a:ext cx="285480" cy="500400"/>
                </p14:xfrm>
              </p:contentPart>
            </mc:Choice>
            <mc:Fallback xmlns="">
              <p:pic>
                <p:nvPicPr>
                  <p:cNvPr id="180" name="Ink 179">
                    <a:extLst>
                      <a:ext uri="{FF2B5EF4-FFF2-40B4-BE49-F238E27FC236}">
                        <a16:creationId xmlns:a16="http://schemas.microsoft.com/office/drawing/2014/main" id="{52D41CFD-9574-4B65-B47F-F9C2F01DB973}"/>
                      </a:ext>
                    </a:extLst>
                  </p:cNvPr>
                  <p:cNvPicPr/>
                  <p:nvPr/>
                </p:nvPicPr>
                <p:blipFill>
                  <a:blip r:embed="rId188"/>
                  <a:stretch>
                    <a:fillRect/>
                  </a:stretch>
                </p:blipFill>
                <p:spPr>
                  <a:xfrm>
                    <a:off x="1938070" y="4813194"/>
                    <a:ext cx="321120" cy="5360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89">
                <p14:nvContentPartPr>
                  <p14:cNvPr id="82" name="Ink 81">
                    <a:extLst>
                      <a:ext uri="{FF2B5EF4-FFF2-40B4-BE49-F238E27FC236}">
                        <a16:creationId xmlns:a16="http://schemas.microsoft.com/office/drawing/2014/main" id="{00BF3E1F-FBA4-4F65-8B6A-B5252BBB768F}"/>
                      </a:ext>
                    </a:extLst>
                  </p14:cNvPr>
                  <p14:cNvContentPartPr/>
                  <p14:nvPr/>
                </p14:nvContentPartPr>
                <p14:xfrm>
                  <a:off x="2280790" y="5117754"/>
                  <a:ext cx="49680" cy="119160"/>
                </p14:xfrm>
              </p:contentPart>
            </mc:Choice>
            <mc:Fallback xmlns="">
              <p:pic>
                <p:nvPicPr>
                  <p:cNvPr id="181" name="Ink 180">
                    <a:extLst>
                      <a:ext uri="{FF2B5EF4-FFF2-40B4-BE49-F238E27FC236}">
                        <a16:creationId xmlns:a16="http://schemas.microsoft.com/office/drawing/2014/main" id="{E6A31D51-A42B-405F-9A7F-F8D93DD8B98F}"/>
                      </a:ext>
                    </a:extLst>
                  </p:cNvPr>
                  <p:cNvPicPr/>
                  <p:nvPr/>
                </p:nvPicPr>
                <p:blipFill>
                  <a:blip r:embed="rId190"/>
                  <a:stretch>
                    <a:fillRect/>
                  </a:stretch>
                </p:blipFill>
                <p:spPr>
                  <a:xfrm>
                    <a:off x="2263150" y="5099754"/>
                    <a:ext cx="85320" cy="1548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91">
                <p14:nvContentPartPr>
                  <p14:cNvPr id="83" name="Ink 82">
                    <a:extLst>
                      <a:ext uri="{FF2B5EF4-FFF2-40B4-BE49-F238E27FC236}">
                        <a16:creationId xmlns:a16="http://schemas.microsoft.com/office/drawing/2014/main" id="{7891A743-3FEC-443C-892B-C4124BAC6924}"/>
                      </a:ext>
                    </a:extLst>
                  </p14:cNvPr>
                  <p14:cNvContentPartPr/>
                  <p14:nvPr/>
                </p14:nvContentPartPr>
                <p14:xfrm>
                  <a:off x="2271070" y="5313234"/>
                  <a:ext cx="92520" cy="27360"/>
                </p14:xfrm>
              </p:contentPart>
            </mc:Choice>
            <mc:Fallback xmlns="">
              <p:pic>
                <p:nvPicPr>
                  <p:cNvPr id="182" name="Ink 181">
                    <a:extLst>
                      <a:ext uri="{FF2B5EF4-FFF2-40B4-BE49-F238E27FC236}">
                        <a16:creationId xmlns:a16="http://schemas.microsoft.com/office/drawing/2014/main" id="{07E3D703-7800-40ED-A07D-6FACC042EB57}"/>
                      </a:ext>
                    </a:extLst>
                  </p:cNvPr>
                  <p:cNvPicPr/>
                  <p:nvPr/>
                </p:nvPicPr>
                <p:blipFill>
                  <a:blip r:embed="rId192"/>
                  <a:stretch>
                    <a:fillRect/>
                  </a:stretch>
                </p:blipFill>
                <p:spPr>
                  <a:xfrm>
                    <a:off x="2253430" y="5295594"/>
                    <a:ext cx="128160" cy="6300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E2A612F1-038A-4F18-B9B0-635C67EBD277}"/>
                </a:ext>
              </a:extLst>
            </p:cNvPr>
            <p:cNvGrpSpPr/>
            <p:nvPr/>
          </p:nvGrpSpPr>
          <p:grpSpPr>
            <a:xfrm>
              <a:off x="2816110" y="4965474"/>
              <a:ext cx="187560" cy="174600"/>
              <a:chOff x="2816110" y="4965474"/>
              <a:chExt cx="187560" cy="17460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193">
                <p14:nvContentPartPr>
                  <p14:cNvPr id="79" name="Ink 78">
                    <a:extLst>
                      <a:ext uri="{FF2B5EF4-FFF2-40B4-BE49-F238E27FC236}">
                        <a16:creationId xmlns:a16="http://schemas.microsoft.com/office/drawing/2014/main" id="{31057C08-2283-4C49-9A86-DDF2BA0DFC5D}"/>
                      </a:ext>
                    </a:extLst>
                  </p14:cNvPr>
                  <p14:cNvContentPartPr/>
                  <p14:nvPr/>
                </p14:nvContentPartPr>
                <p14:xfrm>
                  <a:off x="2816830" y="4965474"/>
                  <a:ext cx="186840" cy="28440"/>
                </p14:xfrm>
              </p:contentPart>
            </mc:Choice>
            <mc:Fallback xmlns="">
              <p:pic>
                <p:nvPicPr>
                  <p:cNvPr id="183" name="Ink 182">
                    <a:extLst>
                      <a:ext uri="{FF2B5EF4-FFF2-40B4-BE49-F238E27FC236}">
                        <a16:creationId xmlns:a16="http://schemas.microsoft.com/office/drawing/2014/main" id="{E9593D47-7ABE-4BFD-A69E-CAA251EDB7D7}"/>
                      </a:ext>
                    </a:extLst>
                  </p:cNvPr>
                  <p:cNvPicPr/>
                  <p:nvPr/>
                </p:nvPicPr>
                <p:blipFill>
                  <a:blip r:embed="rId194"/>
                  <a:stretch>
                    <a:fillRect/>
                  </a:stretch>
                </p:blipFill>
                <p:spPr>
                  <a:xfrm>
                    <a:off x="2798830" y="4947834"/>
                    <a:ext cx="222480" cy="640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95">
                <p14:nvContentPartPr>
                  <p14:cNvPr id="80" name="Ink 79">
                    <a:extLst>
                      <a:ext uri="{FF2B5EF4-FFF2-40B4-BE49-F238E27FC236}">
                        <a16:creationId xmlns:a16="http://schemas.microsoft.com/office/drawing/2014/main" id="{0215AB3F-C8FD-41DB-8877-DA0715A226BB}"/>
                      </a:ext>
                    </a:extLst>
                  </p14:cNvPr>
                  <p14:cNvContentPartPr/>
                  <p14:nvPr/>
                </p14:nvContentPartPr>
                <p14:xfrm>
                  <a:off x="2816110" y="5121354"/>
                  <a:ext cx="173880" cy="18720"/>
                </p14:xfrm>
              </p:contentPart>
            </mc:Choice>
            <mc:Fallback xmlns="">
              <p:pic>
                <p:nvPicPr>
                  <p:cNvPr id="184" name="Ink 183">
                    <a:extLst>
                      <a:ext uri="{FF2B5EF4-FFF2-40B4-BE49-F238E27FC236}">
                        <a16:creationId xmlns:a16="http://schemas.microsoft.com/office/drawing/2014/main" id="{36B333BD-6025-4116-B5B3-E15286C87D3B}"/>
                      </a:ext>
                    </a:extLst>
                  </p:cNvPr>
                  <p:cNvPicPr/>
                  <p:nvPr/>
                </p:nvPicPr>
                <p:blipFill>
                  <a:blip r:embed="rId196"/>
                  <a:stretch>
                    <a:fillRect/>
                  </a:stretch>
                </p:blipFill>
                <p:spPr>
                  <a:xfrm>
                    <a:off x="2798470" y="5103714"/>
                    <a:ext cx="209520" cy="5436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D12D9403-2F8A-46A0-B1EC-DA0C591CCBDC}"/>
                </a:ext>
              </a:extLst>
            </p:cNvPr>
            <p:cNvGrpSpPr/>
            <p:nvPr/>
          </p:nvGrpSpPr>
          <p:grpSpPr>
            <a:xfrm>
              <a:off x="4252870" y="4616634"/>
              <a:ext cx="1570320" cy="489960"/>
              <a:chOff x="4252870" y="4616634"/>
              <a:chExt cx="1570320" cy="48996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197">
                <p14:nvContentPartPr>
                  <p14:cNvPr id="70" name="Ink 69">
                    <a:extLst>
                      <a:ext uri="{FF2B5EF4-FFF2-40B4-BE49-F238E27FC236}">
                        <a16:creationId xmlns:a16="http://schemas.microsoft.com/office/drawing/2014/main" id="{09FC316E-223D-4207-AF8C-72D0DE34F89C}"/>
                      </a:ext>
                    </a:extLst>
                  </p14:cNvPr>
                  <p14:cNvContentPartPr/>
                  <p14:nvPr/>
                </p14:nvContentPartPr>
                <p14:xfrm>
                  <a:off x="4373110" y="4688274"/>
                  <a:ext cx="84600" cy="418320"/>
                </p14:xfrm>
              </p:contentPart>
            </mc:Choice>
            <mc:Fallback xmlns="">
              <p:pic>
                <p:nvPicPr>
                  <p:cNvPr id="187" name="Ink 186">
                    <a:extLst>
                      <a:ext uri="{FF2B5EF4-FFF2-40B4-BE49-F238E27FC236}">
                        <a16:creationId xmlns:a16="http://schemas.microsoft.com/office/drawing/2014/main" id="{CE5F25C3-DE23-49CE-BFA2-B1A2C69D4539}"/>
                      </a:ext>
                    </a:extLst>
                  </p:cNvPr>
                  <p:cNvPicPr/>
                  <p:nvPr/>
                </p:nvPicPr>
                <p:blipFill>
                  <a:blip r:embed="rId198"/>
                  <a:stretch>
                    <a:fillRect/>
                  </a:stretch>
                </p:blipFill>
                <p:spPr>
                  <a:xfrm>
                    <a:off x="4355110" y="4670274"/>
                    <a:ext cx="120240" cy="4539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99">
                <p14:nvContentPartPr>
                  <p14:cNvPr id="71" name="Ink 70">
                    <a:extLst>
                      <a:ext uri="{FF2B5EF4-FFF2-40B4-BE49-F238E27FC236}">
                        <a16:creationId xmlns:a16="http://schemas.microsoft.com/office/drawing/2014/main" id="{D9E84F1A-9A99-42E6-9ECD-8F2779DB44BD}"/>
                      </a:ext>
                    </a:extLst>
                  </p14:cNvPr>
                  <p14:cNvContentPartPr/>
                  <p14:nvPr/>
                </p14:nvContentPartPr>
                <p14:xfrm>
                  <a:off x="4252870" y="4929834"/>
                  <a:ext cx="214920" cy="56880"/>
                </p14:xfrm>
              </p:contentPart>
            </mc:Choice>
            <mc:Fallback xmlns="">
              <p:pic>
                <p:nvPicPr>
                  <p:cNvPr id="188" name="Ink 187">
                    <a:extLst>
                      <a:ext uri="{FF2B5EF4-FFF2-40B4-BE49-F238E27FC236}">
                        <a16:creationId xmlns:a16="http://schemas.microsoft.com/office/drawing/2014/main" id="{9614E5C6-7769-4667-A811-20D54A53A9D6}"/>
                      </a:ext>
                    </a:extLst>
                  </p:cNvPr>
                  <p:cNvPicPr/>
                  <p:nvPr/>
                </p:nvPicPr>
                <p:blipFill>
                  <a:blip r:embed="rId200"/>
                  <a:stretch>
                    <a:fillRect/>
                  </a:stretch>
                </p:blipFill>
                <p:spPr>
                  <a:xfrm>
                    <a:off x="4235230" y="4911834"/>
                    <a:ext cx="250560" cy="925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01">
                <p14:nvContentPartPr>
                  <p14:cNvPr id="72" name="Ink 71">
                    <a:extLst>
                      <a:ext uri="{FF2B5EF4-FFF2-40B4-BE49-F238E27FC236}">
                        <a16:creationId xmlns:a16="http://schemas.microsoft.com/office/drawing/2014/main" id="{0574DE61-3D4F-4BD1-A0EE-6B9590DD8D24}"/>
                      </a:ext>
                    </a:extLst>
                  </p14:cNvPr>
                  <p14:cNvContentPartPr/>
                  <p14:nvPr/>
                </p14:nvContentPartPr>
                <p14:xfrm>
                  <a:off x="4644190" y="4726074"/>
                  <a:ext cx="78840" cy="303120"/>
                </p14:xfrm>
              </p:contentPart>
            </mc:Choice>
            <mc:Fallback xmlns="">
              <p:pic>
                <p:nvPicPr>
                  <p:cNvPr id="189" name="Ink 188">
                    <a:extLst>
                      <a:ext uri="{FF2B5EF4-FFF2-40B4-BE49-F238E27FC236}">
                        <a16:creationId xmlns:a16="http://schemas.microsoft.com/office/drawing/2014/main" id="{D5BC3E7F-BFBE-4881-9A83-A11CCE9D79DB}"/>
                      </a:ext>
                    </a:extLst>
                  </p:cNvPr>
                  <p:cNvPicPr/>
                  <p:nvPr/>
                </p:nvPicPr>
                <p:blipFill>
                  <a:blip r:embed="rId202"/>
                  <a:stretch>
                    <a:fillRect/>
                  </a:stretch>
                </p:blipFill>
                <p:spPr>
                  <a:xfrm>
                    <a:off x="4626550" y="4708434"/>
                    <a:ext cx="114480" cy="3387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03">
                <p14:nvContentPartPr>
                  <p14:cNvPr id="73" name="Ink 72">
                    <a:extLst>
                      <a:ext uri="{FF2B5EF4-FFF2-40B4-BE49-F238E27FC236}">
                        <a16:creationId xmlns:a16="http://schemas.microsoft.com/office/drawing/2014/main" id="{8297D33E-5218-423B-82A3-BDBB3534A09D}"/>
                      </a:ext>
                    </a:extLst>
                  </p14:cNvPr>
                  <p14:cNvContentPartPr/>
                  <p14:nvPr/>
                </p14:nvContentPartPr>
                <p14:xfrm>
                  <a:off x="4949830" y="4672074"/>
                  <a:ext cx="103680" cy="349200"/>
                </p14:xfrm>
              </p:contentPart>
            </mc:Choice>
            <mc:Fallback xmlns="">
              <p:pic>
                <p:nvPicPr>
                  <p:cNvPr id="191" name="Ink 190">
                    <a:extLst>
                      <a:ext uri="{FF2B5EF4-FFF2-40B4-BE49-F238E27FC236}">
                        <a16:creationId xmlns:a16="http://schemas.microsoft.com/office/drawing/2014/main" id="{D4A4EEDA-EC69-4BC6-BC9C-C475CB2FDB59}"/>
                      </a:ext>
                    </a:extLst>
                  </p:cNvPr>
                  <p:cNvPicPr/>
                  <p:nvPr/>
                </p:nvPicPr>
                <p:blipFill>
                  <a:blip r:embed="rId204"/>
                  <a:stretch>
                    <a:fillRect/>
                  </a:stretch>
                </p:blipFill>
                <p:spPr>
                  <a:xfrm>
                    <a:off x="4932190" y="4654434"/>
                    <a:ext cx="139320" cy="3848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05">
                <p14:nvContentPartPr>
                  <p14:cNvPr id="74" name="Ink 73">
                    <a:extLst>
                      <a:ext uri="{FF2B5EF4-FFF2-40B4-BE49-F238E27FC236}">
                        <a16:creationId xmlns:a16="http://schemas.microsoft.com/office/drawing/2014/main" id="{45892152-D197-4B93-B3D4-B9828ABA0BCE}"/>
                      </a:ext>
                    </a:extLst>
                  </p14:cNvPr>
                  <p14:cNvContentPartPr/>
                  <p14:nvPr/>
                </p14:nvContentPartPr>
                <p14:xfrm>
                  <a:off x="4909150" y="4908594"/>
                  <a:ext cx="101160" cy="47520"/>
                </p14:xfrm>
              </p:contentPart>
            </mc:Choice>
            <mc:Fallback xmlns="">
              <p:pic>
                <p:nvPicPr>
                  <p:cNvPr id="192" name="Ink 191">
                    <a:extLst>
                      <a:ext uri="{FF2B5EF4-FFF2-40B4-BE49-F238E27FC236}">
                        <a16:creationId xmlns:a16="http://schemas.microsoft.com/office/drawing/2014/main" id="{9EE1A45B-F6CE-4300-9ED8-5E45B645B8FC}"/>
                      </a:ext>
                    </a:extLst>
                  </p:cNvPr>
                  <p:cNvPicPr/>
                  <p:nvPr/>
                </p:nvPicPr>
                <p:blipFill>
                  <a:blip r:embed="rId206"/>
                  <a:stretch>
                    <a:fillRect/>
                  </a:stretch>
                </p:blipFill>
                <p:spPr>
                  <a:xfrm>
                    <a:off x="4891150" y="4890594"/>
                    <a:ext cx="136800" cy="831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07">
                <p14:nvContentPartPr>
                  <p14:cNvPr id="75" name="Ink 74">
                    <a:extLst>
                      <a:ext uri="{FF2B5EF4-FFF2-40B4-BE49-F238E27FC236}">
                        <a16:creationId xmlns:a16="http://schemas.microsoft.com/office/drawing/2014/main" id="{62FC5796-4465-4DF5-A6B5-FC1333256500}"/>
                      </a:ext>
                    </a:extLst>
                  </p14:cNvPr>
                  <p14:cNvContentPartPr/>
                  <p14:nvPr/>
                </p14:nvContentPartPr>
                <p14:xfrm>
                  <a:off x="5146750" y="4677114"/>
                  <a:ext cx="37800" cy="265320"/>
                </p14:xfrm>
              </p:contentPart>
            </mc:Choice>
            <mc:Fallback xmlns="">
              <p:pic>
                <p:nvPicPr>
                  <p:cNvPr id="193" name="Ink 192">
                    <a:extLst>
                      <a:ext uri="{FF2B5EF4-FFF2-40B4-BE49-F238E27FC236}">
                        <a16:creationId xmlns:a16="http://schemas.microsoft.com/office/drawing/2014/main" id="{6F959583-10D0-4298-BF46-46BF93F25821}"/>
                      </a:ext>
                    </a:extLst>
                  </p:cNvPr>
                  <p:cNvPicPr/>
                  <p:nvPr/>
                </p:nvPicPr>
                <p:blipFill>
                  <a:blip r:embed="rId208"/>
                  <a:stretch>
                    <a:fillRect/>
                  </a:stretch>
                </p:blipFill>
                <p:spPr>
                  <a:xfrm>
                    <a:off x="5129110" y="4659114"/>
                    <a:ext cx="73440" cy="3009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09">
                <p14:nvContentPartPr>
                  <p14:cNvPr id="76" name="Ink 75">
                    <a:extLst>
                      <a:ext uri="{FF2B5EF4-FFF2-40B4-BE49-F238E27FC236}">
                        <a16:creationId xmlns:a16="http://schemas.microsoft.com/office/drawing/2014/main" id="{4D2DD0BB-9982-434B-A484-6457D97A27A8}"/>
                      </a:ext>
                    </a:extLst>
                  </p14:cNvPr>
                  <p14:cNvContentPartPr/>
                  <p14:nvPr/>
                </p14:nvContentPartPr>
                <p14:xfrm>
                  <a:off x="5338990" y="4723554"/>
                  <a:ext cx="150480" cy="190440"/>
                </p14:xfrm>
              </p:contentPart>
            </mc:Choice>
            <mc:Fallback xmlns="">
              <p:pic>
                <p:nvPicPr>
                  <p:cNvPr id="195" name="Ink 194">
                    <a:extLst>
                      <a:ext uri="{FF2B5EF4-FFF2-40B4-BE49-F238E27FC236}">
                        <a16:creationId xmlns:a16="http://schemas.microsoft.com/office/drawing/2014/main" id="{28C31407-07EA-4BFA-99E4-54E028643ACD}"/>
                      </a:ext>
                    </a:extLst>
                  </p:cNvPr>
                  <p:cNvPicPr/>
                  <p:nvPr/>
                </p:nvPicPr>
                <p:blipFill>
                  <a:blip r:embed="rId210"/>
                  <a:stretch>
                    <a:fillRect/>
                  </a:stretch>
                </p:blipFill>
                <p:spPr>
                  <a:xfrm>
                    <a:off x="5320990" y="4705554"/>
                    <a:ext cx="186120" cy="2260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11">
                <p14:nvContentPartPr>
                  <p14:cNvPr id="77" name="Ink 76">
                    <a:extLst>
                      <a:ext uri="{FF2B5EF4-FFF2-40B4-BE49-F238E27FC236}">
                        <a16:creationId xmlns:a16="http://schemas.microsoft.com/office/drawing/2014/main" id="{B0A0D299-C570-4CC9-9D8E-036A1AA05FC5}"/>
                      </a:ext>
                    </a:extLst>
                  </p14:cNvPr>
                  <p14:cNvContentPartPr/>
                  <p14:nvPr/>
                </p14:nvContentPartPr>
                <p14:xfrm>
                  <a:off x="5536630" y="4689714"/>
                  <a:ext cx="87840" cy="208080"/>
                </p14:xfrm>
              </p:contentPart>
            </mc:Choice>
            <mc:Fallback xmlns="">
              <p:pic>
                <p:nvPicPr>
                  <p:cNvPr id="196" name="Ink 195">
                    <a:extLst>
                      <a:ext uri="{FF2B5EF4-FFF2-40B4-BE49-F238E27FC236}">
                        <a16:creationId xmlns:a16="http://schemas.microsoft.com/office/drawing/2014/main" id="{3BFFF014-8A09-4CE4-95F0-C11ACFDDFA82}"/>
                      </a:ext>
                    </a:extLst>
                  </p:cNvPr>
                  <p:cNvPicPr/>
                  <p:nvPr/>
                </p:nvPicPr>
                <p:blipFill>
                  <a:blip r:embed="rId212"/>
                  <a:stretch>
                    <a:fillRect/>
                  </a:stretch>
                </p:blipFill>
                <p:spPr>
                  <a:xfrm>
                    <a:off x="5518990" y="4672074"/>
                    <a:ext cx="123480" cy="2437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13">
                <p14:nvContentPartPr>
                  <p14:cNvPr id="78" name="Ink 77">
                    <a:extLst>
                      <a:ext uri="{FF2B5EF4-FFF2-40B4-BE49-F238E27FC236}">
                        <a16:creationId xmlns:a16="http://schemas.microsoft.com/office/drawing/2014/main" id="{BB382C88-1BA6-4F92-A967-7FD9770592E6}"/>
                      </a:ext>
                    </a:extLst>
                  </p14:cNvPr>
                  <p14:cNvContentPartPr/>
                  <p14:nvPr/>
                </p14:nvContentPartPr>
                <p14:xfrm>
                  <a:off x="5674510" y="4616634"/>
                  <a:ext cx="148680" cy="381960"/>
                </p14:xfrm>
              </p:contentPart>
            </mc:Choice>
            <mc:Fallback xmlns="">
              <p:pic>
                <p:nvPicPr>
                  <p:cNvPr id="197" name="Ink 196">
                    <a:extLst>
                      <a:ext uri="{FF2B5EF4-FFF2-40B4-BE49-F238E27FC236}">
                        <a16:creationId xmlns:a16="http://schemas.microsoft.com/office/drawing/2014/main" id="{532E8B6A-3BB0-4EFF-B2CD-04CBC29736BF}"/>
                      </a:ext>
                    </a:extLst>
                  </p:cNvPr>
                  <p:cNvPicPr/>
                  <p:nvPr/>
                </p:nvPicPr>
                <p:blipFill>
                  <a:blip r:embed="rId214"/>
                  <a:stretch>
                    <a:fillRect/>
                  </a:stretch>
                </p:blipFill>
                <p:spPr>
                  <a:xfrm>
                    <a:off x="5656870" y="4598634"/>
                    <a:ext cx="184320" cy="417600"/>
                  </a:xfrm>
                  <a:prstGeom prst="rect">
                    <a:avLst/>
                  </a:prstGeom>
                </p:spPr>
              </p:pic>
            </mc:Fallback>
          </mc:AlternateContent>
        </p:grpSp>
        <mc:AlternateContent xmlns:mc="http://schemas.openxmlformats.org/markup-compatibility/2006" xmlns:p14="http://schemas.microsoft.com/office/powerpoint/2010/main">
          <mc:Choice Requires="p14">
            <p:contentPart p14:bwMode="auto" r:id="rId215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92F2548E-445B-4335-B9FF-B826B1329903}"/>
                    </a:ext>
                  </a:extLst>
                </p14:cNvPr>
                <p14:cNvContentPartPr/>
                <p14:nvPr/>
              </p14:nvContentPartPr>
              <p14:xfrm>
                <a:off x="3893950" y="4555434"/>
                <a:ext cx="199440" cy="663840"/>
              </p14:xfrm>
            </p:contentPart>
          </mc:Choice>
          <mc:Fallback xmlns=""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92F2548E-445B-4335-B9FF-B826B1329903}"/>
                    </a:ext>
                  </a:extLst>
                </p:cNvPr>
                <p:cNvPicPr/>
                <p:nvPr/>
              </p:nvPicPr>
              <p:blipFill>
                <a:blip r:embed="rId216"/>
                <a:stretch>
                  <a:fillRect/>
                </a:stretch>
              </p:blipFill>
              <p:spPr>
                <a:xfrm>
                  <a:off x="3860487" y="4530212"/>
                  <a:ext cx="265697" cy="713779"/>
                </a:xfrm>
                <a:prstGeom prst="rect">
                  <a:avLst/>
                </a:prstGeom>
              </p:spPr>
            </p:pic>
          </mc:Fallback>
        </mc:AlternateContent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D6E95229-1C51-4C98-83E4-436D7E70D478}"/>
                </a:ext>
              </a:extLst>
            </p:cNvPr>
            <p:cNvGrpSpPr/>
            <p:nvPr/>
          </p:nvGrpSpPr>
          <p:grpSpPr>
            <a:xfrm>
              <a:off x="1937710" y="5843874"/>
              <a:ext cx="451800" cy="558360"/>
              <a:chOff x="1937710" y="5843874"/>
              <a:chExt cx="451800" cy="55836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217">
                <p14:nvContentPartPr>
                  <p14:cNvPr id="68" name="Ink 67">
                    <a:extLst>
                      <a:ext uri="{FF2B5EF4-FFF2-40B4-BE49-F238E27FC236}">
                        <a16:creationId xmlns:a16="http://schemas.microsoft.com/office/drawing/2014/main" id="{B48A0922-5C32-47BB-81E6-56962C623FDA}"/>
                      </a:ext>
                    </a:extLst>
                  </p14:cNvPr>
                  <p14:cNvContentPartPr/>
                  <p14:nvPr/>
                </p14:nvContentPartPr>
                <p14:xfrm>
                  <a:off x="1937710" y="5843874"/>
                  <a:ext cx="282600" cy="558360"/>
                </p14:xfrm>
              </p:contentPart>
            </mc:Choice>
            <mc:Fallback xmlns="">
              <p:pic>
                <p:nvPicPr>
                  <p:cNvPr id="210" name="Ink 209">
                    <a:extLst>
                      <a:ext uri="{FF2B5EF4-FFF2-40B4-BE49-F238E27FC236}">
                        <a16:creationId xmlns:a16="http://schemas.microsoft.com/office/drawing/2014/main" id="{880AADE5-9C01-4547-B14F-126BFC3D4C04}"/>
                      </a:ext>
                    </a:extLst>
                  </p:cNvPr>
                  <p:cNvPicPr/>
                  <p:nvPr/>
                </p:nvPicPr>
                <p:blipFill>
                  <a:blip r:embed="rId218"/>
                  <a:stretch>
                    <a:fillRect/>
                  </a:stretch>
                </p:blipFill>
                <p:spPr>
                  <a:xfrm>
                    <a:off x="1920070" y="5826234"/>
                    <a:ext cx="318240" cy="5940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19">
                <p14:nvContentPartPr>
                  <p14:cNvPr id="69" name="Ink 68">
                    <a:extLst>
                      <a:ext uri="{FF2B5EF4-FFF2-40B4-BE49-F238E27FC236}">
                        <a16:creationId xmlns:a16="http://schemas.microsoft.com/office/drawing/2014/main" id="{780AB4BB-70C4-4F51-99B6-0B1A8223424B}"/>
                      </a:ext>
                    </a:extLst>
                  </p14:cNvPr>
                  <p14:cNvContentPartPr/>
                  <p14:nvPr/>
                </p14:nvContentPartPr>
                <p14:xfrm>
                  <a:off x="2245150" y="6184794"/>
                  <a:ext cx="144360" cy="170640"/>
                </p14:xfrm>
              </p:contentPart>
            </mc:Choice>
            <mc:Fallback xmlns="">
              <p:pic>
                <p:nvPicPr>
                  <p:cNvPr id="211" name="Ink 210">
                    <a:extLst>
                      <a:ext uri="{FF2B5EF4-FFF2-40B4-BE49-F238E27FC236}">
                        <a16:creationId xmlns:a16="http://schemas.microsoft.com/office/drawing/2014/main" id="{321525EA-0DD4-4B38-8981-86F5851ED6E1}"/>
                      </a:ext>
                    </a:extLst>
                  </p:cNvPr>
                  <p:cNvPicPr/>
                  <p:nvPr/>
                </p:nvPicPr>
                <p:blipFill>
                  <a:blip r:embed="rId220"/>
                  <a:stretch>
                    <a:fillRect/>
                  </a:stretch>
                </p:blipFill>
                <p:spPr>
                  <a:xfrm>
                    <a:off x="2227150" y="6166794"/>
                    <a:ext cx="180000" cy="20628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B9AF9048-9988-40DD-8DA9-6E6DCAA6EC61}"/>
                </a:ext>
              </a:extLst>
            </p:cNvPr>
            <p:cNvGrpSpPr/>
            <p:nvPr/>
          </p:nvGrpSpPr>
          <p:grpSpPr>
            <a:xfrm>
              <a:off x="2979190" y="6071394"/>
              <a:ext cx="145440" cy="155880"/>
              <a:chOff x="2979190" y="6071394"/>
              <a:chExt cx="145440" cy="15588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221">
                <p14:nvContentPartPr>
                  <p14:cNvPr id="66" name="Ink 65">
                    <a:extLst>
                      <a:ext uri="{FF2B5EF4-FFF2-40B4-BE49-F238E27FC236}">
                        <a16:creationId xmlns:a16="http://schemas.microsoft.com/office/drawing/2014/main" id="{97AF8828-EE6E-4567-99A6-DD4027F31253}"/>
                      </a:ext>
                    </a:extLst>
                  </p14:cNvPr>
                  <p14:cNvContentPartPr/>
                  <p14:nvPr/>
                </p14:nvContentPartPr>
                <p14:xfrm>
                  <a:off x="2979190" y="6071394"/>
                  <a:ext cx="137520" cy="14400"/>
                </p14:xfrm>
              </p:contentPart>
            </mc:Choice>
            <mc:Fallback xmlns="">
              <p:pic>
                <p:nvPicPr>
                  <p:cNvPr id="212" name="Ink 211">
                    <a:extLst>
                      <a:ext uri="{FF2B5EF4-FFF2-40B4-BE49-F238E27FC236}">
                        <a16:creationId xmlns:a16="http://schemas.microsoft.com/office/drawing/2014/main" id="{721E6DE2-21E1-4A25-A93E-A66E93DA72B3}"/>
                      </a:ext>
                    </a:extLst>
                  </p:cNvPr>
                  <p:cNvPicPr/>
                  <p:nvPr/>
                </p:nvPicPr>
                <p:blipFill>
                  <a:blip r:embed="rId222"/>
                  <a:stretch>
                    <a:fillRect/>
                  </a:stretch>
                </p:blipFill>
                <p:spPr>
                  <a:xfrm>
                    <a:off x="2961190" y="6053394"/>
                    <a:ext cx="173160" cy="500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23">
                <p14:nvContentPartPr>
                  <p14:cNvPr id="67" name="Ink 66">
                    <a:extLst>
                      <a:ext uri="{FF2B5EF4-FFF2-40B4-BE49-F238E27FC236}">
                        <a16:creationId xmlns:a16="http://schemas.microsoft.com/office/drawing/2014/main" id="{B82D4836-76A7-4805-9FAC-6EBAF98D1AE0}"/>
                      </a:ext>
                    </a:extLst>
                  </p14:cNvPr>
                  <p14:cNvContentPartPr/>
                  <p14:nvPr/>
                </p14:nvContentPartPr>
                <p14:xfrm>
                  <a:off x="2986030" y="6196314"/>
                  <a:ext cx="138600" cy="30960"/>
                </p14:xfrm>
              </p:contentPart>
            </mc:Choice>
            <mc:Fallback xmlns="">
              <p:pic>
                <p:nvPicPr>
                  <p:cNvPr id="213" name="Ink 212">
                    <a:extLst>
                      <a:ext uri="{FF2B5EF4-FFF2-40B4-BE49-F238E27FC236}">
                        <a16:creationId xmlns:a16="http://schemas.microsoft.com/office/drawing/2014/main" id="{DCAD426B-9BF6-452F-9DFD-373E3A281900}"/>
                      </a:ext>
                    </a:extLst>
                  </p:cNvPr>
                  <p:cNvPicPr/>
                  <p:nvPr/>
                </p:nvPicPr>
                <p:blipFill>
                  <a:blip r:embed="rId224"/>
                  <a:stretch>
                    <a:fillRect/>
                  </a:stretch>
                </p:blipFill>
                <p:spPr>
                  <a:xfrm>
                    <a:off x="2968390" y="6178674"/>
                    <a:ext cx="174240" cy="6660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622AE9FE-38EF-4A5B-9F6D-04AD6D822B41}"/>
                </a:ext>
              </a:extLst>
            </p:cNvPr>
            <p:cNvGrpSpPr/>
            <p:nvPr/>
          </p:nvGrpSpPr>
          <p:grpSpPr>
            <a:xfrm>
              <a:off x="4412710" y="5655234"/>
              <a:ext cx="1043280" cy="540360"/>
              <a:chOff x="4412710" y="5655234"/>
              <a:chExt cx="1043280" cy="54036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225">
                <p14:nvContentPartPr>
                  <p14:cNvPr id="60" name="Ink 59">
                    <a:extLst>
                      <a:ext uri="{FF2B5EF4-FFF2-40B4-BE49-F238E27FC236}">
                        <a16:creationId xmlns:a16="http://schemas.microsoft.com/office/drawing/2014/main" id="{6C480E2E-69C2-454C-B2A6-081795F77FB4}"/>
                      </a:ext>
                    </a:extLst>
                  </p14:cNvPr>
                  <p14:cNvContentPartPr/>
                  <p14:nvPr/>
                </p14:nvContentPartPr>
                <p14:xfrm>
                  <a:off x="4442230" y="5812914"/>
                  <a:ext cx="24120" cy="14040"/>
                </p14:xfrm>
              </p:contentPart>
            </mc:Choice>
            <mc:Fallback xmlns="">
              <p:pic>
                <p:nvPicPr>
                  <p:cNvPr id="216" name="Ink 215">
                    <a:extLst>
                      <a:ext uri="{FF2B5EF4-FFF2-40B4-BE49-F238E27FC236}">
                        <a16:creationId xmlns:a16="http://schemas.microsoft.com/office/drawing/2014/main" id="{A58EF527-2A31-470A-AB3D-6EF8376DB66B}"/>
                      </a:ext>
                    </a:extLst>
                  </p:cNvPr>
                  <p:cNvPicPr/>
                  <p:nvPr/>
                </p:nvPicPr>
                <p:blipFill>
                  <a:blip r:embed="rId226"/>
                  <a:stretch>
                    <a:fillRect/>
                  </a:stretch>
                </p:blipFill>
                <p:spPr>
                  <a:xfrm>
                    <a:off x="4424230" y="5795274"/>
                    <a:ext cx="59760" cy="496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27">
                <p14:nvContentPartPr>
                  <p14:cNvPr id="61" name="Ink 60">
                    <a:extLst>
                      <a:ext uri="{FF2B5EF4-FFF2-40B4-BE49-F238E27FC236}">
                        <a16:creationId xmlns:a16="http://schemas.microsoft.com/office/drawing/2014/main" id="{4CF9A020-6B9A-41A8-8B4B-62E3875723DF}"/>
                      </a:ext>
                    </a:extLst>
                  </p14:cNvPr>
                  <p14:cNvContentPartPr/>
                  <p14:nvPr/>
                </p14:nvContentPartPr>
                <p14:xfrm>
                  <a:off x="4442230" y="5820114"/>
                  <a:ext cx="32400" cy="375480"/>
                </p14:xfrm>
              </p:contentPart>
            </mc:Choice>
            <mc:Fallback xmlns="">
              <p:pic>
                <p:nvPicPr>
                  <p:cNvPr id="217" name="Ink 216">
                    <a:extLst>
                      <a:ext uri="{FF2B5EF4-FFF2-40B4-BE49-F238E27FC236}">
                        <a16:creationId xmlns:a16="http://schemas.microsoft.com/office/drawing/2014/main" id="{6C65742F-E7EB-4BCE-B6C3-C8D8610DE8DB}"/>
                      </a:ext>
                    </a:extLst>
                  </p:cNvPr>
                  <p:cNvPicPr/>
                  <p:nvPr/>
                </p:nvPicPr>
                <p:blipFill>
                  <a:blip r:embed="rId228"/>
                  <a:stretch>
                    <a:fillRect/>
                  </a:stretch>
                </p:blipFill>
                <p:spPr>
                  <a:xfrm>
                    <a:off x="4424590" y="5802114"/>
                    <a:ext cx="68040" cy="4111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29">
                <p14:nvContentPartPr>
                  <p14:cNvPr id="62" name="Ink 61">
                    <a:extLst>
                      <a:ext uri="{FF2B5EF4-FFF2-40B4-BE49-F238E27FC236}">
                        <a16:creationId xmlns:a16="http://schemas.microsoft.com/office/drawing/2014/main" id="{64A7E054-21A9-4ED7-86D4-ACC41E681799}"/>
                      </a:ext>
                    </a:extLst>
                  </p14:cNvPr>
                  <p14:cNvContentPartPr/>
                  <p14:nvPr/>
                </p14:nvContentPartPr>
                <p14:xfrm>
                  <a:off x="4412710" y="5786274"/>
                  <a:ext cx="304920" cy="353160"/>
                </p14:xfrm>
              </p:contentPart>
            </mc:Choice>
            <mc:Fallback xmlns="">
              <p:pic>
                <p:nvPicPr>
                  <p:cNvPr id="218" name="Ink 217">
                    <a:extLst>
                      <a:ext uri="{FF2B5EF4-FFF2-40B4-BE49-F238E27FC236}">
                        <a16:creationId xmlns:a16="http://schemas.microsoft.com/office/drawing/2014/main" id="{0D0786F5-7037-412D-AC91-C743036F6B6C}"/>
                      </a:ext>
                    </a:extLst>
                  </p:cNvPr>
                  <p:cNvPicPr/>
                  <p:nvPr/>
                </p:nvPicPr>
                <p:blipFill>
                  <a:blip r:embed="rId230"/>
                  <a:stretch>
                    <a:fillRect/>
                  </a:stretch>
                </p:blipFill>
                <p:spPr>
                  <a:xfrm>
                    <a:off x="4395070" y="5768274"/>
                    <a:ext cx="340560" cy="3888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31">
                <p14:nvContentPartPr>
                  <p14:cNvPr id="63" name="Ink 62">
                    <a:extLst>
                      <a:ext uri="{FF2B5EF4-FFF2-40B4-BE49-F238E27FC236}">
                        <a16:creationId xmlns:a16="http://schemas.microsoft.com/office/drawing/2014/main" id="{3B8DC630-4BCD-476E-B95A-6343F41FF420}"/>
                      </a:ext>
                    </a:extLst>
                  </p14:cNvPr>
                  <p14:cNvContentPartPr/>
                  <p14:nvPr/>
                </p14:nvContentPartPr>
                <p14:xfrm>
                  <a:off x="4895830" y="5655234"/>
                  <a:ext cx="123120" cy="404640"/>
                </p14:xfrm>
              </p:contentPart>
            </mc:Choice>
            <mc:Fallback xmlns="">
              <p:pic>
                <p:nvPicPr>
                  <p:cNvPr id="220" name="Ink 219">
                    <a:extLst>
                      <a:ext uri="{FF2B5EF4-FFF2-40B4-BE49-F238E27FC236}">
                        <a16:creationId xmlns:a16="http://schemas.microsoft.com/office/drawing/2014/main" id="{C3C60DD4-57D7-47D9-A86B-6271ED17C912}"/>
                      </a:ext>
                    </a:extLst>
                  </p:cNvPr>
                  <p:cNvPicPr/>
                  <p:nvPr/>
                </p:nvPicPr>
                <p:blipFill>
                  <a:blip r:embed="rId232"/>
                  <a:stretch>
                    <a:fillRect/>
                  </a:stretch>
                </p:blipFill>
                <p:spPr>
                  <a:xfrm>
                    <a:off x="4878190" y="5637234"/>
                    <a:ext cx="158760" cy="4402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33">
                <p14:nvContentPartPr>
                  <p14:cNvPr id="64" name="Ink 63">
                    <a:extLst>
                      <a:ext uri="{FF2B5EF4-FFF2-40B4-BE49-F238E27FC236}">
                        <a16:creationId xmlns:a16="http://schemas.microsoft.com/office/drawing/2014/main" id="{38462088-86F0-44C3-A850-FD2311CFF8F3}"/>
                      </a:ext>
                    </a:extLst>
                  </p14:cNvPr>
                  <p14:cNvContentPartPr/>
                  <p14:nvPr/>
                </p14:nvContentPartPr>
                <p14:xfrm>
                  <a:off x="5111830" y="5811114"/>
                  <a:ext cx="206280" cy="186480"/>
                </p14:xfrm>
              </p:contentPart>
            </mc:Choice>
            <mc:Fallback xmlns="">
              <p:pic>
                <p:nvPicPr>
                  <p:cNvPr id="221" name="Ink 220">
                    <a:extLst>
                      <a:ext uri="{FF2B5EF4-FFF2-40B4-BE49-F238E27FC236}">
                        <a16:creationId xmlns:a16="http://schemas.microsoft.com/office/drawing/2014/main" id="{E6C27384-D231-4171-8A23-2287392BA4AF}"/>
                      </a:ext>
                    </a:extLst>
                  </p:cNvPr>
                  <p:cNvPicPr/>
                  <p:nvPr/>
                </p:nvPicPr>
                <p:blipFill>
                  <a:blip r:embed="rId234"/>
                  <a:stretch>
                    <a:fillRect/>
                  </a:stretch>
                </p:blipFill>
                <p:spPr>
                  <a:xfrm>
                    <a:off x="5094190" y="5793114"/>
                    <a:ext cx="241920" cy="2221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35">
                <p14:nvContentPartPr>
                  <p14:cNvPr id="65" name="Ink 64">
                    <a:extLst>
                      <a:ext uri="{FF2B5EF4-FFF2-40B4-BE49-F238E27FC236}">
                        <a16:creationId xmlns:a16="http://schemas.microsoft.com/office/drawing/2014/main" id="{4E0D0AA3-8A7E-46F4-BDF9-D2D07C1E7E55}"/>
                      </a:ext>
                    </a:extLst>
                  </p14:cNvPr>
                  <p14:cNvContentPartPr/>
                  <p14:nvPr/>
                </p14:nvContentPartPr>
                <p14:xfrm>
                  <a:off x="5349070" y="5662794"/>
                  <a:ext cx="106920" cy="351720"/>
                </p14:xfrm>
              </p:contentPart>
            </mc:Choice>
            <mc:Fallback xmlns="">
              <p:pic>
                <p:nvPicPr>
                  <p:cNvPr id="222" name="Ink 221">
                    <a:extLst>
                      <a:ext uri="{FF2B5EF4-FFF2-40B4-BE49-F238E27FC236}">
                        <a16:creationId xmlns:a16="http://schemas.microsoft.com/office/drawing/2014/main" id="{0C26295B-7A95-425B-9FB0-23952AA9648E}"/>
                      </a:ext>
                    </a:extLst>
                  </p:cNvPr>
                  <p:cNvPicPr/>
                  <p:nvPr/>
                </p:nvPicPr>
                <p:blipFill>
                  <a:blip r:embed="rId236"/>
                  <a:stretch>
                    <a:fillRect/>
                  </a:stretch>
                </p:blipFill>
                <p:spPr>
                  <a:xfrm>
                    <a:off x="5331070" y="5644794"/>
                    <a:ext cx="142560" cy="38736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4D974CE9-3AFA-4D4D-8DD0-17177259CAA5}"/>
                </a:ext>
              </a:extLst>
            </p:cNvPr>
            <p:cNvGrpSpPr/>
            <p:nvPr/>
          </p:nvGrpSpPr>
          <p:grpSpPr>
            <a:xfrm>
              <a:off x="5820670" y="5705274"/>
              <a:ext cx="365040" cy="228240"/>
              <a:chOff x="5820670" y="5705274"/>
              <a:chExt cx="365040" cy="22824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237">
                <p14:nvContentPartPr>
                  <p14:cNvPr id="57" name="Ink 56">
                    <a:extLst>
                      <a:ext uri="{FF2B5EF4-FFF2-40B4-BE49-F238E27FC236}">
                        <a16:creationId xmlns:a16="http://schemas.microsoft.com/office/drawing/2014/main" id="{5C58A84D-909D-4C8A-A55B-F9E35B994C89}"/>
                      </a:ext>
                    </a:extLst>
                  </p14:cNvPr>
                  <p14:cNvContentPartPr/>
                  <p14:nvPr/>
                </p14:nvContentPartPr>
                <p14:xfrm>
                  <a:off x="5820670" y="5790594"/>
                  <a:ext cx="302040" cy="76320"/>
                </p14:xfrm>
              </p:contentPart>
            </mc:Choice>
            <mc:Fallback xmlns="">
              <p:pic>
                <p:nvPicPr>
                  <p:cNvPr id="223" name="Ink 222">
                    <a:extLst>
                      <a:ext uri="{FF2B5EF4-FFF2-40B4-BE49-F238E27FC236}">
                        <a16:creationId xmlns:a16="http://schemas.microsoft.com/office/drawing/2014/main" id="{3DA72BB7-5246-4153-9058-FA03E8599A1D}"/>
                      </a:ext>
                    </a:extLst>
                  </p:cNvPr>
                  <p:cNvPicPr/>
                  <p:nvPr/>
                </p:nvPicPr>
                <p:blipFill>
                  <a:blip r:embed="rId238"/>
                  <a:stretch>
                    <a:fillRect/>
                  </a:stretch>
                </p:blipFill>
                <p:spPr>
                  <a:xfrm>
                    <a:off x="5803030" y="5772594"/>
                    <a:ext cx="337680" cy="1119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39">
                <p14:nvContentPartPr>
                  <p14:cNvPr id="58" name="Ink 57">
                    <a:extLst>
                      <a:ext uri="{FF2B5EF4-FFF2-40B4-BE49-F238E27FC236}">
                        <a16:creationId xmlns:a16="http://schemas.microsoft.com/office/drawing/2014/main" id="{41C496C2-C44A-4FD7-AA52-A6315EF1D2D8}"/>
                      </a:ext>
                    </a:extLst>
                  </p14:cNvPr>
                  <p14:cNvContentPartPr/>
                  <p14:nvPr/>
                </p14:nvContentPartPr>
                <p14:xfrm>
                  <a:off x="5840830" y="5889594"/>
                  <a:ext cx="257400" cy="34920"/>
                </p14:xfrm>
              </p:contentPart>
            </mc:Choice>
            <mc:Fallback xmlns="">
              <p:pic>
                <p:nvPicPr>
                  <p:cNvPr id="224" name="Ink 223">
                    <a:extLst>
                      <a:ext uri="{FF2B5EF4-FFF2-40B4-BE49-F238E27FC236}">
                        <a16:creationId xmlns:a16="http://schemas.microsoft.com/office/drawing/2014/main" id="{CFC78DA6-3AD8-427F-B3E8-043DE1E0AFDB}"/>
                      </a:ext>
                    </a:extLst>
                  </p:cNvPr>
                  <p:cNvPicPr/>
                  <p:nvPr/>
                </p:nvPicPr>
                <p:blipFill>
                  <a:blip r:embed="rId240"/>
                  <a:stretch>
                    <a:fillRect/>
                  </a:stretch>
                </p:blipFill>
                <p:spPr>
                  <a:xfrm>
                    <a:off x="5823190" y="5871594"/>
                    <a:ext cx="293040" cy="705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41">
                <p14:nvContentPartPr>
                  <p14:cNvPr id="59" name="Ink 58">
                    <a:extLst>
                      <a:ext uri="{FF2B5EF4-FFF2-40B4-BE49-F238E27FC236}">
                        <a16:creationId xmlns:a16="http://schemas.microsoft.com/office/drawing/2014/main" id="{C7827F38-B65A-4468-856B-B977771EFA9D}"/>
                      </a:ext>
                    </a:extLst>
                  </p14:cNvPr>
                  <p14:cNvContentPartPr/>
                  <p14:nvPr/>
                </p14:nvContentPartPr>
                <p14:xfrm>
                  <a:off x="6049270" y="5705274"/>
                  <a:ext cx="136440" cy="228240"/>
                </p14:xfrm>
              </p:contentPart>
            </mc:Choice>
            <mc:Fallback xmlns="">
              <p:pic>
                <p:nvPicPr>
                  <p:cNvPr id="225" name="Ink 224">
                    <a:extLst>
                      <a:ext uri="{FF2B5EF4-FFF2-40B4-BE49-F238E27FC236}">
                        <a16:creationId xmlns:a16="http://schemas.microsoft.com/office/drawing/2014/main" id="{2A0DCA47-8C00-4BAF-98B9-A206AD8FC606}"/>
                      </a:ext>
                    </a:extLst>
                  </p:cNvPr>
                  <p:cNvPicPr/>
                  <p:nvPr/>
                </p:nvPicPr>
                <p:blipFill>
                  <a:blip r:embed="rId242"/>
                  <a:stretch>
                    <a:fillRect/>
                  </a:stretch>
                </p:blipFill>
                <p:spPr>
                  <a:xfrm>
                    <a:off x="6031270" y="5687634"/>
                    <a:ext cx="172080" cy="26388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A001C099-57E8-4237-95F6-B16B000DF645}"/>
                </a:ext>
              </a:extLst>
            </p:cNvPr>
            <p:cNvGrpSpPr/>
            <p:nvPr/>
          </p:nvGrpSpPr>
          <p:grpSpPr>
            <a:xfrm>
              <a:off x="6669190" y="5383074"/>
              <a:ext cx="1546200" cy="630000"/>
              <a:chOff x="6669190" y="5383074"/>
              <a:chExt cx="1546200" cy="63000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243">
                <p14:nvContentPartPr>
                  <p14:cNvPr id="48" name="Ink 47">
                    <a:extLst>
                      <a:ext uri="{FF2B5EF4-FFF2-40B4-BE49-F238E27FC236}">
                        <a16:creationId xmlns:a16="http://schemas.microsoft.com/office/drawing/2014/main" id="{6B9DFB9C-15CB-44C3-A54C-BA80227E9D5E}"/>
                      </a:ext>
                    </a:extLst>
                  </p14:cNvPr>
                  <p14:cNvContentPartPr/>
                  <p14:nvPr/>
                </p14:nvContentPartPr>
                <p14:xfrm>
                  <a:off x="6714190" y="5622834"/>
                  <a:ext cx="53280" cy="390240"/>
                </p14:xfrm>
              </p:contentPart>
            </mc:Choice>
            <mc:Fallback xmlns="">
              <p:pic>
                <p:nvPicPr>
                  <p:cNvPr id="226" name="Ink 225">
                    <a:extLst>
                      <a:ext uri="{FF2B5EF4-FFF2-40B4-BE49-F238E27FC236}">
                        <a16:creationId xmlns:a16="http://schemas.microsoft.com/office/drawing/2014/main" id="{65A9A4A7-E7C4-496A-879D-E8E41CCB0D6B}"/>
                      </a:ext>
                    </a:extLst>
                  </p:cNvPr>
                  <p:cNvPicPr/>
                  <p:nvPr/>
                </p:nvPicPr>
                <p:blipFill>
                  <a:blip r:embed="rId244"/>
                  <a:stretch>
                    <a:fillRect/>
                  </a:stretch>
                </p:blipFill>
                <p:spPr>
                  <a:xfrm>
                    <a:off x="6696190" y="5605194"/>
                    <a:ext cx="88920" cy="4258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45">
                <p14:nvContentPartPr>
                  <p14:cNvPr id="49" name="Ink 48">
                    <a:extLst>
                      <a:ext uri="{FF2B5EF4-FFF2-40B4-BE49-F238E27FC236}">
                        <a16:creationId xmlns:a16="http://schemas.microsoft.com/office/drawing/2014/main" id="{ECDBDC5E-99DF-45CC-AA12-EB908E09E7DA}"/>
                      </a:ext>
                    </a:extLst>
                  </p14:cNvPr>
                  <p14:cNvContentPartPr/>
                  <p14:nvPr/>
                </p14:nvContentPartPr>
                <p14:xfrm>
                  <a:off x="6669190" y="5612394"/>
                  <a:ext cx="272880" cy="294120"/>
                </p14:xfrm>
              </p:contentPart>
            </mc:Choice>
            <mc:Fallback xmlns="">
              <p:pic>
                <p:nvPicPr>
                  <p:cNvPr id="227" name="Ink 226">
                    <a:extLst>
                      <a:ext uri="{FF2B5EF4-FFF2-40B4-BE49-F238E27FC236}">
                        <a16:creationId xmlns:a16="http://schemas.microsoft.com/office/drawing/2014/main" id="{27B8BC6F-8325-4C0D-9C66-1AD9EA1AABD9}"/>
                      </a:ext>
                    </a:extLst>
                  </p:cNvPr>
                  <p:cNvPicPr/>
                  <p:nvPr/>
                </p:nvPicPr>
                <p:blipFill>
                  <a:blip r:embed="rId246"/>
                  <a:stretch>
                    <a:fillRect/>
                  </a:stretch>
                </p:blipFill>
                <p:spPr>
                  <a:xfrm>
                    <a:off x="6651190" y="5594754"/>
                    <a:ext cx="308520" cy="3297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47">
                <p14:nvContentPartPr>
                  <p14:cNvPr id="50" name="Ink 49">
                    <a:extLst>
                      <a:ext uri="{FF2B5EF4-FFF2-40B4-BE49-F238E27FC236}">
                        <a16:creationId xmlns:a16="http://schemas.microsoft.com/office/drawing/2014/main" id="{43639764-4AF3-42F2-AD79-345FA557117E}"/>
                      </a:ext>
                    </a:extLst>
                  </p14:cNvPr>
                  <p14:cNvContentPartPr/>
                  <p14:nvPr/>
                </p14:nvContentPartPr>
                <p14:xfrm>
                  <a:off x="7094710" y="5499354"/>
                  <a:ext cx="125640" cy="358560"/>
                </p14:xfrm>
              </p:contentPart>
            </mc:Choice>
            <mc:Fallback xmlns="">
              <p:pic>
                <p:nvPicPr>
                  <p:cNvPr id="228" name="Ink 227">
                    <a:extLst>
                      <a:ext uri="{FF2B5EF4-FFF2-40B4-BE49-F238E27FC236}">
                        <a16:creationId xmlns:a16="http://schemas.microsoft.com/office/drawing/2014/main" id="{84915E29-1EAD-432C-AFF8-D142BD0C0E97}"/>
                      </a:ext>
                    </a:extLst>
                  </p:cNvPr>
                  <p:cNvPicPr/>
                  <p:nvPr/>
                </p:nvPicPr>
                <p:blipFill>
                  <a:blip r:embed="rId248"/>
                  <a:stretch>
                    <a:fillRect/>
                  </a:stretch>
                </p:blipFill>
                <p:spPr>
                  <a:xfrm>
                    <a:off x="7076710" y="5481354"/>
                    <a:ext cx="161280" cy="3942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49">
                <p14:nvContentPartPr>
                  <p14:cNvPr id="51" name="Ink 50">
                    <a:extLst>
                      <a:ext uri="{FF2B5EF4-FFF2-40B4-BE49-F238E27FC236}">
                        <a16:creationId xmlns:a16="http://schemas.microsoft.com/office/drawing/2014/main" id="{838E72B2-FA2B-4FAB-90C0-4B48A10D82E0}"/>
                      </a:ext>
                    </a:extLst>
                  </p14:cNvPr>
                  <p14:cNvContentPartPr/>
                  <p14:nvPr/>
                </p14:nvContentPartPr>
                <p14:xfrm>
                  <a:off x="7423750" y="5453634"/>
                  <a:ext cx="136440" cy="453960"/>
                </p14:xfrm>
              </p:contentPart>
            </mc:Choice>
            <mc:Fallback xmlns="">
              <p:pic>
                <p:nvPicPr>
                  <p:cNvPr id="229" name="Ink 228">
                    <a:extLst>
                      <a:ext uri="{FF2B5EF4-FFF2-40B4-BE49-F238E27FC236}">
                        <a16:creationId xmlns:a16="http://schemas.microsoft.com/office/drawing/2014/main" id="{B552AD8A-F1E1-418B-9152-EB31433C51B6}"/>
                      </a:ext>
                    </a:extLst>
                  </p:cNvPr>
                  <p:cNvPicPr/>
                  <p:nvPr/>
                </p:nvPicPr>
                <p:blipFill>
                  <a:blip r:embed="rId250"/>
                  <a:stretch>
                    <a:fillRect/>
                  </a:stretch>
                </p:blipFill>
                <p:spPr>
                  <a:xfrm>
                    <a:off x="7406110" y="5435994"/>
                    <a:ext cx="172080" cy="4896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51">
                <p14:nvContentPartPr>
                  <p14:cNvPr id="52" name="Ink 51">
                    <a:extLst>
                      <a:ext uri="{FF2B5EF4-FFF2-40B4-BE49-F238E27FC236}">
                        <a16:creationId xmlns:a16="http://schemas.microsoft.com/office/drawing/2014/main" id="{D44CB1B1-47FE-465D-9AF6-5807387B828F}"/>
                      </a:ext>
                    </a:extLst>
                  </p14:cNvPr>
                  <p14:cNvContentPartPr/>
                  <p14:nvPr/>
                </p14:nvContentPartPr>
                <p14:xfrm>
                  <a:off x="7358950" y="5762874"/>
                  <a:ext cx="140760" cy="56880"/>
                </p14:xfrm>
              </p:contentPart>
            </mc:Choice>
            <mc:Fallback xmlns="">
              <p:pic>
                <p:nvPicPr>
                  <p:cNvPr id="230" name="Ink 229">
                    <a:extLst>
                      <a:ext uri="{FF2B5EF4-FFF2-40B4-BE49-F238E27FC236}">
                        <a16:creationId xmlns:a16="http://schemas.microsoft.com/office/drawing/2014/main" id="{CF072936-CF67-4BB5-9CFE-5DDE5BBF26A4}"/>
                      </a:ext>
                    </a:extLst>
                  </p:cNvPr>
                  <p:cNvPicPr/>
                  <p:nvPr/>
                </p:nvPicPr>
                <p:blipFill>
                  <a:blip r:embed="rId252"/>
                  <a:stretch>
                    <a:fillRect/>
                  </a:stretch>
                </p:blipFill>
                <p:spPr>
                  <a:xfrm>
                    <a:off x="7340950" y="5745234"/>
                    <a:ext cx="176400" cy="925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53">
                <p14:nvContentPartPr>
                  <p14:cNvPr id="53" name="Ink 52">
                    <a:extLst>
                      <a:ext uri="{FF2B5EF4-FFF2-40B4-BE49-F238E27FC236}">
                        <a16:creationId xmlns:a16="http://schemas.microsoft.com/office/drawing/2014/main" id="{C26413FB-3D4D-42F9-8EB4-611807541E1C}"/>
                      </a:ext>
                    </a:extLst>
                  </p14:cNvPr>
                  <p14:cNvContentPartPr/>
                  <p14:nvPr/>
                </p14:nvContentPartPr>
                <p14:xfrm>
                  <a:off x="7703470" y="5627154"/>
                  <a:ext cx="218880" cy="169560"/>
                </p14:xfrm>
              </p:contentPart>
            </mc:Choice>
            <mc:Fallback xmlns="">
              <p:pic>
                <p:nvPicPr>
                  <p:cNvPr id="231" name="Ink 230">
                    <a:extLst>
                      <a:ext uri="{FF2B5EF4-FFF2-40B4-BE49-F238E27FC236}">
                        <a16:creationId xmlns:a16="http://schemas.microsoft.com/office/drawing/2014/main" id="{04B0763D-D917-4F8A-A326-328F3B182A5F}"/>
                      </a:ext>
                    </a:extLst>
                  </p:cNvPr>
                  <p:cNvPicPr/>
                  <p:nvPr/>
                </p:nvPicPr>
                <p:blipFill>
                  <a:blip r:embed="rId254"/>
                  <a:stretch>
                    <a:fillRect/>
                  </a:stretch>
                </p:blipFill>
                <p:spPr>
                  <a:xfrm>
                    <a:off x="7685470" y="5609154"/>
                    <a:ext cx="254520" cy="2052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55">
                <p14:nvContentPartPr>
                  <p14:cNvPr id="54" name="Ink 53">
                    <a:extLst>
                      <a:ext uri="{FF2B5EF4-FFF2-40B4-BE49-F238E27FC236}">
                        <a16:creationId xmlns:a16="http://schemas.microsoft.com/office/drawing/2014/main" id="{D274DE91-8F36-4EB6-B326-4F31ABAB8714}"/>
                      </a:ext>
                    </a:extLst>
                  </p14:cNvPr>
                  <p14:cNvContentPartPr/>
                  <p14:nvPr/>
                </p14:nvContentPartPr>
                <p14:xfrm>
                  <a:off x="7645870" y="5572074"/>
                  <a:ext cx="114120" cy="331200"/>
                </p14:xfrm>
              </p:contentPart>
            </mc:Choice>
            <mc:Fallback xmlns="">
              <p:pic>
                <p:nvPicPr>
                  <p:cNvPr id="232" name="Ink 231">
                    <a:extLst>
                      <a:ext uri="{FF2B5EF4-FFF2-40B4-BE49-F238E27FC236}">
                        <a16:creationId xmlns:a16="http://schemas.microsoft.com/office/drawing/2014/main" id="{31B5172E-1918-462F-BC83-1DF6CF408BA1}"/>
                      </a:ext>
                    </a:extLst>
                  </p:cNvPr>
                  <p:cNvPicPr/>
                  <p:nvPr/>
                </p:nvPicPr>
                <p:blipFill>
                  <a:blip r:embed="rId256"/>
                  <a:stretch>
                    <a:fillRect/>
                  </a:stretch>
                </p:blipFill>
                <p:spPr>
                  <a:xfrm>
                    <a:off x="7628230" y="5554074"/>
                    <a:ext cx="149760" cy="3668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57">
                <p14:nvContentPartPr>
                  <p14:cNvPr id="55" name="Ink 54">
                    <a:extLst>
                      <a:ext uri="{FF2B5EF4-FFF2-40B4-BE49-F238E27FC236}">
                        <a16:creationId xmlns:a16="http://schemas.microsoft.com/office/drawing/2014/main" id="{C9696037-22F5-4755-867D-4EBA6F9413CE}"/>
                      </a:ext>
                    </a:extLst>
                  </p14:cNvPr>
                  <p14:cNvContentPartPr/>
                  <p14:nvPr/>
                </p14:nvContentPartPr>
                <p14:xfrm>
                  <a:off x="7906510" y="5573154"/>
                  <a:ext cx="126000" cy="284400"/>
                </p14:xfrm>
              </p:contentPart>
            </mc:Choice>
            <mc:Fallback xmlns="">
              <p:pic>
                <p:nvPicPr>
                  <p:cNvPr id="233" name="Ink 232">
                    <a:extLst>
                      <a:ext uri="{FF2B5EF4-FFF2-40B4-BE49-F238E27FC236}">
                        <a16:creationId xmlns:a16="http://schemas.microsoft.com/office/drawing/2014/main" id="{C0963E64-A36D-43B5-B796-4D10B7B0EDF1}"/>
                      </a:ext>
                    </a:extLst>
                  </p:cNvPr>
                  <p:cNvPicPr/>
                  <p:nvPr/>
                </p:nvPicPr>
                <p:blipFill>
                  <a:blip r:embed="rId258"/>
                  <a:stretch>
                    <a:fillRect/>
                  </a:stretch>
                </p:blipFill>
                <p:spPr>
                  <a:xfrm>
                    <a:off x="7888510" y="5555154"/>
                    <a:ext cx="161640" cy="3200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59">
                <p14:nvContentPartPr>
                  <p14:cNvPr id="56" name="Ink 55">
                    <a:extLst>
                      <a:ext uri="{FF2B5EF4-FFF2-40B4-BE49-F238E27FC236}">
                        <a16:creationId xmlns:a16="http://schemas.microsoft.com/office/drawing/2014/main" id="{3E9DD951-EBD8-4AC4-AAB6-4050B75DBC6E}"/>
                      </a:ext>
                    </a:extLst>
                  </p14:cNvPr>
                  <p14:cNvContentPartPr/>
                  <p14:nvPr/>
                </p14:nvContentPartPr>
                <p14:xfrm>
                  <a:off x="8005870" y="5383074"/>
                  <a:ext cx="209520" cy="566280"/>
                </p14:xfrm>
              </p:contentPart>
            </mc:Choice>
            <mc:Fallback xmlns="">
              <p:pic>
                <p:nvPicPr>
                  <p:cNvPr id="234" name="Ink 233">
                    <a:extLst>
                      <a:ext uri="{FF2B5EF4-FFF2-40B4-BE49-F238E27FC236}">
                        <a16:creationId xmlns:a16="http://schemas.microsoft.com/office/drawing/2014/main" id="{35D45A8E-EB71-44B8-8A2C-BD665A9D7EF5}"/>
                      </a:ext>
                    </a:extLst>
                  </p:cNvPr>
                  <p:cNvPicPr/>
                  <p:nvPr/>
                </p:nvPicPr>
                <p:blipFill>
                  <a:blip r:embed="rId260"/>
                  <a:stretch>
                    <a:fillRect/>
                  </a:stretch>
                </p:blipFill>
                <p:spPr>
                  <a:xfrm>
                    <a:off x="7988230" y="5365434"/>
                    <a:ext cx="245160" cy="60192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3F414D93-65DF-4339-A9C8-6B26F5024208}"/>
                </a:ext>
              </a:extLst>
            </p:cNvPr>
            <p:cNvGrpSpPr/>
            <p:nvPr/>
          </p:nvGrpSpPr>
          <p:grpSpPr>
            <a:xfrm>
              <a:off x="6110470" y="4401354"/>
              <a:ext cx="1376280" cy="730427"/>
              <a:chOff x="6110470" y="4401354"/>
              <a:chExt cx="1376280" cy="730427"/>
            </a:xfrm>
          </p:grpSpPr>
          <mc:AlternateContent xmlns:mc="http://schemas.openxmlformats.org/markup-compatibility/2006">
            <mc:Choice xmlns:p14="http://schemas.microsoft.com/office/powerpoint/2010/main" Requires="p14">
              <p:contentPart p14:bwMode="auto" r:id="rId261">
                <p14:nvContentPartPr>
                  <p14:cNvPr id="175" name="Ink 174">
                    <a:extLst>
                      <a:ext uri="{FF2B5EF4-FFF2-40B4-BE49-F238E27FC236}">
                        <a16:creationId xmlns:a16="http://schemas.microsoft.com/office/drawing/2014/main" id="{5A33420A-BB64-44D5-9C18-CC68169DD354}"/>
                      </a:ext>
                    </a:extLst>
                  </p14:cNvPr>
                  <p14:cNvContentPartPr/>
                  <p14:nvPr/>
                </p14:nvContentPartPr>
                <p14:xfrm>
                  <a:off x="6951429" y="4629599"/>
                  <a:ext cx="196597" cy="149540"/>
                </p14:xfrm>
              </p:contentPart>
            </mc:Choice>
            <mc:Fallback>
              <p:pic>
                <p:nvPicPr>
                  <p:cNvPr id="175" name="Ink 174">
                    <a:extLst>
                      <a:ext uri="{FF2B5EF4-FFF2-40B4-BE49-F238E27FC236}">
                        <a16:creationId xmlns:a16="http://schemas.microsoft.com/office/drawing/2014/main" id="{5A33420A-BB64-44D5-9C18-CC68169DD354}"/>
                      </a:ext>
                    </a:extLst>
                  </p:cNvPr>
                  <p:cNvPicPr/>
                  <p:nvPr/>
                </p:nvPicPr>
                <p:blipFill>
                  <a:blip r:embed="rId262"/>
                  <a:stretch>
                    <a:fillRect/>
                  </a:stretch>
                </p:blipFill>
                <p:spPr>
                  <a:xfrm>
                    <a:off x="6917994" y="4604424"/>
                    <a:ext cx="262798" cy="199387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63">
                <p14:nvContentPartPr>
                  <p14:cNvPr id="43" name="Ink 42">
                    <a:extLst>
                      <a:ext uri="{FF2B5EF4-FFF2-40B4-BE49-F238E27FC236}">
                        <a16:creationId xmlns:a16="http://schemas.microsoft.com/office/drawing/2014/main" id="{B09A04DE-9AA7-462D-8FCF-C5FF66C6B6EB}"/>
                      </a:ext>
                    </a:extLst>
                  </p14:cNvPr>
                  <p14:cNvContentPartPr/>
                  <p14:nvPr/>
                </p14:nvContentPartPr>
                <p14:xfrm>
                  <a:off x="7298110" y="4401354"/>
                  <a:ext cx="188640" cy="458640"/>
                </p14:xfrm>
              </p:contentPart>
            </mc:Choice>
            <mc:Fallback xmlns="">
              <p:pic>
                <p:nvPicPr>
                  <p:cNvPr id="208" name="Ink 207">
                    <a:extLst>
                      <a:ext uri="{FF2B5EF4-FFF2-40B4-BE49-F238E27FC236}">
                        <a16:creationId xmlns:a16="http://schemas.microsoft.com/office/drawing/2014/main" id="{4ABF2842-7A77-4A73-B62F-F44697697121}"/>
                      </a:ext>
                    </a:extLst>
                  </p:cNvPr>
                  <p:cNvPicPr/>
                  <p:nvPr/>
                </p:nvPicPr>
                <p:blipFill>
                  <a:blip r:embed="rId272"/>
                  <a:stretch>
                    <a:fillRect/>
                  </a:stretch>
                </p:blipFill>
                <p:spPr>
                  <a:xfrm>
                    <a:off x="7280470" y="4383354"/>
                    <a:ext cx="224280" cy="4942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73">
                <p14:nvContentPartPr>
                  <p14:cNvPr id="44" name="Ink 43">
                    <a:extLst>
                      <a:ext uri="{FF2B5EF4-FFF2-40B4-BE49-F238E27FC236}">
                        <a16:creationId xmlns:a16="http://schemas.microsoft.com/office/drawing/2014/main" id="{AB95A08F-ECDB-4CEC-9DC7-1714B9ABEF78}"/>
                      </a:ext>
                    </a:extLst>
                  </p14:cNvPr>
                  <p14:cNvContentPartPr/>
                  <p14:nvPr/>
                </p14:nvContentPartPr>
                <p14:xfrm>
                  <a:off x="6112630" y="4712394"/>
                  <a:ext cx="205200" cy="32400"/>
                </p14:xfrm>
              </p:contentPart>
            </mc:Choice>
            <mc:Fallback xmlns="">
              <p:pic>
                <p:nvPicPr>
                  <p:cNvPr id="199" name="Ink 198">
                    <a:extLst>
                      <a:ext uri="{FF2B5EF4-FFF2-40B4-BE49-F238E27FC236}">
                        <a16:creationId xmlns:a16="http://schemas.microsoft.com/office/drawing/2014/main" id="{A92A5795-59E1-4C95-A45F-5A93A4C04BB5}"/>
                      </a:ext>
                    </a:extLst>
                  </p:cNvPr>
                  <p:cNvPicPr/>
                  <p:nvPr/>
                </p:nvPicPr>
                <p:blipFill>
                  <a:blip r:embed="rId274"/>
                  <a:stretch>
                    <a:fillRect/>
                  </a:stretch>
                </p:blipFill>
                <p:spPr>
                  <a:xfrm>
                    <a:off x="6094990" y="4694754"/>
                    <a:ext cx="240840" cy="680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75">
                <p14:nvContentPartPr>
                  <p14:cNvPr id="45" name="Ink 44">
                    <a:extLst>
                      <a:ext uri="{FF2B5EF4-FFF2-40B4-BE49-F238E27FC236}">
                        <a16:creationId xmlns:a16="http://schemas.microsoft.com/office/drawing/2014/main" id="{E5F833C0-E323-45E9-B153-03E0B00E9B15}"/>
                      </a:ext>
                    </a:extLst>
                  </p14:cNvPr>
                  <p14:cNvContentPartPr/>
                  <p14:nvPr/>
                </p14:nvContentPartPr>
                <p14:xfrm>
                  <a:off x="6145750" y="4809594"/>
                  <a:ext cx="193680" cy="44640"/>
                </p14:xfrm>
              </p:contentPart>
            </mc:Choice>
            <mc:Fallback xmlns="">
              <p:pic>
                <p:nvPicPr>
                  <p:cNvPr id="200" name="Ink 199">
                    <a:extLst>
                      <a:ext uri="{FF2B5EF4-FFF2-40B4-BE49-F238E27FC236}">
                        <a16:creationId xmlns:a16="http://schemas.microsoft.com/office/drawing/2014/main" id="{9FDACF8C-8B5E-423C-9ACB-E9D9AA547138}"/>
                      </a:ext>
                    </a:extLst>
                  </p:cNvPr>
                  <p:cNvPicPr/>
                  <p:nvPr/>
                </p:nvPicPr>
                <p:blipFill>
                  <a:blip r:embed="rId276"/>
                  <a:stretch>
                    <a:fillRect/>
                  </a:stretch>
                </p:blipFill>
                <p:spPr>
                  <a:xfrm>
                    <a:off x="6128110" y="4791594"/>
                    <a:ext cx="229320" cy="802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77">
                <p14:nvContentPartPr>
                  <p14:cNvPr id="46" name="Ink 45">
                    <a:extLst>
                      <a:ext uri="{FF2B5EF4-FFF2-40B4-BE49-F238E27FC236}">
                        <a16:creationId xmlns:a16="http://schemas.microsoft.com/office/drawing/2014/main" id="{118429E0-00F2-4C57-BC2F-439119B1EA55}"/>
                      </a:ext>
                    </a:extLst>
                  </p14:cNvPr>
                  <p14:cNvContentPartPr/>
                  <p14:nvPr/>
                </p14:nvContentPartPr>
                <p14:xfrm>
                  <a:off x="6151150" y="4497821"/>
                  <a:ext cx="181800" cy="633960"/>
                </p14:xfrm>
              </p:contentPart>
            </mc:Choice>
            <mc:Fallback xmlns="">
              <p:pic>
                <p:nvPicPr>
                  <p:cNvPr id="238" name="Ink 237">
                    <a:extLst>
                      <a:ext uri="{FF2B5EF4-FFF2-40B4-BE49-F238E27FC236}">
                        <a16:creationId xmlns:a16="http://schemas.microsoft.com/office/drawing/2014/main" id="{E3665540-9B5C-4428-8F9C-882F2834D2DD}"/>
                      </a:ext>
                    </a:extLst>
                  </p:cNvPr>
                  <p:cNvPicPr/>
                  <p:nvPr/>
                </p:nvPicPr>
                <p:blipFill>
                  <a:blip r:embed="rId278"/>
                  <a:stretch>
                    <a:fillRect/>
                  </a:stretch>
                </p:blipFill>
                <p:spPr>
                  <a:xfrm>
                    <a:off x="6133150" y="4479821"/>
                    <a:ext cx="217440" cy="6696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79">
                <p14:nvContentPartPr>
                  <p14:cNvPr id="47" name="Ink 46">
                    <a:extLst>
                      <a:ext uri="{FF2B5EF4-FFF2-40B4-BE49-F238E27FC236}">
                        <a16:creationId xmlns:a16="http://schemas.microsoft.com/office/drawing/2014/main" id="{51DC16B2-717F-4A2C-82CB-F09A2C60C374}"/>
                      </a:ext>
                    </a:extLst>
                  </p14:cNvPr>
                  <p14:cNvContentPartPr/>
                  <p14:nvPr/>
                </p14:nvContentPartPr>
                <p14:xfrm>
                  <a:off x="6110470" y="4732901"/>
                  <a:ext cx="287280" cy="166320"/>
                </p14:xfrm>
              </p:contentPart>
            </mc:Choice>
            <mc:Fallback xmlns="">
              <p:pic>
                <p:nvPicPr>
                  <p:cNvPr id="240" name="Ink 239">
                    <a:extLst>
                      <a:ext uri="{FF2B5EF4-FFF2-40B4-BE49-F238E27FC236}">
                        <a16:creationId xmlns:a16="http://schemas.microsoft.com/office/drawing/2014/main" id="{417D1B41-1452-4AD1-8A82-28066B8E95C9}"/>
                      </a:ext>
                    </a:extLst>
                  </p:cNvPr>
                  <p:cNvPicPr/>
                  <p:nvPr/>
                </p:nvPicPr>
                <p:blipFill>
                  <a:blip r:embed="rId280"/>
                  <a:stretch>
                    <a:fillRect/>
                  </a:stretch>
                </p:blipFill>
                <p:spPr>
                  <a:xfrm>
                    <a:off x="6092470" y="4715261"/>
                    <a:ext cx="322920" cy="201960"/>
                  </a:xfrm>
                  <a:prstGeom prst="rect">
                    <a:avLst/>
                  </a:prstGeom>
                </p:spPr>
              </p:pic>
            </mc:Fallback>
          </mc:AlternateContent>
        </p:grpSp>
        <p:sp>
          <p:nvSpPr>
            <p:cNvPr id="36" name="Speech Bubble: Rectangle with Corners Rounded 35">
              <a:extLst>
                <a:ext uri="{FF2B5EF4-FFF2-40B4-BE49-F238E27FC236}">
                  <a16:creationId xmlns:a16="http://schemas.microsoft.com/office/drawing/2014/main" id="{FE00C697-73D3-4C60-A766-61F3108CCF27}"/>
                </a:ext>
              </a:extLst>
            </p:cNvPr>
            <p:cNvSpPr/>
            <p:nvPr/>
          </p:nvSpPr>
          <p:spPr>
            <a:xfrm>
              <a:off x="9096310" y="5486381"/>
              <a:ext cx="2943059" cy="511213"/>
            </a:xfrm>
            <a:prstGeom prst="wedgeRoundRectCallout">
              <a:avLst>
                <a:gd name="adj1" fmla="val -76274"/>
                <a:gd name="adj2" fmla="val -9262"/>
                <a:gd name="adj3" fmla="val 1666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Valid</a:t>
              </a:r>
            </a:p>
          </p:txBody>
        </p:sp>
        <p:sp>
          <p:nvSpPr>
            <p:cNvPr id="37" name="Speech Bubble: Rectangle with Corners Rounded 36">
              <a:extLst>
                <a:ext uri="{FF2B5EF4-FFF2-40B4-BE49-F238E27FC236}">
                  <a16:creationId xmlns:a16="http://schemas.microsoft.com/office/drawing/2014/main" id="{1C12642B-6E28-4CD0-A19B-BAA5371C83FD}"/>
                </a:ext>
              </a:extLst>
            </p:cNvPr>
            <p:cNvSpPr/>
            <p:nvPr/>
          </p:nvSpPr>
          <p:spPr>
            <a:xfrm>
              <a:off x="8723360" y="4022863"/>
              <a:ext cx="2943059" cy="511213"/>
            </a:xfrm>
            <a:prstGeom prst="wedgeRoundRectCallout">
              <a:avLst>
                <a:gd name="adj1" fmla="val -78693"/>
                <a:gd name="adj2" fmla="val 106414"/>
                <a:gd name="adj3" fmla="val 1666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Unsatisfiable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15522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FEE66-AE43-4BA6-8582-C934F8462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Satisfiability Modulo Theories  (SMT)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18297CF-4769-4B4A-9318-E22C287144F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5308600" cy="3411855"/>
              </a:xfrm>
              <a:solidFill>
                <a:schemeClr val="accent6">
                  <a:lumMod val="40000"/>
                  <a:lumOff val="60000"/>
                </a:schemeClr>
              </a:solidFill>
            </p:spPr>
            <p:txBody>
              <a:bodyPr>
                <a:normAutofit fontScale="70000" lnSpcReduction="20000"/>
              </a:bodyPr>
              <a:lstStyle/>
              <a:p>
                <a:r>
                  <a:rPr lang="en-US" dirty="0"/>
                  <a:t>A first order theory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𝛵</m:t>
                    </m:r>
                  </m:oMath>
                </a14:m>
                <a:r>
                  <a:rPr lang="en-US" i="1" dirty="0"/>
                  <a:t> </a:t>
                </a:r>
                <a:r>
                  <a:rPr lang="en-US" dirty="0"/>
                  <a:t>over a signature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Σ</m:t>
                    </m:r>
                  </m:oMath>
                </a14:m>
                <a:r>
                  <a:rPr lang="en-US" i="1" dirty="0"/>
                  <a:t> </a:t>
                </a:r>
                <a:r>
                  <a:rPr lang="en-US" dirty="0"/>
                  <a:t>and a set of variables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dirty="0"/>
                  <a:t> is a </a:t>
                </a:r>
                <a:r>
                  <a:rPr lang="en-US" i="1" dirty="0"/>
                  <a:t> </a:t>
                </a:r>
                <a:r>
                  <a:rPr lang="en-US" dirty="0"/>
                  <a:t>set of deductively closed sentences (over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Σ</m:t>
                    </m:r>
                  </m:oMath>
                </a14:m>
                <a:r>
                  <a:rPr lang="en-US" i="1" dirty="0"/>
                  <a:t> </a:t>
                </a:r>
                <a:r>
                  <a:rPr lang="en-US" dirty="0"/>
                  <a:t>and</a:t>
                </a:r>
                <a:r>
                  <a:rPr lang="en-US" i="1" dirty="0"/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dirty="0"/>
                  <a:t>)</a:t>
                </a:r>
              </a:p>
              <a:p>
                <a:r>
                  <a:rPr lang="en-US" dirty="0"/>
                  <a:t>The sentences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𝛵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can usually be specified succinctly using a set of axioms (which generates the sentences using deductive closure)</a:t>
                </a:r>
              </a:p>
              <a:p>
                <a:r>
                  <a:rPr lang="en-US" dirty="0"/>
                  <a:t>A theory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𝛵</m:t>
                    </m:r>
                  </m:oMath>
                </a14:m>
                <a:r>
                  <a:rPr lang="en-US" i="1" dirty="0"/>
                  <a:t> </a:t>
                </a:r>
                <a:r>
                  <a:rPr lang="en-US" dirty="0"/>
                  <a:t>is consistent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𝑓𝑎𝑙𝑠𝑒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∉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𝛵</m:t>
                    </m:r>
                  </m:oMath>
                </a14:m>
                <a:endParaRPr lang="en-US" dirty="0"/>
              </a:p>
              <a:p>
                <a:r>
                  <a:rPr lang="en-US" dirty="0"/>
                  <a:t>A first order theory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𝛵</m:t>
                    </m:r>
                  </m:oMath>
                </a14:m>
                <a:r>
                  <a:rPr lang="en-US" dirty="0"/>
                  <a:t> can also be viewed as the set of all models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𝛵</m:t>
                    </m:r>
                  </m:oMath>
                </a14:m>
                <a:r>
                  <a:rPr lang="en-US" dirty="0"/>
                  <a:t> (due to completeness of first order logic).  These models are called </a:t>
                </a:r>
                <a:br>
                  <a:rPr lang="en-US" dirty="0"/>
                </a:b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𝛵</m:t>
                    </m:r>
                  </m:oMath>
                </a14:m>
                <a:r>
                  <a:rPr lang="en-US" dirty="0"/>
                  <a:t>-models.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18297CF-4769-4B4A-9318-E22C287144F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5308600" cy="3411855"/>
              </a:xfrm>
              <a:blipFill>
                <a:blip r:embed="rId2"/>
                <a:stretch>
                  <a:fillRect l="-1034" t="-3214" r="-19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B0CD9FA1-BAB5-429C-9BA8-56BD329BC4D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487160" y="2404745"/>
                <a:ext cx="5308600" cy="1943735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dirty="0"/>
                  <a:t>A formula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en-US" dirty="0"/>
                  <a:t> is </a:t>
                </a:r>
                <a:r>
                  <a:rPr lang="en-US" dirty="0">
                    <a:solidFill>
                      <a:srgbClr val="FF0000"/>
                    </a:solidFill>
                  </a:rPr>
                  <a:t>satisfiable modulo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⊨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en-US" dirty="0"/>
                  <a:t>, for some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-model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endParaRPr lang="en-US" i="1" dirty="0">
                  <a:latin typeface="Cambria Math" panose="02040503050406030204" pitchFamily="18" charset="0"/>
                </a:endParaRPr>
              </a:p>
              <a:p>
                <a:r>
                  <a:rPr lang="en-US" dirty="0"/>
                  <a:t>A formula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en-US" dirty="0"/>
                  <a:t> is </a:t>
                </a:r>
                <a:r>
                  <a:rPr lang="en-US" dirty="0">
                    <a:solidFill>
                      <a:srgbClr val="FF0000"/>
                    </a:solidFill>
                  </a:rPr>
                  <a:t>valid modulo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</a:t>
                </a:r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⊨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en-US" dirty="0"/>
                  <a:t>, for all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-models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B0CD9FA1-BAB5-429C-9BA8-56BD329BC4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7160" y="2404745"/>
                <a:ext cx="5308600" cy="1943735"/>
              </a:xfrm>
              <a:prstGeom prst="rect">
                <a:avLst/>
              </a:prstGeom>
              <a:blipFill>
                <a:blip r:embed="rId3"/>
                <a:stretch>
                  <a:fillRect l="-1947" t="-4673" r="-1604"/>
                </a:stretch>
              </a:blip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68157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0F13C-E8CA-4494-B85F-7D29F467B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Theories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A83F823-3936-4DBD-A75F-F1D374AB566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EUF: Equality with uninterpreted functions</a:t>
                </a:r>
                <a:br>
                  <a:rPr lang="en-US" dirty="0"/>
                </a:br>
                <a:r>
                  <a:rPr lang="en-US" b="0" dirty="0"/>
                  <a:t>E.g.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,  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,…</m:t>
                    </m:r>
                  </m:oMath>
                </a14:m>
                <a:endParaRPr lang="en-US" dirty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LIA: Linear Integer Arithmetic</a:t>
                </a:r>
                <a:br>
                  <a:rPr lang="en-US" dirty="0"/>
                </a:br>
                <a:r>
                  <a:rPr lang="en-US" dirty="0"/>
                  <a:t>E.g.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≤5∧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&gt;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lang="en-US" b="0" dirty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LRA: Linear Real Arithmetic</a:t>
                </a:r>
                <a:br>
                  <a:rPr lang="en-US" dirty="0"/>
                </a:br>
                <a:r>
                  <a:rPr lang="en-US" dirty="0"/>
                  <a:t>E.g.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≤5∧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&gt;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lang="en-US" dirty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Difference Logic (sub-fragment of linear arithmetic)</a:t>
                </a:r>
                <a:br>
                  <a:rPr lang="en-US" dirty="0"/>
                </a:br>
                <a:r>
                  <a:rPr lang="en-US" dirty="0"/>
                  <a:t>E.g.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≤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US" dirty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Theory of Arrays</a:t>
                </a:r>
                <a:br>
                  <a:rPr lang="en-US" dirty="0"/>
                </a:br>
                <a:r>
                  <a:rPr lang="en-US" dirty="0"/>
                  <a:t>E.g.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𝑟𝑒𝑎𝑑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𝑤𝑟𝑖𝑡𝑒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 4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=4</m:t>
                    </m:r>
                  </m:oMath>
                </a14:m>
                <a:endParaRPr lang="en-US" b="0" dirty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Theory of fixed-width </a:t>
                </a:r>
                <a:r>
                  <a:rPr lang="en-US" dirty="0" err="1"/>
                  <a:t>Bitvectors</a:t>
                </a:r>
                <a:br>
                  <a:rPr lang="en-US" dirty="0"/>
                </a:br>
                <a:r>
                  <a:rPr lang="en-US" dirty="0"/>
                  <a:t>E.g.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≫5=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US" dirty="0"/>
              </a:p>
              <a:p>
                <a:pPr marL="514350" indent="-514350">
                  <a:buFont typeface="+mj-lt"/>
                  <a:buAutoNum type="arabicPeriod"/>
                </a:pPr>
                <a:endParaRPr lang="en-US" dirty="0"/>
              </a:p>
              <a:p>
                <a:pPr marL="457200" lvl="1" indent="0">
                  <a:buNone/>
                </a:pPr>
                <a:endParaRPr lang="en-US" dirty="0"/>
              </a:p>
              <a:p>
                <a:pPr marL="514350" indent="-514350">
                  <a:buFont typeface="+mj-lt"/>
                  <a:buAutoNum type="arabicPeriod"/>
                </a:pPr>
                <a:endParaRPr lang="en-US" dirty="0"/>
              </a:p>
              <a:p>
                <a:pPr marL="457200" lvl="1" indent="0">
                  <a:buNone/>
                </a:pPr>
                <a:endParaRPr lang="en-US" dirty="0"/>
              </a:p>
              <a:p>
                <a:pPr lvl="1"/>
                <a:endParaRPr lang="en-US" dirty="0"/>
              </a:p>
              <a:p>
                <a:pPr marL="457200" lvl="1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A83F823-3936-4DBD-A75F-F1D374AB566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101" t="-36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65649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F9E1E-50BD-41F3-B5FF-94AFF2B7C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Decision procedure for EUF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A49108-2C6E-48C0-A224-88B0F6A19E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334000" cy="46672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First let us consider only equalities and </a:t>
            </a:r>
            <a:r>
              <a:rPr lang="en-US" dirty="0" err="1"/>
              <a:t>disequalities</a:t>
            </a:r>
            <a:r>
              <a:rPr lang="en-US" dirty="0"/>
              <a:t> (add uninterpreted functions later)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Idea: </a:t>
            </a:r>
          </a:p>
          <a:p>
            <a:r>
              <a:rPr lang="en-US" dirty="0"/>
              <a:t>Maintain equivalence classes of variables</a:t>
            </a:r>
          </a:p>
          <a:p>
            <a:r>
              <a:rPr lang="en-US" dirty="0"/>
              <a:t>Merge equivalence classes related by equalities</a:t>
            </a:r>
          </a:p>
          <a:p>
            <a:r>
              <a:rPr lang="en-US" dirty="0"/>
              <a:t>Maintain </a:t>
            </a:r>
            <a:r>
              <a:rPr lang="en-US" dirty="0" err="1"/>
              <a:t>disequalities</a:t>
            </a:r>
            <a:r>
              <a:rPr lang="en-US" dirty="0"/>
              <a:t> between equivalence classes</a:t>
            </a:r>
          </a:p>
        </p:txBody>
      </p:sp>
    </p:spTree>
    <p:extLst>
      <p:ext uri="{BB962C8B-B14F-4D97-AF65-F5344CB8AC3E}">
        <p14:creationId xmlns:p14="http://schemas.microsoft.com/office/powerpoint/2010/main" val="11779107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F9E1E-50BD-41F3-B5FF-94AFF2B7C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Decision procedure for EUF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A49108-2C6E-48C0-A224-88B0F6A19E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120640" cy="46672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First let us consider only equalities and </a:t>
            </a:r>
            <a:r>
              <a:rPr lang="en-US" dirty="0" err="1"/>
              <a:t>disequalities</a:t>
            </a:r>
            <a:r>
              <a:rPr lang="en-US" dirty="0"/>
              <a:t> (add uninterpreted functions later)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Idea: </a:t>
            </a:r>
          </a:p>
          <a:p>
            <a:r>
              <a:rPr lang="en-US" dirty="0"/>
              <a:t>Maintain equivalence classes of variables</a:t>
            </a:r>
          </a:p>
          <a:p>
            <a:r>
              <a:rPr lang="en-US" dirty="0"/>
              <a:t>Merge equivalence classes related by equalities</a:t>
            </a:r>
          </a:p>
          <a:p>
            <a:r>
              <a:rPr lang="en-US" dirty="0"/>
              <a:t>UNSAT if </a:t>
            </a:r>
            <a:r>
              <a:rPr lang="en-US" dirty="0" err="1"/>
              <a:t>disequalty</a:t>
            </a:r>
            <a:r>
              <a:rPr lang="en-US" dirty="0"/>
              <a:t> is in the same </a:t>
            </a:r>
            <a:r>
              <a:rPr lang="en-US" dirty="0" err="1"/>
              <a:t>clas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103C11F-D815-45C4-98EA-34BED95569CC}"/>
                  </a:ext>
                </a:extLst>
              </p:cNvPr>
              <p:cNvSpPr txBox="1"/>
              <p:nvPr/>
            </p:nvSpPr>
            <p:spPr>
              <a:xfrm>
                <a:off x="6456680" y="1960880"/>
                <a:ext cx="5222240" cy="734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, 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, 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, 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𝑤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, </m:t>
                      </m:r>
                    </m:oMath>
                  </m:oMathPara>
                </a14:m>
                <a:endParaRPr lang="en-US" sz="2000" b="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,         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      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en-US" sz="20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103C11F-D815-45C4-98EA-34BED95569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6680" y="1960880"/>
                <a:ext cx="5222240" cy="7348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61826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F9E1E-50BD-41F3-B5FF-94AFF2B7C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Decision procedure for EUF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A49108-2C6E-48C0-A224-88B0F6A19E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120640" cy="46672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First let us consider only equalities and </a:t>
            </a:r>
            <a:r>
              <a:rPr lang="en-US" dirty="0" err="1"/>
              <a:t>disequalities</a:t>
            </a:r>
            <a:r>
              <a:rPr lang="en-US" dirty="0"/>
              <a:t> (add uninterpreted functions later)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Idea: </a:t>
            </a:r>
          </a:p>
          <a:p>
            <a:r>
              <a:rPr lang="en-US" dirty="0"/>
              <a:t>Maintain equivalence classes of variables</a:t>
            </a:r>
          </a:p>
          <a:p>
            <a:r>
              <a:rPr lang="en-US" dirty="0"/>
              <a:t>Merge equivalence classes related by equalities</a:t>
            </a:r>
          </a:p>
          <a:p>
            <a:r>
              <a:rPr lang="en-US" dirty="0"/>
              <a:t>UNSAT if </a:t>
            </a:r>
            <a:r>
              <a:rPr lang="en-US" dirty="0" err="1"/>
              <a:t>disequalty</a:t>
            </a:r>
            <a:r>
              <a:rPr lang="en-US" dirty="0"/>
              <a:t> is in the same </a:t>
            </a:r>
            <a:r>
              <a:rPr lang="en-US" dirty="0" err="1"/>
              <a:t>clas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103C11F-D815-45C4-98EA-34BED95569CC}"/>
                  </a:ext>
                </a:extLst>
              </p:cNvPr>
              <p:cNvSpPr txBox="1"/>
              <p:nvPr/>
            </p:nvSpPr>
            <p:spPr>
              <a:xfrm>
                <a:off x="6456680" y="1960880"/>
                <a:ext cx="5222240" cy="734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, 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, 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, 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𝑤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, </m:t>
                      </m:r>
                    </m:oMath>
                  </m:oMathPara>
                </a14:m>
                <a:endParaRPr lang="en-US" sz="2000" b="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,         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      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en-US" sz="20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103C11F-D815-45C4-98EA-34BED95569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6680" y="1960880"/>
                <a:ext cx="5222240" cy="7348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Group 7">
            <a:extLst>
              <a:ext uri="{FF2B5EF4-FFF2-40B4-BE49-F238E27FC236}">
                <a16:creationId xmlns:a16="http://schemas.microsoft.com/office/drawing/2014/main" id="{87E3DE35-B5C6-4F23-9ED7-041A2873852A}"/>
              </a:ext>
            </a:extLst>
          </p:cNvPr>
          <p:cNvGrpSpPr/>
          <p:nvPr/>
        </p:nvGrpSpPr>
        <p:grpSpPr>
          <a:xfrm>
            <a:off x="6848680" y="3134560"/>
            <a:ext cx="711000" cy="614160"/>
            <a:chOff x="6848680" y="3134560"/>
            <a:chExt cx="711000" cy="6141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88B7880C-CC7A-4FC4-8E1F-DDCEB184CDD0}"/>
                    </a:ext>
                  </a:extLst>
                </p14:cNvPr>
                <p14:cNvContentPartPr/>
                <p14:nvPr/>
              </p14:nvContentPartPr>
              <p14:xfrm>
                <a:off x="6848680" y="3134560"/>
                <a:ext cx="711000" cy="614160"/>
              </p14:xfrm>
            </p:contentPart>
          </mc:Choice>
          <mc:Fallback xmlns=""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88B7880C-CC7A-4FC4-8E1F-DDCEB184CDD0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6830680" y="3116920"/>
                  <a:ext cx="746640" cy="64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05B5B0E5-86B4-493D-9089-BA4BC5D08E52}"/>
                    </a:ext>
                  </a:extLst>
                </p14:cNvPr>
                <p14:cNvContentPartPr/>
                <p14:nvPr/>
              </p14:nvContentPartPr>
              <p14:xfrm>
                <a:off x="7057480" y="3423640"/>
                <a:ext cx="190080" cy="15192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05B5B0E5-86B4-493D-9089-BA4BC5D08E52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7039840" y="3406000"/>
                  <a:ext cx="225720" cy="187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6475297-B592-4E37-AC55-2F58EAD4EB52}"/>
              </a:ext>
            </a:extLst>
          </p:cNvPr>
          <p:cNvGrpSpPr/>
          <p:nvPr/>
        </p:nvGrpSpPr>
        <p:grpSpPr>
          <a:xfrm>
            <a:off x="7933000" y="2983000"/>
            <a:ext cx="1837440" cy="674280"/>
            <a:chOff x="7933000" y="2983000"/>
            <a:chExt cx="1837440" cy="674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FE69432A-300C-4FDF-A185-17D97078D30F}"/>
                    </a:ext>
                  </a:extLst>
                </p14:cNvPr>
                <p14:cNvContentPartPr/>
                <p14:nvPr/>
              </p14:nvContentPartPr>
              <p14:xfrm>
                <a:off x="7933000" y="3056080"/>
                <a:ext cx="656280" cy="571320"/>
              </p14:xfrm>
            </p:contentPart>
          </mc:Choice>
          <mc:Fallback xmlns=""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FE69432A-300C-4FDF-A185-17D97078D30F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7915000" y="3038080"/>
                  <a:ext cx="691920" cy="606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8E2404BB-010A-4088-B38D-42ECB0953FF4}"/>
                    </a:ext>
                  </a:extLst>
                </p14:cNvPr>
                <p14:cNvContentPartPr/>
                <p14:nvPr/>
              </p14:nvContentPartPr>
              <p14:xfrm>
                <a:off x="8111920" y="3280720"/>
                <a:ext cx="178200" cy="337320"/>
              </p14:xfrm>
            </p:contentPart>
          </mc:Choice>
          <mc:Fallback xmlns=""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8E2404BB-010A-4088-B38D-42ECB0953FF4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8093920" y="3263080"/>
                  <a:ext cx="213840" cy="372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AD7030AB-F063-4E6B-B76D-4BAD1C5829CE}"/>
                    </a:ext>
                  </a:extLst>
                </p14:cNvPr>
                <p14:cNvContentPartPr/>
                <p14:nvPr/>
              </p14:nvContentPartPr>
              <p14:xfrm>
                <a:off x="9030280" y="2983000"/>
                <a:ext cx="740160" cy="62424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AD7030AB-F063-4E6B-B76D-4BAD1C5829CE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9012280" y="2965000"/>
                  <a:ext cx="775800" cy="65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E411C046-FC6F-4027-8BDE-16D5FD60897A}"/>
                    </a:ext>
                  </a:extLst>
                </p14:cNvPr>
                <p14:cNvContentPartPr/>
                <p14:nvPr/>
              </p14:nvContentPartPr>
              <p14:xfrm>
                <a:off x="9250960" y="3216640"/>
                <a:ext cx="309240" cy="44064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E411C046-FC6F-4027-8BDE-16D5FD60897A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9232960" y="3199000"/>
                  <a:ext cx="344880" cy="476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6A4D14CA-14CA-4566-A98F-568C548D9B38}"/>
              </a:ext>
            </a:extLst>
          </p:cNvPr>
          <p:cNvGrpSpPr/>
          <p:nvPr/>
        </p:nvGrpSpPr>
        <p:grpSpPr>
          <a:xfrm>
            <a:off x="10271200" y="2939800"/>
            <a:ext cx="1577160" cy="596520"/>
            <a:chOff x="10271200" y="2939800"/>
            <a:chExt cx="1577160" cy="5965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5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99566E71-FAA4-4B56-A581-98322D747B84}"/>
                    </a:ext>
                  </a:extLst>
                </p14:cNvPr>
                <p14:cNvContentPartPr/>
                <p14:nvPr/>
              </p14:nvContentPartPr>
              <p14:xfrm>
                <a:off x="10271200" y="2969680"/>
                <a:ext cx="579960" cy="56664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99566E71-FAA4-4B56-A581-98322D747B84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10253200" y="2951680"/>
                  <a:ext cx="615600" cy="602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D288F0F6-D88A-4342-B043-AD91EB7BCC35}"/>
                    </a:ext>
                  </a:extLst>
                </p14:cNvPr>
                <p14:cNvContentPartPr/>
                <p14:nvPr/>
              </p14:nvContentPartPr>
              <p14:xfrm>
                <a:off x="10430320" y="3203320"/>
                <a:ext cx="182520" cy="13320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D288F0F6-D88A-4342-B043-AD91EB7BCC35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10412680" y="3185680"/>
                  <a:ext cx="218160" cy="168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CC907E93-80AF-4BE1-8040-32719B99E8A1}"/>
                    </a:ext>
                  </a:extLst>
                </p14:cNvPr>
                <p14:cNvContentPartPr/>
                <p14:nvPr/>
              </p14:nvContentPartPr>
              <p14:xfrm>
                <a:off x="11183440" y="2939800"/>
                <a:ext cx="664920" cy="556200"/>
              </p14:xfrm>
            </p:contentPart>
          </mc:Choice>
          <mc:Fallback xmlns=""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CC907E93-80AF-4BE1-8040-32719B99E8A1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11165440" y="2921800"/>
                  <a:ext cx="700560" cy="59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D21FFF26-8919-49C6-92FA-513C4F62D3FA}"/>
                    </a:ext>
                  </a:extLst>
                </p14:cNvPr>
                <p14:cNvContentPartPr/>
                <p14:nvPr/>
              </p14:nvContentPartPr>
              <p14:xfrm>
                <a:off x="11365960" y="3177760"/>
                <a:ext cx="233640" cy="14580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D21FFF26-8919-49C6-92FA-513C4F62D3FA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11348320" y="3160120"/>
                  <a:ext cx="269280" cy="181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8B2DD100-FB0B-4E99-8B44-6F11A8C3C38D}"/>
              </a:ext>
            </a:extLst>
          </p:cNvPr>
          <p:cNvGrpSpPr/>
          <p:nvPr/>
        </p:nvGrpSpPr>
        <p:grpSpPr>
          <a:xfrm>
            <a:off x="7661920" y="3933400"/>
            <a:ext cx="1819440" cy="594720"/>
            <a:chOff x="7661920" y="3933400"/>
            <a:chExt cx="1819440" cy="5947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3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382ADBDD-8B2E-467D-9B44-27023D2E097F}"/>
                    </a:ext>
                  </a:extLst>
                </p14:cNvPr>
                <p14:cNvContentPartPr/>
                <p14:nvPr/>
              </p14:nvContentPartPr>
              <p14:xfrm>
                <a:off x="7661920" y="3958960"/>
                <a:ext cx="753120" cy="56916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382ADBDD-8B2E-467D-9B44-27023D2E097F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7643920" y="3941320"/>
                  <a:ext cx="788760" cy="60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E7A6AE65-87F9-41C9-925B-835474904D13}"/>
                    </a:ext>
                  </a:extLst>
                </p14:cNvPr>
                <p14:cNvContentPartPr/>
                <p14:nvPr/>
              </p14:nvContentPartPr>
              <p14:xfrm>
                <a:off x="7801960" y="4221760"/>
                <a:ext cx="367560" cy="19656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E7A6AE65-87F9-41C9-925B-835474904D13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7784320" y="4204120"/>
                  <a:ext cx="403200" cy="232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D9D5FBE0-C23B-4574-8576-F1303BDE0923}"/>
                    </a:ext>
                  </a:extLst>
                </p14:cNvPr>
                <p14:cNvContentPartPr/>
                <p14:nvPr/>
              </p14:nvContentPartPr>
              <p14:xfrm>
                <a:off x="8803840" y="3933400"/>
                <a:ext cx="677520" cy="553680"/>
              </p14:xfrm>
            </p:contentPart>
          </mc:Choice>
          <mc:Fallback xmlns=""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D9D5FBE0-C23B-4574-8576-F1303BDE0923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8785840" y="3915400"/>
                  <a:ext cx="713160" cy="58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0FCECDD4-C93A-4A2E-9EFE-AEED2D3A9A3A}"/>
                    </a:ext>
                  </a:extLst>
                </p14:cNvPr>
                <p14:cNvContentPartPr/>
                <p14:nvPr/>
              </p14:nvContentPartPr>
              <p14:xfrm>
                <a:off x="9085720" y="4104400"/>
                <a:ext cx="149040" cy="243000"/>
              </p14:xfrm>
            </p:contentPart>
          </mc:Choice>
          <mc:Fallback xmlns=""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0FCECDD4-C93A-4A2E-9EFE-AEED2D3A9A3A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9067720" y="4086760"/>
                  <a:ext cx="184680" cy="278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C762007F-E003-4D9E-BA55-EBED7878B2C7}"/>
                    </a:ext>
                  </a:extLst>
                </p14:cNvPr>
                <p14:cNvContentPartPr/>
                <p14:nvPr/>
              </p14:nvContentPartPr>
              <p14:xfrm>
                <a:off x="8999320" y="4171000"/>
                <a:ext cx="232200" cy="68040"/>
              </p14:xfrm>
            </p:contentPart>
          </mc:Choice>
          <mc:Fallback xmlns=""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C762007F-E003-4D9E-BA55-EBED7878B2C7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8981320" y="4153000"/>
                  <a:ext cx="267840" cy="10368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7825461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F9E1E-50BD-41F3-B5FF-94AFF2B7C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Decision procedure for EUF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A49108-2C6E-48C0-A224-88B0F6A19E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120640" cy="46672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First let us consider only equalities and </a:t>
            </a:r>
            <a:r>
              <a:rPr lang="en-US" dirty="0" err="1"/>
              <a:t>disequalities</a:t>
            </a:r>
            <a:r>
              <a:rPr lang="en-US" dirty="0"/>
              <a:t> (add uninterpreted functions later)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Idea: </a:t>
            </a:r>
          </a:p>
          <a:p>
            <a:r>
              <a:rPr lang="en-US" dirty="0"/>
              <a:t>Maintain equivalence classes of variables</a:t>
            </a:r>
          </a:p>
          <a:p>
            <a:r>
              <a:rPr lang="en-US" dirty="0"/>
              <a:t>Merge equivalence classes related by equalities</a:t>
            </a:r>
          </a:p>
          <a:p>
            <a:r>
              <a:rPr lang="en-US" dirty="0"/>
              <a:t>UNSAT if </a:t>
            </a:r>
            <a:r>
              <a:rPr lang="en-US" dirty="0" err="1"/>
              <a:t>disequalty</a:t>
            </a:r>
            <a:r>
              <a:rPr lang="en-US" dirty="0"/>
              <a:t> is in the same </a:t>
            </a:r>
            <a:r>
              <a:rPr lang="en-US" dirty="0" err="1"/>
              <a:t>clas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103C11F-D815-45C4-98EA-34BED95569CC}"/>
                  </a:ext>
                </a:extLst>
              </p:cNvPr>
              <p:cNvSpPr txBox="1"/>
              <p:nvPr/>
            </p:nvSpPr>
            <p:spPr>
              <a:xfrm>
                <a:off x="6456680" y="1960880"/>
                <a:ext cx="5222240" cy="734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, 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, 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, 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𝑤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, </m:t>
                      </m:r>
                    </m:oMath>
                  </m:oMathPara>
                </a14:m>
                <a:endParaRPr lang="en-US" sz="2000" b="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,         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      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en-US" sz="20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103C11F-D815-45C4-98EA-34BED95569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6680" y="1960880"/>
                <a:ext cx="5222240" cy="7348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Group 5">
            <a:extLst>
              <a:ext uri="{FF2B5EF4-FFF2-40B4-BE49-F238E27FC236}">
                <a16:creationId xmlns:a16="http://schemas.microsoft.com/office/drawing/2014/main" id="{7BAACA2B-4B5E-4258-B98B-D1D6372CA09E}"/>
              </a:ext>
            </a:extLst>
          </p:cNvPr>
          <p:cNvGrpSpPr/>
          <p:nvPr/>
        </p:nvGrpSpPr>
        <p:grpSpPr>
          <a:xfrm>
            <a:off x="6848680" y="3134560"/>
            <a:ext cx="711000" cy="614160"/>
            <a:chOff x="6848680" y="3134560"/>
            <a:chExt cx="711000" cy="6141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09755388-F9CE-4424-84E9-5E79DA62005F}"/>
                    </a:ext>
                  </a:extLst>
                </p14:cNvPr>
                <p14:cNvContentPartPr/>
                <p14:nvPr/>
              </p14:nvContentPartPr>
              <p14:xfrm>
                <a:off x="6848680" y="3134560"/>
                <a:ext cx="711000" cy="61416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09755388-F9CE-4424-84E9-5E79DA62005F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6830680" y="3116920"/>
                  <a:ext cx="746640" cy="64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2C52B4D5-F08D-45F4-AB60-4DF2599845A6}"/>
                    </a:ext>
                  </a:extLst>
                </p14:cNvPr>
                <p14:cNvContentPartPr/>
                <p14:nvPr/>
              </p14:nvContentPartPr>
              <p14:xfrm>
                <a:off x="7057480" y="3423640"/>
                <a:ext cx="190080" cy="151920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2C52B4D5-F08D-45F4-AB60-4DF2599845A6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7039840" y="3406000"/>
                  <a:ext cx="225720" cy="187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B8194251-BACF-42C5-B786-99D4BFF14CB4}"/>
              </a:ext>
            </a:extLst>
          </p:cNvPr>
          <p:cNvGrpSpPr/>
          <p:nvPr/>
        </p:nvGrpSpPr>
        <p:grpSpPr>
          <a:xfrm>
            <a:off x="7933000" y="2983000"/>
            <a:ext cx="1837440" cy="674280"/>
            <a:chOff x="7933000" y="2983000"/>
            <a:chExt cx="1837440" cy="674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5CF08885-3935-4740-9496-A0B4C34AA1AD}"/>
                    </a:ext>
                  </a:extLst>
                </p14:cNvPr>
                <p14:cNvContentPartPr/>
                <p14:nvPr/>
              </p14:nvContentPartPr>
              <p14:xfrm>
                <a:off x="7933000" y="3056080"/>
                <a:ext cx="656280" cy="571320"/>
              </p14:xfrm>
            </p:contentPart>
          </mc:Choice>
          <mc:Fallback xmlns=""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5CF08885-3935-4740-9496-A0B4C34AA1AD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7915000" y="3038080"/>
                  <a:ext cx="691920" cy="606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F56F344E-BDD1-470C-B2B4-543D96AFBCB8}"/>
                    </a:ext>
                  </a:extLst>
                </p14:cNvPr>
                <p14:cNvContentPartPr/>
                <p14:nvPr/>
              </p14:nvContentPartPr>
              <p14:xfrm>
                <a:off x="8111920" y="3280720"/>
                <a:ext cx="178200" cy="337320"/>
              </p14:xfrm>
            </p:contentPart>
          </mc:Choice>
          <mc:Fallback xmlns=""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F56F344E-BDD1-470C-B2B4-543D96AFBCB8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8093920" y="3263080"/>
                  <a:ext cx="213840" cy="372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6B2C1A1B-8191-4089-9020-4A9D3D42E6E9}"/>
                    </a:ext>
                  </a:extLst>
                </p14:cNvPr>
                <p14:cNvContentPartPr/>
                <p14:nvPr/>
              </p14:nvContentPartPr>
              <p14:xfrm>
                <a:off x="9030280" y="2983000"/>
                <a:ext cx="740160" cy="62424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6B2C1A1B-8191-4089-9020-4A9D3D42E6E9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9012280" y="2965000"/>
                  <a:ext cx="775800" cy="65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1D8277BF-79BE-465C-BDBB-98B08AA0C102}"/>
                    </a:ext>
                  </a:extLst>
                </p14:cNvPr>
                <p14:cNvContentPartPr/>
                <p14:nvPr/>
              </p14:nvContentPartPr>
              <p14:xfrm>
                <a:off x="9250960" y="3216640"/>
                <a:ext cx="309240" cy="44064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1D8277BF-79BE-465C-BDBB-98B08AA0C102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9232960" y="3199000"/>
                  <a:ext cx="344880" cy="476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02A923F-48E8-4149-B1D2-2FD4E2940B35}"/>
              </a:ext>
            </a:extLst>
          </p:cNvPr>
          <p:cNvGrpSpPr/>
          <p:nvPr/>
        </p:nvGrpSpPr>
        <p:grpSpPr>
          <a:xfrm>
            <a:off x="10271200" y="2939800"/>
            <a:ext cx="1577160" cy="596520"/>
            <a:chOff x="10271200" y="2939800"/>
            <a:chExt cx="1577160" cy="5965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5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C1064CE5-048E-400B-88E3-B6B55D878158}"/>
                    </a:ext>
                  </a:extLst>
                </p14:cNvPr>
                <p14:cNvContentPartPr/>
                <p14:nvPr/>
              </p14:nvContentPartPr>
              <p14:xfrm>
                <a:off x="10271200" y="2969680"/>
                <a:ext cx="579960" cy="56664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C1064CE5-048E-400B-88E3-B6B55D878158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10253200" y="2951680"/>
                  <a:ext cx="615600" cy="602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95091F08-7871-4C0A-8D23-E2754B5203CC}"/>
                    </a:ext>
                  </a:extLst>
                </p14:cNvPr>
                <p14:cNvContentPartPr/>
                <p14:nvPr/>
              </p14:nvContentPartPr>
              <p14:xfrm>
                <a:off x="10430320" y="3203320"/>
                <a:ext cx="182520" cy="13320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95091F08-7871-4C0A-8D23-E2754B5203CC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10412680" y="3185680"/>
                  <a:ext cx="218160" cy="168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50907EC9-0524-45D3-9FD8-D92B56B2FF06}"/>
                    </a:ext>
                  </a:extLst>
                </p14:cNvPr>
                <p14:cNvContentPartPr/>
                <p14:nvPr/>
              </p14:nvContentPartPr>
              <p14:xfrm>
                <a:off x="11183440" y="2939800"/>
                <a:ext cx="664920" cy="556200"/>
              </p14:xfrm>
            </p:contentPart>
          </mc:Choice>
          <mc:Fallback xmlns=""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50907EC9-0524-45D3-9FD8-D92B56B2FF06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11165440" y="2921800"/>
                  <a:ext cx="700560" cy="59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09380474-010E-4383-BE40-6B3005B00EFA}"/>
                    </a:ext>
                  </a:extLst>
                </p14:cNvPr>
                <p14:cNvContentPartPr/>
                <p14:nvPr/>
              </p14:nvContentPartPr>
              <p14:xfrm>
                <a:off x="11365960" y="3177760"/>
                <a:ext cx="233640" cy="14580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09380474-010E-4383-BE40-6B3005B00EFA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11348320" y="3160120"/>
                  <a:ext cx="269280" cy="181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0FDECC4E-5949-45C1-8838-3F33C065E985}"/>
              </a:ext>
            </a:extLst>
          </p:cNvPr>
          <p:cNvGrpSpPr/>
          <p:nvPr/>
        </p:nvGrpSpPr>
        <p:grpSpPr>
          <a:xfrm>
            <a:off x="7661920" y="3933400"/>
            <a:ext cx="1819440" cy="594720"/>
            <a:chOff x="7661920" y="3933400"/>
            <a:chExt cx="1819440" cy="5947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3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4BD52A8D-AB94-48E0-878A-02C7D7C5CBA8}"/>
                    </a:ext>
                  </a:extLst>
                </p14:cNvPr>
                <p14:cNvContentPartPr/>
                <p14:nvPr/>
              </p14:nvContentPartPr>
              <p14:xfrm>
                <a:off x="7661920" y="3958960"/>
                <a:ext cx="753120" cy="56916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4BD52A8D-AB94-48E0-878A-02C7D7C5CBA8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7643920" y="3941320"/>
                  <a:ext cx="788760" cy="60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2FF43229-79ED-4DE3-8BA4-622E846446BE}"/>
                    </a:ext>
                  </a:extLst>
                </p14:cNvPr>
                <p14:cNvContentPartPr/>
                <p14:nvPr/>
              </p14:nvContentPartPr>
              <p14:xfrm>
                <a:off x="7801960" y="4221760"/>
                <a:ext cx="367560" cy="19656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2FF43229-79ED-4DE3-8BA4-622E846446BE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7784320" y="4204120"/>
                  <a:ext cx="403200" cy="232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3BBAA8F2-AA6E-4011-89E4-C7C47559E7A4}"/>
                    </a:ext>
                  </a:extLst>
                </p14:cNvPr>
                <p14:cNvContentPartPr/>
                <p14:nvPr/>
              </p14:nvContentPartPr>
              <p14:xfrm>
                <a:off x="8803840" y="3933400"/>
                <a:ext cx="677520" cy="553680"/>
              </p14:xfrm>
            </p:contentPart>
          </mc:Choice>
          <mc:Fallback xmlns=""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3BBAA8F2-AA6E-4011-89E4-C7C47559E7A4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8785840" y="3915400"/>
                  <a:ext cx="713160" cy="58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AB017304-D470-4634-ADDD-C84C5C2A0D70}"/>
                    </a:ext>
                  </a:extLst>
                </p14:cNvPr>
                <p14:cNvContentPartPr/>
                <p14:nvPr/>
              </p14:nvContentPartPr>
              <p14:xfrm>
                <a:off x="9085720" y="4104400"/>
                <a:ext cx="149040" cy="243000"/>
              </p14:xfrm>
            </p:contentPart>
          </mc:Choice>
          <mc:Fallback xmlns=""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AB017304-D470-4634-ADDD-C84C5C2A0D70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9067720" y="4086760"/>
                  <a:ext cx="184680" cy="278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9643A417-0FF0-43D2-970B-328DF79B38ED}"/>
                    </a:ext>
                  </a:extLst>
                </p14:cNvPr>
                <p14:cNvContentPartPr/>
                <p14:nvPr/>
              </p14:nvContentPartPr>
              <p14:xfrm>
                <a:off x="8999320" y="4171000"/>
                <a:ext cx="232200" cy="68040"/>
              </p14:xfrm>
            </p:contentPart>
          </mc:Choice>
          <mc:Fallback xmlns=""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9643A417-0FF0-43D2-970B-328DF79B38ED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8981320" y="4153000"/>
                  <a:ext cx="267840" cy="10368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8588522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6305</TotalTime>
  <Words>1691</Words>
  <Application>Microsoft Office PowerPoint</Application>
  <PresentationFormat>Widescreen</PresentationFormat>
  <Paragraphs>219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Cambria Math</vt:lpstr>
      <vt:lpstr>Office Theme</vt:lpstr>
      <vt:lpstr>Satisfiability Modulo Theories</vt:lpstr>
      <vt:lpstr>First Order Logic</vt:lpstr>
      <vt:lpstr>Models and interpretations</vt:lpstr>
      <vt:lpstr>Satisfiability Modulo Theories  (SMT)</vt:lpstr>
      <vt:lpstr>Common Theories</vt:lpstr>
      <vt:lpstr>Decision procedure for EUF</vt:lpstr>
      <vt:lpstr>Decision procedure for EUF</vt:lpstr>
      <vt:lpstr>Decision procedure for EUF</vt:lpstr>
      <vt:lpstr>Decision procedure for EUF</vt:lpstr>
      <vt:lpstr>Decision procedure for EUF</vt:lpstr>
      <vt:lpstr>Decision procedure for full EUF</vt:lpstr>
      <vt:lpstr>Decision procedure for full EUF</vt:lpstr>
      <vt:lpstr>Decision procedure for full EUF</vt:lpstr>
      <vt:lpstr>Decision procedure for full EUF</vt:lpstr>
      <vt:lpstr>Decision procedure for full EUF</vt:lpstr>
      <vt:lpstr>Homework</vt:lpstr>
      <vt:lpstr>Decision Procedure for Difference logic</vt:lpstr>
      <vt:lpstr>Decision Procedure for Difference logic</vt:lpstr>
      <vt:lpstr>Decision Procedure for Difference logic</vt:lpstr>
      <vt:lpstr>Decision procedures for LIA and LRA</vt:lpstr>
      <vt:lpstr>Next time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Tutorial on SAT/SMT solvers, and constraint-based program synthesis</dc:title>
  <dc:creator>Sriram Rajamani</dc:creator>
  <cp:lastModifiedBy>Sriram Rajamani</cp:lastModifiedBy>
  <cp:revision>108</cp:revision>
  <dcterms:created xsi:type="dcterms:W3CDTF">2019-09-16T06:35:08Z</dcterms:created>
  <dcterms:modified xsi:type="dcterms:W3CDTF">2020-01-13T12:52:44Z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2aa342-8706-4288-bd11-ebb85995028c_Enabled">
    <vt:lpwstr>True</vt:lpwstr>
  </property>
  <property fmtid="{D5CDD505-2E9C-101B-9397-08002B2CF9AE}" pid="3" name="MSIP_Label_f42aa342-8706-4288-bd11-ebb85995028c_SiteId">
    <vt:lpwstr>72f988bf-86f1-41af-91ab-2d7cd011db47</vt:lpwstr>
  </property>
  <property fmtid="{D5CDD505-2E9C-101B-9397-08002B2CF9AE}" pid="4" name="MSIP_Label_f42aa342-8706-4288-bd11-ebb85995028c_Owner">
    <vt:lpwstr>sriram@microsoft.com</vt:lpwstr>
  </property>
  <property fmtid="{D5CDD505-2E9C-101B-9397-08002B2CF9AE}" pid="5" name="MSIP_Label_f42aa342-8706-4288-bd11-ebb85995028c_SetDate">
    <vt:lpwstr>2019-09-16T09:46:53.4402747Z</vt:lpwstr>
  </property>
  <property fmtid="{D5CDD505-2E9C-101B-9397-08002B2CF9AE}" pid="6" name="MSIP_Label_f42aa342-8706-4288-bd11-ebb85995028c_Name">
    <vt:lpwstr>General</vt:lpwstr>
  </property>
  <property fmtid="{D5CDD505-2E9C-101B-9397-08002B2CF9AE}" pid="7" name="MSIP_Label_f42aa342-8706-4288-bd11-ebb85995028c_Application">
    <vt:lpwstr>Microsoft Azure Information Protection</vt:lpwstr>
  </property>
  <property fmtid="{D5CDD505-2E9C-101B-9397-08002B2CF9AE}" pid="8" name="MSIP_Label_f42aa342-8706-4288-bd11-ebb85995028c_ActionId">
    <vt:lpwstr>7add13c5-d858-49c9-a4a9-5ea74d5dcc34</vt:lpwstr>
  </property>
  <property fmtid="{D5CDD505-2E9C-101B-9397-08002B2CF9AE}" pid="9" name="MSIP_Label_f42aa342-8706-4288-bd11-ebb85995028c_Extended_MSFT_Method">
    <vt:lpwstr>Automatic</vt:lpwstr>
  </property>
  <property fmtid="{D5CDD505-2E9C-101B-9397-08002B2CF9AE}" pid="10" name="Sensitivity">
    <vt:lpwstr>General</vt:lpwstr>
  </property>
</Properties>
</file>