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1005" r:id="rId2"/>
    <p:sldId id="1006" r:id="rId3"/>
    <p:sldId id="1033" r:id="rId4"/>
    <p:sldId id="1034" r:id="rId5"/>
    <p:sldId id="1044" r:id="rId6"/>
    <p:sldId id="1046" r:id="rId7"/>
    <p:sldId id="1048" r:id="rId8"/>
    <p:sldId id="1047" r:id="rId9"/>
    <p:sldId id="1049" r:id="rId10"/>
    <p:sldId id="1050" r:id="rId11"/>
    <p:sldId id="1035" r:id="rId12"/>
    <p:sldId id="1037" r:id="rId13"/>
    <p:sldId id="1038" r:id="rId14"/>
    <p:sldId id="1039" r:id="rId15"/>
    <p:sldId id="1057" r:id="rId16"/>
    <p:sldId id="1040" r:id="rId17"/>
    <p:sldId id="1041" r:id="rId18"/>
    <p:sldId id="1042" r:id="rId19"/>
    <p:sldId id="1045" r:id="rId20"/>
    <p:sldId id="1058" r:id="rId21"/>
    <p:sldId id="1008" r:id="rId22"/>
    <p:sldId id="1009" r:id="rId23"/>
    <p:sldId id="1051" r:id="rId24"/>
    <p:sldId id="1052" r:id="rId25"/>
    <p:sldId id="1053" r:id="rId26"/>
    <p:sldId id="1055" r:id="rId27"/>
    <p:sldId id="1056" r:id="rId28"/>
    <p:sldId id="105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50:26.4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 3 4384,'-1'0'165,"1"-1"0,-1 1 0,1 0 0,-1 0 0,0-1 1,1 1-1,-1 0 0,1 0 0,-1 0 0,0 0 0,1 0 0,-1 0 0,0 0 1,1 0-1,-1 0 0,1 0 0,-1 0-165,-1 1 555,13 0 1048,-8 2-894,16 25 239,-13-19-800,1 1 0,-2-1 0,2 3-148,11 23 264,20 26-264,-7-12 88,-11-19-13,2-1 0,1-1-1,1-1 1,24 20-75,-6-10 171,40 28-171,-17-15 128,26 18 129,43 21-257,-57-38 73,-16-13-30,-37-23-16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53:56.71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588 14 7712,'-3'-1'231,"0"-1"0,0 0 0,1 1 0,-1-1 0,0 1 0,0 0 0,0 0 0,0 0 0,0 1 0,0-1 0,-1 1 0,1-1 0,0 1 0,0 0 0,0 0 0,-1 1 0,1-1 0,0 0 0,0 1-231,-9 5 52,1 1-1,0 0 1,0 1 0,1 0 0,0 1-1,1 0 1,0 0 0,-1 2-52,-29 28 82,-1-3 247,1 2 1,2 2-1,-10 17-329,25-27 140,1 0-1,1 2 0,2 0 1,2 1-1,-6 17-139,8-11 16,2 1 0,1 0 0,2 1-1,2 0 1,1 17-16,-2 70-99,5 13 99,-4 96 63,-7-96 55,1-7-876,5 30 758,8-152-802,0 0 0,1 0 0,0 0-1,1 0 1,1 3 802,-1-10-5066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1.0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29 10624,'-9'0'3936,"9"0"-3040,4 3-256,-4-3 191,9 4-575,0-4 192,9 5-288,4-10 0,0 5-96,9-7-192,-1-1 64,6-4-1855,-1 4 1023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2.11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435 155 6464,'0'-9'926,"-1"0"0,0 0 0,0 1 0,-1-1 1,0 0-1,0 0 0,-2-1-926,3 5 232,-1 1-1,0 0 1,0 0-1,0 0 1,-1 0 0,1 1-1,-1-1 1,0 1-1,0-1 1,0 1-1,-1 0 1,1 0 0,-1 1-1,1-1 1,-4-1-232,-1 0 118,0 0-1,1 1 1,-2 0 0,1 0 0,0 1-1,0 0 1,-1 0 0,1 1 0,-1 0 0,1 0-1,-1 1 1,-3 1-118,-2 0 73,0 2 1,-1 0-1,2 0 0,-1 1 0,0 1 0,1 0 1,0 1-1,0 1 0,1 0 0,-9 6-73,12-7 8,0 1-1,0 0 0,1 1 0,0 0 1,1 1-1,-1-1 0,2 1 0,-1 1 1,1-1-1,0 1 0,1 0 0,1 0 1,-5 11-8,8-15 7,-1 0-1,1-1 1,0 1 0,0 0-1,0-1 1,1 1 0,0 0 0,0 2-7,1-5 6,-1 1 0,1 0 0,0-1 0,0 1 0,0-1 0,0 0 0,1 1 1,0-1-1,-1 0 0,1 0 0,0 0 0,0 0 0,3 2-6,0 1 0,1-1-1,0 0 1,0 0 0,1-1-1,0 1 1,0-1-1,0-1 1,0 1 0,0-1-1,1-1 1,-1 1 0,1-1-1,0-1 1,-1 1-1,1-1 1,0-1 0,0 1-1,3-1 1,-3-1 6,-1 1 1,1-1-1,-1 0 0,0 0 0,1-1 1,-1 0-1,0 0 0,0-1 1,0 0-1,-1 0 0,1 0 0,-1-1 1,1 0-1,-1 0 0,0-1 0,-1 0 1,1 0-1,-1 0 0,4-5-6,-2-2 16,1 1 0,-2-1-1,1-1 1,-2 1 0,3-7-16,6-24-63,-1-2 63,-13 44-6,4-12-103,-4 13 107,0-1 1,0 1-1,1 0 0,-1 0 1,0 0-1,0 0 1,0-1-1,0 1 0,0 0 1,0 0-1,0 0 0,0 0 1,0-1-1,0 1 1,0 0-1,1 0 0,-1 0 1,0 0-1,0 0 0,0-1 1,0 1-1,0 0 0,1 0 1,-1 0-1,0 0 1,0 0-1,0 0 0,0 0 1,1 0-1,-1 0 0,0 0 1,0 0-1,0 0 0,0 0 1,1 0-1,-1 0 1,0 0-1,0 0 0,0 0 1,1 0-1,-1 0 0,0 0 1,0 0-1,0 0 1,0 0-1,1 0 0,-1 0 1,0 0-1,0 0 0,0 0 1,0 1-1,1-1 0,-1 0 1,0 0-1,0 0 1,0 0-1,0 0 0,0 0 1,0 1-1,0-1 0,1 0 1,-1 0-1,0 0 1,0 0-1,0 1 0,0-1 1,0 0-1,0 0 0,0 0 1,0 1 1,2 4-14,-1 0 0,0 0 0,0 1 0,0-1-1,0 1 1,-1-1 0,0 5 14,2 18-56,46 382-51,-42-355 137,-2 0-1,-3 0 0,-2-1 1,-3 14-30,2-57 15,1-1 0,-2 0 0,1 0 0,-1 0 0,-1 0 0,0 0 0,0-1 0,-1 1 0,0-1 0,-1 0 0,0-1 1,-6 7-16,8-11 23,0 1 1,0-2 0,-1 1-1,1 0 1,-1-1 0,0 0-1,0 0 1,0 0 0,0-1-1,-1 0 1,1 0 0,-1 0-1,1 0 1,-1-1 0,0 0-1,1 0 1,-1-1 0,0 0-1,0 0 1,0 0 0,1 0-1,-1-1 1,-4-1-24,1 0 91,0 0-1,1-1 1,-1 0-1,1 0 1,-3-2-91,7 3 28,1 0 1,-1 0-1,1 0 1,0-1 0,0 1-1,0-1 1,0 0 0,0 0-1,0 0 1,1 0-1,-1 0 1,1-1 0,0 1-1,0-1-28,-1-4 21,1 1-1,0-1 1,0 1-1,1-1 1,0 0-1,0 1 1,1-1-1,0 0 1,0 0-1,1 1 1,0-1-1,0 0 0,2-3-20,3-13 20,1 1 0,2 0 0,7-16-20,-6 19-25,1 0-1,1 0 1,1 1 0,0 1 0,1 0 0,6-3 25,31-32-2062,18-11 2062,-14 14-2054,-16 14-1226,-3 6 998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2.50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237 54 6880,'0'-30'2229,"0"30"-2199,0-1 1,0 1-1,0 0 0,0-1 1,0 1-1,0 0 0,0-1 1,0 1-1,0 0 0,0-1 1,0 1-1,0 0 1,0-1-1,0 1 0,0 0 1,0 0-1,0-1 0,0 1 1,-1 0-1,1-1 0,0 1 1,0 0-1,0 0 0,-1-1 1,1 1-1,0 0 0,0 0 1,-1 0-1,1-1-30,-2 0 153,0-1 0,0 1-1,0-1 1,0 1 0,0 0 0,0 0-1,-1 0 1,1 0 0,0 0 0,-1 0-1,1 1 1,-1-1 0,1 1 0,-1-1 0,1 1-1,-1 0 1,1 0 0,-1 0 0,1 1-1,-1-1 1,1 0 0,0 1 0,-1 0 0,1-1-1,-1 1 1,1 0 0,0 0 0,0 1-1,0-1 1,0 0 0,-1 1-153,-7 6 190,0 1 1,0 0-1,1 0 1,0 1-1,0 1 1,1-1-1,1 1 0,-3 5-190,-3 7 371,2 0-1,0 1 0,-6 20-370,10-22 75,1 1 0,2 0-1,0 0 1,2 0 0,0 0-1,1 0 1,2 1 0,0-1-1,2 0 1,0 0 0,2 0-1,0-1 1,3 4-75,-5-17-4,0 1 0,1-1 0,1 1 0,-1-1 0,1 0 0,1-1-1,0 0 1,0 1 0,1-2 0,0 1 0,2 1 4,-4-4-317,1-1 1,-1 0-1,1-1 0,0 1 1,0-1-1,0 0 0,0 0 0,1-1 1,-1 0-1,1 0 0,-1 0 1,1-1-1,0 0 0,0 0 0,-1-1 1,1 0-1,2 0 317,31-4-2053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3.0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0 112 7392,'1'-4'339,"-1"0"1,1 0 0,0 0 0,0 1-1,0-1 1,0 0 0,1 1 0,0-1-1,0 1 1,0-1 0,0 1-1,0 0 1,0 0 0,1 0 0,0 0-1,0 0 1,-1 0 0,2 1 0,-1-1-1,1 1-339,11-6 443,0 0-1,1 2 1,0 0 0,6-1-443,-15 5 23,0 0 0,-1 1 0,1 0 0,0 0 0,-1 1 0,1 0 1,0 0-1,0 0 0,0 1 0,-1 0 0,1 1 0,3 0-23,-8 0-8,1-1 0,0 1 0,-1-1 0,1 1 0,-1 0 0,0 0 0,1 0 0,-1 1 0,0-1 0,0 0 0,0 1 0,-1-1 0,1 1 0,-1 0 0,1-1 0,-1 1-1,1 2 9,0 1-13,0 0 0,0 1 0,0-1 0,-1 1-1,0-1 1,0 1 0,0 4 13,-2 0 20,0-1 0,0 1 1,-1-1-1,-1 1 0,0-1 1,0 0-1,-1 0 0,0 0 1,0 0-1,-5 6-20,-11 15 193,-1-1-1,-11 13-192,20-28 14,-13 17 31,13-16 41,9-12 32,3-5 76,50-65-460,-3-2 0,0-7 266,-39 61-7,-4 8-3,-1 1-1,0-1 0,-1 1 1,0-1-1,0 0 0,0 0 1,0 0-1,-1 0 1,0 0-1,0-2 11,-1 8 4,0 0 1,0 0-1,0-1 1,0 1-1,0 0 1,0 0-1,0-1 0,0 1 1,0 0-1,0 0 1,0-1-1,0 1 1,0 0-1,0 0 1,0-1-1,0 1 0,0 0 1,-1 0-1,1-1 1,0 1-1,0 0 1,0 0-1,0 0 1,0-1-1,-1 1 0,1 0 1,0 0-1,0 0 1,0 0-1,-1-1 1,1 1-1,0 0 1,0 0-1,-1 0 0,1 0 1,0 0-1,0 0 1,0 0-1,-1 0 1,1-1-1,0 1 1,-1 0-1,1 0 0,0 0 1,0 0-1,-1 0 1,1 1-1,0-1 1,0 0-1,-1 0 1,1 0-1,0 0 0,0 0 1,0 0-1,-1 0-4,-13 11 332,9-5-261,1 0 1,-1 1 0,1-1-1,1 1 1,-1 0 0,1 0-1,1 0 1,-1 0-1,1 0 1,1 1 0,-1-1-1,1 1 1,0-1 0,1 1-1,0 6-71,0-6 27,0 0 0,1 0 0,0 0 0,0 0-1,1 0 1,0 0 0,0-1 0,1 1 0,0-1 0,1 0 0,-1 0-1,1 0 1,1 0 0,-1 0 0,4 2-27,-6-6-77,1-1 0,-1 1 0,1-1 0,0 0-1,0 1 1,0-1 0,1-1 0,-1 1 0,0 0 0,1-1 0,-1 0-1,1 0 1,-1 0 0,1 0 0,1 0 77,1-1-581,0 0-1,1 0 1,-1 0 0,0-1-1,0 0 1,0 0 0,1 0-1,2-2 582,24-5-2282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3.4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27 8800,'8'-22'2842,"-9"22"-2820,1-1 0,0 1 0,0 0 0,0 0 0,1 0 0,-1 0 0,0-1 0,0 1 0,0 0 0,0 0 0,0 0 0,0 0 0,0-1 0,0 1 0,0 0 0,0 0 0,0 0 0,0 0 0,0 0 0,1 0-1,-1-1 1,0 1 0,0 0 0,0 0 0,0 0 0,0 0 0,1 0 0,-1 0 0,0 0 0,0 0 0,0 0 0,0 0 0,1 0 0,-1-1 0,0 1 0,0 0 0,0 0 0,0 0 0,1 0 0,-1 0 0,0 0 0,0 0 0,0 1 0,0-1 0,0 0-1,1 0 1,-1 0 0,0 0 0,0 0 0,0 0 0,0 0-22,9 2 353,-1 1 0,1 0 0,-1 0 0,0 1 0,0 0 0,0 0 0,-1 1 0,1 0 0,5 5-353,5 5 303,-1 0 0,-1 1-1,6 9-302,-7-8 180,-2 1 0,0 0-1,-1 0 1,-1 1 0,7 17-180,-12-22 35,-1-1 1,-1 1 0,0 1 0,0-1 0,-2 1 0,0-1 0,0 1 0,-2 0 0,0 5-36,0-4 22,-1 1 0,-1-1 0,-1 1 0,0-1 0,-1 0 0,-1 0 0,-5 11-22,1-9-174,-2 1 0,0-1-1,-1-1 1,-1 0 0,-3 2 174,-8 9-1639,-2-1 0,-17 12 1639,-29 24-2042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6.0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266 163 6816,'-2'-9'983,"0"0"1,-1-1 0,0 1-1,0 0 1,-1 1-1,0-1 1,-3-5-984,-2-1 1187,5 7-733,0 0 1,-1 0-1,0 1 0,0 0 0,0 0 1,-3-1-455,6 6 34,0 0 0,0 1 0,0-1 0,0 1 0,0 0 0,0-1 0,-1 1 0,1 0 0,0 0 0,-1 0 0,1 1 1,-1-1-1,1 1 0,-1-1 0,1 1 0,-1 0 0,0 0 0,1 0 0,-1 0 0,1 0 0,-1 1 0,1-1 0,-1 1 0,1 0-34,-2 0 1,1 0 0,-1 1 0,1 0 0,-1 0-1,1 0 1,0 0 0,0 0 0,0 1 0,0-1-1,1 1 1,-1 0 0,1 0 0,-1 0 0,1 0-1,0 0 1,0 0 0,0 1 0,0 2-1,-3 5 18,1 0 1,0 0-1,0 1 1,2-1-1,-1 4-18,1-1 31,1 0 0,0 0 0,1 0 1,1 0-1,0 0 0,3 12-31,5 21 201,8 17-201,-6-26 65,8 34 23,-4 1 0,3 40-88,-17-102 29,0 0 0,-1 0 0,0 0-1,-1-1 1,0 1 0,-1 0 0,0 0 0,-1-1-1,0 2-28,1-8-202,1 0 0,-1 0-1,0 0 1,0 0 0,-1 0-1,1 0 1,-1-1 0,0 1-1,0-1 1,0 1 0,0-1-1,-1 0 1,1-1 0,-1 1-1,0-1 1,0 1 0,0-1-1,0 0 1,0-1 0,0 1 0,-1-1-1,1 1 1,-3-1 202,-25 2-4272,4 1 1323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6.4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0 170 10048,'22'-36'3712,"-22"36"-2880,45-27-224,-23 15 927,0 5-959,13-9 192,0 4-448,5-3-224,5 3-32,2-4-1280,-2 8 672,-5-1-4703,-2 9 2911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6.7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216 30 9568,'-4'-20'3066,"4"20"-3030,0 0-1,0 0 1,0-1 0,0 1-1,0 0 1,0 0 0,0 0-1,0-1 1,0 1-1,0 0 1,0 0 0,0 0-1,0 0 1,0-1-1,0 1 1,0 0 0,-1 0-1,1 0 1,0 0-1,0-1 1,0 1 0,0 0-1,0 0 1,-1 0-1,1 0 1,0 0 0,0 0-1,0-1 1,0 1-1,-1 0 1,1 0 0,0 0-1,0 0 1,0 0-36,-3-1 150,0 0-1,1 0 1,-1 1 0,1-1-1,-1 1 1,0 0 0,0-1-1,1 1 1,-1 0 0,0 0-1,1 1 1,-1-1 0,0 1-1,-2 0-149,1 1 130,0-1-1,-1 1 0,1 0 0,0 1 1,0-1-1,0 1 0,1-1 0,-1 1 0,0 1-129,-5 5 100,0 0 0,1 1 0,1 0-1,0 0 1,0 1 0,1 0 0,0 0-1,0 1-99,-6 18 119,1 0-1,-5 19-118,10-27 62,1 1 0,1 0 1,1 0-1,1 0 0,0 1 0,2-1 0,2 14-62,0-23 4,0 1 1,1-1-1,0 1 0,1-1 0,1-1 0,0 1 1,1-1-1,0 1 0,1-2 0,1 1 0,0-1 0,7 8-4,-3-5-448,1-1 0,1-1 0,3 3 448,14 8-768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7.60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59 24 8896,'0'-1'327,"-3"-15"2134,3 16-2396,0 0 0,0-1 0,0 1 0,0 0 0,0 0 0,0-1 0,0 1 0,0 0 0,0 0 0,0-1 0,0 1 0,0 0-1,-1 0 1,1 0 0,0-1 0,0 1 0,0 0 0,0 0 0,0-1 0,-1 1 0,1 0 0,0 0 0,0 0 0,0 0 0,-1-1 0,1 1 0,0 0 0,0 0 0,0 0 0,-1 0 0,1 0 0,0 0 0,0 0 0,-1-1 0,1 1 0,0 0 0,0 0 0,-1 0 0,1 0 0,0 0 0,0 0 0,-1 0 0,1 0 0,0 0 0,0 1 0,-1-1 0,1 0 0,0 0 0,0 0 0,-1 0-65,-4 6 265,1-1 0,-1 1 0,1 1-1,0-1 1,1 0 0,-1 1 0,1 0 0,1 0 0,-1 0 0,1 0 0,0 0-1,0 5-264,1-3 58,0 0 0,0 0-1,1 0 1,0 1-1,0-1 1,1 0 0,1 0-1,0 0 1,0 0-1,0 0 1,4 8-58,-4-14 12,-1 1 0,1-1 1,0 0-1,0 1 0,0-1 0,0 0 0,0 0 0,1-1 1,-1 1-1,1 0 0,0-1 0,0 1 0,0-1 0,0 0 1,0 0-1,1-1 0,-1 1 0,0 0 0,1-1 0,-1 0 1,1 0-1,0 0 0,-1 0 0,1-1 0,0 1 1,0-1-1,-1 0 0,1 0 0,3-1-12,-1 0 7,-1 0 0,1 0 0,0-1-1,-1 0 1,0 0 0,1 0 0,-1-1 0,0 1-1,0-1 1,0-1 0,-1 1 0,1-1 0,-1 1-1,2-3-6,8-9 42,0-1-1,-1 0 1,3-7-42,-11 17 31,4-8 143,-7 10-123,0 1-1,0-1 0,0 1 1,0 0-1,1 0 0,0 0 1,-1 0-1,1 0 0,0 0 1,0 1-1,0 0 0,3-2-50,-6 4-2,0 0 0,1 0 0,-1 0-1,0 0 1,1 0 0,-1 0-1,0 0 1,1 0 0,-1 0 0,0 0-1,1 0 1,-1 1 0,0-1-1,0 0 1,1 0 0,-1 0 0,0 0-1,1 1 1,-1-1 0,0 0-1,0 0 1,0 0 0,1 1 0,-1-1-1,0 0 1,0 0 0,0 1-1,1-1 1,-1 0 0,0 1-1,0-1 1,0 0 2,5 14-143,-3-9 82,12 35 27,-2 0 1,7 41 33,8 85-2,-25-153-25,-2-13 27,27 230-50,-25-193 70,-1 0-1,-2 1 1,-2-1-1,-1 0 1,-3 5-20,3-27 19,0 0 1,-1-1-1,0 0 0,-1 0 1,-1 0-1,0-1 0,-1 0 1,-8 11-20,10-17 16,0 0 1,0 0 0,-1-1 0,0 0 0,0 0-1,0-1 1,-1 0 0,0 0 0,0-1-1,0 0 1,-1 0 0,1-1 0,-1 0 0,0-1-1,-1 1-16,2-1 33,-1-1 0,1 0-1,-1 0 1,1-1-1,-1 0 1,1 0 0,-1-1-1,1 0 1,-1-1-1,1 0 1,0 0 0,0-1-1,0 0 1,0 0-1,0-1 1,-1 0-33,5 1 58,0 1-1,0-1 1,1 0 0,-1 0-1,1 0 1,0 0-1,0-1 1,0 1 0,0-1-1,1 0 1,-1 0 0,1 0-1,0 0 1,0 0 0,1 0-1,-1-1 1,1 1-1,0-1 1,0 1 0,0-1-1,1 1 1,0-1 0,0 1-1,0-1 1,1-4-58,1-5 33,0 0 1,1 0-1,1 0 0,1 0 1,0 0-1,0 1 1,8-12-34,10-16 56,1 2 1,28-35-57,67-71-948,-102 125 556,32-37-339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7.9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28 10400,'27'-28'3840,"-27"28"-2976,49 0-256,-18 9 511,-2 3-735,25 26 480,-1 13-512,-1 20 480,-3 0-512,-22 11-64,-9-8-160,-36 29 64,-4-10-96,-36 17 32,1-8-32,-41 1-1664,6-14 864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53:57.9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46 1211 7136,'-1'-1'127,"1"0"0,0 0 0,-1 0 0,0 0 0,1 1 0,-1-1 0,1 0 0,-1 0 0,0 1 1,0-1-1,1 0 0,-1 1 0,0-1 0,0 1 0,0-1 0,0 1 0,0-1 0,0 1 0,0-1 0,0 1 0,0 0 0,0 0 1,0-1-1,0 1 0,0 0 0,0 0 0,0 0 0,0 0 0,0 0-127,0 0 528,1 0-251,0 0-58,-2 3-107,1-2-95,1 0-10,-1-1 1,0 1-1,1-1 0,-1 1 0,1 0 1,-1 0-1,1-1 0,0 1 1,-1 0-1,1 0 0,0 0 1,-1-1-1,1 2-7,0-2 197,0 0-31,0 0 20,-1 2-90,-1 2-95,0 0-1,1 0 1,0-1-1,0 1 0,0 0 1,1 0-1,-1 0 1,1 0-1,0 0 1,0 0-1,0 0 0,0 0 1,2 4-1,-1 1-2,1-1 0,0 1 0,1 0 1,0-1-1,0 1 0,1-1 2,7 14-30,-3-5 18,1 0 1,5 7 11,11 17-123,8 21 123,-19-34 232,1-1 0,1-1 0,1 0 0,20 23-232,-36-47 33,1-1 0,-1 1 0,0-1 0,1 1 0,-1-1 0,1 0 0,0 0 0,-1 0 0,1 0 0,0 0 0,0 0 0,-1 0 0,1 0 0,0-1-1,0 1 1,0-1 0,0 1 0,0-1 0,0 0 0,0 0 0,0 0 0,0 0 0,0 0 0,0 0 0,0-1 0,0 1 0,0 0 0,0-1 0,0 0 0,0 1 0,0-1 0,-1 0 0,1 0 0,0 0 0,0 0 0,-1-1-33,8-5 70,-2 0 1,1 0-1,-1-1 1,0 0-1,0 0 0,1-4-70,2-2 71,107-143 49,-68 91-32,22-40 233,32-68-321,-10 17 100,-3 6-54,68-104-161,-156 252 107,111-162-275,-67 103-839,33-32 1122,86-85-3750,-129 139-1508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4.6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95 34 5216,'0'-1'230,"0"-1"1,-1 0 0,1 1-1,-1-1 1,1 0-1,-1 1 1,0-1-1,1 1 1,-1-1 0,0 1-1,0-1 1,0 1-1,0 0 1,-1 0-1,1-1 1,0 1 0,0 0-1,-1 0 1,1 0-1,-1 0 1,1 1-1,-1-1 1,1 0 0,-1 0-1,1 1 1,-1-1-1,0 1 1,1 0-1,-1-1 1,0 1-231,1 1 49,0-1 0,-1 1 0,1-1 0,0 1 0,0 0 0,0 0 1,0-1-1,0 1 0,0 0 0,1 0 0,-1 0 0,0 0 0,0 0 0,1 0 0,-1 0 0,0 0 0,1 1 0,-1 0-49,-11 27 386,4-1-171,1 1-1,1 1 0,-2 28-214,7-39 48,0 0-1,2 0 1,0 0-1,1 0 1,0 0-1,5 14-47,-4-21 70,1-1 0,0 0 0,1 0 0,0 0 0,4 5-70,-7-12 30,1 0 0,-1 0-1,1 0 1,0-1 0,1 1-1,-1-1 1,1 0-1,-1 1 1,1-2 0,0 1-1,0 0 1,0-1 0,0 1-1,1-1 1,1 0-30,-4-1 4,0-1 0,0 1 1,0-1-1,0 0 0,0 0 0,0 0 1,0 0-1,0 0 0,-1 0 0,1 0 1,0-1-1,0 1 0,0-1 0,0 1 1,0-1-1,0 0 0,0 0 0,-1 0 1,1 0-5,2-1 8,-1-1 0,0 1 0,0-1 0,0 0 0,0 0 0,0-1 0,-1 1 0,1 0 0,0-2-8,4-8 34,0-1 0,-1 1-1,-1-1 1,3-11-34,8-29 423,-2-1 0,-2-1 0,2-43-423,-13 67 505,-1 25-314,0 20-124,-1 19-185,2 0 1,2 0 0,0-1-1,3 1 1,0-1 0,7 17 117,0-10-357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4.9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57 7712,'19'-26'2506,"-11"18"-1524,-1 5-711,0-1 0,0 1 0,0 0 0,0 1 0,0 0 0,1 0 0,2 0-271,-7 2 27,-1-1 0,1 1 0,0 0 0,-1 0-1,1 0 1,-1 0 0,1 0 0,-1 1 0,1-1 0,0 1 0,-1 0 0,0 0 0,1 0 0,-1 0 0,1 0 0,-1 0 0,0 1 0,0-1-1,0 1 1,0-1 0,0 1 0,0 0 0,0 0 0,-1 0 0,1 0 0,0 0-27,2 6 58,0-1-1,-1 0 1,0 1 0,0 0-1,0 0 1,-1 0 0,0 0-1,-1 0 1,0 0 0,0 0-1,-1 0 1,0 1 0,0-1-1,-1 0 1,0 0 0,0 1-1,-2 2-57,-1 4 226,0 0-1,-1-1 0,-1 0 0,0 0 1,-1-1-1,-1 1 0,0-1 1,0-1-1,-3 2-225,-3 2 298,6-8-25,1 1 0,0 0 0,-1 3-273,7-10 36,-1-1 0,1 1 0,0 0 0,0 0-1,1 0 1,-1 0 0,0 0 0,1 0-1,-1 0 1,1 0 0,0 0 0,-1 0-1,1 1 1,0-1 0,0 0 0,1 0 0,-1 0-1,0 0 1,1 0-36,0 0 17,0 0 0,0 0 0,0-1 0,0 1 0,0 0 0,1-1 0,-1 1 0,1-1 0,-1 0 0,1 1 0,0-1 0,0 0 0,-1 0 1,1 0-1,0 0 0,0-1 0,0 1 0,0 0 0,1 0-17,5 1 11,-1 0 0,1-1 0,0 0 0,4 1-11,21-4-245,3-2 79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5.31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48 10144,'9'-12'3744,"-9"12"-2912,13-4-224,-4 1 224,0 3-576,4-4 31,9 4-159,10-8-96,-1 4 0,-2-4-1183,7 8 639,-5-4-2944,0 4 1920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5.6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 8 8960,'-18'4'3328,"18"-4"-2592,-4 8-192,-1-8 1600,10 0-1281,-1 0 225,5 4-672,4-4-192,10 5-128,8-10-224,3 1 64,6-8-2719,5 4 1535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9.29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27 7392,'1'-1'369,"-1"0"0,1 0 0,0 0 1,0 0-1,0 0 0,0 0 0,1 0 0,-1 0 1,0 1-1,0-1 0,0 0 0,1 1 0,-1-1 1,0 1-1,1-1 0,-1 1 0,0 0 0,1 0 1,-1-1-1,0 1 0,1 0 0,-1 0 1,1 0-1,-1 1 0,0-1 0,1 0 0,0 1-369,11-1 127,28 3 1072,-28-2-1154,1 0 0,0-1 0,2-1-45,146-16-1808,-130 15 731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21.58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46 7136,'-1'-2'98,"1"0"424,-1 0 1,1 0 0,-1-1-1,1 1 1,0 0-1,0 0 1,0-1 0,0 0-523,0 3 70,0-1-1,1 1 1,-1-1 0,0 1 0,0 0 0,1-1 0,-1 1 0,0 0 0,1-1 0,-1 1 0,0 0 0,1-1 0,-1 1 0,1 0 0,-1 0 0,0 0 0,1-1 0,-1 1 0,1 0 0,-1 0 0,1 0 0,-1 0 0,1 0 0,-1 0 0,1 0 0,-1 0 0,1 0 0,-1 0 0,1 0 0,-1 0 0,0 0 0,1 0 0,-1 0 0,1 0 0,-1 1 0,1-1 0,-1 0 0,1 0 0,-1 1-70,57 17 679,-42-12-613,0-1 0,1 0 0,-1-1 1,10 0-67,-2-2 48,1-1 0,-1-1 0,0-1 1,13-3-49,19-4 148,19-8-148,-5-4 12,-37 10-824,-9 5 263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21.94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36 8640,'5'-4'3200,"-5"4"-2496,4-5-192,1 3 704,-2 4-768,6-2 544,-1 0-576,6-2 127,4 2-319,8-5 0,1 5-128,13-7 0,3 2-32,11-2-192,-5 7 64,-2 0-3135,-2 7 1759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25.8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8 274 7136,'-1'-2'307,"0"0"0,0-1 1,0 1-1,0 0 0,1-1 0,-1 1 1,1 0-1,-1-1 0,1 1 1,0-1-1,0 1 0,0 0 0,0-1 1,0 1-1,1-1 0,-1 1 0,1 0 1,-1-1-1,1 1 0,0 0 1,0-1-1,0 1 0,0 0 0,1 0 1,-1 0-1,1-1-307,7-8 318,0 1 1,1 0-1,0 1 1,1 0-1,-1 1 1,4-2-319,-9 7 7,0 0 0,1-1 1,-1 2-1,1-1 1,-1 1-1,1-1 0,0 2 1,0-1-1,0 1 0,0 0 1,0 0-1,0 0 0,1 1 1,-1 0-1,1 0-7,-5 1-16,1-1 1,0 1-1,0 0 1,-1 0-1,1 0 0,-1 0 1,1 0-1,-1 1 0,1-1 1,-1 1-1,0-1 0,1 1 1,-1 0-1,0 0 1,0 0-1,0 1 16,1 1-14,0 0-1,0 1 1,0-1 0,-1 1 0,0 0-1,0 0 1,0 0 0,0 3 14,2 8 20,-1 0 1,-1 0 0,0 0-1,-2 1 1,1 2-21,-2 11 21,-1 0 0,-2 0 1,0-1-1,-2 1 0,-2-1 1,-4 12-22,-21 52 213,28-77 201,6-13-188,3-11-71,26-52-17,-9 18-4,2-10-134,0-9 70,30-67-34,-37 94-110,23-50-161,7-27 235,-45 107-9,0 2 7,-1 1-1,1-1 1,0 0-1,-1 1 1,1-1 0,-1 0-1,0 0 1,0 0-1,1 1 1,-1-1 0,0 0-1,-1 0 1,1 0-1,0-1 3,0 3 0,-1-1 0,1 1 0,0 0 0,0 0 0,0-1 0,-1 1 0,1 0 0,0 0 0,0-1 0,-1 1 0,1 0 0,0 0 0,-1 0 0,1 0 0,0-1 0,-1 1 0,1 0 0,0 0 0,0 0 0,-1 0 0,1 0 0,0 0 0,-1 0 0,1 0 0,-1 0 0,1 0 0,0 0 0,-1 0 0,1 0 0,0 0 0,0 0 0,-1 0 0,1 1 0,0-1 0,-1 0 0,1 0 0,0 0 0,-1 0 0,1 1 0,0-1 0,0 0 0,-17 10 0,11-6 15,0 1 0,1 0-1,0 0 1,0 1-1,1 0 1,-1 0 0,1 0-1,0 0 1,1 0-1,-2 5-14,-2 2 80,2 1-1,0 0 1,0 1-1,-1 11-79,3-11 56,1 0-1,0 0 0,2 0 0,0 0 1,0 1-1,1-1 0,1 0 0,1 0 1,0-1-1,4 13-55,-4-18 6,0-1-1,1 0 1,0 0 0,0 0 0,1 0-1,0-1 1,0 0 0,1 0-1,-1 0 1,1-1 0,1 0 0,0 0-1,-1 0 1,2-1 0,-1 0 0,1 0-1,-1-1 1,1 0 0,2 0-6,24 7 26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26.2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5 137 7712,'-4'-14'2880,"4"14"-2240,4-8-192,-4-1 1664,9 9-1248,0-7 288,9-1-704,4-8-129,0 9-191,12-10-96,2 10 0,9-5-128,-5 5 64,3-5-607,-3 7 351,-5-2-2784,-4 7 1696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26.5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 13 8800,'-16'-12'3264,"16"12"-2528,-5 7-224,1-2 800,8 2-832,-4 5-64,9 7-256,-4 5 32,2 4-128,2 15 32,4 0-32,-4 8-1248,5-1 640,-6 2-3008,1-6 1952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53:59.21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149 1919 5312,'-5'5'259,"-1"2"94,1-1 1,-2 0-1,1-1 0,-1 0 0,0 0 0,-2 2-353,1-2 310,1 0 0,0 0 0,1 1 0,-1 1 0,1-1 0,0 1 0,1 0 0,-4 6-310,7-9 109,-1-1 0,1 1 0,-1-1 0,0 0 0,0 0 0,0 0 0,-1 1-109,1-2 165,2-1-159,1-1 0,-1 0 0,1 0 0,-1 0-1,1 0 1,-1 0 0,1 1 0,0-1 0,-1 0-1,1 0 1,-1 1 0,1-1 0,0 0 0,-1 1-1,1-1 1,0 0 0,-1 1 0,1-1 0,0 0-1,0 1 1,-1-1 0,1 1 0,0-1-1,0 1 1,0-1 0,0 1 0,0-1 0,-1 0-1,1 1 1,0-1 0,0 1 0,0-1 0,0 1-1,0-1 1,0 1 0,0-1 0,1 1 0,-1-1-1,0 1 1,0-1 0,0 1 0,0-1 0,1 0-1,-1 1-5,0 2 15,1-1 0,0 1 0,0-1 0,0 0-1,0 1 1,0-1 0,1 0 0,-1 1-15,30 36-70,32 37 60,-52-64 10,35 37-86,17 12 86,88 90 279,-67-65 360,-75-76-515,1 0 1,1-1 0,-1 0 0,2-1-1,5 3-124,-14-9 54,0 0-1,1-1 0,-1 1 1,1-1-1,-1 0 0,1 0 1,0 0-1,-1 0 0,1-1 1,0 1-1,0-1 0,0 0 1,-1 0-1,1-1 1,0 1-1,0-1 0,-1 1 1,1-1-1,0 0 0,-1-1 1,1 1-1,2-2-53,19-11 207,-1-1 0,0-1 0,-1-1 0,-1-1 0,7-8-207,-13 8 54,0-1 0,-1 0 1,-1-1-1,-1 0 0,7-16-54,15-34 113,-1-10-113,-16 39 42,120-268 256,16 7-212,269-485-331,-223 425-2116,-28 54-3342,-105 177 1602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26.8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82 8320,'2'-14'2491,"0"13"-1012,-2 9 129,1 10-481,1-1 0,1 0 0,5 18-1127,0 6 512,-5-27-442,0-1-1,0 1 0,1-1 0,1 0 1,0 0-1,2 2-69,-3-8 30,0 0 0,1 0 0,-1-1 0,1 1 0,0-1 1,1-1-1,0 1 0,0-1 0,0 0 0,0 0 0,5 2-30,-5-4 16,0 1 1,1-1-1,-1 0 0,1-1 1,0 0-1,0 0 0,0 0 0,0-1 1,0 0-1,0 0 0,0-1 0,0 0 1,0 0-1,0-1 0,0 0 1,0 0-1,0-1 0,0 1 0,0-1 1,0-1-1,0 0 0,-1 0 1,0 0-1,1 0 0,-1-1 0,0 0 1,-1-1-1,1 1 0,-1-1 1,0 0-1,0 0 0,0-1 0,-1 1 1,0-1-1,0 0 0,0 0 0,-1-1 1,1-2-17,2-6 15,-1 0 0,-1 0 0,0-1 0,-1 1 0,0-3-15,5-80-53,-6 58-87,-2 17 177,-1 17-22,1 1 0,0 0 1,0 0-1,1-1 0,-1 1 0,2-3-15,2 47 11,2-4-28,0-1 0,3-1 0,1 1 0,1-2 0,4 7 17,21 62-5173,-27-72 3125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27.56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97 126 6816,'-2'-18'2722,"1"16"-2389,1 1 0,-1-1 0,1 1 0,0-1 0,0 0 0,0 1 0,0-1 0,0 0 0,0 1 0,0-1 0,0 1 0,1-1 0,-1 0 0,0 1 0,1-1 1,0 1-1,0-2-333,3-2 263,0 0 0,0 0 0,1 0 0,-1 1 0,1-1 0,0 1 0,0 0 0,1 1 0,-1-1 0,1 1 1,4-2-264,0 1-19,1-1 1,0 1-1,0 1 1,0 0 0,0 0-1,7 1 19,-13 1 5,-1 1-1,1 0 0,-1 0 0,1 0 0,-1 1 0,1-1 0,0 1 1,-1 0-1,0 1 0,1-1 0,-1 1-4,-2-1-6,-1-1 0,1 1 0,-1 0 0,0 0 0,0 0 0,1 0 0,-1 0 0,0 0 0,0 0 0,0 0-1,0 0 1,0 1 0,0-1 0,0 0 0,-1 1 0,1-1 0,0 0 0,-1 1 0,1-1 0,-1 1 0,0-1 0,1 1 0,-1-1 0,0 1 0,0 0 0,0-1 0,0 1 0,0-1 0,0 1 0,0-1 0,-1 1 0,1-1-1,-1 1 1,0 1 6,-2 5 7,0 0-1,-1 0 0,0-1 1,-1 1-1,0-1 0,0 0 1,-5 5-7,-14 21 46,14-16 29,8-12 10,-1 0 0,1 0 0,-1-1 0,0 1-1,-1-1 1,1 0 0,-1 1 0,0-2 0,1 1-1,-2 0 1,0 0-85,7-8 67,1 1 1,-1 0-1,1-1 0,0 1 1,0 0-1,0 1 0,0-1 1,3-1-68,2 0-5,0 1 1,0 0-1,0 1 1,1 0-1,-1 0 1,1 0-1,0 1 1,-1 1-1,1 0 1,0 0-1,3 1 5,-7-1-12,1 1 1,0 0-1,-1 0 0,1 1 0,-1 0 1,0 0-1,1 0 0,-1 0 0,0 1 1,0 0-1,0 0 0,-1 0 0,1 1 0,-1 0 1,0-1-1,0 2 0,0-1 0,0 0 12,-2 1 0,1-1 0,-1 0-1,1 1 1,-1 0-1,-1-1 1,1 1-1,-1 0 1,0 0-1,0 0 1,0 0-1,0 0 1,-1 0 0,0 0-1,0 0 1,-1 0-1,1 0 1,-1 0 0,-1 5 26,0 0 0,-1 0 0,0 0 1,-1-1-1,1 1 0,-2-1 0,-4 7-26,2-5 29,-1-1 0,0 0 0,0 0-1,-1-1 1,0 0 0,-1 0-1,0-1 1,-1-1 0,1 0-1,-1 0 1,-1-1 0,-9 4-29,-1-1-199,-1-1 0,0 0 1,0-2-1,0-1 0,-1-1 0,-12 0 199,-39 0-4421,43-4 2251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46.2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56 53 5568,'0'-1'95,"0"-3"389,0-1 0,0 1 0,-1 0 0,1-1 0,-1 1 0,-1-3-484,2 6 157,-1 0 0,1 0-1,-1 0 1,1 0 0,-1 0 0,0 0 0,1 0-1,-1 0 1,0 0 0,1 0 0,-1 1 0,0-1-1,0 0 1,0 0 0,0 1 0,0-1 0,0 1-1,0-1 1,0 1 0,0-1 0,0 1 0,0 0-1,0-1 1,0 1 0,0 0 0,0 0 0,-1 0-1,1 0 1,-1 0-157,2 0 37,-1 0 0,0 0 0,0 0 0,1 0 0,-1 1 0,0-1 0,1 0 0,-1 0 0,0 1 0,1-1 0,-1 0 0,1 1 0,-1-1 0,0 1 0,1-1 0,-1 0 0,1 1 0,-1 0 0,1-1 0,0 1 0,-1-1 0,1 1-37,-8 18 526,7-11-313,0 1 0,0 0 0,1 6-213,1 25 443,1 1 0,2-1 1,2 0-1,11 36-443,-10-49 71,1-1 1,2-1-1,0 1 0,2-2 0,1 0 1,1 0-1,12 16-71,-20-33 25,0 1-1,0-1 1,1 0 0,0 0 0,0-1-1,0 0 1,1 0 0,0-1 0,8 4-25,-13-7 14,0-1 0,1 0 0,-1 1 1,1-1-1,0-1 0,-1 1 0,1 0 0,0-1 0,-1 0 1,1 0-1,0 0 0,-1 0 0,1-1 0,0 1 1,-1-1-1,1 0 0,0 0 0,-1 0 0,1-1 1,-1 1-1,0-1 0,0 0 0,1 0 0,-1 0 1,0 0-1,1-1-14,3-4 45,0 1 0,-1-2 0,1 1 0,-1-1 0,-1 0 0,1 0 0,-1 0 0,-1-1 0,0 0 0,0 0 1,0 0-1,1-9-45,4-17-84,-2 0 1,2-35 83,-9 67-12,5-38 324,-2 1 0,-2-1 0,-1 0 0,-3-3-312,1 35 50,-2 12-129,0 14-36,2 6 144,2 0 0,1 0-1,0 0 1,5 21-29,5 12-445,9 25 445,-7-39-1243,4 1 352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46.6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32 8384,'7'-26'2704,"-5"20"-1638,-2 6-554,0 0-117,0 4 778,2 4-821,0 0 0,-1 0-1,-1-1 1,1 1 0,-1 0 0,0 0-1,-1 2-351,0 12 381,0 6 29,-2 0 1,-3 15-411,-1 6 357,6-44-282,1-1-1,0 1 0,0-1 1,0 0-1,0 1 0,1-1 1,0 1-1,0-1 0,0 0 0,2 4-74,-3-6 17,1-1 0,0 1 0,0-1-1,0 1 1,0-1 0,0 1 0,0-1-1,1 0 1,-1 1 0,0-1-1,1 0 1,-1 0 0,1 0 0,-1 0-1,1 0 1,0 0 0,-1-1 0,1 1-1,0 0 1,0-1 0,-1 1-1,1-1 1,0 0 0,0 0 0,0 1-1,-1-1 1,2-1-17,15 0-193,-1-1 1,1-1-1,0-1 0,-1-1 0,0 0 1,5-3 192,-20 7-60,28-8-671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47.04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11 8800,'-4'-10'3264,"4"10"-2528,0 7-224,0-4 928,4 9-896,-4 9 480,5 1-577,-1 14-127,5-1-192,-5 8-160,5-4 0,-4 13-384,4-6 192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47.45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285 32 10304,'7'-26'3317,"-7"26"-3283,0 0 1,0-1-1,0 1 1,0 0-1,0 0 1,1 0-1,-1 0 0,0 0 1,0 0-1,0-1 1,0 1-1,0 0 1,0 0-1,0 0 1,0 0-1,0 0 1,0-1-1,0 1 0,0 0 1,0 0-1,0 0 1,0 0-1,0 0 1,0-1-1,0 1 1,-1 0-1,1 0 0,0 0 1,0 0-1,0 0 1,0 0-1,0-1 1,0 1-1,0 0 1,0 0-1,0 0 0,-1 0 1,1 0-1,0 0 1,0 0-1,0 0 1,0 0-1,0 0 1,0 0-1,-1-1 0,1 1 1,0 0-1,0 0 1,0 0-1,0 0 1,0 0-1,-1 0 1,1 0-1,0 0 0,0 0 1,0 0-1,0 0 1,0 0-1,-1 1 1,1-1-1,0 0 1,0 0-35,-9 3-183,9-2 299,-41 22 103,1 0 0,-52 15 608,46-21-321,40-15-422,2 0 0,-1 1 0,0-1-1,0 1 1,1 0 0,0 1 0,-1-1 0,-2 4-84,6-6 16,-1 1 1,1-1-1,0 1 1,0 0-1,-1-1 1,1 1-1,0 0 1,1 0-1,-1 0 1,0 0-1,0 0 1,1 0-1,0 0 0,-1 0 1,1 0-1,0 0 1,0 0-1,0 0 1,0 0-1,0 0 1,0 0-1,1 0 1,-1 0-1,1 0 0,-1 1-16,2 1 14,0 1-1,1 0 1,-1-1-1,1 1 1,0-1-1,0 0 0,0 0 1,0 0-1,1 0 1,0-1-1,0 1-13,9 6 71,0-1-1,12 7-70,-7-5 53,3 1 8,1-1 0,1-1 1,0-2-1,0 0 0,0-1 1,19 2-62,16 1-369,-34-7-2284,0 1 0,0 2 2653,-14-1-5237,-5 1 1568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47.7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 9152,'1'0'256,"-1"-1"0,1 1 0,-1-1 1,0 1-1,1-1 0,-1 1 0,1 0 0,-1-1 1,1 1-1,0 0 0,-1 0 0,1-1 0,-1 1 1,1 0-1,0 0 0,-1 0 0,1 0 0,-1-1 1,1 1-1,0 0 0,-1 0 0,1 0 0,-1 1 1,1-1-1,0 0 0,-1 0-256,22 1 1760,58 15 201,-52-10-1806,-1-1 0,1-1 0,0-1 0,19-1-155,10-7-719,-2 0-1869,-18 6-2473,-11 3 1659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48.80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 97 5312,'-2'-9'761,"1"5"-437,0-1 0,0 1 0,1-1 0,-1 0 0,1 0 0,0 1 0,1-2-324,-1-10 2819,-1 14-2478,1 0 1,0 1-1,0-1 1,0 0-1,0 0 1,0 0-1,0 0 1,0 0-1,1 0 1,-1 0-1,1 1 1,-1-1-1,1 0 1,0 0-1,0 1 0,0-2-341,-1 3 26,0 0-1,1 0 1,-1 0-1,0 0 1,0 0-1,1-1 0,-1 1 1,0 0-1,1 0 1,-1 0-1,0 0 0,1 0 1,-1 0-1,0 0 1,1 0-1,-1 0 0,0 0 1,0 0-1,1 0 1,-1 0-1,0 0 0,1 0 1,-1 1-1,0-1 1,1 0-1,-1 0 1,0 0-1,0 0 0,1 0 1,-1 1-1,0-1 1,0 0-1,1 0 0,-1 1 1,0-1-1,0 0 1,0 0-1,0 1 0,1-1 1,-1 0-1,0 0 1,0 1-1,0-1 1,0 0-1,0 1 0,0-1-25,6 17 559,-3 16-143,-1-1-1,-2 13-415,1 35 167,3-37-175,1-1 1,8 26 7,-9-51 49,1-1 0,0 1 0,1-1 1,1-1-1,1 1 0,0-1 0,1-1 0,0 1-49,-4-10 26,-1 1 0,1-1-1,0 0 1,0-1-1,0 1 1,1-1-1,-1 0 1,1 0 0,2 0-26,-5-2 7,0-1 0,-1 0 0,1 1 0,0-1 0,0 0 0,0-1-1,0 1 1,0 0 0,0-1 0,0 0 0,0 0 0,0 0 0,0 0 0,0 0 0,0 0 0,0-1 0,0 0 0,0 1 0,0-1 0,0 0 0,-1-1 0,3 0-7,-1 0 15,-1-1-1,1 0 1,0 1 0,-1-2-1,0 1 1,0 0-1,0-1 1,0 1-1,-1-1 1,1 0 0,-1 1-1,0-1 1,2-4-15,0-3 11,-1 0 0,0 0 0,-1 0 1,0-1-1,0-4-11,4-68 95,-5-64-95,-1 89-58,0-68 362,2 157-191,1 0 0,1-1 0,7 23-113,-4-18-19,10 34-190,24 62 209,-16-55-1215,-11-32-1334,3-6 736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49.1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5 233 9728,'-1'-3'764,"-1"-3"1934,1 10-1147,1-3-810,0-1-229,8 3 859,-7-3-1301,1 0 1,-1 0 0,1-1 0,-1 1-1,1 0 1,-1-1 0,1 1-1,-1-1 1,1 0 0,-1 1-1,0-1 1,1 0 0,-1 0-1,0 0 1,0 0 0,1 0-1,-1 0 1,0 0 0,0 0 0,0 0-1,0-1 1,-1 1 0,1 0-1,0-1 1,0 1 0,-1-1-1,1 1 1,-1-1 0,1 1-1,-1-1 1,0 0-71,2-7 184,0-1-1,-1 1 1,-1-1 0,0-8-184,0 14 39,0-19-8,1 1-1,1-1 1,1 1 0,4-18-31,-6 39 1,-1 1 0,0-1 0,0 0 0,0 1 0,0-1 0,0 1 0,0-1 0,1 1 0,-1-1 0,0 1 1,1-1-1,-1 1 0,0-1 0,1 1 0,-1 0 0,0-1 0,1 1 0,-1-1 0,1 1 0,-1 0 0,0-1 0,1 1-1,-1 0 1,1 0-1,-1 0 0,0 1 0,1-1 0,-1 0 1,0 0-1,1 0 0,-1 0 0,0 1 1,1-1-1,-1 0 0,0 0 0,1 1 0,-1-1 1,0 0-1,0 1 0,1-1 0,-1 0 1,0 1-1,0-1 0,0 0 0,0 1 0,1-1 0,10 31-1,-9-22 11,9 22-278,-1 1-1,-2 1 1,3 27 268,-6-26-614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49.4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14 134 10624,'-13'-19'3936,"13"19"-3040,0-7-256,0-2 831,9 9-927,4-8 0,8 1-352,10-9-192,0 8-32,14-11-320,-2 7 192,6-4-2623,-1 4 1535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4.1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432 45 6560,'39'-30'3584,"-34"26"-2328,-5 4-1211,0 0 1,0 0-1,1 0 0,-1 0 0,0 0 0,0 0 0,0 0 1,1 0-1,-1 0 0,0-1 0,0 1 0,0 0 0,0 0 1,1 0-1,-1 0 0,0 0 0,0-1 0,0 1 0,0 0 0,0 0 1,0 0-1,0-1 0,0 1 0,1 0 0,-1 0 0,0 0 1,0-1-1,0 1 0,0 0 0,0 0 0,0 0 0,0-1 1,0 1-1,0 0 0,0 0 0,0 0 0,0-1 0,0 1 0,-1 0 1,1 0-1,0 0 0,0-1 0,0 1 0,0 0 0,0 0 1,0 0-1,0 0 0,0-1 0,-1 1 0,1 0 0,0 0 1,0 0-1,0 0 0,0 0 0,-1-1 0,1 1 0,0 0 0,0 0 1,0 0-1,-1 0 0,1 0 0,0 0 0,0 0 0,0 0 1,-1 0-46,-2-1 88,1 1 0,-1 0 0,0-1 1,0 1-1,1 0 0,-1 0 0,0 1 0,0-1 1,0 1-1,1-1 0,-1 1-88,-53 17 387,3-2-128,26-11-218,1-1 1,-1-1-1,0-2 1,0 0 0,-22-4-42,36 2 102,2 0-81,-1 0 1,1 1 0,0 0-1,-6 2-21,15-2-1,-1 0-1,0 1 0,0 0 1,1 0-1,-1-1 0,0 1 0,1 1 1,-1-1-1,1 0 0,-1 1 1,1-1-1,0 1 0,0 0 0,0 0 1,0 0-1,0 0 0,0 0 1,0 0-1,0 0 0,0 1 2,-2 5-26,0 0 0,1 0 0,0 1 0,0-1 0,1 1 0,0-1 0,0 1 0,1 0 0,0 0 0,1 4 26,1 16 145,0-1 0,5 19-145,-6-46 2,5 55 404,-2 57-406,-3-63 474,2 1 1,7 35-475,-9-84 16,0-1 1,1 1-1,-1-1 1,0 0-1,1 1 0,0-1 1,-1 1-1,1-1 1,0 0-1,-1 0 1,1 1-1,0-1 0,0 0 1,0 0-1,0 0 1,0 0-1,0 0 1,1 0-1,-1 0 0,1 0-16,0 0 18,1 0 0,-1 0 0,0 0-1,1-1 1,-1 1 0,1-1-1,-1 1 1,1-1 0,-1 0 0,1 0-1,1 0-17,7-2 64,0 0 0,0 0 0,-1-1 0,1 0-1,1-2-63,57-22 29,39-24-29,-21 9-770,-62 31-1006,-2 3 502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49.83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24 9888,'5'-9'3648,"-5"9"-2816,18 0-256,-5 0 480,-1 0-704,15 0 63,8 4-255,5-4-32,5 5-64,2-5-128,-2 0 32,-5-5-192,-2 1 128,-6-4-2207,-6 1 1247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50.1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0 10464,'-9'0'3872,"9"0"-3008,0 17-224,0-6 767,9 6-895,-5 5 64,9 11-352,1 10-64,2 0-96,-3 3-320,1 1 128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50.5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77 9632,'0'-23'3246,"0"22"-2087,0 3 62,0 14 1254,2 12-1416,1 0 1,5 23-1060,-3-23 131,0-4-29,0 0-1,1 0 1,2-1-1,0 0 1,8 14-102,-11-27 28,1 1 1,0-1-1,0 0 0,1-1 1,0 1-1,1-1 1,0-1-1,0 0 0,1 0 1,0 0-1,1-1 0,7 5-28,-11-10 10,-1 1 0,0-1 0,1 0 0,-1 0 0,1 0-1,3 0-9,-6-1 5,0-1-1,0 0 0,-1 0 0,1 0 1,0 0-1,0 0 0,0 0 0,0-1 1,0 0-1,-1 1 0,1-1 0,0 0 1,-1 0-1,1-1 0,0 1-4,2-2 7,0-1-1,0 0 0,0 0 1,0 0-1,0-1 1,-1 1-1,0-1 1,0 0-1,0-1 1,-1 1-1,0 0 1,0-1-1,0 0 1,1-4-7,3-12 46,-1 0 0,0 0 0,0-13-46,0 6 27,34-215 453,-33 211 83,-3 27-375,-2 21-112,-2 50-7,3 0 0,4 1-69,2 3-80,9 65-2040,-10-45-5749,-4-49 4243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51.04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16 209 8320,'-7'-7'1794,"7"7"-1581,-1-1 0,0 1 0,1-1 0,-1 1 0,1-1 0,-1 1 0,1-1 0,-1 1 0,1-1 0,-1 0-1,1 1 1,0-1 0,-1 0 0,1 1 0,0-1 0,0 0 0,-1 1 0,1-1 0,0 0 0,0 0 0,0 1 0,0-1 0,0 0 0,0 0 0,0 1 0,0-1 0,0 0 0,0 1 0,1-1 0,-1 0 0,0 0 0,0 1 0,1-1 0,-1 0-1,1 0-212,11-19 499,1 1 0,2 0-1,0 0 1,11-10-499,-18 21 132,0 1 0,1-1 0,0 2 0,0-1-1,0 1 1,1 0 0,0 1 0,0 1 0,0-1 0,1 1 0,0 1-132,-7 2-8,0 0 1,0 1-1,-1-1 1,1 1-1,0 0 1,0 1-1,0-1 1,0 1-1,0-1 0,0 1 1,-1 0-1,1 0 1,0 1-1,-1-1 1,1 1-1,-1 0 1,1 0-1,-1 0 1,0 0-1,0 1 1,0-1-1,0 1 1,0 0-1,-1-1 1,1 1-1,-1 1 1,0-1-1,0 0 1,0 1-1,0-1 1,0 1-1,-1-1 0,0 1 1,0 0-1,0-1 1,0 1-1,0 0 1,-1 0-1,1 0 8,-1 6 2,0-1-1,-1 0 0,0 0 0,0 0 0,-1 0 0,0 0 0,-1 0 1,0 0-1,0 0 0,-1-1 0,0 0 0,0 1 0,-1-1 1,0-1-1,-4 5-1,-12 14 135,-1-1 0,-2-2 0,-17 15-135,21-20 127,12-11-85,4-4 67,0 0 0,0 0 1,0 0-1,1 1 1,-3 3-110,6-7 19,0 0-1,-1 1 1,1-1 0,0 1 0,0-1 0,0 0-1,-1 1 1,1-1 0,0 1 0,0-1-1,0 1 1,0-1 0,0 0 0,0 1 0,0-1-1,0 1 1,0-1 0,0 1 0,0-1-1,0 1 1,0-1 0,0 0 0,1 1-19,-1 0 27,1 0-1,-1-1 1,1 1 0,0-1 0,-1 1 0,1-1 0,0 1-1,-1-1 1,1 1 0,0-1 0,0 0 0,-1 1 0,1-1-1,0 0 1,0 0 0,0 0 0,0 0 0,-1 1-27,12 0 88,0 1 1,0-2-1,0 1 1,0-2 0,0 0-89,62-7-1,-59 6-9,62-11-750,0-3 0,2-4 760,-24 7-886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51.8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0 110 8128,'4'-7'2849,"6"-5"1752,3-1-2730,-10 10-1589,1-1 0,0 1 0,-1 0-1,1 1 1,3-3-282,2 1 130,1-1-1,0 2 0,-1-1 1,1 2-1,0-1 1,0 1-1,1 0 1,0 1-130,26-1-38,24 1 38,-2 1-81,-28-1-767,0-1 0,0-1 0,30-8 848,-45 7-1032,-13 4 331,0-1 0,0 1-1,1-1 1,-1 0 0,0 0 0,0 0-1,0-1 702,0 1-2170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52.26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6 7712,'-5'-5'3944,"5"5"-1202,6 18-602,-1 13-1563,-1 1 1,-2 0-1,-1 0 0,-1 2-577,-8 72 382,2-45-225,3 59-157,12 29-124,-4-100-2404,3 1-3486,-4-26 2462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12.11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127 52 8224,'0'-29'2645,"0"28"-2528,0 0 1,0 0-1,0 0 0,0 0 1,0 0-1,-1 0 1,1 0-1,0 0 0,-1 0 1,1 1-1,-1-1 0,1 0 1,-1 0-1,1 0 0,-1 1 1,1-1-1,-1 0 0,0 0 1,1 1-1,-1-1 1,0 1-1,0-1 0,0 1 1,1-1-1,-1 1 0,0-1 1,0 1-1,0 0 0,0-1 1,0 1-118,1 0 79,-1 0 23,1 0 0,-1 0 0,1-1 0,-1 1 0,0 0 0,0 0 1,1 0-1,-1 0 0,0 0 0,1 0 0,-1 0 0,0 1 0,1-1 0,-1 0 0,0 0 0,1 0 0,-1 1 0,1-1 1,-1 0-1,0 1 0,1-1 0,-1 0 0,0 1-102,-11 14 948,5-2-585,0 0 1,1 0-1,0 1 0,1-1 1,-2 11-364,-16 76 590,20-85-475,-3 19-33,0 0 0,3 0-1,1 1 1,1-1 0,2 0-1,3 13-81,-2-29-55,1 0 0,1 0 0,0 0 0,2-1 0,0 1 0,0-1 0,2-1 0,0 0 0,1 0 0,1 0 0,0-1 0,10 11 55,-12-19-663,-1 1 0,1-1-1,4 3 664,24 15-1456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12.8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79 36 9216,'-1'-3'396,"-7"-27"4162,8 30-4491,-1-1 0,1 1-1,0 0 1,0 0-1,0 0 1,0 0 0,0 0-1,0-1 1,-1 1 0,1 0-1,0 0 1,0 0 0,0 0-1,0 0 1,0 0 0,-1 0-1,1 0 1,0 0 0,0 0-1,0 0 1,-1 0-1,1 0 1,0 0 0,0 0-1,0 0 1,0 0 0,-1 0-1,1 0 1,0 0 0,0 0-1,0 0 1,0 0 0,-1 0-1,1 0 1,0 0 0,0 0-1,0 0 1,0 0-1,-1 0-66,-7 8 1188,-8 12-362,11-11-688,0 0-1,0 0 0,1 0 0,0 0 0,0 1 0,1 0 0,1 0 0,0 0 0,0 0 1,1 0-1,0 0 0,0 1 0,2 6-137,-1-10 14,1-1-1,0 1 1,0-1-1,1 1 1,0-1 0,0 0-1,0 0 1,1 0 0,0 0-1,0 0 1,1-1 0,-1 1-1,1-1 1,0 0 0,1 0-1,-1 0 1,1-1 0,0 1-1,0-1 1,1 0 0,3 1-14,-2 0 6,1-1 0,0-1 0,0 1 0,0-2 0,0 1-1,1-1 1,1 0-6,-6-1 5,-1 0 0,1-1-1,-1 0 1,1 0-1,-1 0 1,1 0-1,-1 0 1,1-1-1,-1 1 1,1-1-1,-1 0 1,0 0-1,1-1 1,-1 1 0,0 0-1,0-1 1,0 0-1,0 0 1,2-1-5,0-3 20,0 1 0,-1-1 0,1 0 0,-1 0 0,0 0 1,-1-1-1,0 1 0,0-1 0,2-7-20,4-14-15,5-24 15,-11 37 31,15-64 342,-13 68-202,-4 11-169,-1 0-1,0 0 1,0 0 0,0 0 0,0 0 0,1 0 0,-1 0 0,0 0-1,0 0 1,0 0 0,0 0 0,1 0 0,-1 0 0,0 0-1,0 0 1,0 0 0,0 0 0,1 0 0,-1 1 0,0-1 0,0 0-1,0 0 1,0 0 0,0 0 0,0 0 0,0 0 0,0 1 0,1-1-1,-1 0 1,0 0 0,0 0 0,0 0 0,0 1 0,0-1-1,0 0 1,0 0-2,6 25-23,-5-19 12,28 108-53,22 53 64,-36-117 45,-3 1 0,-2 0-1,-2 1 1,-3 0 0,-1 8-45,-4-44 21,0 0 1,0 0-1,-2 0 1,0 0-1,-1-1 1,0 1-1,-2 1-21,3-11 3,0 0 0,0 0 0,-1-1 0,0 1 0,0-1 0,-1 0 0,0 1 0,-3 2-3,4-5 11,1 0-1,-1 0 1,-1-1 0,1 0 0,0 1 0,-1-1 0,1-1-1,-1 1 1,1 0 0,-1-1 0,0 0 0,0 1 0,1-2-1,-2 1-10,0 0 25,0 0 0,0-1-1,0 0 1,0 0 0,0 0-1,0-1 1,0 0 0,0 0-1,0 0 1,1 0-1,-1-1 1,0 0 0,1 0-1,-1 0 1,1 0 0,0-1-1,0 0 1,0 0 0,0 0-1,0 0 1,1 0 0,-1-1-1,1 0 1,0 0 0,0 0-1,0 0 1,1 0-1,-1 0 1,1-1 0,0 1-1,0-1 1,1 0 0,-1 1-1,1-1 1,0 0 0,0 0-1,1-2-24,-1-13-16,2 0-1,0 1 1,1-1-1,1 1 1,1-1-1,0 1 1,2 0-1,0 0 1,1 1-1,1 0 1,3-5 16,30-55-1637,-21 45 719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13.24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54 10464,'12'-29'3370,"-12"28"-3317,0 1 0,0-1 1,0 1-1,0 0 0,0-1 0,0 1 0,1-1 0,-1 1 0,0 0 0,0-1 1,1 1-1,-1 0 0,0-1 0,0 1 0,1 0 0,-1-1 0,0 1 0,1 0 0,-1-1 1,1 1-1,-1 0 0,0 0 0,1 0 0,-1 0 0,1-1-53,2 0 3,1-1 251,1-1 0,-1 1 0,1 1 0,0-1 0,-1 1 0,1 0 0,0 0 0,0 0 0,0 1 0,0-1 0,0 1 0,3 1-254,9 1 194,0 1 1,1 1-1,-1 0 0,-1 1 1,1 1-1,-1 1 1,0 0-1,-1 2 1,1-1-1,-1 2 0,0 0-194,1 3 132,-1 1 0,0 1 0,-1 0 0,-1 1 0,-1 0-1,0 1 1,-1 0 0,0 1 0,-2 0 0,0 0 0,6 20-132,-10-23-9,0 1 0,-1 0 0,-1 0 0,0 0 0,-1 0 0,-1 0 1,-1 0-1,0 1 0,-1-1 0,-1 0 0,0 0 0,-1 0 0,-1 0 1,0 0-1,-4 6 9,0-3-787,-1-2 0,-6 8 787,-19 31-1152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13.7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57 9376,'0'-8'1020,"0"6"-704,-1 1 0,1 0 0,0-1 0,0 1 0,0-1 0,0 1 0,0-1 0,0 1 0,1-1 0,-1 1 1,0-1-1,1 1 0,-1-1 0,1 1 0,0 0 0,-1-1 0,1 1 0,0 0 0,0-1 0,0 1 0,0 0 0,0 0 0,0 0 0,0 0 0,0 0 0,0 0-316,3-1 154,-1 0 1,1 1-1,-1-1 0,1 1 1,0 0-1,-1 0 1,1 0-1,0 0 1,0 1-1,2-1-154,43 2 607,-22 0-604,86-1-2040,-94 1-288,-1 5 704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4.4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58 9056,'-9'-19'3360,"9"19"-2624,14-17-192,-10 10 544,10 7-704,2-8-160,11 8-128,-1-4-32,6 4-32,-6-3-640,5 6 320,-5-3-4672,0 7 2720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14.14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63 11232,'-8'-8'4128,"8"8"-3200,8-9-257,-3 6 65,8 3-544,9-9 64,10 6-160,3-8 0,4 6-32,-4-7-960,1 9 480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14.9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65 89 7456,'-11'-10'2421,"10"10"-2298,0 0 1,1-1-1,-1 1 0,0 0 0,0 0 1,0 0-1,0 0 0,0 0 1,0 0-1,0 0 0,0 0 0,0 1 1,0-1-1,1 0 0,-1 0 0,0 1 1,0-1-1,0 1 0,0-1 1,1 1-1,-1-1 0,0 1 0,1-1 1,-1 1-1,0 0 0,0 0-123,-4 10 462,0 1 0,1-1-1,0 1 1,0 0-1,2 0 1,-1 1 0,2-1-1,0 1 1,0-1-1,1 1 1,1 9-462,1-4 86,0 0 0,1 0 0,1 0 0,1-1 0,0 0 0,2 1 0,7 14-86,-11-26 1,1 0 1,0 0-1,0 0 0,0 0 0,1-1 1,0 1-1,0-1 0,0 0 0,1-1 1,-1 1-1,3 0-1,-6-4 6,1 1 1,0-1 0,-1 1-1,1-1 1,0 0 0,0 0-1,0 0 1,0 0 0,0-1-1,0 1 1,0-1 0,1 1-1,-1-1 1,0 0 0,0-1-1,0 1 1,0 0 0,0-1-1,0 0 1,0 0-1,0 0 1,0 0 0,0 0-1,0 0 1,-1-1 0,4-1-7,1-3 17,0 0 1,0 0 0,-1-1-1,1 0 1,-2 0-1,1-1 1,-1 1 0,0-1-1,0 0 1,-1-1-1,2-4-17,4-13 50,0-1-1,-2-1 0,0-6-49,5-27 13,-4-1 1,0-23-14,-8 76 27,0 7 17,-1-1-1,1 1 0,-1-1 1,0 1-1,0-1 0,0 1 1,0-1-1,0 1 1,0-1-1,-1 1 0,1-1 1,-1 1-1,0-1 0,0 0-43,-2 21 208,-2 12 193,2-11-271,1 0 0,0 0 0,2 0 0,0 0 0,1 2-130,2 4 91,1 0-1,2-1 1,0 1 0,3 3-91,-3-12-447,0-1 0,1 0-1,1-1 1,0 1 0,1-1 0,10 11 447,7 3-1451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15.5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32 193 6816,'0'-4'981,"1"0"0,0 0 0,0 0 0,0 0 0,1 0 0,-1 0 0,1 0 0,0 0 0,1-1-981,9-22 2642,-8 16-2284,0 1-1,1 0 0,0 1 0,1-1 0,0 1 0,4-5-357,-7 9 7,1 1 1,0-1-1,0 1 0,1 0 0,-1 0 0,1 0 0,0 0 0,0 1 0,0 0 0,1 0 0,-1 1 0,1-1 0,-1 1-7,-3 2-4,0-1 0,0 1 0,0 0 0,0 0 0,-1 0 0,1 0 0,0 0 0,0 0 0,0 1 0,0-1-1,-1 0 1,1 1 0,0 0 0,0-1 0,-1 1 0,1 0 0,0 0 0,-1 0 0,1 0 0,-1 0 0,1 0 0,-1 1 0,0-1 0,1 0 0,-1 1 0,0-1 0,0 1 0,0-1 0,0 1-1,0 0 1,0 0 4,2 3 14,-1 0 0,0 0-1,0 1 1,0-1 0,-1 1-1,1-1 1,-1 1-1,0-1 1,-1 1 0,0 0-14,0 9 17,-2-1 0,0 1-1,-1-1 1,0 0 0,-1 0 0,-4 9-17,-9 22 507,-10 12-507,21-46 117,3-3 251,12-7-256,17-6-57,1 1 1,-1 2-1,1 1 0,7 1-55,-26 0 38,0 1 0,0 0 0,1 1 0,-1-1 0,0 1 0,0 1-1,-1 0 1,1 0 0,-1 0 0,1 1 0,-1 0 0,0 1 0,0 0-1,-1 0 1,6 5-38,-11-9 21,1 0-1,-1 1 0,0-1 0,1 1 1,-1-1-1,0 1 0,0 0 0,0-1 1,0 1-1,0 0 0,-1 0 0,1-1 1,-1 1-1,1 0 0,-1 0 0,1 0 1,-1 0-1,0 0 0,0 0 0,0 0 1,0 0-21,-1 1 26,1-1 0,-1 1 0,0-1 0,0 0 0,0 1 0,-1-1 0,1 0 0,0 0 0,-1 0 0,0 0 0,1 0 0,-1 0 0,0 0 0,0 0-26,-9 6 56,1 0 0,-1-1-1,-1 0 1,1-1 0,-8 3-56,14-7-18,-34 16 112,-41 12-94,64-25-295,-1 0 0,0-1 0,0-1 1,0-1-1,-1-1 0,-1 0 295,-55-4-4832,41-1 2481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29.5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30 223 5152,'-26'-42'2810,"26"40"-2573,-1 0 0,0-1 0,1 1 0,-1 0 0,1 0 0,-1 0 0,1-1 0,0 1 0,0 0 0,0 0 0,1-1 0,-1 1 0,0 0 0,1 0 0,-1-1 0,1 1 0,0 0 0,0 0 0,0 0-237,3-7 651,1 1-1,0-1 1,6-7-651,0 2 308,-2-1-86,-2 4-60,0 0-1,7-8-161,-12 17-5,0 0-1,0 0 1,0 0 0,0 0-1,0 0 1,0 1-1,1-1 1,-1 0-1,1 1 1,-1 0 0,1 0-1,-1 0 1,1 0-1,0 0 1,0 0 5,-2 1-5,0 0 1,-1 0-1,1 0 0,0 0 1,0 0-1,0 0 1,-1 0-1,1 0 0,0 0 1,0 0-1,-1 1 1,1-1-1,0 0 1,-1 1-1,1-1 0,0 0 1,-1 1-1,1-1 1,0 1-1,-1-1 0,1 1 1,-1-1-1,1 1 5,0 0-13,0 1 0,0-1 0,0 1 1,-1-1-1,1 1 0,0-1 0,-1 1 0,1-1 0,-1 1 0,0 0 0,0 0 13,1 6-53,0 0-1,-1 0 1,-1 0-1,0 3 54,1-5-7,-6 68 116,-5 93 560,11-133-515,1 0 1,2 1 0,6 27-155,-7-55 45,-1 0 0,1 0 1,1 0-1,-1 0 0,1 0 0,1 0 0,-1-1 0,1 0 0,0 1 1,0-2-1,1 1 0,2 3-45,-3-6 43,-1 0 1,1 0-1,0 0 0,0 0 0,0-1 1,0 0-1,0 0 0,1 0 1,-1 0-1,1 0 0,-1-1 1,1 0-1,-1 0 0,1 0 1,0-1-1,0 1 0,-1-1 1,1 0-1,0-1 0,0 1-43,2-2 11,0 1 0,0-1-1,0 0 1,0-1 0,-1 0-1,1 0 1,-1 0 0,1-1-1,-1 1 1,0-2 0,-1 1 0,1-1-1,-1 0 1,0 0 0,0 0-1,0-1 1,2-4-11,6-9 20,-1 0 0,0-1 1,-2 0-1,-1-1 0,0 0-20,11-35-9,-2-1 0,-3-1 0,-1-6 9,-11 51 32,-1 1 0,-1-1 0,0-3-32,-11 35 75,6-8-60,0-1-1,1 1 1,1 0 0,-1 0-1,2 0 1,0 0 0,0 0 0,1 1-1,0-1 1,1 0 0,0 0 0,1 0-1,3 11-14,0-1 6,2-1-1,0 0 1,1-1-1,1 0 0,1 0 1,0-1-1,4 3-5,7 8-75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29.9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1 6144,'4'74'6773,"-4"-59"-6333,1 1 0,-2 0-1,0 0 1,-1-1 0,-1 2-440,0 3 532,1 0 1,0 9-533,2-26 86,0-1-1,0 1 1,0 0 0,1 0-1,-1 0 1,1-1 0,-1 1 0,1 0-1,0-1 1,0 1 0,1-1-1,-1 1 1,0-1 0,2 2-86,-2-2 41,1-1 1,0 1 0,0 0 0,0-1-1,0 0 1,0 1 0,0-1 0,0 0-1,0 0 1,0 0 0,0-1-1,1 1 1,-1 0 0,0-1 0,1 1-1,-1-1 1,2 0-42,33 1 99,0-1 0,31-5-99,-2 0-59,-24 0-1223,5 0-4497,-24 8 2611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30.2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 20 8384,'-13'-19'3104,"13"19"-2400,0 7-224,0-2 960,0 2-896,0 8 544,4 6-608,0 1-129,1 6-223,-5-1-96,0 6 0,0 1-32,0 6 0,0 3-703,0-5 383,0 2-4320,4-1 2560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30.6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1 134 8640,'0'-12'3200,"0"12"-2496,4-7-192,-4-1 800,4 8-832,5-9 288,5 6-448,4-8 160,7-1-257,10-5-63,1 5-96,4-2 32,-4 6-64,-2-4-863,1 8 447,-12-1-4288,-1 10 2592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30.9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63 10048,'-9'-7'3712,"9"7"-2880,9 3-224,-5-6 384,9 3-673,10-5 129,3 1-256,9-4 32,5 4-128,4-6-544,-4 5 224,-1-7-4127,-4 5 2399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1:52.3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570 169 4320,'-4'-10'4569,"-10"1"-3588,4 3 13,10 6-977,-1 0 1,1-1 0,0 0-1,0 1 1,-1-1 0,1 1-1,0-1 1,0 1 0,-1-1-1,1 0 1,0 1 0,0-1-1,0 1 1,0-1 0,0 0 0,0 1-1,0-1 1,0 1 0,0-1-1,0 0 1,1 1 0,-1-1-1,0 1 1,0-1 0,0 0-1,1 1 1,-1-1 0,0 1-1,1-1-17,-1 0 17,1-1 0,0 1 0,-1 0 0,0-1-1,1 1 1,-1-1 0,0 1 0,0-1 0,1 1-1,-1-1 1,-1 1 0,1-1 0,0 0 0,0 1-1,0 0 1,-1-1 0,1 1 0,-1-1 0,0 0-17,-38-39 981,36 37-926,1 1-31,-1-1 1,1 1-1,-1-1 0,0 1 0,0 0 0,0 0 0,0 0 0,-1 0 0,1 0 0,-1 1 0,0 0 0,0 0 0,0 0 0,0 0 0,-2 0-24,-1-1-17,5 2 10,0 0 0,0 0 1,0 1-1,0-1 0,-1 1 1,1-1-1,0 1 0,0 0 1,-1 0-1,1 0 0,0 0 7,-5 1 28,0 0-1,1 1 1,0-1-1,-1 1 1,1 0 0,0 1-1,0 0 1,0 0-1,0 0 1,1 0-1,-1 1 1,-2 2-28,-43 34 343,-43 44-343,69-59 142,1 2 0,2 0 1,1 1-1,-7 14-142,10-14 171,2 2-1,-7 18-170,22-46 0,0 0 1,0 0-1,0 0 0,0 0 0,0 0 1,1 0-1,-1 0 0,1 1 0,0-1 1,-1 0-1,1 0 0,0 1 0,0-1 0,0 0 1,1 0-1,-1 1 0,0-1 0,1 0 1,0 0-1,-1 0 0,1 0 0,0 1 0,1 1 1,2 9 3,-4-11 3,1 1 1,-1-1 0,1 0 0,0 1 0,0-1 0,0 0-1,0 1 1,0-1 0,1 0 0,-1 0 0,1 0-1,-1 0 1,1 0 0,0-1 0,0 1 0,0 0-1,0-1 1,0 1 0,0-1 0,0 0 0,0 0 0,2 1-8,2 1 26,0-1 0,1 0 1,-1 0-1,1 0 0,-1-1 1,1 0-1,0 0 0,-1-1 1,1 1-1,6-2-26,-2 0 13,0 0 0,0-1 0,-1 0 0,1 0 0,0-1 0,7-4-13,21-11 176,35-21-176,-60 31 33,-1-1 0,0 0 0,-1-1 0,0 0 0,10-11-33,-2-4 11,-15 20 0,-1 0 1,1-1 0,-1 0-1,0 0 1,0 0-1,0-1 1,-1 1-1,2-7-11,-2 3-10,-1 1 0,0-1 0,-1 1 0,0-1 0,0 0 0,-1-6 10,0-68 64,-1 83-153,0 3 58,-4 12 71,-4 19-56,8-25 21,0 0 1,1 0-1,0 0 0,1 0 1,-1 0-1,2 0 1,-1-1-1,1 1 0,0 0 1,2 5-6,8 15-51,0 0 0,5 6 51,-8-17-43,67 144 33,-61-127 23,-1 2 1,-2 0-1,-1 2-13,22 111 18,-22-97-60,7 55 113,-8-47-57,-8-44 4,0 1 0,-1 0 0,-1-1 0,-1 1 0,0-1 0,-1 1 0,-1-1 0,-4 15-18,4-21-7,0-1 0,0 0 0,-1 0 0,-1 0 0,1 0 0,-2-1 0,1 0 0,-1 0 0,0 0 1,-4 3 6,-19 14 16,26-22-8,-1 0 0,0 0 1,1 0-1,-1-1 0,0 0 1,0 1-1,0-1 1,0-1-1,-1 1 0,1 0 1,-1-1-1,1 0 0,0 0 1,-1-1-9,-1 2 5,0-1 1,0 0 0,0-1-1,0 0 1,0 0-1,-1 0 1,1 0 0,0-1-1,0 0 1,0-1-1,-3 0-5,5 0 1,0 0 0,0 1 0,1-1-1,0-1 1,-1 1 0,1 0-1,0-1 1,0 1 0,0-1 0,0 0-1,0 0 1,1-1 0,0 1 0,-1 0-1,1-1 1,0 1 0,1-1 0,-2-3-1,-3-11-18,1 0 0,0 0 0,2-1 0,0 1 0,1-1 0,1 0 0,1 0 0,1-3 18,3-24-9,3 2 1,1-1 0,2 1 0,3 0-1,1 1 1,7-11 8,35-75-220,30-40 220,-31 61-546,-3 11 98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1:53.5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290 340 4800,'2'2'328,"2"3"1054,-10-4-490,1 0 257,6-2-1074,-1 1-1,1-1 1,-1 1-1,0 0 1,1-1 0,-1 1-1,0-1 1,0 1-1,1-1 1,-1 1-1,0-1 1,0 1 0,0-1-1,0 1 1,1-1-1,-1 1 1,0-1-1,0 1 1,0-1 0,0 1-1,0-1 1,0 0-75,1-40 2058,1 36-1852,-1 0-1,1-1 0,-1 1 1,0-1-1,-1 1 0,1-1 1,-1 1-1,-1-2-205,1-11 171,-1 1-1,-1 0 1,0-1 0,-2 1-1,-4-14-170,6 27 12,0-1-1,0 1 1,0 0 0,-1 0-1,1 1 1,-4-4-12,0-1 5,4 3-11,-1 1 0,0 0 0,0 0 0,0 1-1,-1-1 1,1 1 0,-1-1 0,0 1 0,0 0 0,0 0 0,0 1 0,0-1 0,-1 1 0,0 0 6,-9-6 2,5 2-4,-1 1 1,0 0-1,0 1 0,0 0 1,-4 0 1,11 3-1,0 0 1,1 1-1,-1-1 1,0 1-1,0 0 1,0 0 0,1 0-1,-1 0 1,0 1-1,0-1 1,1 1-1,-1-1 1,0 1-1,1 0 1,-1 0 0,0 0-1,1 1 1,-1-1-1,1 1 1,0-1-1,0 1 1,-1 0 0,0 1 0,-4 6 0,0-1 0,1 2 0,0-1 0,-4 9 0,7-13 0,0 2-12,-1 0 0,1 1 0,1 0 0,0 0 0,0 0 0,0 0 0,1 0 1,0 0-1,1 0 0,0 0 0,0 3 12,2 19-57,2 0-1,3 14 58,18 90 126,10 54-156,24 132 46,-54-291-49,0-6 3,-2 0 0,0 0 1,-2 11 29,-1 32-464,0-42 192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4.80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12 8064,'1'-1'3097,"2"6"-1238,6 18-723,9 28-1282,-13-35 299,0 0-1,1 0 0,1-1 0,1 0 1,0-1-1,0 1 0,2-2 1,0 1-1,2 1-152,4 3 192,0-2 0,1 0 0,1-1 0,0-1 0,1-1 0,0 0 0,3 0-192,-17-11 81,0 1 1,0-1-1,0 0 1,1-1-1,-1 1 1,0-1-1,1 0 1,-1-1-1,5 1-81,-7-1 46,0 0 0,0-1 0,0 1 0,0-1 0,-1 1 0,1-1 0,0 0-1,0 0 1,-1 0 0,1-1 0,0 1 0,-1 0 0,0-1 0,1 0 0,-1 0-1,0 1 1,0-1 0,0-1 0,1 0-46,2-4 62,0 0-1,-1 0 0,0 0 1,0-1-1,-1 1 1,0-1-1,0 0 0,-1 0 1,0 0-1,0-1 1,-1 1-1,1-5-61,-1-18-50,0 1 0,-4-25 50,1 29-18,-3-48-628,1 48 262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1:53.8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1 346 5888,'17'0'2176,"-17"0"-1664,18-17-160,-10 2 640,1 6-608,8-20 0,18 6-256,0-15-32,-3 6-32,3-20-64,8 11 32,1-11-672,0 15 352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1:54.4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216 1 5632,'-2'0'214,"0"0"1,0 0-1,0 0 0,0 0 1,0 1-1,0-1 1,0 1-1,1-1 0,-1 1 1,0 0-1,0 0 1,1 0-1,-1 0 0,1 0 1,-1 0-1,1 0 1,-2 1-215,0 2 257,0 0 0,0 0 0,0 0 0,0 0 0,-1 4-257,-5 8 808,-11 14-530,2 1-1,2 1 0,1 1 1,1 0-1,1 1 0,3 0 1,-5 23-278,2 16 0,3 1 0,4 0 0,2 31 0,5-16-8,4 0 0,12 58 8,-10-106-24,1-1 0,2 0 0,2-1 0,3 5 24,-6-21 5,17 43 59,6 3-64,-24-52-41,2 1 0,0-2 0,1 0 0,0 0 0,1-1 1,5 4 40,-12-13-264,1-1 1,0 0 0,0 0 0,0-1 0,1 1-1,-1-2 1,1 1 0,0 0 0,0-1 0,0-1-1,1 1 1,-1-1 0,1 0 0,-1-1-1,1 0 1,0 0 0,6 0 263,30-1-1893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2:03.6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59 4992,'0'-2'197,"0"0"-1,0 0 1,1 1 0,-1-1 0,0 0 0,1 0-1,-1 1 1,1-1 0,0 0 0,-1 1 0,1-1-1,0 1 1,0-1 0,0 1 0,0-1 0,0 1-1,1 0 1,-1 0 0,0-1 0,1 1-197,0-17 1114,-2 10-716,0 13-156,1-5-170,0 1-1,1-1 1,-1 0-1,1 1 1,-1-1-1,1 0 1,-1 0-1,1 0 1,-1 0-1,1-1-71,-1 1 139,2 0-82,0 0 1,0 0 0,0 1-1,0-1 1,0 1-1,0-1 1,0 1 0,0 0-1,-1 0 1,1 0-1,0 0 1,0 1 0,-1-1-1,1 1 1,-1 0 0,2 1-58,-1 0 19,0 1 0,0 0 0,0 0 0,0 0 0,-1 0 0,0 0 0,1 1 0,-2-1 0,2 4-19,48 101 85,-36-64 275,2 14-360,5 19 184,3 3-181,47 128 21,-64-189-2,1-1 1,1 0-1,1 0 1,9 12-23,-14-23 42,1 0 0,0 0 0,0 0 1,1-1-1,0 0 0,0-1 0,1 1 0,-1-2 1,1 1-1,9 3-42,-14-8 43,0 1-1,1-1 1,0 1 0,-1-2 0,1 1-1,0 0 1,-1-1 0,1 0 0,0 0-1,0 0 1,3-1-43,-5 0 38,0 1 0,0-1 1,0 0-1,0 0 0,0 0 0,0 0 0,0 0 0,0-1 0,-1 0 0,1 1 1,-1-1-1,1 0 0,-1 0 0,0 0 0,0 0 0,0-1 0,0 1 0,0-1 1,1-1-39,5-11 136,-2 0 0,0 0 0,0 0 0,-2-1 0,1-2-136,14-80 227,-19 95-233,4-28 33,0 0 1,-3 0 0,0 0-1,-2 0 1,-2 0-1,-1-1-27,0 8-4,-1 0-1,-1 0 1,-1 1-1,-1 0 0,-1 0 1,-1 1-1,-13-21 5,9 13-154,14 30 154,0 0 0,0 0 0,0-1 0,1 1 0,-1 0 0,0 0 0,0 0 0,0 0 0,0 0 0,0 0 0,1 0 0,-1 0 0,0 0 0,0 0 0,0 0 0,0 0 0,0 0 0,1 0 0,-1 0 0,0 0 0,0 0 0,0 0 0,0 0 0,1 0 0,-1 0 0,0 0 0,0 0 0,0 0 0,0 0 0,0 1 0,0-1 0,1 0 0,-1 0 0,0 0 0,0 0 0,0 0 0,0 0 0,0 0 0,0 1 0,0-1 0,0 0 0,1 0 0,-1 0 0,0 0 0,3 5 0,-2-4 0,-1 0 0,0-1 0,1 1 0,-1 0 0,1-1 0,-1 1 0,1 0 0,0-1 0,-1 1 0,1-1 0,0 1 0,-1-1 0,1 0 0,0 1 0,0-1 0,-1 1 0,1-1 0,0 0 0,0 0 0,-1 0 0,1 1 0,0-1 0,0 0 0,0 0 0,5 0-78,-1 0 0,1 0 0,0 0 1,-1-1-1,1 0 0,0 0 1,-1-1-1,1 1 0,-1-1 0,0 0 1,2-1 77,14-7-1111,-1-1-1,5-3 1112,27-18-1274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2:04.3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65 107 4640,'0'2'169,"0"0"0,0 0 0,-1 0-1,1 0 1,0 0 0,-1 0 0,1 0 0,-1-1 0,1 1 0,-1 0 0,0 0-1,0-1 1,0 1 0,0 0 0,0 0-169,-3 2 847,4-4-452,-5-2 918,3 2-1197,1 0 1,-1-1 0,0 0-1,1 1 1,-1-1-1,1 0 1,-1 0 0,1 0-1,-1 0 1,1 0-1,0 0 1,-1 0 0,1 0-1,0-1 1,0 1 0,0 0-1,0-1 1,0 1-1,0-1-116,-2-3 183,0 0 0,0 0-1,1 0 1,-1 0 0,1 0 0,0-2-183,1 2 75,1 0 0,-1 0 0,1-1 1,0 1-1,0 0 0,1 0 0,0 0-75,1-29 7,-1 29-12,-1 4 5,0 1 0,1 0 0,-1 0 0,0 0 0,0 0 0,1 0 0,-1 0 0,0 0 0,0 0 0,0 0 0,1 0 0,-1 0 0,0 0 0,0 0 0,1 0 0,-1 0 0,0 0 0,0 0 0,1 0 0,-1 0 0,0 0 0,0 0 0,0 0 0,1 0 0,-1 0 0,0 0 0,0 1 0,0-1 0,1 0 0,-1 0 0,0 0 0,0 0 0,2 2-4,-1 0 0,0-1 0,0 1 0,0-1 1,0 1-1,-1 0 0,1 0 0,0-1 0,-1 1 1,1 0-1,-1 0 0,1 0 4,3 27-68,-3-21 59,8 51 10,19 118-167,-25-162 91,1 5-197,0 1 0,-1 0 0,-1 0 0,-1 4 272,-1-8-269,-1-8-93,1 0 0,0 0 0,1-1 0,0 4 362,7 11-672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2:04.7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4224,'9'0'1568,"-9"0"-1216,0 0-96,0 0 704,0 0-576,0 0 768,0 0-672,0 0 352,9 18-512,-9-12-32,17 2-160,1-8 192,8 9-192,9-18-32,0 9-64,8-14 32,9-4-32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2:12.1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32 439 3712,'0'0'1221,"-14"0"342,14 0-1476,0-1 0,0 1 1,0-1-1,0 1 0,0-1 1,0 1-1,0-1 0,0 1 1,0-1-1,-1 1 0,1-1 1,0 1-1,0 0 0,0-1 1,-1 1-1,1-1 0,0 1 1,0-1-1,-1 1 0,1 0 1,0-1-1,-1 1 0,1 0 1,0-1-1,-1 1-87,-1-2 202,1 0 1,-1-1-1,1 1 1,0 0-1,-1-1 1,1 1-1,0-1 1,1 1-1,-2-3-202,7-8 389,-4 0-72,0 0 0,-1 0 0,0-5-317,-1 4 261,1 0-1,2-10-260,8-20 194,2 0 0,7-12-194,-9 27 135,-8 22-66,2 0-1,-1-1 1,1 1 0,0 1-1,0-1 1,1 0 0,0 1 0,0 0-1,0 0 1,1 1 0,0-1-1,0 1 1,1 1 0,-1-1-1,1 1 1,0 0 0,2-1-69,-8 5-2,0 0 1,0-1-1,0 1 1,0 0-1,0 0 1,0 0-1,0-1 0,-1 1 1,1 0-1,0 0 1,0 0-1,0 1 1,0-1-1,0 0 1,0 0-1,0 0 0,0 1 1,0-1-1,0 0 1,-1 1-1,1-1 1,0 1-1,0-1 1,0 1-1,-1-1 1,1 1-1,0 0 0,-1-1 1,1 1 1,2 3-11,0 0-1,0 0 1,0 0 0,0 0 0,-1 0 11,-1-3 0,19 37-8,-2 2 1,-1 0 0,-2 1 0,3 18 7,-5-16 2,30 101-22,-18-54-40,29 65 60,-51-149 6,0 1-1,0 0 1,0-1 0,1 0-1,0 0 1,0 0 0,0 0 0,1-1-1,0 1 1,0-1 0,0-1-1,1 1 1,-1-1 0,6 4-6,-7-6-3,0 0-1,0-1 1,1 1 0,-1-1-1,0 0 1,1 0 0,-1 0-1,1-1 1,-1 0 0,1 0-1,-1 0 1,1 0 0,-1 0-1,0-1 1,1 0 0,-1 0 0,1 0-1,-1-1 1,2 0 3,6-3 11,0 0 1,-1-1-1,1 0 0,-1-1 1,-1 0-1,3-3-11,-3 2 22,0 0-1,-1 0 0,1-1 1,-2 0-1,1-1 0,3-7-21,11-30 75,5 3-38,-17 9-30,-8 21-3,3-5 22,-1 1-1,-1-1 1,-1 0 0,-1 0 0,0 0 0,-2-4-26,0 10 37,-1 1 1,-1-1 0,0 1 0,-1-1 0,0 1-1,-5-10-37,6 15 3,-1-1-1,-1 1 0,1 0 0,-1 0 0,0 1 0,-1-1 1,1 1-1,-1 0 0,0 0 0,-1 1 0,-4-4-2,9 7-1,-1 1-1,0 0 0,1 0 1,-1 0-1,0 0 0,0 1 1,0-1-1,0 0 0,0 1 1,0 0-1,0-1 0,0 1 1,0 0-1,0 0 0,0 0 1,0 0-1,0 0 0,0 0 1,0 1-1,0-1 0,1 1 1,-1-1-1,0 1 0,0 0 1,0 0-1,0 0 0,1 0 1,-2 0 1,0 1-7,1 0 1,-1 0-1,0 1 0,1-1 1,0 1-1,-1-1 1,1 1-1,0 0 0,0 0 1,1 0-1,-1 0 1,1 0-1,-1 0 1,0 3 6,2-5-6,-1 0 0,1 0 0,0 0 0,0 0 1,0 0-1,0 0 0,0 0 0,0 0 0,0 0 1,0 0-1,0 0 0,0 0 0,0 0 0,1 0 0,-1 0 6,0-1 0,0 1-1,1-1 0,-1 0 0,0 1 0,0-1 0,1 0 0,-1 1 1,0-1-1,1 0 0,-1 0 0,0 1 0,1-1 0,-1 0 0,1 0 0,-1 0 1,0 1-1,1-1 0,-1 0 0,1 0 0,-1 0 0,0 0 0,1 0 0,-1 0 1,3 0-4,-1 0 0,0 0-1,0-1 1,0 1-1,0-1 1,-1 1 0,1-1-1,0 0 1,0 0-1,0 1 1,0-2 0,1 0 4,9-7-185,-1-1 0,0-1 1,7-8 184,-8 7-358,38-41-2181,-3 4 694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2:12.8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1 3904,'0'0'44,"0"0"0,1 0 0,-1 1 0,0-1 0,1 0 0,-1 1-1,0-1 1,1 0 0,-1 1 0,0-1 0,1 0 0,-1 1 0,0-1 0,0 1 0,1-1 0,-1 0 0,0 1 0,0-1 0,0 1 0,0-1 0,0 1 0,0-1 0,0 1 0,0-1-1,0 0 1,0 1 0,0-1 0,0 1 0,0-1 0,0 1 0,0-1 0,0 1 0,0-1 0,0 0 0,-1 1 0,1-1 0,0 1 0,0-1 0,-1 0 0,1 1 0,0-1 0,-1 0-1,1 1 1,0-1 0,-1 0 0,1 1 0,0-1 0,-1 0-44,1 1-3,-1 0 115,0 0-1,1 0 1,-1 1-1,1-1 1,0 0-1,-1 0 1,1 0-1,0 1 1,0-1-1,0 0 1,0 0-1,0 1 1,0-1-1,0 0 0,0 0 1,0 1-1,0-1 1,1 0-1,-1 1-111,3 14 1050,-3-10-703,0-1 0,1 1 0,0-1 0,1 5-347,-1-5 130,0 0 1,0 0-1,0 1 1,-1 4-131,9 170 384,-9-70-1424,0-73 464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2:13.61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4800,'14'0'1557,"-14"0"-1546,1 0 0,-1 0 0,0 0 0,0 0 0,0 0 1,0 0-1,0 0 0,0 0 0,1 0 0,-1 0 0,0 0 0,0 0 0,0 0 0,0 0 0,0 0 0,0 0 0,0 0 0,1 0 0,-1 0 0,0 0 0,0 0 1,0 0-1,0 1 0,0-1 0,0 0 0,0 0 0,0 0 0,0 0 0,0 0 0,0 0 0,1 0 0,-1 1 0,0-1 0,0 0 0,0 0 0,0 0 0,0 0 1,0 0-1,0 0 0,0 1 0,0-1 0,0 0 0,0 0 0,0 0 0,0 0 0,0 0 0,-1 0 0,1 1 0,0-1 0,0 0-11,2 5 3644,2-1-3238,1 0-1,-1 0 0,0 0 1,3 4-406,-3-3 144,0 0 0,0-1 0,1 1 0,4 3-144,20 8 341,0 0 1,1-2-1,12 4-341,-13-7 117,-1 2 0,-1 1 1,25 17-118,-24-10-22,0 1 0,-2 2 0,-1 1 1,15 19 21,13 22-31,17 31 31,-37-45 41,-3 3 1,13 33-42,-23-46 45,-13-28-445,0 1 0,-2 0 0,0 1 0,0 0 0,1 15 400,3 24-1226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2:15.5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96 918 2912,'0'0'923,"0"0"-550,0 0-117,0 0 240,0 0-85,0 0 218,0 0-171,0 0 92,0 0-140,0 0 108,0 0-182,7-1 213,28-21 1280,-23 9-1162,-9 10-534,0 0 1,0 0-1,0 0 0,0 0 1,0 0-1,-1-1 0,1 1 1,-1-2-134,8-10 299,-7 11-218,-1 0 0,1-1 1,-1 1-1,1 0 0,-2-1 0,1 0 1,0 1-1,0-4-81,2-17 251,-1 1-1,-1-1 1,-1-16-251,-1 14-21,-1-12-27,4-15 48,-1 28 14,6-51 46,-3-43-60,-6 73 91,-5-28-91,4 65 3,0 0-1,0 0 1,-1 0 0,-1 0-1,0 0 1,0 1 0,-1-1-1,0 1 1,-1 0 0,-5-7-3,8 13 9,1-1 1,-1 1 0,0 0 0,0-1-1,0 1 1,-1 0 0,1 1 0,-1-1-1,1 1 1,-3-2-10,0 1 20,-2-2-50,0 1 1,0 0-1,0 1 1,-6-3 29,-23-9-559,7-3-908,9 9 422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0:42.7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508 109 5312,'-4'1'5119,"12"-4"-3625,-5 1-1385,-1 0-1,1-1 1,-1 1 0,1-1 0,-1 0-1,0 0 1,0 0 0,0 0 0,-1 0-1,1 0 1,-1 0 0,0-1 0,0 1-1,0-1 1,0 1 0,0-1 0,-1 1-1,1-2-108,-2 3 15,1 0 1,0 0-1,0 0 0,0 0 0,-1 0 0,1 0 1,-1 0-1,0 1 0,0-1 0,1 0 1,-1 0-1,0 1 0,0-1 0,-1 1 0,1-1 1,0 1-1,0-1 0,-1 1 0,1 0 0,-1 0 1,1-1-1,-1 1 0,1 0 0,-1 0 0,0 1 1,0-1-1,1 0 0,-1 0 0,0 1 0,0-1 1,0 1-1,-1 0-15,-4-2 44,0 2 0,0-1-1,0 1 1,0 0 0,0 0 0,0 1 0,0 0 0,-2 0-44,-5 3-27,1 0 1,-1 0-1,1 1 1,0 1-1,1 0 1,-4 3 26,-8 6-99,0 2-1,-10 9 100,29-22-16,0 0 0,1 0 0,0 0 0,0 0 0,0 1 0,1-1 0,-1 1 0,1 0 0,-1 3 16,3-6 3,0 1-1,0-1 0,0 1 0,1 0 0,-1-1 1,1 1-1,0-1 0,-1 1 0,1 0 0,0-1 0,1 1 1,-1 0-1,0-1 0,1 1 0,0 0 0,-1-1 0,1 1 1,0-1-1,0 1 0,1-1 0,-1 0 0,1 2-2,9 11 7,0-1 0,1-1 0,1 0-1,0 0 1,13 9-7,-5-3 126,17 18-126,-32-30 5,0 0 1,0 1-1,-1-1 0,0 1 1,0 0-1,-1 1 1,2 5-6,-4-10 8,-1 0 1,0 0-1,0 0 1,-1 0-1,1 0 1,-1 0 0,0 0-1,0 1 1,0-1-1,-1 0 1,1 0-1,-1 0 1,0 0 0,0 0-1,0 0 1,-1 0-1,0-1 1,1 1-1,-1 0 1,0-1 0,-1 1-1,1-1 1,-1 0-1,-2 3-8,0 0 46,-1-1 0,1 0-1,-1 0 1,-1-1 0,1 1 0,-1-1-1,1-1 1,-1 1 0,0-1-1,-1 0 1,1-1 0,0 0 0,-3 0-46,-1 1 9,0 0 0,-1-2 0,0 1 0,1-1 1,-1-1-1,1 0 0,-1-1 0,0 0 0,1-1 1,0 0-1,-8-3-9,6 0-117,0-1 0,1 0 1,0-1-1,0-1 0,0 0 0,-1-2 117,-5-4-4227,-15-16 4227,18 14-1861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5.1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32 7552,'3'-26'2448,"-3"26"-2399,1-1 0,-1 1 0,0 0 1,0 0-1,0-1 0,0 1 0,0 0 0,0 0 1,1-1-1,-1 1 0,0 0 0,0 0 0,0 0 1,1-1-1,-1 1 0,0 0 0,0 0 1,0 0-1,1 0 0,-1-1 0,0 1 0,0 0 1,1 0-1,-1 0 0,0 0 0,1 0 1,-1 0-1,0 0 0,0 0 0,1 0 0,-1 0 1,0 0-1,1 0 0,-1 0 0,0 0 0,0 0 1,1 0-1,-1 0 0,0 0 0,1 0 1,-1 0-1,0 0 0,0 1 0,1-1 0,-1 0 1,0 0-1,0 0 0,0 0 0,1 1 0,-1-1 1,0 0-1,0 0 0,0 1 0,1-1 1,-1 0-1,0 0 0,0 1-49,14 18 554,-2 2 0,0-1 1,-1 2-1,2 6-554,32 93 599,-31-79-424,-2 0 0,-2 1 0,0 6-175,-7-26-1710,-1 1-1,-1 7 1711,-1-26-1685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0:43.1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495 3 5632,'-1'-1'115,"0"1"1,0 0-1,1-1 1,-1 1-1,0 0 1,0 0-1,0 0 1,1 0 0,-1-1-1,0 1 1,0 0-1,0 0 1,1 1-1,-1-1 1,0 0-1,0 0 1,0 0-1,1 0 1,-1 1-1,0-1 1,0 0-1,1 1 1,-1-1-1,0 1 1,0-1-1,1 1 1,-1-1-1,1 1 1,-1 0-116,-23 20 746,0 5-406,1 0-1,1 2 1,0 3-340,-58 93 449,9-12-280,-25 19-23,7-8 161,69-91-189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0:43.6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101 1 5152,'-1'14'2903,"2"22"-2518,-1-4-233,1 37 247,-4 154 641,-1-167-701,-2 0 0,-13 53-339,-18 42 1019,35-141-938,1-4 10,0 0-1,-1 0 1,1 0-1,-1 0 1,-1 0-1,1-1 1,-1 1-1,0-1 1,-1 3-91,4-8 13,0 0 1,-1 0-1,1 1 1,0-1-1,0 0 1,0 0-1,0 0 1,0 0-1,0 0 1,0 1-1,0-1 1,-1 0-1,1 0 1,0 0-1,0 0 1,0 0-1,0 0 1,0 0 0,-1 0-1,1 1 1,0-1-1,0 0 1,0 0-1,0 0 1,-1 0-1,1 0 1,0 0-1,0 0 1,0 0-1,-1 0 1,1 0-1,0 0 1,0 0-1,0 0 1,0 0-1,-1 0 1,1-1-14,-2-6 308,2-9-188,3-8-135,1 1 0,1 0 0,2 0 0,0 1 0,1-1 0,1 1 0,1 1 0,1 0 0,0 0 0,2 1 15,-10 16-27,0 0 1,0 0-1,1 0 0,-1 0 0,1 1 0,0-1 1,0 1-1,0 0 0,0 0 0,0 0 1,3 0 26,-6 2-9,1 0 1,0 1 0,-1-1 0,1 1 0,0-1-1,0 1 1,-1 0 0,1-1 0,0 1 0,0 0-1,0 0 1,-1 1 0,1-1 0,0 0 0,0 0-1,-1 1 1,1-1 0,0 1 0,-1 0 0,1-1-1,0 1 1,-1 0 0,1 0 0,-1 0 0,1 0-1,-1 0 1,0 1 0,0-1 0,1 0 0,-1 0-1,0 1 1,0-1 0,1 2 8,2 3 30,0 1-1,-1 0 1,1 0-1,-1 0 1,-1 0-1,1 0 1,-1 0 0,-1 1-1,1-1 1,-1 1-1,-1 0 1,1-1-1,-1 1 1,0-1 0,-1 1-30,-2 19-1118,-2-1 0,0 0 0,-7 17 1118,9-32-1085,2-3-877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0:44.5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277 45 5152,'9'-23'3632,"-10"22"-3410,0-1 1,0 1-1,0 0 1,-1 0-1,1-1 1,0 1-1,-1 0 1,1 0 0,-1 0-1,0 0 1,-1 0-223,-1-1 82,-1 1 0,0 0 1,1 0-1,-1 0 0,0 0 0,0 1 1,0 0-1,0 0 0,0 0 1,1 1-1,-1 0 0,0-1 0,0 2 1,0-1-1,1 0 0,-4 3-82,-6 2 46,1 0-1,1 1 1,-1 1-1,-8 7-45,12-8 17,-1 0-1,1 1 0,1 0 1,0 0-1,0 1 0,1 0 1,0 1-1,0 0 0,1 0 1,0 0-1,1 1 0,0-1 1,1 1-1,0 0 0,1 1 1,-1 2-17,4-10 17,-1 0 0,1 1 0,0-1 0,1 0 0,-1 1 0,1-1 0,-1 0 0,1 1 0,1-1 1,-1 1-18,0-3 4,-1-1 1,1 0-1,-1 1 1,1-1-1,0 0 1,-1 0-1,1 0 1,0 0-1,0 1 1,0-1-1,0 0 1,0 0 0,0 0-1,0-1 1,0 1-1,0 0 1,0 0-1,0-1 1,1 1-1,-1 0 1,0-1-1,1 1 1,-1-1 0,0 0-1,1 1 1,-1-1-1,0 0 1,1 0-1,-1 0 1,1 0-1,-1 0 1,0 0-1,1 0 1,0-1-5,6-1 12,0-1 0,-1 0 0,1-1 0,-1 1 0,0-2-1,0 1 1,0-1 0,-1 0 0,1 0 0,-1 0 0,0-1 0,2-3-12,8-10 6,-1-1-1,0 0 1,4-10-6,-15 24 6,-1 1 1,0-1-1,0 0 1,0 1-1,-1-1 0,0-1 1,0 1-1,0 0 1,-1 0-1,0-6-6,-1 10-10,0 0 0,0 1 1,0-1-1,-1 0 0,1 0 0,-1 0 0,1 0 1,-1 0-1,0 1 0,1-1 0,-1 0 1,-1 0 9,2 2-4,0 0 0,0 0 0,0 0 0,-1 1 0,1-1 0,0 0 0,0 0 0,0 0 0,-1 0 0,1 0 0,0 1 0,0-1 0,0 0 0,0 0 0,0 0 0,0 1 0,-1-1 0,1 0 1,0 0-1,0 0 0,0 1 0,0-1 0,0 0 0,0 0 0,0 1 0,0-1 0,0 0 4,3 76-91,-3-64 96,0 14 9,1 0 0,2 9-14,-2-27 24,0-1 0,1 1 0,0-1 0,0 0 0,1 0 0,0 0-1,0 0 1,0 0 0,1-1 0,2 3-24,-5-8 7,-1 0-1,1 0 1,-1 0-1,1-1 0,0 1 1,0 0-1,-1-1 1,1 1-1,0 0 0,0-1 1,0 1-1,0-1 1,-1 1-1,1-1 1,0 0-1,0 1 0,0-1 1,0 0-1,0 0 1,0 0-1,0 1 0,0-1 1,0 0-1,0 0 1,0-1-1,0 1 1,0 0-1,0 0 0,0 0 1,0-1-1,0 1 1,0 0-1,0-1 0,0 1 1,0-1-1,0 1 1,-1-1-1,1 0 1,0 1-1,0-1-6,3-2 59,-1 0 1,1-1-1,-1 0 0,0 1 1,0-1-1,0 0 0,0-2-59,10-14 158,31-47-92,-38 58-107,1 1 0,0 0 0,1 0 0,-1 1 1,2 0-1,1-1 41,-8 6-14,-1 1 0,1 0 1,0 0-1,0 0 0,0 0 1,0 0-1,0 0 0,0 0 0,0 1 1,0-1-1,0 1 0,1-1 1,-1 1-1,0 0 0,0 0 0,0 0 1,1 0-1,-1 0 0,0 1 0,0-1 1,0 1-1,0-1 0,0 1 1,2 1 13,-2-1-3,0 0 1,0 1 0,-1-1-1,1 1 1,0-1 0,-1 1 0,1 0-1,-1 0 1,0-1 0,1 1 0,-1 0-1,0 0 1,0 0 0,0 0-1,-1 1 1,1-1 0,0 0 0,-1 0-1,0 0 1,1 1 0,-1-1-1,0 0 1,0 0 0,0 1 2,-1 8 63,0 0 1,0 1-1,-1-1 0,0 0 1,-1 0-1,-1 0 0,1-1 1,-2 1-64,29-64 485,14-12-1482,-16 29 421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0:44.9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1 268 4640,'0'-2'640,"1"-1"0,0 1 0,0-1 0,0 1 0,0 0 0,0-1 1,0 1-1,0 0 0,1 0 0,-1 0 0,2 0-640,25-33-120,-12 18 527,13-17-284,-16 20-113,-1 0 0,0 0-1,-1-1 1,-1-1 0,0 0 0,-1-1 0,0-1-10,-9 16 4,1 1 0,-1-1 0,1 0 1,-1 0-1,1 1 0,-1-1 0,0 0 1,0 0-1,0 0 0,0 0 0,0 0-4,0 1 8,0 1 0,0-1 0,-1 1 0,1-1 0,0 1 0,-1 0 0,1-1 0,0 1 0,0-1 0,-1 1 0,1 0 0,-1-1 0,1 1 0,0 0 0,-1-1 0,1 1 0,-1 0 0,1 0 0,-1-1 0,1 1 0,-1 0 0,1 0 0,-1 0-1,1 0 1,-1 0 0,1-1 0,-1 1 0,1 0 0,-1 0 0,1 0 0,-1 0 0,1 1 0,-1-1 0,1 0 0,-1 0 0,1 0 0,-1 0 0,1 0 0,-1 1-8,-5 1 89,0 0 0,0 0 0,1 1 0,-1 0-1,1 0 1,-1 1 0,1-1 0,0 1 0,0 0 0,-1 2-89,-2 1 119,0 0-57,0 0 1,1 1-1,0-1 1,0 2-1,1-1 1,0 1-1,-4 8-62,8-13 6,0-1 0,0 1 1,1 0-1,-1 0 0,1 1 0,0-1 0,0 0 0,0 0 1,0 1-1,1-1 0,0 0 0,0 0 0,0 1 1,0-1-1,1 0 0,0 1 0,0-1 0,0 0 1,1 4-7,0-5 18,0-1 1,-1 1 0,1-1 0,0 0 0,0 0 0,0 0-1,0 0 1,1 0 0,-1 0 0,1 0 0,-1-1 0,1 1-1,-1-1 1,1 0 0,0 0 0,0 0 0,-1 0 0,1 0-1,0-1 1,1 1-19,4 0-236,1 0 0,0 0 0,-1 0 0,1-1 0,0-1 0,1 0 236,10-1-3139,-1-2 0,4-1 3139,9-3-3210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0:45.4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200 332 4896,'-1'0'113,"1"-1"-1,-1 1 1,0 0 0,0-1-1,0 1 1,0-1 0,0 1 0,1 0-1,-1 0 1,0 0 0,0 0 0,0 0-1,0-1 1,0 1 0,0 1-1,0-1 1,0 0 0,0 0 0,0 0-1,0 0 1,0 1 0,1-1 0,-1 0-1,0 1 1,0-1 0,0 1-113,-24 14 951,5-1-161,1 1 0,1 1 0,-14 15-790,25-23 93,0 1 0,0 0 0,0 0 0,1 1-1,1 0 1,0 0 0,0 0 0,1 0 0,-1 5-93,4-12 30,0 0 0,1 0 0,-1 0 0,1 0 0,0 0 0,0 0 1,0 0-1,1 2-30,-1-4 8,0-1 0,0 1 0,0-1 0,0 1 0,0 0 0,0-1 0,0 1 0,0-1 0,1 1-1,-1-1 1,0 1 0,0-1 0,1 1 0,-1-1 0,0 1 0,1-1 0,-1 1 0,1-1 0,-1 0 0,0 1 0,1-1 0,-1 0 0,1 1 0,-1-1 0,1 0 0,-1 1 0,1-1 0,-1 0 0,1 0 0,-1 0 0,1 0 0,0 1 0,-1-1 0,1 0 0,-1 0 0,1 0 0,-1 0 0,1 0 0,0 0 0,-1-1 0,1 1 0,-1 0 0,1 0 0,-1 0 0,1 0 0,-1-1-8,6-1 55,-1-1 0,0 1 0,0-1 0,0-1 0,0 1 0,-1-1 0,0 1 0,1-1 0,2-4-55,4-5 221,0-1 1,5-9-222,-8 10 56,0-1-1,-1 1 0,-1-2 1,0 1-1,2-10-55,1-12 134,5-27-134,25-174-112,-36 224 107,-2 10-18,-1-1 1,1 1-1,-1-1 0,1 1 1,-1-1-1,0 1 1,0-1-1,-1 1 1,1-1 22,-2 3-102,-1 5 82,-2 8 30,-12 33 171,2 0 1,2 0-1,2 2 0,2-1 1,2 2-1,1 4-181,6-39 15,0-1-1,1 1 1,0-1-1,1 1 1,0-1 0,1 0-1,0 0 1,1 0-1,1 0 1,2 3-15,-3-7-637,0 0 0,1-1-1,0 0 1,0 1 0,5 4 637,16 11-1957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0:57.7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21 143 5216,'-1'-1'319,"0"1"0,0-1 0,0 1 0,1-1 0,-1 1 0,0-1 0,0 1 0,0-1 1,1 0-1,-1 1 0,0-1 0,1 0 0,-1 0 0,1 0 0,-1 1 0,1-1 0,-1 0 0,1 0 0,-1 0 0,1 0-319,-1-1 321,0-1-1,0 1 0,0 0 1,0-1-1,0 1 0,1-1 1,-1-1-321,1-2 67,0 1 0,1-1 1,-1 0-1,1 1 0,1-1 1,-1 1-1,1-1 0,-1 1 1,2-1-1,-1 1 0,1 0 1,-1 0-1,1 0 0,1 1 1,-1-1-1,3-2-67,-4 5-12,1 0 0,-1 0 0,0 1-1,0-1 1,1 1 0,-1 0 0,1-1 12,-2 2 2,-1 0-1,1 0 1,-1 0 0,0-1-1,1 1 1,-1 0 0,1 0-1,-1 0 1,1 0 0,-1 0 0,1 0-1,-1 0 1,0 0 0,1 0-1,-1 0 1,1 0 0,-1 0-1,1 0 1,-1 0 0,1 0-1,-1 1 1,0-1 0,1 0-1,-1 0 1,1 0 0,-1 1 0,0-1-1,1 0 1,-1 1 0,0-1-1,1 0 1,-1 1 0,0-1-1,0 0 1,1 1 0,-1-1-1,0 0 1,0 1 0,1-1-1,-1 1 1,0-1 0,0 1 0,0-1-1,0 1-1,3 15 9,0 0-1,-2 0 1,0 0-1,-1 13-8,-8 67 443,4-47-66,2-34-242,2 1 1,0-1 0,0 0-1,2 2-135,-2-14 25,0 1-1,1-1 1,0 0 0,-1 1-1,1-1 1,1 0-1,-1 1 1,0-1 0,1 0-1,0 0 1,-1 0-1,1 0 1,0 0 0,1-1-1,-1 1 1,0-1-1,1 1 1,-1-1 0,1 0-1,3 2-24,-3-3 16,0 0-1,0 0 1,1 0 0,-1-1-1,0 1 1,0-1 0,1 0-1,-1 0 1,0 0 0,1-1-1,-1 1 1,0-1-1,1 0 1,-1 1 0,0-1-1,0-1 1,1 0-16,8-2 27,0-2 0,-1 0 0,0 0-1,2-2-26,1-2 67,0 0-1,11-12-66,-19 17-14,-1 0 0,0-1 0,-1 1 0,1-1 0,-1-1 1,0 1-1,-1 0 0,2-5 14,-1 1-20,0-1 0,-1 1 0,-1-1 0,0 0 1,0 0-1,-1-5 20,-1 9-33,1 1 1,-1 0 0,-1-1-1,1 1 1,-1-1 0,-1 1-1,1 0 1,-1 0 0,0 0-1,0 0 1,-3-5 32,5 10 2,-1 0 0,0-1 0,0 1 0,0 0 0,0 0 0,0 0 0,0 0 1,0 0-1,0 0 0,-1 1 0,1-1 0,0 0 0,0 0 0,-1 1 0,1-1 0,0 1 0,-1-1 0,-1 1-2,1-1 1,-1 1 1,0 0-1,0 0 1,0 0-1,0 0 1,0 1-1,0-1 1,1 1-1,-3 0-1,0 0-12,0 1 0,0 0 0,0 0 0,0 1 1,1-1-1,-1 1 0,1 0 0,-1 0 0,1 1 0,-1 0 12,5-4 0,0 1-1,-1-1 1,1 0 0,-1 1-1,1-1 1,0 0 0,-1 1-1,1-1 1,0 1 0,-1-1 0,1 0-1,0 1 1,0-1 0,0 1-1,-1-1 1,1 1 0,0-1-1,0 1 1,0-1 0,0 1 0,0-1-1,0 1 1,0-1 0,0 1-1,0-1 1,0 1 0,0-1-1,0 1 1,0-1 0,0 1 0,1-1-1,-1 1 1,0-1 0,0 0-1,0 1 1,1-1 0,-1 1-1,0-1 1,1 1 0,-1-1 0,0 0-1,1 1 1,-1-1 0,0 0-1,1 1 1,-1-1 0,1 0-1,-1 0 1,1 0 0,-1 1-1,1-1 1,-1 0 0,1 0 0,-1 0-1,0 0 1,1 0 0,3 2-12,1-1-1,-1 0 1,0-1 0,0 1-1,0-1 1,1 0 12,10 0-722,-1-2 1,0 1-1,9-3 722,16-4-1269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0:58.7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194 169 5984,'1'0'113,"-1"-1"0,0 1 1,0 0-1,1-1 0,-1 1 1,0-1-1,0 1 0,0-1 0,0 1 1,0-1-1,0 1 0,0 0 1,0-1-1,0 1 0,0-1 0,0 1 1,0-1-1,0 1 0,0-1 1,0 1-1,0-1 0,0 1 1,-1 0-1,1-1 0,0 1 0,0-1 1,-1 1-1,1 0 0,0-1 1,0 1-1,-1-1 0,1 1 0,0 0 1,-1 0-1,1-1 0,-1 1 1,1 0-1,0 0 0,-1-1 0,1 1 1,-1 0-1,1 0 0,-1 0 1,1 0-1,-1-1-113,-6-3 960,7 4-906,-1 0 1,0-1-1,0 1 0,1 0 0,-1 0 0,0-1 1,0 1-1,0 0 0,1 0 0,-1 0 0,0 0 1,0 0-1,0 0 0,1 0 0,-1 0 0,0 0 1,0 1-1,0-1 0,1 0 0,-1 0-54,-18 3 591,13-2-476,0 1 0,0 0 0,0 0 0,1 0-1,-1 0 1,1 1 0,0 0 0,0 1 0,0-1 0,0 1 0,-4 3-115,1 1 123,-1 0 1,1 1-1,0 0 1,1 1-1,0 0 1,-5 9-124,10-14 37,-1 0 0,1-1 0,0 1 0,1 0 0,-1 0 0,1 0 0,0 0 0,0 0 0,0 1 0,1-1 0,0 0 0,0 0 0,0 0 0,1 0 0,0 1 0,1 3-37,-2-8 8,1 1 1,-1 0-1,1 0 0,0 0 0,0-1 0,0 1 0,0-1 1,0 1-1,1 0 0,-1-1 0,0 0 0,1 1 0,-1-1 1,1 0-1,-1 0 0,1 0 0,0 0 0,-1 0 0,1 0 1,0 0-1,0 0 0,0-1 0,0 1 0,0-1 0,-1 0 1,1 1-1,0-1 0,0 0 0,0 0 0,0 0 0,0 0 1,0 0-1,0-1 0,0 1 0,1-1-8,2 0 6,0 0 0,-1 0 0,1-1 0,0 0 0,-1 0 0,1 0-1,-1 0 1,0-1 0,1 1 0,-1-1 0,-1 0 0,1-1 0,1 0-6,8-14-50,0 1 0,-1-2-1,-2 0 1,0 0 0,3-10 50,-10 25-2,-1-1-1,-1 1 1,1-1 0,-1 0-1,0 0 1,0 0 0,0 0-1,0 0 1,-1 0 0,0 0-1,0 0 1,-1 0 0,1 0-1,-1 0 1,0 0 0,0 0 2,1 5-2,0 0 0,0 0 1,0-1-1,0 1 0,0 0 1,0 0-1,-1 0 0,1 0 1,0 0-1,0-1 0,0 1 1,0 0-1,0 0 0,0 0 1,0 0-1,0 0 0,0 0 0,0 0 1,0-1-1,-1 1 0,1 0 1,0 0-1,0 0 0,0 0 1,0 0-1,0 0 0,0 0 1,-1 0-1,1 0 0,0 0 0,0 0 1,0 0-1,0 0 0,0 0 1,-1 0-1,1 0 0,0 0 1,0 0-1,0 0 0,0 0 1,0 0-1,-1 0 0,1 0 1,0 0-1,0 0 0,0 0 0,0 0 1,0 0-1,0 0 0,-1 0 1,1 0-1,0 0 0,0 0 2,-3 4-59,1-1 33,-2 3 28,0 1 0,0 0 1,1-1-1,0 1 0,0 1 0,1-1 1,-1 0-1,2 1 0,-1 2-2,-1 16 120,2-1-1,1 5-119,0-27 28,0 1-14,0-1 0,1 1 0,-1 0 0,1-1 0,0 1 0,0-1 0,0 1 0,0-1 0,2 3-14,-2-5 10,-1 0 0,0-1 0,1 1 0,-1 0 0,0-1-1,1 1 1,-1-1 0,1 1 0,-1-1 0,1 1-1,0-1 1,-1 1 0,1-1 0,-1 1 0,1-1-1,0 0 1,-1 1 0,1-1 0,0 0 0,0 0-1,-1 1 1,1-1 0,0 0 0,-1 0 0,1 0-1,0 0 1,0 0 0,-1 0 0,1 0 0,0 0-1,0 0 1,-1-1 0,1 1 0,0 0 0,0 0 0,-1-1-1,1 1 1,0 0 0,-1-1 0,1 1 0,-1 0-1,1-1 1,0 1 0,-1-1 0,1 1 0,-1-1-1,1 0 1,-1 1-10,6-7 107,0 1 1,0-1-1,-1-1 0,0 1 1,0-1-1,0-2-107,1 0-29,0 0 0,1 0 0,0 0 0,5-4 29,-1 3-17,0 0 1,0 1-1,2 0 0,-1 1 0,6-3 17,-14 9-9,-1 1 0,0 1 1,1-1-1,-1 0 0,1 1 0,0 0 0,-1-1 0,1 2 0,0-1 0,0 0 0,0 1 0,0-1 0,-1 1 0,1 0 0,0 1 0,0-1 0,0 1 0,0-1 0,-1 1 0,1 0 0,0 1 0,-1-1 0,1 1 0,1 0 9,-3-1 3,0 1 0,0 0 0,0-1-1,0 1 1,-1 0 0,1 0-1,0 0 1,-1 0 0,1 0-1,-1 0 1,0 1 0,0-1-1,0 0 1,0 1 0,0-1-1,0 1 1,-1-1 0,1 2-3,1 7-19,-2-1 0,1 0 0,-1 0 1,-1 2 18,1 6-6,0-17 49,0-10 53,1 1-53,1 0 0,-1 1-1,1-1 1,1 1 0,0 0-1,0 0 1,0 0 0,1 0 0,1-1-43,4-9-60,13-30-558,1-2-4534,15-19 5152,-25 50-1589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0:59.1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141 7 6400,'-1'-1'130,"1"1"1,-1-1 0,0 0-1,0 1 1,0-1 0,0 1-1,0-1 1,0 1 0,0 0-1,0 0 1,-1-1 0,1 1-1,0 0 1,0 0 0,0 0-1,0 0 1,0 0 0,0 0-1,0 0 1,0 0 0,-1 1-1,1-1 1,0 0 0,0 1-1,0-1 1,0 1 0,0-1-1,0 1 1,0-1 0,0 1-1,1 0 1,-1-1 0,0 1-1,0 0 1,0 0 0,0 0-131,-1 3 109,0-1 1,0 1-1,1 0 1,-1 0-1,1 0 1,0 0-1,-1 3-109,2-4 8,0-1-1,0 0 0,0 1 0,1-1 0,-1 0 1,0 1-1,1-1 0,0 0 0,0 1 0,0-1 1,0 0-1,0 0 0,0 0 0,0 0 0,1 1-7,18 25 504,15 15-504,-22-27 198,1 0 0,-2 1 0,0 0 0,-1 1 0,8 18-198,-18-34 37,-1 1 0,1-1 1,0 0-1,-1 0 0,1 0 1,-1 1-1,0-1 1,0 0-1,1 1 0,-2-1 1,1 0-1,0 0 1,0 1-1,-1-1 0,1 0 1,-1 0-1,-1 2-37,1 0 40,-1-1 1,0 0-1,0 0 0,0 0 1,0-1-1,-1 1 0,1 0 0,-1-1 1,1 0-1,-4 3-40,-4 1 49,0 0 0,0 0 0,-1-1 1,0-1-1,0 0 0,-10 3-49,11-5 34,-1 1-1,0-2 1,0 1-1,-3-1-33,10-1-72,0 0-1,-1 0 1,1 0-1,0-1 1,-1 1-1,1-1 1,0 0-1,0 0 1,0-1-1,0 1 0,0-1 1,-1 0 72,4 1-236,0 0 0,0 0 0,0 0 0,0 0 0,0 0 0,0 0-1,0 0 1,0 0 0,1 0 0,-1 0 0,0-1 0,1 1 0,-1 0 0,1 0 0,-1-1 0,1 1 0,0 0 0,-1-1 0,1 1 236,-1-12-2352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0:59.4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97 4 4480,'6'-1'798,"11"-1"423,-16 2-1161,-1 0 1,1 0-1,-1 0 1,1 0-1,-1 0 1,1 0 0,-1 0-1,0 0 1,1 1-1,-1-1 1,1 0 0,-1 0-1,1 1 1,-1-1-1,0 0 1,1 0 0,-1 1-1,1-1 1,-1 0-1,0 1 1,1-1 0,-1 1-1,0-1 1,0 0-1,1 1 1,-1-1 0,0 1-1,0-1 1,0 1-61,1 0 80,-1 1 0,1-1 0,-1 1 0,0-1 0,1 1 0,-1-1-1,0 1 1,0-1 0,0 1 0,-1-1 0,1 1 0,0-1 0,0 1 0,-1-1 0,1 1 0,-1-1 0,1 1 0,-1-1 0,0 0 0,0 1-80,0 0 80,-1-1 1,1 1-1,-1 0 1,0-1-1,0 1 1,0-1-1,0 0 1,0 1-1,0-1 1,0 0-1,0 0 1,0 0-1,-2 0-80,-5 2 292,1-1 1,-1 0-1,0 0 0,0 0 1,0-1-293,7-1 26,0 0 0,0 0 0,0 0 1,0 0-1,0 0 0,0 0 0,0 0 1,1-1-1,-1 1 0,0-1 0,0 0 1,0 1-1,1-1 0,-1 0 0,0 0 0,1 0 1,-1 0-1,0 0 0,1 0 0,0-1 1,-1 1-1,1 0 0,0-1 0,-1 1 1,1-1-1,-1-1-26,1-2 75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0:59.8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 5216,'3'1'1123,"-1"0"1,1 0-1,0 0 0,-1 1 1,1-1-1,-1 1 0,1 0-1123,-2-1 39,0-1 1,0 0-1,-1 1 0,1-1 0,0 1 0,-1-1 0,1 1 0,-1 0 1,1-1-1,-1 1 0,1-1 0,-1 1 0,1 0 0,-1 0 0,1-1 1,-1 1-1,0 0 0,0-1 0,1 1 0,-1 0 0,0 0 0,0 0 1,0-1-1,0 1 0,0 0 0,0 0 0,0 0 0,0-1 0,0 1 1,0 0-1,0 0 0,-1 0 0,1-1 0,0 1 0,0 0 0,-1 0 1,1 0-40,-1 0 50,0-1 1,0 1 0,0 0 0,-1-1 0,1 1-1,0-1 1,0 1 0,0-1 0,0 0 0,0 1-1,0-1 1,-1 0 0,1 0 0,0 0 0,0 0-1,0 0 1,-1 0 0,1 0 0,0 0-1,0-1 1,0 1-51,-1 0 26,1 0 0,0 0 1,0-1-1,-1 1 0,1 0 0,0-1 0,0 1 0,0-1 0,0 1 0,-1-1 0,1 1 0,0-1 1,0 0-1,0 0 0,0 1 0,0-1 0,1 0 0,-1 0 0,0 0-26,0-4 38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5.51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0 130 9216,'14'-22'3424,"-14"22"-2656,20-17-224,-11 10 768,5 2-832,8-6 160,0 6-385,9-2-255,0 4 0,4-9 128,0 3-64,5-3-160,0 9 32,-1-4-1727,-3 2 991,-14 1-2720,-4 4 1984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02.0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75 5632,'0'-2'245,"1"1"0,-1-1 0,0 1 0,0-1 0,0 1-1,0-1 1,0 1 0,0-1 0,0 1 0,0-1 0,0 1 0,-1-1 0,1 1 0,-1-1 0,1 1 0,-1 0 0,1-1 0,-1 1 0,0 0 0,0-1 0,0 1 0,0 0 0,0 0 0,0 0-1,0 0 1,0 0 0,0 0 0,-1-1-245,0 3 121,1 0 0,0 0 0,0-1-1,0 1 1,0 0 0,0 0 0,0 1 0,0-1-1,0 0 1,0 0 0,0 0 0,0 1-1,1-1 1,-1 0 0,1 1 0,-1-1 0,0 1-121,-4 11 90,0 1 1,0 0-1,1 0 1,1 0-1,1 0 1,-1 9-91,1 0 124,1-1 1,1 1 0,3 19-125,0-16 105,1 0-1,7 23-104,-9-40 40,1 0 0,0-1 0,1 1 0,0-1-1,0 0 1,0 0 0,1 0 0,1-1 0,-1 1 0,2-1-40,-6-5 8,1-1 1,-1 1-1,1-1 1,-1 0-1,1 1 1,0-1 0,0 0-1,-1 0 1,1 0-1,0 0 1,0-1-1,0 1 1,0 0-1,0-1 1,0 1-1,0-1 1,0 0-1,1 0 1,-1 0-1,0 0 1,0 0-1,0 0 1,0 0-1,0-1 1,0 1 0,0-1-1,0 0 1,0 1-1,0-1 1,0 0-1,0 0 1,0 0-1,-1 0 1,1-1-1,0 1 1,-1 0-1,1-1-8,5-4 13,-1 0-1,0-1 1,0 1 0,-1-1-1,0 0 1,0 0-1,-1-1 1,1-2-13,18-41 200,15-50-200,-8 18-51,-27 74 29,26-69-32,-26 67 70,0-1 0,0 0 1,-1 1-1,0-1 0,-1-8-16,-1 20 3,0 0-1,0 0 0,0 0 0,0 0 0,0 0 0,0 0 0,0 0 0,0 0 0,0 0 0,0 0 0,0 0 0,0 0 0,0 0 0,0 0 0,-1 0 0,1 0 0,0 0 0,0 0 0,0 0 1,0 0-1,0 0 0,0 0 0,0 0 0,0 0 0,0 0 0,0 0 0,0 0 0,0 0 0,0 0 0,0 0 0,0 0 0,0 0 0,0 0 0,0 0 0,0 0 0,0 0 0,0 0 0,0 0 0,0 0 1,0 0-1,0 0 0,0 0 0,0 0 0,0 0 0,0 0 0,0 0 0,0 0-2,-3 6 104,-1 9 175,1 13-39,2 0-1,1-1 0,2 1-239,-1 24 136,1 2-52,4 15-84,0-8-330,-2-34 138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02.4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6656,'4'-7'2464,"-4"7"-1920,9 0-160,-9 0 1056,0 7-864,0 1 608,4 4-672,-4 4 128,5 3-352,-5 5-32,0 3-160,-5-3-64,5-1 0,-4 1-256,-1 0 128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02.7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32 6560,'22'-24'2432,"-22"24"-1888,30-4-160,-17 1 1920,5 6-1344,0 1 800,-1 4-1024,-8 4-192,0 7-352,-18 2-1,5 1-95,-23 6-64,1 3 0,-13 5-671,8-1 351,0-3-3264,8-1 1952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03.2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25 139 5408,'0'-5'596,"1"4"-420,-1 0 1,0 0-1,0 0 1,0-1-1,0 1 0,0 0 1,0 0-1,0 0 1,0 0-1,0-1 0,-1 1 1,1 0-1,0 0 1,-1 0-1,1 0 0,-1 0 1,1 0-1,-1 0 1,0 0-1,1 0 0,-1 0 1,0 0-1,0 0 1,1 1-1,-1-1 0,0 0 1,0 0-1,0 1 1,-1-1-177,-5-5 2974,7 6-2888,-1 8 475,-1 1-330,1-1 0,0 1 0,1 0 0,0 0 0,1 1 0,0 1-231,0 21 390,0-3 13,0-1 0,5 25-403,-3-40-15,0 0-1,0 0 1,1 0 0,1 0-1,0 0 1,0-1-1,2 2 16,-5-11 12,1 0-1,-1 0 0,0 1 0,1-2 0,-1 1 0,1 0 0,0 0 0,0-1 1,0 0-1,0 1 0,1-1-11,-3-2 3,0 1 0,1 0-1,-1-1 1,0 1 0,1-1 0,-1 1 0,1-1 0,-1 0 0,0 0-1,1 0 1,-1 0 0,1 0 0,-1 0 0,1 0 0,-1 0 0,1 0-1,-1-1 1,1 1 0,-1 0 0,0-1 0,1 0 0,-1 1-1,0-1 1,1 0 0,-1 1 0,0-1 0,0 0 0,0 0 0,0 0-1,1-1-2,5-5 32,-1-1 0,0 0 0,0 0 0,-1-1-1,0 1 1,0-1 0,-1 0 0,1-3-32,6-20 171,6-26-171,-6 16-52,-5 24 79,19-75-213,-21 74 128,0 0 1,-2 0-1,0 0 0,-2-1 58,-3-1-48,0 16-65,-2 15 24,0 16 366,0 0 0,1 0 1,2 0-1,1 0 0,1 8-277,1 0 69,1 8 148,4 19-217,-4-47-5,1-1-1,0 0 0,1 1 0,0-2 0,1 1 0,4 6 6,4 6-75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03.5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73 7136,'0'-5'521,"0"0"0,0 1 1,1-1-1,-1 1 0,1-1 1,0 1-1,2-3-521,-3 5 119,1 0-1,0 0 1,0 1 0,0-1-1,0 0 1,0 1 0,1-1-1,-1 1 1,0-1 0,1 1-1,-1 0 1,1-1 0,0 1-1,-1 0 1,1 0 0,0 0-1,-1 1 1,1-1 0,2 0-119,0-1 24,1 1 1,-1 0 0,1 0-1,-1 0 1,1 1 0,-1 0-1,1 0 1,-1 0 0,1 0-1,0 1 1,-1 0 0,1 0-1,1 0-24,-4 0 21,0 0 0,1 0-1,-1 0 1,0 0 0,0 0-1,0 1 1,0-1 0,0 1 0,-1-1-1,1 1 1,0-1 0,-1 1-1,1 0 1,-1 0 0,1 0-1,-1 0 1,0 0 0,0 0-1,0 0 1,0 1 0,0-1-1,0 0 1,-1 0 0,1 1 0,-1-1-1,1 2-20,-1 1 107,0 0-1,0 0 0,-1 1 1,1-1-1,-1 0 0,0 0 1,-1 0-1,1 0 0,-1-1 1,0 1-1,-2 3-106,-5 9 604,-1 0 0,-7 8-604,7-12 269,2 1-1,0-1 1,-2 7-269,9-19 13,0 0 0,1 1 0,-1-1 1,1 0-1,-1 1 0,1-1 0,0 0 0,0 1 0,-1-1 0,1 1 0,0-1 0,0 0 1,0 1-1,1-1 0,-1 1 0,0-1 0,0 0 0,1 1 0,0 0-13,-1-1 6,1-1-1,-1 1 1,1-1-1,0 1 1,-1-1 0,1 1-1,0-1 1,0 1-1,-1-1 1,1 0-1,0 1 1,0-1-1,0 0 1,-1 0 0,1 0-1,0 1 1,0-1-1,0 0 1,0 0-1,0 0 1,-1 0-1,1 0 1,0-1 0,0 1-1,0 0 1,0 0-1,-1-1 1,1 1-1,0 0 1,0-1-1,0 1-5,22-9-1249,19-9 1249,1-4-4404,-12 9 1706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03.9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9216,'27'4'3424,"-27"-4"-2656,22 12-224,-18-5 896,5 1-896,-4 8 63,4-1-383,-18 9-128,0-1-64,-22 9-671,4 3 351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04.4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56 151 7808,'-4'-14'2506,"4"14"-2405,0-1 0,-1 1-1,1-1 1,-1 1-1,1 0 1,-1-1 0,1 1-1,-1-1 1,1 1 0,-1 0-1,1 0 1,-1-1-1,1 1 1,-1 0 0,0 0-1,1 0 1,-1 0-1,1 0 1,-1-1 0,0 1-1,1 0 1,-1 0 0,1 1-1,-1-1 1,0 0-1,1 0 1,-1 0 0,1 0-1,-1 0 1,0 1-101,-2 2 206,-1 1 1,1 0-1,0 1 0,1-1 1,-1 0-1,0 1 0,1 0 1,0-1-1,0 1 0,1 0 0,-1 0 1,1 0-1,0 0 0,1 0 1,-1 0-1,1 3-206,-1 16 301,1-1 1,2 24-302,-1-39 11,0-1 0,0 1 0,1 0 0,0-1 0,0 1 0,1-1 0,0 0 0,0 0 0,1 0 1,2 3-12,-5-8 9,0 0 1,1 0-1,-1 0 1,1 0-1,-1-1 1,1 1-1,0-1 1,-1 1-1,1-1 1,0 0-1,0 0 1,0 0-1,0 0 1,0 0-1,1 0 1,-1 0-1,0-1 1,0 1-1,0-1 1,1 1-1,-1-1 1,0 0-1,1 0 1,-1 0-1,0 0 1,0-1-1,1 1 1,-1 0-1,0-1 1,0 0 0,0 1-1,0-1 1,1 0-1,-1 0 1,0 0-1,0-1-9,8-4 31,-1 0-1,0-1 1,0 0 0,0 0 0,-1-1-1,0 0 1,-1 0 0,3-5-31,1-2 21,-1 0 0,0-1 0,-1 0 1,4-12-22,-5 11-1,-1-1 1,-1 0-1,0-1 1,-2 0-1,0 1 1,-1-1-1,-1-1 1,0 1-1,-2 0 1,0 0-1,-3-11 1,4 30-11,-1-1-1,0 0 0,0 1 0,-1-1 0,1 0 0,0 1 0,0-1 0,0 0 1,0 1-1,0-1 0,-1 1 0,1-1 0,0 0 0,-1 1 0,1-1 1,0 1-1,-1-1 0,1 1 0,-1-1 0,1 1 0,-1-1 0,1 1 0,-1-1 12,0 1-6,1 0 1,-1 0-1,1 0 0,-1 1 0,1-1 0,0 0 0,-1 0 0,1 1 0,-1-1 0,1 0 0,-1 0 0,1 1 0,0-1 0,-1 0 0,1 1 0,0-1 0,-1 1 0,1-1 0,0 1 0,-1-1 0,1 0 0,0 1 6,-3 4 61,0 0 0,1 1 0,-1-1 0,0 5-61,-1 7 128,0 0-1,2 1 1,0-1-1,1 1 0,1-1 1,0 1-1,2 1-127,0 7-79,2 0 0,2-1 0,0 1 0,5 10 79,1-4-1680,2-4 449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05.0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98 7392,'-1'-2'478,"1"0"0,-1 0 0,0-1-1,1 1 1,0 0 0,0-1 0,0 1 0,0 0 0,0 0 0,0-1 0,0 1 0,1-1-478,-1 0 286,1 0 1,0 0 0,0 1-1,1-1 1,-1 0 0,0 1 0,1-1-1,1-2-286,0 1 111,1 1 0,-1-1-1,1 0 1,0 1 0,0 0 0,0 0-1,1 0 1,-1 0 0,1 0 0,2 0-111,-4 2-2,1 0 1,-1 0 0,0 1 0,0-1 0,0 1-1,1 0 1,-1-1 0,0 2 0,0-1 0,1 0 0,-1 1-1,0-1 1,0 1 0,0 0 0,0 0 0,0 0-1,0 1 1,3 1 1,-4-3 6,0 1 0,-1 0 0,1 0 0,-1 1 0,1-1-1,0 0 1,-1 0 0,0 1 0,1-1 0,-1 1 0,0-1 0,0 1-1,0 0 1,0-1 0,0 1 0,0 0 0,0 0 0,-1 0 0,1 0 0,0-1-1,-1 1 1,0 0 0,1 0 0,-1 0 0,0 0 0,0 0 0,0 0-1,-1 0 1,1 0 0,-1 2-6,-1 3 40,0 0 1,-1-1-1,0 1 0,0 0 1,-1-1-1,1 0 0,-2 0 1,1 0-1,-1 0 0,1-1 1,-2 1-1,1-1 0,0 0 1,-1-1-1,0 0 0,-2 1-40,19-7-14,0-1 0,-1 1 0,1 1 0,0 0 0,0 0 0,0 1 0,0 1 0,8 1 14,-15-1 0,1 1-1,0 0 0,-1 0 0,1 0 0,-1 0 0,0 1 0,0 0 0,0 0 0,1 1 1,-3-3-2,-1 1 0,1-1 0,-1 0 0,1 1-1,-1 0 1,0-1 0,0 1 0,0 0 0,0-1-1,0 1 1,0 0 0,0 0 0,-1 0 0,1 0-1,0 0 1,-1 0 0,0 0 0,0 0 0,1 0-1,-1 0 1,0 0 0,-1 0 0,1 2 2,-2 1 4,1-1 0,-1 0 0,0 1 0,-1-1 0,1 0 0,-1 0 0,1 0 1,-1 0-1,-1 0 0,1-1 0,-2 2-4,-7 6 68,-1 0 0,-12 7-68,-11 5-486,-27 13 486,21-15-3615,26-10 1642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05.3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5 9472,'18'-4'3520,"-18"4"-2752,9 16-192,-9-4 928,0 0-928,-9 7-161,0 1-255,-22 3 0,4 8-96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05.9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83 9376,'-7'-17'4129,"4"12"-2443,4 7-867,-1 0-741,1-1-1,-1 1 0,0 0 0,1-1 1,-1 1-1,0-1 0,0 1 1,0 0-1,0-1 0,-1 3-77,1 9 70,4 41 837,-4 45-907,0-50 490,0-43-461,0 0-1,1-1 1,0 1-1,0-1 1,0 1-1,1-1 1,0 1 0,0-1-1,0 0 1,1 0-1,0 0 1,0 0-1,0-1 1,0 1-1,4 3-28,-5-6 2,1 1-1,-1-1 1,1 1-1,0-1 1,0 0-1,0 0 1,0 0-1,0 0 1,1-1-1,-1 1 1,1-1-1,-1 0 1,1 0-1,-1 0 1,1-1-1,-1 1 1,1-1-1,0 0 1,-1 0-1,1 0 1,0 0-1,-1-1 1,1 1-1,3-2-1,-2 0 35,0 1 0,0-1 0,0-1 0,0 1 0,0-1 0,-1 0 0,1 0 0,-1 0 0,0-1-1,0 1 1,4-5-35,-2 1 11,0 0 0,-1-1-1,0 0 1,0 0 0,-1 0-1,3-7-10,3-14-69,-1 0 1,-1 0-1,3-29 69,-11 56-2,7-35-113,-2-1 1,1-31 114,-6 68-4,0 0 0,0 0 0,0-1 0,0 1 0,0 0 0,0-1 0,0 1 0,0 0 0,-1-1 0,1 1 0,-1 0 0,1-1 1,-1 1-1,0-1 4,1 2-2,0 0 0,-1 0 0,1 0 0,-1 0 0,1 0 0,0 0 0,-1 0 0,1 0 0,0 1 0,-1-1 0,1 0 0,0 0 0,-1 0 0,1 0 0,0 1 0,0-1 0,-1 0 0,1 0 0,0 0 0,0 1 0,-1-1 0,1 0 0,0 1 0,0-1 1,0 0-1,-1 0 0,1 1 0,0-1 0,0 0 0,0 1 0,0-1 2,-5 9 22,1 0 1,0 0 0,0 2-23,-4 12 166,1 1 0,1-1 1,1 1-1,2 0 0,-1 10-166,3-24 37,1 0 0,0 0 0,1 0 0,0 0 0,0 0 0,1 0 0,1 0 0,-1 0 0,2-1 0,-1 1 0,1-1 0,1 0 0,-1 0 0,4 3-37,-2-3-182,0-1 0,1 1-1,0-1 1,0-1 0,1 1 0,4 2 182,9 2-694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5.8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9 137 8800,'-9'-19'3264,"9"19"-2528,9-8-224,-4 4 1408,8-1-1152,9-7 255,8 5-607,5-8-320,5 3-96,9-4 0,-6 4 0,6-3-2463,0 3 1343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06.3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137 11 7552,'1'-1'181,"8"-8"3192,-7 11-1392,-1 8-167,-1-4-1659,-1 0 1,-1-1-1,1 1 1,-1 0-1,0-1 1,0 1-1,-1-1 1,0 0-1,0 0 1,0 0-1,0 0 1,-3 2-156,-6 11 427,1-1-114,-31 53 1043,-3 10-1356,44-77 38,-1 1 1,1-1-1,0 0 0,0 1 0,0-1 0,0 3-38,1-6 4,0 1 1,-1-1 0,1 1 0,0 0-1,0-1 1,0 1 0,0-1 0,0 1-1,1-1 1,-1 1 0,0 0 0,0-1-1,0 1 1,0-1 0,1 1 0,-1-1-1,0 1 1,0-1 0,1 1 0,-1-1-1,0 1 1,1-1 0,-1 1 0,1-1-1,-1 1 1,0-1 0,1 0 0,-1 1-1,1-1 1,-1 0 0,1 0 0,-1 1-1,1-1 1,0 0 0,-1 0 0,1 0-1,-1 1 1,1-1 0,-1 0 0,1 0-1,0 0 1,-1 0 0,1 0 0,0 0-5,18-2 56,0-1 0,-1 0 0,1-1 0,6-3-56,-8 3 10,154-46-1951,-146 37-690,-3 3-4466,-21 9 2623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06.7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15 9472,'0'-15'3520,"0"15"-2752,0 3-192,0-3 2143,0 0-1599,0 8-256,5 3-544,-5 10-128,4 1-96,-4 11-64,5 6 0,-10 8-128,-4-1 64,-4 2-3295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08.8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41 144 6720,'-14'-20'2384,"10"15"-1526,0 0 0,0 0 1,1-1-1,-3-5-858,5 8 231,0 0 0,0 0 0,0 0-1,1 0 1,-1 0 0,1 0 0,0 0-1,0 0 1,0-1 0,0 1-1,0 0 1,1-1-231,0 0 132,-1 1 0,1-1 0,0 1 0,0-1 0,1 1 0,-1 0 0,1-1 0,-1 1 0,1 0 0,0 0 0,2-2-132,-3 4-2,0 0-1,-1 1 1,1-1 0,0 0 0,0 0-1,0 1 1,0-1 0,0 1-1,1-1 1,-1 1 0,0-1-1,0 1 1,0 0 0,0 0-1,0-1 1,1 1 0,-1 0-1,0 0 1,0 0 0,0 0-1,1 0 1,-1 0 0,0 1-1,0-1 1,0 0 0,0 1-1,0-1 1,1 1 0,-1-1-1,0 1 1,0-1 0,0 1 0,0 0-1,0-1 1,0 1 2,1 1 9,-1-1 0,1 1 0,0 0 0,0 0 1,-1 0-1,1 0 0,-1 0 0,0 0 0,1 0 0,-1 0 0,0 1 0,0-1 1,0 3-10,8 34 419,-7-28-365,2 22 148,-1 1 0,-2 0 0,-1 6-202,-1-7 98,2 0 1,1 0-1,5 18-98,-6-44 40,3 16 64,2 0 0,0 1-1,9 17-103,-13-35 16,0-1-1,0 0 1,1 0-1,0 0 1,0 0-1,0-1 1,1 1-1,-1-1 0,1 0 1,0 0-1,0 0 1,1 0-1,-1-1 1,1 0-1,0 0 1,0 0-1,0 0 0,4 0-15,-6-2 17,1 0 0,0 0-1,0-1 1,0 1 0,0-1 0,0 0-1,0 0 1,0-1 0,0 1-1,0-1 1,0 0 0,-1 0-1,1 0 1,0 0 0,2-2-17,-1 1 19,0-1 1,0 1 0,0-2 0,0 1 0,-1 0-1,1-1 1,-1 0 0,0 0 0,0 0-1,3-4-19,2-8 2,0 1-1,-1-2 1,-1 1 0,0-1-1,-2 0 1,0 0-1,0-4-1,7-24 124,4-40-124,-13 67-26,-2 0 0,0-1 0,-1 1 0,-1-1 0,-1 1 0,-1-3 26,3 17-17,-1 0-1,0 0 0,-1 0 1,1-1-1,-1 1 1,0 0-1,0 1 1,0-1-1,-1 0 0,1 1 1,-1-1-1,0 0 18,2 3-2,-1 0-1,1-1 0,-1 1 0,1 0 1,-1 0-1,1 0 0,-1 0 0,0 0 1,0 0-1,1 0 0,-1 1 0,0-1 0,0 1 1,0-1-1,0 1 0,0 0 0,0 0 1,1 0-1,-1 0 0,0 0 0,0 0 1,0 0-1,0 1 0,0-1 0,0 0 1,0 1-1,1 0 0,-2 0 3,-1 1 3,0 0 0,0 1 1,-1 0-1,1 0 0,1 0 0,-1 0 0,0 1 1,1-1-1,0 1 0,0 0 0,0 0 0,0 0 0,1 0 1,-2 3-4,3-5 11,0 1 0,-1-1 0,1 0 0,0 1 1,1-1-1,-1 1 0,0-1 0,1 1 0,-1 0 1,1-1-1,0 1 0,0-1 0,0 1 0,0 0 0,0-1 1,1 1-1,-1-1 0,1 1 0,0-1 0,0 1 1,0-1-1,0 1 0,0-1 0,0 0 0,1 1 1,-1-1-1,2 1-11,-2-2 11,1 1 1,-1-1-1,1 0 1,0 0-1,-1 0 1,1 0-1,0 0 1,0-1-1,0 1 1,0 0-1,0-1 1,0 0-1,0 1 1,0-1-1,0 0 1,0 0 0,0 0-1,0 0 1,0 0-1,0-1 1,0 1-12,8-2-75,-1 0 0,1-1 0,7-3 75,-11 4-87,28-12-1017,1 2 272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09.3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 7712,'9'-4'2880,"-9"4"-2240,4 7-192,-4-2 1312,4 2-1056,1 5 928,-1 4-961,-4 4 161,0 3-512,-4 4-128,-1 6-96,-3-2-96,3 3 32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09.6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7552,'22'-8'2816,"-22"8"-2208,30 12-160,-17-4 1792,0-1-1312,1 5 480,4 4-833,-14 8-127,5 0-288,-27 10-32,0 6-64,-22 6-1535,2-3 799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10.4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1 140 6464,'0'-3'551,"0"-1"1,1 0-1,-1 1 0,1-1 1,0 1-1,0-1 0,0 1 1,0-1-1,1 1 0,-1 0 1,1-1-1,2-2-551,-1 2 329,1 0 0,-1 0-1,1 0 1,0 0 0,0 0 0,1 1-1,-1 0 1,3-2-329,1 1 63,0 0 0,0 0 1,0 1-1,1 0 0,-1 0 0,1 1 0,-1 0 0,1 1 1,0 0-1,0 0 0,0 1-63,-6 0 2,1 0 0,0 0-1,0 1 1,-1 0 0,1-1 0,0 1 0,-1 1 0,1-1-1,-1 0 1,0 1 0,1 0 0,-1 0 0,0 0 0,0 0-1,0 0 1,0 1 0,0-1 0,-1 1 0,1 0 0,-1 0-1,2 2-1,-1-1 19,0 1-1,-1 0 0,1 1 0,-1-1 0,0 0 1,0 1-1,-1-1 0,0 1 0,0-1 0,0 1 1,0 0-1,-1-1 0,0 1 0,-1 2-18,0 7 20,-1 1 0,-1-1 0,-1 1 1,0-1-1,-1 0 0,-3 3-20,-10 23 183,-14 21-183,26-52 45,0 0-1,-1 0 0,0-1 1,-1 0-1,0 0 1,-2 0-45,9-7 153,3-4-108,15-19-89,4-11 43,-2-2-1,-1 0 0,12-35 2,-8 19-11,13-20 11,33-48 320,-77 135-44,0 1 0,1 0 0,1 0 0,1 1 0,1 0 0,0 0 0,2 0 0,0 0 0,1 1 0,0 0 0,2-1 0,1 9-276,0-21 28,0 0-1,1 0 0,-1-1 0,1 1 0,1 0 0,-1-1 1,1 1-1,0-1 0,1 0 0,-1 0 0,1 0 1,1-1-1,-1 1 0,1-1-27,-1-1-19,1 0-1,-1 0 1,1 0-1,0-1 1,0 0-1,1 0 1,-1 0-1,0 0 1,1-1-1,0 0 1,0 0 0,-1-1-1,1 0 1,0 0-1,0 0 1,2-1 19,31 0-1216,0-1 330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14.5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110 12 4800,'0'-1'95,"0"1"-1,0-1 1,0 0 0,0 1 0,0-1-1,0 0 1,0 1 0,0-1 0,0 1-1,0-1 1,-1 0 0,1 1 0,0-1 0,0 1-1,0-1 1,-1 0 0,1 1 0,-1-1-95,-4 7 1629,-4 21-500,6-4-907,0 1 0,1 21-222,0 7 132,-46 338 1366,34-305-1212,-5 30 698,18-111-858,1 0 1,0 0 0,-1 0 0,2 0 0,-1 0-1,0 1 1,1-1 0,-1-1 0,2 2-127,-2-4 14,1 0 1,-1-1-1,1 1 1,-1-1 0,1 0-1,-1 1 1,1-1-1,0 1 1,-1-1-1,1 0 1,0 0-1,-1 1 1,1-1-1,0 0 1,-1 0-1,1 0 1,0 0-1,0 0 1,-1 0-1,1 0 1,0 0-1,0 0 1,-1 0 0,1 0-1,0 0 1,-1 0-1,1-1 1,0 1-15,29-7 199,-25 5-117,42-11 29,80-24 61,-79 21-172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14.9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 18 6976,'-8'-16'2256,"8"16"-2198,-1 0 0,1-1 0,-1 1 0,1 0 0,-1 0 0,1 0 0,-1-1 0,1 1 0,-1 0 0,0 0 0,1 0 0,-1 0 0,1 0 0,-1 0 0,1 0 1,-1 1-1,1-1 0,-1 0 0,1 0 0,-1 0 0,1 0 0,-1 1 0,1-1 0,-1 0 0,1 0 0,-1 1-58,0 0 138,0-1 0,-1 1 0,1 0 0,0 0 0,0 0 0,0-1 0,0 1 0,0 0 0,0 0 0,0 1 1,0-1-1,0 0 0,1 0 0,-1 0 0,0 1 0,1-1 0,-1 0-138,-8 27 406,8-26-364,-2 11-16,0 1 0,1-1 0,0 1 0,1 0 1,1 0-1,0-1 0,1 1 0,1 0 1,0 0-1,0-1 0,1 1 0,4 7-26,-6-17 18,1-1-1,-1 0 0,1 0 0,0 0 1,0 0-1,0 0 0,0 0 1,0 0-1,1-1 0,-1 1 0,1-1 1,0 0-1,0 1 0,0-1 1,0-1-1,0 1 0,0 0 0,0-1 1,1 0-1,-1 1 0,0-1 1,1-1-1,-1 1 0,1 0 0,-1-1 1,1 0-1,-1 1 0,1-2 1,3 1-18,-2-1 73,1 0 0,-1-1 0,0 1 0,0-1 1,0 0-1,0 0 0,0-1 0,0 1 0,0-1 1,-1 0-1,1-1 0,-1 1 0,0-1 0,0 1 1,-1-1-1,1-1 0,-1 1 0,1 0 1,-1-1-1,-1 0 0,1 1 0,-1-1 0,0 0 1,0 0-1,0-1 0,0 1 0,-1 0 0,0 0 1,0-1-1,-1 1 0,0-1 0,0 1 0,0-5-73,-1 2 22,-1 0 0,0 0-1,0 1 1,0-1-1,-1 1 1,-1-1-1,1 1 1,-1 0-1,-2-3-21,3 6-11,1 1-1,-1-1 0,0 1 1,0 0-1,0 0 0,0 0 1,0 0-1,-1 1 0,1-1 1,-1 1-1,0 0 0,1 0 1,-1 0-1,0 0 0,0 1 1,-1 0-1,1 0 1,-2-1 10,-1 2-266,1-1-1,0 1 1,-1 0-1,1 1 0,0-1 1,-1 1-1,1 1 1,0-1-1,0 1 0,0 0 1,0 1-1,0-1 1,0 1-1,1 0 1,-1 0-1,1 1 0,-2 1 268,-12 13-1706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15.3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123 50 4576,'42'-27'2565,"-36"23"-1186,-4 4-952,-1-1 0,1 0 0,-1 0-1,1 0 1,-1 0 0,1 0 0,-1-1 0,0 1 0,1 0 0,-1-1-1,0 1 1,1-2-427,-2 3 85,-1 0 1,1-1-1,0 1 0,-1 0 0,1 0 1,0 0-1,0-1 0,-1 1 0,1 0 1,0 0-1,-1 0 0,1 0 0,0 0 1,-1 0-1,1 0 0,0 0 0,-1 0 1,1 0-1,-1 0 0,1 0 0,0 0 1,-1 0-1,1 0 0,0 0 0,-1 0 0,1 0-85,-13 2 343,13-2-214,-8 2-76,0 0 0,0 1 0,1 0 0,0 0 0,0 0 0,0 1 0,0 0-1,0 1 1,1-1 0,-1 1 0,1 1 0,1-1 0,-1 1 0,1 0 0,0 0 0,0 1 0,-2 2-53,0 2-6,1 0 0,0 1 1,0-1-1,1 1 0,1 0 1,0 0-1,0 1 0,2-1 0,-1 1 1,1 8 5,1-15 14,1 0 1,0-1 0,1 1-1,-1 0 1,1-1-1,0 1 1,1-1-1,-1 1 1,1-1 0,0 0-1,0 1 1,1-1-1,0 0 1,0 0-15,-1-2 5,1 0 0,-1 1 0,1-1 0,0-1 0,0 1 0,0 0 0,0-1 0,1 1 0,-1-1 0,0 0 0,1 0 0,0 0 0,-1-1 0,1 0 0,0 1 0,0-1 0,0 0 0,0-1 0,0 1 0,1-1-5,3 1-238,0-1 1,1 0 0,-1-1-1,0 1 1,0-2 0,1 1 0,-1-1-1,0-1 1,0 1 0,7-4 237,14-7-1312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16.1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132 504 5984,'3'-3'406,"1"0"427,-1 0 0,0 1 0,-1-1 0,1-1 0,0 1 1,0-2-834,-3 5 108,1-1 1,-1 0 0,1 1-1,-1-1 1,0 0 0,0 1-1,1-1 1,-1 0 0,0 0-1,0 1 1,0-1 0,0 0-1,0 0 1,0 1 0,0-1-1,0 0 1,0 0 0,0 0-1,-1 1 1,1-1 0,0 0-1,0 1 1,-1-1 0,1 0-1,0 1 1,-1-1 0,1 0-1,-1 1 1,1-1 0,-1 1 0,1-1-1,-1 0 1,1 1 0,-1-1-1,0 1 1,0-1-109,-3 0 75,1 0 1,-1 0 0,0 0-1,0 0 1,0 1-1,1 0 1,-1 0-1,0 0 1,0 0-1,0 0 1,0 1 0,-2 0-76,0 1 18,0 0 1,0 0 0,0 1 0,0-1 0,0 1-1,1 0 1,0 1 0,0 0 0,0 0 0,-3 2-19,5-3-2,0 0 1,0-1 0,1 1-1,-1 0 1,1 0 0,-1 0-1,1 1 1,0-1 0,1 0-1,-1 1 1,0 0 0,1-1-1,0 1 1,0 0 0,0 0-1,0-1 1,1 2 1,0-3 8,0 0-1,0-1 1,0 1 0,0 0 0,1-1-1,-1 1 1,0 0 0,1-1 0,0 1-1,-1 0 1,1-1 0,0 1 0,0-1 0,0 1-1,0-1 1,0 0 0,0 1 0,0-1-1,0 0 1,1 1-8,2 0-17,1 1-1,-1-1 1,0 1-1,0-1 1,1 0 0,1 0 17,11 5 40,-16-7-46,0 1 1,0 0 0,0-1-1,0 1 1,0 0 0,-1 0-1,1 0 1,0-1 0,0 1 0,0 0-1,-1 0 1,1 0 0,-1 0-1,1 1 1,-1-1 0,1 0-1,-1 0 1,1 0 0,-1 0 0,0 0-1,0 1 1,1-1 0,-1 0-1,0 0 1,0 0 0,0 1 0,-1-1-1,1 1 6,0-1 6,0 0 0,0 1-1,0-1 1,0 0 0,0 0 0,0 0-1,0 0 1,0 1 0,0-1 0,1 0-1,-1 0 1,1 0 0,-1 0 0,1 0-1,-1 0 1,1 0 0,-1 0-1,1 0 1,0 0 0,0 0 0,-1 0-1,1 0 1,0 0 0,0 0-6,2 0 10,1 1 0,-1 0 0,1-1 0,0 0 0,-1 0 0,1 0 0,0 0 0,-1-1 0,1 1 0,0-1 0,0 0 0,0 0 0,0 0 0,-1-1 0,1 0 0,0 1 0,0-1 0,1-1-10,10-3 41,0 0 0,0-1 1,9-6-42,-24 12 0,39-21-28,-1-1 0,-1-2 0,-1-1 0,14-15 28,-40 31 16,0 1 1,-1-2-1,0 0 1,0 0-1,-1 0 1,-1-1-1,0 0 1,0-1-1,-1 1 1,-1-1-1,5-13-16,-2-2 5,-2 0 1,0 0-1,-2-1 0,-1 0 1,-1 0-1,-2 0 0,0 0 1,-2 0-1,-5-25-5,6 49-3,0 0 0,1 0 0,-2 0 0,1 0 0,0 0 0,-1 0 0,0 0 0,0 0 0,0 1 0,0-1 0,0 1 0,-1 0 0,0-1-1,0 1 4,2 2 0,0 0 0,1 1-1,-1-1 1,0 1 0,0-1-1,0 1 1,0-1 0,0 1-1,0-1 1,0 1-1,0 0 1,0-1 0,0 1-1,0 0 1,-1 0 0,1 0-1,0 0 1,0 0 0,0 0-1,0 0 1,0 0-1,0 1 1,0-1 0,0 0-1,0 0 1,0 1 0,0-1-1,0 1 1,0-1 0,0 1-1,0 0 1,0-1-1,0 1 1,0 0 0,0 0 0,-2 2 0,-1 1 0,1 0 1,0 0-1,-1 0 0,2 1 1,-1-1-1,-1 3 0,-8 23 168,1-1 0,1 2 0,1 0 0,0 9-168,6-24 27,0 1 0,1 0 1,1 0-1,0 0 0,1 0 0,1 0 1,1 0-1,0 0 0,2 4-27,-1-8 12,1 0-1,0 0 1,1 0 0,0 0-1,1-1 1,1 0 0,0 0-1,0-1 1,1 0-1,1 0 1,5 6-12,-9-12-87,1 0 0,-1-1 1,1 1-1,0-1 0,0 0 0,0-1 0,0 0 0,2 1 87,-1-1-843,1-1-1,-1 1 1,0-2-1,7 2 844,18 1-2085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6.7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 39 6144,'1'-10'907,"-1"6"-586,1 1-1,-1 0 1,1 0-1,-1 0 1,1 0 0,0 0-1,0 0 1,1-1-321,-3 20 4956,8 24-5048,-3-22 390,-1 11-113,-1-1-1,-2 1 1,0 2-185,-1 6 161,-7 208 364,6-210-469,0-13 237,-1 1 0,-1 0-293,1-9 142,0-1-1,1 1 1,1-1-1,0 1 0,1-1 1,2 11-142,-2-23 13,0 1 0,0-1 1,1 1-1,-1-1 0,1 0 0,-1 1 1,1-1-1,0 0 0,-1 1 0,1-1 1,0 0-1,0 0 0,0 0 1,0 0-1,0 0 0,0 0 0,0 0 1,0 0-1,1 0-13,0 1 19,1-1 0,-1 0 1,0-1-1,1 1 0,-1 0 0,1-1 1,-1 1-1,1-1 0,-1 0 0,1 1 1,-1-1-20,11-1 95,-1 0 1,0-1 0,0 0 0,9-4-96,-6 3 113,5-3-318,0 0 1,0-1-1,0-1 0,-1-1 1,5-4 204,50-32-5228,-46 29 3122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16.4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0 6880,'-9'3'2560,"9"-3"-1984,-4 48-160,1-17 1536,-2 0-1152,-4 17 448,9 6-736,-4 1 32,4-4-288,0 1-32,4-9-128,5 0-128,3-8 0,11-3 384,-1-6-193,4-9 1,6-3-96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16.8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1 129 6656,'7'-17'2144,"0"10"-1307,24-14 264,0 2 1,8-2-1102,-11 8 725,1 2 0,13-4-725,-38 14 153,-1 0 1,0 0-1,1 0 0,-1 1 0,1 0 0,-1-1 1,1 1-1,0 0 0,-1 1 0,1-1 0,-1 1 1,0-1-1,1 1 0,-1 0 0,1 0-153,-2 0 130,0 1 0,0-1-1,0 0 1,0 1 0,-1-1 0,1 1-1,0 0 1,-1-1 0,1 1-1,-1 0 1,0 0 0,0 0 0,1 0-1,-1 0 1,0 0 0,-1 0-1,1 0 1,0 1 0,-1-1 0,1 0-1,-1 1 1,1 1-130,-1 2 106,1 0 0,0-1-1,1 1 1,-1 0 0,1-1-1,0 1 1,1 0-106,-1-4 16,-1 1 0,1-1-1,0 0 1,-1 0 0,1 0 0,0 0-1,0 0 1,1 0 0,-1-1-1,0 1 1,0 0 0,1-1 0,-1 0-1,1 0 1,2 1-16,2 0 2,1 0 0,-1-1 1,0-1-1,1 1 0,-1-1 0,1 0 0,-1-1 1,1 1-1,-1-2 0,0 1 0,1-1 0,-1 0 1,0 0-1,0-1 0,0 0 0,-1 0 0,2-2-2,-6 4 14,0 0 0,0 0 0,-1 0 0,1-1 0,0 1 0,-1-1-1,1 1 1,-1-1 0,0 0 0,0 1 0,1-1 0,-1 0 0,0 0 0,0 0-1,-1 0 1,1 0 0,0-1-14,-1 2 0,0-1-1,0 1 0,0-1 1,0 0-1,0 1 0,0-1 1,0 1-1,-1-1 0,1 1 1,-1-1-1,1 1 0,-1-1 1,1 1-1,-1 0 0,0-1 1,0 1-1,0 0 0,0-1 1,-3-2-8,0 0-1,0 1 1,0-1-1,0 1 0,0 0 1,-1 0-1,1 1 0,-1-1 1,0 1-1,0 0 1,0 0-1,0 1 0,-1-1 9,-27-4-69,5 5 26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17.1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0 9152,'0'0'3360,"0"0"-2592,4 28-224,-4-8 1120,0 3-1024,-4 21 639,4-1-735,-4 7 128,-1 5-384,-4-3-32,9-6-160,-4-3-64,4-3 0,-9-9-128,6 0 64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17.4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1 102 8736,'4'-35'3232,"-4"35"-2528,32-16-192,-19 8 640,-1 5-736,15-9-96,4 8-192,4-8-128,10 8 32,-2-4-1536,-3 8 832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17.8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66 106 7296,'-8'-19'2720,"8"19"-2112,0-8-192,5-1 1472,2 9-1120,11-7 0,4 0-512,14-10-160,0 10-64,11-8-1600,2 6 864,0 2-6272</inkml:trace>
  <inkml:trace contextRef="#ctx0" brushRef="#br0" timeOffset="1">5 545 7296,'-4'-12'2720,"4"9"-2112,4-1-192,-4-1 1472,4 10-1120,1-10 480,8 5-736,5-3-384,3-1-96,10 0 32,5 4-32,4-3-96,4-2 32,-5-2-3072,-4 2 1696,1 5-4864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18.2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25 9376,'0'1'3034,"1"14"-2648,0-1 0,0 1 0,2 0 0,-1-1 0,2 0-1,0 0 1,1 0 0,0 0 0,2 2-386,-2-7 19,-1 0 1,1-1-1,1 1 0,0-1 1,0 0-1,0-1 1,1 0-1,0 0 0,1 0 1,0-1-1,0 0 0,0 0 1,0-1-1,1 0-19,-5-3 45,0 0-1,-1 0 0,1-1 1,0 0-1,0 0 0,0 0 1,0 0-1,0-1 1,1 1-1,-1-1 0,0 0 1,0 0-1,0-1 0,0 1 1,0-1-1,0 0 0,0 0 1,0 0-1,3-2-44,-4 2 82,0-1 0,1 0 0,-1 0 0,0-1 0,0 1 0,-1-1 0,1 1 0,-1-1 0,1 0 0,-1 0 0,0 0 0,0 0 0,0-1 0,0 1 0,0 0 0,-1-1 0,0 1 0,0-1 0,0 0 0,0 1 0,0-4-82,0-9-26,0 0-1,-2-1 0,0 1 1,-1 0-1,0 0 0,-1 0 1,-4-10 26,-4-25-3595,7 27-3343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18.5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9984,'5'19'3680,"-5"-2"-2848,4 14-256,1-12 64,-2 12-480,5 2-160,1 10 0,0-9 192,0 2-96,0-5-448,0 0 160,-5-7-2880,1-5 1696,-1 2-4928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18.8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72 10560,'0'-20'3904,"0"11"-3040,13 2-224,0 0 255,14-2-607,7 1-160,11 5-128,4 3 0,-2-4 0,-2 4-1919,-5 0 1055,-9-5-6272,-4 14 3968,-15 2 448</inkml:trace>
  <inkml:trace contextRef="#ctx0" brushRef="#br0" timeOffset="1">142 220 9056,'-14'-15'3360,"14"11"-2624,5-1-192,-1 2 1536,10-1-1249,8-4-255,9-1-384,-1 6-96,5-1-64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19.2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8 7136,'-4'-7'2656,"4"7"-2080</inkml:trace>
  <inkml:trace contextRef="#ctx0" brushRef="#br0" timeOffset="1">36 299 13056,'-18'-12'4831,"9"12"-3775,0-4-256,9-1-192,4 5-480,1-3-2560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20.4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0 125 7712,'4'-23'2506,"-4"22"-2465,0 1 0,0 0 0,0-1 0,0 1 0,0 0 0,0-1 0,0 1-1,1 0 1,-1-1 0,0 1 0,0 0 0,0-1 0,0 1 0,0 0 0,1-1 0,-1 1-1,0 0 1,0 0 0,1-1 0,-1 1 0,0 0 0,0 0 0,1 0 0,-1-1-41,12-8 936,0 0-1,1 1 1,0 0 0,8-3-936,-15 8 89,0 0 1,1 1-1,-1-1 0,1 1 0,-1 1 1,1-1-1,0 1 0,0 0 0,0 1 1,0 0-1,3 0-89,-8 0 8,0 1 0,0-1 0,0 1 0,0 0 0,-1-1 0,1 1 1,0 0-1,0 0 0,-1 0 0,1 1 0,-1-1 0,1 0 0,-1 0 0,1 1 0,-1-1 0,0 1 1,0 0-1,0-1 0,0 1 0,0 0 0,0-1 0,0 1 0,0 0 0,-1 0 0,1 1-8,2 7 96,0 1 1,-1-1-1,-1 1 0,1 4-96,0 4 133,1-3-47,0 1 0,0-1 1,2 0-1,4 10-86,-7-21 4,0 0 0,0-1 0,0 0 0,1 1 1,0-1-1,0 0 0,0 0 0,0-1 0,0 1 1,1-1-1,0 1 0,0-1 0,0 0 0,0 0 0,0-1 1,0 1-1,5 1-4,-3-3 29,0 1 1,1-1 0,-1 0-1,0 0 1,1 0-1,-1-1 1,0 0 0,1-1-1,-1 1 1,0-1-1,0-1 1,1 1 0,-1-1-1,0 0 1,0 0 0,0-1-1,3-1-29,2-2 17,1-1 0,-1 0 0,-1 0 0,0-1 1,0 0-1,0-1 0,-1 0 0,3-5-17,4-5 212,-1-2 1,-1 0-1,8-15-212,-15 22 231,0-1-1,-1 1 1,0-1 0,-1 0-1,-1-1 1,1-6-231,-3 17-64,-1 11 44,0 22 40,0 4-57,33 194-1,-31-202 67,21 180 86,-21-147-70,-1 1 1,-5 32-46,0-54 30,-1-1 1,-1 0-1,-2 0 1,-2 0-1,-7 16-30,12-39 39,-1 0-1,0 0 1,-1-1-1,-1 0 1,0 0-1,0-1 1,-1 0-1,0 0 1,-1 0-1,0-1 1,0-1-1,-1 0 1,0 0-1,-1 0 1,1-2-1,-12 6-38,8-5 21,0-2-1,0 1 0,-1-2 1,1 0-1,-14 1-20,19-4 54,0 0 0,-1 0 0,1-1 0,0 0-1,-1-1 1,1 0 0,0-1 0,0 0 0,-6-2-54,12 3 38,0 0 0,0 0-1,0 0 1,1-1 0,-1 1 0,0-1 0,1 0 0,-1 0 0,1 0 0,0 0 0,0 0 0,0 0 0,0-1 0,0 1-1,0-1 1,1 1 0,-1-1 0,1 0 0,-1-1-38,0-3 45,0 0-1,0 0 0,0 0 1,1-1-1,0 1 0,1-7-44,0 0 24,0 0 0,1 0-1,1 1 1,0-1-1,1 0 1,1 1 0,1-4-24,4-9-3,1 0 0,1 1-1,1 0 1,2 1 0,0 1 0,4-4 3,32-40-96,18-17 96,-63 78-3,229-257-333,-159 188-1274,-5 12 420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50:26.9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544 30 5216,'24'-24'2869,"-22"19"-1804,-2 9-258,0-3 14,-9 2 214,-33 42 170,32-35-1108,1 1 1,1 0-1,0 0 0,0 1 0,1 0 1,0 1-1,1-1 0,-1 7-97,-13 23 92,-16 26-2,-20 62 107,1 0 1,9-39-86,21-37-61,-3 6 95,-34 54-146,-38 41-544,80-116 198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7.11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 14 7712,'-7'-13'2506,"6"13"-2412,0 0 0,1 0 0,-1 1 0,1-1 0,-1 0 0,1 1 0,-1-1 0,1 1 0,-1-1 0,1 0 0,0 1-1,-1-1 1,1 1 0,0-1 0,-1 1 0,1 0 0,0-1 0,-1 1-94,0 1 241,0 1-1,0-1 1,0 0 0,1 1 0,-1-1-1,1 1 1,-1-1 0,1 1 0,0-1-1,0 1 1,0-1 0,0 1 0,0 0-241,7 35 558,-4-28-353,9 44 177,4 17 68,-2 15-450,9 68 147,-14-96-2518,-4-31 921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37.4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8 360 6048,'-8'0'1517,"9"-2"-681,1 2-733,-1 0 0,1 0-1,-1 0 1,1 0 0,-1 0 0,0 0 0,1 0-1,-1 1 1,1-1 0,0 1-103,4 0 112,0 0 1,0-1-1,0 1 0,0-1 0,0 0 1,0-1-1,0 1-112,15-2 163,66 1 783,-11-1-292,22 5-654,221 9 1168,-58-5-725,-56-1-448,226 19 15,-91-1 188,63 0-247,-108-9 103,348 6 0,-525-19-161,271 3 48,21-6 361,-155-2-236,58-4 358,-4-1-69,644-24-329,-718 21 399,108-10-2,-68-1-386,13-2-4,143-8 15,-55 5-256,-61 1 216,23-2 74,94-5 16,-173 15-57,71-3-14,-102 7-27,45-3 47,192-14 124,212-36-261,-388 35-518,1 13 0,42 12 608,-146 19-4816,-102-5 2304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39.3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1 122 5216,'0'0'1696,"0"-7"709,9 10 1654,38-1-1907,11 1-1952,39-12-103,-1-4 0,27-9-97,43-7 163,26 3-1779,81 3 1616,-236 22-1029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50.3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10 4992,'-13'-8'2869,"10"6"-1724,5 4-135,-1-1 46,-1-1-379,0 8 368,0 55-116,0 111 1257,9 11-2186,-8-179 74,-1-1-1,1 1 1,0 0 0,1-1 0,-1 1 0,1-1 0,1 3-74,-2-7 20,0 1 1,0-1 0,-1 1 0,1-1-1,0 0 1,1 1 0,-1-1-1,0 0 1,0 0 0,1 0 0,-1 1-1,0-2 1,1 1 0,-1 0 0,1 0-1,-1 0 1,1-1 0,0 1 0,-1 0-1,1-1 1,0 0 0,-1 1 0,1-1-1,0 0 1,-1 0 0,1 0-21,14-1 25,0-2 0,0 0 0,0 0 0,-1-1 1,0-1-1,0-1 0,5-2-25,6 0-150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50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5824,'5'-3'1117,"-4"2"-755,0 1 0,0-1-1,0 1 1,0-1 0,0 1 0,0-1-1,1 1 1,-1 0 0,0-1 0,0 1-1,0 0 1,0 0 0,1 0-362,-2 0 102,1 1-1,-1-1 0,1 0 1,-1 1-1,0-1 1,1 1-1,-1 0 1,1-1-1,-1 1 1,0-1-1,1 1 1,-1 0-1,0-1 1,0 1-1,1-1 0,-1 1 1,0 0-1,0-1 1,0 1-1,0 0 1,0-1-1,0 1 1,0 0-1,0-1 1,0 1-1,0 0 1,-1 0-102,3 23 247,0 0 0,2 0 1,3 14-248,4 21 36,-10-56-334,-1 1-1,0-1 0,0 0 1,0 0-1,0 0 0,0 0 1,-1 0-1,1 0 0,-1 1 1,-1 1 298,2 4-1648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51.0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62 7872,'-30'-26'4138,"30"26"-4066,0 0 0,-1 0 0,1 0 0,0 0 0,-1-1 0,1 1 0,0 0 0,-1 0 0,1-1 0,0 1 0,0 0 0,-1 0 0,1-1 0,0 1 0,0 0 0,0 0 0,-1-1 0,1 1 0,0 0 0,0-1 0,0 1 0,0 0 0,0-1 0,0 1 0,-1-1-72,8-2 723,14 3-547,24 1-92,-1-1 1,0-3-1,0-2 0,0-2-84,47-4-2737,-69 10 1244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51.3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1 137 8544,'0'-12'3168,"0"12"-2464,13-3-192,-4-1 1280,0-1-1088,9-2 288,0-5-609,8 0-287,1 5-96,3-10 192,5 10-96,5-8-384,-4 3 160,-2-4-2239,2 9 1311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51.7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14 377 6560,'-10'-2'1784,"6"0"989,10-2-1021,1 0-1564,-1 0 0,1-1 0,-1 1 0,0-2 0,-1 1 0,1 0 0,-1-1 1,0 0-1,0 0 0,-1-1 0,0 1 0,0-1 0,-1 0 0,2-3-188,3-13 168,0-1 0,-1 0 0,2-21-168,-4 18-38,2 0 0,7-19 38,-8 28 37,-5 14-31,0 1 1,0-1-1,0 0 0,1 1 1,-1-1-1,1 1 0,0 0 1,0-1-1,0 1 0,1 0 1,0-1-7,-2 4 4,0-1 0,-1 1 0,1-1 0,0 1 0,-1-1 0,1 1 0,0 0 1,0 0-1,0-1 0,-1 1 0,1 0 0,0 0 0,0 0 0,0 0 0,-1 0 0,1 0 0,0 0 0,0 0 0,0 0 0,0 0 1,-1 1-1,1-1 0,0 0 0,0 0 0,-1 1 0,1-1 0,0 1 0,0-1 0,-1 0 0,1 1 0,0-1 0,-1 1 1,1 0-1,-1-1 0,1 1-4,3 3 48,-1 0 0,1 0 0,-1 0 1,0 0-1,-1 1-48,20 33 526,14 37-526,5 7 76,12 20-2257,-41-82 875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52.0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27 106 9152,'-18'-12'3360,"18"12"-2592,-4-12-224,-1 5 1312,10 7-1120,-5-8 287,9 4-639,4-8-288,9 8-96,3-7 0,2 2 0,9-6-2335,-1 4 1279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07.9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402 5 5824,'6'-2'865,"5"-1"1411,-10 4-2091,0-1 1,0 0-1,-1 0 1,1 1-1,0-1 0,-1 1 1,1-1-1,0 1 1,-1-1-1,1 1 0,-1-1 1,1 1-1,-1-1 1,1 1-1,-1 0 0,1 0-185,-1-1 51,1 0-1,-1 1 1,0-1-1,1 0 1,-1 1 0,0-1-1,0 1 1,0-1-1,1 0 1,-1 1-1,0-1 1,0 1-1,0-1 1,0 0-1,0 1 1,0-1-1,0 1 1,0-1 0,0 1-1,0-1 1,0 0-1,0 1 1,0-1-1,0 1 1,0-1-1,0 1 1,0-1-1,-1 0 1,1 1-51,-8 4 128,0 0 0,-1-1-1,1 0 1,-1 0 0,0 0 0,-6 0-128,12-3 17,-8 2 22,0 0 0,0-1 0,-1-1 0,1 1 0,-1-2 0,-7 0-39,-10-1 230,-26-6-230,-33-7 133,85 14-118,-1-1 17,0 1 0,0-1 0,-1 1-1,1 1 1,0-1 0,0 0 0,-1 1-32,4 0 6,0-1 1,-1 1 0,1 0-1,0-1 1,0 1 0,0 0-1,0 0 1,0-1 0,-1 1-1,1 0 1,1 0 0,-1 0-1,0 1 1,0-1 0,0 0-1,1 0 1,-1 0 0,0 1-1,1-1 1,-1 0 0,1 0-1,-1 2-6,-3 12 30,0 1 1,0 12-31,-2 6 9,-16 81 361,19-92-246,1 1-1,1-1 1,2 22-124,-1-9 116,0-22 47,0 0-1,2 8-162,-2-18 86,1 0 1,0 0-1,0-1 1,0 1-1,0 0 1,1-1-1,-1 1 0,1-1 1,0 0-1,0 1 1,1 0-87,-2-3 25,1 0 1,-1 0-1,1 0 1,-1 0-1,1 0 1,-1 0-1,1 0 1,-1-1-1,1 1 1,0 0-1,-1-1 0,1 0 1,0 1-1,-1-1 1,1 0-1,0 0 1,0 0-1,-1 0 1,1 0-1,1-1-25,39-6-121,-31 5 159,34-10-117,37-14 79,-8 2 69,-9 7-1109,-54 15-736,-3 4 507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08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5 106 6144,'-4'-19'2272,"4"19"-1760,4-12-160,0 5 896,1 7-768,8-12 352,4 3-480,14-2 96,4 3-288,10-4-288,-2 9 64,-3-6-2464,0 6 1408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7.4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5 156 6464,'-4'-26'2090,"5"16"-1263,1 3-810,-2 4 232,1 0 1,0 0-1,0 0 1,0 0-1,1 1 1,-1-1-1,1 0 1,0 0-1,-1 1 0,1-1 1,0 1-1,0 0 1,1-1-1,0 0-249,10-6 395,0 0-1,0 1 1,1 0-1,0 1 1,1 1 0,12-4-395,-17 6 33,0 1 1,0 1 0,1 0-1,-1 0 1,1 1 0,0 0-1,-1 1 1,1 1 0,0-1-1,8 3-33,-16-2 6,0 0-1,1 0 0,-1 0 1,0 1-1,0-1 1,1 1-1,-1 0 0,0 0 1,-1 0-1,1 0 1,0 1-1,-1-1 0,1 1 1,1 2-6,-3-4 14,0 1 0,0-1-1,0 1 1,0-1 0,0 1 0,-1-1 0,1 1 0,-1 0 0,1-1 0,-1 1 0,1 0 0,-1 0 0,0-1-1,0 1 1,0 0 0,0 0 0,0-1 0,0 1 0,-1 0 0,1-1 0,0 1 0,-1 0 0,1-1 0,-1 1-1,0 0 1,0-1 0,1 1 0,-1-1 0,0 1 0,0-1 0,-1 1-14,-3 4 9,-1-1 0,0 0 0,0 0 0,0 0-1,-1 0 1,1-1 0,-5 1-9,-52 25 141,47-22-77,-1-1-12,1-1 80,1 1 0,0 1-1,0 0 1,1 1-1,0 1 1,-3 2-132,16-10 13,-1-1 0,0 1 0,1-1-1,-1 1 1,1 0 0,-1 0 0,1 0 0,0 0-1,0 0 1,0 0 0,0 0 0,0 0 0,0 1-1,0-1 1,1 0 0,0 0 0,-1 1 0,1-1-1,0 0 1,0 1 0,0-1 0,0 0 0,0 1-1,1 1-12,0-1 11,0 0-1,1 1 0,-1-1 0,1 0 0,-1 0 0,1 0 0,0 0 0,0-1 1,0 1-1,1 0 0,-1-1 0,1 0 0,-1 1 0,1-1 0,0 0 0,2 1-10,15 8 88,-1-1-1,2-1 1,-1 0 0,1-2-1,0 0 1,15 2-88,-6-3-848,25 1 848,-17-4-4493,9-2 4493,-24-1-2112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08.6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65 6560,'2'25'6656,"1"4"-4438,6 22-2218,-7-43 57,0-1 0,0 1-1,1-1 1,0 0 0,1 1-1,0-1 1,0-1 0,0 1 0,1-1-1,0 1 1,0-2 0,3 3-57,-5-5 11,0 0 0,1 0 0,-1-1 1,1 1-1,0-1 0,-1 0 0,1 0 1,0 0-1,1 0 0,-1-1 0,0 0 1,0 0-1,1 0 0,-1 0 0,0-1 1,1 0-1,-1 1 0,1-2 0,-1 1 1,0 0-1,1-1 0,1 0-11,0-1 25,1 0-1,-1 0 1,0 0-1,0-1 1,0 1-1,0-2 1,0 1-1,1-2-24,-4 3 5,0-1 1,0 0-1,0 1 1,0-1-1,-1-1 1,1 1-1,-1 0 1,0-1-1,0 1 0,0-1 1,0 1-1,-1-1 1,0 0-1,1-3-5,1-6-41,-1 1-1,-1-1 1,0 0-1,-1 0 1,-1 0-1,0 0 1,0 1-1,-1-1 0,-1 0 1,0 1-1,-1-1 1,0 1-1,-1 0 1,-2-4 41,1-1-341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08.9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 5984,'0'0'53,"0"0"0,0-1 0,0 1 0,0 0 1,0 0-1,0 0 0,0 0 0,0-1 0,0 1 0,0 0 0,1 0 1,-1 0-1,0 0 0,0 0 0,0-1 0,0 1 0,0 0 0,0 0 1,0 0-1,1 0 0,-1 0 0,0 0 0,0 0 0,0 0 0,0-1 0,0 1 1,1 0-1,-1 0 0,0 0 0,0 0 0,0 0 0,0 0 0,1 0 1,-1 0-1,0 0 0,0 0 0,0 0 0,1 0 0,-1 0 0,0 0 1,0 0-1,0 0 0,0 0 0,0 1-53,6 8 1456,2 22 91,-5-21-942,19 64 771,10 36-707,-27-89-666,-2 0 1,0 0-1,-1 0 1,-1 7-4,-3-12-373,1-4 101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09.3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0 103 7456,'0'-1'243,"0"0"1,0 0-1,1 0 1,-1 0-1,0 1 1,0-1-1,1 0 1,-1 0-1,0 0 1,1 0-1,-1 0 1,1 1-1,-1-1 1,1 0-1,0 0 1,-1 1-1,1-1 1,0 1-1,-1-1 1,1 0-1,0 1 1,0-1-1,-1 1 1,1-1-1,0 1 1,0 0-1,1-1-243,29-6-330,-13 3 678,30-8-515,98-26 639,-49 17-3007,-83 21 1469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09.6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48 6048,'0'0'2240,"0"0"-1728,0 0-160,0 0 1728,5 0-1216,-1 0 704,10 0-896,3-4-192,6 1-288,12-9 0,-1 5-96,11-5-192,-1 3 32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16.0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0 105 6464,'1'-1'313,"-1"0"1,0 0-1,0-1 0,1 1 1,-1 0-1,0 0 0,1 0 1,0 0-1,-1 0 0,1 0 1,-1 0-1,1 0 0,0 0 1,0 0-1,0 0 0,-1 1 1,1-1-314,20-15 1198,-6 5-545,-9 5-624,0 0 0,0 1-1,1-1 1,0 2 0,0-1-1,1 1 1,-1 0 0,1 1 0,0-1-1,0 2 1,0-1 0,0 1-1,0 0 1,0 1 0,1 0-1,-1 0 1,1 1 0,-1 0 0,1 0-1,-1 1 1,6 1-29,-11-2-1,-1 1 1,1 0-1,0 0 1,0 0-1,0 0 0,-1 0 1,1 0-1,-1 1 1,1 0-1,-1-1 0,1 1 1,-1 0-1,0 0 1,0 0-1,0 0 0,2 3 1,-2-2-2,0 1 0,1 0-1,-2 0 1,1 1 0,0-1-1,-1 0 1,0 0-1,0 1 1,0-1 0,0 3 2,0 7 40,-1 0 0,-1 0 0,0 0 0,0 0 1,-2 0-1,-3 12-40,-14 42-69,-2-2-1,-4-1 1,-26 48 69,51-111 18,0-1 0,0 1 1,1 0-1,-1 0 0,0 0 1,1 0-1,0 0 0,-1 0 0,1 0-17,0-2 3,0 0 0,0 0 0,0 0 0,0 0 1,0 1-1,0-1 0,0 0 0,0 0 0,0 0 1,0 0-1,0 0 0,0 0 0,0 0 1,0 1-1,1-1 0,-1 0 0,0 0 0,0 0 1,0 0-1,0 0 0,0 0 0,0 0 1,0 0-1,0 0 0,0 0 0,0 0 0,1 1 1,-1-1-1,0 0 0,0 0 0,0 0 0,0 0 1,0 0-1,0 0 0,0 0 0,1 0 1,-1 0-1,0 0 0,0 0 0,0 0 0,0 0 1,0 0-1,0 0 0,1 0 0,-1 0-4,11-8 78,36-37 100,-1-3-1,-3-1 1,1-6-178,-4 0 7,-3-1 0,-3-2 1,5-15-8,-36 68 2,-1 1-3,0 1 0,0-1 0,-1 0 0,1 0-1,0-3 2,-2 6 2,0 0 0,0 0-1,0-1 1,1 1-1,-1 0 1,-1 0 0,1 0-1,0-1 1,0 1-1,0 0 1,-1 0 0,1 0-1,0 0 1,-1-1-1,1 1 1,-1 0 0,1 0-1,-1 0 1,0 0-1,1 0 1,-1 0 0,0 0-2,-2-1 26,1 0 1,-1 1-1,1-1 1,-1 0-1,1 1 1,-1 0-1,0 0 1,0-1-1,0 2 1,0-1-1,0 0 1,0 1-1,0-1 1,0 1-1,0 0 1,0 0 0,0 0-1,0 0 1,0 1-1,-1-1-26,-6 2 37,1 0 0,0 0 0,0 1 0,0 0 0,0 1 0,-1 0-37,4-1 45,0 0 0,1 1 1,-1-1-1,1 1 1,0 0-1,0 0 1,1 0-1,-1 1 1,1-1-1,0 1 1,0 0-1,1 1 0,-1-1 1,1 1-1,0-1 1,1 1-1,-1 0 1,1 0-1,0 0 1,1 0-1,-1 1-45,1 3 46,-1 1 0,2-1 1,-1 1-1,1-1 0,1 1 0,0-1 0,0 1 0,1-1 0,3 10-46,-3-14 15,0 0-1,0-1 0,0 1 0,1-1 1,-1 0-1,1 0 0,0 0 0,1 0 1,-1-1-1,1 1 0,0-1 0,0 0 1,1 0-1,-1 0 0,1 0 1,0-1-1,0 0 0,2 1-14,1-1-116,-1 0-1,1-1 1,-1 0-1,1-1 1,0 1-1,-1-2 1,1 1 0,0-1-1,0 0 1,0 0-1,-1-1 1,7-1 116,26-3-917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16.7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322 13 4736,'8'-10'1553,"-8"7"-495,-7 5 5,-120 57 1753,92-44-2297,0-2 1,0-1-1,-16 3-519,47-15 68,-17 6 363,20-6-409,0 1 0,0-1 0,0 1 0,0-1 0,0 1 0,0-1 0,1 1 1,-1-1-1,0 1 0,0 0 0,1-1 0,-1 1 0,0 0 0,1 0 0,-1 0 0,1-1 0,-1 2-22,1 0 49,0-1-1,0 1 0,1-1 0,-1 0 1,0 1-1,1-1 0,-1 1 1,1-1-1,0 0 0,0 1 1,-1-1-1,1 0 0,0 0 1,0 1-1,0-1 0,0 0 1,1 1-49,2 0 32,-1 1 1,0-1 0,1 0 0,0 0-1,-1 0 1,1-1 0,0 1 0,0-1-1,0 0 1,0 0 0,4 0-33,9 2 26,0-2 0,5 0-26,2 0 46,84 0 61,-70-2-274,1 2 0,-1 2 0,5 1 167,-42-4-167,3 1-198,-1-1-1,0 1 0,0-1 1,0 1-1,0 0 0,0 0 1,0 0-1,0 0 1,0 1-1,0-1 0,0 1 1,-1 0-1,1 0 0,-1 0 366,3 8-1962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17.1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6464,'-1'0'81,"1"0"1,0 0-1,0-1 1,0 1-1,0 0 1,0 0-1,0-1 1,0 1-1,0 0 1,0 0 0,0-1-1,0 1 1,0 0-1,0 0 1,0-1-1,0 1 1,0 0-1,0 0 1,1-1-1,-1 1 1,0 0-1,0 0 1,0 0-1,0-1 1,0 1-1,1 0 1,-1 0-1,0 0 1,0-1-1,0 1 1,0 0-1,1 0 1,-1 0 0,0 0-1,0 0 1,1-1-1,-1 1-81,9 6 3288,1 1-2483,-4-5-587,0 0-1,0 0 1,0 0 0,0-1-1,0 0 1,0 0-1,6 0-217,44-2 306,61-10-901,-67 5-2735,-19 4 1325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18.1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24 5824,'7'-7'1027,"-2"2"3948,-8 18-2588,3-8-2341,-1 0 0,0-1 0,1 1 0,0 0 0,0-1 0,0 1 0,1 0 0,0-1 0,0 1 0,0-1 0,0 1 0,1-1 0,-1 1 0,1-1 0,0 0 0,1 0-1,-1 0 1,1 0 0,-1 0 0,1-1 0,1 2-46,-1-2 33,0 1 0,1-1 1,-1 1-1,1-1 0,0 0 0,0-1 0,0 1 0,0-1 0,0 1 0,1-1 0,-1-1 0,1 1 0,-1 0 0,1-1 0,0 0 0,0 0 0,-1-1 0,1 1 0,0-1 1,2 0-34,-2-1 52,0 0 0,-1 1 1,0-2-1,1 1 1,-1-1-1,0 1 1,1-1-1,-1 0 0,0-1 1,0 1-1,-1-1 1,1 1-1,0-1 1,-1 0-1,0-1 1,0 1-1,0 0 0,3-5-52,3-5 234,-1-2-1,0 1 0,-1-1 0,3-11-233,-1 5 54,-9 20-57,0 1 1,0-1-1,1 0 0,-1 1 0,0-1 1,0 1-1,1-1 0,-1 1 1,0-1-1,1 1 0,-1-1 0,0 1 1,1-1-1,-1 1 0,1-1 0,-1 1 1,1 0-1,-1-1 0,1 1 0,-1 0 1,1-1-1,-1 1 0,1 0 1,-1 0-1,1-1 0,-1 1 0,1 0 1,0 0-1,-1 0 0,1 0 0,-1 0 1,1 0-1,0 0 0,-1 0 0,1 0 1,-1 0-1,1 0 0,0 0 1,-1 1-1,1-1 0,-1 0 0,1 0 1,-1 1-1,1-1 0,-1 0 0,1 1 1,-1-1-1,1 0 0,-1 1 1,1-1-1,-1 1 3,3 1-13,0 1 1,-1-1-1,1 1 0,-1 0 1,0 0-1,0 0 1,0 1-1,0-1 13,25 56-65,-3 0 0,16 61 65,24 126-33,-56-214 4,4 36 57,-2-1 0,0 58-28,-7-82 13,-3-39-14,1 8 42,-1 0 1,0 0 0,-1 8-42,1-17 9,-1 0 1,1 0-1,-1 0 0,0 0 1,1 0-1,-2-1 0,1 1 1,0 0-1,0 0 1,-1-1-1,0 1 0,1-1 1,-1 1-1,0-1 0,0 0 1,0 0-1,-1 1-9,-2 0 20,-1 0 0,1 0 0,-1 0 0,0 0 0,0-1 0,0 0 0,0-1 0,0 1-1,-1-1 1,1 0 0,0-1 0,0 1 0,-1-1 0,1 0 0,0-1 0,-1 0 0,1 0 0,0 0 0,0-1 0,0 0-1,0 0 1,0 0 0,0-1 0,0 0 0,1 0 0,0 0 0,-1-1 0,1 1 0,0-2 0,1 1 0,-1 0 0,1-1 0,0 0-1,-2-3-19,1 1 22,1-1-1,1 0 1,0 1-1,0-2 1,0 1-1,1 0 1,0 0-1,1-1 0,0 1 1,0-1-1,1 1 1,0-1-1,0 1 1,1-1-1,0 1 0,1-1 1,0 1-1,0 0 1,1 0-1,2-5-21,3-6 51,1 1 0,0 0-1,2 0 1,0 1 0,1 1 0,1-1-1,13-11-50,50-53 172,77-83-424,-113 116-1428,-1 10 449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0.7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6 6144,'-8'-5'3074,"6"4"-2028,3 3-457,-1 0-532,1 0 0,-1 1 0,0-1-1,1 0 1,-1 0 0,0 0 0,0 1 0,0-1 0,-1 0 0,1 1-57,-1 5 162,-2 62 732,1-35-467,1 0 0,3 10-427,-1-35 43,0 0 0,1 0 1,0 1-1,0-1 1,1-1-1,1 1 0,0 0 1,0-1-1,5 8-43,-7-13 19,1 0 0,-1 0-1,1-1 1,0 1 0,1-1-1,-1 0 1,0 0 0,1 0 0,0 0-1,0 0 1,0-1 0,0 0-1,0 0 1,0 0 0,0 0 0,1-1-1,-1 1 1,1-1 0,1 0-19,-2-1 24,-1 1 0,1-1 1,0-1-1,0 1 1,0 0-1,-1-1 1,1 0-1,0 0 1,-1 0-1,1 0 0,-1-1 1,1 1-1,-1-1 1,0 0-1,0 0 1,1 0-1,-1 0 0,-1-1 1,1 1-1,0-1 1,-1 0-1,1 0 1,1-3-25,3-4 44,0 0 0,-2 0 0,1-1 1,-1 0-1,0 0 0,-1 0 0,1-7-44,3-18-68,4-28 68,-6 25-119,5-11 119,-11 49 2,0 1-1,0-1 0,0 1 1,0 0-1,0-1 0,0 1 1,0 0-1,0-1 1,0 1-1,1 0 0,-1-1 1,0 1-1,0 0 0,0-1 1,1 1-1,-1 0 0,0 0 1,0-1-1,1 1 1,-1 0-1,0 0 0,0-1 1,1 1-1,-1 0 0,0 0 1,1 0-1,-1 0 1,0-1-1,1 1 0,-1 0 1,0 0-1,1 0 0,-1 0 1,1 0-2,-1 0 4,1 0 1,-1 1-1,1-1 1,0 0 0,-1 1-1,1-1 1,-1 0-1,1 1 1,-1-1-1,0 1 1,1-1 0,-1 1-1,1-1 1,-1 1-1,0-1 1,1 1-1,-1-1 1,0 1 0,0 0-5,10 22-22,-2 1 0,5 24 22,-8-29 17,30 120 95,-6 2 0,-6 1 0,-4 29-112,-16-139-44,0 2 187,-1 27-143,-2-51 20,-1-1-1,0 1 1,-1-1-1,0 0 1,0 1 0,-1-1-1,0 0 1,-2 4-20,3-10 16,1 0 1,-1 0 0,0 0-1,0-1 1,0 1 0,0-1-1,0 0 1,-1 1-1,1-1 1,-1 0 0,1 0-1,-1-1 1,0 1 0,0-1-1,0 1 1,0-1-1,0 0 1,0 0 0,0 0-1,0 0 1,0-1 0,-1 1-1,1-1 1,0 0-1,0 0 1,-1 0 0,1 0-1,0-1 1,-2 1-17,-2-2 12,0 1 0,0-1 0,0 0 0,1 0 1,-1-1-1,1 0 0,-1 0 0,1-1 0,0 0 0,0 0 1,0 0-1,1-1 0,-1 0-12,-2-4 5,1 1 0,-1-1 0,2 0 0,0-1 1,0 0-1,0 0 0,2 0 0,-1-1 0,1 1 0,1-1 0,-1 0 1,2 0-1,0 0 0,0-1 0,1-6-5,0 4 27,1 0 1,1 1-1,0-1 0,1 0 1,0 0-1,1 1 0,1-1 1,0 1-1,1 0 0,1 0 1,-1 0-1,6-6-27,1 0-272,1 0 0,0 1 0,2 0 0,0 1 0,4-3 272,16-8-810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1.0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1 153 6464,'4'-19'2400,"-4"19"-1856,18-15-160,-9 6 992,4 6-832,10-9 352,-1 5-544,9-10-64,-1 10-160,5-9-96,5 8 0,-4-8-32,0 9 0,-11-5-224,2 7 128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7.8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13 560 8128,'-2'-2'493,"-7"-11"2834,9 12-3192,0 1 1,-1-1-1,1 1 1,0-1-1,0 1 1,0-1-1,0 1 1,0-1-1,0 0 1,0 1-1,0-1 1,0 1-1,0-1 1,0 1-1,0-1 1,0 1-1,1-1 1,-1 0-1,0 1 1,0-1-1,1 1 1,-1-1-1,0 1 1,1-1-136,4-8 320,1 0 1,-2 0-1,1-1 1,-1 0-1,0-2-320,4-9 392,2-7-146,-2-1-1,-1 0 0,-1-1 1,-2 1-1,1-25-245,-3 25-27,2 1 1,0-1-1,2 1 0,1 0 0,1 0 1,3-2 26,-8 21 62,-1 4-18,0 1 0,0-1 1,0 1-1,1-1 0,-1 1 0,3-3-44,-4 6 3,0 1 0,-1-1 0,1 0 0,0 0 0,0 1 0,0-1 0,-1 1 0,1-1 0,0 1 0,0-1 0,0 1 0,0 0 0,0-1 0,0 1 0,0 0 0,0 0 0,0-1 0,0 1 0,0 0 0,0 0 0,0 0 0,1 0 0,-1 1 0,0-1 0,0 0 0,0 0 0,0 1 0,0-1 0,0 0 0,0 1 0,-1-1 0,1 1 0,1 0-3,6 5-15,0 0-1,-1 1 1,0-1-1,0 2 1,0-1-1,-1 1 1,2 3 15,4 4 39,14 18-148,-1 2-1,-1 0 1,-3 2 0,3 6 109,-13-19-1811,-1 0 1,3 14 1810,-4-10-1728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1.3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8 7712,'-5'-8'2880,"5"8"-2240,-4 12-192,-1-4 608,10 3-672,-5 9 192,0 8-320,0-1 32,0 4-160,0 4 0,0-3-64,0-1-128,4 0 32,1 2-736,3-2 384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1.8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2 107 8320,'-1'-9'1367,"1"8"-1155,0-1 1,0 1-1,-1 0 1,1-1-1,0 1 0,0-1 1,1 1-1,-1-1 1,0 1-1,0 0 0,1-1 1,-1 1-1,0 0 1,1-1-1,0 1 0,-1 0 1,1-1-1,0 1 0,-1 0 1,1 0-1,0 0 1,0 0-1,0 0 0,0 0 1,0 0-213,8-4 65,0 0 0,1 0 0,0 1 0,-1 0 0,10-1-65,53-12 79,-61 15-88,29-5 3,2 2 1,-1 1 0,25 3 5,-59 1 7,-1 0 1,1 1 0,0 0 0,0 0 0,4 2-8,-9-3-6,0 0 0,-1 1 0,1 0 0,0-1-1,-1 1 1,1 0 0,0 0 0,-1 0 0,1 0 0,-1 0-1,0 0 1,1 0 0,-1 1 0,0-1 0,0 0 0,0 1-1,1-1 1,-2 1 0,1-1 0,0 1 0,0 0 0,0 1 6,0 1 1,-1 0 0,0 0 0,0-1 0,0 1 0,0 0 0,-1 0 1,0 0-1,1 0 0,-1 0 0,-1 0 0,0 2-1,-3 7-22,-1-1 0,-6 11 22,-15 19 196,-1-2 0,-3-1 0,-1-1 0,-36 33-196,65-68 85,0 0 0,0 0 0,0 0 0,1 1 0,-1-1 0,1 1 0,0 0 0,0 0 0,0 0-85,2-3 22,-1 0 0,1-1 0,0 1 1,0 0-1,0 0 0,0 0 0,0 0 0,0-1 1,0 1-1,0 0 0,0 0 0,0 0 1,0-1-1,1 1 0,-1 0 0,0 0 0,0-1 1,1 1-1,-1 1-22,1-1 15,0 0 0,0-1 0,0 1 0,0 0 0,0 0 1,0 0-1,1-1 0,-1 1 0,0 0 0,0-1 0,0 1 0,1-1 0,-1 1 1,0-1-1,1 0 0,-1 0-15,10 2 29,1 0 0,-1-1-1,1-1 1,-1 0 0,0 0 0,12-3-29,14-3-41,17-6 41,-1 0-1108,-17 6 367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3.7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282 17 4224,'4'-17'2314,"-6"17"-2105,0 1 0,0-1-1,0 0 1,0 1 0,0-1-1,0 1 1,0 0 0,0 0-1,0 0 1,0 0 0,0 0-1,0 1-208,-33 16 35,-4 6 541,-1-2 0,-1-2 0,-24 8-576,61-27 85,0 1 1,0 0-1,0 0 1,0 0-1,0 1 0,0-1 1,-1 3-86,4-4 12,0-1 0,1 1 0,-1 0-1,1 0 1,-1-1 0,1 1 0,-1 0 0,1 0 0,0 0 0,-1 0 0,1-1 0,0 1 0,0 0 0,0 0 0,0 0 0,0 0 0,0 0 0,0 0 0,0 0 0,0-1 0,0 1 0,0 0 0,0 0 0,1 0 0,-1 0-1,0 0 1,1-1 0,-1 1 0,0 0 0,1 0 0,-1 0 0,1-1 0,0 1 0,-1 0 0,1-1 0,-1 1 0,2 0-12,0 2 20,1-1-1,0 1 1,0-1 0,0 0-1,1 0 1,-1 0 0,0 0 0,1 0-1,-1-1 1,1 1 0,0-1-1,-1 0 1,1 0 0,0-1-1,1 1-19,11 1 36,0-1 0,0-1 0,3-1-36,5 1 13,37-1 37,-3 0-223,14 3 173,-53 1-298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4.0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27 5472,'-5'-12'2016,"5"12"-1536,9-3-160,-9-1 1152,4 4-864,1-5 416,8 10-640,5-5 0,-2 0-224,7 0-96,-1 0-32,5-5-32,-1 5 0,6-3-224,-3 3 128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6.3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42 159 5728,'0'-1'268,"-1"0"0,0-1-1,1 1 1,-1 0 0,0-1 0,1 1 0,0-1 0,-1 1-1,1-1 1,0 1 0,0-1 0,0 1 0,0-1 0,0 1 0,0 0-1,0-1 1,0 1 0,1-1 0,-1 1 0,1-1 0,-1 1 0,1 0-1,-1-1 1,1 1 0,0 0 0,0-1-268,2-3 277,1 0 0,0 1 0,1-1 0,-1 1 0,5-3-277,5-6 392,-9 9-378,-1 0 0,1 0-1,-1 1 1,1 0 0,0-1 0,1 2 0,-1-1 0,0 1 0,6-2-14,-10 3-1,1 1 0,0-1 1,-1 1-1,1 0 0,-1-1 1,1 1-1,0 0 1,-1 0-1,1 0 0,0 0 1,-1 0-1,1 1 0,0-1 1,-1 0-1,1 1 0,-1-1 1,1 1-1,-1 0 1,1-1-1,-1 1 0,1 0 1,-1 0-1,0 0 0,1 0 1,-1 0-1,0 0 1,0 1-1,0-1 0,0 0 1,0 1-1,0-1 0,0 0 1,0 1-1,-1-1 0,1 1 1,0-1-1,-1 2 1,3 3-20,-2 1-1,1 0 1,-1 0-1,0 0 1,-1-1-1,1 1 1,-2 0-1,1 0 1,-1 3 20,-2 14 29,-2 0 0,0-1-29,3-17-7,-2 12 39,-2 0 0,0-1 0,-2 1 1,1-1-1,-2-1 0,0 1 0,-4 2-32,-2 2 173,-1 0 0,-1-1 0,-1-1 0,-17 14-173,20-24 89,10-7-29,8-6 90,45-43-41,-1-3 1,18-27-110,-14 15 0,37-32 0,-54 63 21,-20 20 81,-2-1 0,1 0 1,-1-1-1,-1 0 0,0-1 0,3-6-102,-14 19 5,1 1-1,-1 0 1,0-1-1,1 1 0,-1-1 1,0 1-1,1-1 1,-1 1-1,0-1 1,0 1-1,1-1 1,-1 1-1,0-1 1,0 1-1,0-1 0,0 1 1,0-1-1,0 1 1,0-1-1,0 0 1,0 1-1,0-1 1,0 1-1,0-1 1,0 1-1,0-1 0,-1 1 1,1-1-1,0 1 1,0-1-1,0 1 1,-1-1-1,1 1 1,0-1-1,-1 1 1,1 0-1,-1-1 0,1 1 1,0-1-1,-1 1 1,1 0-1,-1-1 1,1 1-1,-1 0 1,1 0-1,-1-1 1,1 1-1,-1 0 0,1 0 1,-1 0-1,1 0 1,-1 0-1,1 0 1,-1 0-1,1 0 1,-1 0-5,-3-1 8,1 1 1,0 0 0,-1 1 0,1-1 0,0 0 0,-1 1-1,1 0 1,-1 0-9,-4 2 28,0 1 0,1 0 0,-1 0 0,1 1 1,-1 0-1,2 0 0,-1 1 0,0-1 0,1 2 0,0-1 0,1 1 0,-1 0 0,1 0 0,-2 4-28,0 1 49,0 0-1,1 1 0,1 0 0,0 0 0,1 1 0,0-1 1,1 1-1,-1 6-48,3-14 9,0-1 0,1 1 1,-1 0-1,1 0 0,1 0 1,-1 0-1,1 0 0,0 0 0,0 0 1,1 0-1,-1 0 0,1-1 1,1 1-1,-1 0 0,1-1 0,0 0 1,0 0-1,0 0 0,1 0 1,0 0-1,0-1 0,0 0 0,1 0 1,-1 0-1,1 0 0,0 0 1,0-1-1,0 0 0,0 0 1,1-1-1,0 1-9,11 4-74,0 0 0,0-2 0,1 0 1,0 0-1,0-2 0,0 0 0,0-2 1,0 0-1,1 0 0,-1-2 0,0 0 0,8-2 74,18-5-687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7.6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158 66 5152,'0'-1'140,"0"0"0,-1 0 0,1 0 0,0-1 1,-1 1-1,1 0 0,-1 0 0,0 0 0,1 0 0,-1 0 0,0 0 1,0 0-1,1 0 0,-1 0 0,0 0 0,0 1 0,0-1 0,0 0 1,0 1-1,0-1 0,-1 0 0,1 1 0,0-1 0,0 1 1,0 0-1,0-1 0,-1 1 0,1 0 0,0 0 0,0 0 0,0 0 1,-1 0-1,1 0 0,0 0 0,0 0 0,-1 0 0,0 1-140,-1 0 85,0 0-1,1 0 1,-1 0 0,0 1-1,0-1 1,1 1-1,-1 0 1,1 0-1,0 0 1,-1 0-1,1 0 1,0 0 0,0 0-1,0 1 1,1-1-1,-2 2-84,-10 19 275,0 0-1,2 0 1,1 2-1,0-1 1,2 1-1,-2 11-274,8-26 93,1 0 1,0 0-1,0 0 0,1 0 1,0 0-1,1 0 0,0 0 0,1 5-93,0-8 45,0 0-1,1 0 0,-1 0 0,1-1 0,0 1 0,1-1 0,0 1 0,0-1 1,0-1-1,1 1 0,-1 0 0,4 2-44,-3-4 21,0 1-1,0-1 1,0 0 0,1 0-1,-1 0 1,1-1 0,0 1-1,0-2 1,0 1 0,0-1-1,1 0 1,-1 0 0,1 0-1,-1-1 1,1 0 0,-1 0-1,1-1 1,0 0 0,-1 0-1,1-1 1,0 1 0,-1-2-1,1 1 1,5-2-21,-1-1 12,-1 1 1,1-2-1,-1 1 1,0-1-1,0-1 1,-1 0-1,0 0 0,0-1 1,7-7-13,-9 8 45,-1-2-1,0 1 1,0-1 0,0 1 0,-1-2-1,0 1 1,-1 0 0,0-1 0,0 0 0,-1 0-1,0 0 1,-1 0 0,0-1 0,0 1-1,-1-1 1,0-9-45,0 5 39,-1-1 0,-1 0 1,0 1-1,-1-1 0,-1 1 0,0-1 0,-1 1 0,0 0 0,-1 1 0,-1-1 1,0 1-40,2 6 6,1 1 1,-1 0-1,0 0 1,0 1 0,-1-1-1,1 1 1,-1 0-1,-1 0 1,1 0 0,-1 1-1,1 0 1,-1 0-1,0 0 1,-1 1 0,1 0-1,-1 0 1,1 1-1,-1-1 1,0 1 0,0 1-1,-3-1-6,-4 2-143,1 0 1,-1 1-1,0 0 0,0 1 0,1 1 0,0 0 0,-1 1 1,1 0-1,-1 2 143,-28 16-693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8.1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252 18 6240,'11'-13'2005,"-9"9"-586,-4 4-579,-6 4-131,7-3-562,-19 9 611,1 1 1,-15 12-759,-20 12 355,36-25-223,4-3-42,0 1-1,1 1 1,0 0 0,-11 11-90,21-18 14,1 1 0,-1-1 0,1 1 1,-1 0-1,1-1 0,0 1 0,0 1 0,0-1 1,1 0-1,-1 0 0,1 1 0,0-1 0,0 0 1,0 1-1,0-1 0,1 1 0,-1 0 0,1-1 1,0 1-1,0-1 0,0 1 0,0 0 0,1-1 1,0 2-15,-1-2 21,1-1 0,0 1 0,0 0 0,0-1 0,1 1 0,-1 0 0,0-1 0,1 0 0,0 1 0,-1-1 0,1 0 0,0 0 0,0 0 0,1 0 0,-1 0 0,0 0 0,1-1 0,-1 1 0,0-1 0,1 0 0,0 0 0,-1 1 0,1-2 0,0 1 0,1 0-21,8 1 9,0 0 1,0-1-1,0-1 1,0 0-1,7-1-9,-5 0-18,65-6 193,-56 4-708,-1 0 0,1 2 0,-1 1 0,1 0 0,10 3 533,-17 3-4763,-2 4 1366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8.5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64 7552,'-5'-9'2816,"5"9"-2208,9-3-160,-4-1 832,8 8-800,5-4 160,4 0-384,5-4-256,2 4 0,2-8 192,5-1-96,0-1-32,-1 6-32,4-8-384,-3 7 192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9.7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19 123 7712,'-1'-1'377,"-11"-14"1996,11 15-2235,1 0-1,0-1 1,-1 1-1,1 0 1,0-1-1,-1 1 1,1-1-1,0 1 1,0 0-1,-1-1 1,1 1-1,0-1 1,0 1-1,-1-1 1,1 1-1,0-1 1,0 1-1,0-1 1,0 1-1,0-1 1,0 1-1,0-1 0,0 1 1,0-1-1,0 1 1,0-1-138,12-4 153,-1 1 1,1 0-1,0 1 1,1 0-1,-1 1 0,6 0-153,12-3 152,102-24-219,21-4 219,-145 32-155,0-1 0,0 1 0,0 1 1,0-1-1,0 1 0,1 1 0,-1-1 0,0 1 0,0 1 0,0 0 0,6 2 3,-14-4 5,0 0 0,1 0-1,-1 0 1,0 0 0,0 0-1,1 0 1,-1 1 0,0-1-1,0 0 1,1 0 0,-1 0-1,0 0 1,0 1 0,0-1-1,1 0 1,-1 0 0,0 1-1,0-1 1,0 0 0,0 0-1,1 1 1,-1-1 0,0 0-1,0 0 1,0 1 0,0-1-1,0 0 1,0 1 0,0-1-1,0 0 1,0 1 0,0-1-1,0 0 1,0 0 0,0 1-1,0-1 1,0 0 0,0 1 0,0-1-5,-11 13 30,-21 8-136,4-3 105,1 0 0,1 2 0,1 1 0,0 1 1,-24 20 47,12-9 32,-25 30-79,17-16 102,42-44-79,-23 25 18,25-26-28,0-1 0,0 1 0,0-1 0,0 1 0,0 0 0,0-1 0,0 1 0,1 0 0,-1-1 0,1 1 0,-1 0 0,1 0 0,0 0 0,-1-1 0,1 1 0,0 0 0,0 0 1,0 0-14,1-1 35,-1 0 1,0-1-1,0 1 1,1-1-1,-1 1 1,0-1-1,1 1 0,-1-1 1,1 1-1,-1-1 1,1 1-1,-1-1 1,1 0-1,-1 1 1,1-1-1,-1 0 1,1 1-1,-1-1 1,1 0-1,-1 0 1,1 1-1,0-1 1,-1 0-1,1 0 1,0 0-1,-1 0 1,1 0-1,-1 0 1,1 0-1,0 0 1,-1 0-1,1 0-35,26-6 603,-14 3-624,2 2-31,-1 0 0,13 1 52,-13 0-34,1-1-1,0 0 0,5-1 35,131-35 230,-22 4-402,-124 32-527,13-2-332,-9 5-2961,-4 4 1827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2.9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298 171 6240,'0'-1'584,"0"0"0,0 0 1,0 0-1,1 0 0,-1-1 0,0 1 1,1 0-1,-1 0 0,1 0 0,-1 0 1,1 0-1,-1 0-584,11-12 1729,-9 11-1687,0 0 1,0 0 0,0 0 0,-1 0 0,1-1-1,-1 1 1,0 0 0,1-1 0,-1 0-1,0 1 1,0-2-43,0 0 61,0 1 0,-1 0 0,1 0 0,-1-1 0,0 1 0,0 0 0,0-1 0,-1 1 0,1 0 0,-1-1 0,1 1 0,-1 0 0,0 0 0,0 0-1,-1-1 1,1 1 0,-1 1 0,1-1 0,-1 0 0,0 0 0,0 0 0,0 1 0,-1-1 0,1 1 0,-1 0 0,1 0 0,-1 0 0,0-1-61,-3 0 13,0-1 0,0 1 1,0-1-1,-1 2 0,1-1 0,-1 1 1,1 0-1,-1 0 0,0 1 0,0 0 1,0 0-1,0 0 0,0 1 0,0 0 0,0 1 1,1 0-1,-1 0 0,-6 1-13,6 0-13,-1 1 0,1-1 0,-1 1 0,1 0 0,0 1 0,0 0 0,1 0 0,-1 0-1,1 1 1,0 0 0,0 0 0,1 1 0,-1-1 0,1 1 0,0 1 0,1-1 0,-2 2 13,0 4 17,0 0 1,1 0 0,0 1-1,1 0 1,1-1 0,0 2-18,-5 22 118,0 23-118,5-15 138,1 0 0,2 0 0,6 41-138,26 130 581,-13-103-392,-13-73-304,-2 0 0,-1 10 115,-6-35-1525,-2-3 411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8.2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98 9728,'0'-28'3584,"0"28"-2784,23-19-224,-10 7 896,0 9-929,14-9-351,4 7-160,3-6-991,6 6 543,9 2-6240,-1 3 3648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3.2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0 165 8544,'0'-12'3168,"0"12"-2464,9-4-192,-4-1 1280,8 5-1088,5-7 288,7-1-609,11-8-351,4 4-64,18-7 0,-2 7 32,11-12-927,-6 9 511,1-4-3904,-9 7 2368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4.0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0 105 7968,'0'-2'431,"0"0"0,1 0 0,-1 1 1,0-1-1,1 0 0,-1 0 0,1 0 0,0 1 1,-1-1-1,1 0 0,0 1 0,0-1 0,1 0-431,0-1 242,0 1-1,0-1 0,1 1 1,-1 0-1,0 0 0,1 0 0,2-1-241,0 0 24,0 0-1,0 1 0,0 0 0,0 0 1,0 1-1,1-1 0,-1 1 0,1 0 1,1 0-24,-3 0 0,0 1 1,1 0 0,-1 0 0,0 0 0,0 0 0,0 1 0,1-1 0,-1 1 0,0 0 0,0 0 0,0 1 0,0-1 0,-1 1 0,1 0-1,0 0 1,-1 0 0,1 1 0,-1-1 0,1 1 0,-1 0 0,0 0 0,0 0 0,0 1-1,1 2 33,-1 0 1,0 0-1,0 1 1,-1-1-1,0 1 1,0 0-1,0 0 1,-1 0-1,0 0 0,0 0 1,-1 0-1,0 0 1,0 0-1,-1 0 1,0 0-1,0 0 1,0-1-1,-3 7-33,1-1 60,-1 0 1,-1-1-1,1 0 0,-2 0 1,0 0-1,0 0 0,-1-1 1,0 0-1,0-1 0,-6 6-60,-22 22 245,31-33-14,13-14-187,17-22-73,19-24 77,11-22-48,-37 49 32,-2 0 0,-1-1 0,12-31-32,-27 59 25,0-1 0,0 0 1,0 0-1,-1 1 0,1-1 1,-1 0-1,1 0 0,-1 0 1,0 1-1,0-1 0,0 0 1,-1-2-26,1 5 10,0-1 1,0 0 0,0 1-1,0-1 1,0 1 0,0-1-1,0 1 1,-1-1 0,1 1-1,0-1 1,0 1 0,-1-1-1,1 1 1,0-1 0,-1 1-1,1 0 1,0-1 0,-1 1-1,1-1 1,0 1 0,-1 0-1,1-1 1,-1 1 0,1 0-1,-1 0 1,1-1 0,-1 1-1,1 0 1,-1 0 0,1 0-1,-1-1 1,1 1 0,-1 0-1,1 0 1,-1 0 0,1 0-1,-1 0 1,1 0 0,-1 0-1,0 0 1,1 0 0,-1 1-1,1-1 1,-1 0 0,1 0-11,-3 1 23,1 0 0,-1 0 0,1 1 0,0-1 0,0 0 0,0 1 1,-1 0-1,2-1 0,-2 2-23,-3 3 53,0 1-1,1 1 1,0-1 0,0 1 0,1 0-1,0 0 1,0 0 0,1 1 0,0-1-1,0 1 1,1 1-53,-3 9 80,2 0 1,1 1-1,0-1 0,1 14-80,1-27 26,0 1 1,1 0-1,0 0 1,0-1-1,0 1 0,1-1 1,0 1-1,0-1 0,1 0 1,1 3-27,-2-5 11,0-1 0,1 0 0,-1 1 0,0-1 0,1 0 0,0-1 1,0 1-1,0 0 0,0-1 0,0 0 0,0 0 0,1 0 0,-1 0 1,1 0-1,-1 0 0,1-1 0,0 0 0,1 1-11,3-1-216,0 0-1,0 0 1,0 0 0,0-1 0,-1 0-1,1-1 1,0 0 0,0 0-1,4-2 217,14-1-976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4.3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8 8320,'-26'-6'2672,"26"6"-2647,-1 0 1,1 0-1,0-1 1,0 1-1,0 0 1,0 0-1,-1 0 1,1 0-1,0 0 1,0 0-1,-1 0 1,1 0-1,0 0 1,0 0-1,0 0 1,-1 0-1,1 0 1,0 0-1,0 0 1,0 0-1,-1 0 1,1 0-1,0 0 1,0 0-1,0 0 1,-1 0-1,1 1 1,0-1-1,0 0 1,0 0-1,0 0 1,-1 0-1,1 0 1,0 1-1,0-1 0,0 0 1,0 0-1,0 0 1,0 0-1,0 1 1,-1-1-26,-5 10 280,1 0 0,0 0 0,0 0 1,1 1-1,0 0 0,1 0 0,0 0 0,1 0 0,-1 6-280,-1 20 956,2 0-1,2 13-955,0-27 209,1 0 1,1 0-1,4 12-209,-4-23 47,1 1 0,1-1-1,0 0 1,1-1-1,0 1 1,1-1-1,3 5-46,8 9-21,0-1 0,2-1-1,0 0 1,2-2 0,0 0-1,1-1 1,1-2 0,1 0-1,6 2 22,-21-14-290,0-2 0,1 1 0,-1-1-1,1 0 1,0-1 0,0 0 0,0-1-1,0 0 1,5 0 290,-8-2-849,0 0 1,1 0-1,-1 0 0,0-1 0,0 0 1,0-1-1,0 1 0,6-3 849,18-8-3285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4.7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7136,'26'-7'2656,"-26"7"-2080,39 12-160,-21-5 1632,0 10-1216,4 9 928,5 6-1024,-5 15 255,3 0-607,-7 11 352,-5 2-416,-13-2-160,0-4-96,-26 1 0,5-3-32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5.3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33 7232,'-1'0'271,"1"-1"1,-1 1-1,1-1 1,0 1-1,-1-1 1,1 1 0,0-1-1,0 1 1,-1-1-1,1 0 1,0 1-1,0-1 1,0 1-1,0-1 1,0 1-1,0-1 1,0 0 0,0 1-1,0-1 1,0 1-1,0-1 1,0 0-1,0 0-271,12-5 2649,-6 4-2914,-2 1 330,0 0 0,0 0 1,0 0-1,0 1 0,0-1 1,0 1-1,2 0-65,12 0 55,61-3-236,-30 1 234,-16 1-1605,0 1 0,14 3 1552,-29 1-4299,-4 3 1281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5.7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60 8800,'-5'-5'3264,"5"5"-2528,9 5-224,-4-10 1056,8 5-960,9-4-32,9 1-352,8-6 63,1 6-191,9-9-96,-6 5-32,-3-5-607,0 7 351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6.8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15 117 4896,'-6'-14'2221,"6"14"-2149,0 0-1,0 0 0,0 0 1,-1-1-1,1 1 1,0 0-1,0 0 0,0 0 1,0-1-1,0 1 0,0 0 1,-1 0-1,1 0 0,0 0 1,0-1-1,0 1 1,0 0-1,-1 0 0,1 0 1,0 0-1,0 0 0,0 0 1,-1-1-1,1 1 1,0 0-1,0 0 0,0 0 1,-1 0-1,1 0 0,0 0 1,0 0-1,-1 0 1,1 0-1,0 0 0,0 0 1,0 0-1,-1 0 0,1 0 1,0 0-1,0 0 1,0 1-1,-1-1 0,1 0-71,1 45 3446,-1-30-3174,-1 24 428,3-1-1,3 18-699,-3-44 37,0 0-1,1 0 1,0 0-1,1 0 1,1 0-1,0-1 1,0 0-1,1 0 1,6 8-37,-9-14 32,1-1 0,0 1 1,0-1-1,0 0 0,1 0 1,-1-1-1,1 1 0,0-1 1,0 0-1,0 0 0,1-1 1,-1 0-1,0 1 0,1-2 1,0 1-1,-1-1 0,1 0 1,0 0-1,0 0 0,0-1 1,0 0-1,0 0 0,-1-1 1,1 1-1,0-1 0,0 0 1,0-1-1,-1 0 0,1 0 1,-1 0-1,3-2-32,2-1 53,0-1-1,0 0 1,-1-1-1,0 0 1,0-1 0,-1 1-1,0-2 1,-1 1-1,1-1 1,-2 0-1,1-1 1,-1 1 0,-1-1-1,5-10-52,2-9-7,-1-1 1,-2 0-1,-1 0 0,4-26 7,-9 39 107,0 0 0,-1 0-1,-1 0 1,0 0 0,-2 0-1,-1-15-106,2 24 113,-1-2 72,0 9-92,-2 5-9,1 1-43,0 0 0,0 0 0,1 0-1,-1 0 1,1 0 0,1 1 0,-1-1-1,1 0 1,0 1 0,0 0-41,6 60 69,-4-50-45,1 10 70,1-1-1,2 1 1,0-1-1,6 10-93,-8-23-56,2 0 0,-1 0-1,1-1 1,1 0 0,0 0-1,0-1 1,1 1-1,1-2 1,7 9 56,1-6-1861,1-4 512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7.1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8384,'0'-7'3104,"0"7"-2400,4 12-224,0-5 1728,1 1-1312,-1 8 703,5 8-927,0-2 32,4 6-416,-4-1-32,0 5-160,-4 0 96,2-1-128,-7 0-1792,5 0 960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8.2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358 302 6976,'-11'-11'3960,"10"11"-3832,1 0 0,-1-1 0,0 1 0,1-1 0,-1 1 0,0-1 1,1 1-1,-1-1 0,1 0 0,-1 1 0,1-1 0,-1 1 0,1-1 0,0 0 0,-1 0 0,1 1 1,0-1-1,0 0 0,-1 0 0,1 1 0,0-1 0,0 0 0,0 0-128,-1-14 225,0 1-1,-2 0 1,1 0 0,-2 0-1,0 0 1,0 0 0,-1 1-1,-1 0 1,0 0-1,-1 0 1,0 1 0,-1 0-1,-1 0 1,0 1 0,0 0-1,-1 1 1,-6-5-225,11 10 39,-1 0 1,0 1-1,0 0 1,-1 0-1,1 0 1,-1 1-1,0 0 0,-6-2-39,9 4-5,0 0-1,0 0 0,0 1 1,0-1-1,0 1 0,-1 0 0,1 0 1,0 0-1,0 1 0,0-1 0,0 1 1,0 0-1,0 0 0,0 0 1,0 1-1,-1 0 6,-1 2-10,0-1 0,0 1 1,1 0-1,-1 1 1,1-1-1,0 1 0,1 0 1,-1 0-1,1 0 0,0 1 1,0 0-1,1-1 0,0 1 1,0 1-1,0-1 0,0 0 1,1 1-1,0-1 0,0 3 10,-2 16 104,0-1-1,2 1 0,0 0 0,2 18-103,3 29 517,6 24-517,-7-81 54,26 164 481,-13-98-126,1 63-409,-15-137-80,-1 0 1,0 0-1,-1 1 1,0-1-1,0 0 1,-1 0-1,0 0 1,0 0-1,0 0 1,-1 0-1,-3 5 80,-3 9-683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8.6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1 127 9568,'4'-24'3520,"-4"24"-2720,27-19-256,-9 7 864,4 4-896,18-13-129,8 11-255,10-11-192,-1 9 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0.01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0 113 5216,'0'-6'487,"1"0"0,0 1-1,-1-1 1,2 0 0,-1 1 0,1-1 0,0 1 0,0 0-1,0-1 1,1 1 0,1-2-487,-2 3 153,0 1 1,1 0-1,0-1 0,-1 1 1,1 0-1,0 0 0,0 0 0,1 1 1,-1-1-1,0 1 0,1 0 0,0 0 1,-1 0-1,1 0 0,0 1 1,0-1-154,-2 2 9,-1 0 0,1 0 0,-1-1-1,0 1 1,1 0 0,-1 0 0,0 0 0,1 0 0,-1 1 0,1-1 0,-1 0 0,0 0 0,1 1 0,-1-1 0,0 1 0,1 0 0,-1-1 0,0 1 0,0 0 0,0-1 0,0 1 0,1 0 0,-1 0 0,0 0 0,-1 0 0,1 0 0,0 0 0,0 0 0,0 1 0,-1-1 0,1 0 0,0 0 0,-1 1 0,1-1 0,-1 0 0,1 1-9,1 5 62,0-1 1,-1 1 0,0-1 0,0 1 0,0 0-1,-1-1 1,0 1-63,-2 52 1067,-9 54-1067,10-103 58,0 0-1,1 0 1,0 0 0,1 0 0,0 0-1,1 0 1,0 0 0,0 0-1,1-1 1,0 1 0,1-1 0,0 0-1,2 4-57,-3-8 30,0 0 0,0 0 1,0-1-1,1 1 0,-1-1 0,1 0 0,0 0 0,1 0 0,-1-1 0,1 1 0,-1-1 0,1 0 0,0 0 0,0-1 0,0 0 0,0 1 0,1-2 0,-1 1 1,1-1-1,-1 1 0,1-2 0,-1 1 0,1 0 0,0-1-30,3 0 39,1 0-1,-1-1 1,1 0 0,-1-1 0,0 0-1,0 0 1,0-1 0,0 0 0,0 0 0,0-1-1,-1 0 1,0-1 0,0 0 0,0 0-1,0-1 1,-1 0 0,0 0 0,0 0-1,-1-1 1,0 0 0,0-1 0,0 0 0,-1 1-1,0-1 1,-1-1 0,2-3-39,3-15 36,-1 1-1,-1-2 1,-1 1 0,-2-1 0,-1 1 0,-1-1-1,-1-6-35,0 29-11,-1-1 0,-1 1 0,1 0 0,-1 0-1,1-1 1,-1 1 0,-1 0 0,1 0 0,-1 0-1,-2-4 12,4 9 5,0-1-1,-1 1 1,1-1-1,0 1 1,0 0-1,-1-1 1,1 1-1,-1 0 0,1 0 1,0-1-1,-1 1 1,1 0-1,-1 0 1,1-1-1,0 1 0,-1 0 1,1 0-1,-1 0 1,1 0-1,-1 0 1,1 0-1,-1 0 1,1 0-1,0 0 0,-1 0 1,1 0-1,-1 0 1,1 0-1,-1 0 1,1 0-1,-1 0 0,1 0 1,-1 0-1,1 1 1,0-1-1,-1 0 1,1 0-1,-1 1 1,1-1-1,0 0 0,-1 1 1,1-1-1,0 0 1,-1 1-1,1-1 1,0 0-1,0 1 0,-1-1 1,1 1-1,0-1 1,0 0-1,0 1-4,-2 2 5,0 0 0,1 0 1,-1 0-1,1 0 0,0 0 0,-1 3-5,-1 10 14,0 1 1,2-1 0,0 1-1,1-1 1,0 1 0,3 12-15,-2-19 35,1 0-1,0 0 1,1 0-1,0 0 1,1-1 0,0 1-1,0-1 1,1 0 0,0 0-1,0-1 1,5 6-35,-6-10-196,0 0 0,1-1 1,-1 1-1,1-1 0,0 0 0,0 0 0,0-1 0,0 1 1,0-1-1,0 0 0,1-1 0,-1 1 0,0-1 0,1 0 0,0 0 1,-1-1-1,1 1 0,4-2 196,16 1-1493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9.1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68 7648,'-7'-16'2453,"7"16"-2433,0 0 0,0 0-1,0 0 1,0 1 0,0-1 0,0 0 0,0 0-1,0 0 1,0 0 0,-1 0 0,1 0 0,0 0 0,0 0-1,0 0 1,0 0 0,0 0 0,0 0 0,0 0-1,0 0 1,0 0 0,0 0 0,0 0 0,0 0-1,0 0 1,-1 0 0,1 0 0,0 0 0,0 0-1,0 0 1,0 0 0,0 0 0,0 0 0,0 0 0,0 0-1,0 0 1,0 0 0,0 0 0,0 0 0,0 0-1,-1 0 1,1 0 0,0 0 0,0 0 0,0 0-1,0-1 1,0 1 0,0 0 0,0 0 0,0 0-20,-9 18 1995,5-13-1516,1 1 0,0 1 0,0-1 1,0 0-1,1 1 0,-2 5-479,4-11 24,0 1-1,0-1 1,0 1 0,0 0 0,0-1-1,0 1 1,0-1 0,0 1-1,1 0 1,-1-1 0,1 1-1,-1-1 1,1 1 0,-1-1 0,1 0-1,0 1 1,0-1 0,0 1-1,0-1 1,0 0 0,0 0 0,0 0-1,0 1 1,0-1 0,0 0-1,1-1 1,-1 1 0,1 0-1,-1 0 1,0 0 0,2 0-24,4 1 26,-1 0 1,0-1 0,1 1-1,-1-1 1,1 0 0,-1-1-1,1 0 1,-1 0 0,1 0-1,0-1 1,-1 0 0,1 0-1,-1-1 1,0 1 0,0-1-1,1-1 1,-1 1 0,0-1-1,-1 0 1,1-1 0,0 1-1,-1-1 1,0 0 0,4-5-27,-2 1 178,-1-1 0,-1 0 1,1 0-1,-2-1 0,1 0 1,-1 0-1,-1 0 0,0 0 1,1-7-179,-2 10 53,5-9 89,-7 16-140,0 0-1,0 0 1,0 0-1,0 0 1,1 0-1,-1 0 1,0 0 0,0-1-1,0 1 1,0 0-1,0 0 1,1 0-1,-1 0 1,0 0 0,0 0-1,0 0 1,0 0-1,1 0 1,-1 0-1,0 0 1,0 0 0,0 0-1,0 0 1,1 0-1,-1 0 1,0 0-1,0 0 1,0 0 0,0 0-1,1 0 1,-1 0-1,0 0 1,0 1-2,7 8-12,12 38-321,2 9 333,-5-11 50,17 54-29,-5 0 1,0 26-22,-24-109 17,-1 0 0,-1-1 0,0 1 0,-2 0-1,1 0 1,-2 0 0,-1 6-17,1-16 10,0-1 0,0 1-1,-1 0 1,1-1-1,-1 0 1,-1 1-1,1-1 1,-1 0 0,0 0-1,0 0 1,0-1-1,-1 1 1,0-1 0,0 1-1,0-1 1,0-1-1,-1 1 1,1 0 0,-1-1-1,0 0 1,-4 2-10,-1 0 66,1-1 0,-1-1 1,0 1-1,-1-1 0,1-1 1,0 0-1,-1 0 0,1-1 1,-1-1-1,1 0 0,-1 0 1,0-1-1,1 0 0,0-1 1,-1 0-1,-9-3-66,17 3 23,-1 1 1,1-1-1,0 0 0,0 0 0,0 0 0,0 0 1,1-1-1,-1 1 0,1-1 0,-1 0 1,1 0-1,0 0 0,0 0 0,0 0 1,0 0-1,1 0 0,-1 0 0,1-1 1,0 1-1,0-1 0,0 1 0,0-1 1,1 0-1,-1 1 0,1-1 0,0 1 0,0-1 1,1-2-24,0-9-4,1 0 1,1 1 0,0-1 0,2 1 0,-1 0-1,2 0 1,-1 0 0,2 1 0,0-1 0,3-2 3,6-8-544,2 0 0,1 1 0,0 2 0,17-15 544,-1 2-822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9.4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109 8 9056,'-28'-6'2922,"28"6"-2886,-1-1 0,1 1-1,0 0 1,-1 0 0,1 0-1,0 0 1,-1 0 0,1 0-1,0 0 1,-1 0 0,1 0-1,0 0 1,-1 0 0,1 0-1,0 0 1,-1 0 0,1 0-1,0 0 1,-1 1 0,1-1-1,0 0 1,-1 0 0,1 0-1,0 0 1,0 1 0,-1-1-1,1 0 1,0 0 0,0 1-1,-1-1 1,1 0 0,0 0-36,-2 2 17,-3 2 200,1 0 0,-1 0-1,1 1 1,0 0 0,0-1 0,0 1-1,1 1 1,0-1 0,0 0 0,0 1-1,1 0 1,-2 3-217,-2 15 346,1 1 0,1-1 0,1 1 0,1 0-1,2 6-345,1 24 1007,7 50-1007,-2-71 74,0-1-1,3 1 0,1-1 1,1 0-1,2-1 1,1-1-1,1 0 1,2-1-1,1 0 0,2-2 1,0 0-1,2-1 1,16 14-74,-25-28-180,0 0 1,1-1-1,1 0 1,0-1-1,1-1 0,12 6 180,31 13-656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9.8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 8384,'40'-12'3104,"-40"12"-2400,45 19-224,-27-3 1312,-1 8-1088,9 15 416,5 8-641,-9 8 481,0 0-544,-13 3-64,0-6-224,-18 10-32,-4-3-32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50.1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94 10720,'0'-19'3968,"0"19"-3072,9-8-288,-5 1 767,9 7-895,5-9-288,13 6-128,1-6 0,-1 6-32,3-9-32,-3 8 32,0-8-1312,-4 9 704,0-1-3231,-7 4 2143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50.5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63 9472,'0'0'3520,"0"0"-2752,13 0-192,1-3 1152,-1 3-1057,12-5 1,6 5-416,18-12-160,-4 5-64,11-12-480,2 2 256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51.2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26 142 7040,'-4'-16'2282,"4"16"-2181,0-1 0,-1 1 0,1-1-1,-1 1 1,1 0 0,-1-1 0,1 1 0,-1-1-1,1 1 1,-1 0 0,0 0 0,1-1-1,-1 1 1,1 0 0,-1 0 0,0 0 0,1-1-1,-1 1 1,0 0 0,1 0 0,-1 0 0,0 0-1,1 0 1,-1 0 0,0 1 0,1-1-1,-1 0 1,1 0 0,-1 0-101,0 4 214,0-1 0,0 0 0,0 0 0,1 0 0,0 0 0,-1 1 0,1-1 0,0 0 1,1 0-1,-1 1 0,0-1 0,1 1-214,1 16 583,-2-5-263,-1 19 5,2-1 0,2 1 1,0-1-1,4 10-325,-4-32 12,0-1 0,1 0 0,-1 1 0,2-1 0,0-1 0,5 10-12,-5-13 34,-1 0 0,1 0 0,0-1 0,0 1-1,0-1 1,1-1 0,-1 1 0,1-1 0,1 0 0,5 3-34,-7-4 37,0-1-1,1 0 1,-1 0 0,1 0 0,-1-1 0,1 1-1,0-1 1,-1-1 0,1 1 0,0-1-1,0 0 1,0-1 0,-1 1 0,1-1 0,0 0-1,-1 0 1,6-3-37,-5 2 11,0-1 0,0 0 0,0 0 0,-1 0 0,1-1 0,-1 0 0,0 0 0,0-1-1,0 1 1,-1-1 0,1 0 0,-1 0 0,0 0 0,-1-1 0,1 1 0,-1-2-11,7-15 62,-1-1 0,-1 0-1,-2-1 1,0 0 0,1-12-62,0-13 2,-1-1 0,-3 1-1,-2-13-1,-1 57-14,0-6-35,0 0 1,0 0 0,-1 0 0,0 1 0,-1-1-1,-2-5 49,0 27 192,5 41-122,3-1-1,2 1 0,2-1 1,2 0-1,4 3-69,-8-32-36,2 0 0,0-1 0,1 0 0,2 2 36,-4-12-1198,0 1-1,0-1 0,1 0 1,9 8 1198,5 4-2352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51.8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39 117 7456,'-8'-26'4284,"0"0"665,8 24-4848,0 1 0,0-1 0,0 0 0,0 1 0,0-1-1,0 1 1,1-1 0,-1 1 0,1-1 0,-1 1 0,1-1 0,-1 1 0,1-1 0,0 1 0,0 0-1,0-1-100,2-1 14,0-1-1,1 1 0,-1 0 1,1 0-1,-1 0 0,1 0 1,0 1-1,0 0 0,1 0 0,-1 0 1,0 0-1,1 0 0,-1 1 1,1 0-1,-1 0 0,1 0 0,0 1 1,-1-1-1,1 1 0,0 0 1,0 1-14,-2-1-6,0 0 1,1 0-1,-1 0 0,0 1 1,0-1-1,1 1 1,-1 0-1,0 0 0,0 0 1,0 1-1,0-1 1,0 1-1,-1 0 1,1-1-1,0 1 0,-1 0 1,1 1-1,-1-1 1,0 0-1,0 1 1,1-1-1,-2 1 0,1 0 1,0-1-1,-1 1 1,1 0-1,-1 0 1,0 0-1,0 0 0,1 3 6,-2-2 5,1 0-1,-1 0 0,0 1 0,-1-1 0,1 0 0,-1 0 0,1 0 0,-1 0 0,0 0 0,-1 0 0,1 0 0,-1-1 0,0 1 0,0 0 0,0-1 1,0 1-1,0-1 0,-1 0-4,-9 11 33,0 0 0,-1-1-1,-8 7-32,2-3 15,-16 13 335,24-21-81,1 0-1,0 1 0,0 0 0,1 0 0,-1 3-268,9-13 17,1 0 0,0 0 0,-1 1 0,1-1 0,0 0 1,0 1-1,-1-1 0,1 0 0,0 0 0,0 1 0,0-1 0,-1 0 1,1 1-1,0-1 0,0 1 0,0-1 0,0 0 0,0 1 0,0-1 1,0 0-1,0 1 0,0-1 0,0 1 0,0-1 0,0 0 0,0 1 0,0-1 1,0 0-1,0 1 0,0-1 0,0 1 0,1-1 0,-1 0 0,0 1 1,0-1-1,0 0 0,1 1 0,-1-1 0,0 0 0,0 0 0,1 1 1,-1-1-1,0 0 0,1 0 0,-1 1 0,0-1 0,1 0 0,-1 0 1,0 0-1,1 0 0,-1 0 0,0 1 0,1-1 0,-1 0 0,1 0 1,-1 0-1,0 0 0,1 0-17,27 0 459,-24 0-424,120-14 621,5-7-656,-71 13-38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1.3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 30 4896,'0'-1'194,"0"-1"1,0 1-1,1 0 1,-2-1-1,1 1 0,0 0 1,0 0-1,0-1 1,0 1-1,-1 0 0,1 0 1,-1-1-1,1 1 1,-1 0-1,1 0 1,-1 0-1,0 0 0,0 0 1,1 0-1,-1 0 1,0 0-1,-1-1-194,1 1 543,0 0 188,0 4-201,0 6-185,-7 31 470,-1-1-43,2 0-1,0 30-771,6-62 78,-1 32 333,2-1 0,2 7-411,-1-32 66,1 0 0,0 0 0,1-1 1,0 1-1,1-1 0,1 0 0,0 0 0,3 5-66,-1-4 96,1 1 0,1-1 1,0 0-1,9 9-96,-15-19 34,0 1 1,1-1-1,-1 0 1,1 0-1,-1 0 1,1 0-1,0-1 0,0 1 1,0-1-1,1 0 1,-1 0-1,0-1 1,1 1-1,-1-1 1,1 0-1,0 0 1,3 0-35,-5-1 14,0-1 1,0 1 0,0-1-1,0 0 1,0 1 0,0-2 0,0 1-1,0 0 1,0 0 0,0-1 0,-1 0-1,1 1 1,-1-1 0,1 0 0,-1 0-1,0-1 1,1 1 0,-1 0 0,0-1-15,3-4 13,0 0 1,0 0 0,-1-1 0,0 0-1,0 1 1,0-3-14,4-16 8,0-1 0,-2 0 0,-1-1 0,1-14-8,-1 2-48,9-95-65,-5 34 34,-6 89 10,-5 28 135,0 1 1,0-1 0,2 1-1,0 0 1,1 10-67,1 19 184,-2 0 71,3 1 1,3 13-256,-2-34-892,2 0 0,0 0 1,2-1-1,8 19 892,-7-24-5045,4-4 1488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5.5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45 157 5408,'-1'-2'281,"1"0"28,-1-1-1,0 1 1,1-1 0,-1 1-1,1 0 1,0-1 0,0 1 0,0-1-1,0 1 1,0-1 0,1 1 0,-1-1-1,1 1 1,-1-1 0,1 1-309,12-35 4544,-6 23-3593,-7 12-905,1 0-1,-1 1 1,1-1-1,0 0 1,0 1-1,0-1 1,0 1 0,0-1-1,0 1 1,0 0-1,0-1 1,1 1-1,-1 0 1,2-1-46,5-4 28,0 1 0,1 0 1,0 0-1,0 1 0,0 0 0,1 1 1,5-2-29,-10 4-16,0 0 0,0 0 0,0 0-1,0 1 1,0 0 0,0-1 0,0 2 0,0-1 0,0 1 0,0-1 0,0 1 0,0 1 0,0-1 0,-1 1 0,1 0 0,0 0 16,-3-1 2,-1 0 0,1 0 1,0 1-1,-1-1 0,1 1 0,-1-1 0,1 1 0,-1-1 0,1 1 0,-1 0 0,0 0 1,0 0-1,0-1 0,0 1 0,0 0 0,-1 0 0,1 0 0,-1 0 0,1 1 0,-1-1 1,0 0-1,1 0 0,-1 0 0,0 0 0,-1 0 0,1 0 0,0 1 0,0-1 0,-1 0 1,0 0-1,1 0-2,-3 7 18,0 1 0,-1-2 1,0 1-1,0 0 1,-1-1-1,-1 2-18,3-5 16,-15 24-21,-19 24 5,30-45 4,1-1 0,-1 0 0,0 0 0,0-1 0,-1 0 0,0 0 0,0 0 0,-7 3-4,42-36 16,-19 21-8,1 0 1,0 1-1,1 0 1,-1 0-1,1 1 1,0 1-1,0 0 1,3 0-9,-8 1-4,1 1 0,0 0 0,0 0 1,0 1-1,0-1 0,0 1 0,0 1 0,0-1 0,0 1 1,0 0-1,0 1 0,0-1 0,0 1 0,-1 0 0,3 1 4,-5 0 15,0-1-1,0 1 0,0-1 0,0 1 0,0 0 0,-1 0 0,1 1 0,-1-1 0,0 0 0,0 1 0,0-1 0,0 1 0,-1 0 0,0-1 0,1 1 0,-1 0 0,-1 0 0,1 0 0,0 0 0,-1 0 0,0 0 0,0 0 0,0 0 0,0 0 0,-1 0 0,0 0 0,0 3-14,-3 3 45,-1 0 0,1-1 0,-1 0 0,-1 1-1,0-2 1,0 1 0,-1-1 0,0 0 0,0 0 0,-1-1 0,0 0-1,0 0 1,-1-1 0,1 0 0,-5 1-45,-2 2 43,-1-1 0,-1-1 1,1 0-1,-1-1 0,-1-1 0,1 0 1,-1-1-1,-11 0-43,20-3-120,0 0 1,1-1-1,-1 0 1,0-1-1,-4 0 120,-7-2-416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6.1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5 166 7232,'-1'-7'513,"0"6"-229,1-1 0,-1 0 1,1 1-1,-1-1 0,1 1 0,0-1 0,0 0 0,0 1 0,0-1 0,0 0 0,0 1 0,0-1 0,0 1 1,1-1-1,-1 0 0,1 1 0,-1-1 0,1 1 0,0-1 0,-1 1 0,1-1 0,0 1 0,0 0 0,0-1 1,1 0-285,7-5 319,0 0 0,1 0 0,0 1 0,0 0 0,1 1 0,-1 0 1,10-2-320,20-6-352,22-4 352,-34 10 59,21-5-1152,2 2-1,-1 3 1094,-32 6-1162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0.3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13 7456,'9'-12'2784,"-9"12"-2176,5 0-160,-5 0 1248,4 7-1024,1-2 416,-1 5-608,0 6 64,1 4-320,-1 3-64,1 1-96,-5 7 32,0 5-64,0 2 63,0 2-63,-5-5-575,5-3 287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6.5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18 111 9056,'-13'-20'3360,"13"20"-2624,-4-7-192,4 3-224,9 1-288,-1-9 1024,10 3-544,7-2-160,7 3-224,3-4-256,1 9 64,4-6-32,-6 9 32,2-8-1344,-5 8 768,0-4-5376,-4 4 3328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7.0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85 7040,'3'-8'1009,"-1"-10"1736,1 88 2080,3-11-4238,3 1 1,3 1-588,-9-50 22,0 0 0,0 0 0,2-1 0,-1 1 0,1-1 0,1 0 0,3 5-22,-4-8 0,-1-1 1,1 0 0,0-1-1,1 1 1,-1-1-1,1 0 1,0 0-1,0-1 1,0 0 0,1 0-1,5 3 0,-9-6 6,0 0 0,0 0 1,0 0-1,0 0 0,0-1 0,0 1 0,0-1 0,0 1 0,1-1 1,-1 0-1,0 0 0,0-1 0,0 1 0,0-1 0,0 0 0,1 1 1,-1-1-1,0-1 0,-1 1 0,1 0 0,0-1 0,0 1 0,0-1 1,-1 0-1,1 0 0,-1 0 0,0 0 0,1 0 0,-1-1 0,0 1 1,0-1-1,-1 1 0,2-2-6,3-9 19,0-1 0,-1 1-1,0-1 1,-1 0 0,-1 0 0,0 0 0,-1 0 0,0-9-19,1-31 185,-4-38-185,0 31 96,1-31 800,5 258-222,-2-131-659,1 0 0,2 0 1,7 22-16,-4-29-370,2 0 0,0 0 0,2-1 370,4 4-656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7.3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 9984,'0'-10'3680,"0"10"-2848,9 10-256,-4-6 1023,-1 4-991,1 4 192,8 4-480,0-1-224,1 1-32,-10 4-576,5 3 288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7.8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55 9728,'5'-9'3584,"-5"9"-2784,4-3-224,0-1 832,1 4-897,-1-3 65,10-1-352,3-4-128,6 8-64,8-9 32,-1 9-32,5-7-160,5 7 64,-4-5-896,-5 5 545,-6-3-3297,-2 6 2080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8.4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73 7392,'0'-7'3413,"0"20"-1555,0 22-41,6 7-692,2 0 0,3 3-1125,0 4 427,-10-46-408,4 21 201,7 19-220,-10-37 21,0-1 0,0 1 0,1 0 0,0-1-1,0 0 1,0 0 0,1 0 0,-1 0 0,1 0 0,1-1-21,-3-2 13,0-1 0,0 1-1,0-1 1,0 0 0,1 0 0,-1 0 0,0 0 0,1 0 0,-1-1 0,1 1 0,-1-1 0,1 0-1,-1 1 1,0-1 0,1 0 0,-1-1 0,1 1 0,-1 0 0,1-1 0,-1 1 0,1-1 0,-1 0-1,0 1 1,2-2-13,2-1 14,-1 1 0,0-1 0,0 0 0,0 0 0,0 0-1,0-1 1,-1 0 0,1 0 0,-1 0 0,1-1-14,4-8-8,0-1 0,-1 1-1,0-1 1,-1-1 0,-1 1 0,0-1 0,-1 0 0,-1-1 0,2-11 8,3-27-15,-2-1 1,-2-7 14,-5 56 6,1-4-33,0 6 82,-1 0-1,0-1 1,0 1-1,0-1 1,0 1-1,0-1 1,-1 1-1,0-1 1,0 0-55,-3 15 161,0 7-125,3-1-5,1 0 0,1 0 0,0 0 0,1 0 0,1 0 0,0 0 0,1-1 0,1 1-1,0-1 1,7 13-31,15 33 193,6 13-2239,-14-25-3791,-10-25 2920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8.8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0 109 7136,'10'-53'5029,"-9"51"-4853,0 0 1,0 0-1,0 0 1,0 0-1,0 0 1,0 1-1,1-1 1,-1 0-1,1 1 1,0-1-1,-1 1 1,1 0-1,0-1 1,0 1-1,0 0 0,1-1-176,32-12 542,-26 11-512,-1 0 0,0 1 0,1 0 0,0 1 0,-1-1 0,10 1-30,-16 1-2,-1 0 0,1 1-1,0-1 1,0 0 0,0 0-1,0 1 1,-1-1 0,1 1-1,0 0 1,-1 0 0,1-1-1,0 1 1,-1 0 0,1 0-1,-1 0 1,1 1 0,-1-1-1,0 0 1,1 1 0,-1-1-1,0 0 1,0 1 0,0-1-1,0 1 1,0 0 0,0-1-1,-1 1 1,1 0 0,0 0-1,-1-1 1,1 1 0,-1 0-1,0 0 1,0 0 0,0-1-1,0 2 3,1 4 14,-2 0 0,1 0 0,-1 0 0,0 0-1,-1 0 1,1 0 0,-1 0 0,-1 0 0,1 0 0,-2-1-14,-8 21 204,-14 19-204,19-32 73,-2 0-4,-18 33 2022,-19 48-2091,44-91 109,1 1 1,-1 0-1,1-1 0,0 1 1,-1 4-110,2-8 14,0 0 1,0 0 0,0 0-1,0 0 1,0 0 0,0 0-1,0 0 1,0 0-1,0-1 1,0 1 0,1 0-1,-1 0 1,0 0 0,1 0-1,-1 0 1,0 0-1,1 0 1,-1-1 0,1 1-1,0 0 1,-1 0 0,1-1-1,0 1 1,-1 0-1,1-1 1,0 1 0,0-1-1,-1 1 1,1-1 0,0 1-1,0-1 1,0 1-1,0-1-14,5 2 25,0-1 0,0-1-1,1 1 1,-1-1-1,0 0 1,0 0-1,0 0 1,2-2-25,52-10 4,-35 5 25,39-9 24,2 0-16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1.5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306 263 7712,'-7'-1'3367,"10"7"-1209,-1-4-1906,-1-1 0,0 1 0,1-1 0,-1 0-1,1 1 1,0-1 0,-1 0 0,1 0 0,2 1-252,0-1 114,-1-1 0,1 1 0,0-1 0,0 1 0,0-1 1,0-1-1,-1 1 0,1 0 0,0-1 0,0 0 0,0 0 1,-1 0-1,1 0 0,3-2-114,-6 2 29,1 0 1,0 1-1,-1-1 1,1-1-1,-1 1 0,1 0 1,-1 0-1,0 0 0,1-1 1,-1 1-1,0-1 1,0 1-1,0-1 0,0 1 1,0-1-1,0 1 1,-1-1-1,1 0 0,0 0 1,-1 1-1,1-1 0,-1 0 1,0 0-1,0 0 1,0 0-1,0 1 0,0-1 1,0-1-30,-2-7 60,-1 0 1,0 1-1,0-1 1,-1 1-1,-1 0 0,1 0 1,-1 0-1,-1 1 1,-1-3-61,-4-5 69,3 3 9,0 1-1,-2 0 1,1 0-1,-1 1 0,-1 0 1,0 1-1,-7-5-77,13 12 26,1 0 1,-1 0-1,0 0 0,-1 1 0,1-1 0,0 1 0,-1 1 0,1-1 0,-5 0-26,6 1-4,1 1-1,-1 0 1,0 0-1,0 0 1,0 0-1,1 1 1,-1 0-1,0-1 1,1 1-1,-1 1 1,0-1-1,1 0 0,-1 1 1,1 0-1,-1 0 5,-5 4 6,1 1-1,0-1 0,0 1 0,0 1 0,1-1 0,1 1 0,-1 1 1,1-1-1,0 1 0,-1 3-5,-3 8 36,0 0 1,2 0-1,0 1 1,-1 8-37,1 1 102,3 1 1,0 0 0,2 0 0,0 14-103,2-27 21,-1 42 55,3 0 0,4 16-76,17 119 41,-5-52-138,-14-103-485,0-7 134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1.9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14 177 8800,'-13'-14'3264,"13"14"-2528,0-9-224,0 6 576,9 3-704,-1-9 480,10 6-512,13-9-160,5 8-128,16-11 64,1-2-65,8-6-1278,2 3 639,-1-6-6528,-6 5 3904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2.2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102 31 7808,'4'-26'2506,"-4"26"-2452,-1 0 1,1 0-1,0 0 0,0 1 0,0-1 0,0 0 0,-1 0 1,1 0-1,0 0 0,0 0 0,0 0 0,0 0 0,-1 0 0,1 0 1,0 0-1,0 0 0,0 0 0,-1 0 0,1 0 0,0 0 0,0 0 1,0 0-1,-1 0 0,1 0 0,0 0 0,0 0 0,0 0 0,0 0 1,-1 0-1,1 0 0,0 0 0,0-1 0,0 1 0,0 0 0,-1 0 1,1 0-1,0 0 0,0 0 0,0 0 0,0-1 0,0 1 0,0 0 1,0 0-1,-1 0 0,1 0 0,0-1 0,0 1 0,0 0 0,0 0 1,0 0-1,0-1 0,0 1 0,0 0 0,0 0 0,0 0 0,0-1 1,0 1-1,0 0 0,0 0-54,-8 26 1883,0 2 0,-1 12-1883,-2 12 666,-6 11-4,5-20-264,1 1 0,3 1 0,0 8-398,4-8 58,2 0 0,2 0 1,2 0-1,2 0 0,4 8-58,-4-30-22,2 0 0,0-1 0,2 0 0,0 0 0,2 1 22,-3-9-35,1 0 0,1 0 0,0-1 0,0 0 0,1 0 0,1-1 0,8 7 35,20 13-1446,-3-4 374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2.8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9 166 7808,'0'-1'206,"-1"-1"195,1 1 0,-1-1-1,1 1 1,-1 0 0,0-1-1,0 1 1,0 0 0,0-1-1,0 1 1,0 0-401,2 21 3984,-1 23-2800,11 36 870,8 23-2054,-14-76 180,-1-3-112,1-1 0,2 0-1,0-1 1,5 10-68,-9-24 5,1 0 1,0 0-1,0 0 1,0 0-1,1-1 0,0 1 1,0-1-1,1-1 1,0 1-1,0-1 1,0 0-1,1 0 1,-1-1-1,2 1-5,-5-3 12,-1-1 1,1 0-1,0 0 1,-1 0-1,1 0 1,0 0-1,0 0 0,0-1 1,-1 0-1,1 1 1,0-1-1,0 0 0,0 0 1,0-1-1,0 1 1,0 0-1,-1-1 0,1 0 1,0 0-1,0 0 1,-1 0-1,1 0-12,1-2 7,0 1 0,0-1 0,0 0 0,-1 0 0,1-1-1,-1 1 1,0-1 0,0 1 0,0-1 0,-1 0 0,1 0 0,-1-1 0,1-2-7,8-18 63,-2 0 1,0 0-1,-2-1 1,-1 0-1,1-14-63,11-138-201,-13 110 85,8-77 78,-12 125 60,-1 20 41,0 2 28,9 190 1103,0-61-932,-3-53-891,10 43 629,-8-81-459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0.7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37 8960,'9'-3'3328,"-9"3"-2592,4 0-192,-4 0 480,5 0-672,-1 0 128,10 0-288,-1 0-32,5 0-96,3-5 96,1 5-96,0-7-32,5 2 0,-5-7-2304,0 8 1248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3.6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1 117 5824,'1'-2'658,"-1"1"0,1-1 0,0 0 0,-1 0 0,1 0 0,-1 0 0,1 0 0,-1 0 0,0 0 0,0 0-658,0 1 300,0-1 1,1 1-1,-1 0 0,0 0 1,0-1-1,0 1 1,1 0-1,-1 0 0,1 0 1,-1-1-1,1 1 1,0 0-1,-1 0 0,1 0 1,0 0-1,0 0-300,8-9 597,1 0-1,1 1 1,-1 1 0,1 0-1,1 0 1,9-4-597,-17 10-9,-1 1 0,1-1 0,-1 1 0,1 0-1,0 0 1,-1 0 0,1 0 0,0 1 0,0 0 0,-1-1 0,1 1-1,0 1 1,0-1 0,-1 0 0,1 1 0,0 0 0,0 0 0,-1 0-1,1 0 1,-1 1 0,1-1 0,-1 1 0,0 0 0,0 0 0,1 0-1,-1 0 1,1 3 9,-2-4 4,0 1 0,-1-1-1,1 1 1,-1 0-1,1-1 1,-1 1 0,0 0-1,1 0 1,-1 0-1,0 0 1,-1 0-1,1 0 1,0 0 0,0 1-1,-1-1 1,0 0-1,1 0 1,-1 0 0,0 1-1,0-1 1,0 0-1,0 0 1,0 1 0,-1-1-1,1 0 1,-1 0-1,0 0 1,1 1 0,-1-1-1,0 0 1,0 0-1,0 0 1,0 0-1,-2 1-2,-4 7 81,-1 0 0,0 0 0,-1-1 0,0 0 1,-8 6-83,6-5 32,3-2 55,8-8-87,0 0 0,0 0 0,0 0 0,0 0 0,0 0 1,0 0-1,0 0 0,0 0 0,0 0 0,0 0 0,0 0 0,0 0 0,0 0 0,0 0 0,0 0 0,0 1 0,0-1 0,0 0 0,0 0 1,0 0-1,0 0 0,0 0 0,0 0 0,0 0 0,0 0 0,0 0 0,0 0 0,0 0 0,0 0 0,0 0 0,0 0 0,0 0 1,0 1-1,0-1 0,0 0 0,0 0 0,0 0 0,0 0 0,0 0 0,0 0 0,0 0 0,0 0 0,0 0 0,0 0 0,0 0 1,0 0-1,1 0 0,-1 0 0,0 0 0,0 0 0,0 0 0,0 0 0,0 0 0,0 0 0,0 0 0,0 0 0,0 0 0,0 0 1,0 0-1,17-4-88,-1-1 94,-8 4-10,0 1 0,0-1 0,0 1 0,0 1 0,1-1 0,-1 2 0,0-1 0,0 1 0,0 0 0,-1 0 0,1 1 0,0 0 0,-1 1 0,0 0 0,0 0 0,4 3 4,-6-4 9,-1 0 1,1 1-1,-1-1 1,0 1-1,-1 0 0,1 0 1,-1 0-1,1 0 1,-1 1-1,-1-1 0,1 1 1,-1 0-1,1 0 1,-1 0-1,-1 0 0,1 0 1,-1 0-1,0 0 1,0 1-1,0-1 0,-1 0 1,0 1-1,0-1 1,0 1-1,-1 2-9,-1-1 30,0-1 0,0 1-1,-1 0 1,0 0 0,0-1 0,-1 0-1,0 0 1,0 0 0,0 0 0,-1 0-1,0-1 1,0 0 0,-4 4-30,-2 0-61,-1 1 0,0-1 0,-1-1 0,1 0 0,-2-1 0,-2 1 61,4-3-283,-1 0 0,0-1 0,1 0-1,-3-1 284,8-2-677,1 0-1,0 0 0,-1-1 1,1 1-1,0-2 0,-1 1 1,1-1-1,0 0 1,-3-1 677,-10-2-2560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3.9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38 10816,'15'-24'3477,"-15"24"-3416,0-1 1,0 1-1,1 0 0,-1-1 1,0 1-1,0 0 0,1-1 1,-1 1-1,0 0 0,0 0 1,1-1-1,-1 1 0,0 0 1,1 0-1,-1-1 0,0 1 1,1 0-1,-1 0 0,0 0 1,1 0-1,-1-1 0,1 1-61,3-1 36,-1 0 256,0 0 0,0 0 0,0 0 0,1 0 0,-1 1 0,0-1 0,0 1 0,1 0 0,-1 0 0,0 0 0,4 1-292,10 3 198,1 1 0,-1 1 0,0 0-1,-1 1 1,1 1 0,-1 1 0,-1 0 0,0 1-1,0 1 1,-1 0 0,8 9-198,9 10 255,-1 1-1,-3 2 1,0 1 0,7 15-255,-18-25 103,-1 0-1,-1 1 1,-1 1 0,1 6-103,-7-13 53,0 1-1,-2 0 0,0 1 0,-1-1 1,-1 1-1,-1 7-52,-2-3 2,0 0 0,-2 0 0,-1 0 0,-1 0 0,-1 0 0,-1-1 0,-1 0 0,-10 21-2,3-15-461,-1 0-1,-1-1 1,-1-1 0,-4 3 461,-24 34-1078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7.4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5 110 7040,'-1'-3'460,"-2"-8"2907,3 11-3326,0 0-1,0 0 1,1 0-1,-1-1 1,0 1-1,0 0 1,0 0-1,0 0 1,1 0-1,-1-1 1,0 1-1,0 0 0,0 0 1,1 0-1,-1 0 1,0 0-1,0 0 1,1 0-1,-1 0 1,0 0-1,0 0 1,1 0-1,-1 0 1,0 0-1,0 0 0,1 0 1,-1 0-1,0 0 1,0 0-1,1 0 1,-1 0-1,0 0 1,0 0-1,1 0 1,-1 0-1,0 0 1,0 1-1,0-1-40,6 1 115,0-1 1,-1 1-1,1-1 1,0-1-1,-1 1 1,1-1-1,4-1-115,13-1 136,47-4-85,-1-4-1,16-6-50,121-32 464,-174 44-426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7.7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78 6464,'-18'-7'2400,"18"7"-1856,0 0-160,4-5 1472,5 2-1088,9-6 256,4 6-608,10-8 96,3 6-288,4-2-128,1 7-64,4-8-192,-4 8 96,3-9 160,-3 6-32,1-4-384,-1 7 192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8.0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222 0 6656,'-14'0'2464,"14"0"-1920,-13 24-160,0-5 864,8 5-768,-8 26 352,4 5-480,-9 24 224,11-5-320,-11 5 64,4-5-192,-3 7-64,3 3-32,-8 2 160,9-12-96,-5 0-32,5-7-32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8.4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374 118 7040,'4'-3'729,"-2"2"-481,0 0 0,-1-1-1,1 1 1,-1 0 0,1-1 0,-1 1 0,1-1 0,-1 1 0,0-1 0,0 0 0,1 1 0,-1-1 0,0 0 0,-1 0 0,1 0 0,0 0 0,0-1-248,-1 2 133,-1-1 1,1 0 0,0 1 0,0-1 0,-1 1 0,1-1 0,-1 1 0,0 0-1,1-1 1,-1 1 0,0 0 0,0-1 0,0 1 0,0 0 0,0 0-1,0-1-133,-22-16 536,14 12-381,0 0 0,0 1 0,-1 1 0,0 0 0,0 0 0,0 1 0,0 0 0,-1 1 0,1 0 0,-1 0 0,1 1 0,-1 1 0,0 0 1,-10 1-156,13 0 37,0 0 0,0 0 0,0 1 0,0 0 0,0 1 0,1-1 0,-1 1 0,1 1 0,-1 0 0,1 0 0,0 0 0,0 1 0,1 0 0,0 0 0,0 0 1,0 1-1,0 0 0,1 0 0,0 1 0,-1 1-37,-2 7 49,0 1-1,1 0 1,1 0 0,0 0-1,2 1 1,-1 0 0,2 0 0,0 3-49,-2 26 149,1 0 0,3 22-149,4-12 135,3 1 0,2-1 0,11 39-135,10 72-197,-24-131-65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8.7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63 8480,'5'-27'3136,"-5"27"-2432,16-9-224,-7 2 1088,4 7-960,5-8-160,9 8-288,8-9-160,1 6 32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9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 15 8800,'-4'-2'355,"0"0"0,0 0 1,-1 0-1,1 1 0,-1-1 1,1 1-1,-1 0 0,1 1 1,-1-1-1,1 1 0,-1 0 1,0 0-1,1 0 0,-1 1 1,1 0-1,-4 0-355,1 2 167,0 0 1,-1 1-1,1 0 0,0 0 1,1 1-1,-1-1 1,1 1-1,0 1 0,0-1 1,0 1-1,1 0 1,0 1-1,-4 6-167,-3 6 184,0 2 0,2 0 0,0 0 0,0 3-184,-3 10 146,2 1 0,0 0 0,3 1 1,1 0-1,0 16-146,4-28 41,2 0 0,1 0 1,1 0-1,1-1 0,1 1 1,1 0-1,1-1 0,7 19-41,-9-33-10,0-1 1,1 0-1,0-1 1,1 1-1,-1-1 0,1 0 1,1 0-1,-1 0 0,1-1 1,1 0-1,-1 0 0,1 0 1,0-1-1,0 0 1,1 0 9,-1-1-572,0 0 1,0-1 0,1 0 0,0 0 0,0 0 0,0-1 0,0-1 0,0 1-1,0-1 1,2 0 571,22-1-2554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9.6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34 9376,'-11'-13'3034,"11"12"-2968,-1 1 0,1 0 0,0 0 0,0 0 0,-1-1 0,1 1 0,0 0 0,0 0 1,-1-1-1,1 1 0,0 0 0,0-1 0,0 1 0,0 0 0,-1-1 0,1 1 0,0 0 0,0-1 0,0 1 0,0 0 0,0-1 0,0 1 0,0 0 0,0-1 0,0 1 0,0 0 0,0-1 0,0 1 0,0 0 0,0-1 0,0 1 0,1-1 0,-1 1 0,0 0 0,0 0 0,0-1 0,0 1 0,1 0 0,-1-1 0,0 1 0,0 0 0,0 0 0,1-1 0,-1 1 0,0 0 0,1 0 0,-1 0 1,0-1-1,1 1-66,15-3 710,-12 2-736,12 0 59,0 1-1,1 0 0,-1 1 1,0 0-1,9 4-32,-1-2 18,0-1 0,5 0-19,-15-2-54,-8-1 56,-1 1 0,0 0 1,1 0-1,-1 0 0,0 1 1,1 0-1,-1 0 0,0 0 1,0 1-1,3 1-1,-7-2-3,0-1 1,0 1 0,0 0-1,0 0 1,0 0 0,-1 0-1,1 0 1,0 0 0,0 0-1,-1 0 1,1 0 0,-1 0-1,1 1 1,-1-1 0,1 0-1,-1 0 1,0 1 0,0-1-1,1 0 1,-1 0 0,0 1-1,0-1 1,0 0 0,0 0-1,-1 1 1,1-1 0,0 0-1,-1 1 3,0 4 15,-1 0-1,1 1 0,-2-1 0,1 0 0,-1 2-14,-36 62 199,11-22-3,0 0 232,19-34-244,0 1-1,1-1 1,0 1 0,2 1 0,0 0-1,-1 3-183,6-17 20,1-1 0,0 0 0,-1 0 0,1 1-1,0-1 1,-1 0 0,1 1 0,0-1-1,0 0 1,0 1 0,0-1 0,1 0-1,-1 1 1,0-1 0,0 0 0,1 0 0,-1 1-1,1-1 1,-1 0 0,1 0 0,0 0-1,-1 1 1,1-1 0,0 0 0,0 0-1,0 0 1,0 0 0,-1-1 0,2 1 0,-1 0-1,0 0 1,0 0 0,0-1 0,0 1-1,0-1 1,0 1 0,1-1 0,-1 1 0,0-1-1,1 0 1,0 1-20,15 1 17,0-1 0,1-1 0,-1 0 0,1-1 0,-1-1-1,14-4-16,9 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9.9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24 9792,'15'-20'3173,"-15"20"-3147,0 0 1,0 0-1,0-1 0,0 1 1,0 0-1,0 0 0,1 0 1,-1-1-1,0 1 0,0 0 1,0 0-1,0 0 0,1 0 0,-1 0 1,0-1-1,0 1 0,1 0 1,-1 0-1,0 0 0,0 0 1,0 0-1,1 0 0,-1 0 1,0 0-1,0 0 0,1 0 1,-1 0-1,0 0 0,0 0 1,1 0-1,-1 0 0,0 0 1,0 0-1,0 0 0,1 0 1,-1 0-1,0 0 0,0 1 1,1-1-1,-1 0 0,0 0 1,0 0-1,0 0 0,0 0 1,1 1-1,-1-1 0,0 0-26,13 6 324,0 1 0,-1 0-1,0 1 1,0 0 0,0 1-1,-1 0 1,-1 1 0,1 0-1,-2 1 1,1 0 0,-2 0-1,1 1 1,5 12-324,-1 2 28,-2 0 0,-1 1 0,-1 0 0,-2 0-1,0 1 1,-2 0 0,-1 0 0,-1 0 0,-2 1-28,1-11 4,-1 1 0,-2-1 1,0 1-1,0-1 1,-2 1-1,0-1 0,-1 0 1,-1 0-1,-1 0 0,-1-1 1,-6 13-5,-4 0-481,-1 0 0,-2-1 0,-15 17 481,-18 16-4296,-4 0 4296,-32 29-2698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1.0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29 10624,'-9'0'3936,"9"0"-3040,4 3-256,-4-3 191,9 4-575,0-4 192,9 5-288,4-10 0,0 5-96,9-7-192,-1-1 64,6-4-1855,-1 4 1023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48.4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36 5312,'2'-1'1084,"4"-4"7333,5 3-8265,2 0 65,1 0 0,9 1-217,22-2 41,30-7 95,0 4 0,70 3-136,-189 10-38,2 1 280,-1-3 0,-1-1-1,-40-2-241,-24-2-943,82 0 207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5:00.2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68 2144,'5'-12'598,"0"-4"-170,-5 15-409,0 0-1,0 1 0,0-1 1,0 0-1,0 1 1,0-1-1,0 0 1,0 1-1,0-1 1,0 0-1,-1 1 1,1-1-1,0 0 0,0 1 1,-1-1-1,1 1 1,0-1-1,-1 1 1,1-1-1,-1 1 1,1-1-1,-1 1 1,1-1-19,-1 1 94,1-1 1,-1 1-1,1 0 1,0-1 0,-1 1-1,1 0 1,0-1 0,-1 1-1,1-1 1,0 1 0,0-1-1,0 1 1,-1-1-1,1 1 1,0-1 0,0 1-1,0-1 1,0 1 0,0-1-1,0 1 1,0-1-1,0 1 1,0-1 0,0 1-1,0-1 1,0 1 0,0-1-1,0 1 1,0-1 0,1 1-1,-1 0 1,0-1-1,0 1 1,1-1 0,-1 1-1,0-1 1,1 1 0,-1 0-1,0-1 1,1 1 0,-1 0-1,0-1 1,1 1-1,-1 0 1,1-1-95,0 1 88,0-1 0,0 0 0,-1 1 0,1 0 0,0-1-1,0 1 1,0-1 0,0 1 0,0 0 0,0 0 0,0-1 0,0 1 0,0 0 0,0 0 0,0 0-1,0 0 1,0 0 0,0 0 0,0 1 0,0-1 0,0 0 0,0 0 0,0 1 0,-1-1-1,1 1 1,0-1-88,4 4 297,-1 0-1,1 1 0,-1-1 1,-1 1-1,1 0 1,-1 0-1,1 0 0,-1 0 1,-1 1-1,3 5-296,11 19 658,-9-19-399,1 0-97,-1 0 1,-1 0 0,0 0-1,0 1 1,-1-1-1,-1 1 1,0 1 0,0-1-1,0 8-162,-1 20 324,-3 0 0,0 0 0,-3-1-1,-6 29-323,0 16 225,-74 647 52,71-632-175,1 59-102,-5 403 133,19-205 742,-1-253-861,1 27 57,4-41 158,4 0 1,3 0-1,16 46-229,-15-78 18,-3 0 1,-2 2-1,-3-1 0,-2 1 1,-3 0-1,-2-1 0,-3 2-18,-5 137 139,15 123-139,-5 51 673,-3-198-765,1-85 47,-4 185 357,3-211-12,3 0 0,7 36-300,-3-29 93,0 61 296,-8-106-266,-3 22-123,2-19-64,-7 15 183,8-34-149,-1 0 0,2 0-1,-1 1 1,1-1 0,0 7 30,1-9-131,-1-1 1,0 1-1,0-1 0,0 0 1,-1 1-1,0-1 0,0 0 1,0 0-1,0 0 0,-1 0 131,2-5-278,0 0-1,0 0 0,0 0 1,0 0-1,1 0 0,-1 0 1,0 0-1,0 0 0,0-1 0,0 1 1,0 0-1,1 0 0,-1-1 1,-1 1 278,0-1-1053,-19-4-6808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37.4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8 360 6048,'-8'0'1517,"9"-2"-681,1 2-733,-1 0 0,1 0-1,-1 0 1,1 0 0,-1 0 0,0 0 0,1 0-1,-1 1 1,1-1 0,0 1-103,4 0 112,0 0 1,0-1-1,0 1 0,0-1 0,0 0 1,0-1-1,0 1-112,15-2 163,66 1 783,-11-1-292,22 5-654,221 9 1168,-58-5-725,-56-1-448,226 19 15,-91-1 188,63 0-247,-108-9 103,348 6 0,-525-19-161,271 3 48,21-6 361,-155-2-236,58-4 358,-4-1-69,644-24-329,-718 21 399,108-10-2,-68-1-386,13-2-4,143-8 15,-55 5-256,-61 1 216,23-2 74,94-5 16,-173 15-57,71-3-14,-102 7-27,45-3 47,192-14 124,212-36-261,-388 35-518,1 13 0,42 12 608,-146 19-4816,-102-5 2304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39.3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1 122 5216,'0'0'1696,"0"-7"709,9 10 1654,38-1-1907,11 1-1952,39-12-103,-1-4 0,27-9-97,43-7 163,26 3-1779,81 3 1616,-236 22-1029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50.3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10 4992,'-13'-8'2869,"10"6"-1724,5 4-135,-1-1 46,-1-1-379,0 8 368,0 55-116,0 111 1257,9 11-2186,-8-179 74,-1-1-1,1 1 1,0 0 0,1-1 0,-1 1 0,1-1 0,1 3-74,-2-7 20,0 1 1,0-1 0,-1 1 0,1-1-1,0 0 1,1 1 0,-1-1-1,0 0 1,0 0 0,1 0 0,-1 1-1,0-2 1,1 1 0,-1 0 0,1 0-1,-1 0 1,1-1 0,0 1 0,-1 0-1,1-1 1,0 0 0,-1 1 0,1-1-1,0 0 1,-1 0 0,1 0-21,14-1 25,0-2 0,0 0 0,0 0 0,-1-1 1,0-1-1,0-1 0,5-2-25,6 0-150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50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5824,'5'-3'1117,"-4"2"-755,0 1 0,0-1-1,0 1 1,0-1 0,0 1 0,0-1-1,1 1 1,-1 0 0,0-1 0,0 1-1,0 0 1,0 0 0,1 0-362,-2 0 102,1 1-1,-1-1 0,1 0 1,-1 1-1,0-1 1,1 1-1,-1 0 1,1-1-1,-1 1 1,0-1-1,1 1 1,-1 0-1,0-1 1,0 1-1,1-1 0,-1 1 1,0 0-1,0-1 1,0 1-1,0 0 1,0-1-1,0 1 1,0 0-1,0-1 1,0 1-1,0 0 1,-1 0-102,3 23 247,0 0 0,2 0 1,3 14-248,4 21 36,-10-56-334,-1 1-1,0-1 0,0 0 1,0 0-1,0 0 0,0 0 1,-1 0-1,1 0 0,-1 1 1,-1 1 298,2 4-1648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51.0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62 7872,'-30'-26'4138,"30"26"-4066,0 0 0,-1 0 0,1 0 0,0 0 0,-1-1 0,1 1 0,0 0 0,-1 0 0,1-1 0,0 1 0,0 0 0,-1 0 0,1-1 0,0 1 0,0 0 0,0 0 0,-1-1 0,1 1 0,0 0 0,0-1 0,0 1 0,0 0 0,0-1 0,0 1 0,-1-1-72,8-2 723,14 3-547,24 1-92,-1-1 1,0-3-1,0-2 0,0-2-84,47-4-2737,-69 10 1244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51.3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1 137 8544,'0'-12'3168,"0"12"-2464,13-3-192,-4-1 1280,0-1-1088,9-2 288,0-5-609,8 0-287,1 5-96,3-10 192,5 10-96,5-8-384,-4 3 160,-2-4-2239,2 9 1311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51.7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14 377 6560,'-10'-2'1784,"6"0"989,10-2-1021,1 0-1564,-1 0 0,1-1 0,-1 1 0,0-2 0,-1 1 0,1 0 0,-1-1 1,0 0-1,0 0 0,-1-1 0,0 1 0,0-1 0,-1 0 0,2-3-188,3-13 168,0-1 0,-1 0 0,2-21-168,-4 18-38,2 0 0,7-19 38,-8 28 37,-5 14-31,0 1 1,0-1-1,0 0 0,1 1 1,-1-1-1,1 1 0,0 0 1,0-1-1,0 1 0,1 0 1,0-1-7,-2 4 4,0-1 0,-1 1 0,1-1 0,0 1 0,-1-1 0,1 1 0,0 0 1,0 0-1,0-1 0,-1 1 0,1 0 0,0 0 0,0 0 0,0 0 0,-1 0 0,1 0 0,0 0 0,0 0 0,0 0 0,0 0 1,-1 1-1,1-1 0,0 0 0,0 0 0,-1 1 0,1-1 0,0 1 0,0-1 0,-1 0 0,1 1 0,0-1 0,-1 1 1,1 0-1,-1-1 0,1 1-4,3 3 48,-1 0 0,1 0 0,-1 0 1,0 0-1,-1 1-48,20 33 526,14 37-526,5 7 76,12 20-2257,-41-82 875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52.0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27 106 9152,'-18'-12'3360,"18"12"-2592,-4-12-224,-1 5 1312,10 7-1120,-5-8 287,9 4-639,4-8-288,9 8-96,3-7 0,2 2 0,9-6-2335,-1 4 1279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2.11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435 155 6464,'0'-9'926,"-1"0"0,0 0 0,0 1 0,-1-1 1,0 0-1,0 0 0,-2-1-926,3 5 232,-1 1-1,0 0 1,0 0-1,0 0 1,-1 0 0,1 1-1,-1-1 1,0 1-1,0-1 1,0 1-1,-1 0 1,1 0 0,-1 1-1,1-1 1,-4-1-232,-1 0 118,0 0-1,1 1 1,-2 0 0,1 0 0,0 1-1,0 0 1,-1 0 0,1 1 0,-1 0 0,1 0-1,-1 1 1,-3 1-118,-2 0 73,0 2 1,-1 0-1,2 0 0,-1 1 0,0 1 0,1 0 1,0 1-1,0 1 0,1 0 0,-9 6-73,12-7 8,0 1-1,0 0 0,1 1 0,0 0 1,1 1-1,-1-1 0,2 1 0,-1 1 1,1-1-1,0 1 0,1 0 0,1 0 1,-5 11-8,8-15 7,-1 0-1,1-1 1,0 1 0,0 0-1,0-1 1,1 1 0,0 0 0,0 2-7,1-5 6,-1 1 0,1 0 0,0-1 0,0 1 0,0-1 0,0 0 0,1 1 1,0-1-1,-1 0 0,1 0 0,0 0 0,0 0 0,3 2-6,0 1 0,1-1-1,0 0 1,0 0 0,1-1-1,0 1 1,0-1-1,0-1 1,0 1 0,0-1-1,1-1 1,-1 1 0,1-1-1,0-1 1,-1 1-1,1-1 1,0-1 0,0 1-1,3-1 1,-3-1 6,-1 1 1,1-1-1,-1 0 0,0 0 0,1-1 1,-1 0-1,0 0 0,0-1 1,0 0-1,-1 0 0,1 0 0,-1-1 1,1 0-1,-1 0 0,0-1 0,-1 0 1,1 0-1,-1 0 0,4-5-6,-2-2 16,1 1 0,-2-1-1,1-1 1,-2 1 0,3-7-16,6-24-63,-1-2 63,-13 44-6,4-12-103,-4 13 107,0-1 1,0 1-1,1 0 0,-1 0 1,0 0-1,0 0 1,0-1-1,0 1 0,0 0 1,0 0-1,0 0 0,0 0 1,0-1-1,0 1 1,0 0-1,1 0 0,-1 0 1,0 0-1,0 0 0,0-1 1,0 1-1,0 0 0,1 0 1,-1 0-1,0 0 1,0 0-1,0 0 0,0 0 1,1 0-1,-1 0 0,0 0 1,0 0-1,0 0 0,0 0 1,1 0-1,-1 0 1,0 0-1,0 0 0,0 0 1,1 0-1,-1 0 0,0 0 1,0 0-1,0 0 1,0 0-1,1 0 0,-1 0 1,0 0-1,0 0 0,0 0 1,0 1-1,1-1 0,-1 0 1,0 0-1,0 0 1,0 0-1,0 0 0,0 0 1,0 1-1,0-1 0,1 0 1,-1 0-1,0 0 1,0 0-1,0 1 0,0-1 1,0 0-1,0 0 0,0 0 1,0 1 1,2 4-14,-1 0 0,0 0 0,0 1 0,0-1-1,0 1 1,-1-1 0,0 5 14,2 18-56,46 382-51,-42-355 137,-2 0-1,-3 0 0,-2-1 1,-3 14-30,2-57 15,1-1 0,-2 0 0,1 0 0,-1 0 0,-1 0 0,0 0 0,0-1 0,-1 1 0,0-1 0,-1 0 0,0-1 1,-6 7-16,8-11 23,0 1 1,0-2 0,-1 1-1,1 0 1,-1-1 0,0 0-1,0 0 1,0 0 0,0-1-1,-1 0 1,1 0 0,-1 0-1,1 0 1,-1-1 0,0 0-1,1 0 1,-1-1 0,0 0-1,0 0 1,0 0 0,1 0-1,-1-1 1,-4-1-24,1 0 91,0 0-1,1-1 1,-1 0-1,1 0 1,-3-2-91,7 3 28,1 0 1,-1 0-1,1 0 1,0-1 0,0 1-1,0-1 1,0 0 0,0 0-1,0 0 1,1 0-1,-1 0 1,1-1 0,0 1-1,0-1-28,-1-4 21,1 1-1,0-1 1,0 1-1,1-1 1,0 0-1,0 1 1,1-1-1,0 0 1,0 0-1,1 1 1,0-1-1,0 0 0,2-3-20,3-13 20,1 1 0,2 0 0,7-16-20,-6 19-25,1 0-1,1 0 1,1 1 0,0 1 0,1 0 0,6-3 25,31-32-2062,18-11 2062,-14 14-2054,-16 14-1226,-3 6 998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07.9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402 5 5824,'6'-2'865,"5"-1"1411,-10 4-2091,0-1 1,0 0-1,-1 0 1,1 1-1,0-1 0,-1 1 1,1-1-1,0 1 1,-1-1-1,1 1 0,-1-1 1,1 1-1,-1-1 1,1 1-1,-1 0 0,1 0-185,-1-1 51,1 0-1,-1 1 1,0-1-1,1 0 1,-1 1 0,0-1-1,0 1 1,0-1-1,1 0 1,-1 1-1,0-1 1,0 1-1,0-1 1,0 0-1,0 1 1,0-1-1,0 1 1,0-1 0,0 1-1,0-1 1,0 0-1,0 1 1,0-1-1,0 1 1,0-1-1,0 1 1,0-1-1,-1 0 1,1 1-51,-8 4 128,0 0 0,-1-1-1,1 0 1,-1 0 0,0 0 0,-6 0-128,12-3 17,-8 2 22,0 0 0,0-1 0,-1-1 0,1 1 0,-1-2 0,-7 0-39,-10-1 230,-26-6-230,-33-7 133,85 14-118,-1-1 17,0 1 0,0-1 0,-1 1-1,1 1 1,0-1 0,0 0 0,-1 1-32,4 0 6,0-1 1,-1 1 0,1 0-1,0-1 1,0 1 0,0 0-1,0 0 1,0-1 0,-1 1-1,1 0 1,1 0 0,-1 0-1,0 1 1,0-1 0,0 0-1,1 0 1,-1 0 0,0 1-1,1-1 1,-1 0 0,1 0-1,-1 2-6,-3 12 30,0 1 1,0 12-31,-2 6 9,-16 81 361,19-92-246,1 1-1,1-1 1,2 22-124,-1-9 116,0-22 47,0 0-1,2 8-162,-2-18 86,1 0 1,0 0-1,0-1 1,0 1-1,0 0 1,1-1-1,-1 1 0,1-1 1,0 0-1,0 1 1,1 0-87,-2-3 25,1 0 1,-1 0-1,1 0 1,-1 0-1,1 0 1,-1 0-1,1 0 1,-1-1-1,1 1 1,0 0-1,-1-1 0,1 0 1,0 1-1,-1-1 1,1 0-1,0 0 1,0 0-1,-1 0 1,1 0-1,1-1-25,39-6-121,-31 5 159,34-10-117,37-14 79,-8 2 69,-9 7-1109,-54 15-736,-3 4 507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08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5 106 6144,'-4'-19'2272,"4"19"-1760,4-12-160,0 5 896,1 7-768,8-12 352,4 3-480,14-2 96,4 3-288,10-4-288,-2 9 64,-3-6-2464,0 6 1408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08.6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65 6560,'2'25'6656,"1"4"-4438,6 22-2218,-7-43 57,0-1 0,0 1-1,1-1 1,0 0 0,1 1-1,0-1 1,0-1 0,0 1 0,1-1-1,0 1 1,0-2 0,3 3-57,-5-5 11,0 0 0,1 0 0,-1-1 1,1 1-1,0-1 0,-1 0 0,1 0 1,0 0-1,1 0 0,-1-1 0,0 0 1,0 0-1,1 0 0,-1 0 0,0-1 1,1 0-1,-1 1 0,1-2 0,-1 1 1,0 0-1,1-1 0,1 0-11,0-1 25,1 0-1,-1 0 1,0 0-1,0-1 1,0 1-1,0-2 1,0 1-1,1-2-24,-4 3 5,0-1 1,0 0-1,0 1 1,0-1-1,-1-1 1,1 1-1,-1 0 1,0-1-1,0 1 0,0-1 1,0 1-1,-1-1 1,0 0-1,1-3-5,1-6-41,-1 1-1,-1-1 1,0 0-1,-1 0 1,-1 0-1,0 0 1,0 1-1,-1-1 0,-1 0 1,0 1-1,-1-1 1,0 1-1,-1 0 1,-2-4 41,1-1-341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08.9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 5984,'0'0'53,"0"0"0,0-1 0,0 1 0,0 0 1,0 0-1,0 0 0,0 0 0,0-1 0,0 1 0,0 0 0,1 0 1,-1 0-1,0 0 0,0 0 0,0-1 0,0 1 0,0 0 0,0 0 1,0 0-1,1 0 0,-1 0 0,0 0 0,0 0 0,0 0 0,0-1 0,0 1 1,1 0-1,-1 0 0,0 0 0,0 0 0,0 0 0,0 0 0,1 0 1,-1 0-1,0 0 0,0 0 0,0 0 0,1 0 0,-1 0 0,0 0 1,0 0-1,0 0 0,0 0 0,0 1-53,6 8 1456,2 22 91,-5-21-942,19 64 771,10 36-707,-27-89-666,-2 0 1,0 0-1,-1 0 1,-1 7-4,-3-12-373,1-4 101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09.3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0 103 7456,'0'-1'243,"0"0"1,0 0-1,1 0 1,-1 0-1,0 1 1,0-1-1,1 0 1,-1 0-1,0 0 1,1 0-1,-1 0 1,1 1-1,-1-1 1,1 0-1,0 0 1,-1 1-1,1-1 1,0 1-1,-1-1 1,1 0-1,0 1 1,0-1-1,-1 1 1,1-1-1,0 1 1,0 0-1,1-1-243,29-6-330,-13 3 678,30-8-515,98-26 639,-49 17-3007,-83 21 1469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09.6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48 6048,'0'0'2240,"0"0"-1728,0 0-160,0 0 1728,5 0-1216,-1 0 704,10 0-896,3-4-192,6 1-288,12-9 0,-1 5-96,11-5-192,-1 3 32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16.0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0 105 6464,'1'-1'313,"-1"0"1,0 0-1,0-1 0,1 1 1,-1 0-1,0 0 0,1 0 1,0 0-1,-1 0 0,1 0 1,-1 0-1,1 0 0,0 0 1,0 0-1,0 0 0,-1 1 1,1-1-314,20-15 1198,-6 5-545,-9 5-624,0 0 0,0 1-1,1-1 1,0 2 0,0-1-1,1 1 1,-1 0 0,1 1 0,0-1-1,0 2 1,0-1 0,0 1-1,0 0 1,0 1 0,1 0-1,-1 0 1,1 1 0,-1 0 0,1 0-1,-1 1 1,6 1-29,-11-2-1,-1 1 1,1 0-1,0 0 1,0 0-1,0 0 0,-1 0 1,1 0-1,-1 1 1,1 0-1,-1-1 0,1 1 1,-1 0-1,0 0 1,0 0-1,0 0 0,2 3 1,-2-2-2,0 1 0,1 0-1,-2 0 1,1 1 0,0-1-1,-1 0 1,0 0-1,0 1 1,0-1 0,0 3 2,0 7 40,-1 0 0,-1 0 0,0 0 0,0 0 1,-2 0-1,-3 12-40,-14 42-69,-2-2-1,-4-1 1,-26 48 69,51-111 18,0-1 0,0 1 1,1 0-1,-1 0 0,0 0 1,1 0-1,0 0 0,-1 0 0,1 0-17,0-2 3,0 0 0,0 0 0,0 0 0,0 0 1,0 1-1,0-1 0,0 0 0,0 0 0,0 0 1,0 0-1,0 0 0,0 0 0,0 0 1,0 1-1,1-1 0,-1 0 0,0 0 0,0 0 1,0 0-1,0 0 0,0 0 0,0 0 1,0 0-1,0 0 0,0 0 0,0 0 0,1 1 1,-1-1-1,0 0 0,0 0 0,0 0 0,0 0 1,0 0-1,0 0 0,0 0 0,1 0 1,-1 0-1,0 0 0,0 0 0,0 0 0,0 0 1,0 0-1,0 0 0,1 0 0,-1 0-4,11-8 78,36-37 100,-1-3-1,-3-1 1,1-6-178,-4 0 7,-3-1 0,-3-2 1,5-15-8,-36 68 2,-1 1-3,0 1 0,0-1 0,-1 0 0,1 0-1,0-3 2,-2 6 2,0 0 0,0 0-1,0-1 1,1 1-1,-1 0 1,-1 0 0,1 0-1,0-1 1,0 1-1,0 0 1,-1 0 0,1 0-1,0 0 1,-1-1-1,1 1 1,-1 0 0,1 0-1,-1 0 1,0 0-1,1 0 1,-1 0 0,0 0-2,-2-1 26,1 0 1,-1 1-1,1-1 1,-1 0-1,1 1 1,-1 0-1,0 0 1,0-1-1,0 2 1,0-1-1,0 0 1,0 1-1,0-1 1,0 1-1,0 0 1,0 0 0,0 0-1,0 0 1,0 1-1,-1-1-26,-6 2 37,1 0 0,0 0 0,0 1 0,0 0 0,0 1 0,-1 0-37,4-1 45,0 0 0,1 1 1,-1-1-1,1 1 1,0 0-1,0 0 1,1 0-1,-1 1 1,1-1-1,0 1 1,0 0-1,1 1 0,-1-1 1,1 1-1,0-1 1,1 1-1,-1 0 1,1 0-1,0 0 1,1 0-1,-1 1-45,1 3 46,-1 1 0,2-1 1,-1 1-1,1-1 0,1 1 0,0-1 0,0 1 0,1-1 0,3 10-46,-3-14 15,0 0-1,0-1 0,0 1 0,1-1 1,-1 0-1,1 0 0,0 0 0,1 0 1,-1-1-1,1 1 0,0-1 0,0 0 1,1 0-1,-1 0 0,1 0 1,0-1-1,0 0 0,2 1-14,1-1-116,-1 0-1,1-1 1,-1 0-1,1-1 1,0 1-1,-1-2 1,1 1 0,0-1-1,0 0 1,0 0-1,-1-1 1,7-1 116,26-3-917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16.7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322 13 4736,'8'-10'1553,"-8"7"-495,-7 5 5,-120 57 1753,92-44-2297,0-2 1,0-1-1,-16 3-519,47-15 68,-17 6 363,20-6-409,0 1 0,0-1 0,0 1 0,0-1 0,0 1 0,0-1 0,1 1 1,-1-1-1,0 1 0,0 0 0,1-1 0,-1 1 0,0 0 0,1 0 0,-1 0 0,1-1 0,-1 2-22,1 0 49,0-1-1,0 1 0,1-1 0,-1 0 1,0 1-1,1-1 0,-1 1 1,1-1-1,0 0 0,0 1 1,-1-1-1,1 0 0,0 0 1,0 1-1,0-1 0,0 0 1,1 1-49,2 0 32,-1 1 1,0-1 0,1 0 0,0 0-1,-1 0 1,1-1 0,0 1 0,0-1-1,0 0 1,0 0 0,4 0-33,9 2 26,0-2 0,5 0-26,2 0 46,84 0 61,-70-2-274,1 2 0,-1 2 0,5 1 167,-42-4-167,3 1-198,-1-1-1,0 1 0,0-1 1,0 1-1,0 0 0,0 0 1,0 0-1,0 0 1,0 1-1,0-1 0,0 1 1,-1 0-1,1 0 0,-1 0 366,3 8-1962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17.1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6464,'-1'0'81,"1"0"1,0 0-1,0-1 1,0 1-1,0 0 1,0 0-1,0-1 1,0 1-1,0 0 1,0 0 0,0-1-1,0 1 1,0 0-1,0 0 1,0-1-1,0 1 1,0 0-1,0 0 1,1-1-1,-1 1 1,0 0-1,0 0 1,0 0-1,0-1 1,0 1-1,1 0 1,-1 0-1,0 0 1,0-1-1,0 1 1,0 0-1,1 0 1,-1 0 0,0 0-1,0 0 1,1-1-1,-1 1-81,9 6 3288,1 1-2483,-4-5-587,0 0-1,0 0 1,0 0 0,0-1-1,0 0 1,0 0-1,6 0-217,44-2 306,61-10-901,-67 5-2735,-19 4 1325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18.1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24 5824,'7'-7'1027,"-2"2"3948,-8 18-2588,3-8-2341,-1 0 0,0-1 0,1 1 0,0 0 0,0-1 0,0 1 0,1 0 0,0-1 0,0 1 0,0-1 0,0 1 0,1-1 0,-1 1 0,1-1 0,0 0 0,1 0-1,-1 0 1,1 0 0,-1 0 0,1-1 0,1 2-46,-1-2 33,0 1 0,1-1 1,-1 1-1,1-1 0,0 0 0,0-1 0,0 1 0,0-1 0,0 1 0,1-1 0,-1-1 0,1 1 0,-1 0 0,1-1 0,0 0 0,0 0 0,-1-1 0,1 1 0,0-1 1,2 0-34,-2-1 52,0 0 0,-1 1 1,0-2-1,1 1 1,-1-1-1,0 1 1,1-1-1,-1 0 0,0-1 1,0 1-1,-1-1 1,1 1-1,0-1 1,-1 0-1,0-1 1,0 1-1,0 0 0,3-5-52,3-5 234,-1-2-1,0 1 0,-1-1 0,3-11-233,-1 5 54,-9 20-57,0 1 1,0-1-1,1 0 0,-1 1 0,0-1 1,0 1-1,1-1 0,-1 1 1,0-1-1,1 1 0,-1-1 0,0 1 1,1-1-1,-1 1 0,1-1 0,-1 1 1,1 0-1,-1-1 0,1 1 0,-1 0 1,1-1-1,-1 1 0,1 0 1,-1 0-1,1-1 0,-1 1 0,1 0 1,0 0-1,-1 0 0,1 0 0,-1 0 1,1 0-1,0 0 0,-1 0 0,1 0 1,-1 0-1,1 0 0,0 0 1,-1 1-1,1-1 0,-1 0 0,1 0 1,-1 1-1,1-1 0,-1 0 0,1 1 1,-1-1-1,1 0 0,-1 1 1,1-1-1,-1 1 3,3 1-13,0 1 1,-1-1-1,1 1 0,-1 0 1,0 0-1,0 0 1,0 1-1,0-1 13,25 56-65,-3 0 0,16 61 65,24 126-33,-56-214 4,4 36 57,-2-1 0,0 58-28,-7-82 13,-3-39-14,1 8 42,-1 0 1,0 0 0,-1 8-42,1-17 9,-1 0 1,1 0-1,-1 0 0,0 0 1,1 0-1,-2-1 0,1 1 1,0 0-1,0 0 1,-1-1-1,0 1 0,1-1 1,-1 1-1,0-1 0,0 0 1,0 0-1,-1 1-9,-2 0 20,-1 0 0,1 0 0,-1 0 0,0 0 0,0-1 0,0 0 0,0-1 0,0 1-1,-1-1 1,1 0 0,0-1 0,0 1 0,-1-1 0,1 0 0,0-1 0,-1 0 0,1 0 0,0 0 0,0-1 0,0 0-1,0 0 1,0 0 0,0-1 0,0 0 0,1 0 0,0 0 0,-1-1 0,1 1 0,0-2 0,1 1 0,-1 0 0,1-1 0,0 0-1,-2-3-19,1 1 22,1-1-1,1 0 1,0 1-1,0-2 1,0 1-1,1 0 1,0 0-1,1-1 0,0 1 1,0-1-1,1 1 1,0-1-1,0 1 1,1-1-1,0 1 0,1-1 1,0 1-1,0 0 1,1 0-1,2-5-21,3-6 51,1 1 0,0 0-1,2 0 1,0 1 0,1 1 0,1-1-1,13-11-50,50-53 172,77-83-424,-113 116-1428,-1 10 449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2.50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237 54 6880,'0'-30'2229,"0"30"-2199,0-1 1,0 1-1,0 0 0,0-1 1,0 1-1,0 0 0,0-1 1,0 1-1,0 0 0,0-1 1,0 1-1,0 0 1,0-1-1,0 1 0,0 0 1,0 0-1,0-1 0,0 1 1,-1 0-1,1-1 0,0 1 1,0 0-1,0 0 0,-1-1 1,1 1-1,0 0 0,0 0 1,-1 0-1,1-1-30,-2 0 153,0-1 0,0 1-1,0-1 1,0 1 0,0 0 0,0 0-1,-1 0 1,1 0 0,0 0 0,-1 0-1,1 1 1,-1-1 0,1 1 0,-1-1 0,1 1-1,-1 0 1,1 0 0,-1 0 0,1 1-1,-1-1 1,1 0 0,0 1 0,-1 0 0,1-1-1,-1 1 1,1 0 0,0 0 0,0 1-1,0-1 1,0 0 0,-1 1-153,-7 6 190,0 1 1,0 0-1,1 0 1,0 1-1,0 1 1,1-1-1,1 1 0,-3 5-190,-3 7 371,2 0-1,0 1 0,-6 20-370,10-22 75,1 1 0,2 0-1,0 0 1,2 0 0,0 0-1,1 0 1,2 1 0,0-1-1,2 0 1,0 0 0,2 0-1,0-1 1,3 4-75,-5-17-4,0 1 0,1-1 0,1 1 0,-1-1 0,1 0 0,1-1-1,0 0 1,0 1 0,1-2 0,0 1 0,2 1 4,-4-4-317,1-1 1,-1 0-1,1-1 0,0 1 1,0-1-1,0 0 0,0 0 0,1-1 1,-1 0-1,1 0 0,-1 0 1,1-1-1,0 0 0,0 0 0,-1-1 1,1 0-1,2 0 317,31-4-2053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0.7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6 6144,'-8'-5'3074,"6"4"-2028,3 3-457,-1 0-532,1 0 0,-1 1 0,0-1-1,1 0 1,-1 0 0,0 0 0,0 1 0,0-1 0,-1 0 0,1 1-57,-1 5 162,-2 62 732,1-35-467,1 0 0,3 10-427,-1-35 43,0 0 0,1 0 1,0 1-1,0-1 1,1-1-1,1 1 0,0 0 1,0-1-1,5 8-43,-7-13 19,1 0 0,-1 0-1,1-1 1,0 1 0,1-1-1,-1 0 1,0 0 0,1 0 0,0 0-1,0 0 1,0-1 0,0 0-1,0 0 1,0 0 0,0 0 0,1-1-1,-1 1 1,1-1 0,1 0-19,-2-1 24,-1 1 0,1-1 1,0-1-1,0 1 1,0 0-1,-1-1 1,1 0-1,0 0 1,-1 0-1,1 0 0,-1-1 1,1 1-1,-1-1 1,0 0-1,0 0 1,1 0-1,-1 0 0,-1-1 1,1 1-1,0-1 1,-1 0-1,1 0 1,1-3-25,3-4 44,0 0 0,-2 0 0,1-1 1,-1 0-1,0 0 0,-1 0 0,1-7-44,3-18-68,4-28 68,-6 25-119,5-11 119,-11 49 2,0 1-1,0-1 0,0 1 1,0 0-1,0-1 0,0 1 1,0 0-1,0-1 1,0 1-1,1 0 0,-1-1 1,0 1-1,0 0 0,0-1 1,1 1-1,-1 0 0,0 0 1,0-1-1,1 1 1,-1 0-1,0 0 0,0-1 1,1 1-1,-1 0 0,0 0 1,1 0-1,-1 0 1,0-1-1,1 1 0,-1 0 1,0 0-1,1 0 0,-1 0 1,1 0-2,-1 0 4,1 0 1,-1 1-1,1-1 1,0 0 0,-1 1-1,1-1 1,-1 0-1,1 1 1,-1-1-1,0 1 1,1-1 0,-1 1-1,1-1 1,-1 1-1,0-1 1,1 1-1,-1-1 1,0 1 0,0 0-5,10 22-22,-2 1 0,5 24 22,-8-29 17,30 120 95,-6 2 0,-6 1 0,-4 29-112,-16-139-44,0 2 187,-1 27-143,-2-51 20,-1-1-1,0 1 1,-1-1-1,0 0 1,0 1 0,-1-1-1,0 0 1,-2 4-20,3-10 16,1 0 1,-1 0 0,0 0-1,0-1 1,0 1 0,0-1-1,0 0 1,-1 1-1,1-1 1,-1 0 0,1 0-1,-1-1 1,0 1 0,0-1-1,0 1 1,0-1-1,0 0 1,0 0 0,0 0-1,0 0 1,0-1 0,-1 1-1,1-1 1,0 0-1,0 0 1,-1 0 0,1 0-1,0-1 1,-2 1-17,-2-2 12,0 1 0,0-1 0,0 0 0,1 0 1,-1-1-1,1 0 0,-1 0 0,1-1 0,0 0 0,0 0 1,0 0-1,1-1 0,-1 0-12,-2-4 5,1 1 0,-1-1 0,2 0 0,0-1 1,0 0-1,0 0 0,2 0 0,-1-1 0,1 1 0,1-1 0,-1 0 1,2 0-1,0 0 0,0-1 0,1-6-5,0 4 27,1 0 1,1 1-1,0-1 0,1 0 1,0 0-1,1 1 0,1-1 1,0 1-1,1 0 0,1 0 1,-1 0-1,6-6-27,1 0-272,1 0 0,0 1 0,2 0 0,0 1 0,4-3 272,16-8-810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1.0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1 153 6464,'4'-19'2400,"-4"19"-1856,18-15-160,-9 6 992,4 6-832,10-9 352,-1 5-544,9-10-64,-1 10-160,5-9-96,5 8 0,-4-8-32,0 9 0,-11-5-224,2 7 128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1.3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8 7712,'-5'-8'2880,"5"8"-2240,-4 12-192,-1-4 608,10 3-672,-5 9 192,0 8-320,0-1 32,0 4-160,0 4 0,0-3-64,0-1-128,4 0 32,1 2-736,3-2 384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1.8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2 107 8320,'-1'-9'1367,"1"8"-1155,0-1 1,0 1-1,-1 0 1,1-1-1,0 1 0,0-1 1,1 1-1,-1-1 1,0 1-1,0 0 0,1-1 1,-1 1-1,0 0 1,1-1-1,0 1 0,-1 0 1,1-1-1,0 1 0,-1 0 1,1 0-1,0 0 1,0 0-1,0 0 0,0 0 1,0 0-213,8-4 65,0 0 0,1 0 0,0 1 0,-1 0 0,10-1-65,53-12 79,-61 15-88,29-5 3,2 2 1,-1 1 0,25 3 5,-59 1 7,-1 0 1,1 1 0,0 0 0,0 0 0,4 2-8,-9-3-6,0 0 0,-1 1 0,1 0 0,0-1-1,-1 1 1,1 0 0,0 0 0,-1 0 0,1 0 0,-1 0-1,0 0 1,1 0 0,-1 1 0,0-1 0,0 0 0,0 1-1,1-1 1,-2 1 0,1-1 0,0 1 0,0 0 0,0 1 6,0 1 1,-1 0 0,0 0 0,0-1 0,0 1 0,0 0 0,-1 0 1,0 0-1,1 0 0,-1 0 0,-1 0 0,0 2-1,-3 7-22,-1-1 0,-6 11 22,-15 19 196,-1-2 0,-3-1 0,-1-1 0,-36 33-196,65-68 85,0 0 0,0 0 0,0 0 0,1 1 0,-1-1 0,1 1 0,0 0 0,0 0 0,0 0-85,2-3 22,-1 0 0,1-1 0,0 1 1,0 0-1,0 0 0,0 0 0,0 0 0,0-1 1,0 1-1,0 0 0,0 0 0,0 0 1,0-1-1,1 1 0,-1 0 0,0 0 0,0-1 1,1 1-1,-1 1-22,1-1 15,0 0 0,0-1 0,0 1 0,0 0 0,0 0 1,0 0-1,1-1 0,-1 1 0,0 0 0,0-1 0,0 1 0,1-1 0,-1 1 1,0-1-1,1 0 0,-1 0-15,10 2 29,1 0 0,-1-1-1,1-1 1,-1 0 0,0 0 0,12-3-29,14-3-41,17-6 41,-1 0-1108,-17 6 367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3.7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282 17 4224,'4'-17'2314,"-6"17"-2105,0 1 0,0-1-1,0 0 1,0 1 0,0-1-1,0 1 1,0 0 0,0 0-1,0 0 1,0 0 0,0 0-1,0 1-208,-33 16 35,-4 6 541,-1-2 0,-1-2 0,-24 8-576,61-27 85,0 1 1,0 0-1,0 0 1,0 0-1,0 1 0,0-1 1,-1 3-86,4-4 12,0-1 0,1 1 0,-1 0-1,1 0 1,-1-1 0,1 1 0,-1 0 0,1 0 0,0 0 0,-1 0 0,1-1 0,0 1 0,0 0 0,0 0 0,0 0 0,0 0 0,0 0 0,0 0 0,0 0 0,0-1 0,0 1 0,0 0 0,0 0 0,1 0 0,-1 0-1,0 0 1,1-1 0,-1 1 0,0 0 0,1 0 0,-1 0 0,1-1 0,0 1 0,-1 0 0,1-1 0,-1 1 0,2 0-12,0 2 20,1-1-1,0 1 1,0-1 0,0 0-1,1 0 1,-1 0 0,0 0 0,1 0-1,-1-1 1,1 1 0,0-1-1,-1 0 1,1 0 0,0-1-1,1 1-19,11 1 36,0-1 0,0-1 0,3-1-36,5 1 13,37-1 37,-3 0-223,14 3 173,-53 1-298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4.0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27 5472,'-5'-12'2016,"5"12"-1536,9-3-160,-9-1 1152,4 4-864,1-5 416,8 10-640,5-5 0,-2 0-224,7 0-96,-1 0-32,5-5-32,-1 5 0,6-3-224,-3 3 128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6.3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42 159 5728,'0'-1'268,"-1"0"0,0-1-1,1 1 1,-1 0 0,0-1 0,1 1 0,0-1 0,-1 1-1,1-1 1,0 1 0,0-1 0,0 1 0,0-1 0,0 1 0,0 0-1,0-1 1,0 1 0,1-1 0,-1 1 0,1-1 0,-1 1 0,1 0-1,-1-1 1,1 1 0,0 0 0,0-1-268,2-3 277,1 0 0,0 1 0,1-1 0,-1 1 0,5-3-277,5-6 392,-9 9-378,-1 0 0,1 0-1,-1 1 1,1 0 0,0-1 0,1 2 0,-1-1 0,0 1 0,6-2-14,-10 3-1,1 1 0,0-1 1,-1 1-1,1 0 0,-1-1 1,1 1-1,0 0 1,-1 0-1,1 0 0,0 0 1,-1 0-1,1 1 0,0-1 1,-1 0-1,1 1 0,-1-1 1,1 1-1,-1 0 1,1-1-1,-1 1 0,1 0 1,-1 0-1,0 0 0,1 0 1,-1 0-1,0 0 1,0 1-1,0-1 0,0 0 1,0 1-1,0-1 0,0 0 1,0 1-1,-1-1 0,1 1 1,0-1-1,-1 2 1,3 3-20,-2 1-1,1 0 1,-1 0-1,0 0 1,-1-1-1,1 1 1,-2 0-1,1 0 1,-1 3 20,-2 14 29,-2 0 0,0-1-29,3-17-7,-2 12 39,-2 0 0,0-1 0,-2 1 1,1-1-1,-2-1 0,0 1 0,-4 2-32,-2 2 173,-1 0 0,-1-1 0,-1-1 0,-17 14-173,20-24 89,10-7-29,8-6 90,45-43-41,-1-3 1,18-27-110,-14 15 0,37-32 0,-54 63 21,-20 20 81,-2-1 0,1 0 1,-1-1-1,-1 0 0,0-1 0,3-6-102,-14 19 5,1 1-1,-1 0 1,0-1-1,1 1 0,-1-1 1,0 1-1,1-1 1,-1 1-1,0-1 1,0 1-1,1-1 1,-1 1-1,0-1 1,0 1-1,0-1 0,0 1 1,0-1-1,0 1 1,0-1-1,0 0 1,0 1-1,0-1 1,0 1-1,0-1 1,0 1-1,0-1 0,-1 1 1,1-1-1,0 1 1,0-1-1,0 1 1,-1-1-1,1 1 1,0-1-1,-1 1 1,1 0-1,-1-1 0,1 1 1,0-1-1,-1 1 1,1 0-1,-1-1 1,1 1-1,-1 0 1,1 0-1,-1-1 1,1 1-1,-1 0 0,1 0 1,-1 0-1,1 0 1,-1 0-1,1 0 1,-1 0-1,1 0 1,-1 0-5,-3-1 8,1 1 1,0 0 0,-1 1 0,1-1 0,0 0 0,-1 1-1,1 0 1,-1 0-9,-4 2 28,0 1 0,1 0 0,-1 0 0,1 1 1,-1 0-1,2 0 0,-1 1 0,0-1 0,1 2 0,0-1 0,1 1 0,-1 0 0,1 0 0,-2 4-28,0 1 49,0 0-1,1 1 0,1 0 0,0 0 0,1 1 0,0-1 1,1 1-1,-1 6-48,3-14 9,0-1 0,1 1 1,-1 0-1,1 0 0,1 0 1,-1 0-1,1 0 0,0 0 0,0 0 1,1 0-1,-1 0 0,1-1 1,1 1-1,-1 0 0,1-1 0,0 0 1,0 0-1,0 0 0,1 0 1,0 0-1,0-1 0,0 0 0,1 0 1,-1 0-1,1 0 0,0 0 1,0-1-1,0 0 0,0 0 1,1-1-1,0 1-9,11 4-74,0 0 0,0-2 0,1 0 1,0 0-1,0-2 0,0 0 0,0-2 1,0 0-1,1 0 0,-1-2 0,0 0 0,8-2 74,18-5-687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7.6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158 66 5152,'0'-1'140,"0"0"0,-1 0 0,1 0 0,0-1 1,-1 1-1,1 0 0,-1 0 0,0 0 0,1 0 0,-1 0 0,0 0 1,0 0-1,1 0 0,-1 0 0,0 0 0,0 1 0,0-1 0,0 0 1,0 1-1,0-1 0,-1 0 0,1 1 0,0-1 0,0 1 1,0 0-1,0-1 0,-1 1 0,1 0 0,0 0 0,0 0 0,0 0 1,-1 0-1,1 0 0,0 0 0,0 0 0,-1 0 0,0 1-140,-1 0 85,0 0-1,1 0 1,-1 0 0,0 1-1,0-1 1,1 1-1,-1 0 1,1 0-1,0 0 1,-1 0-1,1 0 1,0 0 0,0 0-1,0 1 1,1-1-1,-2 2-84,-10 19 275,0 0-1,2 0 1,1 2-1,0-1 1,2 1-1,-2 11-274,8-26 93,1 0 1,0 0-1,0 0 0,1 0 1,0 0-1,1 0 0,0 0 0,1 5-93,0-8 45,0 0-1,1 0 0,-1 0 0,1-1 0,0 1 0,1-1 0,0 1 0,0-1 1,0-1-1,1 1 0,-1 0 0,4 2-44,-3-4 21,0 1-1,0-1 1,0 0 0,1 0-1,-1 0 1,1-1 0,0 1-1,0-2 1,0 1 0,0-1-1,1 0 1,-1 0 0,1 0-1,-1-1 1,1 0 0,-1 0-1,1-1 1,0 0 0,-1 0-1,1-1 1,0 1 0,-1-2-1,1 1 1,5-2-21,-1-1 12,-1 1 1,1-2-1,-1 1 1,0-1-1,0-1 1,-1 0-1,0 0 0,0-1 1,7-7-13,-9 8 45,-1-2-1,0 1 1,0-1 0,0 1 0,-1-2-1,0 1 1,-1 0 0,0-1 0,0 0 0,-1 0-1,0 0 1,-1 0 0,0-1 0,0 1-1,-1-1 1,0-9-45,0 5 39,-1-1 0,-1 0 1,0 1-1,-1-1 0,-1 1 0,0-1 0,-1 1 0,0 0 0,-1 1 0,-1-1 1,0 1-40,2 6 6,1 1 1,-1 0-1,0 0 1,0 1 0,-1-1-1,1 1 1,-1 0-1,-1 0 1,1 0 0,-1 1-1,1 0 1,-1 0-1,0 0 1,-1 1 0,1 0-1,-1 0 1,1 1-1,-1-1 1,0 1 0,0 1-1,-3-1-6,-4 2-143,1 0 1,-1 1-1,0 0 0,0 1 0,1 1 0,0 0 0,-1 1 1,1 0-1,-1 2 143,-28 16-693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8.1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252 18 6240,'11'-13'2005,"-9"9"-586,-4 4-579,-6 4-131,7-3-562,-19 9 611,1 1 1,-15 12-759,-20 12 355,36-25-223,4-3-42,0 1-1,1 1 1,0 0 0,-11 11-90,21-18 14,1 1 0,-1-1 0,1 1 1,-1 0-1,1-1 0,0 1 0,0 1 0,0-1 1,1 0-1,-1 0 0,1 1 0,0-1 0,0 0 1,0 1-1,0-1 0,1 1 0,-1 0 0,1-1 1,0 1-1,0-1 0,0 1 0,0 0 0,1-1 1,0 2-15,-1-2 21,1-1 0,0 1 0,0 0 0,0-1 0,1 1 0,-1 0 0,0-1 0,1 0 0,0 1 0,-1-1 0,1 0 0,0 0 0,0 0 0,1 0 0,-1 0 0,0 0 0,1-1 0,-1 1 0,0-1 0,1 0 0,0 0 0,-1 1 0,1-2 0,0 1 0,1 0-21,8 1 9,0 0 1,0-1-1,0-1 1,0 0-1,7-1-9,-5 0-18,65-6 193,-56 4-708,-1 0 0,1 2 0,-1 1 0,1 0 0,10 3 533,-17 3-4763,-2 4 1366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8.5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64 7552,'-5'-9'2816,"5"9"-2208,9-3-160,-4-1 832,8 8-800,5-4 160,4 0-384,5-4-256,2 4 0,2-8 192,5-1-96,0-1-32,-1 6-32,4-8-384,-3 7 192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50:28.6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5312,'0'1'118,"1"-1"1,-1 1 0,0-1-1,1 1 1,-1 0-1,1-1 1,-1 1-1,0-1 1,0 1-1,1 0 1,-1-1 0,0 1-1,0 0 1,0-1-1,0 1 1,0 0-1,0-1 1,0 1 0,0 0-1,0 0 1,0 0-119,0 0 48,0 0 1,0 0 0,0 0 0,0 0 0,0 0 0,0 0-1,0 0 1,0 0 0,1 0 0,-1 0 0,0 0-1,1 0 1,-1 0 0,1 0-49,5 9 197,0 0 1,1-1-1,1 0 0,-1 0 1,1 0-1,1-1 0,0 0 1,0-1-1,0 0 0,1 0 1,0-1-1,5 2-197,15 9 65,-1 0 0,-1 2 0,-1 1 0,-1 1-1,0 2 1,12 14-65,50 57 11,-60-63 58,-2 1 1,14 24-70,-30-40-624,-1 1 160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3.0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0 112 7392,'1'-4'339,"-1"0"1,1 0 0,0 0 0,0 1-1,0-1 1,0 0 0,1 1 0,0-1-1,0 1 1,0-1 0,0 1-1,0 0 1,0 0 0,1 0 0,0 0-1,0 0 1,-1 0 0,2 1 0,-1-1-1,1 1-339,11-6 443,0 0-1,1 2 1,0 0 0,6-1-443,-15 5 23,0 0 0,-1 1 0,1 0 0,0 0 0,-1 1 0,1 0 1,0 0-1,0 0 0,0 1 0,-1 0 0,1 1 0,3 0-23,-8 0-8,1-1 0,0 1 0,-1-1 0,1 1 0,-1 0 0,0 0 0,1 0 0,-1 1 0,0-1 0,0 0 0,0 1 0,-1-1 0,1 1 0,-1 0 0,1-1 0,-1 1-1,1 2 9,0 1-13,0 0 0,0 1 0,0-1 0,-1 1-1,0-1 1,0 1 0,0 4 13,-2 0 20,0-1 0,0 1 1,-1-1-1,-1 1 0,0-1 1,0 0-1,-1 0 0,0 0 1,0 0-1,-5 6-20,-11 15 193,-1-1-1,-11 13-192,20-28 14,-13 17 31,13-16 41,9-12 32,3-5 76,50-65-460,-3-2 0,0-7 266,-39 61-7,-4 8-3,-1 1-1,0-1 0,-1 1 1,0-1-1,0 0 0,0 0 1,0 0-1,-1 0 1,0 0-1,0-2 11,-1 8 4,0 0 1,0 0-1,0-1 1,0 1-1,0 0 1,0 0-1,0-1 0,0 1 1,0 0-1,0 0 1,0-1-1,0 1 1,0 0-1,0 0 1,0-1-1,0 1 0,0 0 1,-1 0-1,1-1 1,0 1-1,0 0 1,0 0-1,0 0 1,0-1-1,-1 1 0,1 0 1,0 0-1,0 0 1,0 0-1,-1-1 1,1 1-1,0 0 1,0 0-1,-1 0 0,1 0 1,0 0-1,0 0 1,0 0-1,-1 0 1,1-1-1,0 1 1,-1 0-1,1 0 0,0 0 1,0 0-1,-1 0 1,1 1-1,0-1 1,0 0-1,-1 0 1,1 0-1,0 0 0,0 0 1,0 0-1,-1 0-4,-13 11 332,9-5-261,1 0 1,-1 1 0,1-1-1,1 1 1,-1 0 0,1 0-1,1 0 1,-1 0-1,1 0 1,1 1 0,-1-1-1,1 1 1,0-1 0,1 1-1,0 6-71,0-6 27,0 0 0,1 0 0,0 0 0,0 0-1,1 0 1,0 0 0,0-1 0,1 1 0,0-1 0,1 0 0,-1 0-1,1 0 1,1 0 0,-1 0 0,4 2-27,-6-6-77,1-1 0,-1 1 0,1-1 0,0 0-1,0 1 1,0-1 0,1-1 0,-1 1 0,0 0 0,1-1 0,-1 0-1,1 0 1,-1 0 0,1 0 0,1 0 77,1-1-581,0 0-1,1 0 1,-1 0 0,0-1-1,0 0 1,0 0 0,1 0-1,2-2 582,24-5-2282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9.7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19 123 7712,'-1'-1'377,"-11"-14"1996,11 15-2235,1 0-1,0-1 1,-1 1-1,1 0 1,0-1-1,-1 1 1,1-1-1,0 1 1,0 0-1,-1-1 1,1 1-1,0-1 1,0 1-1,-1-1 1,1 1-1,0-1 1,0 1-1,0-1 1,0 1-1,0-1 1,0 1-1,0-1 0,0 1 1,0-1-1,0 1 1,0-1-138,12-4 153,-1 1 1,1 0-1,0 1 1,1 0-1,-1 1 0,6 0-153,12-3 152,102-24-219,21-4 219,-145 32-155,0-1 0,0 1 0,0 1 1,0-1-1,0 1 0,1 1 0,-1-1 0,0 1 0,0 1 0,0 0 0,6 2 3,-14-4 5,0 0 0,1 0-1,-1 0 1,0 0 0,0 0-1,1 0 1,-1 1 0,0-1-1,0 0 1,1 0 0,-1 0-1,0 0 1,0 1 0,0-1-1,1 0 1,-1 0 0,0 1-1,0-1 1,0 0 0,0 0-1,1 1 1,-1-1 0,0 0-1,0 0 1,0 1 0,0-1-1,0 0 1,0 1 0,0-1-1,0 0 1,0 1 0,0-1-1,0 0 1,0 0 0,0 1-1,0-1 1,0 0 0,0 1 0,0-1-5,-11 13 30,-21 8-136,4-3 105,1 0 0,1 2 0,1 1 0,0 1 1,-24 20 47,12-9 32,-25 30-79,17-16 102,42-44-79,-23 25 18,25-26-28,0-1 0,0 1 0,0-1 0,0 1 0,0 0 0,0-1 0,0 1 0,1 0 0,-1-1 0,1 1 0,-1 0 0,1 0 0,0 0 0,-1-1 0,1 1 0,0 0 0,0 0 1,0 0-14,1-1 35,-1 0 1,0-1-1,0 1 1,1-1-1,-1 1 1,0-1-1,1 1 0,-1-1 1,1 1-1,-1-1 1,1 1-1,-1-1 1,1 0-1,-1 1 1,1-1-1,-1 0 1,1 1-1,-1-1 1,1 0-1,-1 0 1,1 1-1,0-1 1,-1 0-1,1 0 1,0 0-1,-1 0 1,1 0-1,-1 0 1,1 0-1,0 0 1,-1 0-1,1 0-35,26-6 603,-14 3-624,2 2-31,-1 0 0,13 1 52,-13 0-34,1-1-1,0 0 0,5-1 35,131-35 230,-22 4-402,-124 32-527,13-2-332,-9 5-2961,-4 4 1827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2.9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298 171 6240,'0'-1'584,"0"0"0,0 0 1,0 0-1,1 0 0,-1-1 0,0 1 1,1 0-1,-1 0 0,1 0 0,-1 0 1,1 0-1,-1 0-584,11-12 1729,-9 11-1687,0 0 1,0 0 0,0 0 0,-1 0 0,1-1-1,-1 1 1,0 0 0,1-1 0,-1 0-1,0 1 1,0-2-43,0 0 61,0 1 0,-1 0 0,1 0 0,-1-1 0,0 1 0,0 0 0,0-1 0,-1 1 0,1 0 0,-1-1 0,1 1 0,-1 0 0,0 0 0,0 0-1,-1-1 1,1 1 0,-1 1 0,1-1 0,-1 0 0,0 0 0,0 0 0,0 1 0,-1-1 0,1 1 0,-1 0 0,1 0 0,-1 0 0,0-1-61,-3 0 13,0-1 0,0 1 1,0-1-1,-1 2 0,1-1 0,-1 1 1,1 0-1,-1 0 0,0 1 0,0 0 1,0 0-1,0 0 0,0 1 0,0 0 0,0 1 1,1 0-1,-1 0 0,-6 1-13,6 0-13,-1 1 0,1-1 0,-1 1 0,1 0 0,0 1 0,0 0 0,1 0 0,-1 0-1,1 1 1,0 0 0,0 0 0,1 1 0,-1-1 0,1 1 0,0 1 0,1-1 0,-2 2 13,0 4 17,0 0 1,1 0 0,0 1-1,1 0 1,1-1 0,0 2-18,-5 22 118,0 23-118,5-15 138,1 0 0,2 0 0,6 41-138,26 130 581,-13-103-392,-13-73-304,-2 0 0,-1 10 115,-6-35-1525,-2-3 411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3.2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0 165 8544,'0'-12'3168,"0"12"-2464,9-4-192,-4-1 1280,8 5-1088,5-7 288,7-1-609,11-8-351,4 4-64,18-7 0,-2 7 32,11-12-927,-6 9 511,1-4-3904,-9 7 2368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4.0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0 105 7968,'0'-2'431,"0"0"0,1 0 0,-1 1 1,0-1-1,1 0 0,-1 0 0,1 0 0,0 1 1,-1-1-1,1 0 0,0 1 0,0-1 0,1 0-431,0-1 242,0 1-1,0-1 0,1 1 1,-1 0-1,0 0 0,1 0 0,2-1-241,0 0 24,0 0-1,0 1 0,0 0 0,0 0 1,0 1-1,1-1 0,-1 1 0,1 0 1,1 0-24,-3 0 0,0 1 1,1 0 0,-1 0 0,0 0 0,0 0 0,0 1 0,1-1 0,-1 1 0,0 0 0,0 0 0,0 1 0,0-1 0,-1 1 0,1 0-1,0 0 1,-1 0 0,1 1 0,-1-1 0,1 1 0,-1 0 0,0 0 0,0 0 0,0 1-1,1 2 33,-1 0 1,0 0-1,0 1 1,-1-1-1,0 1 1,0 0-1,0 0 1,-1 0-1,0 0 0,0 0 1,-1 0-1,0 0 1,0 0-1,-1 0 1,0 0-1,0 0 1,0-1-1,-3 7-33,1-1 60,-1 0 1,-1-1-1,1 0 0,-2 0 1,0 0-1,0 0 0,-1-1 1,0 0-1,0-1 0,-6 6-60,-22 22 245,31-33-14,13-14-187,17-22-73,19-24 77,11-22-48,-37 49 32,-2 0 0,-1-1 0,12-31-32,-27 59 25,0-1 0,0 0 1,0 0-1,-1 1 0,1-1 1,-1 0-1,1 0 0,-1 0 1,0 1-1,0-1 0,0 0 1,-1-2-26,1 5 10,0-1 1,0 0 0,0 1-1,0-1 1,0 1 0,0-1-1,0 1 1,-1-1 0,1 1-1,0-1 1,0 1 0,-1-1-1,1 1 1,0-1 0,-1 1-1,1 0 1,0-1 0,-1 1-1,1-1 1,0 1 0,-1 0-1,1-1 1,-1 1 0,1 0-1,-1 0 1,1-1 0,-1 1-1,1 0 1,-1 0 0,1 0-1,-1-1 1,1 1 0,-1 0-1,1 0 1,-1 0 0,1 0-1,-1 0 1,1 0 0,-1 0-1,0 0 1,1 0 0,-1 1-1,1-1 1,-1 0 0,1 0-11,-3 1 23,1 0 0,-1 0 0,1 1 0,0-1 0,0 0 0,0 1 1,-1 0-1,2-1 0,-2 2-23,-3 3 53,0 1-1,1 1 1,0-1 0,0 1 0,1 0-1,0 0 1,0 0 0,1 1 0,0-1-1,0 1 1,1 1-53,-3 9 80,2 0 1,1 1-1,0-1 0,1 14-80,1-27 26,0 1 1,1 0-1,0 0 1,0-1-1,0 1 0,1-1 1,0 1-1,0-1 0,1 0 1,1 3-27,-2-5 11,0-1 0,1 0 0,-1 1 0,0-1 0,1 0 0,0-1 1,0 1-1,0 0 0,0-1 0,0 0 0,0 0 0,1 0 0,-1 0 1,1 0-1,-1 0 0,1-1 0,0 0 0,1 1-11,3-1-216,0 0-1,0 0 1,0 0 0,0-1 0,-1 0-1,1-1 1,0 0 0,0 0-1,4-2 217,14-1-976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4.3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8 8320,'-26'-6'2672,"26"6"-2647,-1 0 1,1 0-1,0-1 1,0 1-1,0 0 1,0 0-1,-1 0 1,1 0-1,0 0 1,0 0-1,-1 0 1,1 0-1,0 0 1,0 0-1,0 0 1,-1 0-1,1 0 1,0 0-1,0 0 1,0 0-1,-1 0 1,1 0-1,0 0 1,0 0-1,0 0 1,-1 0-1,1 1 1,0-1-1,0 0 1,0 0-1,0 0 1,-1 0-1,1 0 1,0 1-1,0-1 0,0 0 1,0 0-1,0 0 1,0 0-1,0 1 1,-1-1-26,-5 10 280,1 0 0,0 0 0,0 0 1,1 1-1,0 0 0,1 0 0,0 0 0,1 0 0,-1 6-280,-1 20 956,2 0-1,2 13-955,0-27 209,1 0 1,1 0-1,4 12-209,-4-23 47,1 1 0,1-1-1,0 0 1,1-1-1,0 1 1,1-1-1,3 5-46,8 9-21,0-1 0,2-1-1,0 0 1,2-2 0,0 0-1,1-1 1,1-2 0,1 0-1,6 2 22,-21-14-290,0-2 0,1 1 0,-1-1-1,1 0 1,0-1 0,0 0 0,0-1-1,0 0 1,5 0 290,-8-2-849,0 0 1,1 0-1,-1 0 0,0-1 0,0 0 1,0-1-1,0 1 0,6-3 849,18-8-3285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4.7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7136,'26'-7'2656,"-26"7"-2080,39 12-160,-21-5 1632,0 10-1216,4 9 928,5 6-1024,-5 15 255,3 0-607,-7 11 352,-5 2-416,-13-2-160,0-4-96,-26 1 0,5-3-32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5.3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33 7232,'-1'0'271,"1"-1"1,-1 1-1,1-1 1,0 1-1,-1-1 1,1 1 0,0-1-1,0 1 1,-1-1-1,1 0 1,0 1-1,0-1 1,0 1-1,0-1 1,0 1-1,0-1 1,0 0 0,0 1-1,0-1 1,0 1-1,0-1 1,0 0-1,0 0-271,12-5 2649,-6 4-2914,-2 1 330,0 0 0,0 0 1,0 0-1,0 1 0,0-1 1,0 1-1,2 0-65,12 0 55,61-3-236,-30 1 234,-16 1-1605,0 1 0,14 3 1552,-29 1-4299,-4 3 1281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5.7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60 8800,'-5'-5'3264,"5"5"-2528,9 5-224,-4-10 1056,8 5-960,9-4-32,9 1-352,8-6 63,1 6-191,9-9-96,-6 5-32,-3-5-607,0 7 351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6.8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15 117 4896,'-6'-14'2221,"6"14"-2149,0 0-1,0 0 0,0 0 1,-1-1-1,1 1 1,0 0-1,0 0 0,0 0 1,0-1-1,0 1 0,0 0 1,-1 0-1,1 0 0,0 0 1,0-1-1,0 1 1,0 0-1,-1 0 0,1 0 1,0 0-1,0 0 0,0 0 1,-1-1-1,1 1 1,0 0-1,0 0 0,0 0 1,-1 0-1,1 0 0,0 0 1,0 0-1,-1 0 1,1 0-1,0 0 0,0 0 1,0 0-1,-1 0 0,1 0 1,0 0-1,0 0 1,0 1-1,-1-1 0,1 0-71,1 45 3446,-1-30-3174,-1 24 428,3-1-1,3 18-699,-3-44 37,0 0-1,1 0 1,0 0-1,1 0 1,1 0-1,0-1 1,0 0-1,1 0 1,6 8-37,-9-14 32,1-1 0,0 1 1,0-1-1,0 0 0,1 0 1,-1-1-1,1 1 0,0-1 1,0 0-1,0 0 0,1-1 1,-1 0-1,0 1 0,1-2 1,0 1-1,-1-1 0,1 0 1,0 0-1,0 0 0,0-1 1,0 0-1,0 0 0,-1-1 1,1 1-1,0-1 0,0 0 1,0-1-1,-1 0 0,1 0 1,-1 0-1,3-2-32,2-1 53,0-1-1,0 0 1,-1-1-1,0 0 1,0-1 0,-1 1-1,0-2 1,-1 1-1,1-1 1,-2 0-1,1-1 1,-1 1 0,-1-1-1,5-10-52,2-9-7,-1-1 1,-2 0-1,-1 0 0,4-26 7,-9 39 107,0 0 0,-1 0-1,-1 0 1,0 0 0,-2 0-1,-1-15-106,2 24 113,-1-2 72,0 9-92,-2 5-9,1 1-43,0 0 0,0 0 0,1 0-1,-1 0 1,1 0 0,1 1 0,-1-1-1,1 0 1,0 1 0,0 0-41,6 60 69,-4-50-45,1 10 70,1-1-1,2 1 1,0-1-1,6 10-93,-8-23-56,2 0 0,-1 0-1,1-1 1,1 0 0,0 0-1,0-1 1,1 1-1,1-2 1,7 9 56,1-6-1861,1-4 512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7.1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8384,'0'-7'3104,"0"7"-2400,4 12-224,0-5 1728,1 1-1312,-1 8 703,5 8-927,0-2 32,4 6-416,-4-1-32,0 5-160,-4 0 96,2-1-128,-7 0-1792,5 0 960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3.4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27 8800,'8'-22'2842,"-9"22"-2820,1-1 0,0 1 0,0 0 0,0 0 0,1 0 0,-1 0 0,0-1 0,0 1 0,0 0 0,0 0 0,0 0 0,0 0 0,0-1 0,0 1 0,0 0 0,0 0 0,0 0 0,0 0 0,0 0 0,1 0-1,-1-1 1,0 1 0,0 0 0,0 0 0,0 0 0,0 0 0,1 0 0,-1 0 0,0 0 0,0 0 0,0 0 0,0 0 0,1 0 0,-1-1 0,0 1 0,0 0 0,0 0 0,0 0 0,1 0 0,-1 0 0,0 0 0,0 0 0,0 1 0,0-1 0,0 0-1,1 0 1,-1 0 0,0 0 0,0 0 0,0 0 0,0 0-22,9 2 353,-1 1 0,1 0 0,-1 0 0,0 1 0,0 0 0,0 0 0,-1 1 0,1 0 0,5 5-353,5 5 303,-1 0 0,-1 1-1,6 9-302,-7-8 180,-2 1 0,0 0-1,-1 0 1,-1 1 0,7 17-180,-12-22 35,-1-1 1,-1 1 0,0 1 0,0-1 0,-2 1 0,0-1 0,0 1 0,-2 0 0,0 5-36,0-4 22,-1 1 0,-1-1 0,-1 1 0,0-1 0,-1 0 0,-1 0 0,-5 11-22,1-9-174,-2 1 0,0-1-1,-1-1 1,-1 0 0,-3 2 174,-8 9-1639,-2-1 0,-17 12 1639,-29 24-2042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8.2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358 302 6976,'-11'-11'3960,"10"11"-3832,1 0 0,-1-1 0,0 1 0,1-1 0,-1 1 0,0-1 1,1 1-1,-1-1 0,1 0 0,-1 1 0,1-1 0,-1 1 0,1-1 0,0 0 0,-1 0 0,1 1 1,0-1-1,0 0 0,-1 0 0,1 1 0,0-1 0,0 0 0,0 0-128,-1-14 225,0 1-1,-2 0 1,1 0 0,-2 0-1,0 0 1,0 0 0,-1 1-1,-1 0 1,0 0-1,-1 0 1,0 1 0,-1 0-1,-1 0 1,0 1 0,0 0-1,-1 1 1,-6-5-225,11 10 39,-1 0 1,0 1-1,0 0 1,-1 0-1,1 0 1,-1 1-1,0 0 0,-6-2-39,9 4-5,0 0-1,0 0 0,0 1 1,0-1-1,0 1 0,-1 0 0,1 0 1,0 0-1,0 1 0,0-1 0,0 1 1,0 0-1,0 0 0,0 0 1,0 1-1,-1 0 6,-1 2-10,0-1 0,0 1 1,1 0-1,-1 1 1,1-1-1,0 1 0,1 0 1,-1 0-1,1 0 0,0 1 1,0 0-1,1-1 0,0 1 1,0 1-1,0-1 0,0 0 1,1 1-1,0-1 0,0 3 10,-2 16 104,0-1-1,2 1 0,0 0 0,2 18-103,3 29 517,6 24-517,-7-81 54,26 164 481,-13-98-126,1 63-409,-15-137-80,-1 0 1,0 0-1,-1 1 1,0-1-1,0 0 1,-1 0-1,0 0 1,0 0-1,0 0 1,-1 0-1,-3 5 80,-3 9-683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8.6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1 127 9568,'4'-24'3520,"-4"24"-2720,27-19-256,-9 7 864,4 4-896,18-13-129,8 11-255,10-11-192,-1 9 32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9.1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68 7648,'-7'-16'2453,"7"16"-2433,0 0 0,0 0-1,0 0 1,0 1 0,0-1 0,0 0 0,0 0-1,0 0 1,0 0 0,-1 0 0,1 0 0,0 0 0,0 0-1,0 0 1,0 0 0,0 0 0,0 0 0,0 0-1,0 0 1,0 0 0,0 0 0,0 0 0,0 0-1,0 0 1,-1 0 0,1 0 0,0 0 0,0 0-1,0 0 1,0 0 0,0 0 0,0 0 0,0 0 0,0 0-1,0 0 1,0 0 0,0 0 0,0 0 0,0 0-1,-1 0 1,1 0 0,0 0 0,0 0 0,0 0-1,0-1 1,0 1 0,0 0 0,0 0 0,0 0-20,-9 18 1995,5-13-1516,1 1 0,0 1 0,0-1 1,0 0-1,1 1 0,-2 5-479,4-11 24,0 1-1,0-1 1,0 1 0,0 0 0,0-1-1,0 1 1,0-1 0,0 1-1,1 0 1,-1-1 0,1 1-1,-1-1 1,1 1 0,-1-1 0,1 0-1,0 1 1,0-1 0,0 1-1,0-1 1,0 0 0,0 0 0,0 0-1,0 1 1,0-1 0,0 0-1,1-1 1,-1 1 0,1 0-1,-1 0 1,0 0 0,2 0-24,4 1 26,-1 0 1,0-1 0,1 1-1,-1-1 1,1 0 0,-1-1-1,1 0 1,-1 0 0,1 0-1,0-1 1,-1 0 0,1 0-1,-1-1 1,0 1 0,0-1-1,1-1 1,-1 1 0,0-1-1,-1 0 1,1-1 0,0 1-1,-1-1 1,0 0 0,4-5-27,-2 1 178,-1-1 0,-1 0 1,1 0-1,-2-1 0,1 0 1,-1 0-1,-1 0 0,0 0 1,1-7-179,-2 10 53,5-9 89,-7 16-140,0 0-1,0 0 1,0 0-1,0 0 1,1 0-1,-1 0 1,0 0 0,0-1-1,0 1 1,0 0-1,0 0 1,1 0-1,-1 0 1,0 0 0,0 0-1,0 0 1,0 0-1,1 0 1,-1 0-1,0 0 1,0 0 0,0 0-1,0 0 1,1 0-1,-1 0 1,0 0-1,0 0 1,0 0 0,0 0-1,1 0 1,-1 0-1,0 0 1,0 1-2,7 8-12,12 38-321,2 9 333,-5-11 50,17 54-29,-5 0 1,0 26-22,-24-109 17,-1 0 0,-1-1 0,0 1 0,-2 0-1,1 0 1,-2 0 0,-1 6-17,1-16 10,0-1 0,0 1-1,-1 0 1,1-1-1,-1 0 1,-1 1-1,1-1 1,-1 0 0,0 0-1,0 0 1,0-1-1,-1 1 1,0-1 0,0 1-1,0-1 1,0-1-1,-1 1 1,1 0 0,-1-1-1,0 0 1,-4 2-10,-1 0 66,1-1 0,-1-1 1,0 1-1,-1-1 0,1-1 1,0 0-1,-1 0 0,1-1 1,-1-1-1,1 0 0,-1 0 1,0-1-1,1 0 0,0-1 1,-1 0-1,-9-3-66,17 3 23,-1 1 1,1-1-1,0 0 0,0 0 0,0 0 0,0 0 1,1-1-1,-1 1 0,1-1 0,-1 0 1,1 0-1,0 0 0,0 0 0,0 0 1,0 0-1,1 0 0,-1 0 0,1-1 1,0 1-1,0-1 0,0 1 0,0-1 1,1 0-1,-1 1 0,1-1 0,0 1 0,0-1 1,1-2-24,0-9-4,1 0 1,1 1 0,0-1 0,2 1 0,-1 0-1,2 0 1,-1 0 0,2 1 0,0-1 0,3-2 3,6-8-544,2 0 0,1 1 0,0 2 0,17-15 544,-1 2-822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9.4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109 8 9056,'-28'-6'2922,"28"6"-2886,-1-1 0,1 1-1,0 0 1,-1 0 0,1 0-1,0 0 1,-1 0 0,1 0-1,0 0 1,-1 0 0,1 0-1,0 0 1,-1 0 0,1 0-1,0 0 1,-1 0 0,1 0-1,0 0 1,-1 1 0,1-1-1,0 0 1,-1 0 0,1 0-1,0 0 1,0 1 0,-1-1-1,1 0 1,0 0 0,0 1-1,-1-1 1,1 0 0,0 0-36,-2 2 17,-3 2 200,1 0 0,-1 0-1,1 1 1,0 0 0,0-1 0,0 1-1,1 1 1,0-1 0,0 0 0,0 1-1,1 0 1,-2 3-217,-2 15 346,1 1 0,1-1 0,1 1 0,1 0-1,2 6-345,1 24 1007,7 50-1007,-2-71 74,0-1-1,3 1 0,1-1 1,1 0-1,2-1 1,1-1-1,1 0 1,2-1-1,1 0 0,2-2 1,0 0-1,2-1 1,16 14-74,-25-28-180,0 0 1,1-1-1,1 0 1,0-1-1,1-1 0,12 6 180,31 13-656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9.8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 8384,'40'-12'3104,"-40"12"-2400,45 19-224,-27-3 1312,-1 8-1088,9 15 416,5 8-641,-9 8 481,0 0-544,-13 3-64,0-6-224,-18 10-32,-4-3-32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50.1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94 10720,'0'-19'3968,"0"19"-3072,9-8-288,-5 1 767,9 7-895,5-9-288,13 6-128,1-6 0,-1 6-32,3-9-32,-3 8 32,0-8-1312,-4 9 704,0-1-3231,-7 4 2143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50.5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63 9472,'0'0'3520,"0"0"-2752,13 0-192,1-3 1152,-1 3-1057,12-5 1,6 5-416,18-12-160,-4 5-64,11-12-480,2 2 256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51.2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26 142 7040,'-4'-16'2282,"4"16"-2181,0-1 0,-1 1 0,1-1-1,-1 1 1,1 0 0,-1-1 0,1 1 0,-1-1-1,1 1 1,-1 0 0,0 0 0,1-1-1,-1 1 1,1 0 0,-1 0 0,0 0 0,1-1-1,-1 1 1,0 0 0,1 0 0,-1 0 0,0 0-1,1 0 1,-1 0 0,0 1 0,1-1-1,-1 0 1,1 0 0,-1 0-101,0 4 214,0-1 0,0 0 0,0 0 0,1 0 0,0 0 0,-1 1 0,1-1 0,0 0 1,1 0-1,-1 1 0,0-1 0,1 1-214,1 16 583,-2-5-263,-1 19 5,2-1 0,2 1 1,0-1-1,4 10-325,-4-32 12,0-1 0,1 0 0,-1 1 0,2-1 0,0-1 0,5 10-12,-5-13 34,-1 0 0,1 0 0,0-1 0,0 1-1,0-1 1,1-1 0,-1 1 0,1-1 0,1 0 0,5 3-34,-7-4 37,0-1-1,1 0 1,-1 0 0,1 0 0,-1-1 0,1 1-1,0-1 1,-1-1 0,1 1 0,0-1-1,0 0 1,0-1 0,-1 1 0,1-1 0,0 0-1,-1 0 1,6-3-37,-5 2 11,0-1 0,0 0 0,0 0 0,-1 0 0,1-1 0,-1 0 0,0 0 0,0-1-1,0 1 1,-1-1 0,1 0 0,-1 0 0,0 0 0,-1-1 0,1 1 0,-1-2-11,7-15 62,-1-1 0,-1 0-1,-2-1 1,0 0 0,1-12-62,0-13 2,-1-1 0,-3 1-1,-2-13-1,-1 57-14,0-6-35,0 0 1,0 0 0,-1 0 0,0 1 0,-1-1-1,-2-5 49,0 27 192,5 41-122,3-1-1,2 1 0,2-1 1,2 0-1,4 3-69,-8-32-36,2 0 0,0-1 0,1 0 0,2 2 36,-4-12-1198,0 1-1,0-1 0,1 0 1,9 8 1198,5 4-2352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51.8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39 117 7456,'-8'-26'4284,"0"0"665,8 24-4848,0 1 0,0-1 0,0 0 0,0 1 0,0-1-1,0 1 1,1-1 0,-1 1 0,1-1 0,-1 1 0,1-1 0,-1 1 0,1-1 0,0 1 0,0 0-1,0-1-100,2-1 14,0-1-1,1 1 0,-1 0 1,1 0-1,-1 0 0,1 0 1,0 1-1,0 0 0,1 0 0,-1 0 1,0 0-1,1 0 0,-1 1 1,1 0-1,-1 0 0,1 0 0,0 1 1,-1-1-1,1 1 0,0 0 1,0 1-14,-2-1-6,0 0 1,1 0-1,-1 0 0,0 1 1,0-1-1,1 1 1,-1 0-1,0 0 0,0 0 1,0 1-1,0-1 1,0 1-1,-1 0 1,1-1-1,0 1 0,-1 0 1,1 1-1,-1-1 1,0 0-1,0 1 1,1-1-1,-2 1 0,1 0 1,0-1-1,-1 1 1,1 0-1,-1 0 1,0 0-1,0 0 0,1 3 6,-2-2 5,1 0-1,-1 0 0,0 1 0,-1-1 0,1 0 0,-1 0 0,1 0 0,-1 0 0,0 0 0,-1 0 0,1 0 0,-1-1 0,0 1 0,0 0 0,0-1 1,0 1-1,0-1 0,-1 0-4,-9 11 33,0 0 0,-1-1-1,-8 7-32,2-3 15,-16 13 335,24-21-81,1 0-1,0 1 0,0 0 0,1 0 0,-1 3-268,9-13 17,1 0 0,0 0 0,-1 1 0,1-1 0,0 0 1,0 1-1,-1-1 0,1 0 0,0 0 0,0 1 0,0-1 0,-1 0 1,1 1-1,0-1 0,0 1 0,0-1 0,0 0 0,0 1 0,0-1 1,0 0-1,0 1 0,0-1 0,0 1 0,0-1 0,0 0 0,0 1 0,0-1 1,0 0-1,0 1 0,0-1 0,0 1 0,1-1 0,-1 0 0,0 1 1,0-1-1,0 0 0,1 1 0,-1-1 0,0 0 0,0 0 0,1 1 1,-1-1-1,0 0 0,1 0 0,-1 1 0,0-1 0,1 0 0,-1 0 1,0 0-1,1 0 0,-1 0 0,0 1 0,1-1 0,-1 0 0,1 0 1,-1 0-1,0 0 0,1 0-17,27 0 459,-24 0-424,120-14 621,5-7-656,-71 13-38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1.3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 30 4896,'0'-1'194,"0"-1"1,0 1-1,1 0 1,-2-1-1,1 1 0,0 0 1,0 0-1,0-1 1,0 1-1,-1 0 0,1 0 1,-1-1-1,1 1 1,-1 0-1,1 0 1,-1 0-1,0 0 0,0 0 1,1 0-1,-1 0 1,0 0-1,-1-1-194,1 1 543,0 0 188,0 4-201,0 6-185,-7 31 470,-1-1-43,2 0-1,0 30-771,6-62 78,-1 32 333,2-1 0,2 7-411,-1-32 66,1 0 0,0 0 0,1-1 1,0 1-1,1-1 0,1 0 0,0 0 0,3 5-66,-1-4 96,1 1 0,1-1 1,0 0-1,9 9-96,-15-19 34,0 1 1,1-1-1,-1 0 1,1 0-1,-1 0 1,1 0-1,0-1 0,0 1 1,0-1-1,1 0 1,-1 0-1,0-1 1,1 1-1,-1-1 1,1 0-1,0 0 1,3 0-35,-5-1 14,0-1 1,0 1 0,0-1-1,0 0 1,0 1 0,0-2 0,0 1-1,0 0 1,0 0 0,0-1 0,-1 0-1,1 1 1,-1-1 0,1 0 0,-1 0-1,0-1 1,1 1 0,-1 0 0,0-1-15,3-4 13,0 0 1,0 0 0,-1-1 0,0 0-1,0 1 1,0-3-14,4-16 8,0-1 0,-2 0 0,-1-1 0,1-14-8,-1 2-48,9-95-65,-5 34 34,-6 89 10,-5 28 135,0 1 1,0-1 0,2 1-1,0 0 1,1 10-67,1 19 184,-2 0 71,3 1 1,3 13-256,-2-34-892,2 0 0,0 0 1,2-1-1,8 19 892,-7-24-5045,4-4 1488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6.0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266 163 6816,'-2'-9'983,"0"0"1,-1-1 0,0 1-1,0 0 1,-1 1-1,0-1 1,-3-5-984,-2-1 1187,5 7-733,0 0 1,-1 0-1,0 1 0,0 0 0,0 0 1,-3-1-455,6 6 34,0 0 0,0 1 0,0-1 0,0 1 0,0 0 0,0-1 0,-1 1 0,1 0 0,0 0 0,-1 0 0,1 1 1,-1-1-1,1 1 0,-1-1 0,1 1 0,-1 0 0,0 0 0,1 0 0,-1 0 0,1 0 0,-1 1 0,1-1 0,-1 1 0,1 0-34,-2 0 1,1 0 0,-1 1 0,1 0 0,-1 0-1,1 0 1,0 0 0,0 0 0,0 1 0,0-1-1,1 1 1,-1 0 0,1 0 0,-1 0 0,1 0-1,0 0 1,0 0 0,0 1 0,0 2-1,-3 5 18,1 0 1,0 0-1,0 1 1,2-1-1,-1 4-18,1-1 31,1 0 0,0 0 0,1 0 1,1 0-1,0 0 0,3 12-31,5 21 201,8 17-201,-6-26 65,8 34 23,-4 1 0,3 40-88,-17-102 29,0 0 0,-1 0 0,0 0-1,-1-1 1,0 1 0,-1 0 0,0 0 0,-1-1-1,0 2-28,1-8-202,1 0 0,-1 0-1,0 0 1,0 0 0,-1 0-1,1 0 1,-1-1 0,0 1-1,0-1 1,0 1 0,0-1-1,-1 0 1,1-1 0,-1 1-1,0-1 1,0 1 0,0-1-1,0 0 1,0-1 0,0 1 0,-1-1-1,1 1 1,-3-1 202,-25 2-4272,4 1 1323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5.5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45 157 5408,'-1'-2'281,"1"0"28,-1-1-1,0 1 1,1-1 0,-1 1-1,1 0 1,0-1 0,0 1 0,0-1-1,0 1 1,0-1 0,1 1 0,-1-1-1,1 1 1,-1-1 0,1 1-309,12-35 4544,-6 23-3593,-7 12-905,1 0-1,-1 1 1,1-1-1,0 0 1,0 1-1,0-1 1,0 1 0,0-1-1,0 1 1,0 0-1,0-1 1,1 1-1,-1 0 1,2-1-46,5-4 28,0 1 0,1 0 1,0 0-1,0 1 0,0 0 0,1 1 1,5-2-29,-10 4-16,0 0 0,0 0 0,0 0-1,0 1 1,0 0 0,0-1 0,0 2 0,0-1 0,0 1 0,0-1 0,0 1 0,0 1 0,0-1 0,-1 1 0,1 0 0,0 0 16,-3-1 2,-1 0 0,1 0 1,0 1-1,-1-1 0,1 1 0,-1-1 0,1 1 0,-1-1 0,1 1 0,-1 0 0,0 0 1,0 0-1,0-1 0,0 1 0,0 0 0,-1 0 0,1 0 0,-1 0 0,1 1 0,-1-1 1,0 0-1,1 0 0,-1 0 0,0 0 0,-1 0 0,1 0 0,0 1 0,0-1 0,-1 0 1,0 0-1,1 0-2,-3 7 18,0 1 0,-1-2 1,0 1-1,0 0 1,-1-1-1,-1 2-18,3-5 16,-15 24-21,-19 24 5,30-45 4,1-1 0,-1 0 0,0 0 0,0-1 0,-1 0 0,0 0 0,0 0 0,-7 3-4,42-36 16,-19 21-8,1 0 1,0 1-1,1 0 1,-1 0-1,1 1 1,0 1-1,0 0 1,3 0-9,-8 1-4,1 1 0,0 0 0,0 0 1,0 1-1,0-1 0,0 1 0,0 1 0,0-1 0,0 1 1,0 0-1,0 1 0,0-1 0,0 1 0,-1 0 0,3 1 4,-5 0 15,0-1-1,0 1 0,0-1 0,0 1 0,0 0 0,-1 0 0,1 1 0,-1-1 0,0 0 0,0 1 0,0-1 0,0 1 0,-1 0 0,0-1 0,1 1 0,-1 0 0,-1 0 0,1 0 0,0 0 0,-1 0 0,0 0 0,0 0 0,0 0 0,0 0 0,-1 0 0,0 0 0,0 3-14,-3 3 45,-1 0 0,1-1 0,-1 0 0,-1 1-1,0-2 1,0 1 0,-1-1 0,0 0 0,0 0 0,-1-1 0,0 0-1,0 0 1,-1-1 0,1 0 0,-5 1-45,-2 2 43,-1-1 0,-1-1 1,1 0-1,-1-1 0,-1-1 0,1 0 1,-1-1-1,-11 0-43,20-3-120,0 0 1,1-1-1,-1 0 1,0-1-1,-4 0 120,-7-2-416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6.1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5 166 7232,'-1'-7'513,"0"6"-229,1-1 0,-1 0 1,1 1-1,-1-1 0,1 1 0,0-1 0,0 0 0,0 1 0,0-1 0,0 0 0,0 1 0,0-1 0,0 1 1,1-1-1,-1 0 0,1 1 0,-1-1 0,1 1 0,0-1 0,-1 1 0,1-1 0,0 1 0,0 0 0,0-1 1,1 0-285,7-5 319,0 0 0,1 0 0,0 1 0,0 0 0,1 1 0,-1 0 1,10-2-320,20-6-352,22-4 352,-34 10 59,21-5-1152,2 2-1,-1 3 1094,-32 6-1162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6.5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18 111 9056,'-13'-20'3360,"13"20"-2624,-4-7-192,4 3-224,9 1-288,-1-9 1024,10 3-544,7-2-160,7 3-224,3-4-256,1 9 64,4-6-32,-6 9 32,2-8-1344,-5 8 768,0-4-5376,-4 4 3328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7.0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85 7040,'3'-8'1009,"-1"-10"1736,1 88 2080,3-11-4238,3 1 1,3 1-588,-9-50 22,0 0 0,0 0 0,2-1 0,-1 1 0,1-1 0,1 0 0,3 5-22,-4-8 0,-1-1 1,1 0 0,0-1-1,1 1 1,-1-1-1,1 0 1,0 0-1,0-1 1,0 0 0,1 0-1,5 3 0,-9-6 6,0 0 0,0 0 1,0 0-1,0 0 0,0-1 0,0 1 0,0-1 0,0 1 0,1-1 1,-1 0-1,0 0 0,0-1 0,0 1 0,0-1 0,0 0 0,1 1 1,-1-1-1,0-1 0,-1 1 0,1 0 0,0-1 0,0 1 0,0-1 1,-1 0-1,1 0 0,-1 0 0,0 0 0,1 0 0,-1-1 0,0 1 1,0-1-1,-1 1 0,2-2-6,3-9 19,0-1 0,-1 1-1,0-1 1,-1 0 0,-1 0 0,0 0 0,-1 0 0,0-9-19,1-31 185,-4-38-185,0 31 96,1-31 800,5 258-222,-2-131-659,1 0 0,2 0 1,7 22-16,-4-29-370,2 0 0,0 0 0,2-1 370,4 4-656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7.3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 9984,'0'-10'3680,"0"10"-2848,9 10-256,-4-6 1023,-1 4-991,1 4 192,8 4-480,0-1-224,1 1-32,-10 4-576,5 3 288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7.8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55 9728,'5'-9'3584,"-5"9"-2784,4-3-224,0-1 832,1 4-897,-1-3 65,10-1-352,3-4-128,6 8-64,8-9 32,-1 9-32,5-7-160,5 7 64,-4-5-896,-5 5 545,-6-3-3297,-2 6 2080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8.4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73 7392,'0'-7'3413,"0"20"-1555,0 22-41,6 7-692,2 0 0,3 3-1125,0 4 427,-10-46-408,4 21 201,7 19-220,-10-37 21,0-1 0,0 1 0,1 0 0,0-1-1,0 0 1,0 0 0,1 0 0,-1 0 0,1 0 0,1-1-21,-3-2 13,0-1 0,0 1-1,0-1 1,0 0 0,1 0 0,-1 0 0,0 0 0,1 0 0,-1-1 0,1 1 0,-1-1 0,1 0-1,-1 1 1,0-1 0,1 0 0,-1-1 0,1 1 0,-1 0 0,1-1 0,-1 1 0,1-1 0,-1 0-1,0 1 1,2-2-13,2-1 14,-1 1 0,0-1 0,0 0 0,0 0 0,0 0-1,0-1 1,-1 0 0,1 0 0,-1 0 0,1-1-14,4-8-8,0-1 0,-1 1-1,0-1 1,-1-1 0,-1 1 0,0-1 0,-1 0 0,-1-1 0,2-11 8,3-27-15,-2-1 1,-2-7 14,-5 56 6,1-4-33,0 6 82,-1 0-1,0-1 1,0 1-1,0-1 1,0 1-1,0-1 1,-1 1-1,0-1 1,0 0-55,-3 15 161,0 7-125,3-1-5,1 0 0,1 0 0,0 0 0,1 0 0,1 0 0,0 0 0,1-1 0,1 1-1,0-1 1,7 13-31,15 33 193,6 13-2239,-14-25-3791,-10-25 2920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8.8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0 109 7136,'10'-53'5029,"-9"51"-4853,0 0 1,0 0-1,0 0 1,0 0-1,0 0 1,0 1-1,1-1 1,-1 0-1,1 1 1,0-1-1,-1 1 1,1 0-1,0-1 1,0 1-1,0 0 0,1-1-176,32-12 542,-26 11-512,-1 0 0,0 1 0,1 0 0,0 1 0,-1-1 0,10 1-30,-16 1-2,-1 0 0,1 1-1,0-1 1,0 0 0,0 0-1,0 1 1,-1-1 0,1 1-1,0 0 1,-1 0 0,1-1-1,0 1 1,-1 0 0,1 0-1,-1 0 1,1 1 0,-1-1-1,0 0 1,1 1 0,-1-1-1,0 0 1,0 1 0,0-1-1,0 1 1,0 0 0,0-1-1,-1 1 1,1 0 0,0 0-1,-1-1 1,1 1 0,-1 0-1,0 0 1,0 0 0,0-1-1,0 2 3,1 4 14,-2 0 0,1 0 0,-1 0 0,0 0-1,-1 0 1,1 0 0,-1 0 0,-1 0 0,1 0 0,-2-1-14,-8 21 204,-14 19-204,19-32 73,-2 0-4,-18 33 2022,-19 48-2091,44-91 109,1 1 1,-1 0-1,1-1 0,0 1 1,-1 4-110,2-8 14,0 0 1,0 0 0,0 0-1,0 0 1,0 0 0,0 0-1,0 0 1,0 0-1,0-1 1,0 1 0,1 0-1,-1 0 1,0 0 0,1 0-1,-1 0 1,0 0-1,1 0 1,-1-1 0,1 1-1,0 0 1,-1 0 0,1-1-1,0 1 1,-1 0-1,1-1 1,0 1 0,0-1-1,-1 1 1,1-1 0,0 1-1,0-1 1,0 1-1,0-1-14,5 2 25,0-1 0,0-1-1,1 1 1,-1-1-1,0 0 1,0 0-1,0 0 1,2-2-25,52-10 4,-35 5 25,39-9 24,2 0-16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1.5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306 263 7712,'-7'-1'3367,"10"7"-1209,-1-4-1906,-1-1 0,0 1 0,1-1 0,-1 0-1,1 1 1,0-1 0,-1 0 0,1 0 0,2 1-252,0-1 114,-1-1 0,1 1 0,0-1 0,0 1 0,0-1 1,0-1-1,-1 1 0,1 0 0,0-1 0,0 0 0,0 0 1,-1 0-1,1 0 0,3-2-114,-6 2 29,1 0 1,0 1-1,-1-1 1,1-1-1,-1 1 0,1 0 1,-1 0-1,0 0 0,1-1 1,-1 1-1,0-1 1,0 1-1,0-1 0,0 1 1,0-1-1,0 1 1,-1-1-1,1 0 0,0 0 1,-1 1-1,1-1 0,-1 0 1,0 0-1,0 0 1,0 0-1,0 1 0,0-1 1,0-1-30,-2-7 60,-1 0 1,0 1-1,0-1 1,-1 1-1,-1 0 0,1 0 1,-1 0-1,-1 1 1,-1-3-61,-4-5 69,3 3 9,0 1-1,-2 0 1,1 0-1,-1 1 0,-1 0 1,0 1-1,-7-5-77,13 12 26,1 0 1,-1 0-1,0 0 0,-1 1 0,1-1 0,0 1 0,-1 1 0,1-1 0,-5 0-26,6 1-4,1 1-1,-1 0 1,0 0-1,0 0 1,0 0-1,1 1 1,-1 0-1,0-1 1,1 1-1,-1 1 1,0-1-1,1 0 0,-1 1 1,1 0-1,-1 0 5,-5 4 6,1 1-1,0-1 0,0 1 0,0 1 0,1-1 0,1 1 0,-1 1 1,1-1-1,0 1 0,-1 3-5,-3 8 36,0 0 1,2 0-1,0 1 1,-1 8-37,1 1 102,3 1 1,0 0 0,2 0 0,0 14-103,2-27 21,-1 42 55,3 0 0,4 16-76,17 119 41,-5-52-138,-14-103-485,0-7 134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1.9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14 177 8800,'-13'-14'3264,"13"14"-2528,0-9-224,0 6 576,9 3-704,-1-9 480,10 6-512,13-9-160,5 8-128,16-11 64,1-2-65,8-6-1278,2 3 639,-1-6-6528,-6 5 3904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6.4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0 170 10048,'22'-36'3712,"-22"36"-2880,45-27-224,-23 15 927,0 5-959,13-9 192,0 4-448,5-3-224,5 3-32,2-4-1280,-2 8 672,-5-1-4703,-2 9 2911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2.2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102 31 7808,'4'-26'2506,"-4"26"-2452,-1 0 1,1 0-1,0 0 0,0 1 0,0-1 0,0 0 0,-1 0 1,1 0-1,0 0 0,0 0 0,0 0 0,0 0 0,-1 0 0,1 0 1,0 0-1,0 0 0,0 0 0,-1 0 0,1 0 0,0 0 0,0 0 1,0 0-1,-1 0 0,1 0 0,0 0 0,0 0 0,0 0 0,0 0 1,-1 0-1,1 0 0,0 0 0,0-1 0,0 1 0,0 0 0,-1 0 1,1 0-1,0 0 0,0 0 0,0 0 0,0-1 0,0 1 0,0 0 1,0 0-1,-1 0 0,1 0 0,0-1 0,0 1 0,0 0 0,0 0 1,0 0-1,0-1 0,0 1 0,0 0 0,0 0 0,0 0 0,0-1 1,0 1-1,0 0 0,0 0-54,-8 26 1883,0 2 0,-1 12-1883,-2 12 666,-6 11-4,5-20-264,1 1 0,3 1 0,0 8-398,4-8 58,2 0 0,2 0 1,2 0-1,2 0 0,4 8-58,-4-30-22,2 0 0,0-1 0,2 0 0,0 0 0,2 1 22,-3-9-35,1 0 0,1 0 0,0-1 0,0 0 0,1 0 0,1-1 0,8 7 35,20 13-1446,-3-4 374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2.8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9 166 7808,'0'-1'206,"-1"-1"195,1 1 0,-1-1-1,1 1 1,-1 0 0,0-1-1,0 1 1,0 0 0,0-1-1,0 1 1,0 0-401,2 21 3984,-1 23-2800,11 36 870,8 23-2054,-14-76 180,-1-3-112,1-1 0,2 0-1,0-1 1,5 10-68,-9-24 5,1 0 1,0 0-1,0 0 1,0 0-1,1-1 0,0 1 1,0-1-1,1-1 1,0 1-1,0-1 1,0 0-1,1 0 1,-1-1-1,2 1-5,-5-3 12,-1-1 1,1 0-1,0 0 1,-1 0-1,1 0 1,0 0-1,0 0 0,0-1 1,-1 0-1,1 1 1,0-1-1,0 0 0,0 0 1,0-1-1,0 1 1,0 0-1,-1-1 0,1 0 1,0 0-1,0 0 1,-1 0-1,1 0-12,1-2 7,0 1 0,0-1 0,0 0 0,-1 0 0,1-1-1,-1 1 1,0-1 0,0 1 0,0-1 0,-1 0 0,1 0 0,-1-1 0,1-2-7,8-18 63,-2 0 1,0 0-1,-2-1 1,-1 0-1,1-14-63,11-138-201,-13 110 85,8-77 78,-12 125 60,-1 20 41,0 2 28,9 190 1103,0-61-932,-3-53-891,10 43 629,-8-81-459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3.6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1 117 5824,'1'-2'658,"-1"1"0,1-1 0,0 0 0,-1 0 0,1 0 0,-1 0 0,1 0 0,-1 0 0,0 0 0,0 0-658,0 1 300,0-1 1,1 1-1,-1 0 0,0 0 1,0-1-1,0 1 1,1 0-1,-1 0 0,1 0 1,-1-1-1,1 1 1,0 0-1,-1 0 0,1 0 1,0 0-1,0 0-300,8-9 597,1 0-1,1 1 1,-1 1 0,1 0-1,1 0 1,9-4-597,-17 10-9,-1 1 0,1-1 0,-1 1 0,1 0-1,0 0 1,-1 0 0,1 0 0,0 1 0,0 0 0,-1-1 0,1 1-1,0 1 1,0-1 0,-1 0 0,1 1 0,0 0 0,0 0 0,-1 0-1,1 0 1,-1 1 0,1-1 0,-1 1 0,0 0 0,0 0 0,1 0-1,-1 0 1,1 3 9,-2-4 4,0 1 0,-1-1-1,1 1 1,-1 0-1,1-1 1,-1 1 0,0 0-1,1 0 1,-1 0-1,0 0 1,-1 0-1,1 0 1,0 0 0,0 1-1,-1-1 1,0 0-1,1 0 1,-1 0 0,0 1-1,0-1 1,0 0-1,0 0 1,0 1 0,-1-1-1,1 0 1,-1 0-1,0 0 1,1 1 0,-1-1-1,0 0 1,0 0-1,0 0 1,0 0-1,-2 1-2,-4 7 81,-1 0 0,0 0 0,-1-1 0,0 0 1,-8 6-83,6-5 32,3-2 55,8-8-87,0 0 0,0 0 0,0 0 0,0 0 0,0 0 1,0 0-1,0 0 0,0 0 0,0 0 0,0 0 0,0 0 0,0 0 0,0 0 0,0 0 0,0 0 0,0 1 0,0-1 0,0 0 0,0 0 1,0 0-1,0 0 0,0 0 0,0 0 0,0 0 0,0 0 0,0 0 0,0 0 0,0 0 0,0 0 0,0 0 0,0 0 0,0 0 1,0 1-1,0-1 0,0 0 0,0 0 0,0 0 0,0 0 0,0 0 0,0 0 0,0 0 0,0 0 0,0 0 0,0 0 0,0 0 1,0 0-1,1 0 0,-1 0 0,0 0 0,0 0 0,0 0 0,0 0 0,0 0 0,0 0 0,0 0 0,0 0 0,0 0 0,0 0 1,0 0-1,17-4-88,-1-1 94,-8 4-10,0 1 0,0-1 0,0 1 0,0 1 0,1-1 0,-1 2 0,0-1 0,0 1 0,0 0 0,-1 0 0,1 1 0,0 0 0,-1 1 0,0 0 0,0 0 0,4 3 4,-6-4 9,-1 0 1,1 1-1,-1-1 1,0 1-1,-1 0 0,1 0 1,-1 0-1,1 0 1,-1 1-1,-1-1 0,1 1 1,-1 0-1,1 0 1,-1 0-1,-1 0 0,1 0 1,-1 0-1,0 0 1,0 1-1,0-1 0,-1 0 1,0 1-1,0-1 1,0 1-1,-1 2-9,-1-1 30,0-1 0,0 1-1,-1 0 1,0 0 0,0-1 0,-1 0-1,0 0 1,0 0 0,0 0 0,-1 0-1,0-1 1,0 0 0,-4 4-30,-2 0-61,-1 1 0,0-1 0,-1-1 0,1 0 0,-2-1 0,-2 1 61,4-3-283,-1 0 0,0-1 0,1 0-1,-3-1 284,8-2-677,1 0-1,0 0 0,-1-1 1,1 1-1,0-2 0,-1 1 1,1-1-1,0 0 1,-3-1 677,-10-2-2560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3.9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38 10816,'15'-24'3477,"-15"24"-3416,0-1 1,0 1-1,1 0 0,-1-1 1,0 1-1,0 0 0,1-1 1,-1 1-1,0 0 0,0 0 1,1-1-1,-1 1 0,0 0 1,1 0-1,-1-1 0,0 1 1,1 0-1,-1 0 0,0 0 1,1 0-1,-1-1 0,1 1-61,3-1 36,-1 0 256,0 0 0,0 0 0,0 0 0,1 0 0,-1 1 0,0-1 0,0 1 0,1 0 0,-1 0 0,0 0 0,4 1-292,10 3 198,1 1 0,-1 1 0,0 0-1,-1 1 1,1 1 0,-1 1 0,-1 0 0,0 1-1,0 1 1,-1 0 0,8 9-198,9 10 255,-1 1-1,-3 2 1,0 1 0,7 15-255,-18-25 103,-1 0-1,-1 1 1,-1 1 0,1 6-103,-7-13 53,0 1-1,-2 0 0,0 1 0,-1-1 1,-1 1-1,-1 7-52,-2-3 2,0 0 0,-2 0 0,-1 0 0,-1 0 0,-1 0 0,-1-1 0,-1 0 0,-10 21-2,3-15-461,-1 0-1,-1-1 1,-1-1 0,-4 3 461,-24 34-1078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7.4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5 110 7040,'-1'-3'460,"-2"-8"2907,3 11-3326,0 0-1,0 0 1,1 0-1,-1-1 1,0 1-1,0 0 1,0 0-1,0 0 1,1 0-1,-1-1 1,0 1-1,0 0 0,0 0 1,1 0-1,-1 0 1,0 0-1,0 0 1,1 0-1,-1 0 1,0 0-1,0 0 1,1 0-1,-1 0 1,0 0-1,0 0 0,1 0 1,-1 0-1,0 0 1,0 0-1,1 0 1,-1 0-1,0 0 1,0 0-1,1 0 1,-1 0-1,0 0 1,0 1-1,0-1-40,6 1 115,0-1 1,-1 1-1,1-1 1,0-1-1,-1 1 1,1-1-1,4-1-115,13-1 136,47-4-85,-1-4-1,16-6-50,121-32 464,-174 44-426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7.7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78 6464,'-18'-7'2400,"18"7"-1856,0 0-160,4-5 1472,5 2-1088,9-6 256,4 6-608,10-8 96,3 6-288,4-2-128,1 7-64,4-8-192,-4 8 96,3-9 160,-3 6-32,1-4-384,-1 7 192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8.0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222 0 6656,'-14'0'2464,"14"0"-1920,-13 24-160,0-5 864,8 5-768,-8 26 352,4 5-480,-9 24 224,11-5-320,-11 5 64,4-5-192,-3 7-64,3 3-32,-8 2 160,9-12-96,-5 0-32,5-7-32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8.4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374 118 7040,'4'-3'729,"-2"2"-481,0 0 0,-1-1-1,1 1 1,-1 0 0,1-1 0,-1 1 0,1-1 0,-1 1 0,0-1 0,0 0 0,1 1 0,-1-1 0,0 0 0,-1 0 0,1 0 0,0 0 0,0-1-248,-1 2 133,-1-1 1,1 0 0,0 1 0,0-1 0,-1 1 0,1-1 0,-1 1 0,0 0-1,1-1 1,-1 1 0,0 0 0,0-1 0,0 1 0,0 0 0,0 0-1,0-1-133,-22-16 536,14 12-381,0 0 0,0 1 0,-1 1 0,0 0 0,0 0 0,0 1 0,0 0 0,-1 1 0,1 0 0,-1 0 0,1 1 0,-1 1 0,0 0 1,-10 1-156,13 0 37,0 0 0,0 0 0,0 1 0,0 0 0,0 1 0,1-1 0,-1 1 0,1 1 0,-1 0 0,1 0 0,0 0 0,0 1 0,1 0 0,0 0 0,0 0 1,0 1-1,0 0 0,1 0 0,0 1 0,-1 1-37,-2 7 49,0 1-1,1 0 1,1 0 0,0 0-1,2 1 1,-1 0 0,2 0 0,0 3-49,-2 26 149,1 0 0,3 22-149,4-12 135,3 1 0,2-1 0,11 39-135,10 72-197,-24-131-65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8.7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63 8480,'5'-27'3136,"-5"27"-2432,16-9-224,-7 2 1088,4 7-960,5-8-160,9 8-288,8-9-160,1 6 32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9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 15 8800,'-4'-2'355,"0"0"0,0 0 1,-1 0-1,1 1 0,-1-1 1,1 1-1,-1 0 0,1 1 1,-1-1-1,1 1 0,-1 0 1,0 0-1,1 0 0,-1 1 1,1 0-1,-4 0-355,1 2 167,0 0 1,-1 1-1,1 0 0,0 0 1,1 1-1,-1-1 1,1 1-1,0 1 0,0-1 1,0 1-1,1 0 1,0 1-1,-4 6-167,-3 6 184,0 2 0,2 0 0,0 0 0,0 3-184,-3 10 146,2 1 0,0 0 0,3 1 1,1 0-1,0 16-146,4-28 41,2 0 0,1 0 1,1 0-1,1-1 0,1 1 1,1 0-1,1-1 0,7 19-41,-9-33-10,0-1 1,1 0-1,0-1 1,1 1-1,-1-1 0,1 0 1,1 0-1,-1 0 0,1-1 1,1 0-1,-1 0 0,1 0 1,0-1-1,0 0 1,1 0 9,-1-1-572,0 0 1,0-1 0,1 0 0,0 0 0,0 0 0,0-1 0,0-1 0,0 1-1,0-1 1,2 0 571,22-1-2554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6.7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216 30 9568,'-4'-20'3066,"4"20"-3030,0 0-1,0 0 1,0-1 0,0 1-1,0 0 1,0 0 0,0 0-1,0-1 1,0 1-1,0 0 1,0 0 0,0 0-1,0 0 1,0-1-1,0 1 1,0 0 0,-1 0-1,1 0 1,0 0-1,0-1 1,0 1 0,0 0-1,0 0 1,-1 0-1,1 0 1,0 0 0,0 0-1,0-1 1,0 1-1,-1 0 1,1 0 0,0 0-1,0 0 1,0 0-36,-3-1 150,0 0-1,1 0 1,-1 1 0,1-1-1,-1 1 1,0 0 0,0-1-1,1 1 1,-1 0 0,0 0-1,1 1 1,-1-1 0,0 1-1,-2 0-149,1 1 130,0-1-1,-1 1 0,1 0 0,0 1 1,0-1-1,0 1 0,1-1 0,-1 1 0,0 1-129,-5 5 100,0 0 0,1 1 0,1 0-1,0 0 1,0 1 0,1 0 0,0 0-1,0 1-99,-6 18 119,1 0-1,-5 19-118,10-27 62,1 1 0,1 0 1,1 0-1,1 0 0,0 1 0,2-1 0,2 14-62,0-23 4,0 1 1,1-1-1,0 1 0,1-1 0,1-1 0,0 1 1,1-1-1,0 1 0,1-2 0,1 1 0,0-1 0,7 8-4,-3-5-448,1-1 0,1-1 0,3 3 448,14 8-768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9.6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34 9376,'-11'-13'3034,"11"12"-2968,-1 1 0,1 0 0,0 0 0,0 0 0,-1-1 0,1 1 0,0 0 0,0 0 1,-1-1-1,1 1 0,0 0 0,0-1 0,0 1 0,0 0 0,-1-1 0,1 1 0,0 0 0,0-1 0,0 1 0,0 0 0,0-1 0,0 1 0,0 0 0,0-1 0,0 1 0,0 0 0,0-1 0,0 1 0,0 0 0,0-1 0,0 1 0,1-1 0,-1 1 0,0 0 0,0 0 0,0-1 0,0 1 0,1 0 0,-1-1 0,0 1 0,0 0 0,0 0 0,1-1 0,-1 1 0,0 0 0,1 0 0,-1 0 1,0-1-1,1 1-66,15-3 710,-12 2-736,12 0 59,0 1-1,1 0 0,-1 1 1,0 0-1,9 4-32,-1-2 18,0-1 0,5 0-19,-15-2-54,-8-1 56,-1 1 0,0 0 1,1 0-1,-1 0 0,0 1 1,1 0-1,-1 0 0,0 0 1,0 1-1,3 1-1,-7-2-3,0-1 1,0 1 0,0 0-1,0 0 1,0 0 0,-1 0-1,1 0 1,0 0 0,0 0-1,-1 0 1,1 0 0,-1 0-1,1 1 1,-1-1 0,1 0-1,-1 0 1,0 1 0,0-1-1,1 0 1,-1 0 0,0 1-1,0-1 1,0 0 0,0 0-1,-1 1 1,1-1 0,0 0-1,-1 1 3,0 4 15,-1 0-1,1 1 0,-2-1 0,1 0 0,-1 2-14,-36 62 199,11-22-3,0 0 232,19-34-244,0 1-1,1-1 1,0 1 0,2 1 0,0 0-1,-1 3-183,6-17 20,1-1 0,0 0 0,-1 0 0,1 1-1,0-1 1,-1 0 0,1 1 0,0-1-1,0 0 1,0 1 0,0-1 0,1 0-1,-1 1 1,0-1 0,0 0 0,1 0 0,-1 1-1,1-1 1,-1 0 0,1 0 0,0 0-1,-1 1 1,1-1 0,0 0 0,0 0-1,0 0 1,0 0 0,-1-1 0,2 1 0,-1 0-1,0 0 1,0 0 0,0-1 0,0 1-1,0-1 1,0 1 0,1-1 0,-1 1 0,0-1-1,1 0 1,0 1-20,15 1 17,0-1 0,1-1 0,-1 0 0,1-1 0,-1-1-1,14-4-16,9 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9.9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24 9792,'15'-20'3173,"-15"20"-3147,0 0 1,0 0-1,0-1 0,0 1 1,0 0-1,0 0 0,1 0 1,-1-1-1,0 1 0,0 0 1,0 0-1,0 0 0,1 0 0,-1 0 1,0-1-1,0 1 0,1 0 1,-1 0-1,0 0 0,0 0 1,0 0-1,1 0 0,-1 0 1,0 0-1,0 0 0,1 0 1,-1 0-1,0 0 0,0 0 1,1 0-1,-1 0 0,0 0 1,0 0-1,0 0 0,1 0 1,-1 0-1,0 0 0,0 1 1,1-1-1,-1 0 0,0 0 1,0 0-1,0 0 0,0 0 1,1 1-1,-1-1 0,0 0-26,13 6 324,0 1 0,-1 0-1,0 1 1,0 0 0,0 1-1,-1 0 1,-1 1 0,1 0-1,-2 1 1,1 0 0,-2 0-1,1 1 1,5 12-324,-1 2 28,-2 0 0,-1 1 0,-1 0 0,-2 0-1,0 1 1,-2 0 0,-1 0 0,-1 0 0,-2 1-28,1-11 4,-1 1 0,-2-1 1,0 1-1,0-1 1,-2 1-1,0-1 0,-1 0 1,-1 0-1,-1 0 0,-1-1 1,-6 13-5,-4 0-481,-1 0 0,-2-1 0,-15 17 481,-18 16-4296,-4 0 4296,-32 29-2698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48.4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36 5312,'2'-1'1084,"4"-4"7333,5 3-8265,2 0 65,1 0 0,9 1-217,22-2 41,30-7 95,0 4 0,70 3-136,-189 10-38,2 1 280,-1-3 0,-1-1-1,-40-2-241,-24-2-943,82 0 207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4:39.8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68 3136,'-3'-1'161,"1"0"0,0 0 0,0 1-1,0-1 1,-1 1 0,1 0 0,0 0 0,-1-1 0,1 2 0,0-1 0,0 0 0,-1 0 0,1 1-161,-1-1 329,0 0 1,1 1 0,-1-1 0,0-1-1,0 1 1,0 0 0,-2-1-330,-6-1 924,-6-2 532,17 4-1406,-1 0-1,1-1 1,-1 1 0,1-1-1,-1 1 1,1 0-1,-1-1 1,1 1 0,-1-1-1,1 0 1,0 1 0,-1-1-1,1 1 1,0-1 0,0 0-1,-1 1 1,1-1-1,0 0 1,0 1 0,0-1-1,0 0 1,0 1 0,0-1-1,0 0 1,0 0-50,4-29 3141,-4 29-3120,0 1 0,0-1 0,0 1 0,0-1 0,0 1 0,0-1 0,0 1 0,0 0 0,0-1 0,1 1 0,-1-1-1,0 1 1,0-1 0,0 1 0,1 0 0,-1-1 0,0 1 0,0-1 0,1 1 0,-1 0 0,0-1 0,1 1 0,-1 0 0,0 0 0,1-1 0,-1 1-1,0 0 1,1 0 0,-1-1 0,1 1 0,-1 0 0,1 0 0,-1 0 0,0 0 0,1 0 0,-1 0 0,1 0 0,-1 0 0,1 0 0,-1 0 0,1 0-1,-1 0 1,1 0 0,-1 0-21,1 0 31,1 0 0,-1 1-1,0-1 1,0 1-1,0-1 1,0 0 0,0 1-1,0 0 1,0-1-1,0 1 1,0-1 0,0 1-1,-1 0 1,1 0-1,0 0 1,0-1 0,-1 1-1,1 1-30,3 6 61,-1 0 0,-1 0 1,1 1-1,-1-1 0,-1 1 0,1 0 0,-1 0 0,-1-1 1,0 1-1,0 0 0,-1 3-61,1 36 127,12 80 67,3 60 39,-15 435 129,1-327-534,2-114 136,1 1 74,1-29 26,4 8-169,-1-3 290,-12 117 652,0-178-704,-8 37-133,-2 23 251,12-127-250,-6 173-23,3 82 43,5-260-32,2 185 33,10 19-22,-8-179 4,19 238-24,-20-237 97,2 69-16,4 183 537,-9-273-581,-3 134 8,0-62-99,1-9 218,1 22 29,2-66 22,-5 39-195,1-42 183,2 0 1,3 0-184,-1 20 65,-6 106-1,-1-126-156,3-24 100,0 1 1,2 2-9,-8 103-32,5-30 219,4-99-229,0 0 1,0 0 0,0 0 0,0 1-1,0-1 1,0 0 0,0 0 0,0 0-1,0 0 1,0 1 0,0-1-1,0 0 1,1 0 0,-1 0 0,0 0-1,0 0 1,0 1 0,0-1 0,0 0-1,0 0 1,1 0 0,-1 0-1,0 0 1,0 0 0,0 0 0,0 0-1,1 1 1,-1-1 0,0 0-1,0 0 1,0 0 0,0 0 0,1 0-1,-1 0 1,0 0 0,0 0 0,0 0-1,0 0 1,1 0 0,-1 0-1,0 0 1,0 0 0,0-1 0,1 1-1,-1 0 1,0 0 0,0 0 0,0 0-1,0 0 1,0 0 0,1 0-1,-1 0 1,0-1 0,0 1 0,0 0-1,0 0 1,0 0 0,0 0 0,0 0-1,1-1 1,-1 1 0,0 0-1,0 0 1,0 0 0,0 0 0,0-1-1,0 1 1,0 0 0,0 0 41,1-3-834,-1 1 0,0 0 0,1-1 0,-1 1 0,0-1 0,0 1 0,0-1 0,0 1 0,-1 0 0,1-1 0,-1 1 0,0-1 834,-7-17-3048,1 12 2038,0 0 1,0 1-1,-5-5 1010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5:55.1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1368 6144,'1'-3'420,"-1"1"0,1-1 0,0 0 0,1 0 0,-1 0 1,0 1-1,1-1 0,0 1 0,-1-1 0,1 1 0,2-2-420,-2 2 76,0 1 0,1-1 0,-1 1 1,1 0-1,-1 0 0,1 0 0,0 0 0,0 0 0,-1 0 0,1 1 0,0-1 0,0 1 0,0 0-76,34-3 154,-18 2-36,-1-1 0,4-1-118,44-9 200,-1 3 0,2 3 0,-1 3 0,17 3-200,-22 1 176,0-2 0,43-7-176,170-21 303,48-6-158,-27 8-125,-150 16-51,-144 10 31,459-25 21,189 21-63,-376-3 101,80 1-49,22 0 87,-247 2-29,-30 3-62,-25 2-6,34-7 0,311-31-107,-166 8 292,-207 24-226,293-44 25,-107 15 53,-138 23 59,272-39-122,-274 34 164,11-6-138,-55 13 231,1 3 0,24-1-231,-15 2 8,171-29-189,-119 16 122,1 4 0,48 3 59,-118 11-73,5 1 115,0-3 0,17-3-42,89-12 74,4 6-74,117-12-96,180-15 523,-249 24-357,17-1 143,149-12-139,-41 1 66,-178 18-194,-15-6 62,1-6-8,-19 2 34,456-87 9,-365 58-14,145-27-31,-98 29-13,131-19-40,-142 31 178,72-7-150,-87 21 169,237-13-278,-248 24-1214,-173 8 460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5:56.8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16 4800,'5'-5'895,"-4"4"-630,-1 0-1,1 1 1,0-1-1,-1 0 1,1 0-1,0 1 0,0-1 1,0 0-1,-1 1 1,1-1-1,0 1 1,0-1-1,0 1 0,0-1 1,0 1-1,0 0 1,0-1-1,0 1 1,1 0-265,-2 17 480,1-5-373,0 1 0,1-1 1,1 0-1,3 10-107,3 15 445,-4-9-282,1 7 118,2-1 1,3 2-282,1 13 84,-1 1 0,-3-1 0,0 18-84,1 5 41,3 26-110,-4 1-1,-5 27 70,0 33 170,-3 103-132,-10-156 47,4-52-234,1 37 149,7-63 0,0 1-1,3-1 0,0 1 0,1-1 0,2-1 1,1 1-1,3 2 1,-2 2-9,-2 1-1,-1 0 1,-1 0 0,-2 7 9,9 44 0,12 41 10,-20-99 17,-2 1 0,-1-1 0,-1 1-1,-2 18-26,1-7 11,9 229-33,-9-247 82,1 1-1,1-1 1,1 1-1,1-1 1,1 0 0,6 17-60,-10-34-204,0 0 1,1 0 0,-1 0 0,-1 0 0,1 0-1,0 0 1,-1 0 0,1 0 0,-1 0 0,0 0-1,0 0 1,0 0 0,-1 1 0,1-1 0,-1 0-1,0 0 1,1 0 0,-1 0 0,-1-1 0,1 3 203,-8 17-4944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15.0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0 147 4576,'0'0'364,"0"-1"0,0 1 1,1-1-1,-1 1 0,0-1 0,0 1 1,0-1-1,0 1 0,1-1 0,-1 1 1,0-1-1,0 1 0,1-1 0,-1 1 1,0-1-1,1 1 0,-1 0 0,1-1 1,-1 1-365,12-7 2095,18-1-2764,-23 7 1426,14-5-447,-1 0 0,8-5-310,18-6 190,16-3-115,-16 3-32,1 3-1,0 2 1,33-4-43,-72 15-7,0 0 0,0 1 0,0 0 0,0 0 0,0 0 0,0 1 0,0 1 0,4 0 7,-10-1 0,1 0 1,-1 0-1,1 0 0,-1 0 1,0 1-1,1-1 0,-1 1 0,0-1 1,0 1-1,0 0 0,0-1 1,0 1-1,-1 0 0,1 0 0,-1 1 1,1-1-1,-1 0 0,0 0 1,1 1-1,-1-1 0,0 1 0,-1-1 1,1 1-1,0-1 0,-1 1 1,0 0-1,1 0 0,-1 3-5,0 1 1,-1 0 0,1-1-1,-2 1 1,1 0-1,0-1 1,-1 1 0,-1-1-1,1 0 1,-1 0 0,0 0-1,0 0 1,0 0-1,-1 0 1,0-1 0,-1 0 4,-10 15 32,-2-1 0,0-1 1,-15 12-33,8-10-30,-1-1 1,0-2 0,-4 2 29,-83 44 295,83-48-76,24-12-151,3-2 2,0 1-1,0-1 1,-1 0-1,1 0 0,0 0 1,-1 0-1,1-1 1,-1 1-1,1-1 1,-1 1-1,1-1 1,-1 0-70,3 0 4,0 0 1,0 0 0,0 0 0,0 0 0,0 0 0,0 0 0,0 0-1,0 0 1,0-1 0,0 1 0,0 0 0,0 0 0,0 0 0,0 0-1,0 0 1,0 0 0,0 0 0,0 0 0,0 0 0,0 0 0,0 0-1,0-1 1,0 1 0,0 0 0,0 0 0,0 0 0,0 0 0,0 0-1,0 0 1,0 0 0,0 0 0,0 0 0,-1 0 0,1 0 0,0 0-1,0 0 1,0 0 0,0 0 0,0 0 0,0 0 0,0 0 0,0 0 0,0 0-1,0 0 1,0 0 0,-1 0 0,1 0 0,0 0 0,0 0 0,0 0-1,0 0 1,0 0 0,0 0 0,0 0 0,0 0 0,0 0-5,7-3 80,23 2 92,1-2 1,2-1-173,45-5-42,-21 4 147,-1-3 0,4-4-105,47-6-210,-85 13-559,-15 4 417,0-1 0,0 1-1,0 0 1,7 1 352,-12 0-709,0 0-1,0 0 0,1 1 1,-1-1-1,0 1 1,0 0-1,0-1 0,0 1 1,0 0-1,2 1 710,10 9-4437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15.6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5 103 7296,'-4'-12'3886,"4"10"-2523,-1 3-335,24-1 791,15-5-1297,-16 2-337,-1-1 0,1 0 0,16-7-185,5-5-370,44-14 560,-28 14-3621,-50 16 1837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15.9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44 7808,'2'-2'484,"-1"0"0,1 0 1,0 0-1,0 0 0,0 1 1,1-1-1,-1 1 0,0-1 1,0 1-1,1 0 0,-1-1 1,1 1-1,1 0-484,36-10 1122,-2 6-1016,1 2 0,0 1 0,22 2-106,-24 0-270,-33 0 198,-3 0-195,0 0 1,1 0-1,-1 0 0,1 0 0,-1 0 0,0 0 0,1 0 1,-1 1-1,0-1 0,1 0 0,-1 1 0,0-1 0,0 1 1,1 0-1,-1-1 0,0 1 267,4 6-2453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17.1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338 51 6560,'1'-1'192,"-1"-1"0,1 1 0,-1 0 0,0 0 1,0 0-1,1 0 0,-1-1 0,0 1 0,0 0 0,0 0 0,0-1 1,0 1-1,-1 0 0,1 0 0,0 0 0,0 0 0,-1-1 0,1 1 1,-1 0-1,1 0 0,-1 0 0,0 0 0,1 0 0,-1 0 0,0 0 1,0 0-1,1 0 0,-1 1 0,0-1 0,0 0 0,0 0 0,0 1 1,0-1-1,0 0 0,0 1-192,-3-2 90,1 0 0,0 0 0,0 1 0,-1-1 1,1 1-1,-1 0 0,1 0 0,-1 1 0,1-1 0,-5 0-90,-6 2 129,0 1-1,0 1 1,0 0-1,0 0 1,1 2-1,-1 0 1,1 0-1,0 1 1,0 1 0,-10 7-129,11-7 111,1 0 1,-1 1 0,1 1-1,1 0 1,0 0 0,0 1-1,1 0 1,0 1-112,5-6 55,1-1-1,0 1 1,0 0-1,0 1 1,1-1-1,0 0 1,0 1 0,0-1-1,1 1 1,-1 0-1,1-1 1,1 1 0,-1 0-1,1 0 1,0 0-1,0 0 1,1-1 0,-1 1-1,3 5-54,3 17 17,-4-17 21,0 0-1,1-1 0,0 1 0,1-1 0,0 0 0,2 2-37,-4-9 26,0 0 1,1 0-1,0 0 0,-1 0 0,1 0 0,0-1 1,0 1-1,0-1 0,1 0 0,-1 0 0,0 0 1,4 1-27,-1 0 9,0-1 0,0 0 0,0 0 0,1 0 0,-1-1 1,1 0-1,1 0-9,35 0 9,0-2 0,-1-2-1,10-3-8,-36 4-21,7-1 75,0 0 0,5-3-54,-23 5 35,0-1 1,0 1 0,0-1 0,0 0 0,0-1-1,0 1 1,0-1 0,-1 0 0,1 0 0,-1 0-1,4-4-35,-3 0 25,0-1-1,0 0 0,-1-1 1,0 1-1,-1-1 0,1 1 1,-2-1-1,1 0 0,0-6-24,-1 7 82,-1 1 0,0-1 1,-1 1-1,0-1 0,0 1 0,0-1 0,-1 1 1,0-1-1,-1 1 0,-1-6-82,1 8 33,0 0-1,0 0 1,0 0-1,-1 1 1,0-1 0,1 1-1,-2-1 1,1 1 0,0 0-1,-1 1 1,0-1 0,0 0-1,0 1 1,0 0-1,0 0 1,-2 0-33,-5-2-203,0 0 0,0 2-1,0-1 1,0 1 0,-1 1 0,1 0-1,-1 1 1,0 0 0,-6 0 203,-27 4-854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7.60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59 24 8896,'0'-1'327,"-3"-15"2134,3 16-2396,0 0 0,0-1 0,0 1 0,0 0 0,0 0 0,0-1 0,0 1 0,0 0 0,0 0 0,0-1 0,0 1 0,0 0-1,-1 0 1,1 0 0,0-1 0,0 1 0,0 0 0,0 0 0,0-1 0,-1 1 0,1 0 0,0 0 0,0 0 0,0 0 0,-1-1 0,1 1 0,0 0 0,0 0 0,0 0 0,-1 0 0,1 0 0,0 0 0,0 0 0,-1-1 0,1 1 0,0 0 0,0 0 0,-1 0 0,1 0 0,0 0 0,0 0 0,-1 0 0,1 0 0,0 0 0,0 1 0,-1-1 0,1 0 0,0 0 0,0 0 0,-1 0-65,-4 6 265,1-1 0,-1 1 0,1 1-1,0-1 1,1 0 0,-1 1 0,1 0 0,1 0 0,-1 0 0,1 0 0,0 0-1,0 5-264,1-3 58,0 0 0,0 0-1,1 0 1,0 1-1,0-1 1,1 0 0,1 0-1,0 0 1,0 0-1,0 0 1,4 8-58,-4-14 12,-1 1 0,1-1 1,0 0-1,0 1 0,0-1 0,0 0 0,0 0 0,1-1 1,-1 1-1,1 0 0,0-1 0,0 1 0,0-1 0,0 0 1,0 0-1,1-1 0,-1 1 0,0 0 0,1-1 0,-1 0 1,1 0-1,0 0 0,-1 0 0,1-1 0,0 1 1,0-1-1,-1 0 0,1 0 0,3-1-12,-1 0 7,-1 0 0,1 0 0,0-1-1,-1 0 1,0 0 0,1 0 0,-1-1 0,0 1-1,0-1 1,0-1 0,-1 1 0,1-1 0,-1 1-1,2-3-6,8-9 42,0-1-1,-1 0 1,3-7-42,-11 17 31,4-8 143,-7 10-123,0 1-1,0-1 0,0 1 1,0 0-1,1 0 0,0 0 1,-1 0-1,1 0 0,0 0 1,0 1-1,0 0 0,3-2-50,-6 4-2,0 0 0,1 0 0,-1 0-1,0 0 1,1 0 0,-1 0-1,0 0 1,1 0 0,-1 0 0,0 0-1,1 0 1,-1 1 0,0-1-1,0 0 1,1 0 0,-1 0 0,0 0-1,1 1 1,-1-1 0,0 0-1,0 0 1,0 0 0,1 1 0,-1-1-1,0 0 1,0 0 0,0 1-1,1-1 1,-1 0 0,0 1-1,0-1 1,0 0 2,5 14-143,-3-9 82,12 35 27,-2 0 1,7 41 33,8 85-2,-25-153-25,-2-13 27,27 230-50,-25-193 70,-1 0-1,-2 1 1,-2-1-1,-1 0 1,-3 5-20,3-27 19,0 0 1,-1-1-1,0 0 0,-1 0 1,-1 0-1,0-1 0,-1 0 1,-8 11-20,10-17 16,0 0 1,0 0 0,-1-1 0,0 0 0,0 0-1,0-1 1,-1 0 0,0 0 0,0-1-1,0 0 1,-1 0 0,1-1 0,-1 0 0,0-1-1,-1 1-16,2-1 33,-1-1 0,1 0-1,-1 0 1,1-1-1,-1 0 1,1 0 0,-1-1-1,1 0 1,-1-1-1,1 0 1,0 0 0,0-1-1,0 0 1,0 0-1,0-1 1,-1 0-33,5 1 58,0 1-1,0-1 1,1 0 0,-1 0-1,1 0 1,0 0-1,0-1 1,0 1 0,0-1-1,1 0 1,-1 0 0,1 0-1,0 0 1,0 0 0,1 0-1,-1-1 1,1 1-1,0-1 1,0 1 0,0-1-1,1 1 1,0-1 0,0 1-1,0-1 1,1-4-58,1-5 33,0 0 1,1 0-1,1 0 0,1 0 1,0 0-1,0 1 1,8-12-34,10-16 56,1 2 1,28-35-57,67-71-948,-102 125 556,32-37-339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19.4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16 6144,'4'-16'3306,"11"47"611,-8-18-3535,4 5-304,0 0 1,1-1-1,1 0 1,0-1-1,1-1 1,1 0-1,3 2-78,154 140 219,-138-125-784,21 29 565,-38-44-384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19.81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412 26 4896,'0'-16'1584,"0"16"-1518,0-1 0,-1 1 0,1 0 1,0-1-1,0 1 0,0-1 0,0 1 0,0 0 0,0-1 1,-1 1-1,1 0 0,0-1 0,0 1 0,0 0 0,-1-1 1,1 1-1,0 0 0,-1-1 0,1 1 0,0 0 0,-1 0 1,1-1-1,0 1 0,-1 0 0,1 0 0,0 0 1,-1 0-1,1-1 0,0 1 0,-1 0 0,1 0 0,-1 0 1,1 0-1,0 0 0,-1 0 0,1 0 0,-1 0 0,1 0 1,-1 0-1,1 0 0,0 0 0,-1 0 0,1 1 0,0-1 1,-1 0-1,1 0 0,-1 0 0,1 1 0,0-1-66,-18 17 666,1 1 0,0 1-1,2 1 1,0 0-1,-10 21-665,-1-2 283,-11 17-6,-3-3 1,-24 24-278,35-45-59,-44 50-192,53-51 145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20.2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17 7296,'0'0'186,"0"0"0,0-1 0,0 1 0,0-1 1,0 1-1,0 0 0,0-1 0,0 1 0,0 0 0,0-1 0,0 1 1,0-1-1,0 1 0,0 0 0,1-1 0,-1 1 0,0 0 0,0-1 1,0 1-1,1 0 0,-1-1 0,0 1 0,0 0 0,1 0 1,-1-1-1,0 1 0,0 0 0,1 0 0,-1-1 0,1 1-186,11 2 1788,-3 1-1443,12 2-240,1-2 0,-1 0 0,0-1-1,1-2 1,-1 0 0,1-1-105,18-3 93,17-6-93,-17 2-2738,-23 7 1133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20.6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43 7456,'-5'-12'2784,"5"12"-2176,0 5-160,0-5 1536,9 0-1184,-2 0 32,7 0-512,4-5-160,4 5-96,9-4 32,0 4-64,8-8-32,5 4 32,5-6-128,-4 5 64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21.1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39 44 6240,'-8'-17'2005,"8"17"-1928,-1-1 0,1 0-1,-1 0 1,1 1 0,-1-1 0,1 0 0,-1 1-1,0-1 1,1 1 0,-1-1 0,0 1 0,1-1-1,-1 1 1,0-1 0,0 1 0,1 0 0,-1-1-1,0 1 1,0 0 0,0 0 0,0-1-77,0 1 231,0 0 0,0 0 0,1 0 0,-1-1 0,0 1 0,1 0 0,-1-1 0,0 1 1,1 0-1,-1-1 0,0 1 0,1-1 0,-1 1 0,1-1 0,-1 1 0,1-1 0,-1 0-231,0 1 67,1 0 0,0-1 0,0 1 0,-1 0 0,1-1 0,0 1 0,0 0-1,0-1 1,-1 1 0,1-1 0,0 1 0,0 0 0,0-1 0,0 1 0,0-1 0,0 1 0,0 0 0,0-1-1,0 1 1,0-1 0,0 1 0,0 0 0,0-1-67,7 3 792,15 14-376,145 119-1339,-153-123 385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21.5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251 33 5824,'0'-20'1866,"3"8"-296,-3 12-1534,0 0 1,0 0-1,0 0 0,0 0 0,0 0 0,0 0 1,0 0-1,0 0 0,0 0 0,0 0 0,0 0 1,0 0-1,0 0 0,0 0 0,0 0 0,0 0 1,0 0-1,0 0 0,0 0 0,1 0 0,-1 0 1,0 0-1,0 0 0,0 0 0,0 0 1,0 0-1,0 0 0,0 0 0,0 0 0,0 0 1,0 0-1,0 0 0,0 0 0,0 0 0,0 0 1,0 0-1,0 0 0,0 0 0,0 0 0,1 0 1,-1 0-1,0 0 0,0 0 0,0 0 0,0 0 1,0 0-1,0 0 0,0 0 0,0 0-36,9 11 1552,-7-5-1371,0 0 0,0 0 1,-1 0-1,1 0 0,-1 0 0,-1 0 0,1 0 0,-1 1 0,0-1 0,0 0 0,-1 0 0,0 0 1,0 0-1,-2 5-181,-3 10 198,-2 0 1,0 0 0,-7 9-199,-1 5 111,-115 241 385,60-133-3957,57-108 1573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3.28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1 108 5888,'0'-1'202,"0"1"1,0-1-1,1 0 1,-1 1-1,1-1 0,-1 1 1,0-1-1,1 1 1,-1-1-1,1 1 1,-1-1-1,1 1 0,-1-1 1,1 1-1,0-1 1,-1 1-1,1 0 1,0-1-1,-1 1 0,1 0 1,0 0-203,19-8 1197,-11 4-992,49-19 558,43-10-763,-62 22 58,1 3 1,4 0-59,-39 7 3,0 0 1,0 1-1,1-1 0,-1 1 1,0 1-1,0-1 0,0 1 1,1 0-1,-1 0 0,0 0 1,0 1-1,0-1 0,-1 1 1,1 1-1,0-1 0,3 3-3,-8-5 0,1 1 0,0-1-1,-1 1 1,1-1 0,0 1-1,-1 0 1,1-1-1,-1 1 1,1 0 0,-1 0-1,1-1 1,-1 1 0,0 0-1,1 0 1,-1 0 0,0-1-1,1 1 1,-1 0 0,0 0-1,0 0 1,0 0 0,0 0-1,0 0 1,0-1-1,0 1 1,0 0 0,-1 0-1,1 0 1,0 0 0,0 0-1,-1-1 1,1 1 0,0 0-1,-1 0 1,1 0 0,-1-1-1,1 1 1,-1 0-1,1-1 1,-1 1 0,0 0-1,0-1 1,-4 6 16,0 0-1,-1 0 0,0-1 1,-4 3-16,5-5-4,-28 24 45,-30 23-125,-8 2 84,56-42 28,-5 3 66,0 1 0,2 0 0,-5 5-94,18-13 61,-1-2 16,1 1-1,0 0 0,0 0 1,0 0-1,1 1 0,0 0 1,0 0-1,0 0 0,1 0 1,0 0-1,-2 7-76,5-12 8,-1-1-1,1 1 1,0-1 0,0 1 0,0-1-1,0 1 1,0-1 0,0 1-1,0-1 1,0 1 0,0-1 0,0 1-1,0-1 1,0 1 0,0-1-1,1 1 1,-1-1 0,0 1 0,0-1-1,0 1 1,1-1 0,-1 1 0,0-1-1,1 0 1,-1 1 0,0-1-1,1 1 1,-1-1 0,0 0 0,1 1-8,0-1 26,1 1 1,-1-1 0,0 0 0,0 1 0,1-1-1,-1 0 1,0 0 0,1 0 0,-1 0 0,0 0-1,0 0 1,2-1-27,6 0 158,-1-1-1,1-1 0,6-2-157,-12 4 10,77-31-1,-22 9 40,32-7-49,-50 20 38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3.6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44 5312,'0'-6'468,"0"5"-222,0 0 1,-1 0-1,1 0 1,0 0-1,0 0 1,0 0-1,0 0 1,1 0-1,-1 0 1,0 0-1,0 0 0,1 1 1,-1-1-1,0 0 1,1 0-1,-1 0-246,2 0 233,-1 0 1,1 1-1,-1 0 0,1-1 0,-1 1 0,1 0 0,-1 0 0,1 0 0,0 0 1,-1 0-1,2 0-233,11-1-449,-1 0 1,1-1-1,9-3 449,29-4-2267,-47 9 1975,0 0 0,0 0 1,1 0-1,-1 0 0,0 1 1,0 0-1,0 0 0,4 2 292,0 3-2501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4.0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 90 7968,'-13'-8'2944,"13"8"-2272,0-14-192,4 2 704,5 7-736,5-7-160,8 5-192,8-5 32,1 8-64,4-4 32,-4 4-32,1 1-2880,-7 3 1568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4.3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97 14 6048,'-2'0'344,"-1"1"1,1-1-1,0 0 1,-1 1-1,1-1 0,0 1 1,0 0-1,0 0 1,-1 0-1,1 0 1,0 0-1,0 0 1,0 0-1,0 1-344,-24 24 1027,10-8-652,14-16-285,0 1 0,-1 0 1,1 0-1,1 0 0,-1 0 0,0 0 1,1 0-1,0 1 0,-1-1 1,1 0-1,1 1 0,-1-1 1,0 1-1,1-1 0,0 3-90,-1-3 62,1 0 0,1 0 1,-1 0-1,0 0 0,1 0 0,-1-1 0,1 1 0,0 0 0,0 0 1,0-1-1,0 1 0,0-1 0,1 1 0,-1-1 0,1 1 0,0-1 0,-1 0 1,1 0-1,0 0 0,1 1-62,3 1 40,-1-1 1,0 0 0,1 0-1,0 0 1,0-1-1,0 1 1,0-2-1,0 1 1,0 0 0,0-1-1,0-1 1,1 1-1,-1-1 1,0 0-41,14 0 56,-1-1 0,0-2 0,18-3-56,-24 3 82,-1 0 1,1-1-1,-1 0 0,0-1 1,0 0-1,0-1 0,6-4-82,-14 7 35,0 1-1,-1-1 1,1 0-1,0 0 0,-1 0 1,0 0-1,0-1 1,0 1-1,0-1 0,0 0 1,-1 0-1,1 0 1,-1 0-1,0 0 0,0 0 1,-1-1-1,1 1 1,-1-1-1,0 1 0,0-1 1,-1 0-1,1 0-34,-1 2 25,0 0 0,0 1 0,-1-1 1,1 1-1,-1-1 0,1 1 0,-1-1 0,0 1 0,0-1 0,0 1 0,0 0 0,0 0 1,0-1-1,-1 1 0,1 0 0,-1 0 0,0-1-25,-1 1 8,0 0 0,1 0 0,-1 0 0,0 0 0,0 0 1,0 1-1,0-1 0,0 1 0,-1 0 0,1 0 0,-4-1-8,-5 1-18,-1-1 1,1 2-1,-1-1 1,0 2-1,1 0 1,-10 2 17,-1 1-701,0 1 0,0 1 0,1 1 1,0 1-1,-6 4 701,-12 7-1813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7.9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28 10400,'27'-28'3840,"-27"28"-2976,49 0-256,-18 9 511,-2 3-735,25 26 480,-1 13-512,-1 20 480,-3 0-512,-22 11-64,-9-8-160,-36 29 64,-4-10-96,-36 17 32,1-8-32,-41 1-1664,6-14 864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5.33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18 6240,'-4'-16'2005,"4"16"-1963,0 0 0,0 0 0,0 0 0,0 0 0,0 0 0,0 0 0,0 0 0,0 1 0,-1-1 0,1 0 0,0 0 0,0 0-1,0 0 1,0 0 0,0 0 0,0 0 0,0 0 0,0 0 0,-1 0 0,1 0 0,0 0 0,0 0 0,0 0 0,0 0 0,0 0 0,0 0 0,0 0 0,0 0 0,-1 0 0,1 0 0,0 0 0,0 0 0,0 0 0,0 0-1,0-1 1,0 1 0,0 0 0,0 0 0,-1 0 0,1 0 0,0 0 0,0 0 0,0 0 0,0 0 0,0 0 0,0 0 0,0 0 0,0-1 0,0 1 0,0 0 0,0 0 0,0 0 0,0 0 0,0 0 0,0 0 0,0 0 0,0-1-1,0 1 1,0 0 0,0 0-42,11 27 1497,-9-20-1406,0-1 0,1 1 0,0-1 0,0 0 0,4 6-91,16 20 358,2-1 0,8 6-358,-21-25 22,0-1 0,1 0 0,0-1 0,0 0 0,1-1 0,13 6-22,-9-6-353,1 1 0,-2 1-1,1 0 1,6 8 353,-23-18-112,-1-1-16,1 0 0,-1 0-1,0 0 1,1 0 0,-1 0 0,0 0-1,0 1 1,1-1 0,-1 0 0,0 0-1,0 1 1,1-1 0,-1 0-1,0 0 1,0 1 0,0-1 0,0 0-1,1 0 1,-1 1 0,0-1 0,0 0-1,0 1 1,0-1 0,0 0 0,0 1-1,0-1 1,0 0 0,0 0-1,0 1 1,0-1 0,0 0 0,0 1-1,0-1 1,0 0 0,0 1 0,0-1-1,0 0 1,0 1 0,0-1-1,-1 0 129,1 4-2554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5.69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304 10 6976,'0'-1'95,"0"1"0,0-1 0,0 1-1,0 0 1,0-1 0,0 1 0,-1-1 0,1 1 0,0 0 0,0-1 0,0 1 0,-1 0 0,1-1 0,0 1 0,-1 0 0,1-1-1,0 1 1,-1 0 0,1 0 0,0-1 0,-1 1 0,1 0 0,0 0 0,-1 0 0,1-1 0,-1 1 0,1 0 0,0 0 0,-1 0 0,1 0-1,-1 0 1,1 0 0,-1 0-95,0 0 90,0 1-1,0-1 1,0 1 0,0-1-1,0 1 1,0 0 0,1-1-1,-1 1 1,0 0-1,0 0 1,1 0 0,-1-1-1,0 2-89,-20 33 391,20-32-226,-67 132 2032,-73 104-2197,104-179 80,23-32-106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6.0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90 6816,'0'-1'278,"0"0"0,0 0 0,0 0 0,0 0 0,0 0 0,0 0 0,1 0 0,-1 0 0,0 0 0,1 0 1,-1 0-1,0 0 0,1 0 0,-1 0 0,1 0 0,0 0-278,16-10 3748,-5 6-3506,1 1 1,0 0-1,0 0 0,9 0-242,7-3 119,18-5-13,37-8-2031,-82 19 1481,11 0-250,-5 6-3410,-4 5 1656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6.3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30 32 7296,'-18'-8'2720,"18"8"-2112,-7 0-192,3 0 1632,8 0-1216,-4 0 288,7 0-672,2-4-128,9 4-192,0-3-160,4 3 0,5-5 32,0 2 0,4-6-1696,3 9 928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6.7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12 8128,'0'-1'97,"0"1"1,0-1-1,0 1 0,0-1 1,0 1-1,1-1 1,-1 1-1,0-1 1,0 1-1,1-1 0,-1 1 1,0 0-1,0-1 1,1 1-1,-1-1 0,0 1 1,1 0-1,-1-1 1,1 1-1,-1 0 1,0-1-1,1 1 0,-1 0 1,1 0-1,-1-1 1,1 1-1,-1 0 0,1 0 1,-1 0-1,1 0 1,-1 0-1,1-1 1,-1 1-1,1 0 0,-1 0 1,1 0-1,0 1 1,-1-1-1,1 0 1,-1 0-1,1 0 0,-1 0 1,1 0-1,-1 1 1,1-1-1,-1 0 0,0 0 1,1 1-1,-1-1 1,1 0-1,-1 1 1,0-1-1,1 0 0,-1 1 1,1-1-1,-1 1 1,0-1-1,0 0 0,1 1 1,-1-1-98,45 44 1061,-26-26-815,13 15-246,34 52 10,-50-64-792,-2 1 0,-1 1 0,6 13 782,-6-16-1168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7.1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344 9 6304,'8'-7'2032,"-7"5"-1238,-1 2-260,0 0 372,-3 6 614,-1 7-1192,-20 78 1222,-5-1 1,-11 16-1551,28-77 5,-2 0 1,-1-1-1,-1-1 0,-2-1 1,0 0-1,-2-1 1,-1-1-1,-15 14-5,-9 1-266,7-1 74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42.7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5 969 6976,'-4'-30'2256,"53"31"-843,-35-3-1025,1 0-1,-1-2 1,0 0 0,7-3-388,29-7 497,76-9-62,0 6 0,26 4-435,0-1 191,120-7-119,-209 18-74,297-39-110,-74 6-27,84-12 324,-121 13-119,243-35-184,-400 58 168,184-19 12,296-24-94,13 8 206,-31 3-246,-231 21 242,-83 4-83,21 0-216,214-10 171,-284 19-140,-1 1 100,546-34 52,-510 36-13,130-6-18,-1 4-23,-213 7 0,153 4 32,6-1 37,11-2-52,-180 1-93,129-10 107,-94 1-3,416-33-1,-404 27-31,84-10-104,38-15 251,282-29 12,-416 64-4859,-131 5-410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44.5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32 1984,'0'-1'20,"0"1"0,0 0 0,0 0 0,0-1 0,0 1 0,0 0 0,0-1 1,0 1-1,0 0 0,0 0 0,0-1 0,0 1 0,0 0 0,0 0 0,0-1 0,0 1 0,-1 0 0,1 0 0,0-1 0,0 1 1,0 0-1,0 0 0,0 0 0,-1-1 0,1 1 0,0 0 0,0 0 0,0 0 0,-1 0 0,1-1 0,0 1 0,0 0 1,-1 0-1,1 0 0,0 0 0,0 0 0,-1 0 0,1 0 0,0 0 0,0 0 0,-1 0 0,1 0 0,0 0 0,0 0 0,-1 0 1,1 0-1,0 0 0,0 0 0,-1 0 0,1 0 0,0 0-20,-1 0 112,11-5 2085,-4 4-1868,1 0-1,0 1 0,0 0 1,0 0-1,6 1-328,14 1 209,19-1 529,3 3-738,-10 0 289,1-2 1,4-2-290,61-8 219,22-7-219,-71 7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37.4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8 360 6048,'-8'0'1517,"9"-2"-681,1 2-733,-1 0 0,1 0-1,-1 0 1,1 0 0,-1 0 0,0 0 0,1 0-1,-1 1 1,1-1 0,0 1-103,4 0 112,0 0 1,0-1-1,0 1 0,0-1 0,0 0 1,0-1-1,0 1-112,15-2 163,66 1 783,-11-1-292,22 5-654,221 9 1168,-58-5-725,-56-1-448,226 19 15,-91-1 188,63 0-247,-108-9 103,348 6 0,-525-19-161,271 3 48,21-6 361,-155-2-236,58-4 358,-4-1-69,644-24-329,-718 21 399,108-10-2,-68-1-386,13-2-4,143-8 15,-55 5-256,-61 1 216,23-2 74,94-5 16,-173 15-57,71-3-14,-102 7-27,45-3 47,192-14 124,212-36-261,-388 35-518,1 13 0,42 12 608,-146 19-4816,-102-5 2304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39.3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1 122 5216,'0'0'1696,"0"-7"709,9 10 1654,38-1-1907,11 1-1952,39-12-103,-1-4 0,27-9-97,43-7 163,26 3-1779,81 3 1616,-236 22-1029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4.6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95 34 5216,'0'-1'230,"0"-1"1,-1 0 0,1 1-1,-1-1 1,1 0-1,-1 1 1,0-1-1,1 1 1,-1-1 0,0 1-1,0-1 1,0 1-1,0 0 1,-1 0-1,1-1 1,0 1 0,0 0-1,-1 0 1,1 0-1,-1 0 1,1 1-1,-1-1 1,1 0 0,-1 0-1,1 1 1,-1-1-1,0 1 1,1 0-1,-1-1 1,0 1-231,1 1 49,0-1 0,-1 1 0,1-1 0,0 1 0,0 0 0,0 0 1,0-1-1,0 1 0,0 0 0,1 0 0,-1 0 0,0 0 0,0 0 0,1 0 0,-1 0 0,0 0 0,1 1 0,-1 0-49,-11 27 386,4-1-171,1 1-1,1 1 0,-2 28-214,7-39 48,0 0-1,2 0 1,0 0-1,1 0 1,0 0-1,5 14-47,-4-21 70,1-1 0,0 0 0,1 0 0,0 0 0,4 5-70,-7-12 30,1 0 0,-1 0-1,1 0 1,0-1 0,1 1-1,-1-1 1,1 0-1,-1 1 1,1-2 0,0 1-1,0 0 1,0-1 0,0 1-1,1-1 1,1 0-30,-4-1 4,0-1 0,0 1 1,0-1-1,0 0 0,0 0 0,0 0 1,0 0-1,0 0 0,-1 0 0,1 0 1,0-1-1,0 1 0,0-1 0,0 1 1,0-1-1,0 0 0,0 0 0,-1 0 1,1 0-5,2-1 8,-1-1 0,0 1 0,0-1 0,0 0 0,0 0 0,0-1 0,-1 1 0,1 0 0,0-2-8,4-8 34,0-1 0,-1 1-1,-1-1 1,3-11-34,8-29 423,-2-1 0,-2-1 0,2-43-423,-13 67 505,-1 25-314,0 20-124,-1 19-185,2 0 1,2 0 0,0-1-1,3 1 1,0-1 0,7 17 117,0-10-357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50.3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10 4992,'-13'-8'2869,"10"6"-1724,5 4-135,-1-1 46,-1-1-379,0 8 368,0 55-116,0 111 1257,9 11-2186,-8-179 74,-1-1-1,1 1 1,0 0 0,1-1 0,-1 1 0,1-1 0,1 3-74,-2-7 20,0 1 1,0-1 0,-1 1 0,1-1-1,0 0 1,1 1 0,-1-1-1,0 0 1,0 0 0,1 0 0,-1 1-1,0-2 1,1 1 0,-1 0 0,1 0-1,-1 0 1,1-1 0,0 1 0,-1 0-1,1-1 1,0 0 0,-1 1 0,1-1-1,0 0 1,-1 0 0,1 0-21,14-1 25,0-2 0,0 0 0,0 0 0,-1-1 1,0-1-1,0-1 0,5-2-25,6 0-150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50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5824,'5'-3'1117,"-4"2"-755,0 1 0,0-1-1,0 1 1,0-1 0,0 1 0,0-1-1,1 1 1,-1 0 0,0-1 0,0 1-1,0 0 1,0 0 0,1 0-362,-2 0 102,1 1-1,-1-1 0,1 0 1,-1 1-1,0-1 1,1 1-1,-1 0 1,1-1-1,-1 1 1,0-1-1,1 1 1,-1 0-1,0-1 1,0 1-1,1-1 0,-1 1 1,0 0-1,0-1 1,0 1-1,0 0 1,0-1-1,0 1 1,0 0-1,0-1 1,0 1-1,0 0 1,-1 0-102,3 23 247,0 0 0,2 0 1,3 14-248,4 21 36,-10-56-334,-1 1-1,0-1 0,0 0 1,0 0-1,0 0 0,0 0 1,-1 0-1,1 0 0,-1 1 1,-1 1 298,2 4-1648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51.0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62 7872,'-30'-26'4138,"30"26"-4066,0 0 0,-1 0 0,1 0 0,0 0 0,-1-1 0,1 1 0,0 0 0,-1 0 0,1-1 0,0 1 0,0 0 0,-1 0 0,1-1 0,0 1 0,0 0 0,0 0 0,-1-1 0,1 1 0,0 0 0,0-1 0,0 1 0,0 0 0,0-1 0,0 1 0,-1-1-72,8-2 723,14 3-547,24 1-92,-1-1 1,0-3-1,0-2 0,0-2-84,47-4-2737,-69 10 1244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51.3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1 137 8544,'0'-12'3168,"0"12"-2464,13-3-192,-4-1 1280,0-1-1088,9-2 288,0-5-609,8 0-287,1 5-96,3-10 192,5 10-96,5-8-384,-4 3 160,-2-4-2239,2 9 1311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51.7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14 377 6560,'-10'-2'1784,"6"0"989,10-2-1021,1 0-1564,-1 0 0,1-1 0,-1 1 0,0-2 0,-1 1 0,1 0 0,-1-1 1,0 0-1,0 0 0,-1-1 0,0 1 0,0-1 0,-1 0 0,2-3-188,3-13 168,0-1 0,-1 0 0,2-21-168,-4 18-38,2 0 0,7-19 38,-8 28 37,-5 14-31,0 1 1,0-1-1,0 0 0,1 1 1,-1-1-1,1 1 0,0 0 1,0-1-1,0 1 0,1 0 1,0-1-7,-2 4 4,0-1 0,-1 1 0,1-1 0,0 1 0,-1-1 0,1 1 0,0 0 1,0 0-1,0-1 0,-1 1 0,1 0 0,0 0 0,0 0 0,0 0 0,-1 0 0,1 0 0,0 0 0,0 0 0,0 0 0,0 0 1,-1 1-1,1-1 0,0 0 0,0 0 0,-1 1 0,1-1 0,0 1 0,0-1 0,-1 0 0,1 1 0,0-1 0,-1 1 1,1 0-1,-1-1 0,1 1-4,3 3 48,-1 0 0,1 0 0,-1 0 1,0 0-1,-1 1-48,20 33 526,14 37-526,5 7 76,12 20-2257,-41-82 875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1:52.0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27 106 9152,'-18'-12'3360,"18"12"-2592,-4-12-224,-1 5 1312,10 7-1120,-5-8 287,9 4-639,4-8-288,9 8-96,3-7 0,2 2 0,9-6-2335,-1 4 1279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07.9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402 5 5824,'6'-2'865,"5"-1"1411,-10 4-2091,0-1 1,0 0-1,-1 0 1,1 1-1,0-1 0,-1 1 1,1-1-1,0 1 1,-1-1-1,1 1 0,-1-1 1,1 1-1,-1-1 1,1 1-1,-1 0 0,1 0-185,-1-1 51,1 0-1,-1 1 1,0-1-1,1 0 1,-1 1 0,0-1-1,0 1 1,0-1-1,1 0 1,-1 1-1,0-1 1,0 1-1,0-1 1,0 0-1,0 1 1,0-1-1,0 1 1,0-1 0,0 1-1,0-1 1,0 0-1,0 1 1,0-1-1,0 1 1,0-1-1,0 1 1,0-1-1,-1 0 1,1 1-51,-8 4 128,0 0 0,-1-1-1,1 0 1,-1 0 0,0 0 0,-6 0-128,12-3 17,-8 2 22,0 0 0,0-1 0,-1-1 0,1 1 0,-1-2 0,-7 0-39,-10-1 230,-26-6-230,-33-7 133,85 14-118,-1-1 17,0 1 0,0-1 0,-1 1-1,1 1 1,0-1 0,0 0 0,-1 1-32,4 0 6,0-1 1,-1 1 0,1 0-1,0-1 1,0 1 0,0 0-1,0 0 1,0-1 0,-1 1-1,1 0 1,1 0 0,-1 0-1,0 1 1,0-1 0,0 0-1,1 0 1,-1 0 0,0 1-1,1-1 1,-1 0 0,1 0-1,-1 2-6,-3 12 30,0 1 1,0 12-31,-2 6 9,-16 81 361,19-92-246,1 1-1,1-1 1,2 22-124,-1-9 116,0-22 47,0 0-1,2 8-162,-2-18 86,1 0 1,0 0-1,0-1 1,0 1-1,0 0 1,1-1-1,-1 1 0,1-1 1,0 0-1,0 1 1,1 0-87,-2-3 25,1 0 1,-1 0-1,1 0 1,-1 0-1,1 0 1,-1 0-1,1 0 1,-1-1-1,1 1 1,0 0-1,-1-1 0,1 0 1,0 1-1,-1-1 1,1 0-1,0 0 1,0 0-1,-1 0 1,1 0-1,1-1-25,39-6-121,-31 5 159,34-10-117,37-14 79,-8 2 69,-9 7-1109,-54 15-736,-3 4 507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08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5 106 6144,'-4'-19'2272,"4"19"-1760,4-12-160,0 5 896,1 7-768,8-12 352,4 3-480,14-2 96,4 3-288,10-4-288,-2 9 64,-3-6-2464,0 6 1408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08.6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65 6560,'2'25'6656,"1"4"-4438,6 22-2218,-7-43 57,0-1 0,0 1-1,1-1 1,0 0 0,1 1-1,0-1 1,0-1 0,0 1 0,1-1-1,0 1 1,0-2 0,3 3-57,-5-5 11,0 0 0,1 0 0,-1-1 1,1 1-1,0-1 0,-1 0 0,1 0 1,0 0-1,1 0 0,-1-1 0,0 0 1,0 0-1,1 0 0,-1 0 0,0-1 1,1 0-1,-1 1 0,1-2 0,-1 1 1,0 0-1,1-1 0,1 0-11,0-1 25,1 0-1,-1 0 1,0 0-1,0-1 1,0 1-1,0-2 1,0 1-1,1-2-24,-4 3 5,0-1 1,0 0-1,0 1 1,0-1-1,-1-1 1,1 1-1,-1 0 1,0-1-1,0 1 0,0-1 1,0 1-1,-1-1 1,0 0-1,1-3-5,1-6-41,-1 1-1,-1-1 1,0 0-1,-1 0 1,-1 0-1,0 0 1,0 1-1,-1-1 0,-1 0 1,0 1-1,-1-1 1,0 1-1,-1 0 1,-2-4 41,1-1-341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08.9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 5984,'0'0'53,"0"0"0,0-1 0,0 1 0,0 0 1,0 0-1,0 0 0,0 0 0,0-1 0,0 1 0,0 0 0,1 0 1,-1 0-1,0 0 0,0 0 0,0-1 0,0 1 0,0 0 0,0 0 1,0 0-1,1 0 0,-1 0 0,0 0 0,0 0 0,0 0 0,0-1 0,0 1 1,1 0-1,-1 0 0,0 0 0,0 0 0,0 0 0,0 0 0,1 0 1,-1 0-1,0 0 0,0 0 0,0 0 0,1 0 0,-1 0 0,0 0 1,0 0-1,0 0 0,0 0 0,0 1-53,6 8 1456,2 22 91,-5-21-942,19 64 771,10 36-707,-27-89-666,-2 0 1,0 0-1,-1 0 1,-1 7-4,-3-12-373,1-4 101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4.9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57 7712,'19'-26'2506,"-11"18"-1524,-1 5-711,0-1 0,0 1 0,0 0 0,0 1 0,0 0 0,1 0 0,2 0-271,-7 2 27,-1-1 0,1 1 0,0 0 0,-1 0-1,1 0 1,-1 0 0,1 0 0,-1 1 0,1-1 0,0 1 0,-1 0 0,0 0 0,1 0 0,-1 0 0,1 0 0,-1 0 0,0 1 0,0-1-1,0 1 1,0-1 0,0 1 0,0 0 0,0 0 0,-1 0 0,1 0 0,0 0-27,2 6 58,0-1-1,-1 0 1,0 1 0,0 0-1,0 0 1,-1 0 0,0 0-1,-1 0 1,0 0 0,0 0-1,-1 0 1,0 1 0,0-1-1,-1 0 1,0 0 0,0 1-1,-2 2-57,-1 4 226,0 0-1,-1-1 0,-1 0 0,0 0 1,-1-1-1,-1 1 0,0-1 1,0-1-1,-3 2-225,-3 2 298,6-8-25,1 1 0,0 0 0,-1 3-273,7-10 36,-1-1 0,1 1 0,0 0 0,0 0-1,1 0 1,-1 0 0,0 0 0,1 0-1,-1 0 1,1 0 0,0 0 0,-1 0-1,1 1 1,0-1 0,0 0 0,1 0 0,-1 0-1,0 0 1,1 0-36,0 0 17,0 0 0,0 0 0,0-1 0,0 1 0,0 0 0,1-1 0,-1 1 0,1-1 0,-1 0 0,1 1 0,0-1 0,0 0 0,-1 0 1,1 0-1,0 0 0,0-1 0,0 1 0,0 0 0,1 0-17,5 1 11,-1 0 0,1-1 0,0 0 0,4 1-11,21-4-245,3-2 79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09.3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0 103 7456,'0'-1'243,"0"0"1,0 0-1,1 0 1,-1 0-1,0 1 1,0-1-1,1 0 1,-1 0-1,0 0 1,1 0-1,-1 0 1,1 1-1,-1-1 1,1 0-1,0 0 1,-1 1-1,1-1 1,0 1-1,-1-1 1,1 0-1,0 1 1,0-1-1,-1 1 1,1-1-1,0 1 1,0 0-1,1-1-243,29-6-330,-13 3 678,30-8-515,98-26 639,-49 17-3007,-83 21 1469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09.6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48 6048,'0'0'2240,"0"0"-1728,0 0-160,0 0 1728,5 0-1216,-1 0 704,10 0-896,3-4-192,6 1-288,12-9 0,-1 5-96,11-5-192,-1 3 32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16.0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0 105 6464,'1'-1'313,"-1"0"1,0 0-1,0-1 0,1 1 1,-1 0-1,0 0 0,1 0 1,0 0-1,-1 0 0,1 0 1,-1 0-1,1 0 0,0 0 1,0 0-1,0 0 0,-1 1 1,1-1-314,20-15 1198,-6 5-545,-9 5-624,0 0 0,0 1-1,1-1 1,0 2 0,0-1-1,1 1 1,-1 0 0,1 1 0,0-1-1,0 2 1,0-1 0,0 1-1,0 0 1,0 1 0,1 0-1,-1 0 1,1 1 0,-1 0 0,1 0-1,-1 1 1,6 1-29,-11-2-1,-1 1 1,1 0-1,0 0 1,0 0-1,0 0 0,-1 0 1,1 0-1,-1 1 1,1 0-1,-1-1 0,1 1 1,-1 0-1,0 0 1,0 0-1,0 0 0,2 3 1,-2-2-2,0 1 0,1 0-1,-2 0 1,1 1 0,0-1-1,-1 0 1,0 0-1,0 1 1,0-1 0,0 3 2,0 7 40,-1 0 0,-1 0 0,0 0 0,0 0 1,-2 0-1,-3 12-40,-14 42-69,-2-2-1,-4-1 1,-26 48 69,51-111 18,0-1 0,0 1 1,1 0-1,-1 0 0,0 0 1,1 0-1,0 0 0,-1 0 0,1 0-17,0-2 3,0 0 0,0 0 0,0 0 0,0 0 1,0 1-1,0-1 0,0 0 0,0 0 0,0 0 1,0 0-1,0 0 0,0 0 0,0 0 1,0 1-1,1-1 0,-1 0 0,0 0 0,0 0 1,0 0-1,0 0 0,0 0 0,0 0 1,0 0-1,0 0 0,0 0 0,0 0 0,1 1 1,-1-1-1,0 0 0,0 0 0,0 0 0,0 0 1,0 0-1,0 0 0,0 0 0,1 0 1,-1 0-1,0 0 0,0 0 0,0 0 0,0 0 1,0 0-1,0 0 0,1 0 0,-1 0-4,11-8 78,36-37 100,-1-3-1,-3-1 1,1-6-178,-4 0 7,-3-1 0,-3-2 1,5-15-8,-36 68 2,-1 1-3,0 1 0,0-1 0,-1 0 0,1 0-1,0-3 2,-2 6 2,0 0 0,0 0-1,0-1 1,1 1-1,-1 0 1,-1 0 0,1 0-1,0-1 1,0 1-1,0 0 1,-1 0 0,1 0-1,0 0 1,-1-1-1,1 1 1,-1 0 0,1 0-1,-1 0 1,0 0-1,1 0 1,-1 0 0,0 0-2,-2-1 26,1 0 1,-1 1-1,1-1 1,-1 0-1,1 1 1,-1 0-1,0 0 1,0-1-1,0 2 1,0-1-1,0 0 1,0 1-1,0-1 1,0 1-1,0 0 1,0 0 0,0 0-1,0 0 1,0 1-1,-1-1-26,-6 2 37,1 0 0,0 0 0,0 1 0,0 0 0,0 1 0,-1 0-37,4-1 45,0 0 0,1 1 1,-1-1-1,1 1 1,0 0-1,0 0 1,1 0-1,-1 1 1,1-1-1,0 1 1,0 0-1,1 1 0,-1-1 1,1 1-1,0-1 1,1 1-1,-1 0 1,1 0-1,0 0 1,1 0-1,-1 1-45,1 3 46,-1 1 0,2-1 1,-1 1-1,1-1 0,1 1 0,0-1 0,0 1 0,1-1 0,3 10-46,-3-14 15,0 0-1,0-1 0,0 1 0,1-1 1,-1 0-1,1 0 0,0 0 0,1 0 1,-1-1-1,1 1 0,0-1 0,0 0 1,1 0-1,-1 0 0,1 0 1,0-1-1,0 0 0,2 1-14,1-1-116,-1 0-1,1-1 1,-1 0-1,1-1 1,0 1-1,-1-2 1,1 1 0,0-1-1,0 0 1,0 0-1,-1-1 1,7-1 116,26-3-917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16.7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322 13 4736,'8'-10'1553,"-8"7"-495,-7 5 5,-120 57 1753,92-44-2297,0-2 1,0-1-1,-16 3-519,47-15 68,-17 6 363,20-6-409,0 1 0,0-1 0,0 1 0,0-1 0,0 1 0,0-1 0,1 1 1,-1-1-1,0 1 0,0 0 0,1-1 0,-1 1 0,0 0 0,1 0 0,-1 0 0,1-1 0,-1 2-22,1 0 49,0-1-1,0 1 0,1-1 0,-1 0 1,0 1-1,1-1 0,-1 1 1,1-1-1,0 0 0,0 1 1,-1-1-1,1 0 0,0 0 1,0 1-1,0-1 0,0 0 1,1 1-49,2 0 32,-1 1 1,0-1 0,1 0 0,0 0-1,-1 0 1,1-1 0,0 1 0,0-1-1,0 0 1,0 0 0,4 0-33,9 2 26,0-2 0,5 0-26,2 0 46,84 0 61,-70-2-274,1 2 0,-1 2 0,5 1 167,-42-4-167,3 1-198,-1-1-1,0 1 0,0-1 1,0 1-1,0 0 0,0 0 1,0 0-1,0 0 1,0 1-1,0-1 0,0 1 1,-1 0-1,1 0 0,-1 0 366,3 8-1962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17.1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6464,'-1'0'81,"1"0"1,0 0-1,0-1 1,0 1-1,0 0 1,0 0-1,0-1 1,0 1-1,0 0 1,0 0 0,0-1-1,0 1 1,0 0-1,0 0 1,0-1-1,0 1 1,0 0-1,0 0 1,1-1-1,-1 1 1,0 0-1,0 0 1,0 0-1,0-1 1,0 1-1,1 0 1,-1 0-1,0 0 1,0-1-1,0 1 1,0 0-1,1 0 1,-1 0 0,0 0-1,0 0 1,1-1-1,-1 1-81,9 6 3288,1 1-2483,-4-5-587,0 0-1,0 0 1,0 0 0,0-1-1,0 0 1,0 0-1,6 0-217,44-2 306,61-10-901,-67 5-2735,-19 4 1325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18.1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24 5824,'7'-7'1027,"-2"2"3948,-8 18-2588,3-8-2341,-1 0 0,0-1 0,1 1 0,0 0 0,0-1 0,0 1 0,1 0 0,0-1 0,0 1 0,0-1 0,0 1 0,1-1 0,-1 1 0,1-1 0,0 0 0,1 0-1,-1 0 1,1 0 0,-1 0 0,1-1 0,1 2-46,-1-2 33,0 1 0,1-1 1,-1 1-1,1-1 0,0 0 0,0-1 0,0 1 0,0-1 0,0 1 0,1-1 0,-1-1 0,1 1 0,-1 0 0,1-1 0,0 0 0,0 0 0,-1-1 0,1 1 0,0-1 1,2 0-34,-2-1 52,0 0 0,-1 1 1,0-2-1,1 1 1,-1-1-1,0 1 1,1-1-1,-1 0 0,0-1 1,0 1-1,-1-1 1,1 1-1,0-1 1,-1 0-1,0-1 1,0 1-1,0 0 0,3-5-52,3-5 234,-1-2-1,0 1 0,-1-1 0,3-11-233,-1 5 54,-9 20-57,0 1 1,0-1-1,1 0 0,-1 1 0,0-1 1,0 1-1,1-1 0,-1 1 1,0-1-1,1 1 0,-1-1 0,0 1 1,1-1-1,-1 1 0,1-1 0,-1 1 1,1 0-1,-1-1 0,1 1 0,-1 0 1,1-1-1,-1 1 0,1 0 1,-1 0-1,1-1 0,-1 1 0,1 0 1,0 0-1,-1 0 0,1 0 0,-1 0 1,1 0-1,0 0 0,-1 0 0,1 0 1,-1 0-1,1 0 0,0 0 1,-1 1-1,1-1 0,-1 0 0,1 0 1,-1 1-1,1-1 0,-1 0 0,1 1 1,-1-1-1,1 0 0,-1 1 1,1-1-1,-1 1 3,3 1-13,0 1 1,-1-1-1,1 1 0,-1 0 1,0 0-1,0 0 1,0 1-1,0-1 13,25 56-65,-3 0 0,16 61 65,24 126-33,-56-214 4,4 36 57,-2-1 0,0 58-28,-7-82 13,-3-39-14,1 8 42,-1 0 1,0 0 0,-1 8-42,1-17 9,-1 0 1,1 0-1,-1 0 0,0 0 1,1 0-1,-2-1 0,1 1 1,0 0-1,0 0 1,-1-1-1,0 1 0,1-1 1,-1 1-1,0-1 0,0 0 1,0 0-1,-1 1-9,-2 0 20,-1 0 0,1 0 0,-1 0 0,0 0 0,0-1 0,0 0 0,0-1 0,0 1-1,-1-1 1,1 0 0,0-1 0,0 1 0,-1-1 0,1 0 0,0-1 0,-1 0 0,1 0 0,0 0 0,0-1 0,0 0-1,0 0 1,0 0 0,0-1 0,0 0 0,1 0 0,0 0 0,-1-1 0,1 1 0,0-2 0,1 1 0,-1 0 0,1-1 0,0 0-1,-2-3-19,1 1 22,1-1-1,1 0 1,0 1-1,0-2 1,0 1-1,1 0 1,0 0-1,1-1 0,0 1 1,0-1-1,1 1 1,0-1-1,0 1 1,1-1-1,0 1 0,1-1 1,0 1-1,0 0 1,1 0-1,2-5-21,3-6 51,1 1 0,0 0-1,2 0 1,0 1 0,1 1 0,1-1-1,13-11-50,50-53 172,77-83-424,-113 116-1428,-1 10 449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0.7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6 6144,'-8'-5'3074,"6"4"-2028,3 3-457,-1 0-532,1 0 0,-1 1 0,0-1-1,1 0 1,-1 0 0,0 0 0,0 1 0,0-1 0,-1 0 0,1 1-57,-1 5 162,-2 62 732,1-35-467,1 0 0,3 10-427,-1-35 43,0 0 0,1 0 1,0 1-1,0-1 1,1-1-1,1 1 0,0 0 1,0-1-1,5 8-43,-7-13 19,1 0 0,-1 0-1,1-1 1,0 1 0,1-1-1,-1 0 1,0 0 0,1 0 0,0 0-1,0 0 1,0-1 0,0 0-1,0 0 1,0 0 0,0 0 0,1-1-1,-1 1 1,1-1 0,1 0-19,-2-1 24,-1 1 0,1-1 1,0-1-1,0 1 1,0 0-1,-1-1 1,1 0-1,0 0 1,-1 0-1,1 0 0,-1-1 1,1 1-1,-1-1 1,0 0-1,0 0 1,1 0-1,-1 0 0,-1-1 1,1 1-1,0-1 1,-1 0-1,1 0 1,1-3-25,3-4 44,0 0 0,-2 0 0,1-1 1,-1 0-1,0 0 0,-1 0 0,1-7-44,3-18-68,4-28 68,-6 25-119,5-11 119,-11 49 2,0 1-1,0-1 0,0 1 1,0 0-1,0-1 0,0 1 1,0 0-1,0-1 1,0 1-1,1 0 0,-1-1 1,0 1-1,0 0 0,0-1 1,1 1-1,-1 0 0,0 0 1,0-1-1,1 1 1,-1 0-1,0 0 0,0-1 1,1 1-1,-1 0 0,0 0 1,1 0-1,-1 0 1,0-1-1,1 1 0,-1 0 1,0 0-1,1 0 0,-1 0 1,1 0-2,-1 0 4,1 0 1,-1 1-1,1-1 1,0 0 0,-1 1-1,1-1 1,-1 0-1,1 1 1,-1-1-1,0 1 1,1-1 0,-1 1-1,1-1 1,-1 1-1,0-1 1,1 1-1,-1-1 1,0 1 0,0 0-5,10 22-22,-2 1 0,5 24 22,-8-29 17,30 120 95,-6 2 0,-6 1 0,-4 29-112,-16-139-44,0 2 187,-1 27-143,-2-51 20,-1-1-1,0 1 1,-1-1-1,0 0 1,0 1 0,-1-1-1,0 0 1,-2 4-20,3-10 16,1 0 1,-1 0 0,0 0-1,0-1 1,0 1 0,0-1-1,0 0 1,-1 1-1,1-1 1,-1 0 0,1 0-1,-1-1 1,0 1 0,0-1-1,0 1 1,0-1-1,0 0 1,0 0 0,0 0-1,0 0 1,0-1 0,-1 1-1,1-1 1,0 0-1,0 0 1,-1 0 0,1 0-1,0-1 1,-2 1-17,-2-2 12,0 1 0,0-1 0,0 0 0,1 0 1,-1-1-1,1 0 0,-1 0 0,1-1 0,0 0 0,0 0 1,0 0-1,1-1 0,-1 0-12,-2-4 5,1 1 0,-1-1 0,2 0 0,0-1 1,0 0-1,0 0 0,2 0 0,-1-1 0,1 1 0,1-1 0,-1 0 1,2 0-1,0 0 0,0-1 0,1-6-5,0 4 27,1 0 1,1 1-1,0-1 0,1 0 1,0 0-1,1 1 0,1-1 1,0 1-1,1 0 0,1 0 1,-1 0-1,6-6-27,1 0-272,1 0 0,0 1 0,2 0 0,0 1 0,4-3 272,16-8-810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1.0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1 153 6464,'4'-19'2400,"-4"19"-1856,18-15-160,-9 6 992,4 6-832,10-9 352,-1 5-544,9-10-64,-1 10-160,5-9-96,5 8 0,-4-8-32,0 9 0,-11-5-224,2 7 128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1.3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8 7712,'-5'-8'2880,"5"8"-2240,-4 12-192,-1-4 608,10 3-672,-5 9 192,0 8-320,0-1 32,0 4-160,0 4 0,0-3-64,0-1-128,4 0 32,1 2-736,3-2 384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1.8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2 107 8320,'-1'-9'1367,"1"8"-1155,0-1 1,0 1-1,-1 0 1,1-1-1,0 1 0,0-1 1,1 1-1,-1-1 1,0 1-1,0 0 0,1-1 1,-1 1-1,0 0 1,1-1-1,0 1 0,-1 0 1,1-1-1,0 1 0,-1 0 1,1 0-1,0 0 1,0 0-1,0 0 0,0 0 1,0 0-213,8-4 65,0 0 0,1 0 0,0 1 0,-1 0 0,10-1-65,53-12 79,-61 15-88,29-5 3,2 2 1,-1 1 0,25 3 5,-59 1 7,-1 0 1,1 1 0,0 0 0,0 0 0,4 2-8,-9-3-6,0 0 0,-1 1 0,1 0 0,0-1-1,-1 1 1,1 0 0,0 0 0,-1 0 0,1 0 0,-1 0-1,0 0 1,1 0 0,-1 1 0,0-1 0,0 0 0,0 1-1,1-1 1,-2 1 0,1-1 0,0 1 0,0 0 0,0 1 6,0 1 1,-1 0 0,0 0 0,0-1 0,0 1 0,0 0 0,-1 0 1,0 0-1,1 0 0,-1 0 0,-1 0 0,0 2-1,-3 7-22,-1-1 0,-6 11 22,-15 19 196,-1-2 0,-3-1 0,-1-1 0,-36 33-196,65-68 85,0 0 0,0 0 0,0 0 0,1 1 0,-1-1 0,1 1 0,0 0 0,0 0 0,0 0-85,2-3 22,-1 0 0,1-1 0,0 1 1,0 0-1,0 0 0,0 0 0,0 0 0,0-1 1,0 1-1,0 0 0,0 0 0,0 0 1,0-1-1,1 1 0,-1 0 0,0 0 0,0-1 1,1 1-1,-1 1-22,1-1 15,0 0 0,0-1 0,0 1 0,0 0 0,0 0 1,0 0-1,1-1 0,-1 1 0,0 0 0,0-1 0,0 1 0,1-1 0,-1 1 1,0-1-1,1 0 0,-1 0-15,10 2 29,1 0 0,-1-1-1,1-1 1,-1 0 0,0 0 0,12-3-29,14-3-41,17-6 41,-1 0-1108,-17 6 367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5.31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48 10144,'9'-12'3744,"-9"12"-2912,13-4-224,-4 1 224,0 3-576,4-4 31,9 4-159,10-8-96,-1 4 0,-2-4-1183,7 8 639,-5-4-2944,0 4 1920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3.7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282 17 4224,'4'-17'2314,"-6"17"-2105,0 1 0,0-1-1,0 0 1,0 1 0,0-1-1,0 1 1,0 0 0,0 0-1,0 0 1,0 0 0,0 0-1,0 1-208,-33 16 35,-4 6 541,-1-2 0,-1-2 0,-24 8-576,61-27 85,0 1 1,0 0-1,0 0 1,0 0-1,0 1 0,0-1 1,-1 3-86,4-4 12,0-1 0,1 1 0,-1 0-1,1 0 1,-1-1 0,1 1 0,-1 0 0,1 0 0,0 0 0,-1 0 0,1-1 0,0 1 0,0 0 0,0 0 0,0 0 0,0 0 0,0 0 0,0 0 0,0 0 0,0-1 0,0 1 0,0 0 0,0 0 0,1 0 0,-1 0-1,0 0 1,1-1 0,-1 1 0,0 0 0,1 0 0,-1 0 0,1-1 0,0 1 0,-1 0 0,1-1 0,-1 1 0,2 0-12,0 2 20,1-1-1,0 1 1,0-1 0,0 0-1,1 0 1,-1 0 0,0 0 0,1 0-1,-1-1 1,1 1 0,0-1-1,-1 0 1,1 0 0,0-1-1,1 1-19,11 1 36,0-1 0,0-1 0,3-1-36,5 1 13,37-1 37,-3 0-223,14 3 173,-53 1-298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4.0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27 5472,'-5'-12'2016,"5"12"-1536,9-3-160,-9-1 1152,4 4-864,1-5 416,8 10-640,5-5 0,-2 0-224,7 0-96,-1 0-32,5-5-32,-1 5 0,6-3-224,-3 3 128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6.3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42 159 5728,'0'-1'268,"-1"0"0,0-1-1,1 1 1,-1 0 0,0-1 0,1 1 0,0-1 0,-1 1-1,1-1 1,0 1 0,0-1 0,0 1 0,0-1 0,0 1 0,0 0-1,0-1 1,0 1 0,1-1 0,-1 1 0,1-1 0,-1 1 0,1 0-1,-1-1 1,1 1 0,0 0 0,0-1-268,2-3 277,1 0 0,0 1 0,1-1 0,-1 1 0,5-3-277,5-6 392,-9 9-378,-1 0 0,1 0-1,-1 1 1,1 0 0,0-1 0,1 2 0,-1-1 0,0 1 0,6-2-14,-10 3-1,1 1 0,0-1 1,-1 1-1,1 0 0,-1-1 1,1 1-1,0 0 1,-1 0-1,1 0 0,0 0 1,-1 0-1,1 1 0,0-1 1,-1 0-1,1 1 0,-1-1 1,1 1-1,-1 0 1,1-1-1,-1 1 0,1 0 1,-1 0-1,0 0 0,1 0 1,-1 0-1,0 0 1,0 1-1,0-1 0,0 0 1,0 1-1,0-1 0,0 0 1,0 1-1,-1-1 0,1 1 1,0-1-1,-1 2 1,3 3-20,-2 1-1,1 0 1,-1 0-1,0 0 1,-1-1-1,1 1 1,-2 0-1,1 0 1,-1 3 20,-2 14 29,-2 0 0,0-1-29,3-17-7,-2 12 39,-2 0 0,0-1 0,-2 1 1,1-1-1,-2-1 0,0 1 0,-4 2-32,-2 2 173,-1 0 0,-1-1 0,-1-1 0,-17 14-173,20-24 89,10-7-29,8-6 90,45-43-41,-1-3 1,18-27-110,-14 15 0,37-32 0,-54 63 21,-20 20 81,-2-1 0,1 0 1,-1-1-1,-1 0 0,0-1 0,3-6-102,-14 19 5,1 1-1,-1 0 1,0-1-1,1 1 0,-1-1 1,0 1-1,1-1 1,-1 1-1,0-1 1,0 1-1,1-1 1,-1 1-1,0-1 1,0 1-1,0-1 0,0 1 1,0-1-1,0 1 1,0-1-1,0 0 1,0 1-1,0-1 1,0 1-1,0-1 1,0 1-1,0-1 0,-1 1 1,1-1-1,0 1 1,0-1-1,0 1 1,-1-1-1,1 1 1,0-1-1,-1 1 1,1 0-1,-1-1 0,1 1 1,0-1-1,-1 1 1,1 0-1,-1-1 1,1 1-1,-1 0 1,1 0-1,-1-1 1,1 1-1,-1 0 0,1 0 1,-1 0-1,1 0 1,-1 0-1,1 0 1,-1 0-1,1 0 1,-1 0-5,-3-1 8,1 1 1,0 0 0,-1 1 0,1-1 0,0 0 0,-1 1-1,1 0 1,-1 0-9,-4 2 28,0 1 0,1 0 0,-1 0 0,1 1 1,-1 0-1,2 0 0,-1 1 0,0-1 0,1 2 0,0-1 0,1 1 0,-1 0 0,1 0 0,-2 4-28,0 1 49,0 0-1,1 1 0,1 0 0,0 0 0,1 1 0,0-1 1,1 1-1,-1 6-48,3-14 9,0-1 0,1 1 1,-1 0-1,1 0 0,1 0 1,-1 0-1,1 0 0,0 0 0,0 0 1,1 0-1,-1 0 0,1-1 1,1 1-1,-1 0 0,1-1 0,0 0 1,0 0-1,0 0 0,1 0 1,0 0-1,0-1 0,0 0 0,1 0 1,-1 0-1,1 0 0,0 0 1,0-1-1,0 0 0,0 0 1,1-1-1,0 1-9,11 4-74,0 0 0,0-2 0,1 0 1,0 0-1,0-2 0,0 0 0,0-2 1,0 0-1,1 0 0,-1-2 0,0 0 0,8-2 74,18-5-687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7.6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158 66 5152,'0'-1'140,"0"0"0,-1 0 0,1 0 0,0-1 1,-1 1-1,1 0 0,-1 0 0,0 0 0,1 0 0,-1 0 0,0 0 1,0 0-1,1 0 0,-1 0 0,0 0 0,0 1 0,0-1 0,0 0 1,0 1-1,0-1 0,-1 0 0,1 1 0,0-1 0,0 1 1,0 0-1,0-1 0,-1 1 0,1 0 0,0 0 0,0 0 0,0 0 1,-1 0-1,1 0 0,0 0 0,0 0 0,-1 0 0,0 1-140,-1 0 85,0 0-1,1 0 1,-1 0 0,0 1-1,0-1 1,1 1-1,-1 0 1,1 0-1,0 0 1,-1 0-1,1 0 1,0 0 0,0 0-1,0 1 1,1-1-1,-2 2-84,-10 19 275,0 0-1,2 0 1,1 2-1,0-1 1,2 1-1,-2 11-274,8-26 93,1 0 1,0 0-1,0 0 0,1 0 1,0 0-1,1 0 0,0 0 0,1 5-93,0-8 45,0 0-1,1 0 0,-1 0 0,1-1 0,0 1 0,1-1 0,0 1 0,0-1 1,0-1-1,1 1 0,-1 0 0,4 2-44,-3-4 21,0 1-1,0-1 1,0 0 0,1 0-1,-1 0 1,1-1 0,0 1-1,0-2 1,0 1 0,0-1-1,1 0 1,-1 0 0,1 0-1,-1-1 1,1 0 0,-1 0-1,1-1 1,0 0 0,-1 0-1,1-1 1,0 1 0,-1-2-1,1 1 1,5-2-21,-1-1 12,-1 1 1,1-2-1,-1 1 1,0-1-1,0-1 1,-1 0-1,0 0 0,0-1 1,7-7-13,-9 8 45,-1-2-1,0 1 1,0-1 0,0 1 0,-1-2-1,0 1 1,-1 0 0,0-1 0,0 0 0,-1 0-1,0 0 1,-1 0 0,0-1 0,0 1-1,-1-1 1,0-9-45,0 5 39,-1-1 0,-1 0 1,0 1-1,-1-1 0,-1 1 0,0-1 0,-1 1 0,0 0 0,-1 1 0,-1-1 1,0 1-40,2 6 6,1 1 1,-1 0-1,0 0 1,0 1 0,-1-1-1,1 1 1,-1 0-1,-1 0 1,1 0 0,-1 1-1,1 0 1,-1 0-1,0 0 1,-1 1 0,1 0-1,-1 0 1,1 1-1,-1-1 1,0 1 0,0 1-1,-3-1-6,-4 2-143,1 0 1,-1 1-1,0 0 0,0 1 0,1 1 0,0 0 0,-1 1 1,1 0-1,-1 2 143,-28 16-693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8.1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252 18 6240,'11'-13'2005,"-9"9"-586,-4 4-579,-6 4-131,7-3-562,-19 9 611,1 1 1,-15 12-759,-20 12 355,36-25-223,4-3-42,0 1-1,1 1 1,0 0 0,-11 11-90,21-18 14,1 1 0,-1-1 0,1 1 1,-1 0-1,1-1 0,0 1 0,0 1 0,0-1 1,1 0-1,-1 0 0,1 1 0,0-1 0,0 0 1,0 1-1,0-1 0,1 1 0,-1 0 0,1-1 1,0 1-1,0-1 0,0 1 0,0 0 0,1-1 1,0 2-15,-1-2 21,1-1 0,0 1 0,0 0 0,0-1 0,1 1 0,-1 0 0,0-1 0,1 0 0,0 1 0,-1-1 0,1 0 0,0 0 0,0 0 0,1 0 0,-1 0 0,0 0 0,1-1 0,-1 1 0,0-1 0,1 0 0,0 0 0,-1 1 0,1-2 0,0 1 0,1 0-21,8 1 9,0 0 1,0-1-1,0-1 1,0 0-1,7-1-9,-5 0-18,65-6 193,-56 4-708,-1 0 0,1 2 0,-1 1 0,1 0 0,10 3 533,-17 3-4763,-2 4 1366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8.5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64 7552,'-5'-9'2816,"5"9"-2208,9-3-160,-4-1 832,8 8-800,5-4 160,4 0-384,5-4-256,2 4 0,2-8 192,5-1-96,0-1-32,-1 6-32,4-8-384,-3 7 192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29.7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19 123 7712,'-1'-1'377,"-11"-14"1996,11 15-2235,1 0-1,0-1 1,-1 1-1,1 0 1,0-1-1,-1 1 1,1-1-1,0 1 1,0 0-1,-1-1 1,1 1-1,0-1 1,0 1-1,-1-1 1,1 1-1,0-1 1,0 1-1,0-1 1,0 1-1,0-1 1,0 1-1,0-1 0,0 1 1,0-1-1,0 1 1,0-1-138,12-4 153,-1 1 1,1 0-1,0 1 1,1 0-1,-1 1 0,6 0-153,12-3 152,102-24-219,21-4 219,-145 32-155,0-1 0,0 1 0,0 1 1,0-1-1,0 1 0,1 1 0,-1-1 0,0 1 0,0 1 0,0 0 0,6 2 3,-14-4 5,0 0 0,1 0-1,-1 0 1,0 0 0,0 0-1,1 0 1,-1 1 0,0-1-1,0 0 1,1 0 0,-1 0-1,0 0 1,0 1 0,0-1-1,1 0 1,-1 0 0,0 1-1,0-1 1,0 0 0,0 0-1,1 1 1,-1-1 0,0 0-1,0 0 1,0 1 0,0-1-1,0 0 1,0 1 0,0-1-1,0 0 1,0 1 0,0-1-1,0 0 1,0 0 0,0 1-1,0-1 1,0 0 0,0 1 0,0-1-5,-11 13 30,-21 8-136,4-3 105,1 0 0,1 2 0,1 1 0,0 1 1,-24 20 47,12-9 32,-25 30-79,17-16 102,42-44-79,-23 25 18,25-26-28,0-1 0,0 1 0,0-1 0,0 1 0,0 0 0,0-1 0,0 1 0,1 0 0,-1-1 0,1 1 0,-1 0 0,1 0 0,0 0 0,-1-1 0,1 1 0,0 0 0,0 0 1,0 0-14,1-1 35,-1 0 1,0-1-1,0 1 1,1-1-1,-1 1 1,0-1-1,1 1 0,-1-1 1,1 1-1,-1-1 1,1 1-1,-1-1 1,1 0-1,-1 1 1,1-1-1,-1 0 1,1 1-1,-1-1 1,1 0-1,-1 0 1,1 1-1,0-1 1,-1 0-1,1 0 1,0 0-1,-1 0 1,1 0-1,-1 0 1,1 0-1,0 0 1,-1 0-1,1 0-35,26-6 603,-14 3-624,2 2-31,-1 0 0,13 1 52,-13 0-34,1-1-1,0 0 0,5-1 35,131-35 230,-22 4-402,-124 32-527,13-2-332,-9 5-2961,-4 4 1827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2.9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298 171 6240,'0'-1'584,"0"0"0,0 0 1,0 0-1,1 0 0,-1-1 0,0 1 1,1 0-1,-1 0 0,1 0 0,-1 0 1,1 0-1,-1 0-584,11-12 1729,-9 11-1687,0 0 1,0 0 0,0 0 0,-1 0 0,1-1-1,-1 1 1,0 0 0,1-1 0,-1 0-1,0 1 1,0-2-43,0 0 61,0 1 0,-1 0 0,1 0 0,-1-1 0,0 1 0,0 0 0,0-1 0,-1 1 0,1 0 0,-1-1 0,1 1 0,-1 0 0,0 0 0,0 0-1,-1-1 1,1 1 0,-1 1 0,1-1 0,-1 0 0,0 0 0,0 0 0,0 1 0,-1-1 0,1 1 0,-1 0 0,1 0 0,-1 0 0,0-1-61,-3 0 13,0-1 0,0 1 1,0-1-1,-1 2 0,1-1 0,-1 1 1,1 0-1,-1 0 0,0 1 0,0 0 1,0 0-1,0 0 0,0 1 0,0 0 0,0 1 1,1 0-1,-1 0 0,-6 1-13,6 0-13,-1 1 0,1-1 0,-1 1 0,1 0 0,0 1 0,0 0 0,1 0 0,-1 0-1,1 1 1,0 0 0,0 0 0,1 1 0,-1-1 0,1 1 0,0 1 0,1-1 0,-2 2 13,0 4 17,0 0 1,1 0 0,0 1-1,1 0 1,1-1 0,0 2-18,-5 22 118,0 23-118,5-15 138,1 0 0,2 0 0,6 41-138,26 130 581,-13-103-392,-13-73-304,-2 0 0,-1 10 115,-6-35-1525,-2-3 411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3.2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0 165 8544,'0'-12'3168,"0"12"-2464,9-4-192,-4-1 1280,8 5-1088,5-7 288,7-1-609,11-8-351,4 4-64,18-7 0,-2 7 32,11-12-927,-6 9 511,1-4-3904,-9 7 2368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4.0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0 105 7968,'0'-2'431,"0"0"0,1 0 0,-1 1 1,0-1-1,1 0 0,-1 0 0,1 0 0,0 1 1,-1-1-1,1 0 0,0 1 0,0-1 0,1 0-431,0-1 242,0 1-1,0-1 0,1 1 1,-1 0-1,0 0 0,1 0 0,2-1-241,0 0 24,0 0-1,0 1 0,0 0 0,0 0 1,0 1-1,1-1 0,-1 1 0,1 0 1,1 0-24,-3 0 0,0 1 1,1 0 0,-1 0 0,0 0 0,0 0 0,0 1 0,1-1 0,-1 1 0,0 0 0,0 0 0,0 1 0,0-1 0,-1 1 0,1 0-1,0 0 1,-1 0 0,1 1 0,-1-1 0,1 1 0,-1 0 0,0 0 0,0 0 0,0 1-1,1 2 33,-1 0 1,0 0-1,0 1 1,-1-1-1,0 1 1,0 0-1,0 0 1,-1 0-1,0 0 0,0 0 1,-1 0-1,0 0 1,0 0-1,-1 0 1,0 0-1,0 0 1,0-1-1,-3 7-33,1-1 60,-1 0 1,-1-1-1,1 0 0,-2 0 1,0 0-1,0 0 0,-1-1 1,0 0-1,0-1 0,-6 6-60,-22 22 245,31-33-14,13-14-187,17-22-73,19-24 77,11-22-48,-37 49 32,-2 0 0,-1-1 0,12-31-32,-27 59 25,0-1 0,0 0 1,0 0-1,-1 1 0,1-1 1,-1 0-1,1 0 0,-1 0 1,0 1-1,0-1 0,0 0 1,-1-2-26,1 5 10,0-1 1,0 0 0,0 1-1,0-1 1,0 1 0,0-1-1,0 1 1,-1-1 0,1 1-1,0-1 1,0 1 0,-1-1-1,1 1 1,0-1 0,-1 1-1,1 0 1,0-1 0,-1 1-1,1-1 1,0 1 0,-1 0-1,1-1 1,-1 1 0,1 0-1,-1 0 1,1-1 0,-1 1-1,1 0 1,-1 0 0,1 0-1,-1-1 1,1 1 0,-1 0-1,1 0 1,-1 0 0,1 0-1,-1 0 1,1 0 0,-1 0-1,0 0 1,1 0 0,-1 1-1,1-1 1,-1 0 0,1 0-11,-3 1 23,1 0 0,-1 0 0,1 1 0,0-1 0,0 0 0,0 1 1,-1 0-1,2-1 0,-2 2-23,-3 3 53,0 1-1,1 1 1,0-1 0,0 1 0,1 0-1,0 0 1,0 0 0,1 1 0,0-1-1,0 1 1,1 1-53,-3 9 80,2 0 1,1 1-1,0-1 0,1 14-80,1-27 26,0 1 1,1 0-1,0 0 1,0-1-1,0 1 0,1-1 1,0 1-1,0-1 0,1 0 1,1 3-27,-2-5 11,0-1 0,1 0 0,-1 1 0,0-1 0,1 0 0,0-1 1,0 1-1,0 0 0,0-1 0,0 0 0,0 0 0,1 0 0,-1 0 1,1 0-1,-1 0 0,1-1 0,0 0 0,1 1-11,3-1-216,0 0-1,0 0 1,0 0 0,0-1 0,-1 0-1,1-1 1,0 0 0,0 0-1,4-2 217,14-1-976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50: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787 6 5312,'-1'0'120,"1"-1"0,-1 1 0,0-1 0,1 1 1,-1-1-1,0 1 0,1 0 0,-1-1 0,0 1 0,0 0 0,1 0 1,-1-1-1,0 1 0,0 0 0,1 0 0,-1 0 0,0 0 0,0 0 1,1 0-1,-1 0 0,-1 0-120,0 1 163,0-1 0,0 1 0,0 0 0,0 0 0,0 0 0,0 0 0,0 0 0,-1 1-163,-4 4 432,0 0 1,0 0-1,-4 5-432,10-10 54,-7 9 195,0 0 0,1 1 0,0 0 0,0 0 0,-3 10-249,-8 13 281,-27 51 182,7-13-276,-7 4-187,-58 73-117,-122 133 117,163-206-5,13-2-385,1-11-1343,10-2 464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5.6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 8 8960,'-18'4'3328,"18"-4"-2592,-4 8-192,-1-8 1600,10 0-1281,-1 0 225,5 4-672,4-4-192,10 5-128,8-10-224,3 1 64,6-8-2719,5 4 1535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4.3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8 8320,'-26'-6'2672,"26"6"-2647,-1 0 1,1 0-1,0-1 1,0 1-1,0 0 1,0 0-1,-1 0 1,1 0-1,0 0 1,0 0-1,-1 0 1,1 0-1,0 0 1,0 0-1,0 0 1,-1 0-1,1 0 1,0 0-1,0 0 1,0 0-1,-1 0 1,1 0-1,0 0 1,0 0-1,0 0 1,-1 0-1,1 1 1,0-1-1,0 0 1,0 0-1,0 0 1,-1 0-1,1 0 1,0 1-1,0-1 0,0 0 1,0 0-1,0 0 1,0 0-1,0 1 1,-1-1-26,-5 10 280,1 0 0,0 0 0,0 0 1,1 1-1,0 0 0,1 0 0,0 0 0,1 0 0,-1 6-280,-1 20 956,2 0-1,2 13-955,0-27 209,1 0 1,1 0-1,4 12-209,-4-23 47,1 1 0,1-1-1,0 0 1,1-1-1,0 1 1,1-1-1,3 5-46,8 9-21,0-1 0,2-1-1,0 0 1,2-2 0,0 0-1,1-1 1,1-2 0,1 0-1,6 2 22,-21-14-290,0-2 0,1 1 0,-1-1-1,1 0 1,0-1 0,0 0 0,0-1-1,0 0 1,5 0 290,-8-2-849,0 0 1,1 0-1,-1 0 0,0-1 0,0 0 1,0-1-1,0 1 0,6-3 849,18-8-3285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4.7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7136,'26'-7'2656,"-26"7"-2080,39 12-160,-21-5 1632,0 10-1216,4 9 928,5 6-1024,-5 15 255,3 0-607,-7 11 352,-5 2-416,-13-2-160,0-4-96,-26 1 0,5-3-32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5.3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33 7232,'-1'0'271,"1"-1"1,-1 1-1,1-1 1,0 1-1,-1-1 1,1 1 0,0-1-1,0 1 1,-1-1-1,1 0 1,0 1-1,0-1 1,0 1-1,0-1 1,0 1-1,0-1 1,0 0 0,0 1-1,0-1 1,0 1-1,0-1 1,0 0-1,0 0-271,12-5 2649,-6 4-2914,-2 1 330,0 0 0,0 0 1,0 0-1,0 1 0,0-1 1,0 1-1,2 0-65,12 0 55,61-3-236,-30 1 234,-16 1-1605,0 1 0,14 3 1552,-29 1-4299,-4 3 1281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5.7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60 8800,'-5'-5'3264,"5"5"-2528,9 5-224,-4-10 1056,8 5-960,9-4-32,9 1-352,8-6 63,1 6-191,9-9-96,-6 5-32,-3-5-607,0 7 351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6.8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15 117 4896,'-6'-14'2221,"6"14"-2149,0 0-1,0 0 0,0 0 1,-1-1-1,1 1 1,0 0-1,0 0 0,0 0 1,0-1-1,0 1 0,0 0 1,-1 0-1,1 0 0,0 0 1,0-1-1,0 1 1,0 0-1,-1 0 0,1 0 1,0 0-1,0 0 0,0 0 1,-1-1-1,1 1 1,0 0-1,0 0 0,0 0 1,-1 0-1,1 0 0,0 0 1,0 0-1,-1 0 1,1 0-1,0 0 0,0 0 1,0 0-1,-1 0 0,1 0 1,0 0-1,0 0 1,0 1-1,-1-1 0,1 0-71,1 45 3446,-1-30-3174,-1 24 428,3-1-1,3 18-699,-3-44 37,0 0-1,1 0 1,0 0-1,1 0 1,1 0-1,0-1 1,0 0-1,1 0 1,6 8-37,-9-14 32,1-1 0,0 1 1,0-1-1,0 0 0,1 0 1,-1-1-1,1 1 0,0-1 1,0 0-1,0 0 0,1-1 1,-1 0-1,0 1 0,1-2 1,0 1-1,-1-1 0,1 0 1,0 0-1,0 0 0,0-1 1,0 0-1,0 0 0,-1-1 1,1 1-1,0-1 0,0 0 1,0-1-1,-1 0 0,1 0 1,-1 0-1,3-2-32,2-1 53,0-1-1,0 0 1,-1-1-1,0 0 1,0-1 0,-1 1-1,0-2 1,-1 1-1,1-1 1,-2 0-1,1-1 1,-1 1 0,-1-1-1,5-10-52,2-9-7,-1-1 1,-2 0-1,-1 0 0,4-26 7,-9 39 107,0 0 0,-1 0-1,-1 0 1,0 0 0,-2 0-1,-1-15-106,2 24 113,-1-2 72,0 9-92,-2 5-9,1 1-43,0 0 0,0 0 0,1 0-1,-1 0 1,1 0 0,1 1 0,-1-1-1,1 0 1,0 1 0,0 0-41,6 60 69,-4-50-45,1 10 70,1-1-1,2 1 1,0-1-1,6 10-93,-8-23-56,2 0 0,-1 0-1,1-1 1,1 0 0,0 0-1,0-1 1,1 1-1,1-2 1,7 9 56,1-6-1861,1-4 512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7.1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8384,'0'-7'3104,"0"7"-2400,4 12-224,0-5 1728,1 1-1312,-1 8 703,5 8-927,0-2 32,4 6-416,-4-1-32,0 5-160,-4 0 96,2-1-128,-7 0-1792,5 0 960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8.2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358 302 6976,'-11'-11'3960,"10"11"-3832,1 0 0,-1-1 0,0 1 0,1-1 0,-1 1 0,0-1 1,1 1-1,-1-1 0,1 0 0,-1 1 0,1-1 0,-1 1 0,1-1 0,0 0 0,-1 0 0,1 1 1,0-1-1,0 0 0,-1 0 0,1 1 0,0-1 0,0 0 0,0 0-128,-1-14 225,0 1-1,-2 0 1,1 0 0,-2 0-1,0 0 1,0 0 0,-1 1-1,-1 0 1,0 0-1,-1 0 1,0 1 0,-1 0-1,-1 0 1,0 1 0,0 0-1,-1 1 1,-6-5-225,11 10 39,-1 0 1,0 1-1,0 0 1,-1 0-1,1 0 1,-1 1-1,0 0 0,-6-2-39,9 4-5,0 0-1,0 0 0,0 1 1,0-1-1,0 1 0,-1 0 0,1 0 1,0 0-1,0 1 0,0-1 0,0 1 1,0 0-1,0 0 0,0 0 1,0 1-1,-1 0 6,-1 2-10,0-1 0,0 1 1,1 0-1,-1 1 1,1-1-1,0 1 0,1 0 1,-1 0-1,1 0 0,0 1 1,0 0-1,1-1 0,0 1 1,0 1-1,0-1 0,0 0 1,1 1-1,0-1 0,0 3 10,-2 16 104,0-1-1,2 1 0,0 0 0,2 18-103,3 29 517,6 24-517,-7-81 54,26 164 481,-13-98-126,1 63-409,-15-137-80,-1 0 1,0 0-1,-1 1 1,0-1-1,0 0 1,-1 0-1,0 0 1,0 0-1,0 0 1,-1 0-1,-3 5 80,-3 9-683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8.6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1 127 9568,'4'-24'3520,"-4"24"-2720,27-19-256,-9 7 864,4 4-896,18-13-129,8 11-255,10-11-192,-1 9 32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9.1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68 7648,'-7'-16'2453,"7"16"-2433,0 0 0,0 0-1,0 0 1,0 1 0,0-1 0,0 0 0,0 0-1,0 0 1,0 0 0,-1 0 0,1 0 0,0 0 0,0 0-1,0 0 1,0 0 0,0 0 0,0 0 0,0 0-1,0 0 1,0 0 0,0 0 0,0 0 0,0 0-1,0 0 1,-1 0 0,1 0 0,0 0 0,0 0-1,0 0 1,0 0 0,0 0 0,0 0 0,0 0 0,0 0-1,0 0 1,0 0 0,0 0 0,0 0 0,0 0-1,-1 0 1,1 0 0,0 0 0,0 0 0,0 0-1,0-1 1,0 1 0,0 0 0,0 0 0,0 0-20,-9 18 1995,5-13-1516,1 1 0,0 1 0,0-1 1,0 0-1,1 1 0,-2 5-479,4-11 24,0 1-1,0-1 1,0 1 0,0 0 0,0-1-1,0 1 1,0-1 0,0 1-1,1 0 1,-1-1 0,1 1-1,-1-1 1,1 1 0,-1-1 0,1 0-1,0 1 1,0-1 0,0 1-1,0-1 1,0 0 0,0 0 0,0 0-1,0 1 1,0-1 0,0 0-1,1-1 1,-1 1 0,1 0-1,-1 0 1,0 0 0,2 0-24,4 1 26,-1 0 1,0-1 0,1 1-1,-1-1 1,1 0 0,-1-1-1,1 0 1,-1 0 0,1 0-1,0-1 1,-1 0 0,1 0-1,-1-1 1,0 1 0,0-1-1,1-1 1,-1 1 0,0-1-1,-1 0 1,1-1 0,0 1-1,-1-1 1,0 0 0,4-5-27,-2 1 178,-1-1 0,-1 0 1,1 0-1,-2-1 0,1 0 1,-1 0-1,-1 0 0,0 0 1,1-7-179,-2 10 53,5-9 89,-7 16-140,0 0-1,0 0 1,0 0-1,0 0 1,1 0-1,-1 0 1,0 0 0,0-1-1,0 1 1,0 0-1,0 0 1,1 0-1,-1 0 1,0 0 0,0 0-1,0 0 1,0 0-1,1 0 1,-1 0-1,0 0 1,0 0 0,0 0-1,0 0 1,1 0-1,-1 0 1,0 0-1,0 0 1,0 0 0,0 0-1,1 0 1,-1 0-1,0 0 1,0 1-2,7 8-12,12 38-321,2 9 333,-5-11 50,17 54-29,-5 0 1,0 26-22,-24-109 17,-1 0 0,-1-1 0,0 1 0,-2 0-1,1 0 1,-2 0 0,-1 6-17,1-16 10,0-1 0,0 1-1,-1 0 1,1-1-1,-1 0 1,-1 1-1,1-1 1,-1 0 0,0 0-1,0 0 1,0-1-1,-1 1 1,0-1 0,0 1-1,0-1 1,0-1-1,-1 1 1,1 0 0,-1-1-1,0 0 1,-4 2-10,-1 0 66,1-1 0,-1-1 1,0 1-1,-1-1 0,1-1 1,0 0-1,-1 0 0,1-1 1,-1-1-1,1 0 0,-1 0 1,0-1-1,1 0 0,0-1 1,-1 0-1,-9-3-66,17 3 23,-1 1 1,1-1-1,0 0 0,0 0 0,0 0 0,0 0 1,1-1-1,-1 1 0,1-1 0,-1 0 1,1 0-1,0 0 0,0 0 0,0 0 1,0 0-1,1 0 0,-1 0 0,1-1 1,0 1-1,0-1 0,0 1 0,0-1 1,1 0-1,-1 1 0,1-1 0,0 1 0,0-1 1,1-2-24,0-9-4,1 0 1,1 1 0,0-1 0,2 1 0,-1 0-1,2 0 1,-1 0 0,2 1 0,0-1 0,3-2 3,6-8-544,2 0 0,1 1 0,0 2 0,17-15 544,-1 2-822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9.4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109 8 9056,'-28'-6'2922,"28"6"-2886,-1-1 0,1 1-1,0 0 1,-1 0 0,1 0-1,0 0 1,-1 0 0,1 0-1,0 0 1,-1 0 0,1 0-1,0 0 1,-1 0 0,1 0-1,0 0 1,-1 0 0,1 0-1,0 0 1,-1 1 0,1-1-1,0 0 1,-1 0 0,1 0-1,0 0 1,0 1 0,-1-1-1,1 0 1,0 0 0,0 1-1,-1-1 1,1 0 0,0 0-36,-2 2 17,-3 2 200,1 0 0,-1 0-1,1 1 1,0 0 0,0-1 0,0 1-1,1 1 1,0-1 0,0 0 0,0 1-1,1 0 1,-2 3-217,-2 15 346,1 1 0,1-1 0,1 1 0,1 0-1,2 6-345,1 24 1007,7 50-1007,-2-71 74,0-1-1,3 1 0,1-1 1,1 0-1,2-1 1,1-1-1,1 0 1,2-1-1,1 0 0,2-2 1,0 0-1,2-1 1,16 14-74,-25-28-180,0 0 1,1-1-1,1 0 1,0-1-1,1-1 0,12 6 180,31 13-656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9.29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27 7392,'1'-1'369,"-1"0"0,1 0 0,0 0 1,0 0-1,0 0 0,0 0 0,1 0 0,-1 0 1,0 1-1,0-1 0,0 0 0,1 1 0,-1-1 1,0 1-1,1-1 0,-1 1 0,0 0 0,1 0 1,-1-1-1,0 1 0,1 0 0,-1 0 1,1 0-1,-1 1 0,0-1 0,1 0 0,0 1-369,11-1 127,28 3 1072,-28-2-1154,1 0 0,0-1 0,2-1-45,146-16-1808,-130 15 731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49.8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 8384,'40'-12'3104,"-40"12"-2400,45 19-224,-27-3 1312,-1 8-1088,9 15 416,5 8-641,-9 8 481,0 0-544,-13 3-64,0-6-224,-18 10-32,-4-3-32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50.1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94 10720,'0'-19'3968,"0"19"-3072,9-8-288,-5 1 767,9 7-895,5-9-288,13 6-128,1-6 0,-1 6-32,3-9-32,-3 8 32,0-8-1312,-4 9 704,0-1-3231,-7 4 2143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50.5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63 9472,'0'0'3520,"0"0"-2752,13 0-192,1-3 1152,-1 3-1057,12-5 1,6 5-416,18-12-160,-4 5-64,11-12-480,2 2 256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51.2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26 142 7040,'-4'-16'2282,"4"16"-2181,0-1 0,-1 1 0,1-1-1,-1 1 1,1 0 0,-1-1 0,1 1 0,-1-1-1,1 1 1,-1 0 0,0 0 0,1-1-1,-1 1 1,1 0 0,-1 0 0,0 0 0,1-1-1,-1 1 1,0 0 0,1 0 0,-1 0 0,0 0-1,1 0 1,-1 0 0,0 1 0,1-1-1,-1 0 1,1 0 0,-1 0-101,0 4 214,0-1 0,0 0 0,0 0 0,1 0 0,0 0 0,-1 1 0,1-1 0,0 0 1,1 0-1,-1 1 0,0-1 0,1 1-214,1 16 583,-2-5-263,-1 19 5,2-1 0,2 1 1,0-1-1,4 10-325,-4-32 12,0-1 0,1 0 0,-1 1 0,2-1 0,0-1 0,5 10-12,-5-13 34,-1 0 0,1 0 0,0-1 0,0 1-1,0-1 1,1-1 0,-1 1 0,1-1 0,1 0 0,5 3-34,-7-4 37,0-1-1,1 0 1,-1 0 0,1 0 0,-1-1 0,1 1-1,0-1 1,-1-1 0,1 1 0,0-1-1,0 0 1,0-1 0,-1 1 0,1-1 0,0 0-1,-1 0 1,6-3-37,-5 2 11,0-1 0,0 0 0,0 0 0,-1 0 0,1-1 0,-1 0 0,0 0 0,0-1-1,0 1 1,-1-1 0,1 0 0,-1 0 0,0 0 0,-1-1 0,1 1 0,-1-2-11,7-15 62,-1-1 0,-1 0-1,-2-1 1,0 0 0,1-12-62,0-13 2,-1-1 0,-3 1-1,-2-13-1,-1 57-14,0-6-35,0 0 1,0 0 0,-1 0 0,0 1 0,-1-1-1,-2-5 49,0 27 192,5 41-122,3-1-1,2 1 0,2-1 1,2 0-1,4 3-69,-8-32-36,2 0 0,0-1 0,1 0 0,2 2 36,-4-12-1198,0 1-1,0-1 0,1 0 1,9 8 1198,5 4-2352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2:51.8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39 117 7456,'-8'-26'4284,"0"0"665,8 24-4848,0 1 0,0-1 0,0 0 0,0 1 0,0-1-1,0 1 1,1-1 0,-1 1 0,1-1 0,-1 1 0,1-1 0,-1 1 0,1-1 0,0 1 0,0 0-1,0-1-100,2-1 14,0-1-1,1 1 0,-1 0 1,1 0-1,-1 0 0,1 0 1,0 1-1,0 0 0,1 0 0,-1 0 1,0 0-1,1 0 0,-1 1 1,1 0-1,-1 0 0,1 0 0,0 1 1,-1-1-1,1 1 0,0 0 1,0 1-14,-2-1-6,0 0 1,1 0-1,-1 0 0,0 1 1,0-1-1,1 1 1,-1 0-1,0 0 0,0 0 1,0 1-1,0-1 1,0 1-1,-1 0 1,1-1-1,0 1 0,-1 0 1,1 1-1,-1-1 1,0 0-1,0 1 1,1-1-1,-2 1 0,1 0 1,0-1-1,-1 1 1,1 0-1,-1 0 1,0 0-1,0 0 0,1 3 6,-2-2 5,1 0-1,-1 0 0,0 1 0,-1-1 0,1 0 0,-1 0 0,1 0 0,-1 0 0,0 0 0,-1 0 0,1 0 0,-1-1 0,0 1 0,0 0 0,0-1 1,0 1-1,0-1 0,-1 0-4,-9 11 33,0 0 0,-1-1-1,-8 7-32,2-3 15,-16 13 335,24-21-81,1 0-1,0 1 0,0 0 0,1 0 0,-1 3-268,9-13 17,1 0 0,0 0 0,-1 1 0,1-1 0,0 0 1,0 1-1,-1-1 0,1 0 0,0 0 0,0 1 0,0-1 0,-1 0 1,1 1-1,0-1 0,0 1 0,0-1 0,0 0 0,0 1 0,0-1 1,0 0-1,0 1 0,0-1 0,0 1 0,0-1 0,0 0 0,0 1 0,0-1 1,0 0-1,0 1 0,0-1 0,0 1 0,1-1 0,-1 0 0,0 1 1,0-1-1,0 0 0,1 1 0,-1-1 0,0 0 0,0 0 0,1 1 1,-1-1-1,0 0 0,1 0 0,-1 1 0,0-1 0,1 0 0,-1 0 1,0 0-1,1 0 0,-1 0 0,0 1 0,1-1 0,-1 0 0,1 0 1,-1 0-1,0 0 0,1 0-17,27 0 459,-24 0-424,120-14 621,5-7-656,-71 13-38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1.3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 30 4896,'0'-1'194,"0"-1"1,0 1-1,1 0 1,-2-1-1,1 1 0,0 0 1,0 0-1,0-1 1,0 1-1,-1 0 0,1 0 1,-1-1-1,1 1 1,-1 0-1,1 0 1,-1 0-1,0 0 0,0 0 1,1 0-1,-1 0 1,0 0-1,-1-1-194,1 1 543,0 0 188,0 4-201,0 6-185,-7 31 470,-1-1-43,2 0-1,0 30-771,6-62 78,-1 32 333,2-1 0,2 7-411,-1-32 66,1 0 0,0 0 0,1-1 1,0 1-1,1-1 0,1 0 0,0 0 0,3 5-66,-1-4 96,1 1 0,1-1 1,0 0-1,9 9-96,-15-19 34,0 1 1,1-1-1,-1 0 1,1 0-1,-1 0 1,1 0-1,0-1 0,0 1 1,0-1-1,1 0 1,-1 0-1,0-1 1,1 1-1,-1-1 1,1 0-1,0 0 1,3 0-35,-5-1 14,0-1 1,0 1 0,0-1-1,0 0 1,0 1 0,0-2 0,0 1-1,0 0 1,0 0 0,0-1 0,-1 0-1,1 1 1,-1-1 0,1 0 0,-1 0-1,0-1 1,1 1 0,-1 0 0,0-1-15,3-4 13,0 0 1,0 0 0,-1-1 0,0 0-1,0 1 1,0-3-14,4-16 8,0-1 0,-2 0 0,-1-1 0,1-14-8,-1 2-48,9-95-65,-5 34 34,-6 89 10,-5 28 135,0 1 1,0-1 0,2 1-1,0 0 1,1 10-67,1 19 184,-2 0 71,3 1 1,3 13-256,-2-34-892,2 0 0,0 0 1,2-1-1,8 19 892,-7-24-5045,4-4 1488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5.5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45 157 5408,'-1'-2'281,"1"0"28,-1-1-1,0 1 1,1-1 0,-1 1-1,1 0 1,0-1 0,0 1 0,0-1-1,0 1 1,0-1 0,1 1 0,-1-1-1,1 1 1,-1-1 0,1 1-309,12-35 4544,-6 23-3593,-7 12-905,1 0-1,-1 1 1,1-1-1,0 0 1,0 1-1,0-1 1,0 1 0,0-1-1,0 1 1,0 0-1,0-1 1,1 1-1,-1 0 1,2-1-46,5-4 28,0 1 0,1 0 1,0 0-1,0 1 0,0 0 0,1 1 1,5-2-29,-10 4-16,0 0 0,0 0 0,0 0-1,0 1 1,0 0 0,0-1 0,0 2 0,0-1 0,0 1 0,0-1 0,0 1 0,0 1 0,0-1 0,-1 1 0,1 0 0,0 0 16,-3-1 2,-1 0 0,1 0 1,0 1-1,-1-1 0,1 1 0,-1-1 0,1 1 0,-1-1 0,1 1 0,-1 0 0,0 0 1,0 0-1,0-1 0,0 1 0,0 0 0,-1 0 0,1 0 0,-1 0 0,1 1 0,-1-1 1,0 0-1,1 0 0,-1 0 0,0 0 0,-1 0 0,1 0 0,0 1 0,0-1 0,-1 0 1,0 0-1,1 0-2,-3 7 18,0 1 0,-1-2 1,0 1-1,0 0 1,-1-1-1,-1 2-18,3-5 16,-15 24-21,-19 24 5,30-45 4,1-1 0,-1 0 0,0 0 0,0-1 0,-1 0 0,0 0 0,0 0 0,-7 3-4,42-36 16,-19 21-8,1 0 1,0 1-1,1 0 1,-1 0-1,1 1 1,0 1-1,0 0 1,3 0-9,-8 1-4,1 1 0,0 0 0,0 0 1,0 1-1,0-1 0,0 1 0,0 1 0,0-1 0,0 1 1,0 0-1,0 1 0,0-1 0,0 1 0,-1 0 0,3 1 4,-5 0 15,0-1-1,0 1 0,0-1 0,0 1 0,0 0 0,-1 0 0,1 1 0,-1-1 0,0 0 0,0 1 0,0-1 0,0 1 0,-1 0 0,0-1 0,1 1 0,-1 0 0,-1 0 0,1 0 0,0 0 0,-1 0 0,0 0 0,0 0 0,0 0 0,0 0 0,-1 0 0,0 0 0,0 3-14,-3 3 45,-1 0 0,1-1 0,-1 0 0,-1 1-1,0-2 1,0 1 0,-1-1 0,0 0 0,0 0 0,-1-1 0,0 0-1,0 0 1,-1-1 0,1 0 0,-5 1-45,-2 2 43,-1-1 0,-1-1 1,1 0-1,-1-1 0,-1-1 0,1 0 1,-1-1-1,-11 0-43,20-3-120,0 0 1,1-1-1,-1 0 1,0-1-1,-4 0 120,-7-2-416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6.1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5 166 7232,'-1'-7'513,"0"6"-229,1-1 0,-1 0 1,1 1-1,-1-1 0,1 1 0,0-1 0,0 0 0,0 1 0,0-1 0,0 0 0,0 1 0,0-1 0,0 1 1,1-1-1,-1 0 0,1 1 0,-1-1 0,1 1 0,0-1 0,-1 1 0,1-1 0,0 1 0,0 0 0,0-1 1,1 0-285,7-5 319,0 0 0,1 0 0,0 1 0,0 0 0,1 1 0,-1 0 1,10-2-320,20-6-352,22-4 352,-34 10 59,21-5-1152,2 2-1,-1 3 1094,-32 6-1162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6.5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18 111 9056,'-13'-20'3360,"13"20"-2624,-4-7-192,4 3-224,9 1-288,-1-9 1024,10 3-544,7-2-160,7 3-224,3-4-256,1 9 64,4-6-32,-6 9 32,2-8-1344,-5 8 768,0-4-5376,-4 4 3328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7.0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85 7040,'3'-8'1009,"-1"-10"1736,1 88 2080,3-11-4238,3 1 1,3 1-588,-9-50 22,0 0 0,0 0 0,2-1 0,-1 1 0,1-1 0,1 0 0,3 5-22,-4-8 0,-1-1 1,1 0 0,0-1-1,1 1 1,-1-1-1,1 0 1,0 0-1,0-1 1,0 0 0,1 0-1,5 3 0,-9-6 6,0 0 0,0 0 1,0 0-1,0 0 0,0-1 0,0 1 0,0-1 0,0 1 0,1-1 1,-1 0-1,0 0 0,0-1 0,0 1 0,0-1 0,0 0 0,1 1 1,-1-1-1,0-1 0,-1 1 0,1 0 0,0-1 0,0 1 0,0-1 1,-1 0-1,1 0 0,-1 0 0,0 0 0,1 0 0,-1-1 0,0 1 1,0-1-1,-1 1 0,2-2-6,3-9 19,0-1 0,-1 1-1,0-1 1,-1 0 0,-1 0 0,0 0 0,-1 0 0,0-9-19,1-31 185,-4-38-185,0 31 96,1-31 800,5 258-222,-2-131-659,1 0 0,2 0 1,7 22-16,-4-29-370,2 0 0,0 0 0,2-1 370,4 4-656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21.58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46 7136,'-1'-2'98,"1"0"424,-1 0 1,1 0 0,-1-1-1,1 1 1,0 0-1,0 0 1,0-1 0,0 0-523,0 3 70,0-1-1,1 1 1,-1-1 0,0 1 0,0 0 0,1-1 0,-1 1 0,0 0 0,1-1 0,-1 1 0,0 0 0,1-1 0,-1 1 0,1 0 0,-1 0 0,0 0 0,1-1 0,-1 1 0,1 0 0,-1 0 0,1 0 0,-1 0 0,1 0 0,-1 0 0,1 0 0,-1 0 0,1 0 0,-1 0 0,1 0 0,-1 0 0,0 0 0,1 0 0,-1 0 0,1 0 0,-1 1 0,1-1 0,-1 0 0,1 0 0,-1 1-70,57 17 679,-42-12-613,0-1 0,1 0 0,-1-1 1,10 0-67,-2-2 48,1-1 0,-1-1 0,0-1 1,13-3-49,19-4 148,19-8-148,-5-4 12,-37 10-824,-9 5 263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7.3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 9984,'0'-10'3680,"0"10"-2848,9 10-256,-4-6 1023,-1 4-991,1 4 192,8 4-480,0-1-224,1 1-32,-10 4-576,5 3 288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7.8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55 9728,'5'-9'3584,"-5"9"-2784,4-3-224,0-1 832,1 4-897,-1-3 65,10-1-352,3-4-128,6 8-64,8-9 32,-1 9-32,5-7-160,5 7 64,-4-5-896,-5 5 545,-6-3-3297,-2 6 2080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8.4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73 7392,'0'-7'3413,"0"20"-1555,0 22-41,6 7-692,2 0 0,3 3-1125,0 4 427,-10-46-408,4 21 201,7 19-220,-10-37 21,0-1 0,0 1 0,1 0 0,0-1-1,0 0 1,0 0 0,1 0 0,-1 0 0,1 0 0,1-1-21,-3-2 13,0-1 0,0 1-1,0-1 1,0 0 0,1 0 0,-1 0 0,0 0 0,1 0 0,-1-1 0,1 1 0,-1-1 0,1 0-1,-1 1 1,0-1 0,1 0 0,-1-1 0,1 1 0,-1 0 0,1-1 0,-1 1 0,1-1 0,-1 0-1,0 1 1,2-2-13,2-1 14,-1 1 0,0-1 0,0 0 0,0 0 0,0 0-1,0-1 1,-1 0 0,1 0 0,-1 0 0,1-1-14,4-8-8,0-1 0,-1 1-1,0-1 1,-1-1 0,-1 1 0,0-1 0,-1 0 0,-1-1 0,2-11 8,3-27-15,-2-1 1,-2-7 14,-5 56 6,1-4-33,0 6 82,-1 0-1,0-1 1,0 1-1,0-1 1,0 1-1,0-1 1,-1 1-1,0-1 1,0 0-55,-3 15 161,0 7-125,3-1-5,1 0 0,1 0 0,0 0 0,1 0 0,1 0 0,0 0 0,1-1 0,1 1-1,0-1 1,7 13-31,15 33 193,6 13-2239,-14-25-3791,-10-25 2920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08.8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0 109 7136,'10'-53'5029,"-9"51"-4853,0 0 1,0 0-1,0 0 1,0 0-1,0 0 1,0 1-1,1-1 1,-1 0-1,1 1 1,0-1-1,-1 1 1,1 0-1,0-1 1,0 1-1,0 0 0,1-1-176,32-12 542,-26 11-512,-1 0 0,0 1 0,1 0 0,0 1 0,-1-1 0,10 1-30,-16 1-2,-1 0 0,1 1-1,0-1 1,0 0 0,0 0-1,0 1 1,-1-1 0,1 1-1,0 0 1,-1 0 0,1-1-1,0 1 1,-1 0 0,1 0-1,-1 0 1,1 1 0,-1-1-1,0 0 1,1 1 0,-1-1-1,0 0 1,0 1 0,0-1-1,0 1 1,0 0 0,0-1-1,-1 1 1,1 0 0,0 0-1,-1-1 1,1 1 0,-1 0-1,0 0 1,0 0 0,0-1-1,0 2 3,1 4 14,-2 0 0,1 0 0,-1 0 0,0 0-1,-1 0 1,1 0 0,-1 0 0,-1 0 0,1 0 0,-2-1-14,-8 21 204,-14 19-204,19-32 73,-2 0-4,-18 33 2022,-19 48-2091,44-91 109,1 1 1,-1 0-1,1-1 0,0 1 1,-1 4-110,2-8 14,0 0 1,0 0 0,0 0-1,0 0 1,0 0 0,0 0-1,0 0 1,0 0-1,0-1 1,0 1 0,1 0-1,-1 0 1,0 0 0,1 0-1,-1 0 1,0 0-1,1 0 1,-1-1 0,1 1-1,0 0 1,-1 0 0,1-1-1,0 1 1,-1 0-1,1-1 1,0 1 0,0-1-1,-1 1 1,1-1 0,0 1-1,0-1 1,0 1-1,0-1-14,5 2 25,0-1 0,0-1-1,1 1 1,-1-1-1,0 0 1,0 0-1,0 0 1,2-2-25,52-10 4,-35 5 25,39-9 24,2 0-16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1.5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306 263 7712,'-7'-1'3367,"10"7"-1209,-1-4-1906,-1-1 0,0 1 0,1-1 0,-1 0-1,1 1 1,0-1 0,-1 0 0,1 0 0,2 1-252,0-1 114,-1-1 0,1 1 0,0-1 0,0 1 0,0-1 1,0-1-1,-1 1 0,1 0 0,0-1 0,0 0 0,0 0 1,-1 0-1,1 0 0,3-2-114,-6 2 29,1 0 1,0 1-1,-1-1 1,1-1-1,-1 1 0,1 0 1,-1 0-1,0 0 0,1-1 1,-1 1-1,0-1 1,0 1-1,0-1 0,0 1 1,0-1-1,0 1 1,-1-1-1,1 0 0,0 0 1,-1 1-1,1-1 0,-1 0 1,0 0-1,0 0 1,0 0-1,0 1 0,0-1 1,0-1-30,-2-7 60,-1 0 1,0 1-1,0-1 1,-1 1-1,-1 0 0,1 0 1,-1 0-1,-1 1 1,-1-3-61,-4-5 69,3 3 9,0 1-1,-2 0 1,1 0-1,-1 1 0,-1 0 1,0 1-1,-7-5-77,13 12 26,1 0 1,-1 0-1,0 0 0,-1 1 0,1-1 0,0 1 0,-1 1 0,1-1 0,-5 0-26,6 1-4,1 1-1,-1 0 1,0 0-1,0 0 1,0 0-1,1 1 1,-1 0-1,0-1 1,1 1-1,-1 1 1,0-1-1,1 0 0,-1 1 1,1 0-1,-1 0 5,-5 4 6,1 1-1,0-1 0,0 1 0,0 1 0,1-1 0,1 1 0,-1 1 1,1-1-1,0 1 0,-1 3-5,-3 8 36,0 0 1,2 0-1,0 1 1,-1 8-37,1 1 102,3 1 1,0 0 0,2 0 0,0 14-103,2-27 21,-1 42 55,3 0 0,4 16-76,17 119 41,-5-52-138,-14-103-485,0-7 134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1.9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14 177 8800,'-13'-14'3264,"13"14"-2528,0-9-224,0 6 576,9 3-704,-1-9 480,10 6-512,13-9-160,5 8-128,16-11 64,1-2-65,8-6-1278,2 3 639,-1-6-6528,-6 5 3904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2.2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102 31 7808,'4'-26'2506,"-4"26"-2452,-1 0 1,1 0-1,0 0 0,0 1 0,0-1 0,0 0 0,-1 0 1,1 0-1,0 0 0,0 0 0,0 0 0,0 0 0,-1 0 0,1 0 1,0 0-1,0 0 0,0 0 0,-1 0 0,1 0 0,0 0 0,0 0 1,0 0-1,-1 0 0,1 0 0,0 0 0,0 0 0,0 0 0,0 0 1,-1 0-1,1 0 0,0 0 0,0-1 0,0 1 0,0 0 0,-1 0 1,1 0-1,0 0 0,0 0 0,0 0 0,0-1 0,0 1 0,0 0 1,0 0-1,-1 0 0,1 0 0,0-1 0,0 1 0,0 0 0,0 0 1,0 0-1,0-1 0,0 1 0,0 0 0,0 0 0,0 0 0,0-1 1,0 1-1,0 0 0,0 0-54,-8 26 1883,0 2 0,-1 12-1883,-2 12 666,-6 11-4,5-20-264,1 1 0,3 1 0,0 8-398,4-8 58,2 0 0,2 0 1,2 0-1,2 0 0,4 8-58,-4-30-22,2 0 0,0-1 0,2 0 0,0 0 0,2 1 22,-3-9-35,1 0 0,1 0 0,0-1 0,0 0 0,1 0 0,1-1 0,8 7 35,20 13-1446,-3-4 374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2.8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9 166 7808,'0'-1'206,"-1"-1"195,1 1 0,-1-1-1,1 1 1,-1 0 0,0-1-1,0 1 1,0 0 0,0-1-1,0 1 1,0 0-401,2 21 3984,-1 23-2800,11 36 870,8 23-2054,-14-76 180,-1-3-112,1-1 0,2 0-1,0-1 1,5 10-68,-9-24 5,1 0 1,0 0-1,0 0 1,0 0-1,1-1 0,0 1 1,0-1-1,1-1 1,0 1-1,0-1 1,0 0-1,1 0 1,-1-1-1,2 1-5,-5-3 12,-1-1 1,1 0-1,0 0 1,-1 0-1,1 0 1,0 0-1,0 0 0,0-1 1,-1 0-1,1 1 1,0-1-1,0 0 0,0 0 1,0-1-1,0 1 1,0 0-1,-1-1 0,1 0 1,0 0-1,0 0 1,-1 0-1,1 0-12,1-2 7,0 1 0,0-1 0,0 0 0,-1 0 0,1-1-1,-1 1 1,0-1 0,0 1 0,0-1 0,-1 0 0,1 0 0,-1-1 0,1-2-7,8-18 63,-2 0 1,0 0-1,-2-1 1,-1 0-1,1-14-63,11-138-201,-13 110 85,8-77 78,-12 125 60,-1 20 41,0 2 28,9 190 1103,0-61-932,-3-53-891,10 43 629,-8-81-459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3.6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1 117 5824,'1'-2'658,"-1"1"0,1-1 0,0 0 0,-1 0 0,1 0 0,-1 0 0,1 0 0,-1 0 0,0 0 0,0 0-658,0 1 300,0-1 1,1 1-1,-1 0 0,0 0 1,0-1-1,0 1 1,1 0-1,-1 0 0,1 0 1,-1-1-1,1 1 1,0 0-1,-1 0 0,1 0 1,0 0-1,0 0-300,8-9 597,1 0-1,1 1 1,-1 1 0,1 0-1,1 0 1,9-4-597,-17 10-9,-1 1 0,1-1 0,-1 1 0,1 0-1,0 0 1,-1 0 0,1 0 0,0 1 0,0 0 0,-1-1 0,1 1-1,0 1 1,0-1 0,-1 0 0,1 1 0,0 0 0,0 0 0,-1 0-1,1 0 1,-1 1 0,1-1 0,-1 1 0,0 0 0,0 0 0,1 0-1,-1 0 1,1 3 9,-2-4 4,0 1 0,-1-1-1,1 1 1,-1 0-1,1-1 1,-1 1 0,0 0-1,1 0 1,-1 0-1,0 0 1,-1 0-1,1 0 1,0 0 0,0 1-1,-1-1 1,0 0-1,1 0 1,-1 0 0,0 1-1,0-1 1,0 0-1,0 0 1,0 1 0,-1-1-1,1 0 1,-1 0-1,0 0 1,1 1 0,-1-1-1,0 0 1,0 0-1,0 0 1,0 0-1,-2 1-2,-4 7 81,-1 0 0,0 0 0,-1-1 0,0 0 1,-8 6-83,6-5 32,3-2 55,8-8-87,0 0 0,0 0 0,0 0 0,0 0 0,0 0 1,0 0-1,0 0 0,0 0 0,0 0 0,0 0 0,0 0 0,0 0 0,0 0 0,0 0 0,0 0 0,0 1 0,0-1 0,0 0 0,0 0 1,0 0-1,0 0 0,0 0 0,0 0 0,0 0 0,0 0 0,0 0 0,0 0 0,0 0 0,0 0 0,0 0 0,0 0 0,0 0 1,0 1-1,0-1 0,0 0 0,0 0 0,0 0 0,0 0 0,0 0 0,0 0 0,0 0 0,0 0 0,0 0 0,0 0 0,0 0 1,0 0-1,1 0 0,-1 0 0,0 0 0,0 0 0,0 0 0,0 0 0,0 0 0,0 0 0,0 0 0,0 0 0,0 0 0,0 0 1,0 0-1,17-4-88,-1-1 94,-8 4-10,0 1 0,0-1 0,0 1 0,0 1 0,1-1 0,-1 2 0,0-1 0,0 1 0,0 0 0,-1 0 0,1 1 0,0 0 0,-1 1 0,0 0 0,0 0 0,4 3 4,-6-4 9,-1 0 1,1 1-1,-1-1 1,0 1-1,-1 0 0,1 0 1,-1 0-1,1 0 1,-1 1-1,-1-1 0,1 1 1,-1 0-1,1 0 1,-1 0-1,-1 0 0,1 0 1,-1 0-1,0 0 1,0 1-1,0-1 0,-1 0 1,0 1-1,0-1 1,0 1-1,-1 2-9,-1-1 30,0-1 0,0 1-1,-1 0 1,0 0 0,0-1 0,-1 0-1,0 0 1,0 0 0,0 0 0,-1 0-1,0-1 1,0 0 0,-4 4-30,-2 0-61,-1 1 0,0-1 0,-1-1 0,1 0 0,-2-1 0,-2 1 61,4-3-283,-1 0 0,0-1 0,1 0-1,-3-1 284,8-2-677,1 0-1,0 0 0,-1-1 1,1 1-1,0-2 0,-1 1 1,1-1-1,0 0 1,-3-1 677,-10-2-2560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3.9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38 10816,'15'-24'3477,"-15"24"-3416,0-1 1,0 1-1,1 0 0,-1-1 1,0 1-1,0 0 0,1-1 1,-1 1-1,0 0 0,0 0 1,1-1-1,-1 1 0,0 0 1,1 0-1,-1-1 0,0 1 1,1 0-1,-1 0 0,0 0 1,1 0-1,-1-1 0,1 1-61,3-1 36,-1 0 256,0 0 0,0 0 0,0 0 0,1 0 0,-1 1 0,0-1 0,0 1 0,1 0 0,-1 0 0,0 0 0,4 1-292,10 3 198,1 1 0,-1 1 0,0 0-1,-1 1 1,1 1 0,-1 1 0,-1 0 0,0 1-1,0 1 1,-1 0 0,8 9-198,9 10 255,-1 1-1,-3 2 1,0 1 0,7 15-255,-18-25 103,-1 0-1,-1 1 1,-1 1 0,1 6-103,-7-13 53,0 1-1,-2 0 0,0 1 0,-1-1 1,-1 1-1,-1 7-52,-2-3 2,0 0 0,-2 0 0,-1 0 0,-1 0 0,-1 0 0,-1-1 0,-1 0 0,-10 21-2,3-15-461,-1 0-1,-1-1 1,-1-1 0,-4 3 461,-24 34-1078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21.94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36 8640,'5'-4'3200,"-5"4"-2496,4-5-192,1 3 704,-2 4-768,6-2 544,-1 0-576,6-2 127,4 2-319,8-5 0,1 5-128,13-7 0,3 2-32,11-2-192,-5 7 64,-2 0-3135,-2 7 1759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7.4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5 110 7040,'-1'-3'460,"-2"-8"2907,3 11-3326,0 0-1,0 0 1,1 0-1,-1-1 1,0 1-1,0 0 1,0 0-1,0 0 1,1 0-1,-1-1 1,0 1-1,0 0 0,0 0 1,1 0-1,-1 0 1,0 0-1,0 0 1,1 0-1,-1 0 1,0 0-1,0 0 1,1 0-1,-1 0 1,0 0-1,0 0 0,1 0 1,-1 0-1,0 0 1,0 0-1,1 0 1,-1 0-1,0 0 1,0 0-1,1 0 1,-1 0-1,0 0 1,0 1-1,0-1-40,6 1 115,0-1 1,-1 1-1,1-1 1,0-1-1,-1 1 1,1-1-1,4-1-115,13-1 136,47-4-85,-1-4-1,16-6-50,121-32 464,-174 44-426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7.7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78 6464,'-18'-7'2400,"18"7"-1856,0 0-160,4-5 1472,5 2-1088,9-6 256,4 6-608,10-8 96,3 6-288,4-2-128,1 7-64,4-8-192,-4 8 96,3-9 160,-3 6-32,1-4-384,-1 7 192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8.0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222 0 6656,'-14'0'2464,"14"0"-1920,-13 24-160,0-5 864,8 5-768,-8 26 352,4 5-480,-9 24 224,11-5-320,-11 5 64,4-5-192,-3 7-64,3 3-32,-8 2 160,9-12-96,-5 0-32,5-7-32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8.4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374 118 7040,'4'-3'729,"-2"2"-481,0 0 0,-1-1-1,1 1 1,-1 0 0,1-1 0,-1 1 0,1-1 0,-1 1 0,0-1 0,0 0 0,1 1 0,-1-1 0,0 0 0,-1 0 0,1 0 0,0 0 0,0-1-248,-1 2 133,-1-1 1,1 0 0,0 1 0,0-1 0,-1 1 0,1-1 0,-1 1 0,0 0-1,1-1 1,-1 1 0,0 0 0,0-1 0,0 1 0,0 0 0,0 0-1,0-1-133,-22-16 536,14 12-381,0 0 0,0 1 0,-1 1 0,0 0 0,0 0 0,0 1 0,0 0 0,-1 1 0,1 0 0,-1 0 0,1 1 0,-1 1 0,0 0 1,-10 1-156,13 0 37,0 0 0,0 0 0,0 1 0,0 0 0,0 1 0,1-1 0,-1 1 0,1 1 0,-1 0 0,1 0 0,0 0 0,0 1 0,1 0 0,0 0 0,0 0 1,0 1-1,0 0 0,1 0 0,0 1 0,-1 1-37,-2 7 49,0 1-1,1 0 1,1 0 0,0 0-1,2 1 1,-1 0 0,2 0 0,0 3-49,-2 26 149,1 0 0,3 22-149,4-12 135,3 1 0,2-1 0,11 39-135,10 72-197,-24-131-65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8.7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63 8480,'5'-27'3136,"-5"27"-2432,16-9-224,-7 2 1088,4 7-960,5-8-160,9 8-288,8-9-160,1 6 32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9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 15 8800,'-4'-2'355,"0"0"0,0 0 1,-1 0-1,1 1 0,-1-1 1,1 1-1,-1 0 0,1 1 1,-1-1-1,1 1 0,-1 0 1,0 0-1,1 0 0,-1 1 1,1 0-1,-4 0-355,1 2 167,0 0 1,-1 1-1,1 0 0,0 0 1,1 1-1,-1-1 1,1 1-1,0 1 0,0-1 1,0 1-1,1 0 1,0 1-1,-4 6-167,-3 6 184,0 2 0,2 0 0,0 0 0,0 3-184,-3 10 146,2 1 0,0 0 0,3 1 1,1 0-1,0 16-146,4-28 41,2 0 0,1 0 1,1 0-1,1-1 0,1 1 1,1 0-1,1-1 0,7 19-41,-9-33-10,0-1 1,1 0-1,0-1 1,1 1-1,-1-1 0,1 0 1,1 0-1,-1 0 0,1-1 1,1 0-1,-1 0 0,1 0 1,0-1-1,0 0 1,1 0 9,-1-1-572,0 0 1,0-1 0,1 0 0,0 0 0,0 0 0,0-1 0,0-1 0,0 1-1,0-1 1,2 0 571,22-1-2554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9.6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34 9376,'-11'-13'3034,"11"12"-2968,-1 1 0,1 0 0,0 0 0,0 0 0,-1-1 0,1 1 0,0 0 0,0 0 1,-1-1-1,1 1 0,0 0 0,0-1 0,0 1 0,0 0 0,-1-1 0,1 1 0,0 0 0,0-1 0,0 1 0,0 0 0,0-1 0,0 1 0,0 0 0,0-1 0,0 1 0,0 0 0,0-1 0,0 1 0,0 0 0,0-1 0,0 1 0,1-1 0,-1 1 0,0 0 0,0 0 0,0-1 0,0 1 0,1 0 0,-1-1 0,0 1 0,0 0 0,0 0 0,1-1 0,-1 1 0,0 0 0,1 0 0,-1 0 1,0-1-1,1 1-66,15-3 710,-12 2-736,12 0 59,0 1-1,1 0 0,-1 1 1,0 0-1,9 4-32,-1-2 18,0-1 0,5 0-19,-15-2-54,-8-1 56,-1 1 0,0 0 1,1 0-1,-1 0 0,0 1 1,1 0-1,-1 0 0,0 0 1,0 1-1,3 1-1,-7-2-3,0-1 1,0 1 0,0 0-1,0 0 1,0 0 0,-1 0-1,1 0 1,0 0 0,0 0-1,-1 0 1,1 0 0,-1 0-1,1 1 1,-1-1 0,1 0-1,-1 0 1,0 1 0,0-1-1,1 0 1,-1 0 0,0 1-1,0-1 1,0 0 0,0 0-1,-1 1 1,1-1 0,0 0-1,-1 1 3,0 4 15,-1 0-1,1 1 0,-2-1 0,1 0 0,-1 2-14,-36 62 199,11-22-3,0 0 232,19-34-244,0 1-1,1-1 1,0 1 0,2 1 0,0 0-1,-1 3-183,6-17 20,1-1 0,0 0 0,-1 0 0,1 1-1,0-1 1,-1 0 0,1 1 0,0-1-1,0 0 1,0 1 0,0-1 0,1 0-1,-1 1 1,0-1 0,0 0 0,1 0 0,-1 1-1,1-1 1,-1 0 0,1 0 0,0 0-1,-1 1 1,1-1 0,0 0 0,0 0-1,0 0 1,0 0 0,-1-1 0,2 1 0,-1 0-1,0 0 1,0 0 0,0-1 0,0 1-1,0-1 1,0 1 0,1-1 0,-1 1 0,0-1-1,1 0 1,0 1-20,15 1 17,0-1 0,1-1 0,-1 0 0,1-1 0,-1-1-1,14-4-16,9 1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19.9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24 9792,'15'-20'3173,"-15"20"-3147,0 0 1,0 0-1,0-1 0,0 1 1,0 0-1,0 0 0,1 0 1,-1-1-1,0 1 0,0 0 1,0 0-1,0 0 0,1 0 0,-1 0 1,0-1-1,0 1 0,1 0 1,-1 0-1,0 0 0,0 0 1,0 0-1,1 0 0,-1 0 1,0 0-1,0 0 0,1 0 1,-1 0-1,0 0 0,0 0 1,1 0-1,-1 0 0,0 0 1,0 0-1,0 0 0,1 0 1,-1 0-1,0 0 0,0 1 1,1-1-1,-1 0 0,0 0 1,0 0-1,0 0 0,0 0 1,1 1-1,-1-1 0,0 0-26,13 6 324,0 1 0,-1 0-1,0 1 1,0 0 0,0 1-1,-1 0 1,-1 1 0,1 0-1,-2 1 1,1 0 0,-2 0-1,1 1 1,5 12-324,-1 2 28,-2 0 0,-1 1 0,-1 0 0,-2 0-1,0 1 1,-2 0 0,-1 0 0,-1 0 0,-2 1-28,1-11 4,-1 1 0,-2-1 1,0 1-1,0-1 1,-2 1-1,0-1 0,-1 0 1,-1 0-1,-1 0 0,-1-1 1,-6 13-5,-4 0-481,-1 0 0,-2-1 0,-15 17 481,-18 16-4296,-4 0 4296,-32 29-2698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3:48.4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36 5312,'2'-1'1084,"4"-4"7333,5 3-8265,2 0 65,1 0 0,9 1-217,22-2 41,30-7 95,0 4 0,70 3-136,-189 10-38,2 1 280,-1-3 0,-1-1-1,-40-2-241,-24-2-943,82 0 207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4:39.8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68 3136,'-3'-1'161,"1"0"0,0 0 0,0 1-1,0-1 1,-1 1 0,1 0 0,0 0 0,-1-1 0,1 2 0,0-1 0,0 0 0,-1 0 0,1 1-161,-1-1 329,0 0 1,1 1 0,-1-1 0,0-1-1,0 1 1,0 0 0,-2-1-330,-6-1 924,-6-2 532,17 4-1406,-1 0-1,1-1 1,-1 1 0,1-1-1,-1 1 1,1 0-1,-1-1 1,1 1 0,-1-1-1,1 0 1,0 1 0,-1-1-1,1 1 1,0-1 0,0 0-1,-1 1 1,1-1-1,0 0 1,0 1 0,0-1-1,0 0 1,0 1 0,0-1-1,0 0 1,0 0-50,4-29 3141,-4 29-3120,0 1 0,0-1 0,0 1 0,0-1 0,0 1 0,0-1 0,0 1 0,0 0 0,0-1 0,1 1 0,-1-1-1,0 1 1,0-1 0,0 1 0,1 0 0,-1-1 0,0 1 0,0-1 0,1 1 0,-1 0 0,0-1 0,1 1 0,-1 0 0,0 0 0,1-1 0,-1 1-1,0 0 1,1 0 0,-1-1 0,1 1 0,-1 0 0,1 0 0,-1 0 0,0 0 0,1 0 0,-1 0 0,1 0 0,-1 0 0,1 0 0,-1 0 0,1 0-1,-1 0 1,1 0 0,-1 0-21,1 0 31,1 0 0,-1 1-1,0-1 1,0 1-1,0-1 1,0 0 0,0 1-1,0 0 1,0-1-1,0 1 1,0-1 0,0 1-1,-1 0 1,1 0-1,0 0 1,0-1 0,-1 1-1,1 1-30,3 6 61,-1 0 0,-1 0 1,1 1-1,-1-1 0,-1 1 0,1 0 0,-1 0 0,-1-1 1,0 1-1,0 0 0,-1 3-61,1 36 127,12 80 67,3 60 39,-15 435 129,1-327-534,2-114 136,1 1 74,1-29 26,4 8-169,-1-3 290,-12 117 652,0-178-704,-8 37-133,-2 23 251,12-127-250,-6 173-23,3 82 43,5-260-32,2 185 33,10 19-22,-8-179 4,19 238-24,-20-237 97,2 69-16,4 183 537,-9-273-581,-3 134 8,0-62-99,1-9 218,1 22 29,2-66 22,-5 39-195,1-42 183,2 0 1,3 0-184,-1 20 65,-6 106-1,-1-126-156,3-24 100,0 1 1,2 2-9,-8 103-32,5-30 219,4-99-229,0 0 1,0 0 0,0 0 0,0 1-1,0-1 1,0 0 0,0 0 0,0 0-1,0 0 1,0 1 0,0-1-1,0 0 1,1 0 0,-1 0 0,0 0-1,0 0 1,0 1 0,0-1 0,0 0-1,0 0 1,1 0 0,-1 0-1,0 0 1,0 0 0,0 0 0,0 0-1,1 1 1,-1-1 0,0 0-1,0 0 1,0 0 0,0 0 0,1 0-1,-1 0 1,0 0 0,0 0 0,0 0-1,0 0 1,1 0 0,-1 0-1,0 0 1,0 0 0,0-1 0,1 1-1,-1 0 1,0 0 0,0 0 0,0 0-1,0 0 1,0 0 0,1 0-1,-1 0 1,0-1 0,0 1 0,0 0-1,0 0 1,0 0 0,0 0 0,0 0-1,1-1 1,-1 1 0,0 0-1,0 0 1,0 0 0,0 0 0,0-1-1,0 1 1,0 0 0,0 0 41,1-3-834,-1 1 0,0 0 0,1-1 0,-1 1 0,0-1 0,0 1 0,0-1 0,0 1 0,-1 0 0,1-1 0,-1 1 0,0-1 834,-7-17-3048,1 12 2038,0 0 1,0 1-1,-5-5 1010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25.8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8 274 7136,'-1'-2'307,"0"0"0,0-1 1,0 1-1,0 0 0,1-1 0,-1 1 1,1 0-1,-1-1 0,1 1 1,0-1-1,0 1 0,0 0 0,0-1 1,0 1-1,1-1 0,-1 1 0,1 0 1,-1-1-1,1 1 0,0 0 1,0-1-1,0 1 0,0 0 0,1 0 1,-1 0-1,1-1-307,7-8 318,0 1 1,1 0-1,0 1 1,1 0-1,-1 1 1,4-2-319,-9 7 7,0 0 0,1-1 1,-1 2-1,1-1 1,-1 1-1,1-1 0,0 2 1,0-1-1,0 1 0,0 0 1,0 0-1,0 0 0,1 1 1,-1 0-1,1 0-7,-5 1-16,1-1 1,0 1-1,0 0 1,-1 0-1,1 0 0,-1 0 1,1 0-1,-1 1 0,1-1 1,-1 1-1,0-1 0,1 1 1,-1 0-1,0 0 1,0 0-1,0 1 16,1 1-14,0 0-1,0 1 1,0-1 0,-1 1 0,0 0-1,0 0 1,0 0 0,0 3 14,2 8 20,-1 0 1,-1 0 0,0 0-1,-2 1 1,1 2-21,-2 11 21,-1 0 0,-2 0 1,0-1-1,-2 1 0,-2-1 1,-4 12-22,-21 52 213,28-77 201,6-13-188,3-11-71,26-52-17,-9 18-4,2-10-134,0-9 70,30-67-34,-37 94-110,23-50-161,7-27 235,-45 107-9,0 2 7,-1 1-1,1-1 1,0 0-1,-1 1 1,1-1 0,-1 0-1,0 0 1,0 0-1,1 1 1,-1-1 0,0 0-1,-1 0 1,1 0-1,0-1 3,0 3 0,-1-1 0,1 1 0,0 0 0,0 0 0,0-1 0,-1 1 0,1 0 0,0 0 0,0-1 0,-1 1 0,1 0 0,0 0 0,-1 0 0,1 0 0,0-1 0,-1 1 0,1 0 0,0 0 0,0 0 0,-1 0 0,1 0 0,0 0 0,-1 0 0,1 0 0,-1 0 0,1 0 0,0 0 0,-1 0 0,1 0 0,0 0 0,0 0 0,-1 0 0,1 1 0,0-1 0,-1 0 0,1 0 0,0 0 0,-1 0 0,1 1 0,0-1 0,0 0 0,-17 10 0,11-6 15,0 1 0,1 0-1,0 0 1,0 1-1,1 0 1,-1 0 0,1 0-1,0 0 1,1 0-1,-2 5-14,-2 2 80,2 1-1,0 0 1,0 1-1,-1 11-79,3-11 56,1 0-1,0 0 0,2 0 0,0 0 1,0 1-1,1-1 0,1 0 0,1 0 1,0-1-1,4 13-55,-4-18 6,0-1-1,1 0 1,0 0 0,0 0 0,1 0-1,0-1 1,0 0 0,1 0-1,-1 0 1,1-1 0,1 0 0,0 0-1,-1 0 1,2-1 0,-1 0 0,1 0-1,-1-1 1,1 0 0,2 0-6,24 7 26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5:55.1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1368 6144,'1'-3'420,"-1"1"0,1-1 0,0 0 0,1 0 0,-1 0 1,0 1-1,1-1 0,0 1 0,-1-1 0,1 1 0,2-2-420,-2 2 76,0 1 0,1-1 0,-1 1 1,1 0-1,-1 0 0,1 0 0,0 0 0,0 0 0,-1 0 0,1 1 0,0-1 0,0 1 0,0 0-76,34-3 154,-18 2-36,-1-1 0,4-1-118,44-9 200,-1 3 0,2 3 0,-1 3 0,17 3-200,-22 1 176,0-2 0,43-7-176,170-21 303,48-6-158,-27 8-125,-150 16-51,-144 10 31,459-25 21,189 21-63,-376-3 101,80 1-49,22 0 87,-247 2-29,-30 3-62,-25 2-6,34-7 0,311-31-107,-166 8 292,-207 24-226,293-44 25,-107 15 53,-138 23 59,272-39-122,-274 34 164,11-6-138,-55 13 231,1 3 0,24-1-231,-15 2 8,171-29-189,-119 16 122,1 4 0,48 3 59,-118 11-73,5 1 115,0-3 0,17-3-42,89-12 74,4 6-74,117-12-96,180-15 523,-249 24-357,17-1 143,149-12-139,-41 1 66,-178 18-194,-15-6 62,1-6-8,-19 2 34,456-87 9,-365 58-14,145-27-31,-98 29-13,131-19-40,-142 31 178,72-7-150,-87 21 169,237-13-278,-248 24-1214,-173 8 460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5:56.8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16 4800,'5'-5'895,"-4"4"-630,-1 0-1,1 1 1,0-1-1,-1 0 1,1 0-1,0 1 0,0-1 1,0 0-1,-1 1 1,1-1-1,0 1 1,0-1-1,0 1 0,0-1 1,0 1-1,0 0 1,0-1-1,0 1 1,1 0-265,-2 17 480,1-5-373,0 1 0,1-1 1,1 0-1,3 10-107,3 15 445,-4-9-282,1 7 118,2-1 1,3 2-282,1 13 84,-1 1 0,-3-1 0,0 18-84,1 5 41,3 26-110,-4 1-1,-5 27 70,0 33 170,-3 103-132,-10-156 47,4-52-234,1 37 149,7-63 0,0 1-1,3-1 0,0 1 0,1-1 0,2-1 1,1 1-1,3 2 1,-2 2-9,-2 1-1,-1 0 1,-1 0 0,-2 7 9,9 44 0,12 41 10,-20-99 17,-2 1 0,-1-1 0,-1 1-1,-2 18-26,1-7 11,9 229-33,-9-247 82,1 1-1,1-1 1,1 1-1,1-1 1,1 0 0,6 17-60,-10-34-204,0 0 1,1 0 0,-1 0 0,-1 0 0,1 0-1,0 0 1,-1 0 0,1 0 0,-1 0 0,0 0-1,0 0 1,0 0 0,-1 1 0,1-1 0,-1 0-1,0 0 1,1 0 0,-1 0 0,-1-1 0,1 3 203,-8 17-4944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15.0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0 147 4576,'0'0'364,"0"-1"0,0 1 1,1-1-1,-1 1 0,0-1 0,0 1 1,0-1-1,0 1 0,1-1 0,-1 1 1,0-1-1,0 1 0,1-1 0,-1 1 1,0-1-1,1 1 0,-1 0 0,1-1 1,-1 1-365,12-7 2095,18-1-2764,-23 7 1426,14-5-447,-1 0 0,8-5-310,18-6 190,16-3-115,-16 3-32,1 3-1,0 2 1,33-4-43,-72 15-7,0 0 0,0 1 0,0 0 0,0 0 0,0 0 0,0 1 0,0 1 0,4 0 7,-10-1 0,1 0 1,-1 0-1,1 0 0,-1 0 1,0 1-1,1-1 0,-1 1 0,0-1 1,0 1-1,0 0 0,0-1 1,0 1-1,-1 0 0,1 0 0,-1 1 1,1-1-1,-1 0 0,0 0 1,1 1-1,-1-1 0,0 1 0,-1-1 1,1 1-1,0-1 0,-1 1 1,0 0-1,1 0 0,-1 3-5,0 1 1,-1 0 0,1-1-1,-2 1 1,1 0-1,0-1 1,-1 1 0,-1-1-1,1 0 1,-1 0 0,0 0-1,0 0 1,0 0-1,-1 0 1,0-1 0,-1 0 4,-10 15 32,-2-1 0,0-1 1,-15 12-33,8-10-30,-1-1 1,0-2 0,-4 2 29,-83 44 295,83-48-76,24-12-151,3-2 2,0 1-1,0-1 1,-1 0-1,1 0 0,0 0 1,-1 0-1,1-1 1,-1 1-1,1-1 1,-1 1-1,1-1 1,-1 0-70,3 0 4,0 0 1,0 0 0,0 0 0,0 0 0,0 0 0,0 0 0,0 0-1,0 0 1,0-1 0,0 1 0,0 0 0,0 0 0,0 0 0,0 0-1,0 0 1,0 0 0,0 0 0,0 0 0,0 0 0,0 0 0,0 0-1,0-1 1,0 1 0,0 0 0,0 0 0,0 0 0,0 0 0,0 0-1,0 0 1,0 0 0,0 0 0,0 0 0,-1 0 0,1 0 0,0 0-1,0 0 1,0 0 0,0 0 0,0 0 0,0 0 0,0 0 0,0 0 0,0 0-1,0 0 1,0 0 0,-1 0 0,1 0 0,0 0 0,0 0 0,0 0-1,0 0 1,0 0 0,0 0 0,0 0 0,0 0 0,0 0-5,7-3 80,23 2 92,1-2 1,2-1-173,45-5-42,-21 4 147,-1-3 0,4-4-105,47-6-210,-85 13-559,-15 4 417,0-1 0,0 1-1,0 0 1,7 1 352,-12 0-709,0 0-1,0 0 0,1 1 1,-1-1-1,0 1 1,0 0-1,0-1 0,0 1 1,0 0-1,2 1 710,10 9-4437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15.6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5 103 7296,'-4'-12'3886,"4"10"-2523,-1 3-335,24-1 791,15-5-1297,-16 2-337,-1-1 0,1 0 0,16-7-185,5-5-370,44-14 560,-28 14-3621,-50 16 1837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15.9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44 7808,'2'-2'484,"-1"0"0,1 0 1,0 0-1,0 0 0,0 1 1,1-1-1,-1 1 0,0-1 1,0 1-1,1 0 0,-1-1 1,1 1-1,1 0-484,36-10 1122,-2 6-1016,1 2 0,0 1 0,22 2-106,-24 0-270,-33 0 198,-3 0-195,0 0 1,1 0-1,-1 0 0,1 0 0,-1 0 0,0 0 0,1 0 1,-1 1-1,0-1 0,1 0 0,-1 1 0,0-1 0,0 1 1,1 0-1,-1-1 0,0 1 267,4 6-2453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17.1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338 51 6560,'1'-1'192,"-1"-1"0,1 1 0,-1 0 0,0 0 1,0 0-1,1 0 0,-1-1 0,0 1 0,0 0 0,0 0 0,0-1 1,0 1-1,-1 0 0,1 0 0,0 0 0,0 0 0,-1-1 0,1 1 1,-1 0-1,1 0 0,-1 0 0,0 0 0,1 0 0,-1 0 0,0 0 1,0 0-1,1 0 0,-1 1 0,0-1 0,0 0 0,0 0 0,0 1 1,0-1-1,0 0 0,0 1-192,-3-2 90,1 0 0,0 0 0,0 1 0,-1-1 1,1 1-1,-1 0 0,1 0 0,-1 1 0,1-1 0,-5 0-90,-6 2 129,0 1-1,0 1 1,0 0-1,0 0 1,1 2-1,-1 0 1,1 0-1,0 1 1,0 1 0,-10 7-129,11-7 111,1 0 1,-1 1 0,1 1-1,1 0 1,0 0 0,0 1-1,1 0 1,0 1-112,5-6 55,1-1-1,0 1 1,0 0-1,0 1 1,1-1-1,0 0 1,0 1 0,0-1-1,1 1 1,-1 0-1,1-1 1,1 1 0,-1 0-1,1 0 1,0 0-1,0 0 1,1-1 0,-1 1-1,3 5-54,3 17 17,-4-17 21,0 0-1,1-1 0,0 1 0,1-1 0,0 0 0,2 2-37,-4-9 26,0 0 1,1 0-1,0 0 0,-1 0 0,1 0 0,0-1 1,0 1-1,0-1 0,1 0 0,-1 0 0,0 0 1,4 1-27,-1 0 9,0-1 0,0 0 0,0 0 0,1 0 0,-1-1 1,1 0-1,1 0-9,35 0 9,0-2 0,-1-2-1,10-3-8,-36 4-21,7-1 75,0 0 0,5-3-54,-23 5 35,0-1 1,0 1 0,0-1 0,0 0 0,0-1-1,0 1 1,0-1 0,-1 0 0,1 0 0,-1 0-1,4-4-35,-3 0 25,0-1-1,0 0 0,-1-1 1,0 1-1,-1-1 0,1 1 1,-2-1-1,1 0 0,0-6-24,-1 7 82,-1 1 0,0-1 1,-1 1-1,0-1 0,0 1 0,0-1 0,-1 1 1,0-1-1,-1 1 0,-1-6-82,1 8 33,0 0-1,0 0 1,0 0-1,-1 1 1,0-1 0,1 1-1,-2-1 1,1 1 0,0 0-1,-1 1 1,0-1 0,0 0-1,0 1 1,0 0-1,0 0 1,-2 0-33,-5-2-203,0 0 0,0 2-1,0-1 1,0 1 0,-1 1 0,1 0-1,-1 1 1,0 0 0,-6 0 203,-27 4-854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19.4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16 6144,'4'-16'3306,"11"47"611,-8-18-3535,4 5-304,0 0 1,1-1-1,1 0 1,0-1-1,1-1 1,1 0-1,3 2-78,154 140 219,-138-125-784,21 29 565,-38-44-384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19.81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412 26 4896,'0'-16'1584,"0"16"-1518,0-1 0,-1 1 0,1 0 1,0-1-1,0 1 0,0-1 0,0 1 0,0 0 0,0-1 1,-1 1-1,1 0 0,0-1 0,0 1 0,0 0 0,-1-1 1,1 1-1,0 0 0,-1-1 0,1 1 0,0 0 0,-1 0 1,1-1-1,0 1 0,-1 0 0,1 0 0,0 0 1,-1 0-1,1-1 0,0 1 0,-1 0 0,1 0 0,-1 0 1,1 0-1,0 0 0,-1 0 0,1 0 0,-1 0 0,1 0 1,-1 0-1,1 0 0,0 0 0,-1 0 0,1 1 0,0-1 1,-1 0-1,1 0 0,-1 0 0,1 1 0,0-1-66,-18 17 666,1 1 0,0 1-1,2 1 1,0 0-1,-10 21-665,-1-2 283,-11 17-6,-3-3 1,-24 24-278,35-45-59,-44 50-192,53-51 145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20.2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17 7296,'0'0'186,"0"0"0,0-1 0,0 1 0,0-1 1,0 1-1,0 0 0,0-1 0,0 1 0,0 0 0,0-1 0,0 1 1,0-1-1,0 1 0,0 0 0,1-1 0,-1 1 0,0 0 0,0-1 1,0 1-1,1 0 0,-1-1 0,0 1 0,0 0 0,1 0 1,-1-1-1,0 1 0,0 0 0,1 0 0,-1-1 0,1 1-186,11 2 1788,-3 1-1443,12 2-240,1-2 0,-1 0 0,0-1-1,1-2 1,-1 0 0,1-1-105,18-3 93,17-6-93,-17 2-2738,-23 7 1133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20.6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43 7456,'-5'-12'2784,"5"12"-2176,0 5-160,0-5 1536,9 0-1184,-2 0 32,7 0-512,4-5-160,4 5-96,9-4 32,0 4-64,8-8-32,5 4 32,5-6-128,-4 5 64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26.2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5 137 7712,'-4'-14'2880,"4"14"-2240,4-8-192,-4-1 1664,9 9-1248,0-7 288,9-1-704,4-8-129,0 9-191,12-10-96,2 10 0,9-5-128,-5 5 64,3-5-607,-3 7 351,-5-2-2784,-4 7 1696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21.1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39 44 6240,'-8'-17'2005,"8"17"-1928,-1-1 0,1 0-1,-1 0 1,1 1 0,-1-1 0,1 0 0,-1 1-1,0-1 1,1 1 0,-1-1 0,0 1 0,1-1-1,-1 1 1,0-1 0,0 1 0,1 0 0,-1-1-1,0 1 1,0 0 0,0 0 0,0-1-77,0 1 231,0 0 0,0 0 0,1 0 0,-1-1 0,0 1 0,1 0 0,-1-1 0,0 1 1,1 0-1,-1-1 0,0 1 0,1-1 0,-1 1 0,1-1 0,-1 1 0,1-1 0,-1 0-231,0 1 67,1 0 0,0-1 0,0 1 0,-1 0 0,1-1 0,0 1 0,0 0-1,0-1 1,-1 1 0,1-1 0,0 1 0,0 0 0,0-1 0,0 1 0,0-1 0,0 1 0,0 0 0,0-1-1,0 1 1,0-1 0,0 1 0,0 0 0,0-1-67,7 3 792,15 14-376,145 119-1339,-153-123 385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21.5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251 33 5824,'0'-20'1866,"3"8"-296,-3 12-1534,0 0 1,0 0-1,0 0 0,0 0 0,0 0 0,0 0 1,0 0-1,0 0 0,0 0 0,0 0 0,0 0 1,0 0-1,0 0 0,0 0 0,0 0 0,0 0 1,0 0-1,0 0 0,0 0 0,1 0 0,-1 0 1,0 0-1,0 0 0,0 0 0,0 0 1,0 0-1,0 0 0,0 0 0,0 0 0,0 0 1,0 0-1,0 0 0,0 0 0,0 0 0,0 0 1,0 0-1,0 0 0,0 0 0,0 0 0,1 0 1,-1 0-1,0 0 0,0 0 0,0 0 0,0 0 1,0 0-1,0 0 0,0 0 0,0 0-36,9 11 1552,-7-5-1371,0 0 0,0 0 1,-1 0-1,1 0 0,-1 0 0,-1 0 0,1 0 0,-1 1 0,0-1 0,0 0 0,-1 0 0,0 0 1,0 0-1,-2 5-181,-3 10 198,-2 0 1,0 0 0,-7 9-199,-1 5 111,-115 241 385,60-133-3957,57-108 1573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3.28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1 108 5888,'0'-1'202,"0"1"1,0-1-1,1 0 1,-1 1-1,1-1 0,-1 1 1,0-1-1,1 1 1,-1-1-1,1 1 1,-1-1-1,1 1 0,-1-1 1,1 1-1,0-1 1,-1 1-1,1 0 1,0-1-1,-1 1 0,1 0 1,0 0-203,19-8 1197,-11 4-992,49-19 558,43-10-763,-62 22 58,1 3 1,4 0-59,-39 7 3,0 0 1,0 1-1,1-1 0,-1 1 1,0 1-1,0-1 0,0 1 1,1 0-1,-1 0 0,0 0 1,0 1-1,0-1 0,-1 1 1,1 1-1,0-1 0,3 3-3,-8-5 0,1 1 0,0-1-1,-1 1 1,1-1 0,0 1-1,-1 0 1,1-1-1,-1 1 1,1 0 0,-1 0-1,1-1 1,-1 1 0,0 0-1,1 0 1,-1 0 0,0-1-1,1 1 1,-1 0 0,0 0-1,0 0 1,0 0 0,0 0-1,0 0 1,0-1-1,0 1 1,0 0 0,-1 0-1,1 0 1,0 0 0,0 0-1,-1-1 1,1 1 0,0 0-1,-1 0 1,1 0 0,-1-1-1,1 1 1,-1 0-1,1-1 1,-1 1 0,0 0-1,0-1 1,-4 6 16,0 0-1,-1 0 0,0-1 1,-4 3-16,5-5-4,-28 24 45,-30 23-125,-8 2 84,56-42 28,-5 3 66,0 1 0,2 0 0,-5 5-94,18-13 61,-1-2 16,1 1-1,0 0 0,0 0 1,0 0-1,1 1 0,0 0 1,0 0-1,0 0 0,1 0 1,0 0-1,-2 7-76,5-12 8,-1-1-1,1 1 1,0-1 0,0 1 0,0-1-1,0 1 1,0-1 0,0 1-1,0-1 1,0 1 0,0-1 0,0 1-1,0-1 1,0 1 0,0-1-1,1 1 1,-1-1 0,0 1 0,0-1-1,0 1 1,1-1 0,-1 1 0,0-1-1,1 0 1,-1 1 0,0-1-1,1 1 1,-1-1 0,0 0 0,1 1-8,0-1 26,1 1 1,-1-1 0,0 0 0,0 1 0,1-1-1,-1 0 1,0 0 0,1 0 0,-1 0 0,0 0-1,0 0 1,2-1-27,6 0 158,-1-1-1,1-1 0,6-2-157,-12 4 10,77-31-1,-22 9 40,32-7-49,-50 20 38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3.6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44 5312,'0'-6'468,"0"5"-222,0 0 1,-1 0-1,1 0 1,0 0-1,0 0 1,0 0-1,0 0 1,1 0-1,-1 0 1,0 0-1,0 0 0,1 1 1,-1-1-1,0 0 1,1 0-1,-1 0-246,2 0 233,-1 0 1,1 1-1,-1 0 0,1-1 0,-1 1 0,1 0 0,-1 0 0,1 0 0,0 0 1,-1 0-1,2 0-233,11-1-449,-1 0 1,1-1-1,9-3 449,29-4-2267,-47 9 1975,0 0 0,0 0 1,1 0-1,-1 0 0,0 1 1,0 0-1,0 0 0,4 2 292,0 3-2501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4.0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 90 7968,'-13'-8'2944,"13"8"-2272,0-14-192,4 2 704,5 7-736,5-7-160,8 5-192,8-5 32,1 8-64,4-4 32,-4 4-32,1 1-2880,-7 3 1568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4.3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97 14 6048,'-2'0'344,"-1"1"1,1-1-1,0 0 1,-1 1-1,1-1 0,0 1 1,0 0-1,0 0 1,-1 0-1,1 0 1,0 0-1,0 0 1,0 0-1,0 1-344,-24 24 1027,10-8-652,14-16-285,0 1 0,-1 0 1,1 0-1,1 0 0,-1 0 0,0 0 1,1 0-1,0 1 0,-1-1 1,1 0-1,1 1 0,-1-1 1,0 1-1,1-1 0,0 3-90,-1-3 62,1 0 0,1 0 1,-1 0-1,0 0 0,1 0 0,-1-1 0,1 1 0,0 0 0,0 0 1,0-1-1,0 1 0,0-1 0,1 1 0,-1-1 0,1 1 0,0-1 0,-1 0 1,1 0-1,0 0 0,1 1-62,3 1 40,-1-1 1,0 0 0,1 0-1,0 0 1,0-1-1,0 1 1,0-2-1,0 1 1,0 0 0,0-1-1,0-1 1,1 1-1,-1-1 1,0 0-41,14 0 56,-1-1 0,0-2 0,18-3-56,-24 3 82,-1 0 1,1-1-1,-1 0 0,0-1 1,0 0-1,0-1 0,6-4-82,-14 7 35,0 1-1,-1-1 1,1 0-1,0 0 0,-1 0 1,0 0-1,0-1 1,0 1-1,0-1 0,0 0 1,-1 0-1,1 0 1,-1 0-1,0 0 0,0 0 1,-1-1-1,1 1 1,-1-1-1,0 1 0,0-1 1,-1 0-1,1 0-34,-1 2 25,0 0 0,0 1 0,-1-1 1,1 1-1,-1-1 0,1 1 0,-1-1 0,0 1 0,0-1 0,0 1 0,0 0 0,0 0 1,0-1-1,-1 1 0,1 0 0,-1 0 0,0-1-25,-1 1 8,0 0 0,1 0 0,-1 0 0,0 0 0,0 0 1,0 1-1,0-1 0,0 1 0,-1 0 0,1 0 0,-4-1-8,-5 1-18,-1-1 1,1 2-1,-1-1 1,0 2-1,1 0 1,-10 2 17,-1 1-701,0 1 0,0 1 0,1 1 1,0 1-1,-6 4 701,-12 7-1813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5.33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18 6240,'-4'-16'2005,"4"16"-1963,0 0 0,0 0 0,0 0 0,0 0 0,0 0 0,0 0 0,0 0 0,0 1 0,-1-1 0,1 0 0,0 0 0,0 0-1,0 0 1,0 0 0,0 0 0,0 0 0,0 0 0,0 0 0,-1 0 0,1 0 0,0 0 0,0 0 0,0 0 0,0 0 0,0 0 0,0 0 0,0 0 0,0 0 0,-1 0 0,1 0 0,0 0 0,0 0 0,0 0 0,0 0-1,0-1 1,0 1 0,0 0 0,0 0 0,-1 0 0,1 0 0,0 0 0,0 0 0,0 0 0,0 0 0,0 0 0,0 0 0,0 0 0,0-1 0,0 1 0,0 0 0,0 0 0,0 0 0,0 0 0,0 0 0,0 0 0,0 0 0,0-1-1,0 1 1,0 0 0,0 0-42,11 27 1497,-9-20-1406,0-1 0,1 1 0,0-1 0,0 0 0,4 6-91,16 20 358,2-1 0,8 6-358,-21-25 22,0-1 0,1 0 0,0-1 0,0 0 0,1-1 0,13 6-22,-9-6-353,1 1 0,-2 1-1,1 0 1,6 8 353,-23-18-112,-1-1-16,1 0 0,-1 0-1,0 0 1,1 0 0,-1 0 0,0 0-1,0 1 1,1-1 0,-1 0 0,0 0-1,0 1 1,1-1 0,-1 0-1,0 0 1,0 1 0,0-1 0,0 0-1,1 0 1,-1 1 0,0-1 0,0 0-1,0 1 1,0-1 0,0 0 0,0 1-1,0-1 1,0 0 0,0 0-1,0 1 1,0-1 0,0 0 0,0 1-1,0-1 1,0 0 0,0 1 0,0-1-1,0 0 1,0 1 0,0-1-1,-1 0 129,1 4-2554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5.69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304 10 6976,'0'-1'95,"0"1"0,0-1 0,0 1-1,0 0 1,0-1 0,0 1 0,-1-1 0,1 1 0,0 0 0,0-1 0,0 1 0,-1 0 0,1-1 0,0 1 0,-1 0 0,1-1-1,0 1 1,-1 0 0,1 0 0,0-1 0,-1 1 0,1 0 0,0 0 0,-1 0 0,1-1 0,-1 1 0,1 0 0,0 0 0,-1 0 0,1 0-1,-1 0 1,1 0 0,-1 0-95,0 0 90,0 1-1,0-1 1,0 1 0,0-1-1,0 1 1,0 0 0,1-1-1,-1 1 1,0 0-1,0 0 1,1 0 0,-1-1-1,0 2-89,-20 33 391,20-32-226,-67 132 2032,-73 104-2197,104-179 80,23-32-106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6.0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90 6816,'0'-1'278,"0"0"0,0 0 0,0 0 0,0 0 0,0 0 0,0 0 0,1 0 0,-1 0 0,0 0 0,1 0 1,-1 0-1,0 0 0,1 0 0,-1 0 0,1 0 0,0 0-278,16-10 3748,-5 6-3506,1 1 1,0 0-1,0 0 0,9 0-242,7-3 119,18-5-13,37-8-2031,-82 19 1481,11 0-250,-5 6-3410,-4 5 1656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6.3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30 32 7296,'-18'-8'2720,"18"8"-2112,-7 0-192,3 0 1632,8 0-1216,-4 0 288,7 0-672,2-4-128,9 4-192,0-3-160,4 3 0,5-5 32,0 2 0,4-6-1696,3 9 928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26.5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 13 8800,'-16'-12'3264,"16"12"-2528,-5 7-224,1-2 800,8 2-832,-4 5-64,9 7-256,-4 5 32,2 4-128,2 15 32,4 0-32,-4 8-1248,5-1 640,-6 2-3008,1-6 1952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6.7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12 8128,'0'-1'97,"0"1"1,0-1-1,0 1 0,0-1 1,0 1-1,1-1 1,-1 1-1,0-1 1,0 1-1,1-1 0,-1 1 1,0 0-1,0-1 1,1 1-1,-1-1 0,0 1 1,1 0-1,-1-1 1,1 1-1,-1 0 1,0-1-1,1 1 0,-1 0 1,1 0-1,-1-1 1,1 1-1,-1 0 0,1 0 1,-1 0-1,1 0 1,-1 0-1,1-1 1,-1 1-1,1 0 0,-1 0 1,1 0-1,0 1 1,-1-1-1,1 0 1,-1 0-1,1 0 0,-1 0 1,1 0-1,-1 1 1,1-1-1,-1 0 0,0 0 1,1 1-1,-1-1 1,1 0-1,-1 1 1,0-1-1,1 0 0,-1 1 1,1-1-1,-1 1 1,0-1-1,0 0 0,1 1 1,-1-1-98,45 44 1061,-26-26-815,13 15-246,34 52 10,-50-64-792,-2 1 0,-1 1 0,6 13 782,-6-16-1168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37.1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344 9 6304,'8'-7'2032,"-7"5"-1238,-1 2-260,0 0 372,-3 6 614,-1 7-1192,-20 78 1222,-5-1 1,-11 16-1551,28-77 5,-2 0 1,-1-1-1,-1-1 0,-2-1 1,0 0-1,-2-1 1,-1-1-1,-15 14-5,-9 1-266,7-1 74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42.7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5 969 6976,'-4'-30'2256,"53"31"-843,-35-3-1025,1 0-1,-1-2 1,0 0 0,7-3-388,29-7 497,76-9-62,0 6 0,26 4-435,0-1 191,120-7-119,-209 18-74,297-39-110,-74 6-27,84-12 324,-121 13-119,243-35-184,-400 58 168,184-19 12,296-24-94,13 8 206,-31 3-246,-231 21 242,-83 4-83,21 0-216,214-10 171,-284 19-140,-1 1 100,546-34 52,-510 36-13,130-6-18,-1 4-23,-213 7 0,153 4 32,6-1 37,11-2-52,-180 1-93,129-10 107,-94 1-3,416-33-1,-404 27-31,84-10-104,38-15 251,282-29 12,-416 64-4859,-131 5-410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6:44.5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32 1984,'0'-1'20,"0"1"0,0 0 0,0 0 0,0-1 0,0 1 0,0 0 0,0-1 1,0 1-1,0 0 0,0 0 0,0-1 0,0 1 0,0 0 0,0 0 0,0-1 0,0 1 0,-1 0 0,1 0 0,0-1 0,0 1 1,0 0-1,0 0 0,0 0 0,-1-1 0,1 1 0,0 0 0,0 0 0,0 0 0,-1 0 0,1-1 0,0 1 0,0 0 1,-1 0-1,1 0 0,0 0 0,0 0 0,-1 0 0,1 0 0,0 0 0,0 0 0,-1 0 0,1 0 0,0 0 0,0 0 0,-1 0 1,1 0-1,0 0 0,0 0 0,-1 0 0,1 0 0,0 0-20,-1 0 112,11-5 2085,-4 4-1868,1 0-1,0 1 0,0 0 1,0 0-1,6 1-328,14 1 209,19-1 529,3 3-738,-10 0 289,1-2 1,4-2-290,61-8 219,22-7-219,-71 7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7:23.6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3 4640,'-7'-2'3968,"3"1"125,-2 12-4272,4-7 206,0-1-24,1 0 1,-1 0-1,1 0 1,0 0-1,0 0 1,0 0 0,0 1-1,0-1 1,1 0-1,0 1 1,-1-1 0,1 1-1,0-1 1,1 0-1,0 4-3,8 27 12,3 0 0,14 31-12,-7-21-24,1 14 24,-16-41-5,-1 0 0,0 0 0,-1 0 0,-2 1 0,1-1 0,-2 3 5,0 7-9,2-1 0,2 5 9,43 255 27,-39-251 14,-2 1-1,-2-1 1,-1 9-41,-4 107 3,-1-84-20,4 1 0,5 33 17,16 40 40,0 1-22,-5-15-54,6 55 110,25 226-298,-21-166 138,-9 10 145,5 19 53,-15-191-192,-7-60 73,5 33 124,2 5-117,-4-40 14,0-1 0,1 0 1,0 0-1,2 0 0,2 3-14,13 35 134,-11-25-353,-9-26-58,-1 0-1,1 0 1,-1 0 0,0 0-1,0 0 1,-1 0 0,1 0-1,-1 0 1,0 0 0,0 4 277,-4 15-5072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7:40.6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20 135 6048,'-4'-6'800,"1"-1"0,0 1-1,0-1 1,-1-5-800,3 10 139,1 0-1,-1 0 0,1 0 1,0 0-1,0 0 1,0 0-1,0 0 0,0 0 1,0 0-1,0 0 1,1 0-1,-1 0 0,1 0 1,-1 0-1,1 0 1,0 0-1,0 0 0,1-2-138,2-2 120,1 0-1,1 0 0,-1 0 1,1 0-1,0 1 0,0 0 1,0 1-1,2-2-119,-6 5 1,-1 0 0,0 1 0,1-1 0,-1 0 0,1 1 0,-1-1 0,1 1 0,-1-1 0,1 1 1,-1 0-1,1 0 0,-1 0 0,1 0 0,0 0 0,-1 0 0,1 0 0,-1 0 0,1 1 0,-1-1 0,1 0 0,-1 1 0,1 0 0,-1-1 0,1 1 0,-1 0 0,0 0 0,1 0-1,0 0 4,0 1-1,-1 0 0,1 0 0,-1 0 1,1 0-1,-1 0 0,0 0 0,1 0 0,-1 1 1,0-1-1,-1 0 0,1 1 0,0-1 1,-1 1-1,1-1 0,-1 2-3,4 41 412,-3 0-1,-2 13-411,0-14 570,2 1 0,4 13-570,-4-49 54,0-1 0,1 0 0,1 0 1,-1 0-1,1 0 0,1 0 1,-1-1-1,1 1 0,4 4-54,-6-9 21,-1-1 0,1 1 0,1 0 0,-1-1 0,0 0 0,1 1 0,-1-1 0,1 0 0,-1 0 0,1 0 0,0-1 0,0 1 0,0-1 0,0 1 0,0-1 0,1 0 0,-1 0 0,0-1 0,0 1 0,1 0 0,-1-1 0,0 0 0,1 0 0,-1 0 0,1 0-21,1-1 23,-1 0 1,1 0-1,0-1 0,-1 1 1,0-1-1,1 0 1,-1 0-1,0-1 1,0 1-1,0-1 0,0 0 1,1-1-24,1-1 15,-1-1 0,1 0 0,-1 0 0,-1-1 1,1 1-1,-1-1 0,0-1-15,5-11 22,-1 0-1,-1 0 1,0 0 0,-2-1 0,1-5-22,-2 4-9,-1 1 0,-1-1-1,0 0 1,-2 0 0,-1 1 0,0-1 0,-3-11 9,-1 14-147,5 18 147,0 0-1,0 0 1,0 0-1,0-1 0,0 1 1,0 0-1,0 0 0,0 0 1,-1-1-1,1 1 1,0 0-1,0 0 0,0 0 1,0-1-1,0 1 0,0 0 1,-1 0-1,1 0 1,0 0-1,0 0 0,0-1 1,0 1-1,-1 0 0,1 0 1,0 0-1,0 0 1,0 0-1,-1 0 0,1 0 1,0 0-1,0 0 0,0 0 1,-1 0-1,1 0 1,0 0-1,0 0 0,0 0 1,-1 0-1,1 0 0,0 0 1,0 0-1,0 0 1,-1 0-1,1 0 0,0 0 1,0 0-1,0 0 1,-1 0-1,1 0 0,0 1 1,0-1-1,0 0 0,0 0 1,-1 0-1,1 0 1,0 1 0,-6 6-13,1 0 1,-1 1-1,1 0 1,1 0-1,0 0 1,0 1-1,0 0 1,1-1 0,-1 9 12,1-5 46,2 1 0,-1-1 0,2 1 0,0-1 0,0 1 1,1-1-1,0 1 0,1-1 0,1 0 0,0 0 1,1 1-47,-2-7-7,0 0 0,0 0 0,1 0 0,-1-1 0,1 1 0,1-1-1,-1 0 1,1 0 0,0 0 0,0 0 0,0-1 0,1 1 0,0-1 0,-1 0 0,2-1 0,-1 1 0,0-1 0,1 0 0,-1 0 0,1-1 0,0 1 0,0-1 0,0-1 7,21 3-298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7:40.9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29 5568,'0'-28'3088,"4"66"1526,1 26-3970,-5 10-294,-3 1-1,-7 29-349,5-58-1950,7-16-4052,5-8 2157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7:41.4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80 4320,'-1'-1'206,"0"0"0,0 0 0,1 0 1,-1 0-1,0 0 0,0 0 0,1 0 0,-1 0 1,1 0-1,-1 0 0,1 0 0,-1 0 0,1-1-206,0 1 133,0 1 0,0-1-1,0 1 1,0-1 0,0 1-1,0-1 1,0 1 0,0 0 0,0-1-1,1 1 1,-1-1 0,0 1-1,0-1 1,0 1 0,1 0-1,-1-1 1,0 1 0,0 0-1,1-1 1,-1 1 0,0 0-1,1-1 1,-1 1 0,1 0-133,2-2 696,1 0 1,0 0-1,0 1 1,0 0 0,-1 0-1,2 0 1,0 0-697,13-4 123,11-3 182,0 2 1,0 0-1,12 1-305,18-3-58,-46 6-549,-1 0-1,12 1 608,-20 1-1057,-1 0 0,1 0 1,0 1-1,0-1 0,-1 1 0,1 0 0,0 1 1057,6 5-3557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7:41.7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51 7712,'-18'-15'2880,"18"15"-2240,-4 3-192,-1-3 1312,10 0-1056,4-3 128,4 3-480,12-9-256,6 1-32,9-3 0,1 3-32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7:42.2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58 148 6560,'2'-8'1654,"-1"0"1,0 0 0,-1 0-1,0-2-1654,-9 26 854,5-9-860,-9 19 654,-8 24-648,17-39 121,1-1 0,1 1 1,0-1-1,0 1 1,1 0-1,0 9-121,2-9 57,0-1 0,0 0 0,1 0-1,0 0 1,0 0 0,2 0 0,-1-1 0,1 1 0,2 3-57,-4-10 27,0 1 0,0-1 0,1 1 0,-1-1 0,1 0 0,0 0 0,0 0 0,0 0 0,0-1 0,0 1 0,3 0-27,-4-1 14,0-1 0,0 0 1,1 0-1,-1-1 1,1 1-1,-1-1 1,1 1-1,-1-1 1,1 0-1,-1 1 0,1-1 1,-1-1-1,1 1 1,-1 0-1,1-1 1,-1 1-1,0-1 0,1 0 1,1 0-15,1-2 2,0 0 0,0-1 0,0 1 1,0-1-1,0 0 0,-1-1 0,1 1 1,-1-1-1,-1 1 0,1-1 0,0-2-2,-1 4-19,8-13 23,-1 0 0,0-1 0,-1 0 1,-1-1-1,-1 1 0,0-2 0,-1 1 0,-2-1 0,2-5-4,0-19-7,-1 1 0,-2-1 0,-2-25 7,-1 87 103,-2 1 0,0-1 0,-3 8-103,0-9 64,2 0-1,0 0 1,2 0-1,0 0 1,0 0-1,2 1 1,1 1-64,-1-9-26,1 0 0,0-1 0,1 1 0,0-1 0,0 0 0,1 0 0,1 0 1,0 0-1,0-1 0,1 1 0,0-1 0,5 4 26,10 11-342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26.8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82 8320,'2'-14'2491,"0"13"-1012,-2 9 129,1 10-481,1-1 0,1 0 0,5 18-1127,0 6 512,-5-27-442,0-1-1,0 1 0,1-1 0,1 0 1,0 0-1,2 2-69,-3-8 30,0 0 0,1 0 0,-1-1 0,1 1 0,0-1 1,1-1-1,0 1 0,0-1 0,0 0 0,0 0 0,5 2-30,-5-4 16,0 1 1,1-1-1,-1 0 0,1-1 1,0 0-1,0 0 0,0 0 0,0-1 1,0 0-1,0 0 0,0-1 0,0 0 1,0 0-1,0-1 0,0 0 1,0 0-1,0-1 0,0 1 0,0-1 1,0-1-1,0 0 0,-1 0 1,0 0-1,1 0 0,-1-1 0,0 0 1,-1-1-1,1 1 0,-1-1 1,0 0-1,0 0 0,0-1 0,-1 1 1,0-1-1,0 0 0,0 0 0,-1-1 1,1-2-17,2-6 15,-1 0 0,-1 0 0,0-1 0,-1 1 0,0-3-15,5-80-53,-6 58-87,-2 17 177,-1 17-22,1 1 0,0 0 1,0 0-1,1-1 0,-1 1 0,2-3-15,2 47 11,2-4-28,0-1 0,3-1 0,1 1 0,1-2 0,4 7 17,21 62-5173,-27-72 3125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7:42.7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1 105 7456,'0'-6'982,"0"0"1,0 0-1,1 1 1,0-1 0,0 0-1,1-2-982,-1 6 88,-1 0 0,1 0 0,0 0 0,1 0 0,-1 0 0,0 0 0,1 0 0,-1 1 0,1-1 0,-1 0 0,1 1 0,0-1 0,-1 1 0,1 0 0,0-1 1,0 1-1,1 0-88,6-4 41,1 0 0,-1 1 0,1 0 0,0 1 1,0 0-1,0 0 0,1 1 0,-1 1 0,0 0 1,1 0-1,9 1-41,-19 0-5,1 0 0,0 1 0,-1-1 0,1 0 0,-1 1 0,1-1 0,-1 1 0,1-1 0,-1 1 0,1 0 0,-1 0 0,0 0-1,1-1 1,-1 1 0,0 1 0,0-1 0,0 0 0,0 0 0,0 0 0,0 1 0,0-1 0,0 0 0,0 1 0,0-1 0,-1 0 0,1 1 0,-1-1 0,1 1 0,-1 0 0,1-1 0,-1 1 0,0-1 0,0 1 0,0 0 0,0-1 0,0 1 0,0-1 0,0 1 0,-1 1 5,-1 7 74,0 1 0,-1-1 0,0 0 0,0 0 0,-4 6-74,3-7 130,-84 185 1918,86-189-1938,-1 1-1,2 0 1,-1-1 0,1 1-1,0 0 1,-1 4-110,2-9 23,0 0 0,0 0 0,0 0 0,0 0 0,0 0 0,0 0-1,0 0 1,1 0 0,-1 1 0,0-1 0,1 0 0,-1 0 0,1 0 0,-1 0 0,1 0 0,-1 0 0,1 0 0,-1-1-1,1 1 1,0 0 0,0 0 0,-1 0 0,1-1 0,0 1 0,0 0 0,0-1 0,0 1 0,0-1 0,0 1 0,0-1-1,0 1 1,0-1 0,0 0 0,0 1 0,0-1 0,0 0 0,1 0 0,-1 0 0,0 0-23,8 0 52,0 0 1,-1 0-1,1-1 1,0 0-1,-1-1 0,9-2-52,51-20-246,-34 12-36,19-4 10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7:55.5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93 4064,'3'-34'2304,"0"16"166,-3 17-2393,0-1-1,0 1 1,0-1-1,0 1 1,0-1-1,1 1 1,-1-1-1,0 1 1,1 0-1,0-1 0,-1 1 1,1-1-1,0 1 1,-1 0-1,1 0 1,0-1-1,0 1 1,0 0-1,0 0 1,0 0-1,1 0 1,-1 0-1,1 0-76,0 0-8,-1-1 0,1 1 0,0 0 0,0 0 0,0 1 0,0-1 0,0 0 0,1 1 0,-1-1 0,0 1 0,0 0-1,0 0 1,0 0 0,1 0 0,-1 0 0,1 0 8,-2 0-6,0 1 0,0-1 0,1 1 0,-1-1 0,0 1 0,0-1 0,0 1 0,0 0 0,1-1 0,-1 1 0,0 0-1,-1 0 1,1 0 0,0 0 0,0 0 0,0 0 0,0 0 0,-1 0 0,1 0 0,0 0 0,-1 1 0,1-1 0,-1 0 0,0 0 0,1 1 0,-1-1-1,0 0 1,0 1 6,2 6 90,-1 1 0,-1-1 1,0 1-1,0 0 0,-1-1 0,-1 9-90,-3 9 309,-6 16-309,5-25 44,2 0 1,0 0-1,1 0 1,1 1-1,0 6-44,2-14 17,1 1 0,0 0 0,1-1-1,0 1 1,0-1 0,1 0 0,1 1-1,0-1 1,0-1 0,1 1 0,1 2-17,-4-9 20,0 1 0,0-1 0,1 0 0,-1 0 0,1 0 0,0 0 0,0 0 0,0-1 0,0 1 0,0-1 0,0 0 0,1 0 0,-1 0 0,1 0 0,0 0 0,-1-1 0,1 0 0,0 0 0,0 0 0,0 0 0,0-1 0,0 1 0,0-1 0,0 0 0,0 0 0,0 0 0,0-1 1,0 1-1,0-1 0,-1 0 0,3-1-20,3-1 20,-2-1 1,1 1-1,0-1 0,-1-1 1,0 0-1,0 0 1,0 0-1,0-1 1,-1 1-1,0-2-20,5-5 153,0 0 0,-2 0 0,1-1 0,6-14-153,-8 11 222,-1 0 1,0 0-1,-1-1 1,-1 0-1,0-4-222,-3 15 56,0-5 172,1 0 1,-1-1-1,0-6-228,-2 14 41,0-1 0,0 1-1,0-1 1,-1 1 0,1-1 0,-1 1 0,0-1-1,0 1 1,-1 0 0,-1-4-41,3 8-7,0-1 0,0 0 0,-1 0 0,1 1 0,0-1 0,-1 0 0,1 1 0,-1-1 0,1 0 0,0 1 0,-1-1 0,0 0 0,1 1 0,-1-1 0,1 1 0,-1-1 0,0 1 0,1 0 0,-1-1 0,0 1 0,1 0 0,-1-1 0,0 1 0,0 0 0,1 0 0,-1 0 0,0-1 0,0 1 0,0 0 7,0 1-6,0-1 0,0 1 0,-1-1 0,1 1 0,0 0 0,0 0 0,0-1 0,0 1 0,0 0 0,1 0 0,-1 0 0,0 0 0,0 0 0,1 0-1,-1 0 1,0 1 6,-3 5-16,1-1-1,0 1 0,0 0 0,1 0 1,0 0-1,0 1 17,0 2 0,1-1 0,0 1 0,0 0 0,1 0 0,1-1 0,0 1 0,0 1 0,0-5 7,0 0-1,1 0 0,0-1 0,0 1 0,0-1 1,1 1-1,-1-1 0,1 0 0,1 0 0,-1 0 0,1 0 1,1 0-7,0 2-345,2-1 0,-1-1 0,1 1 0,0-1 0,0 0 0,0-1 0,1 0 1,-1 0-1,5 2 345,19 5-1808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7:55.9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13 5568,'0'-12'2048,"0"12"-1568,-5 12-160,1-5 800,8 5-672,-4 12 192,0 2-384,0 10-160,5 4-64,-5 3 32,4-4-32,-4 1 128,5-6-96,-5 1 32,0-4-32,0-2-5184,0-3 2784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7:56.2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46 5408,'0'-19'1984,"0"19"-1536,5-8-128,-1 4 1440,1 4-1024,4-3 192,0-1-544,4-1-256,5 5-64,3-3-160,1 6 64,0-3 224,5 0-96,-9 0-1088,-1 0 544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7:56.6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17 7808,'-13'-16'2880,"13"16"-2240,0 0-160,0 0 992,9 0-896,0 0-224,9 0-224,4 0-224,5 0 64,-1 0-1184,1 4 672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7:56.9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97 6304,'25'-26'3338,"-25"26"-3286,1-1 0,0 1 0,-1 0 0,1 0-1,-1-1 1,1 1 0,0 0 0,-1 0 0,1 0 0,-1 0-1,1 0 1,0 0 0,-1 0 0,1 0 0,0 0-1,-1 0 1,1 0 0,0 0 0,-1 0 0,1 0 0,-1 0-1,1 1 1,0-1 0,-1 0 0,1 1 0,-1-1-1,1 0 1,-1 1 0,1-1 0,-1 1 0,1-1 0,-1 0-1,1 1 1,-1-1 0,0 1 0,1 0-52,1 1 75,1 1 0,-1 0-1,0 0 1,0 0 0,0 0 0,0 1-75,1 3 138,-1-1 0,0 0 0,0 1 0,-1-1 0,0 1 0,0 0 0,0 0 0,-1 4-138,0 13 785,-4 20-785,1-19 180,2-15-111,1 0-1,0 0 1,0 0 0,1 0-1,0 0 1,1 0-1,0-1 1,1 1-1,1 3-68,-2-9 21,-1-1-1,0 0 1,1 0-1,0 0 1,0 0-1,0 0 0,0 0 1,0 0-1,0 0 1,1-1-1,0 0 1,-1 1-1,1-1 0,0 0 1,0 0-1,0 0 1,0-1-1,0 1 1,1-1-1,-1 0 1,0 0-1,1 0 0,-1 0 1,1 0-1,-1-1 1,1 0-1,-1 1 1,1-1-21,0-1 31,1 1 0,-1-1 0,0 0 0,0 0 0,0 0 0,0 0 1,-1-1-1,1 1 0,0-1 0,-1 0 0,1 0 0,-1-1 1,1 1-1,-1-1 0,0 1 0,1-2-31,5-5 93,-1-1-1,1 0 1,-2 0 0,4-5-93,1-5 37,-1 0 0,-1 0 0,0-1 0,-2-1 0,0 1 0,0-8-37,5-25 486,-2-1 0,-3 0-486,-7 44 54,-3 12-57,-5 19-42,6-18 45,-5 15 1,1 0 0,1-1 1,0 2-1,1-1 0,1 0 1,0 16-2,2-26 8,0 1 1,1-1 0,0 1-1,0-1 1,1 0 0,0 1-1,0-1 1,0 0-1,1 0 1,0-1 0,0 1-1,1 0 1,0-1 0,0 0-1,1 0 1,0 0-1,2 2-8,4 2-382,0-1 0,1 0-1,0-1 1,0 0-1,0-1 1,1 0-1,10 3 383,4 2-1578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7:57.2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56 5408,'1'-3'398,"1"0"1,-1 0-1,1 0 0,0 0 1,0 0-1,0 0 0,0 1 1,1-1-1,-1 1 1,1-1-1,-1 1 0,1 0 1,0 0-1,0 0 1,0 0-1,0 1 0,0-1 1,1 1-1,0-1-398,3 0 179,0 0 0,0 1-1,0 0 1,0 0 0,0 0 0,0 1 0,1 0-1,-1 0 1,2 1-179,-8-1 12,1 0-1,-1 0 0,1 1 1,-1-1-1,1 0 1,-1 1-1,0-1 0,1 1 1,-1 0-1,0-1 1,0 1-1,1 0 0,-1 0 1,0 0-1,0 0 1,0 0-1,0 0 0,0 0 1,0 0-1,0 0 1,0 0-1,0 0 0,-1 1 1,1-1-1,0 0 1,-1 1-1,1-1 0,-1 0 1,1 1-1,-1-1 1,0 1-1,0-1 0,0 1 1,0-1-1,0 1 1,0-1-1,0 0 0,0 1 1,0-1-1,-1 2-11,0 3 152,-1 1-1,1 0 1,-1-1 0,-1 1-1,1-1 1,-1 0 0,-1 0 0,0 2-152,-18 25 391,10-18-66,2 1-1,-7 13-324,15-24 132,0-1-1,0 1 1,0 0-1,1-1 1,0 1-1,0 0 1,0 0-1,0 0 1,1 0-1,0 0 1,0-1-1,0 5-131,1-8 39,-1 1 0,1-1 0,-1 0-1,1 1 1,-1-1 0,1 0 0,0 1 0,0-1-1,-1 0 1,1 0 0,0 0 0,0 0 0,0 0-1,0 0 1,0 0 0,1 0 0,-1 0 0,0-1 0,0 1-1,1 0 1,-1-1 0,0 1 0,1-1 0,-1 1-1,0-1 1,1 0 0,-1 0 0,1 1 0,0-1-39,6 1 85,1-1 0,-1 0 0,1 0 1,7-2-86,31-5 177,38-12-177,-27 6 79,21-3-5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8:03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0 851 3072,'0'-13'976,"0"12"-958,0 1 0,0 0-1,1 0 1,-1 0 0,0-1 0,0 1 0,0 0 0,0 0 0,0 0 0,1 0-1,-1-1 1,0 1 0,0 0 0,0 0 0,0 0 0,1 0 0,-1 0-1,0 0 1,0 0 0,0 0 0,1 0 0,-1-1 0,0 1 0,0 0 0,0 0-1,1 0 1,-1 0 0,0 0 0,0 0 0,1 0 0,-1 0 0,0 0-1,0 1 1,0-1 0,1 0 0,-1 0 0,0 0 0,0 0 0,0 0-18,11 3-56,-10-2 76,9 0 32,1 0-1,-1-1 0,6 0-51,21 1 465,100 18 438,-49-6-642,0-4-1,31-2-260,-39-7 488,162-4 252,-199 0-445,0-1 1,1-3 0,-2-1-1,24-10-295,250-73 438,-200 64-439,148-33-1,-142 37 15,25 3-13,22 1 89,251-22-146,-102 4 498,-93 9-322,-85 14-57,211-17-17,22 3 469,-55 3 535,22-10-895,-61 14-101,-145 14 161,58-13-214,58-14 269,117-20 331,-286 41 27,1 2 0,18 4-627,232-20-91,-180 18 182,49 8-91,-111-2 286,28-6-286,35-3 412,-5 9-316,74-5-32,-57-3 406,58 7-470,65-1 149,-3 0-160,-253 6 32,62 2 49,15-6-70,67-6 331,70 9-331,-99-1 591,11-6-591,93-2 187,46 0-25,-9 0 28,-58 4 262,38 1 40,-55 7-127,147 5-58,-78-2-386,-53-2-1764,-135 2-4800,37 9 6643,-68-3-5557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8:17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47 4384,'-1'-5'523,"0"1"-1,-1-1 1,0 1-1,0 0 1,0 0 0,-1 0-1,1 0 1,-1 0 0,0 0-1,-2-1-522,-4 14 694,5-3-662,0 1 0,0-1 0,1 1 0,0 0 0,1 0 0,0 0 0,0 1 0,0-1 0,0 5-32,-1 0 5,0 4 17,1 1 1,1 0-1,0-1 0,1 1 0,0 0 1,2 0-1,0-1 0,0 1 0,6 15-22,3 3 189,1-1-1,1 0 1,2 0 0,2-1-189,-13-25 119,0 0 0,1 0 0,0 0 0,0-1 0,1 1 0,0-1 0,1 0-119,-6-6 36,1 0-1,-1 1 1,1-1-1,-1 0 1,1 0-1,0 0 1,0 0-1,-1 0 0,1 0 1,0-1-1,0 1 1,0-1-1,0 1 1,0-1-1,0 0 1,0 1-1,0-1 1,0 0-1,0-1 0,0 1 1,0 0-1,0 0 1,0-1-1,0 1 1,0-1-1,-1 0 1,1 1-1,0-1 1,0 0-1,0 0 0,-1 0 1,1 0-1,-1-1 1,1 1-1,-1 0-35,7-6 42,-1 0 0,-1 0 1,1-1-1,-1 1 0,-1-1 0,1-1 0,-1 1 0,-1-1 0,1 0 0,0-4-42,1-2 72,-1 0 0,0-1 0,-2 1 1,1-1-1,-2 0 0,0-1-72,-1-99 275,-1 94-145,2 75-34,4 0-1,1-1 1,5 12-96,0 3-367,1 35 367,-12-75-1899,-1-6 513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8:18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85 7456,'0'-4'962,"0"0"1,1 0-1,-1 0 0,1 0 1,0 0-1,0 1 0,0-3-962,0 3 49,1 1-1,-1 0 0,0-1 0,1 1 1,-1 0-1,1 0 0,0 0 0,0 0 1,0 0-1,0 1 0,0-1 0,0 1 1,0-1-1,0 1 0,1 0 0,-1-1 1,0 1-1,2 0-48,6-3 21,0 1 0,0 0 0,0 0 0,2 1-21,-7 1 5,-1 0 0,0 1 0,1 0 0,-1 0 0,1 0 0,-1 0 0,0 0 0,1 1 0,-1 0 0,0 0 0,4 2-5,-7-3-7,1 1 0,-1 0 0,0-1 0,0 1 0,0 0 1,0 0-1,0 0 0,0 0 0,0 0 0,0 0 0,0 0 1,-1 0-1,1 0 0,0 0 0,-1 1 0,1-1 0,0 0 1,-1 0-1,0 1 0,1-1 0,-1 0 0,0 1 0,0-1 1,1 0-1,-1 1 0,0-1 0,0 1 0,-1-1 0,1 0 1,0 1-1,0-1 0,-1 0 0,1 1 7,-3 6-13,1 0 1,-1 0-1,-1 0 0,0-1 0,0 1 13,2-4-20,-14 25 26,-1-2-1,-1 0 0,-10 10-5,15-22 128,0 0 0,-4 1-128,16-16 2,1 1 0,0-1-1,0 0 1,0 0 0,0 1-1,-1-1 1,1 0-1,0 0 1,0 1 0,-1-1-1,1 0 1,0 0 0,0 0-1,-1 0 1,1 0 0,0 1-1,0-1 1,-1 0 0,1 0-1,0 0 1,-1 0 0,1 0-1,0 0 1,0 0 0,-1 0-1,1 0 1,0 0 0,-1 0-1,1 0 1,0 0 0,0 0-1,-1 0 1,1 0 0,0 0-1,-1-1 1,1 1 0,0 0-1,0 0 1,-1 0 0,1 0-1,0-1 1,0 1 0,-1 0-1,1 0 1,0 0 0,0-1-1,0 1-1,-1-1 4,1 1-1,0-1 0,0 1 1,0-1-1,0 0 1,0 1-1,0-1 1,0 0-1,0 1 0,0-1 1,1 0-1,-1 1 1,0-1-1,0 0 0,0 1 1,1-1-1,-1 1 1,0-1-1,1 1 1,-1-1-1,1 0 0,-1 1 1,0-1-1,1 1-3,5-6 4,0 1 0,0 0 0,1 0 0,0 1 0,-1 0 0,2 0 0,-1 0 0,0 1 0,1 0 0,3 0-4,-1 0 0,0 0-1,1 1 1,-1 0 0,1 1-1,0 0 1,-1 1 0,9 0 0,-14 1-9,1-1 1,-1 1 0,0 1 0,1-1-1,-1 1 1,0 0 0,0 0 0,0 1-1,0-1 1,0 1 0,-1 0 0,1 0-1,-1 1 1,2 1 8,-5-3 0,1-1 0,0 1 0,0 0 0,-1 0 0,0 0 0,1 1 0,-1-1 0,0 0 0,0 1 0,0-1-1,0 0 1,0 1 0,-1-1 0,1 1 0,-1-1 0,1 1 0,-1-1 0,0 1 0,0 0 0,0-1 0,0 1 0,-1-1 0,1 1 0,-1-1 0,0 1 0,1-1-1,-1 1 1,0-1 0,-1 0 0,1 1 0,0-1 0,-4 5 5,1 0 1,-1-1-1,-1 1 0,1-1 0,-1-1 1,0 1-1,0-1 0,-1 0 0,0 0 1,0-1-1,-3 2-5,-16 8 17,-1-2 1,-17 5-18,18-7-2,-18 4-139,-8 3-4390,42-10 2254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27.56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97 126 6816,'-2'-18'2722,"1"16"-2389,1 1 0,-1-1 0,1 1 0,0-1 0,0 0 0,0 1 0,0-1 0,0 0 0,0 1 0,0-1 0,0 1 0,1-1 0,-1 0 0,0 1 0,1-1 1,0 1-1,0-2-333,3-2 263,0 0 0,0 0 0,1 0 0,-1 1 0,1-1 0,0 1 0,0 0 0,1 1 0,-1-1 0,1 1 1,4-2-264,0 1-19,1-1 1,0 1-1,0 1 1,0 0 0,0 0-1,7 1 19,-13 1 5,-1 1-1,1 0 0,-1 0 0,1 0 0,-1 1 0,1-1 0,0 1 1,-1 0-1,0 1 0,1-1 0,-1 1-4,-2-1-6,-1-1 0,1 1 0,-1 0 0,0 0 0,0 0 0,1 0 0,-1 0 0,0 0 0,0 0 0,0 0-1,0 0 1,0 1 0,0-1 0,0 0 0,-1 1 0,1-1 0,0 0 0,-1 1 0,1-1 0,-1 1 0,0-1 0,1 1 0,-1-1 0,0 1 0,0 0 0,0-1 0,0 1 0,0-1 0,0 1 0,0-1 0,-1 1 0,1-1-1,-1 1 1,0 1 6,-2 5 7,0 0-1,-1 0 0,0-1 1,-1 1-1,0-1 0,0 0 1,-5 5-7,-14 21 46,14-16 29,8-12 10,-1 0 0,1 0 0,-1-1 0,0 1-1,-1-1 1,1 0 0,-1 1 0,0-2 0,1 1-1,-2 0 1,0 0-85,7-8 67,1 1 1,-1 0-1,1-1 0,0 1 1,0 0-1,0 1 0,0-1 1,3-1-68,2 0-5,0 1 1,0 0-1,0 1 1,1 0-1,-1 0 1,1 0-1,0 1 1,-1 1-1,1 0 1,0 0-1,3 1 5,-7-1-12,1 1 1,0 0-1,-1 0 0,1 1 0,-1 0 1,0 0-1,1 0 0,-1 0 0,0 1 1,0 0-1,0 0 0,-1 0 0,1 1 0,-1 0 1,0-1-1,0 2 0,0-1 0,0 0 12,-2 1 0,1-1 0,-1 0-1,1 1 1,-1 0-1,-1-1 1,1 1-1,-1 0 1,0 0-1,0 0 1,0 0-1,0 0 1,-1 0 0,0 0-1,0 0 1,-1 0-1,1 0 1,-1 0 0,-1 5 26,0 0 0,-1 0 0,0 0 1,-1-1-1,1 1 0,-2-1 0,-4 7-26,2-5 29,-1-1 0,0 0 0,0 0-1,-1-1 1,0 0 0,-1 0-1,0-1 1,-1-1 0,1 0-1,-1 0 1,-1-1 0,-9 4-29,-1-1-199,-1-1 0,0 0 1,0-2-1,0-1 0,-1-1 0,-12 0 199,-39 0-4421,43-4 2251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8:18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56 6304,'0'-1'112,"-1"1"0,1-1 0,0 1 0,0-1 1,0 1-1,-1-1 0,1 1 0,0 0 0,-1-1 0,1 1 1,0-1-1,-1 1 0,1 0 0,0-1 0,-1 1 1,1 0-1,-1-1 0,1 1 0,-1 0 0,1 0 0,0 0 1,-1-1-1,1 1 0,-1 0 0,1 0 0,-1 0 0,1 0 1,-1 0-1,1 0 0,-1 0 0,0 0-112,0 0 1429,1 0-351,0 0 180,6-1 22,73-13-650,-19 2-650,0 3 1,1 3-1,8 2 20,-65 4-624,-1 0 0,1 0 0,0 0 0,0 1 0,-1-1 0,1 1 624,-3 0-6053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8:19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72 7296,'-23'-7'2720,"14"7"-2112,5-9-192,4 6 1568,4-2-1184,5 1-128,9-4-416,13 1-128,12 0-64,6-2-64,5 1 32,-2 4-480,-8 4 256,-4 0-4000,-4 4 2304,-11 1-2880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8:20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71 6304,'0'-2'138,"0"1"-1,1 0 1,-1 0 0,0 0 0,0 0 0,0-1 0,0 1-1,0 0 1,0 0 0,-1 0 0,1 0 0,0-1-1,0 1 1,-1 0 0,1 0 0,-1 0 0,1 0 0,-1 0-1,1 0 1,-1 0 0,0 0 0,0 0 0,1 0-1,-1 0 1,0 0 0,0 1 0,0-1 0,0 0 0,0 1-1,0-1 1,0 0 0,0 1 0,0-1 0,0 1 0,0 0-1,0-1 1,-1 1 0,0 0-138,-2-1 104,0 0-1,-1 1 1,1 0-1,0-1 1,-1 2 0,1-1-1,-1 0 1,1 1-1,0 0 1,-1 0 0,1 0-1,0 1 1,0-1-1,0 1 1,0 0 0,0 0-1,0 1 1,-2 1-104,-8 7 99,1 0 0,0 0 0,1 2 0,-2 2-99,7-8 102,-4 5-22,0 2 1,1-1-1,1 1 1,0 0 0,0 1-1,2 0 1,0 1-1,1 0 1,-1 4-81,5-14 18,1 0 0,0 0 0,0 0 1,1 0-1,0 0 0,0 0 0,1 0 0,-1 0 1,1 1-1,0-1 0,1-1 0,0 1 0,0 0 1,0 0-1,0 0 0,1-1 0,0 0 0,0 1 1,2 0-19,1 3 32,0-1 0,0 0 0,1 0 0,1 0 0,-1-1 0,1 0 0,0 0 0,1-1 0,0 0 0,0-1 1,1 0-33,-4-2 29,0-1 1,0 0 0,0 0-1,1-1 1,-1 0 0,0 0-1,1-1 1,-1 0 0,1 0-1,-1 0 1,1-1 0,-1 0-1,1 0 1,2-1-30,7-2 126,0-1 0,0-1 0,-1-1 0,0 0 0,2-1-126,-12 5 59,1-1 1,0 1-1,-1-1 0,1-1 1,-1 1-1,0-1 1,0 1-1,-1-1 0,1-1 1,-1 1-1,-1-1 1,1 1-1,0-3-59,-1 2 39,0-1 0,-1 0 1,0 0-1,0-1 0,0 1 0,-1 0 0,0 0 1,-1-1-1,0 1 0,0-1 0,0 1 0,-1-2-39,-1-10 25,-1 1 0,0-1 0,-2 0-1,0 1 1,-1 0 0,-1 0 0,-9-16-25,12 25-9,-1 1 1,0 0-1,-1 1 0,1-1 1,-2 1-1,1 0 0,-1 1 1,0 0-1,0 0 1,-1 0-1,0 1 0,0 0 1,0 0-1,0 1 0,-1 0 1,0 1-1,-2-1 9,1 1-426,0 1-1,-1 0 1,1 1-1,0 0 1,-1 0-1,1 1 0,-6 1 427,-11 2-2288,0 1 0,-5 3 2288,-32 6-5504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8:34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55 5152,'8'-20'1648,"-8"19"-1533,0 0-1,0 0 1,0 0 0,0 0-1,0 0 1,0 0 0,0 0 0,0-1-1,-1 1 1,1 0 0,0 0 0,0 0-1,-1 0 1,1 0 0,-1 0-1,1 1 1,-1-1 0,0 0 0,1 0-1,-1 0 1,0 0 0,1 0 0,-1 1-1,0-1 1,0 0 0,0 1 0,1-1-1,-1 1 1,0-1 0,0 1-1,-1-1-114,0 0 173,1 0 0,-1 0 0,1 1 0,-1-1 0,0 0 0,1 1 0,-1 0 0,0-1-1,1 1 1,-1 0 0,0 0 0,0 0 0,1 0 0,-1 0 0,0 0 0,0 0 0,-1 1-173,1 0 12,1 0 1,-1 0-1,1 0 1,0 1-1,-1-1 1,1 1-1,0-1 1,0 1-1,0-1 1,0 1-1,0-1 1,0 1-1,0 0 1,0 0-1,1-1 1,-1 1-1,1 0 1,-1 0-1,1 0 1,0 1-13,-2 7 4,2 0 0,-1 1 1,2 3-5,-1-3 46,0 30 187,3 0 0,2 12-233,-2-33 33,1 0-1,1 0 1,1-1 0,0 1-1,7 11-32,-9-24 32,0 0 0,0 0-1,1 0 1,0-1-1,0 1 1,0-1 0,1-1-1,0 1 1,0-1 0,0 0-1,1 0 1,0-1 0,2 2-32,-6-4 17,1-1 0,-1 1 0,0-1 0,1 1 0,-1-1 0,1 0 0,0-1 0,-1 1 0,1 0 0,0-1 0,-1 0 1,1 0-1,0 0 0,-1 0 0,1-1 0,0 0 0,-1 1 0,1-1 0,-1 0 0,1-1 0,-1 1 0,1-1 0,-1 1 0,0-1 1,0 0-1,0 0 0,0 0 0,0-1 0,2-2-17,0 0 23,0-1-1,0-1 1,-1 1 0,0-1-1,0 0 1,0 0 0,-1 0 0,2-6-23,3-13 20,5-23-20,-7 26 22,0-3 27,14-50 318,7-68-367,-26 132 95,-2 12-94,1 0 1,0 0-1,0 0 0,0 0 1,0 0-1,0 0 1,0 0-1,0 0 1,0 0-1,0 0 1,0 0-1,0 0 0,0 0 1,0 0-1,0 0 1,0 0-1,0 0 1,0 0-1,0 0 1,0 0-1,0 0 1,0 0-1,0 0 0,0 0 1,-1 0-1,1 0 1,0 0-1,0-1 1,0 1-1,0 0 1,0 0-1,0 0 0,0 0 1,0 0-1,0 0 1,0 0-1,0 0 1,0 0-1,0 0 1,0 0-1,0 0 0,0 0 1,0 0-1,0 0 1,0 0-1,0 0 1,0 0-1,0 0 1,0 0-1,0 0 1,0 0-3,-3 22 46,3-20-67,1 96 503,5 14-481,-3-81-879,1-1 0,2 1 0,1-1 0,1 0 0,10 23 879,-9-33-2042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8:34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99 6816,'-2'-4'557,"1"3"-453,1 0 0,0 0 0,0 0 0,-1 0 0,1 0 0,0 0-1,-1 1 1,1-1 0,-1 0 0,1 0 0,-1 1 0,0-1 0,1 0 0,-1 1-1,0-1 1,1 0 0,-1 1 0,0-1 0,0 1 0,0-1 0,1 1 0,-1 0-1,0-1 1,-1 1-104,2 0 74,0 0-1,-1 0 0,1-1 0,-1 1 1,1 0-1,0 0 0,-1 0 1,1 0-1,0-1 0,-1 1 0,1 0 1,0 0-1,-1-1 0,1 1 0,0 0 1,-1-1-1,1 1 0,0 0 1,0-1-1,-1 1 0,1 0 0,0-1 1,0 1-1,0-1 0,0 1 0,-1 0 1,1-1-1,0 1 0,0-1 0,0 1 1,0 0-1,0-1 0,0 1 1,0-1-1,0 1 0,0 0 0,0-1 1,1 1-1,-1-1 0,0 1 0,0 0 1,0-1-1,0 1 0,1-1 1,-1 1-1,0 0 0,0-1 0,1 1 1,-1 0-1,0-1 0,0 1 0,1 0 1,-1-1-74,2-1 112,-1 0 1,1 0-1,0 0 1,0 0 0,0 0-1,0 1 1,0-1-1,1 0-112,10-5 43,0 1-1,0 0 1,1 0 0,0 1-1,0 1 1,0 1 0,3-1-43,-14 4-2,1-1 1,0 1 0,0 0 0,0 0-1,0 0 1,0 0 0,0 1-1,0 0 1,0-1 0,-1 1 0,1 1-1,0-1 1,-1 0 0,1 1-1,0 0 1,-1 0 0,0 0 0,0 0-1,1 1 1,-1-1 0,0 1 0,-1 0-1,1 0 1,-1 0 0,1 0-1,-1 0 1,0 0 0,0 1 0,0 0 1,0-1 9,0 0 1,-1 0 0,0 0 0,0 1-1,0-1 1,0 0 0,0 0 0,-1 1-1,0-1 1,1 0 0,-1 1 0,0-1-1,-1 0 1,1 1 0,-1 2-10,0-3 15,-1 1 1,1 0-1,-1 0 0,0-1 1,0 1-1,0-1 0,0 1 1,-1-1-1,1 0 0,-1 0 1,0 0-1,-3 2-15,-9 7 160,-1-1 0,0-1 0,-1-1 0,0 0 0,-1-1 0,0 0 0,-18 3-160,133-21 149,-83 8-160,0 1-1,0 0 1,0 2-1,0-1 0,0 2 1,0 0-1,0 0 0,0 1 1,-1 1-1,0 1 0,1 0 13,-12-5 2,-1 1 0,1 0 0,0 0 1,0 0-1,0 1 0,-1-1 1,1 0-1,0 1 0,-1-1 1,1 1-1,-1 0 0,0-1 1,0 1-1,1 0-3,-2-1 2,0 0-1,0 0 1,1 0 0,-1 0 0,0-1-1,0 1 1,0 0 0,0 0-1,0 0 1,0 0 0,-1 0 0,1 0-1,0 0 1,0 0 0,-1 0-1,1-1 1,0 1 0,-1 0 0,1 0-1,-1 0 1,1-1 0,-1 1-1,1 0 1,-1-1 0,0 1 0,1 0-1,-1-1 1,0 1 0,0-1-1,1 1 1,-1-1 0,0 1-2,-12 8 19,0-1 0,-1-1 0,0 0 0,0 0 0,-4 0-19,-77 23-49,89-28 45,-11 3 6,-1 1-293,0-1 1,-1 0 0,0-2-1,0 0 1,-4-1 290,8-4-2656,8-5 763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8:35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36 108 8128,'-23'-26'3008,"14"18"-2336,5 4-160,4 4 1120,0-5-992,4-2 288,10 0-544,8-1 64,9-1-289,9 2-223,3-1 33,2 0 62,-1 5 1,-10-2-927,-2 2 479,-10 3-3840,-4 3 2336,-18 5-3264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8:35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84 8544,'-14'-12'3168,"14"8"-2464,0 4-192,5-5 1152,4-2-1024,11-1 96,12 1-448,12-5-192,9 0-64,-1 5-896,2-2 480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8:35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128 134 6240,'-1'-3'63,"0"0"426,0 0 0,-1 0 0,1 0 0,-1 0 0,0 0 0,0 0 0,-2-2-489,4 4 107,0 1 0,-1 0 0,1-1 0,-1 1-1,1 0 1,0 0 0,-1-1 0,1 1 0,-1 0 0,1 0 0,-1-1 0,1 1 0,-1 0 0,1 0 0,-1 0 0,1 0 0,-1 0 0,1 0 0,-1 0 0,1 0 0,-1 0 0,1 0-107,-2 1 127,1-1 1,0 1-1,0-1 0,0 1 0,0-1 1,0 1-1,1 0 0,-1-1 1,0 1-1,0 0 0,0 0 0,1 0 1,-1 0-1,0 0-127,-4 6 249,1 1-1,0-1 1,0 0 0,1 1-1,0 0 1,1 0 0,-1 2-249,-1 5 161,1 0 0,1 1 0,-1 7-161,3-15 39,0 1 1,0-1-1,1 1 1,0 0-1,0-1 1,1 1-1,0-1 1,0 0-1,1 0-39,-1-3 17,0 0-1,1 0 1,-1 0-1,1-1 1,0 1-1,0-1 1,1 0-1,-1 0 1,1 0-1,0-1 1,0 1-1,0-1 1,1 0-1,-1 0 0,2 1-16,3 0 62,0 0-1,1-1 1,0 1-1,-1-2 1,1 1-1,0-1 0,1-1 1,-1 0-1,0-1 1,0 1-1,0-2 0,0 0 1,0 0-1,0 0 1,0-2-1,0 1 0,5-3-61,-7 3 63,0-1 0,-1 0 0,0-1 0,0 1 0,0-2-1,0 1 1,0-1 0,-1 1 0,0-2 0,0 1 0,0-1 0,-1 0-1,0 0 1,0 0 0,0-1 0,-1 0 0,0 0 0,0 0 0,-1 0-1,0-1 1,0 1 0,0-4-63,0 0 21,-2 0-1,1 0 1,-2 0-1,1 0 1,-2 0-1,1 0 1,-1 0-1,-1 0 1,0 0-1,-1 0 0,0 0 1,0 1-1,-1-1 1,-2-1-21,3 4-10,-1 1 0,0 0 1,0 1-1,-1-1 0,0 1 0,0 0 0,-1 0 0,1 0 1,-1 1-1,0 0 0,-1 0 0,1 1 0,-1-1 1,0 1-1,0 1 0,0 0 0,-1 0 0,1 0 1,-1 1-1,-2-1 10,-3 1-165,0 0 1,0 1-1,0 0 0,0 1 1,0 1-1,0 0 1,0 0-1,0 1 1,0 1-1,-4 2 165,7-2-774,0 1 1,0 0-1,0 1 1,0 0-1,1 0 0,0 1 1,0 0-1,-2 3 774,-2 3-1717,1 1 0,-8 9 1717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8:36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7 7232,'-1'-1'117,"1"1"-1,-1-1 1,0 1 0,0-1 0,1 1 0,-1-1-1,0 1 1,0-1 0,1 1 0,-1 0 0,0-1 0,0 1-1,0 0 1,0 0 0,0 0 0,1 0 0,-1 0-1,0-1 1,0 2 0,0-1 0,0 0 0,0 0 0,0 0-1,0 0 1,1 1 0,-1-1 0,-1 0-117,0 2 190,0-1 1,0 1 0,0-1 0,0 1-1,0 0 1,0-1 0,0 1 0,1 0-1,-1 1 1,0 0-191,-3 3 122,1 1-1,1 0 1,-1 0-1,1 0 1,0 0-1,1 0 1,0 1-1,0-1 1,0 1-1,1 0 1,0-1-1,1 1 1,0 0 0,0-1-1,1 1 1,-1 0-1,2 0 1,-1-1-1,3 7-121,0 0 16,1 1 0,1-1-1,0 0 1,1 0 0,0-1-1,1 0 1,1-1 0,0 1-1,0-2 1,1 1 0,5 3-16,-6-7 37,-1-1 1,2 1-1,-1-2 1,1 1-1,0-1 1,0-1-1,3 2-37,-5-4 68,-1-1 0,0 1 0,1-1 0,0-1 0,-1 1 0,1-1 0,0-1 0,0 1 0,0-1 0,7-1-68,-11 0 82,1 1 0,-1-1 0,1-1-1,-1 1 1,1-1 0,-1 1 0,0-1 0,0 0 0,0-1 0,0 1 0,0-1 0,0 0-1,3-3-81,-2 1 73,-1 0 0,1 0-1,-1-1 1,0 1-1,-1-1 1,1 0 0,-1 0-1,0-1 1,-1 1-73,3-8 78,-1-1 1,0 1 0,-1-1-1,-1 0 1,0 0-1,-1 0 1,-1 0-1,0-6-78,-2-2 92,0 0-1,-4-14-91,5 30-243,-1 0-1,0 1 1,0-1 0,0 1-1,-1-1 1,0 1 0,-1 0-1,1 0 1,-1 0 0,-3-4 243,2 6-2213,4 4-3771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8:36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86 368 7968,'-16'23'2325,"11"-17"-1910,1 0 0,0 0-1,0 0 1,0 0-1,1 1 1,0 0 0,1 0-1,-1 2-414,2-8 51,1 1-1,0-1 1,0 1-1,1-1 1,-1 0-1,0 1 1,0-1-1,1 1 1,-1-1 0,1 0-1,-1 1 1,1-1-1,0 0 1,-1 1-1,1-1 1,0 0-1,0 0 1,0 1-51,0-2 22,-1 1 0,0-1-1,0 0 1,1 1 0,-1-1 0,0 0 0,1 0 0,-1 1 0,1-1 0,-1 0-1,0 0 1,1 0 0,-1 1 0,1-1 0,-1 0 0,0 0 0,1 0 0,-1 0-1,1 0 1,-1 0 0,1 0 0,-1 0 0,1 0-22,-1 0 34,1 0 1,-1-1-1,0 1 0,1 0 1,-1-1-1,1 1 0,-1-1 1,1 1-1,-1 0 0,0-1 1,1 1-1,-1-1 0,0 1 1,0-1-1,1 1 0,-1-1 1,0 0-1,0 1 0,0-1 1,1 1-1,-1-1 1,0 1-1,0-1-34,1-7 116,-1 0 1,0 0 0,0 1-1,-1-1 1,0 0 0,0 0-1,-1 1 1,0-1 0,0-1-117,-3-10 107,-11-49 65,6 34-142,3 0 1,0-1-1,3 0 0,-1-20-30,5 55-4,0-1 0,0 0 0,0 1 0,0-1 0,0 0 0,0 1 0,0-1 0,0 0 0,0 1 0,0-1 0,0 0 0,1 1 0,-1-1 0,0 1 0,0-1 0,1 0 0,-1 1 0,0-1 0,1 1 0,-1-1 0,1 1 0,-1-1 0,1 1 0,-1-1 0,1 1 0,-1 0 0,1-1 0,-1 1 0,1-1 4,0 1-5,1 0-1,-1 0 1,0 0-1,0 0 1,0 0-1,0 0 1,0 1-1,1-1 1,-1 0-1,0 1 1,0-1-1,0 0 1,0 1-1,0-1 1,1 2 5,5 2-27,-1 0 1,1 1 0,-1 0-1,4 4 27,95 103 26,-44-45 28,-22-21 70,-28-31-80,2-1 0,0 0-1,1 0 1,11 7-44,-25-20 3,1-1 0,-1 1 0,0-1 0,1 0-1,-1 1 1,1-1 0,0 0 0,-1 0 0,1 1 0,-1-1-1,1 0 1,-1 0 0,1 0 0,0 0 0,-1 0 0,1 1 0,-1-1-1,1 0 1,-1-1 0,1 1 0,0 0-3,-1 0 5,1 0 1,-1 0-1,1-1 1,-1 1-1,0 0 0,1-1 1,-1 1-1,0 0 0,0-1 1,1 1-1,-1-1 1,0 1-1,0 0 0,1-1 1,-1 1-1,0-1 0,0 1 1,0-1-1,0 1 1,0-1-1,0 1-5,1-28 410,-2 26-364,-3-29 215,-2 0-1,-1 1 1,-6-15-261,3 8 40,-6-34-40,12 44-134,0 11-156,2-1 0,0 1 0,1-1 0,0 0 0,2-2 290,-1 18-151,0 0 0,-1 1 0,1-1 0,0 0 0,1 0 0,-1 1 0,0-1 0,0 0 0,0 0 0,0 1 0,1-1 0,-1 0 1,0 0-1,0 1 0,1-1 0,-1 0 0,1 1 0,-1-1 0,1 1 0,-1-1 0,1 0 0,-1 1 0,1-1 0,-1 1 0,1 0 0,0-1 0,-1 1 0,1-1 0,0 1 0,-1 0 1,1-1-1,0 1 0,0 0 151,12-1-2432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46.2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56 53 5568,'0'-1'95,"0"-3"389,0-1 0,0 1 0,-1 0 0,1-1 0,-1 1 0,-1-3-484,2 6 157,-1 0 0,1 0-1,-1 0 1,1 0 0,-1 0 0,0 0 0,1 0-1,-1 0 1,0 0 0,1 0 0,-1 1 0,0-1-1,0 0 1,0 0 0,0 1 0,0-1 0,0 1-1,0-1 1,0 1 0,0-1 0,0 1 0,0 0-1,0-1 1,0 1 0,0 0 0,0 0 0,-1 0-1,1 0 1,-1 0-157,2 0 37,-1 0 0,0 0 0,0 0 0,1 0 0,-1 1 0,0-1 0,1 0 0,-1 0 0,0 1 0,1-1 0,-1 0 0,1 1 0,-1-1 0,0 1 0,1-1 0,-1 0 0,1 1 0,-1 0 0,1-1 0,0 1 0,-1-1 0,1 1-37,-8 18 526,7-11-313,0 1 0,0 0 0,1 6-213,1 25 443,1 1 0,2-1 1,2 0-1,11 36-443,-10-49 71,1-1 1,2-1-1,0 1 0,2-2 0,1 0 1,1 0-1,12 16-71,-20-33 25,0 1-1,0-1 1,1 0 0,0 0 0,0-1-1,0 0 1,1 0 0,0-1 0,8 4-25,-13-7 14,0-1 0,1 0 0,-1 1 1,1-1-1,0-1 0,-1 1 0,1 0 0,0-1 0,-1 0 1,1 0-1,0 0 0,-1 0 0,1-1 0,0 1 1,-1-1-1,1 0 0,0 0 0,-1 0 0,1-1 1,-1 1-1,0-1 0,0 0 0,1 0 0,-1 0 1,0 0-1,1-1-14,3-4 45,0 1 0,-1-2 0,1 1 0,-1-1 0,-1 0 0,1 0 0,-1 0 0,-1-1 0,0 0 0,0 0 1,0 0-1,1-9-45,4-17-84,-2 0 1,2-35 83,-9 67-12,5-38 324,-2 1 0,-2-1 0,-1 0 0,-3-3-312,1 35 50,-2 12-129,0 14-36,2 6 144,2 0 0,1 0-1,0 0 1,5 21-29,5 12-445,9 25 445,-7-39-1243,4 1 352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8:37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367 51 7456,'-3'-3'221,"1"0"1,-1 0 0,0 0-1,0 1 1,0-1 0,0 1-1,0 0 1,0 0-1,-1 0 1,1 0 0,-1 1-1,1-1 1,-1 1-1,1 0 1,-1 0 0,0 0-1,0 0 1,-1 1-222,-22-6 1019,0 2-1,0 0-1018,18 4 199,0-1 0,1 1-1,-1 0 1,0 1 0,1 0-1,-1 0 1,1 1 0,-1 0-199,8-1 0,-1-1 1,1 1-1,-1-1 1,1 1-1,0 0 1,-1-1-1,1 1 1,0 0-1,0 0 1,-1 0-1,1 0 1,0 0-1,0 0 1,-1 1-1,2-1 1,0-1-1,-1 1 1,1-1 0,0 1 0,0-1 0,0 1 0,0 0-1,0-1 1,0 1 0,0-1 0,0 1 0,0 0-1,0-1 1,0 1 0,0-1 0,0 1 0,0 0-1,0-1 1,1 1 0,-1-1 0,0 1 0,0-1-1,1 1 1,-1 0-1,3 2 8,0 1-1,0-1 0,1 0 1,-1 0-1,0 0 0,1-1 1,0 1-1,2 0-7,12 8-16,28 18-102,16 13 118,-48-31-23,-1 0 1,0 1 0,-1 1 0,0 0 0,-1 0 0,4 7 22,-12-16 5,0 1-1,0-1 1,-1 1-1,0-1 1,0 1 0,0 0-1,1 4-4,-3-7 15,0 0-1,1 0 1,-1 0-1,0 0 0,0 0 1,0 0-1,-1 0 1,1 0-1,0 0 1,-1 0-1,1 0 1,-1 0-1,0-1 1,0 1-1,1 0 1,-1 0-1,0 0 1,-1-1-1,1 1 1,0-1-1,-1 2-14,-4 2 78,0 0 0,0 0-1,0-1 1,0 1 0,-1-2-1,1 1 1,-1-1 0,0 0-1,0 0 1,0-1 0,-6 2-78,-8 1 93,-1-1 1,0-1 0,-11 0-94,11-2 149,0 0 0,0-2 0,-12-2-149,26 2-403,0 0 1,1 0 0,-1-1-1,1 0 1,0-1 0,-1 0 0,1 0-1,0 0 1,0-1 0,1 0 0,-6-4 402,12 8-134,-1 0 0,1-1-1,-1 1 1,1-1 0,-1 1 0,1-1 0,-1 1 0,1-1 0,-1 1 0,1-1 0,0 1 0,-1-1 0,1 1 0,0-1 0,0 0 0,-1 1 0,1-1 0,0 0 0,0 1-1,0-1 1,0 0 0,0 0 134,0-1-569,1 1-1,0-1 1,0 1-1,0-1 0,-1 1 1,1-1-1,1 1 1,-1-1-1,0 1 570,-1 1-20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8:37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7 469 6816,'0'-1'205,"-1"0"1,0 0-1,1 0 0,-1 1 1,0-1-1,1 0 1,0 0-1,-1 0 1,1 0-1,-1 0 0,1 0 1,0 0-1,0 0 1,-1 0-1,1 0 0,0-1-205,1 1 69,-1 0 0,1 0-1,-1 0 1,1 0 0,0 0-1,0 0 1,-1 0-1,1 1 1,0-1 0,0 0-1,0 0 1,0 1 0,0-1-1,0 1 1,0-1-1,0 0 1,0 1-69,1-1 188,-1-1-1,1 1 1,-1 0 0,0-1-1,1 1 1,-1-1 0,0 0-1,0 1 1,0-1-1,-1 0 1,1 1 0,0-1-1,0-2-187,6-23 1998,-5 1-1125,-1 0-1,-2-5-872,1 4 120,1 0-1,1-1-119,1 3 9,1 1-1,1-1 0,2 1 1,0 1-1,1-1 0,1 1 1,6-7-9,-15 28-14,1 1 0,0-1 0,-1 1 0,1 0 0,0-1 0,0 1 0,0 0-1,0 0 1,0-1 0,0 1 0,1 0 0,-1 0 0,0 0 0,0 1 0,1-1 0,-1 0 0,0 0 0,1 1 0,-1-1 0,1 1 0,-1-1 0,1 1 14,0 0 3,-1 0-1,1 1 1,-1-1 0,0 0-1,1 1 1,-1-1-1,1 1 1,-1 0 0,0 0-1,1-1 1,-1 1 0,0 0-1,0 0 1,0 0 0,0 0-1,0 0 1,0 0 0,0 1-1,0-1 1,0 0-1,0 0 1,0 1-3,157 257-110,-152-250 87,-2-2-478,0 0 1,-1 0 0,0 0-1,0 0 1,-1 0-1,1 6 501,-1 7-5850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8:38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32 9376,'-5'-24'3488,"1"24"-2720,8 0-192,1 0-480,3-3-160,15-1 160,3 4-32,10 0-2976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8:38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82 8896,'-4'-22'2869,"4"21"-2816,0 1 1,0-1-1,0 1 1,0-1-1,1 1 1,-1-1-1,0 1 1,0-1-1,1 1 1,-1-1-1,0 1 1,0-1-1,1 1 1,-1 0-1,0-1 1,1 1-1,-1-1 1,1 1-1,-1 0 1,0-1-1,1 1 1,-1 0-1,1 0 1,-1-1-1,1 1 1,-1 0-1,1 0 1,-1 0-1,1-1 1,0 1-1,-1 0 1,1 0-1,-1 0 1,1 0-1,-1 0 1,1 0-54,1 0 165,12-4 261,0 1 1,0 1 0,0 0-1,10 0-426,13-1 107,333-28-694,-311 31-3514,-45 0-1632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18:38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 8896,'-5'-4'3296,"1"8"-2560,-1 4-224,-4-1 1056,9 5-960,0 7 192,5 9-481,-1 11-223,1 8-32,-1 1-64,5 2 0,-4-2 64,4-2-32,-5 1-2975,-8 1 1599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3:42.5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56 4992,'-1'-3'307,"0"1"-54,0 0 0,0 0 0,1 0 0,-1 1 0,0-1 0,-1 0 0,1 1 0,0-1 0,0 1 0,-1-1 0,1 1 0,-1-1 0,1 1 0,-1 0 0,1 0 0,-1 0 0,0 0 0,0 0 0,0 0-253,-8-10 1974,8 5-926,2 6-1034,0-1 1,0 1-1,0 0 1,0 0-1,0 0 1,0 0 0,0 0-1,0-1 1,0 1-1,0 0 1,0 0-1,0 0 1,1 0-1,-1 0 1,0 0 0,0 0-1,0-1 1,0 1-1,0 0 1,0 0-1,0 0 1,1 0 0,-1 0-1,0 0 1,0 0-1,0 0 1,0 0-1,0 0 1,1 0 0,-1 0-1,0 0 1,0 0-1,0 0 1,0 0-1,0 0 1,1 0-1,-1 0 1,0 0 0,0 0-15,1 0 10,-1 0 0,1 0 0,0 1 0,-1-1 0,1 0 0,-1 1 0,1-1 0,-1 1 0,1-1 0,0 1 0,-1-1 0,0 1 1,1-1-1,-1 1 0,1-1 0,-1 1 0,0-1 0,1 1 0,-1 0 0,0-1 0,0 1 0,1 0 0,-1 0-10,6 19 10,-5-16 21,2 7 29,1-1 1,1 1 0,0-1-1,0 0 1,1 0 0,0-1-1,0 0 1,1 0 0,1 0-1,-1-1 1,1 0 0,1-1-1,-1 0 1,4 2-61,22 15 338,2-2 0,0-2 1,10 4-339,-15-8 114,-11-6 128,0 0-1,1-1 1,0-2-1,8 3-241,-20-8 37,-1 0 1,0-1-1,1 0 0,-1-1 1,0 1-1,1-2 0,-1 1 0,1-1 1,-1 0-1,0-1 0,0 0 1,1 0-1,1-2-37,2-2 63,0 0 0,0-1 0,-1 0 0,0-1 0,0 0 0,-1-1 0,9-10-63,11-8 97,20-23-94,-26 26-86,13-11 83,-30 29-18,1 0 0,-1 1-1,1 0 1,0 0 0,0 1 0,1 0-1,5-2 19,-10 5-8,1-1 0,0 1 0,0 1 0,0-1-1,0 1 1,-1-1 0,1 1 0,0 1 0,0-1-1,0 1 1,0 0 0,0 0 0,-1 0 0,1 0-1,0 1 1,-1 0 0,1 0 0,-1 0-1,0 1 1,0-1 0,1 1 0,-2 0 0,1 0-1,0 1 9,11 11-19,-1 0 0,0 1 0,-1 1 0,-1 0 0,1 4 19,9 11-28,-14-20 27,0-1 6,0 0-1,0-1 1,9 8-5,-14-15 11,-1-1 1,2 1 0,-1-1-1,0 1 1,0-1 0,1 0-1,-1-1 1,1 1-1,0-1 1,-1 1 0,1-1-1,0 0 1,0 0-1,0-1 1,0 1-12,18-1-7,0-1-1,0-1 1,14-3 7,35-2 81,-53 6-44,18 0-41,-1-1-1,1-2 1,30-8 4,-56 10 5,0-1 1,-1 0-1,0 0 1,0-1-1,0 0 1,0-1-1,0 0 1,-1-1-1,0 1 1,0-1-1,-1-1 1,0 0-1,0 0 1,0 0-1,-1-1 1,1-2-6,15-25-97,-2-2 1,-1-3 96,4-4-1199,-1 4 282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3:43.2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21 5632,'-1'-2'242,"0"1"-1,-1-1 1,1 0 0,-1 1 0,1 0-1,-1-1 1,1 1 0,-1 0 0,0 0 0,0 0-1,0 0 1,1 0 0,-1 0 0,0 1-1,0-1 1,0 1 0,0-1 0,0 1-1,0 0 1,-1-1 0,1 1 0,0 0 0,0 0-1,-1 1-241,2-1 76,-1 0-1,1 1 0,0-1 0,-1 0 0,1 1 1,0-1-1,0 1 0,-1-1 0,1 1 0,0 0 1,0 0-1,0-1 0,0 1 0,0 0 1,0 0-1,0 0 0,0 0 0,0 0 0,0 0 1,0 1-1,1-1 0,-1 0 0,0 0 1,1 1-1,-1-1 0,1 0 0,0 0 0,-1 1 1,1-1-76,-2 8 20,1-1 1,0 1-1,1-1 1,0 1 0,0 0-1,1 1-20,8 57 130,-6-51-106,5 38 65,14 79 3,-15-105-30,0 0 0,2 0 1,8 16-63,-12-32 415,0-1-1,1 0 1,1-1 0,5 9-415,-12-19 17,0 0 1,0 0-1,1 0 1,-1 0-1,0 1 1,0-1-1,0 0 1,0 0 0,0 0-1,0 0 1,1 0-1,-1 0 1,0 0-1,0 0 1,0 0 0,0 0-1,1 0 1,-1 1-1,0-1 1,0 0-1,0 0 1,0 0-1,1 0 1,-1 0 0,0 0-1,0 0 1,0-1-1,0 1 1,0 0-1,1 0 1,-1 0 0,0 0-1,0 0 1,0 0-1,0 0 1,1 0-1,-1 0 1,0 0-18,5-7 358,2-12-154,-6 17-186,16-41 49,1 0-1,19-29-66,-23 49-33,0 1 0,1 1 0,2 0 0,0 1 0,9-7 33,-21 22-18,0 1-1,1-1 0,0 1 0,0 0 0,0 0 0,0 1 0,1 0 0,-1 0 1,1 1-1,0-1 19,-5 3-5,1-1 1,-1 0-1,0 1 1,0-1 0,1 1-1,-1 0 1,0 0-1,0 0 1,1 0 0,-1 0-1,0 0 1,0 1-1,1-1 1,-1 1 0,0 0-1,0-1 1,0 1-1,0 0 1,0 0 0,0 0-1,0 1 1,0-1-1,0 0 1,0 1 0,-1-1-1,1 1 1,-1 0-1,1-1 1,-1 1 0,1 0-1,0 2 5,-1-1-2,1 1-1,-1-1 1,0 1-1,0-1 1,0 1 0,-1-1-1,1 1 1,-1 0-1,0-1 1,0 1-1,0 0 1,-1-1 0,1 1-1,-1 0 1,0-1-1,0 1 1,0-1-1,0 1 1,-2 2 2,0 2 0,-1-1 1,-1 1-1,1-1 1,-1 0-1,0 0 1,-1-1-1,1 1 0,-4 1 0,-3 2 33,-1 0-1,-1 0 0,1-1 0,-2-1 0,-9 4-32,-3 0-357,0-1-1,-21 5 358,19-8-501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3:43.6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0 9152,'-3'8'3360,"3"-8"-2592,7 32-224,-11-17 608,4 2-736,-3 2-32,3 5-224,-9-1 96,9 0-160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3:45.0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10 106 5888,'0'-1'60,"0"1"1,0 0 0,0 0-1,-1 0 1,1 0-1,0 0 1,0 0-1,0-1 1,-1 1-1,1 0 1,0 0 0,0 0-1,-1 0 1,1 0-1,0 0 1,0 0-1,0 0 1,-1 0 0,1 0-1,0 0 1,0 0-1,-1 0 1,1 0-1,0 0 1,0 0 0,-1 0-1,1 0 1,0 0-1,0 1 1,0-1-1,-1 0 1,1 0 0,0 0-1,0 0 1,0 0-1,-1 1 1,1-1-1,0 0 1,0 0-1,0 0 1,0 0 0,0 1-1,-1-1 1,1 0-1,0 0 1,0 1-1,0-1 1,0 0 0,0 0-1,0 0 1,0 1-1,0-1 1,0 0-1,0 0 1,0 1 0,0-1-1,0 0 1,0 0-1,0 1 1,0-1-61,1 16 707,1-11-625,0 1 0,0-1 1,0 1-1,1-1 0,0 0 0,0 0 0,0 0 0,0-1 0,1 1 1,0-1-1,0 0 0,0 0 0,1 0 0,0 0-82,13 9 210,0 0 0,0-2 0,5 1-210,-4-1 108,0 0 140,1-2-1,0 0 1,0-1-1,1-1 1,0-1-1,19 3-247,-26-6 99,0-1-1,0-1 0,1-1 0,-1 0 0,0 0 0,0-2 1,0 0-1,0 0 0,0-1 0,0-1 0,1-1-98,15-7 220,-1-1 0,0-2 0,-1-1 0,2-2-220,-9 4-6,1 1 0,0 2 0,1 0-1,1 2 1,-1 0 0,12-2 6,-23 8-3,0 1 1,1 0-1,-1 1 0,0 0 1,1 1-1,-1 0 0,1 1 1,-1 0-1,1 1 0,-1 0 1,0 1-1,0 1 0,0 0 1,1 1 2,8 5 14,0 2 1,-1 0 0,13 11-15,2 1-7,-27-19 20,1 1 0,0-1 0,0-1 0,9 3-13,-14-5 18,0-1 0,0 0 0,1 0 0,-1 0 1,0-1-1,0 0 0,1 0 0,-1 0 0,0 0 0,0 0 1,0-1-1,1 0 0,1 0-18,7-5 44,0 0 0,0 0 0,0-1 0,0-1 0,9-7-44,23-14 47,-33 22-62,0 1 1,0 0-1,1 0 1,-1 1-1,1 1 1,0 1-1,0-1 1,1 2 0,-1 0-1,0 1 1,1 0-1,0 1 1,-1 0-1,1 1 1,-1 1 0,0 0-1,4 1 15,35 10-197,-16-3 272,1-2-1,21 2-74,4-6 14,0-2 1,-1-3-1,1-3 0,0-3 0,-1-2 1,41-12-15,-56 8 42,-1-2 0,32-16-42,82-45-463,-123 58-2193,0 5 699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3:45.8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47 7136,'-8'-12'1510,"6"8"-1045,0 0 1,-1 0-1,0 0 0,1 1 0,-1-1 0,-1 1 0,1 0 1,-3-2-466,6 5 34,-1 0 0,1 0 1,0-1-1,-1 1 1,1 0-1,0 0 0,-1 0 1,1 0-1,0 0 0,-1 0 1,1 0-1,0 0 1,-1 0-1,1 0 0,0 1 1,-1-1-1,1 0 1,0 0-1,-1 0 0,1 0 1,0 0-1,-1 1 0,1-1 1,0 0-1,0 0 1,-1 1-1,1-1 0,0 0 1,0 0-1,0 1 1,-1-1-1,1 0 0,0 0 1,0 1-1,0-1 1,0 0-1,-1 1 0,1-1 1,0 0-1,0 1 0,0-1 1,0 1-35,-4 14-31,4-14 74,-2 15-58,1 1 0,0-1 1,1 0-1,1 1 0,1 2 15,3 18 79,9 29-79,13 49 86,28 113 745,-50-200-503,-4-22-72,0 0 1,0 1 0,1-1 0,1 4-257,-2-5 556,-3-5-327,-6-11-12,5 4-191,0 1-1,0-1 0,1 0 0,0 0 0,1 0 0,-1 0 0,1 0 0,0-1 0,1 0-25,0-14 34,0 1 0,2-11-34,0 16-32,1-1 1,0 1-1,1 0 1,1 1-1,1-1 1,0 1-1,0 0 1,2 0 0,0 1 31,-4 6-13,1 1 0,0 0 0,0 0 0,1 0 0,0 1 1,0-1-1,0 1 0,1 1 0,0-1 0,0 1 0,0 1 1,1-1-1,-1 1 0,1 0 0,0 1 0,1 0 0,5-1 13,-10 3-3,0 0 0,0 1-1,0-1 1,0 1 0,0 1-1,1-1 1,-1 0-1,0 1 1,0 0 0,0 0-1,0 0 1,0 0-1,0 1 1,0-1 0,-1 1-1,2 1 4,-4-2 5,1 0 0,-1 0 0,1 0 0,-1 0 0,0 1 0,1-1 0,-1 1 0,0-1 0,0 1-1,0-1 1,0 1 0,0-1 0,0 1 0,-1 0 0,1 0 0,0-1 0,-1 1 0,0 0 0,1 0 0,-1 0-1,0-1 1,0 1 0,0 0 0,0 0 0,0 0 0,0 0 0,0 0 0,-1 0 0,1-1 0,-1 1 0,1 0-1,-1 0 1,0-1 0,0 1 0,0 0 0,0 0-5,-3 3 0,1 0 1,-1 0-1,0 0 0,0 0 1,0-1-1,-1 0 0,1 0 1,-1 0-1,0-1 0,-5 3 0,-6 4 31,0-2-1,-17 7-30,-39 9-59,38-13-1658,26-7-1285,7 0 874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50:30.1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40 491 4736,'-24'-22'3674,"23"22"-3626,1 0-1,-1 0 1,1-1-1,0 1 1,-1 0-1,1 0 1,0-1-1,-1 1 1,1 0-1,0-1 1,0 1-1,-1 0 1,1-1-1,0 1 1,0 0-1,0-1 0,-1 1 1,1-1-1,0 1 1,0 0-1,0-1 1,0 1-1,0-1 1,0 1-1,0-1 1,0 1-1,0 0-47,0-1 40,0 1 0,0-1 0,0 1 0,0-1-1,0 1 1,0 0 0,-1-1 0,1 1 0,0-1 0,0 1-1,0 0 1,0-1 0,-1 1 0,1-1 0,0 1 0,0 0-1,-1-1 1,1 1 0,0 0 0,-1 0 0,1-1 0,0 1-1,-1 0 1,1-1 0,0 1 0,-1 0 0,1 0-40,-4-3 464,5 1-131,0 2-287,-1 0 0,0-1 1,1 1-1,-1 0 0,0-1 0,0 1 1,1 0-1,-1-1 0,0 1 0,0-1 1,1 1-1,-1 0 0,0-1 1,0 1-1,0-1 0,0 1 0,0-1 1,0 1-1,0-1 0,0 1 0,0-1 1,0 1-1,0-1-46,1 1 10,-1 0 1,1 0-1,-1-1 1,1 1-1,-1 0 0,1 0 1,-1 0-1,1 0 1,0 0-1,-1 0 0,1 0 1,-1 0-1,1 0 1,-1 0-1,1 0 0,-1 0 1,1 0-1,-1 0 1,1 0-1,-1 0 0,1 1 1,-1-1-1,1 0 1,-1 0-1,1 1 0,-1-1 1,1 0-11,18 9 12,-14-6-4,0 0-1,-1 1 1,1 0 0,-1 0-1,1 1 1,-1-1-1,-1 1 1,1 0-8,10 12 51,5 5 18,-2 2-1,13 22-68,-26-40 7,1 2-6,1-1 0,0 1 0,0-2-1,0 1 1,1-1 0,0 0 0,2 2-1,0-1 0,-6-5 19,-1 0 0,1 0 0,-1-1 0,1 1 0,0-1 0,0 1 0,0-1 0,0 0 0,0 0 0,0 0 0,0-1 0,0 1 0,0-1 0,0 0 0,0 1 0,0-1 0,1-1 0,-1 1 0,0 0 0,0-1 0,0 0 0,0 1 0,0-1 0,2-1-19,3-2 56,-1 0 0,0 0 0,0 0 0,0-1 0,-1 0 0,1 0 0,-1 0 0,-1-1 0,6-6-56,64-70 143,31-35-116,47-83-16,-104 130 17,-12 17-1512,17-16 1484,-28 43-741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46.6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32 8384,'7'-26'2704,"-5"20"-1638,-2 6-554,0 0-117,0 4 778,2 4-821,0 0 0,-1 0-1,-1-1 1,1 1 0,-1 0 0,0 0-1,-1 2-351,0 12 381,0 6 29,-2 0 1,-3 15-411,-1 6 357,6-44-282,1-1-1,0 1 0,0-1 1,0 0-1,0 1 0,1-1 1,0 1-1,0-1 0,0 0 0,2 4-74,-3-6 17,1-1 0,0 1 0,0-1-1,0 1 1,0-1 0,0 1 0,0-1-1,1 0 1,-1 1 0,0-1-1,1 0 1,-1 0 0,1 0 0,-1 0-1,1 0 1,0 0 0,-1-1 0,1 1-1,0 0 1,0-1 0,-1 1-1,1-1 1,0 0 0,0 0 0,0 1-1,-1-1 1,2-1-17,15 0-193,-1-1 1,1-1-1,0-1 0,-1-1 0,0 0 1,5-3 192,-20 7-60,28-8-671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3:46.3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42 6720,'0'-3'561,"0"1"1,0-1 0,1 1-1,-1-1 1,0 1 0,1-1-1,0 1 1,-1 0 0,1-1-1,1-1-561,-1 3 40,-1 0-1,1 0 1,0 0-1,0 0 1,0 1-1,-1-1 1,1 0 0,0 0-1,0 1 1,0-1-1,0 1 1,0-1-1,0 1 1,0-1-1,1 1 1,-1-1-1,0 1 1,0 0-1,0 0 1,0-1-1,0 1 1,1 0-1,-1 0 1,1 0-40,0 1-2,0-1-1,1 0 1,-1 1 0,1 0 0,-1-1 0,0 1-1,0 0 1,1 0 0,-1 0 0,0 1-1,0-1 1,0 0 0,0 1 0,0 0-1,0-1 1,-1 1 0,1 0 0,0 0-1,-1 0 1,0 0 0,1 0 0,-1 0 0,0 0-1,0 0 1,0 1 0,0-1 0,0 0-1,-1 1 3,2 4 29,0-1 0,0 1 0,-1-1 0,0 1 0,-1 0 0,1-1 0,-1 1-1,0 0 1,-2 6-29,1-6 117,-1 0-1,0 1 0,-1-1 0,0 0 1,0-1-1,0 1 0,-4 4-116,-6 9 1047,-12 13-1047,7-10 331,17-22-303,0 0 0,1 0 0,-1 0 0,0 1 0,0-1 0,1 0 0,-1 1 0,1-1 0,-1 1 0,1-1 1,0 1-1,0-1 0,-1 0 0,1 2-28,0-2 8,1-1 0,-1 1 1,0-1-1,0 1 0,0 0 1,1-1-1,-1 1 0,0-1 1,1 1-1,-1-1 1,1 1-1,-1-1 0,1 1 1,-1-1-1,1 1 0,-1-1 1,1 0-1,-1 1 0,1-1 1,-1 0-1,1 1 0,0-1 1,-1 0-1,1 0 1,-1 0-1,1 1 0,0-1 1,-1 0-1,1 0 0,0 0 1,-1 0-1,1 0 0,0 0 1,-1 0-1,1-1 0,0 1-7,22-1 135,0-1 0,16-5-136,-1 1 111,5 2-31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3:47.7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87 5632,'-15'-15'3018,"15"15"-2993,0 0-1,0 0 1,-1 0-1,1 0 0,0 0 1,0 0-1,0-1 0,0 1 1,0 0-1,0 0 1,0 0-1,0 0 0,0 0 1,0 0-1,0 0 1,0 0-1,0 0 0,0 0 1,0 0-1,0 0 1,0 0-1,-1 0 0,1 0 1,0 0-1,0 0 0,0 0 1,0 0-1,0 0 1,0 0-1,0 0 0,0 0 1,0 0-1,0 0 1,0 0-1,0 0 0,-1 0 1,1 0-1,0 0 0,0 0 1,0 0-1,0 0 1,0 0-1,0 0 0,0 0 1,0 0-1,0 0 1,0 0-1,0 0 0,0 0 1,0 0-1,0 1 1,0-1-1,0 0 0,0 0 1,0 0-1,-1 0 0,1 0 1,0 0-1,0 0 1,0 0-1,0 0 0,0 0 1,0 0-1,0 0 1,0 0-1,0 1 0,0-1-24,2 9 955,0-3-936,1 6 179,1 1-1,1-1 1,0 0-1,1 0 1,0 0-1,1-1 1,0 0-1,1 0 1,2 1-198,-5-5 99,0-1 1,0-1 0,1 1 0,0-1 0,0 0 0,0 0-1,1 0 1,0-1 0,-1 0 0,2-1 0,-1 1-1,0-1 1,1-1 0,-1 1 0,7 0-100,-2-2 46,-1-1 0,1 0-1,0 0 1,0-1 0,-1-1 0,1 0 0,0-1 0,-1 0-1,0-1 1,9-4-46,10-5 146,0-2 0,-1-2 0,5-4-146,11-10 236,-27 18-235,0 1-1,1 0 0,1 2 1,5-3-1,-18 11-4,-1-1 0,1 1 0,1 0 0,-1 1-1,0-1 1,0 2 0,1-1 0,-1 1 0,0 0 0,1 0 0,-1 1 0,0 0 0,0 0 0,8 3 4,24 9-82,-27-8 111,1-1 1,-1 0-1,1-1 0,0-1 0,0 0 1,0 0-1,1-1-29,30-3 18,25-5-18,2 0-93,-60 7 89,0 0 0,0 1 0,0 0-1,0 0 1,0 1 0,1 1 4,20 6-68,11 6 68,-24-8 10,2 0 0,-1-1 0,1-1 0,15 1-10,-3-4 47,0-1-1,1-2 1,-1-1 0,0-2-1,0-1 1,0-1 0,-1-2-1,28-11-46,-44 12-89,0 0 0,0-1 1,-1-1-1,0-1 0,-1 0 0,0-1 0,0-1 0,-1 0 0,1-3 89,4-2-1914,0 4 554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3:48.7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61 5728,'-2'-6'681,"2"2"-266,-1-1 0,0 1 0,0-1 0,-1 1 0,1 0 0,-1-1 0,0 1 0,0 0 0,-1-1-415,3 5 94,0 0 1,-1-1 0,1 1-1,0 0 1,-1-1 0,1 1-1,0-1 1,0 1 0,-1-1-1,1 1 1,0-1 0,0 1-1,0 0 1,0-1 0,0 1-1,0-1 1,0 1 0,0-1-1,0 1 1,0-1 0,0 1 0,0-1-1,0 1-94,1 0 840,-1 6-625,-5 20-224,1-1 1,2 1 0,0 0 0,2 16 8,10 105-76,-6-113 25,18 140 371,-20-156-75,1 3 942,0 0-1,-2 7-1186,-5-30 804,-2-10-483,1-3-292,1 0 0,0 0 0,1 0 0,0 0 0,2-1 0,-1 1 0,2-5-29,-1 4 58,-1-15 15,2-1 0,2-14-73,-1 37-14,0-1 0,1 0 0,0 0 0,0 0 0,1 1 0,1 0 0,0-1 0,0 1 0,0 1 0,2-2 14,-2 4-25,0 0 0,0 1 0,1-1 1,-1 1-1,1 0 0,1 0 0,-1 0 0,1 1 0,0 0 0,0 0 0,0 0 0,0 1 1,1 0-1,-1 0 0,1 0 0,0 1 0,0 0 0,2 0 25,-3 0 21,1 1 0,0-1 0,0 1-1,0 0 1,1 1 0,-1 0 0,0 0 0,0 0-1,0 1 1,7 2-21,-14-3 0,0 0-1,1 0 0,-1 0 1,0 0-1,1 0 0,-1 0 1,0 0-1,1 1 0,-1-1 1,0 0-1,1 0 0,-1 0 1,0 1-1,0-1 1,1 0-1,-1 0 0,0 1 1,0-1-1,1 0 0,-1 0 1,0 1-1,0-1 0,0 0 1,0 1-1,1-1 0,-1 0 1,0 1-1,0-1 1,0 0-1,0 1 1,-6 8-16,-18 8-42,21-16 39,-17 10-189,-1-1 0,-1-1 0,0-1 0,0-1 0,0-1 0,-13 1 208,32-6-587,-15 3-631,9 3-3953,8-3 2537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3:49.3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67 7136,'0'-1'296,"-1"0"0,1-1 1,-1 1-1,1 0 1,0-1-1,-1 1 0,1 0 1,0-1-1,0 1 0,0-1 1,0 1-1,0-1 0,0 1 1,1 0-1,-1-1 0,0 1 1,1-1-1,-1 1 1,1 0-1,-1 0 0,1-1 1,0 1-1,-1 0 0,1 0 1,0 0-297,2-2 153,0 0 0,0 1 1,0 0-1,0 0 0,0 0 1,0 0-1,1 0 1,-1 0-1,1 1-153,2-1 5,-1 0 0,1 0 0,0 0 1,0 1-1,0 0 0,0 0 0,0 1 0,1-1 0,-1 2 0,0-1 1,0 0-1,0 1 0,0 0-5,-3 0-3,0-1 0,-1 1 1,1 0-1,0 0 0,-1 0 0,1 0 1,0 1-1,-1-1 0,0 1 0,1-1 0,-1 1 1,0 0-1,0 0 0,0 0 0,0 0 1,0 0-1,0 0 0,-1 1 0,1-1 0,-1 1 1,1-1-1,-1 1 0,0-1 0,0 1 1,0 0-1,-1 0 0,1-1 0,0 3 3,-1 0-8,0 0-1,0 0 0,-1 0 1,1-1-1,-1 1 1,0 0-1,0-1 0,-1 1 1,0 0-1,0 1 9,-24 44 219,21-42-160,-30 56 192,32-59-229,1-2 44,3-4 20,16-5 76,-11 5-153,-1 0 0,0 1 0,0 0 0,0 0 0,0 0 0,0 1 0,1-1 0,-1 1 0,0 0 0,0 1 0,0-1 0,-1 1 0,1 0 0,0 0 0,-1 1 1,1-1-1,-1 1 0,0 0 0,1 0 0,-2 0 0,1 1 0,0 0 0,0 0-9,0 2-1,0-1 0,0 1 0,0 0 0,-1 0 0,0 0 1,0 0-1,-1 1 0,0-1 0,0 1 0,0-1 0,-1 1 0,0 2 1,-1-5 4,1 1-1,-2-1 1,1 1 0,0-1-1,-1 1 1,0-1-1,0 0 1,0 1-1,-1-1 1,0 0-1,1 0 1,-1 0-1,-1 0 1,1 0 0,-1 0-1,1-1 1,-1 1-1,-2 1-3,-1 1 29,-1 1 0,0-2 0,0 1 0,-1-1 0,1 0 0,-1-1 0,0 0 0,0 0 0,-1 0 0,-1-1-29,-5 2-717,0-1 0,0-1 0,-1 0-1,1-1 1,-4-1 717,-14 3-1850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3:50.5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68 120 4160,'-10'-11'1901,"0"1"0,0 0 1,-1 0-1,-1 0-1901,12 10 37,0 0 1,-1 0-1,1 0 1,0 0-1,0 0 1,-1 0-1,1-1 1,0 1-1,0 0 0,0 0 1,-1 0-1,1 0 1,0 0-1,0 0 1,-1 0-1,1 0 1,0 0-1,0 0 0,0 0 1,-1 0-1,1 1 1,0-1-1,0 0 1,-1 0-1,1 0 1,0 0-1,0 0 0,0 0 1,0 0-1,-1 1 1,1-1-1,0 0 1,0 0-1,0 0 1,0 0-1,-1 1 1,1-1-1,0 0 0,0 0 1,0 0-1,0 1 1,0-1-38,-5 16 497,4-11-410,1 0 0,0 1 0,0-1 0,0 0 0,0 1 0,1 1-87,1 0 68,1 0 0,-1-1 0,1 1 0,1-1 0,-1 1 0,1-1 1,0 0-1,0-1 0,1 1 0,0-1 0,0 0 0,0 0 0,0 0 0,1-1 0,0 1 0,0-1 0,2 1-68,2 0 110,0 0 0,0 0 0,0-1 0,0 0 0,1-1-1,0 0 1,-1-1 0,1 0 0,0-1 0,11 1-110,-17-3 56,1 1-1,0 0 1,-1-1 0,1 0-1,-1-1 1,1 1 0,-1-1-1,1 0 1,-1-1 0,0 1-1,0-1 1,3-2-56,5-4 152,-1-2 1,0 1-1,8-10-152,-7 7 13,1 0 1,11-8-14,-15 14-21,1 0 1,1 0-1,-1 1 1,1 0 0,0 1-1,1 0 1,-1 1-1,1 1 1,0 0-1,0 0 1,0 2-1,10-1 21,-3 2-25,1 0-1,-1 2 0,13 2 26,31 3 152,-25-5-280,27-4 128,47 1 3,-58 2 218,17-4-221,128-21 121,-152 15-175,0-1-1,-1-3 0,5-4 55,2 1-3749,-27 11 1531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3:51.2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19 8640,'-14'-16'2784,"13"16"-2736,1 0 1,-1-1 0,1 1-1,0 0 1,-1 0 0,1-1 0,-1 1-1,1 0 1,-1 0 0,1 0-1,-1 0 1,1 0 0,-1 0-1,1-1 1,-1 1 0,1 0-1,-1 0 1,1 1 0,-1-1 0,1 0-1,-1 0 1,1 0 0,-1 0-1,1 0 1,-1 0 0,1 1-1,-1-1 1,1 0 0,0 0-1,-1 1 1,0-1-49,1 0 160,-1 1-97,0 0-1,0-1 1,0 1-1,-1 0 1,1 0 0,1 0-1,-1-1 1,0 1 0,0 0-1,0 0 1,0 0 0,1 1-1,-1-1 1,0 0 0,1 0-1,-1 1-62,-7 22 86,6-11-64,0 1 0,1 0 1,1 0-1,0-1 0,1 1 1,0 0-1,2 7-22,1 15-113,27 294 369,-30-292 377,0-35-431,-2 0 1,1 0-1,0 0 0,-1 0 0,1 0 0,-1 0 0,0 0 1,0 0-1,-1 2-202,2-5 33,0 0 0,-1 0 0,1 0 0,0 0 0,-1 0 0,1 0 1,0 0-1,-1 0 0,1 0 0,0 0 0,-1 0 0,1 0 0,0-1 0,0 1 0,-1 0 0,1 0 1,0 0-1,-1 0 0,1-1 0,0 1 0,0 0 0,-1 0 0,1 0 0,0-1 0,0 1 0,0 0 0,-1-1 1,1 1-1,0 0 0,0 0 0,0-1 0,0 1 0,0 0-33,-8-11 214,6 5-175,0 1-1,0-1 0,1 0 0,-1 1 1,1-1-1,1 0 0,-1 0 0,1 0 1,0-2-39,5-54 14,-3 51-21,0-5-10,0-1 0,2 1-1,0 1 1,1-1-1,1 1 1,0-1-1,1 2 1,0-1 0,1 1-1,3-3 18,-4 8-22,0 0 0,0 0 0,1 1-1,0 0 1,1 0 0,0 1 0,0 0-1,0 1 1,1 0 0,0 0 0,0 1 0,1 0-1,-1 1 1,10-2 22,-16 4-9,-1 1 0,1 0 0,1 1 0,-1-1 0,0 1 0,0-1 0,0 1 0,0 0 0,0 1-1,0-1 1,0 1 0,0 0 0,0 0 0,0 0 0,0 0 0,0 1 0,0 0 0,-1 0 0,1 0 0,0 0 9,-3-2 0,-1 1 0,1-1-1,-1 1 1,1-1 0,-1 0 0,1 1 0,-1-1 0,0 1 0,1-1-1,-1 1 1,1-1 0,-1 1 0,0-1 0,1 1 0,-1-1 0,0 1 0,0 0-1,0-1 1,1 1 0,-1-1 0,0 1 0,0 0 0,0-1 0,0 1-1,0 0 1,0-1 0,0 1 0,0-1 0,0 1 0,0 0 0,-1-1 0,1 1-1,0 0 1,0-1 0,-1 1 0,1-1 0,0 1 0,-1-1 0,1 1-1,0-1 1,-1 1 0,1-1 0,-1 1 0,1-1 0,-3 4 0,-1-1 0,1 0 0,-1 0 0,1-1 1,-3 2-1,5-3-1,-17 9-56,-1-1-1,0 0 0,0-1 0,-1-1 0,-18 4 58,-27 9-2414,43-9 1246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3:51.6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 2 7872,'-1'-2'3193,"-3"5"-1312,-9 11-794,-11 19-768,19-24-108,0 0 1,0-1 0,1 1 0,0 1-1,1-1 1,0 0 0,1 1 0,0 0-1,0-1 1,1 1-212,0-7 24,1 0 1,0 0-1,0 0 1,0 0-1,0 0 0,1 0 1,-1 0-1,1-1 0,-1 1 1,1 0-1,0 0 1,0 0-1,1-1 0,-1 1 1,0-1-1,1 1 0,-1-1 1,1 1-1,0-1 1,0 0-1,0 0 0,0 0 1,0 0-1,1 0 0,-1 0 1,0-1-1,1 1 1,0-1-1,-1 0 0,1 0 1,0 0-1,-1 0 0,1 0 1,0 0-1,3 0-24,5 0 24,1 1-1,0-2 0,-1 1 1,1-2-1,-1 0 1,3 0-24,20-4-2119,14-6 2119,-7 3-1232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3:51.9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 8640,'-4'7'3200,"4"-7"-2496,-9 36-192,5-12 352,8-2-576,-4 13 32,0 6-192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3:56.3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29 6976,'0'-21'3492,"0"14"-972,0 13 6,0 298-195,1-280-2255,2 0 0,0-1 0,6 19-76,1 13 140,-3-34-531,-6-19-4,0 1 0,0-1 0,-1 1-1,1-1 1,0 1 0,-1 0 0,0 1 395,0 0-1392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3:56.7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8384,'0'-8'4514,"0"8"-2526,0 36-325,12 35-457,19 67-1206,-12-61-422,1 28 422,-20-103-367,1 0 1,-1 1-1,0-1 1,0 1-1,0-1 1,0 1-1,0-1 0,-1 2 367,-3 6-3643,0 1 1238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47.04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11 8800,'-4'-10'3264,"4"10"-2528,0 7-224,0-4 928,4 9-896,-4 9 480,5 1-577,-1 14-127,5-1-192,-5 8-160,5-4 0,-4 13-384,4-6 192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3:57.1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5 6464,'0'0'54,"0"0"1,0 0-1,0-1 1,0 1-1,0 0 1,0 0-1,0 0 1,0-1-1,0 1 1,0 0-1,0 0 1,0 0-1,0 0 1,0-1-1,0 1 1,0 0-1,-1 0 1,1 0-1,0 0 1,0-1-1,0 1 1,0 0-1,0 0 1,-1 0-1,1 0 1,0 0-1,0 0 1,0 0-1,0 0 1,-1 0-1,1-1 1,0 1-1,0 0 0,0 0 1,0 0-1,-1 0 1,1 0-1,0 0 1,0 0-1,0 0 1,-1 0-1,1 0 1,0 0-1,0 1 1,0-1-1,-1 0 1,1 0-1,0 0 1,0 0-1,0 0 1,0 0-1,-1 0 1,1 0-1,0 0 1,0 1-1,0-1 1,0 0-1,0 0 1,0 0-1,-1 0 1,1 0-1,0 1 1,0-1-1,0 0 1,0 0-55,0 1 214,-1 0 0,1 1 0,0-1 1,0 0-1,-1 0 0,1 0 0,0 0 1,0 0-1,0 0 0,0 1 0,1 0-214,1 45 2790,1-35-2527,1 0 1,0-1-1,0 0 1,1 0-1,1 1-263,31 51 906,-30-52-815,0 0 0,1-1 0,0 0 0,1 0 0,0-1 0,0 0-1,1 0 1,0-1 0,10 6-91,-13-11 47,-1 1-1,0-1 1,1-1 0,-1 1 0,1-1-1,0 0 1,0 0 0,0-1 0,0 0-1,0 0 1,0-1 0,0 0-1,0 0 1,0 0 0,0-1 0,0 0-1,0-1 1,5-1-47,-4 0 14,0 0 0,0-1 0,0 0 0,-1 0 0,1-1-1,-1 0 1,0 0 0,-1 0 0,1-1 0,-1 0 0,0-1-14,14-16-12,-1-1 0,8-15 12,-4 5-134,0 1-183,-7 10-2475,14-17 2792,-11 19-1456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00.7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95 5472,'-10'-17'4629,"16"12"-2762,9 7-1608,9-2-6,61-13 1240,32-11-1493,6-2 421,-47 15-671,-58 11 58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01.0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7 7232,'0'0'89,"0"0"1,0 0-1,0-1 0,0 1 1,0 0-1,0 0 0,0 0 1,0-1-1,0 1 1,0 0-1,0 0 0,0-1 1,0 1-1,0 0 0,0 0 1,0 0-1,0-1 1,0 1-1,-1 0 0,1 0 1,0 0-1,0 0 0,0-1 1,0 1-1,0 0 1,0 0-1,-1 0 0,1 0 1,0 0-1,0-1 1,0 1-1,-1 0 0,1 0 1,0 0-1,0 0 0,0 0 1,0 0-1,-1 0 1,1 0-1,0 0 0,0 0-89,-1 0 42,1 0 1,0 0-1,0 0 0,0 0 0,0 0 0,0 0 0,-1 1 1,1-1-1,0 0 0,0 0 0,0 0 0,0 0 0,0 0 0,0 1 1,0-1-1,0 0 0,0 0 0,-1 0 0,1 0 0,0 1 1,0-1-1,0 0 0,0 0 0,0 0 0,0 1 0,0-1 0,0 0 1,0 0-1,0 0 0,0 0 0,0 1 0,1-1 0,-1 0 1,0 0-1,0 0 0,0 0 0,0 1 0,0-1 0,0 0 0,0 0 1,0 0-1,0 0 0,1 0-42,-1 2 101,1 0 0,-1 0-1,0-1 1,1 1 0,-1 0 0,0 0 0,0 0 0,0-1-1,0 1 1,0 0 0,-1 1-101,0 8 256,2 53-126,3 1 0,2-1 0,6 14-130,-8-58-1915,1-4 502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01.5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52 5568,'0'0'161,"0"-1"1,0 0-1,0 1 0,0-1 1,1 0-1,-1 1 0,0-1 1,0 1-1,0-1 0,0 0 1,1 1-1,-1-1 1,0 1-1,1-1 0,-1 1 1,1-1-1,-1 1 0,0-1 1,1 1-1,-1-1 0,1 1 1,-1-1-1,1 1 0,-1 0 1,1-1-1,0 1 1,-1 0-1,1 0 0,-1-1 1,1 1-1,0 0 0,-1 0 1,1 0-1,0 0-161,8-4 1351,6-2-755,2 0-1,-1 1 1,1 1 0,0 0 0,0 2 0,0 0-1,1 0-595,-8 1 59,-5 1-58,0-1-1,-1 1 1,1 0 0,0 0-1,-1 1 1,1-1-1,-1 1 1,1 0 0,0 1-1,-1-1 1,0 1-1,4 1 0,-7-2 0,1 0-1,0 0 0,0 1 1,-1-1-1,1 0 1,0 1-1,-1 0 0,1-1 1,-1 1-1,0 0 0,0-1 1,0 1-1,0 0 0,0 0 1,0 0-1,0 0 1,0 0-1,-1 0 0,1 1 1,-1-1-1,0 0 0,1 0 1,-1 0-1,0 0 0,0 1 1,-1-1-1,1 0 0,0 0 1,-1 5-3,-1 0 0,0 0 0,0-1 0,0 1 0,0-1 0,-1 1 0,0-1 0,-3 3 3,-7 11 91,-13 16-91,-3 3-51,8-7 209,-19 29 436,40-60-578,-1 0-1,1 0 0,-1 0 0,1 0 0,-1 0 0,1 0 0,-1 0 0,1 0 0,0 0 0,0 0 0,-1 0 0,1 0 1,0 1-1,0-1 0,0 0 0,0 0 0,1 0-15,-1 0 8,0-1 1,0 1-1,1-1 0,-1 1 1,0-1-1,1 0 0,-1 1 1,0-1-1,1 0 0,-1 1 0,0-1 1,1 0-1,-1 1 0,1-1 1,-1 0-1,1 0 0,-1 1 1,1-1-1,-1 0 0,1 0 1,-1 0-1,1 0 0,-1 0 1,1 0-9,5 1 31,0-1 0,-1-1 0,1 1 0,0-1 0,-1 0 0,1-1-31,5 0-13,49-9-1968,25-10 1981,-51 12-2926,-6 4 916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01.9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9 8544,'0'-2'529,"0"2"-443,0 0 0,0 0 0,0 0 0,0-1 0,0 1 1,0 0-1,0 0 0,0-1 0,0 1 0,0 0 0,0 0 0,0 0 0,0-1 0,0 1 1,0 0-1,0 0 0,0 0 0,0-1 0,0 1 0,0 0 0,0 0 0,-1 0 1,1 0-1,0-1 0,0 1 0,0 0 0,0 0 0,0 0 0,-1 0 0,1 0 0,0-1 1,0 1-1,0 0 0,0 0 0,-1 0 0,1 0 0,0 0 0,0 0 0,0 0 1,-1 0-1,1 0 0,0 0 0,0 0 0,0 0 0,-1-1 0,1 2-86,-1 1 1243,4 3-499,8 10-145,-6-9-417,10 14 257,-1 0-1,1 6-438,-10-17 20,0 0 0,-1 1 0,-1-1 0,1 1 0,-2 0 0,2 7-20,0 5-946,-1 0-1,-1 21 947,-2-24-1114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02.5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78 7808,'0'-1'179,"0"1"1,-1 0 0,1 0-1,0 0 1,0-1 0,0 1-1,0 0 1,-1 0-1,1-1 1,0 1 0,0 0-1,0 0 1,0-1 0,0 1-1,0 0 1,0 0 0,0-1-1,0 1 1,0 0 0,0-1-1,0 1 1,0 0-1,0 0 1,0-1 0,0 1-1,0 0 1,0 0 0,0-1-1,0 1 1,0 0 0,0-1-1,0 1-179,9-7 2650,20-5-1559,-21 9-607,25-10-30,0 2 0,26-5-454,-48 14-23,0 0-1,-1 1 1,1 0-1,0 0 1,0 1 0,0 1-1,0 0 1,-1 1-1,1-1 1,0 2-1,-1 0 24,-6-2 4,-1 0-1,0 0 1,0 0-1,1 1 0,-1 0 1,0-1-1,0 1 0,-1 0 1,1 1-1,0-1 0,-1 0 1,2 2-4,-3-2 3,0-1 0,0 0 0,-1 1 0,1-1 0,-1 1 0,1-1 0,-1 1 0,1-1 0,-1 1 0,0-1 0,0 1 0,0-1 0,0 1 0,0-1 0,0 1 1,0 0-1,0-1 0,-1 1 0,1-1 0,0 1 0,-1-1 0,0 0 0,1 1 0,-1-1 0,0 1 0,0-1 0,0 1-3,-5 6 1,0 0 0,0 0-1,-1-1 1,0 0 0,0 0 0,-1 0-1,-7 5 0,10-9 1,3-1 0,0-1 0,-1 1 0,1-1 0,0 1-1,-1-1 1,1 0 0,0 0 0,-1 0 0,0 0-1,1-1 1,-1 1 0,-1 0-1,-6 3 268,22-8 147,3-1-429,0-1 0,0 2 0,1 0 0,-1 1 0,1 1 0,0 0 0,0 1 0,0 0 0,0 2 0,0 0 0,0 0 0,-1 2 0,1 0 14,-11-2 4,-1 0-1,1 1 0,-1 0 1,0 0-1,0 0 0,0 0 1,0 1-1,0-1 0,-1 1 1,1 0-1,-1 0 0,0 1 1,1-1-1,-1 1-3,-2-2 3,0 0 0,1 0 0,-1 0 0,0 0 0,-1 0 0,1 0 0,0 0 0,-1 1 0,1-1 0,-1 0 0,0 0 0,1 1 0,-1-1 0,0 0 0,-1 0 0,1 1 0,0-1 0,-1 0 0,1 0 0,-1 1 0,1-1 0,-1 0 0,0 0 0,0 0 0,0 0 0,0 0 0,-1 0 0,1 0 0,-2 1-3,-16 18 6,0 0 0,-2-1 0,0-2 1,-1 0-1,-1-1 0,-2 0-6,10-8-329,0 0-1,-1 0 1,0-2-1,0 0 1,0 0-1,-1-2 1,0 0-1,0-1 1,-9 1 329,-15 0-1429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04.2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9 8736,'-11'-7'2810,"10"7"-2759,1-1-1,0 1 1,0 0-1,-1 0 1,1 0-1,0 0 1,-1 0-1,1 0 1,0-1-1,-1 1 1,1 0-1,0 0 1,-1 0-1,1 0 0,0 0 1,-1 0-1,1 1 1,0-1-1,-1 0 1,1 0-1,0 0 1,-1 0-1,1 0 1,0 0-1,0 0 1,-1 1-1,1-1 1,0 0-1,-1 0 1,1 0-1,0 1 1,0-1-1,0 0 1,-1 0-1,1 1 1,0-1-1,0 0 1,0 1-1,-1-1 0,1 0-50,-4 12 696,5 5-470,1 0 1,0-1-1,1 2-226,3 19 116,21 143 1499,21 63-1615,26 137 1142,-69-344-570,-4-25-38,-3-24 216,-17-139-435,17 111-331,0 0-1,5-34 17,-1 50-26,2 0 0,1 0 0,0 1-1,2-1 1,1 1 0,1 1 0,1-1 26,-4 11-23,1 0 0,0 0 0,1 1 0,0 0 0,1 0 0,0 1 0,1 0 0,1 1 0,-1 0 1,1 1-1,1 0 0,10-6 23,-19 13-6,0 0 1,1 0-1,-1 1 0,1-1 1,-1 1-1,1 0 1,0 0-1,-1 0 0,1 0 1,0 1-1,0-1 1,0 1-1,-1 0 1,1 0-1,0 1 0,0-1 1,0 1-1,-1 0 1,1 0-1,0 0 0,-1 0 1,1 0-1,-1 1 1,1 0-1,-1 0 0,0 0 1,0 0-1,0 0 1,0 1-1,0-1 1,0 1-1,-1 0 0,1 0 1,-1 0-1,0 0 1,0 0-1,0 0 0,0 1 1,0-1-1,-1 1 1,0-1-1,1 2 6,-1 0 4,1 0-1,-2 0 1,1-1 0,0 1 0,-1 0-1,0 0 1,0 0 0,0 0-1,-1 0 1,1 0 0,-1 0-1,-1 0 1,1 0-4,-2 2 28,1 0 0,-1-1 0,-1 1 0,1-1 0,-1 0-1,0 0 1,-1 0 0,-3 4-28,-1-1 28,0-1 0,-1 0 0,0 0 0,0-1-1,0 0 1,-1 0 0,0-1 0,-1-1 0,1 0-1,-7 1-27,2-1-3,-1 0 0,0-2-1,-17 2 4,26-4-230,0-1 0,0 0 0,0 0 0,0-1 0,-1 0 0,1 0 0,0-1 0,0 0 0,-4-2 230,1-2-2965,8 2 875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04.5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 10624,'0'-4'3936,"0"4"-3040,0 9-256,0-6 479,0 4-735,0 5 0,0 9-256,0 1-96,5 2 0,-2 4-32,1 3 0,-4 5-96,5-5 64,-5-4-3135,0 1 1727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04.9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1 329 6880,'7'1'5645,"12"2"-2277,-14-4-3198,-1 0 1,1-1-1,-1 1 0,0-1 1,1 0-1,-1 0 1,0 0-1,0-1 0,-1 1 1,1-1-1,0 0 1,-1 0-1,0 0 0,0-1 1,0 1-1,0-1 1,0 0-1,0 0 0,-1 0 1,0 0-171,5-16 127,-1-1 1,0 0-1,-2 0 0,0-9-127,-1 11-38,0 1 1,1-1-1,1 1 0,0 0 0,2 0 0,6-13 38,-12 29-4,0 0-1,-1 1 1,1-1-1,0 1 1,1-1-1,-1 1 1,0 0-1,0-1 0,1 1 1,-1 0-1,1 0 1,-1 0-1,1 0 1,-1 0-1,1 0 5,-1 0-2,0 1 0,0 0 0,0 0 0,0 0-1,0 0 1,0 0 0,0 0 0,0 1 0,0-1 0,0 0 0,0 0 0,0 1-1,0-1 1,0 1 0,-1-1 0,1 1 0,0-1 0,0 1 0,0-1-1,-1 1 1,1 0 0,0-1 0,-1 1 0,1 0 0,0 0 0,-1-1 0,1 1-1,-1 0 3,14 18 113,-2 1-1,0 0 0,2 7-112,21 36-38,28 35-922,-46-78 277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05.6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17 9888,'-3'-14'3483,"3"11"-1545,3 8-1327,28 51 732,2 29 109,10 52-1452,-31-98 202,26 96 384,-6 0 1,-5 10-587,-21-99 13,-4-26 249,1-1 0,0 1 0,2-1 0,3 9-262,-7-26 486,-2-103 26,1-88-639,2 137-116,3-1-1,6-26 244,-6 56-40,1 0 0,1 1 0,1 0 0,2-4 40,-9 23-6,0 0-1,1 0 1,0 1-1,-1-1 1,1 0-1,0 1 1,0-1-1,1 1 1,-1 0-1,0-1 1,1 1-1,0 0 1,-1 1-1,1-1 0,0 0 1,0 1-1,0-1 1,0 1-1,0 0 1,0 0-1,0 0 1,0 1-1,0-1 1,1 1-1,-1 0 1,0-1-1,0 1 1,1 1-1,-1-1 1,0 0-1,1 1 7,0 0-7,0 0 0,-1 0 0,1 0 0,0 1-1,0 0 1,-1 0 0,1 0 0,-1 0 0,0 0 0,1 0 0,-1 1 0,0 0-1,0 0 1,-1 0 0,1 0 0,0 0 0,-1 0 0,0 1 0,0-1 0,0 1-1,0-1 1,-1 1 0,1 0 0,0 2 7,-1-2 5,-1 1 0,1 0-1,-1-1 1,1 1 0,-1-1 0,-1 1 0,1-1-1,0 1 1,-1 0 0,0-1 0,0 0 0,-1 1-1,1-1 1,-1 0 0,0 1 0,0-1 0,0 0-1,-1 0 1,0-1 0,-1 3-5,-7 7-96,-1 0-1,-1-1 1,0-1-1,-12 9 97,17-14-174,-4 3-830,-1-1 1,-8 4 1003,-16 11-7081,27-12 4015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47.45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285 32 10304,'7'-26'3317,"-7"26"-3283,0 0 1,0-1-1,0 1 1,0 0-1,0 0 1,1 0-1,-1 0 0,0 0 1,0 0-1,0-1 1,0 1-1,0 0 1,0 0-1,0 0 1,0 0-1,0 0 1,0-1-1,0 1 0,0 0 1,0 0-1,0 0 1,0 0-1,0 0 1,0-1-1,0 1 1,-1 0-1,1 0 0,0 0 1,0 0-1,0 0 1,0 0-1,0-1 1,0 1-1,0 0 1,0 0-1,0 0 0,-1 0 1,1 0-1,0 0 1,0 0-1,0 0 1,0 0-1,0 0 1,0 0-1,-1-1 0,1 1 1,0 0-1,0 0 1,0 0-1,0 0 1,0 0-1,-1 0 1,1 0-1,0 0 0,0 0 1,0 0-1,0 0 1,0 0-1,-1 1 1,1-1-1,0 0 1,0 0-35,-9 3-183,9-2 299,-41 22 103,1 0 0,-52 15 608,46-21-321,40-15-422,2 0 0,-1 1 0,0-1-1,0 1 1,1 0 0,0 1 0,-1-1 0,-2 4-84,6-6 16,-1 1 1,1-1-1,0 1 1,0 0-1,-1-1 1,1 1-1,0 0 1,1 0-1,-1 0 1,0 0-1,0 0 1,1 0-1,0 0 0,-1 0 1,1 0-1,0 0 1,0 0-1,0 0 1,0 0-1,0 0 1,0 0-1,1 0 1,-1 0-1,1 0 0,-1 1-16,2 1 14,0 1-1,1 0 1,-1-1-1,1 1 1,0-1-1,0 0 0,0 0 1,0 0-1,1 0 1,0-1-1,0 1-13,9 6 71,0-1-1,12 7-70,-7-5 53,3 1 8,1-1 0,1-1 1,0-2-1,0 0 0,0-1 1,19 2-62,16 1-369,-34-7-2284,0 1 0,0 2 2653,-14-1-5237,-5 1 1568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06.1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84 7392,'2'-4'759,"-1"1"1,1 0-1,-1-1 1,1 1-1,0 0 1,0 0-1,1 0 0,-1 0 1,1 0-1,1-1-759,3-1 820,0-1 0,1 1 0,0 1 0,0-1-820,-1 1 104,0 1-1,0 0 1,1 0 0,-1 0-1,1 1 1,0 0-104,-5 1-11,0 0 0,-1 1 0,1 0 1,0 0-1,0 0 0,0 0 0,0 0 0,0 1 0,0-1 1,0 1-1,0 0 0,0 0 0,-1 0 0,1 0 0,0 0 0,-1 1 1,1-1-1,1 2 11,-3-2 0,0 0 0,1 0 0,-1 0 0,0 0 0,0 0 0,0 0 0,0 1 0,0-1 0,0 0 0,-1 1 1,1-1-1,0 1 0,-1-1 0,1 0 0,-1 1 0,1-1 0,-1 1 0,0 0 0,1-1 0,-1 1 0,0 1 24,0 0-1,-1 0 1,1 0 0,-1 0-1,1 0 1,-1 0 0,0-1-1,0 1 1,0 0 0,-2 1-24,-3 7 116,0-1 1,-1-1 0,0 1-1,-1-1 1,-2 2-117,-4 4 147,2 0 0,0 1 1,0 0-1,2 1 0,-7 12-147,16-28 26,1 0 0,-1 1 0,1-1 0,-1 0 0,1 0 0,-1 0 0,1 0 0,0 0 0,-1 1 0,1-1 0,0 0 0,0 0 0,0 1 0,0-1 0,0 0 0,0 0 0,0 0 0,0 1 0,1-1 1,-1 0-1,0 0 0,1 1-26,0-1 26,0 0 0,-1-1 1,1 1-1,0 0 0,0-1 1,0 1-1,0-1 0,0 1 1,0-1-1,0 0 0,0 1 0,0-1 1,0 0-1,0 1 0,0-1 1,0 0-1,0 0 0,0 0 1,0 0-1,1 0-26,6-1 109,1 0 0,0 0-1,-1-1 1,1 0 0,2-1-109,-10 2 0,63-18 44,63-17-551,-99 29-2248,0 3 0,1 0 2755,4 3-2928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07.2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10 443 9152,'-2'-1'638,"2"1"-565,-1 0-1,1 0 1,0 0-1,0 0 1,0-1-1,0 1 1,0 0-1,0 0 1,0 0-1,0 0 1,0 0-1,-1 0 1,1 0-1,0-1 1,0 1-1,0 0 1,0 0 0,0 0-1,0 0 1,-1 0-1,1 0 1,0 0-1,0 0 1,0 0-1,0 0 1,0 0-1,-1 0 1,1 0-1,0 0 1,0 0-1,0 0 1,0 0-1,0 0 1,-1 0-1,1 0 1,0 0-1,0 0 1,0 0-1,0 0 1,0 0 0,-1 0-1,1 1 1,0-1-1,0 0 1,0 0-1,0 0 1,0 0-1,0 0 1,0 0-1,-1 0 1,1 1-1,0-1 1,0 0-1,0 0 1,0 0-1,0 0 1,0 0-1,0 0 1,0 1-73,0-1 1568,0 0-502,3 0-772,0-1 0,0 0-1,-1 0 1,1 0-1,0 0 1,-1 0 0,1-1-1,-1 1 1,2-2-294,2-1 355,2-1-233,0 0 0,0-1 0,-1 0 0,0 0 0,0 0 0,-1-1 1,0 0-1,0-1 0,2-2-122,-1-1 54,-1 0 0,0-1 0,-1 0 0,0 0 1,-1 0-1,3-11-54,12-56 95,18-66 39,-36 140-149,1 1 0,0-1 0,0 1 1,0 0-1,0 0 0,3-3 15,-5 7-3,0-1 1,1 0-1,-1 0 0,1 1 1,0-1-1,-1 0 0,1 1 1,0-1-1,-1 1 0,1-1 1,0 1-1,-1-1 1,1 1-1,0 0 0,0-1 1,0 1-1,-1 0 0,1-1 1,0 1-1,0 0 0,0 0 1,0 0-1,0 0 1,0 0-1,-1 0 0,1 0 1,0 0-1,0 0 0,0 0 1,0 1-1,0-1 0,-1 0 1,1 1-1,0-1 1,0 0-1,0 1 0,-1-1 1,1 1-1,0-1 3,4 4-5,-1 1 0,0-1-1,1 1 1,-2-1 0,1 1 0,0 0 0,2 6 5,20 41 55,-17-34-69,3 9-122,-1-4-2944,10 16 3080,-4-15-1727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07.7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117 15 10400,'-7'-12'3344,"6"12"-3229,1-1 0,-1 1 0,0 0 1,1-1-1,-1 1 0,0 0 0,0 0 0,0-1 1,1 1-1,-1 0 0,0 0 0,0 0 1,1 0-1,-1 0 0,0 0 0,0 0 1,0 1-1,1-1 0,-1 0 0,0 0 1,0 0-1,1 1 0,-1-1 0,0 0 0,1 1 1,-1-1-1,0 1 0,0 0-115,-3 3 186,1 1 0,-1 1 0,1-1 0,0 0-1,0 1 1,1-1 0,0 1 0,-2 5-186,0 1 150,-10 34 164,3-1-1,1 2 0,2-1 1,3 3-314,1-16 25,1-1 1,2 1 0,2-1-1,0 1 1,2-1-1,2 1 1,2 3-26,-2-15-48,1 0-1,1-1 1,0 0 0,2 0 0,0 0-1,1-1 1,1 0 0,1-1-1,1-1 1,0 0 0,4 3 48,-1-4-522,0-1 1,1 0-1,1-2 0,0 0 1,15 8 521,29 12-1349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08.2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12 9984,'0'-1'229,"0"0"0,-1 1 0,1-1 0,0 0 0,-1 0 0,1 1 0,0-1 0,-1 0 0,1 1 0,-1-1 0,1 1 0,-1-1 0,0 1 0,1-1 0,-1 1 0,1-1 0,-1 1-229,-4 12 1351,5-10-1427,-1 3 282,0 1 1,1-1 0,-1 1 0,1 0 0,1-1-1,-1 3-206,1 2 98,1 17 106,1 36 284,4 1-1,4 12-487,21 91 389,15 77 1110,16 19-1499,-53-233 813,-5-24-174,-5-7-601,0 1-1,1-1 0,-1 0 0,0 0 0,1 0 1,-1 0-1,0 0 0,0 0 0,0 0 0,0 0 0,0 1 1,0-1-1,0 0 0,0-1-37,0-54 187,0 16-128,-1-39-168,4 1-1,5-9 110,-5 64-70,1 0 1,0 1 0,2-1-1,1 1 1,1 0 0,0 1-1,2 0 1,1 0 0,5-8 69,-13 25-16,0 0 0,0 0 0,0 1 0,0-1 0,1 1 0,0-1 1,-1 1-1,1 0 0,0 1 0,0-1 0,1 1 0,-1-1 0,0 1 0,1 1 1,-1-1-1,4 0 16,-4 1-4,0 1 1,0-1-1,0 1 0,0 0 1,-1 0-1,1 0 1,0 1-1,0 0 1,0-1-1,0 1 0,0 1 1,-1-1-1,1 0 1,0 1-1,-1 0 1,1 0-1,-1 0 0,0 0 1,0 0-1,1 2 4,0-1-2,0 1 0,0 0 0,0 0 0,0 0 0,-1 0 0,0 1-1,0-1 1,0 1 0,1 4 2,-2-6-10,-1-1-1,0 2 1,0-1-1,-1 0 1,1 0-1,-1 0 1,1 0-1,-1 0 1,0 0-1,0 1 1,-1-1-1,1 0 1,-1 0 0,1 0-1,-1 0 1,0 0-1,-1 3 11,-1-1 8,0-1 1,0 1-1,0 0 0,0-1 1,-1 0-1,0 0 0,0 0 1,0 0-1,0-1 0,-1 1 1,1-1-1,-1 0 0,-4 2-8,-12 5-115,0-1-1,-14 5 116,33-13-10,-80 26-1825,49-15 800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08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78 9888,'0'-5'2426,"2"-18"6522,-1 21-8857,0 1-1,0 0 0,-1-1 1,1 1-1,0 0 1,0 0-1,0-1 0,0 1 1,0 0-1,1 0 0,-1 0 1,0 0-1,0 0 0,1 1-90,5-5 60,1 0 1,-1 1-1,1 1 0,0-1 0,0 1 0,0 1 0,3-1-60,-6 1-22,0 2 0,-1-1 0,1 1 0,0-1 0,0 1 0,0 0 0,0 1 0,-1-1 0,1 1 0,0 0 0,0 1-1,-1-1 1,1 1 0,0 0 22,-3-1 0,0 0 0,1 0 0,-1 0 0,0 1 0,1-1-1,-1 1 1,0-1 0,0 1 0,0 0 0,0 0 0,-1 0 0,1 0-1,0 0 1,-1 0 0,0 1 0,1-1 0,-1 0 0,0 1-1,0 1 1,0-1-3,-1 0-1,1 1 1,-1-1-1,0 0 1,0 1-1,0-1 1,0 1-1,-1-1 1,0 0-1,1 0 1,-1 1-1,0-1 1,-2 3 3,-2 4 6,0 1 1,-2-1 0,1 0 0,-1 0-1,0-1 1,-1 0 0,0 0 0,-2 0-7,-1 1 78,9-9-71,0 0 0,0 1 0,0 0 0,0-1 0,0 1 0,0 0 1,1 0-1,-1 0 0,1 0 0,-1 0 0,1 0 0,0 1 0,0-1-7,0-1 0,1-1 1,0 0-1,0 0 0,0 1 0,0-1 0,0 0 0,0 0 0,0 1 0,1-1 0,-1 0 1,0 1-1,0-1 0,0 0 0,0 0 0,0 1 0,0-1 0,0 0 0,0 0 1,1 0-1,-1 1 0,0-1 0,0 0 0,0 0 0,1 0 0,-1 1 0,0-1 0,0 0 1,0 0-1,1 0 0,-1 0 0,0 1 0,0-1 0,1 0 0,-1 0 0,0 0 1,1 0-1,-1 0 0,0 0 0,0 0 0,1 0 0,-1 0 0,0 0 0,1 0 0,17 0 47,-11 0-51,20 0-31,2-1-77,0 2 0,25 4 112,-45-4 10,0 1-1,-1 0 1,1 0-1,0 1 1,-1 1-1,0-1 1,1 1-1,-1 1 1,-1-1-1,1 1 1,2 3-10,-8-7-2,0 0 0,-1 1 0,1-1 0,-1 1 0,1-1 0,-1 1 0,0 0 1,1-1-1,-1 1 0,0 0 0,0 0 0,0 0 0,-1 0 0,1 0 0,0 0 0,-1 0 0,1 0 1,-1 0-1,0 0 0,1 0 0,-1 0 0,0 1 0,0-1 0,-1 0 0,1 0 0,0 0 1,-1 0-1,1 0 0,-1 0 0,0 0 0,0 2 2,-2 0-9,1-1 1,-1 1-1,0-1 1,0 1-1,0-1 0,0 0 1,-1 0-1,1 0 1,-1-1-1,0 1 1,0-1-1,-2 1 9,-9 4-36,-1 0 0,-9 2 36,14-6-12,-53 18-1833,-1-3 0,-25 2 1845,47-9-1398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09.7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5 192 8960,'-4'-17'2896,"4"17"-2858,0 0 0,0 0 0,0 0 0,0-1 0,0 1 0,-1 0 0,1 0 0,0-1 0,0 1 0,0 0 0,0 0 0,0-1 0,0 1 0,0 0 0,0 0 0,0-1 0,0 1 0,0 0 0,0 0 0,0-1 0,0 1 0,1 0 1,-1 0-1,0-1 0,0 1 0,0 0 0,0 0 0,0 0 0,0-1 0,1 1 0,-1 0 0,0 0 0,0 0 0,0-1 0,0 1 0,1 0 0,-1 0 0,0 0 0,0 0 0,1 0 0,-1 0 0,0-1 0,0 1 0,1 0 0,-1 0 0,0 0 0,0 0 1,1 0-1,-1 0 0,0 0 0,0 0 0,1 0 0,-1 0 0,0 0 0,0 0 0,1 0-38,10 7 1742,60 87 1452,-53-74-2973,1-1 1,0 0-1,1-1 0,1-1 1,1-1-1,0-2 0,1 0 1,19 9-222,-29-17 230,1-1-1,0 0 1,0 0-230,-10-4 106,0 0 1,0 0-1,1-1 0,-1 1 0,0-1 0,1 0 0,-1 0 0,0-1 0,1 1 0,-1-1 0,0 0 0,1 0-106,-3 0 36,0 0-1,1 0 0,-1 0 1,0 0-1,-1-1 0,1 1 1,0 0-1,0-1 0,0 0 1,-1 1-1,1-1 0,-1 0 1,1 0-1,-1 0 1,0 0-1,0 0 0,0 0 1,1-2-36,1-4 24,0-1 1,-1 1 0,0-1 0,0-2-25,-2 10 0,11-81-570,-2-16 570,6-53-4182,-6 113 2598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10.2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15 9568,'-4'-13'2969,"3"12"-1111,2 8-707,6 32 537,0 20-1688,1 7 328,2 7-25,17 115 231,9-1-534,-16-91 1070,-4 2-1,-3 9-1069,-13-85 1081,0-22-1063,-1 0 0,1 0 0,0 0 0,0 0 0,0 0 1,-1-1-1,1 1 0,0 0 0,0 0 0,0 0 1,-1 0-1,1 0 0,0 0 0,0 0 0,0-1 0,-1 1 1,1 0-1,0 0 0,0 0 0,0 0 0,0-1 1,0 1-1,-1 0 0,1 0 0,0 0 0,0-1 0,0 1 1,0 0-1,0 0 0,0-1 0,0 1 0,0 0 1,0 0-1,0-1 0,0 1 0,0 0 0,0 0-18,-11-36 322,0-7-324,2 0 1,2 0-1,2-1 0,0-26 2,6 54-17,0 0 0,0 0-1,2 0 1,0 0 0,1 0 0,3-7 16,-3 12-22,0 1-1,1 0 0,0 0 0,1 0 0,0 1 0,0 0 0,1 0 0,0 0 0,9-7 24,-12 12-20,1 1 0,-1-1-1,1 1 1,0-1-1,0 1 1,0 1 0,1-1-1,-1 1 1,1 0-1,-1 0 1,1 0 0,0 1-1,0 0 1,0 0 0,2 0 20,-5 1-3,1 0 1,-1 0 0,0 1 0,1-1 0,-1 1 0,0 0 0,1 0 0,-1 0 0,0 0-1,0 0 1,0 1 0,0-1 0,0 1 0,0 0 0,-1 0 0,1 0 0,-1 0 0,1 0 0,-1 1-1,0-1 1,0 1 0,0 0 0,0-1 0,0 1 0,0 0 0,-1 0 0,1 2 2,-1-3-3,0 0 0,0 1 0,-1-1 0,1 1 1,-1-1-1,0 0 0,1 1 0,-1-1 1,0 1-1,0-1 0,-1 1 0,1-1 0,0 1 1,-1-1-1,0 1 3,0 1-10,-1 1 1,0-1-1,0 0 1,0 1-1,-1-1 1,1 0-1,-4 3 10,0 0-99,0 0 0,-1 0 0,1-1 0,-2 0 0,1-1 0,0 1-1,-1-1 1,-4 1 99,-12 5-1141,1 0 330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10.6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9 8800,'1'-8'1936,"1"8"436,-2 0-2177,0 1-1,1 0 0,-1 0 1,0 0-1,0 0 0,0 0 1,0 0-1,0-1 0,0 1 1,0 0-1,0 0 0,0 0 1,0 0-1,0 0-194,-7 30 1008,-1 9 298,-2-1 1,-11 29-1307,14-52 365,4-10-173,0 1-1,0 0 1,1 0-1,0 0 1,0 0 0,0 0-1,1 1-191,1-7 32,0 0 1,0 0-1,0 0 0,0 1 0,0-1 0,1 0 0,-1 0 0,0 0 1,1 0-1,-1 0 0,0 0 0,1 0 0,-1 1 0,1-1 0,0 0 1,-1-1-1,1 1 0,1 1-32,-1-1 21,1 0 0,-1 0-1,1 0 1,-1 0 0,1 0 0,0-1 0,-1 1 0,1-1 0,0 1 0,0-1-1,0 1 1,-1-1 0,1 0 0,0 0 0,0 0 0,0 0-21,26-2-225,1-2 0,-1 0 0,-1-2 0,8-3 225,1 0-1442,-22 6-591,0-1-1,-1-1 0,14-6 2034,-2 3-2906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10.9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1 11392,'-13'7'4224,"13"-7"-3297,-9 12-255,4-3 960,5-2-1024,-4 5 128,4 3-448,0 1-128,4-1-96,-4 1-672,5 4 320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11.3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20 10720,'27'-20'3968,"-27"20"-3072,27 0-288,-14 5 1119,5 2-1087,13 8 352,3 6-576,11 17 480,4 10-512,-5 22 352,-1 4-416,-25 9-160,-5-5-96,-35 13-160,-5-14 64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47.7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 9152,'1'0'256,"-1"-1"0,1 1 0,-1-1 1,0 1-1,1-1 0,-1 1 0,1 0 0,-1-1 1,1 1-1,0 0 0,-1 0 0,1-1 0,-1 1 1,1 0-1,0 0 0,-1 0 0,1 0 0,-1-1 1,1 1-1,0 0 0,-1 0 0,1 0 0,-1 1 1,1-1-1,0 0 0,-1 0-256,22 1 1760,58 15 201,-52-10-1806,-1-1 0,1-1 0,0-1 0,19-1-155,10-7-719,-2 0-1869,-18 6-2473,-11 3 1659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17.5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12 6880,'-9'-9'3842,"6"7"-2592,6 4-358,-3-1 137,0-1-346,0 0-11,1 23 970,6 36-556,-2 42-1086,-3-49 300,2 0-1,7 28-299,-3-37-23,13 58 148,-16-84-108,0 0 1,1-1-1,1 0 0,7 12-17,-10-19-664,-4-8 496,0 0 1,1 0 0,-1-1 0,0 1 0,1 0-1,-1-1 1,0 1 0,1 0 0,-1-1 0,1 1-1,-1-1 1,1 1 0,-1-1 0,1 1-1,-1-1 1,1 1 0,0-1 0,-1 1 0,1-1-1,0 0 1,0 1 167,7 3-1738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17.9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38 8384,'-5'-9'1551,"3"6"-817,0-1 0,1 1 1,-1-1-1,1 1 1,-1-1-1,1-1-734,1 5 216,2-3 1176,-1 6-451,-1-2-873,1 0-1,-1 1 1,0-1-1,1 0 1,-1 1 0,1-1-1,0 0 1,0 1-1,-1-1 1,2 1-68,5 11 113,1 13 111,-2 1-1,1 10-223,3 13 391,50 224 222,-57-261-936,7 26 735,1 27-412,-8-19-4414,-3-47 4320,0 1-185,0-1 1,0 1 0,0-1-1,0 1 1,0-1 0,0 1-1,0-1 1,0 1 0,0-1-1,0 1 1,-1-1 0,1 1-1,0-1 1,0 1 0,-1-1-1,1 1 1,0-1 0,0 0-1,-1 1 1,1-1 0,0 1-1,-1-1 1,0 1 278,-3 3-2901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18.3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20 8128,'-30'-20'4437,"61"42"127,6 10-3500,35 40-1124,-17-11 106,-23-23 227,2-2 0,35 28-273,-56-53 49,11 9 305,26 15-354,-42-30 109,0 0-1,0-1 0,1 0 0,-1 0 0,1-1 1,0 0-1,0-1 0,8 1-108,-14-2 50,1-1 0,-1 0 1,1-1-1,-1 1 0,0 0 0,1-1 0,-1 0 0,0 0 1,1 0-1,-1 0 0,0-1 0,0 1 0,0-1 1,0 1-1,0-1 0,0 0 0,-1 0 0,1-1 0,-1 1 1,1 0-1,-1-1 0,0 0 0,2-2-50,5-8 12,0-1 0,-1 0 0,-1-1 0,3-9-12,2-2 105,-10 23-116,55-105-1132,-46 89-763,2 0 1,7-8 1905,-4 9-4784,1 8 1424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19.0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203 110 6400,'6'-7'892,"0"-1"0,0 1 0,-1-1 0,2-3-892,3-7 2655,-8 16-2324,-1 0-1,1 0 1,-1 0 0,0 0-1,0 0 1,0 0 0,0-1 0,0 1-1,-1 0 1,1-1 0,-1 1-1,1 0 1,-1-1 0,0 0-331,0 2 30,0 1 0,0-1 0,0 0 0,0 0 0,0 1 1,-1-1-1,1 0 0,0 1 0,0-1 0,-1 0 0,1 1 0,0-1 1,-1 0-1,1 1 0,-1-1 0,1 1 0,-1-1 0,1 1 0,-1-1 1,1 1-1,-1-1 0,1 1 0,-1 0 0,0-1 0,1 1 0,-1 0 0,0-1 1,1 1-1,-1 0 0,0 0 0,0 0 0,1 0 0,-1-1 0,0 1 1,1 0-1,-1 0 0,0 0 0,0 1-30,-4-1 48,1 0 1,-1 1-1,1-1 0,-1 1 0,-2 1-48,-8 2 41,0 1-1,-1 1 0,2 0 0,-1 1 1,-2 3-41,11-7-12,1 0-1,0 1 1,0-1 0,0 1 0,0 0 0,1 1 0,-1-1 0,1 1 0,0 0 0,1 0 0,-1 0 0,1 0 0,0 1-1,-2 4 13,4-7-2,1-1 0,-1 0 0,1 1-1,-1-1 1,1 1 0,0 0-1,0-1 1,0 1 0,0-1-1,0 1 1,1-1 0,-1 1-1,1-1 1,-1 1 0,1-1 0,0 0-1,0 1 1,0-1 0,0 0-1,1 0 1,-1 0 0,1 0-1,-1 0 1,1 0 0,0 0-1,-1 0 1,1 0 0,0-1 0,0 1-1,1 0 3,8 5-13,0-1-1,0 0 1,1 0 0,0-1-1,6 1 14,-8-2-40,-1-1 20,33 15 20,-38-16 16,-1 0-1,1 0 0,0 1 0,-1-1 1,0 1-1,1 0 0,-1 0 0,0 0 1,0 0-16,-3-2-1,1 0 0,-1 0 1,1-1-1,-1 1 0,1 0 0,-1 0 1,0 0-1,1 0 0,-1-1 0,0 1 1,0 0-1,0 0 0,1 0 0,-1 0 1,0 0-1,0 0 0,0 0 0,-1-1 1,1 1-1,0 0 0,0 0 0,-1 1 1,1-1 2,-1 1 0,0 0 0,0 0 0,-1-1 0,1 1 0,0 0 0,0-1-1,-1 1 1,1-1 0,-2 1-2,-4 3 32,0 0-1,0 0 1,-1-1-1,0 0 1,0 0-32,-9 4 80,0-2 0,0 0 1,-12 2-81,21-6-54,0-1 1,0 1-1,-1-1 1,1-1-1,0 0 1,-1 0 0,1 0-1,-1-1 1,-1-1 53,-6-4-1318,16 5 1215,0 1 0,-1 0-1,1 0 1,0 0 0,-1 0-1,1-1 1,0 1 0,0 0-1,-1 0 1,1-1-1,0 1 1,0 0 0,-1 0-1,1-1 1,0 1 0,0 0-1,0-1 1,0 1 0,-1 0-1,1-1 1,0 1 0,0 0-1,0-1 1,0 1-1,0 0 1,0-1 0,0 1-1,0 0 1,0-1 0,0 1-1,0 0 1,0-1 0,0 1-1,0 0 1,0-1-1,0 1 1,1 0 0,-1-1-1,0 1 1,0 0 0,0-1-1,1 1 1,-1 0 0,0 0-1,0-1 1,0 1-1,1 0 1,-1 0 0,0-1-1,1 1 104,-1 0-143,8-6-2417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19.4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1 336 9216,'6'-6'7055,"-2"0"-6704,1 0 0,-1 0-1,0-1 1,0 1-351,3-18 518,0-1 0,-2 1 0,-1-1-1,1-23-517,2-9 265,-3 24-115,-4 25-101,1-1 0,0 1 0,1 0 0,0-1 0,2-3-49,-4 11-1,0 1 0,0-1 0,0 1 1,0 0-1,0-1 0,0 1 0,1-1 1,-1 1-1,0 0 0,0-1 0,1 1 0,-1 0 1,0-1-1,0 1 0,1 0 0,-1-1 1,0 1-1,1 0 0,-1 0 0,0-1 1,1 1-1,-1 0 0,1 0 0,-1 0 0,1-1 1,-1 2-1,0-1 0,1 0 0,-1 0 0,1 0 0,-1 0 0,0 1 0,1-1 0,-1 0 0,1 0 0,-1 1 0,0-1 0,0 0 0,1 1-1,-1-1 1,0 0 0,1 1 0,-1-1 0,0 1 0,0-1 0,0 1 1,11 26-14,-9-22 26,6 15 26,2-1 0,-1 0 0,2-1 0,1 0 0,0 0 0,1-2 0,1 1 0,12 10-38,6-3 12,-25-20-772,-1 1 1,0-1 0,0 1 0,0 1-1,-1-1 1,3 4 759,-6-1-5504,-2 1 1638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19.8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39 9568,'-9'-7'3520,"9"7"-2720,0-5-256,0 2 704,4 3-800,1-8-97,8 5-223,0-6-319,5 6 95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20.1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9 154 10304,'-7'-10'3317,"5"8"-2005,2 2-528,9-1 992,58-12-1384,-2-4 0,58-22-392,-64 16-444,8-7 444,-44 19-564,-19 9-29,9-3-544,-13 5 1064,0 0 0,0 0 0,0 0 0,0 0 0,0 0 0,0 0 0,1 0 1,-1 0-1,0 0 0,0 0 0,0 0 0,0 0 0,0 0 0,0 0 0,1 0 0,-1 0 0,0 0 0,0 0 0,0 0 0,0 0 0,0 0 0,0 0 0,0 0 0,1 0 0,-1 0 0,0 0 0,0 0 0,0 0 0,0 1 0,0-1 0,0 0 0,0 0 0,0 0 0,0 0 0,0 0 0,1 0 0,-1 0 0,0 0 0,0 1 1,0-1-1,0 0 0,0 0 0,0 0 0,0 0 0,0 0 0,0 0 0,0 0 0,0 1 0,0-1 0,0 0 0,0 0 0,0 0 0,0 0 0,0 0 0,0 0 0,0 1 0,0-1 0,0 0 0,0 0 0,-1 0 0,1 0 0,0 0 0,0 0 0,0 0 0,0 0 0,0 1 0,0-1 73,-1 7-2330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20.5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 10400,'0'-11'3840,"0"11"-2976,5 0-256,-5 0 1151,4 7-1087,1 2 640,-2 3-768,1 7-64,5 0-320,0 10 32,0-3-96,-5 10-64,1-5 0,-1 5-32,1-5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25.3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43 9152,'-43'-43'8117,"47"60"-7163,1 2-873,-1 1 0,0 0 0,-2 0 0,1 18-81,1 12 178,5 38-124,-2-11 157,3-2 0,4 1 1,4 2-212,43 112 464,-51-162 106,-1 2 1,-1 6-571,-8-33 581,-5-11-208,-3-10-127,3 1-198,0 0 0,1-1-1,1 1 1,0-1 0,1-13-48,1-23 44,2-8-44,1 16-32,2-1 0,5-14 32,-5 38-31,2-1 0,0 1 0,2 0 0,1 1 0,4-8 31,-7 17-12,2 0 1,0 0-1,0 1 1,1 0-1,0 1 1,5-4 11,-11 11-17,1 1 0,0-1 0,-1 1 0,1 0 0,0 0-1,1 0 1,-1 1 0,0-1 0,1 1 0,0 0 0,-1 0 0,1 1 0,0-1 0,0 1 0,0 0 0,0 1 0,0-1-1,0 1 1,0 0 0,1 0 17,-5 0 2,1 0 1,-1 1-1,1-1 0,-1 0 0,0 1 0,1-1 0,-1 1 0,0-1 0,1 1 0,-1 0 0,0-1 0,0 1 1,0 0-1,0 0 0,0 0 0,0 0 0,0 0 0,0 0 0,0 0 0,1 1-2,-2 0 0,1 0 0,0 0 0,0 0 0,-1 0 0,1 0 0,-1 0 0,0 1 0,0-1 0,0 0 0,0 0 0,0 0 0,0 0 0,0 0 0,-1 6 16,-1-1-1,0 1 0,0-1 0,-1 1 0,0-1 1,-4 6-16,0 2 34,-1-1 0,-1 0 0,-1-1 1,-6 8-35,11-15 20,-2 0 0,1 0 1,-1 0-1,0-1 0,0 0 1,0 0-1,-1-1 0,1 0 1,-5 1-21,7-2-118,-28 9-139,31-12-87,0 1 1,-1-1-1,1 1 1,0-1 0,-1 0-1,1 0 1,-1 0-1,1 0 1,0 0 0,-1-1-1,1 1 1,-2-1 343,-5-2-1829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25.7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5 8544,'-5'-5'3168,"5"5"-2464,5 12-192,-5-4 1568,4 0-1248,0 7 95,1 9-575,-1 3 96,5 1-224,-4-1-128,2 5-64,-2-1-32,-1-4 0,1-3-2751,-1 0 1503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48.80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 97 5312,'-2'-9'761,"1"5"-437,0-1 0,0 1 0,1-1 0,-1 0 0,1 0 0,0 1 0,1-2-324,-1-10 2819,-1 14-2478,1 0 1,0 1-1,0-1 1,0 0-1,0 0 1,0 0-1,0 0 1,0 0-1,1 0 1,-1 0-1,1 1 1,-1-1-1,1 0 1,0 0-1,0 1 0,0-2-341,-1 3 26,0 0-1,1 0 1,-1 0-1,0 0 1,0 0-1,1-1 0,-1 1 1,0 0-1,1 0 1,-1 0-1,0 0 0,1 0 1,-1 0-1,0 0 1,1 0-1,-1 0 0,0 0 1,0 0-1,1 0 1,-1 0-1,0 0 0,1 0 1,-1 1-1,0-1 1,1 0-1,-1 0 1,0 0-1,0 0 0,1 0 1,-1 1-1,0-1 1,0 0-1,1 0 0,-1 1 1,0-1-1,0 0 1,0 0-1,0 1 0,1-1 1,-1 0-1,0 0 1,0 1-1,0-1 1,0 0-1,0 1 0,0-1-25,6 17 559,-3 16-143,-1-1-1,-2 13-415,1 35 167,3-37-175,1-1 1,8 26 7,-9-51 49,1-1 0,0 1 0,1-1 1,1-1-1,1 1 0,0-1 0,1-1 0,0 1-49,-4-10 26,-1 1 0,1-1-1,0 0 1,0-1-1,0 1 1,1-1-1,-1 0 1,1 0 0,2 0-26,-5-2 7,0-1 0,-1 0 0,1 1 0,0-1 0,0 0 0,0-1-1,0 1 1,0 0 0,0-1 0,0 0 0,0 0 0,0 0 0,0 0 0,0 0 0,0 0 0,0-1 0,0 0 0,0 1 0,0-1 0,0 0 0,-1-1 0,3 0-7,-1 0 15,-1-1-1,1 0 1,0 1 0,-1-2-1,0 1 1,0 0-1,0-1 1,0 1-1,-1-1 1,1 0 0,-1 1-1,0-1 1,2-4-15,0-3 11,-1 0 0,0 0 0,-1 0 1,0-1-1,0-4-11,4-68 95,-5-64-95,-1 89-58,0-68 362,2 157-191,1 0 0,1-1 0,7 23-113,-4-18-19,10 34-190,24 62 209,-16-55-1215,-11-32-1334,3-6 736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26.0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12 13376,'12'-11'4959,"-12"11"-3871,22 8-288,-13 0 352,0-1-800,-5 5-160,5 4-96,-18 8-1440,0-2 736,-18 14-4703,2 7 2975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26.5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27 11136,'-14'-24'3594,"11"21"-1566,2 4-791,3 8-408,5 14-704,9 21 46,-2 0 1,-3 1 0,-1 1 0,-2 0-1,-1 23-171,4 19 82,3-1-1,3-1 0,5 0 1,11 22-82,-30-100 124,-2-5-18,0 1 1,0-1-1,0 0 1,0 1-1,0-1 1,-1 1-1,1 1-106,-5-7 560,-2-8-320,4 5-205,1 1-1,-1-1 1,1 0 0,0 1-1,0-1 1,1 0 0,-1 0-1,1-2-34,-3-53 0,2 0 0,3-1 0,7-36 0,-6 78-27,1 1-1,0 0 0,2 1 0,0-1 28,-2 8-32,0 1 0,1 0 0,0 0 0,0 0 0,1 0 0,0 1-1,4-4 33,-5 7-30,0 1 0,0 0 0,1 0 0,-1 0 0,1 0-1,0 1 1,0 0 0,0 0 0,0 1 0,1-1 0,-1 2-1,7-2 31,-7 1-3,-1 2-1,1-1 0,0 0 0,0 1 0,0 0 0,0 1 0,-1-1 1,1 1-1,0 0 0,0 0 0,-1 1 0,1 0 0,-1 0 0,4 2 4,-8-3-3,1-1-1,0 1 0,0 0 0,0 1 1,-1-1-1,1 0 0,-1 0 0,1 1 0,-1-1 1,1 1-1,-1 0 0,0-1 0,0 1 1,0 0-1,0-1 0,0 1 0,0 0 1,0 0-1,-1 0 0,1 0 0,0 1 4,-1 0 2,0 0 0,0-1 0,-1 1 0,1 0 0,-1-1 0,1 1 0,-1 0 0,0-1 0,0 1 1,0-1-1,0 1 0,0-1 0,-1 0 0,0 2-2,-5 6 12,-1-1 0,0 1 0,-1-2 0,0 1 0,-1-1 0,-1 1-12,-3 1-53,-1 0 0,1 0 0,-2-2 0,-13 6 53,20-9-687,-1-2-1,-1 1 1,1-1-1,-1-1 1,1 0-1,-1-1 0,1 0 1,-4 0 687,3-1-1941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27.0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0 103 7808,'0'-4'563,"0"0"0,1 0 1,-1 0-1,1 0 0,0 1 1,0-1-1,0 0 1,0 0-1,1 0 0,-1 1 1,1-1-1,0 1 0,0-1 1,1 1-1,1-3-563,0 2 223,0 1 0,0-1-1,0 1 1,1 0 0,-1 0 0,1 0 0,0 0-1,0 1 1,0 0 0,0 0 0,4-1-223,-4 2 31,-1-1 0,1 2 0,0-1 0,-1 0 0,1 1 0,0 0 0,-1 0 0,1 0 0,0 1 0,0-1 0,-1 1 0,1 1 0,-1-1 0,1 0 0,3 2-31,-6-1 5,1-1 0,0 1 0,0 0 0,-1 0 0,1 0 0,-1 0 0,1 0 1,-1 0-1,0 1 0,0-1 0,0 1 0,0-1 0,-1 1 0,1 0 0,-1 0 0,1 0 0,-1 0 0,0 0 0,0 0 0,0 0 0,-1 0 0,1 0 0,-1 3-5,1 0 17,-1 0-1,-1 1 1,0-1 0,1 0-1,-2 0 1,1 0 0,-1 0-1,0 0 1,0 0 0,0 0-1,-1-1 1,0 1 0,0-1-1,-1 1-16,-9 12 328,-1 0-1,-1-1 0,-4 4-327,7-8 300,10-11-237,0 0 1,0 0 0,0 0-1,1 1 1,-1-1 0,1 1-1,0-1 1,0 1 0,0-1-1,-1 3-63,2-5 21,0 1-1,0 0 1,0-1-1,0 1 1,0 0-1,0-1 1,0 1-1,0 0 1,0-1-1,0 1 1,1 0-1,-1-1 1,0 1-1,0 0 1,1-1-1,-1 1 1,0 0-1,1-1 1,-1 1-1,1-1 1,-1 1-1,0-1 1,1 1-1,0-1 1,-1 1-1,1-1 1,-1 0-1,1 1 1,-1-1-1,1 0 1,0 1-1,-1-1 1,1 0-1,0 0 1,-1 1-1,1-1 1,0 0-1,-1 0 1,1 0-1,0 0 1,0 0-21,14 2 71,0-1 1,0 0-1,0-2 0,0 1 0,6-3-71,18-2-655,18-7 655,-17 2-2421,-4 2 650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28.9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 9376,'5'-12'3488,"-5"12"-2720,13 4-192,-5-4 576,1 8-736,4 4 128,5 2-353,-5 6 97,0 3-160,-8 1-128,4 4-32,-23 4 32,1 3 0,-18-1 64,6 6-32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29.6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26 140 9056,'-15'-10'2922,"15"10"-2842,-1 1-1,1-1 1,-1 0-1,1 0 0,-1 0 1,1 0-1,-1 0 1,1 1-1,-1-1 0,1 0 1,0 0-1,-1 1 1,1-1-1,0 0 1,-1 0-1,1 1 0,0-1 1,-1 1-1,1-1 1,0 0-1,-1 1 1,1-1-1,0 1 0,0-1 1,0 0-1,-1 1 1,1-1-1,0 1 0,0-1-79,0 1 503,0 0-437,0 0 1,0 0-1,1 0 1,-1 0 0,1 0-1,-1 0 1,1 0-1,-1 0 1,1 0 0,-1 0-1,1 0 1,0 0 0,-1-1-1,1 1 1,0 0-1,0 0 1,0-1 0,0 1-1,0 0 1,0-1-1,0 1 1,0-1 0,0 0-1,0 1 1,0-1 0,0 0-1,0 1-66,4 0 42,-1 0-1,1 0 1,0 0-1,-1 0 1,1-1 0,0 0-43,17-1 24,0-1-1,-1 0 0,1-2 1,-1 0-1,0-2 0,2-1-22,8-4 71,0-1 0,-1-2 0,19-12-71,-33 17 129,0-2 0,0 0 0,-1-1 0,-1 0 0,1-2-129,-14 13 11,-1 1 0,1-1 0,-1 1 0,1-1 0,0 0 0,-1 1 0,1 0 0,0-1 0,-1 1 0,1-1 0,0 1 0,0 0 0,-1-1 0,1 1 0,0 0-1,0 0 1,0 0 0,0-1-11,-1 2 2,1-1 1,-1 0-1,1 0 0,-1 0 0,1 0 0,-1 1 0,0-1 0,1 0 0,-1 1 0,0-1 1,1 0-1,-1 0 0,0 1 0,1-1 0,-1 1 0,0-1 0,1 0 0,-1 1 0,0-1 0,0 1 1,0-1-1,0 0 0,1 1-2,0 5-8,0-1 1,0 1 0,0-1 0,-1 1-1,0 1 8,1 2 26,13 303-79,-14-283-2750,2 0 1,6 29 2802,0-22-2512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30.1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20 9568,'-15'-19'3066,"15"19"-3028,0 0 0,0 0-1,-1 0 1,1 0 0,0 0 0,0 0-1,0 0 1,-1-1 0,1 1 0,0 0-1,0 0 1,0 0 0,0 0-1,-1 0 1,1 0 0,0 0 0,0 0-1,0 0 1,-1 0 0,1 0-1,0 0 1,0 0 0,0 0 0,-1 0-1,1 1 1,0-1 0,0 0 0,0 0-1,-1 0 1,1 0 0,0 0-1,0 0 1,0 0 0,0 1 0,0-1-1,-1 0 1,1 0 0,0 0-1,0 0 1,0 1 0,0-1 0,0 0-1,0 0-37,-4 6 144,3-6-125,1 1 1,0 0 0,-1 0 0,1-1 0,-1 1-1,1 0 1,0-1 0,0 1 0,0 0 0,-1 0-1,1 0 1,0-1 0,0 1 0,0 0 0,0 0-1,0 0 1,0-1 0,0 1 0,0 0 0,1 0-1,-1 0-19,1 9 113,3 30 439,2 45 666,7 15-1218,7-4 122,15 39-122,35 90 185,-14-49 271,-40-126-183,11 38 351,-24-74-289,1 1 1,-2 0 0,0 0 0,-1 10-336,-3-17 331,-2-9-121,-5-7 21,9 8-219,-4-5 24,0-1 1,0 0-1,1 0 1,0 0-1,0 0 1,0 0 0,0-5-37,-12-46 83,14 49-54,-5-21-6,1 0 1,1 0-1,2 0 1,1 0-1,1-8-23,1 12-28,1-1 0,1 1 0,1 0 0,1-1 0,1 2 0,2-1 0,0 1 0,4-4 28,-2 5-18,2 1 1,1 0-1,7-8 18,-16 23-34,1 0 0,1 1-1,-1-1 1,1 1 0,1 1 0,-1-1-1,1 1 1,-1 0 0,2 1 0,-1-1-1,0 1 1,4-1 34,-8 4-10,-1 1 0,1-1 0,0 0 0,0 1 0,0 0 0,-1-1 0,1 1 1,0 0-1,0 0 0,0 1 0,-1-1 0,1 1 0,0-1 0,0 1 0,-1 0 0,1 0 0,-1 0 0,3 1 10,-4-1 0,1 0 0,0 0-1,-1 1 1,1-1 0,-1 0-1,1 1 1,-1-1 0,0 1-1,0-1 1,0 1 0,0 0 0,0-1-1,0 1 1,0 0 0,0 0-1,0 0 1,-1-1 0,1 1-1,-1 0 1,0 0 0,1 0 0,-1 0-1,0 0 1,0 0 0,0 0-1,0 1 1,-1 2 0,0 1 0,1-1 0,-2 1 0,1-1 0,-1 0 0,1 0 0,-1 1 0,-1-1 0,1 0 0,-1-1 0,0 1 0,0 0 0,0-1 0,-1 0 0,1 0 0,-1 0 0,0 0 0,-4 2 0,-9 6-404,-1-1-1,0 0 1,-1-2-1,0 0 1,-1-1-1,1-1 0,-8 1 405,-14 4-6335,31-5 3279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30.7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89 8800,'-1'-1'391,"1"0"0,-1 0 0,1 0-1,-1 0 1,1 0 0,0 0 0,-1 0 0,1 0 0,0 0 0,0-1 0,0 1 0,0 0 0,0 0 0,0 0 0,0 0 0,0 0 0,0 0 0,0 0-1,1-1-390,0 0 254,-1 0-1,1 1 0,0-1 0,0 0 0,1 1 0,-1-1 0,0 0 0,0 1 0,1-1 0,0 0-253,6-4-20,-1 1 0,1 0-1,0 0 1,5-2 20,-5 3 538,-2 1-533,-1 1-1,0 0 0,1 0 0,-1 1 0,1-1 0,-1 1 1,3 0-5,-5 1 3,-1-1 1,1 1-1,0 0 1,-1 0-1,1 0 1,0 0-1,-1 1 1,1-1-1,0 1 1,-1 0-1,1-1 1,-1 1-1,1 0 1,-1 1-1,1-1 1,1 2-4,-3-3 1,-1 1 0,1-1 0,-1 1 0,1 0 0,0-1 1,-1 1-1,0 0 0,1-1 0,-1 1 0,1 0 0,-1 0 0,0 0 0,1-1 1,-1 1-1,0 0 0,0 0 0,0 0 0,0 0 0,0-1 0,0 1 1,0 1-2,0 0 0,0 0 1,-1 0-1,1 0 1,-1 0 0,0 0-1,0 0 1,0 0-1,0 0 1,0 0-1,-4 7-2,-1-1 1,-1 0-1,-5 6 2,7-8 2,-15 14 23,14-15-26,0 1-1,1 0 0,0 0 0,0 0 0,0 1 2,26-6 22,10-2-17,-10 0 36,0 1 1,20 3-42,-36-2-10,0-1 0,0 1 0,0 1 0,0-1 0,0 1-1,-1-1 1,1 1 0,-1 1 0,1-1 0,-1 1 0,0-1 0,0 1 0,0 0-1,2 3 11,-5-6-1,-1 1 0,1 0 0,-1 0 0,1-1 0,0 1 0,-1 0 0,0 0 0,1 0 0,-1 0 0,0 0 0,1 0 0,-1 0 0,0 0-1,0 0 1,0 0 0,0 0 0,1 0 0,-2 0 0,1 0 0,0 0 0,0 0 1,0 1 6,-1 0 1,0 0-1,0 0 0,1 0 1,-1 0-1,-1 0 0,1 0 1,0 0-1,-1 1-6,-4 4 19,0-1 1,0 0-1,-1 0 0,-3 2-19,-17 10-138,0-1-1,-1-1 0,-24 10 139,33-17-394,-17 10-108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31.1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 11648,'4'0'4288,"-4"0"-3329,9 15-255,-9-3-32,5-1-512,-10 9 0,5 3-96,-13 9-1600,4 3 833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33.7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521 213 8384,'12'-13'2658,"-7"9"-1765,-1 0 1,0-1-1,-1 1 0,1-1 1,2-5-894,-3 3 459,0 1 0,-1-1-1,0 0 1,0 0 0,0-1 0,-1 1 0,0 0 0,-1-5-459,1 7 80,-2 0 0,1 1-1,0-1 1,-1 0 0,0 1 0,0-1 0,-1 1 0,1-1 0,-1 1 0,0 0-1,0-1 1,0 1 0,-1 0 0,0 0-80,1 1 5,-1 0 0,0 0 0,-1 1 0,1-1-1,0 1 1,-1 0 0,1 0 0,-1 0 0,0 1 0,0-1 0,1 1 0,-1 0-1,0 0 1,0 0 0,0 0 0,0 1 0,-2-1-5,-12 0-12,1 0 1,-1 2-1,-3 0 12,18-1 5,-25 3-35,0 2 0,0 0 0,1 2-1,0 0 1,1 2 0,0 2 0,0 0 0,1 1-1,-8 7 31,26-16-14,1 1-1,0 0 1,0 1-1,0-1 0,1 1 1,-1 0-1,1 1 15,3-4-5,1 0 0,-1-1-1,1 1 1,0 0 0,0 0-1,0 0 1,0 0 0,0 0 0,0 1-1,1-1 1,-1 0 0,1 0-1,-1 0 1,1 1 0,0-1-1,0 0 1,0 0 0,0 1 0,0-1-1,1 0 1,-1 0 0,1 1-1,-1-1 1,2 1 5,1 3 3,0 0 0,1 0 0,0-1-1,0 1 1,1-1 0,-1 0 0,1 0 0,0-1 0,1 1-1,-1-1 1,1-1 0,1 2-3,2 1 14,10 8-6,14 9 24,-1 2-1,14 15-31,-38-31-9,1 0 1,-1 0-1,0 1 0,-1 0 1,0 0-1,-1 1 0,0 0 0,-1 0 1,0 0-1,1 5 9,-4-11 6,-1 0 0,0 1 0,0-1-1,-1 0 1,1 0 0,-1 0 0,-1 0 0,1 0 0,0 1 0,-1-1-1,0 0 1,-1 0 0,0 3-6,-1 0 4,-1 0-1,0 0 0,0 0 1,0-1-1,-1 0 1,0 0-1,-1 0 0,0 0-3,-7 6 22,1-1-1,-2-1 0,0 0 0,0-1 0,-1 0 0,0-1 0,0-1 0,-2 0-21,8-4 23,0 0-1,0-1 1,0 0 0,-1-1 0,1 0-1,0 0 1,-1-1 0,-8 0-23,15-1-52,-1 0 1,0-1 0,0 1 0,1-1 0,-1 1 0,1-1 0,-1-1 0,0 1 0,1 0-1,0-1 1,-1 1 0,1-1 0,0 0 0,0 0 0,0-1 0,0 1 0,0 0-1,0-1 1,1 0 0,-1 0 0,1 1 0,0-2 0,0 1 0,-2-3 51,2 1-441,0 0 1,0-1-1,0 1 1,0-1-1,0-2 441,0-28-1578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34.0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22 499 8960,'0'1'291,"-1"0"0,1 0 0,-1-1 0,1 1 0,-1 0 0,0-1 0,1 1 0,-1 0 0,0-1 0,0 1 0,1-1 0,-1 0 0,0 1 0,0-1 0,0 1 0,0-1 0,1 0 0,-1 0 0,0 0 0,0 1-291,-4-7 2787,3-9-1827,3-11-344,2 1-1,4-21-615,-2 14 311,1-23-311,-4-53 411,6-67-481,-8 174 69,0 0 0,0-1 1,0 1-1,0 0 0,1-1 0,-1 1 1,1 0-1,-1-1 0,1 1 0,-1 0 0,1-1 1,-1 1-1,1 0 0,0 0 0,0 0 1,-1 0-2,1 1 0,-1 0 0,0 0 0,1 0 0,-1 0 0,0 0 0,1-1 0,-1 1-1,1 0 1,-1 0 0,0 0 0,1 0 0,-1 0 0,1 0 0,-1 0 0,0 0 0,1 0 0,-1 1 0,1-1 0,-1 0 0,0 0-1,1 0 1,-1 0 0,0 1 0,1-1 0,-1 0 0,0 0 0,1 0 0,-1 1 0,0-1 0,1 0 2,3 5-20,1 0 0,-1-1 0,0 1 1,-1 1-1,3 2 20,2 4 47,42 44 91,-31-37-174,-1 1 0,-1 1 1,-1 1-1,4 8 36,-2 6-118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49.1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5 233 9728,'-1'-3'764,"-1"-3"1934,1 10-1147,1-3-810,0-1-229,8 3 859,-7-3-1301,1 0 1,-1 0 0,1-1 0,-1 1-1,1 0 1,-1-1 0,1 1-1,-1-1 1,1 0 0,-1 1-1,0-1 1,1 0 0,-1 0-1,0 0 1,0 0 0,1 0-1,-1 0 1,0 0 0,0 0 0,0 0-1,0-1 1,-1 1 0,1 0-1,0-1 1,0 1 0,-1-1-1,1 1 1,-1-1 0,1 1-1,-1-1 1,0 0-71,2-7 184,0-1-1,-1 1 1,-1-1 0,0-8-184,0 14 39,0-19-8,1 1-1,1-1 1,1 1 0,4-18-31,-6 39 1,-1 1 0,0-1 0,0 0 0,0 1 0,0-1 0,0 1 0,0-1 0,1 1 0,-1-1 0,0 1 1,1-1-1,-1 1 0,0-1 0,1 1 0,-1 0 0,0-1 0,1 1 0,-1-1 0,1 1 0,-1 0 0,0-1 0,1 1-1,-1 0 1,1 0-1,-1 0 0,0 1 0,1-1 0,-1 0 1,0 0-1,1 0 0,-1 0 0,0 1 1,1-1-1,-1 0 0,0 0 0,1 1 0,-1-1 1,0 0-1,0 1 0,1-1 0,-1 0 1,0 1-1,0-1 0,0 0 0,0 1 0,1-1 0,10 31-1,-9-22 11,9 22-278,-1 1-1,-2 1 1,3 27 268,-6-26-614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34.4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19 193 9792,'-18'-36'3648,"18"36"-2848,0-23-224,0 8 768,9 6-865,4-15-63,3 9-256,16-8-416,-1 3 160,4 4-4415,5 4 2463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34.7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14 130 11456,'-13'-19'4256,"13"19"-3297,4-8-287,1 4 544,4-1-800,4-2-96,9-1-192,5-4-128,0 4 32,2-3 96,7 2-64,-5-6-1024,0 7 544,-4-4-3647,-6 9 2239</inkml:trace>
  <inkml:trace contextRef="#ctx0" brushRef="#br0" timeOffset="1">182 75 10880,'-5'4'4032,"5"-4"-3136,-4 12-257,-1-4 1441,10-1-1280,-5 9 384,4-1-704,1 6-224,4-2-160,-5 8-96,5 4 32,-5 9-1664,5 3 896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35.1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8 6880,'9'-7'2560,"-9"7"-1984,13 0-160,-9 0 2592,5 7-1728,0 1 1503,5 1-1599,-1 1 864,0 2-1184,-8 9-480,-1-2-224,-22 12-160,5 5 0,-36 10-4928,0 6 2689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35.6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188 46 9632,'-2'-8'867,"2"6"-627,0 0-1,-1 0 1,1-1-1,-1 1 1,0 0-1,0 0 1,1 0-1,-1 0 1,-1 0-1,1 0 1,0 0-1,0 0 1,-1 0-1,1 0 1,-1 1-1,1-1 1,-1 0-1,0 1-239,1 1 97,1 0 0,-1 0 0,1 0 0,-1 0 0,1 0 0,-1 0-1,1 0 1,0 0 0,-1 1 0,1-1 0,-1 0 0,1 0 0,-1 1 0,1-1 0,0 0-1,-1 0 1,1 1 0,0-1 0,-1 0 0,1 1 0,0-1 0,-1 0 0,1 1 0,0-1-1,0 1 1,0-1 0,-1 1 0,1-1 0,0 0 0,0 1-97,-10 21 780,4-8-366,-31 74 690,18-42-922,2-2-97,2 0 1,2 0-1,2 1 1,1 1-1,3 0 1,0 27-86,5-35-8,2 0 1,1 0-1,2 1 1,2-1-1,1-1 1,2 1 0,2-1-1,4 7 8,-6-21-661,2 0-1,1 0 1,0-1 0,2-1-1,14 19 662,24 24-1983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32.2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30 9376,'-8'-23'3034,"3"17"-2027,2 6-386,2 11 461,7 23-261,10 48 261,0-6-619,-4 0 0,-1 18-463,15 94 72,-12-129 217,3-1 0,1 0 1,4-2-1,22 44-289,-34-79 75,-8-15 39,0 0 0,0-1 1,1 1-1,0-1 1,0 0-1,0 1 0,1-2 1,-1 1-1,5 4-114,-8-9 7,1 0-1,-1 0 1,0 0 0,0 0-1,0 0 1,0 0 0,0 0-1,0 0 1,0 0-1,0 0 1,0 0 0,0 0-1,0 0 1,1 0 0,-1 0-1,0 0 1,0 0 0,0 0-1,0 0 1,0 0 0,0 0-1,0 0 1,0 0-1,0 0 1,0 0 0,0 0-1,0-1 1,0 1 0,0 0-1,1 0 1,-1 0 0,0 0-1,0 0 1,0 0-1,0 0 1,0 0 0,0 0-1,0 0 1,0 0 0,0-1-1,0 1 1,0 0 0,0 0-1,0 0 1,0 0 0,0 0-1,0 0 1,0 0-1,0 0 1,0 0 0,0 0-1,0 0 1,0-1 0,0 1-1,-1 0 1,1 0 0,0 0-1,0 0 1,0 0-1,0 0 1,0 0 0,0 0-1,0 0 1,0 0 0,0 0-7,-3-13 239,-5-13-57,0 6-169,-2-4-5,0 1 1,2-1 0,0-1-1,2 0 1,1 1-1,0-4-8,3 0-12,0 0-1,2-1 1,1 1-1,1 0 1,2-2 12,-2 18-29,0-1 1,1 1-1,1-1 1,0 1-1,0 0 1,2 0-1,-1 1 0,1 0 1,1 0-1,0 0 1,1 1-1,5-7 29,-9 13-14,0 1 1,1-1-1,-1 1 0,1 0 1,0 0-1,0 0 1,0 1-1,0-1 0,1 1 1,-1 0-1,0 1 0,1 0 1,-1-1-1,1 2 0,0-1 1,0 1 13,-3-1-6,-1 1 0,1 0 0,-1 1 0,1-1 0,-1 0 0,0 1 0,1-1 0,-1 1 0,1 0 1,-1 0-1,0 0 0,0 0 0,0 0 0,1 0 0,-1 0 0,0 1 0,0-1 0,-1 1 0,1 0 0,0 0 0,0-1 1,-1 1-1,1 0 0,-1 0 0,0 0 0,0 1 0,1-1 0,-1 0 0,-1 0 0,1 1 0,0-1 0,0 0 0,-1 1 0,0-1 1,1 1-1,-1-1 0,0 1 6,0 6 4,-1 0-1,0 1 1,0-1 0,-1 0 0,0-1 0,-1 1-1,0 0 1,0 0 0,-1-1 0,0 0 0,0 0-1,-1 0 1,0 0 0,-4 3-4,-1 1-230,0-2-1,-1 1 1,-1-1-1,0-1 1,0 0 0,-1 0-1,0-1 1,0-1 0,-1 0-1,0-1 231,-15 7-923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32.5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12 7872,'9'-12'2560,"-9"12"-2481,0 0 1,0 0 0,0 0 0,1 0-1,-1 1 1,0-1 0,0 0 0,0 0-1,0 0 1,0 0 0,0 0 0,0 0-1,0 0 1,0 0 0,0 0 0,0 0-1,0 0 1,0 0 0,0 1 0,0-1-1,0 0 1,0 0 0,1 0 0,-1 0-1,0 0 1,0 0 0,0 0 0,0 0-1,0 0 1,0 0 0,0 0-1,0 0 1,0 0 0,0 0 0,1 0-1,-1 0 1,0 0 0,0 0 0,0 0-1,0 0 1,0 0 0,0 0-80,-2 4 539,0 0 1,1 1-1,-1-1 1,1 1-1,0 1-539,-7 19 881,1-9-439,0 0 0,1 0 0,0 0 0,2 0-1,0 1 1,-1 11-442,4-26 38,1 1 0,0-1 0,0 1 0,0-1 1,0 1-1,1-1 0,-1 0 0,1 1 0,-1-1 0,1 1 0,0-1 0,0 0 0,0 0 0,0 0 0,0 1 0,0-1 1,1 0-1,1 1-38,-1 0 29,1-1 1,-1 0-1,1 0 1,0 0 0,0-1-1,0 1 1,0 0-1,0-1 1,0 0-1,0 0 1,1 0 0,1 0-30,8 1 28,0 0 0,0-1 1,1-1-1,-1 0 0,1-1 1,2-1-29,19-2 26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32.9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12640,'5'12'4671,"-5"-12"-3615,4 19-320,-4-7 384,5 0-768,-1 4-224,5 4-96,-9 3-800,4 4 384,-12 9-7423,-1 2 4287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36.5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56 10304,'0'-26'3317,"0"25"-3222,0 0 0,0 0 0,0 0 0,0 0 0,0 0 0,0 0 0,0-1-1,0 1 1,1 0 0,-1 0 0,0 0 0,1 0 0,-1 0 0,1 0 0,-1 0 0,1 0 0,-1 1 0,1-1 0,0 0-95,1-2 313,-2 3-245,1-1 0,-1 1 0,0-1 0,1 1-1,-1 0 1,0-1 0,1 1 0,-1 0 0,0-1 0,1 1-1,-1 0 1,1-1 0,-1 1 0,1 0 0,-1 0 0,1 0 0,-1-1-1,1 1 1,-1 0 0,1 0 0,-1 0 0,1 0 0,-1 0-1,1 0 1,-1 0 0,1 0 0,0 0 0,-1 0 0,1 0 0,-1 0-68,16 7 472,-13-6-271,31 18 368,-1 2 0,28 21-569,-22-15 212,-23-16-181,0 1 1,-1 1-1,-1 0 1,1 0-1,-2 2 1,0-1-1,-1 2 0,0 0 1,-2 0-1,9 18-31,-11-18 28,0 1 0,-2 0-1,0 0 1,-1 1-1,-1 0 1,-1 0 0,0 0-1,-1 0-27,-2-4-28,0 0-1,0 0 0,-1 0 0,-1 0 0,-1 0 0,0 0 1,0-1-1,-2 1 0,1-1 0,-2 0 0,-1 2 29,-10 15-1866,-18 24 1866,-22 28-1382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45.0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104 33 7456,'-63'-32'7541,"63"32"-7498,-1 0 0,1 0 0,0 0 0,-1 0 1,1-1-1,-1 1 0,1 0 0,0 0 0,-1 0 0,1 0 0,-1 0 0,1 0 1,0 0-1,-1 0 0,1 1 0,0-1 0,-1 0 0,1 0 0,-1 0 0,1 0 1,0 0-1,-1 1 0,1-1 0,0 0 0,-1 0 0,1 0 0,0 1 0,0-1 1,-1 0-1,1 1-43,-10 14 396,6-7-324,1 1-1,0 0 0,0 4-71,1 0 49,0-1 1,1 1-1,0 0 1,1 0-1,0 0 1,2 5-50,2 15 151,9 30-151,17 44 288,16 32-288,-25-77 80,0 11 34,-3 1 0,-2 8-114,-15-77-10,4 27 53,0-3-6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45.4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22 8320,'-23'-16'2672,"13"10"-672,13 9-310,2 0-1551,0 0-1,-1 1 1,0-1 0,1 1-1,-1 0 1,-1 0-1,1 0 1,0 1-1,-1-1 1,0 1 0,0 0-1,0 0 1,-1 0-1,0 0 1,1 2-139,5 15 106,-2 0 1,0 0 0,-1 2-107,-3-16 177,42 231 1142,8 35-1081,-38-203-1084,-11-25-2558,-3-26 1767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49.4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14 134 10624,'-13'-19'3936,"13"19"-3040,0-7-256,0-2 831,9 9-927,4-8 0,8 1-352,10-9-192,0 8-32,14-11-320,-2 7 192,6-4-2623,-1 4 1535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45.8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8 9568,'-3'-8'3166,"6"10"-1508,8 16-875,1 1 58,31 34-468,2-2 0,3-2 0,1-2 1,5-1-374,-21-20 36,89 67 392,-90-71-54,-6-3 1092,18 9-1466,-42-27 61,1 1 1,-1-1-1,1 0 1,-1 0-1,1 0 1,-1-1-1,1 1 1,0 0 0,-1-1-1,1 0 1,0 0-1,-1 0 1,1 0-1,0 0 1,-1 0-1,1 0 1,0-1-1,-1 0 1,1 1-1,-1-1 1,1 0 0,-1 0-1,1 0 1,-1-1-1,0 1 1,1-1-1,-1 1 1,0-1-1,0 0 1,1-1-62,4-5 90,0 1 1,-1-1-1,0-1 1,0 1 0,-1-1-1,0 0 1,0-4-91,20-44-362,11-42 362,7-20-2332,-19 63-649,2 10 923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46.4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17 7872,'-7'-13'2560,"7"12"-2461,-1 1 0,1 0 0,0-1 0,-1 1 0,1 0 0,-1 0 0,1-1 0,-1 1 0,1 0 0,-1 0 0,1 0 0,0 0 0,-1-1 0,1 1 0,-1 0 0,1 0 0,-1 0 0,1 0 0,-1 0 0,1 0 0,-1 0 0,1 1 0,-1-1 0,1 0 0,-1 0 0,1 0 0,-1 0 0,1 1 0,-1-1 0,1 0-99,-2 5 316,1 0 1,0 1-1,0-1 0,0 0 0,0 1 1,1-1-1,0 0 0,0 1 0,1-1 0,0 4-316,-1-5 171,7 48 820,2 3-991,-2-14 92,5 19 97,10 26-189,5 23 30,-25-103-254,-1 1 0,-1-1 0,1 1 0,-1 4 224,-3 15-6373,2-10 3061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47.1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3 106 8544,'0'-1'203,"-1"-1"0,1 1 1,0-1-1,-1 1 0,1-1 1,0 0-1,0 1 0,0-1 1,0 0-1,0 1 0,0-1 0,0 1 1,1-1-1,-1 0 0,1 1 1,-1-1-1,1 1 0,-1-1 1,1 1-1,0-1 0,0 1 0,0 0 1,0-1-1,0 1 0,0 0 1,0 0-1,0 0 0,0 0 1,1 0-1,-1 0 0,0 0 1,1 0-1,0 0-203,11-7 177,1 0 1,0 1 0,0 0-1,0 2 1,1-1-1,0 2 1,0 0 0,0 1-1,1 0 1,15 0-178,-26 3 2,1 0 0,0 1 0,-1-1 0,1 1 0,0 0 0,-1 1 0,1-1 1,-1 1-1,0 0 0,0 1 0,1-1 0,-1 1 0,-1 0 0,1 0 0,3 4-2,-4-4-1,-1 0 0,0 1 0,-1-1 0,1 1 0,0 0 0,-1 0 0,0 0 0,0 0 0,0 0 0,-1 0 0,1 0 0,-1 1 0,0-1 0,0 1 0,0-1 0,-1 0 0,0 1 0,0-1 0,0 1-1,0 1 2,-2 6-2,0 0 0,-1 0 0,0 0 0,0 0 0,-2 0 0,1-1 0,-1 1 0,-1-1 0,-1 1 2,-5 7 150,-1 0 0,0 0 0,-2-2 0,-8 9-150,-5 0 472,25-24-293,3-3-25,13-15-15,-7 11-143,-1 1 1,1-1-1,0 1 1,0 0-1,0 0 1,1 1-1,-1 0 1,1 0-1,0 1 1,-1-1-1,2 1 1,-1 1-1,0 0 1,0 0-1,0 0 1,0 1-1,1 0 1,-1 0-1,0 0 1,1 1 3,5 1-19,-1 0 0,1 1 0,0 0 0,-1 1 1,0 0-1,0 1 0,0 0 0,0 1 0,-1 0 0,0 1 0,0 1 19,-4-3-2,-1 0 0,0 0-1,0 1 1,0 0 0,-1 0-1,0 1 1,0-1 0,-1 1-1,1 2 3,-3-7 4,-1 0 0,0 0-1,-1 0 1,1 1-1,0-1 1,0 0 0,-1 0-1,0 1 1,1-1-1,-1 0 1,0 1 0,0-1-1,0 0 1,0 1-1,-1-1 1,1 0 0,-1 1-1,1-1 1,-1 0-1,0 0 1,0 0 0,0 0-1,0 0 1,0 1-1,0-2 1,-1 1 0,1 0-1,-1 0 1,1 0-1,-1-1 1,0 1 0,1-1-1,-1 1 1,-2 0-4,-13 8-38,0-1 0,0 0 1,-1-2-1,-16 5 38,18-6 76,-26 9 127,0-1 1,-1-2-204,31-10-423,-1 1 0,1-1 1,0-1-1,-1 0 0,0-1 1,1 0-1,-1-1 1,1-1-1,-5-1 423,4-2-3259,7 0 1009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47.6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55 8896,'0'-2'190,"0"1"0,-1-1 0,1 0 1,1 0-1,-1 1 0,0-1 0,0 0 0,1 0 1,-1 0-1,1 1 0,-1-1 0,1 0 1,0 1-1,0-1 0,0 1 0,0-1 0,0 1 1,0-1-1,0 1 0,0 0 0,0-1 0,1 1 1,-1 0-1,1 0 0,-1 0 0,1 0 1,0-1-191,9-3 501,-9 4-429,-1 0 1,1 0-1,-1 1 1,1-1-1,-1 0 0,1 1 1,0-1-1,-1 1 1,1 0-1,0-1 1,-1 1-1,1 0 0,0 0 1,-1 0-1,1 0 1,0 0-1,0 1 0,-1-1 1,2 1-73,1 0 24,0 1-1,-1-1 1,1 1 0,-1 0-1,1 0 1,-1 1 0,0-1 0,0 1-1,0-1 1,0 1 0,-1 0 0,1 0-1,-1 0 1,1 1 0,-1-1-1,0 0 1,0 1 0,-1 0 0,1-1-1,-1 1 1,0 0 0,1 1-24,2 13 26,0 0 0,-1 0-1,-1 0 1,-1 6-26,0-18 31,-1 5 108,0 0 1,0 0-1,-1 1 0,0-1 1,-1 0-1,0 0 0,-1 0 1,0 0-1,-1-1 1,0 1-1,-1-1 0,0 0 1,0 0-1,-1 0 0,-2 0-139,5-4 180,-8 13 399,11-19-564,0 0 0,0 1 1,0-1-1,0 1 0,0-1 1,0 1-1,0-1 0,0 0 1,0 1-1,0-1 1,0 1-1,0-1 0,0 1 1,1-1-1,-1 0 0,0 1 1,0-1-1,0 1 0,1-1 1,-1 0-1,0 1 0,0-1 1,1 0-1,-1 1 0,0-1 1,1 0-1,-1 0 0,1 1 1,-1-1-1,0 0 0,1 0 1,-1 0-1,1 0 0,-1 1 1,0-1-1,1 0 0,-1 0 1,1 0-1,-1 0 0,1 0 1,-1 0-1,1 0-15,6 0 29,-1 0 0,1-1 0,0 1 0,0-1 0,0-1 0,-1 1 0,1-1 0,-1-1 0,1 1 0,2-2-29,11-4 3,73-23-1283,-41 14 512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48.0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72 9152,'-3'-4'970,"3"3"-797,-1 0 0,1 1 1,-1-1-1,1 0 0,-1 0 1,0 1-1,1-1 1,-1 0-1,0 0 0,1 1 1,-1-1-1,0 1 0,0-1 1,0 1-1,0-1 1,1 1-1,-1 0 0,-1-1-173,1 1 566,6-4 143,0 2-451,1 1 1,-1 0-1,0 0 0,0 1 1,0-1-1,0 1 0,1 0 1,-1 0-1,5 2-258,8-1 421,56-5 152,0-2-1,15-6-572,56-6 23,-116 14-151,-21 2-409,1 1 0,-1 0 1,0 1-1,1 0 0,-1 0 0,2 1 537,-2 3-3032,-8-4 2896,0 0 1,0 1 0,0-1 0,0 1-1,0-1 1,0 0 0,-1 1-1,1-1 1,0 1 0,0-1 0,0 0-1,0 1 1,-1-1 0,1 1 0,0-1-1,0 0 1,0 1 0,-1-1-1,1 0 1,0 1 0,-1-1 0,1 0-1,-1 0 136,-14 15-4842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48.3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13 9568,'-22'-12'3520,"17"16"-2720,1-4-256,4 0 1152,0 8-1057,4-1 801,1 9-832,-1 4-64,1 3-320,-1 4-128,1 4-64,-1 5 32,5 4-32,-5 6-1440,5-6 800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58.1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20 460 7136,'-15'3'3506,"11"-2"-2631,4 0 1464,1 0 121,-1-1-2441,0 0 1,0 1 0,1-1 0,-1 0 0,0 0 0,0 0 0,0 0 0,0 0 0,0 0-1,0 0 1,0 0 0,0 0 0,0 0 0,0 0 0,0 0 0,0 1 0,0-1 0,0 0-1,0 0 1,0 0 0,1 0 0,-1 0 0,0 0 0,0 0 0,0 0 0,0 0 0,0 0-1,0 0 1,0 0 0,0 0 0,0 0 0,0 0 0,0 0 0,1 0 0,-1 0 0,0 0-1,0 0 1,0 0 0,0 0 0,0 0 0,0 0 0,0 0 0,0 0 0,0 0 0,0 0-1,1 0 1,-1 0 0,0-1 0,0 1 0,0 0 0,0 0 0,0 0 0,0 0 0,0 0-1,0 0 1,0 0 0,0 0 0,0 0 0,0 0 0,0 0-20,8-9 357,-1 0-1,0 0 1,0 0 0,-1-1 0,0 0 0,-1 0-1,0 0 1,0-2-357,2-3 132,8-21-3,-2-1-1,-1 0 0,-2-1 1,-2 0-1,-1-3-128,11-42-18,-17 76 12,0 2-4,0 0 0,0 0 0,1 0 1,-1 1-1,1-1 0,0 0 0,1 1 0,0-3 10,-2 7 1,-1 0-1,0 0 1,0 0-1,1-1 1,-1 1-1,0 0 1,1 0-1,-1 0 1,0 0-1,1-1 1,-1 1-1,0 0 1,1 0-1,-1 0 1,0 0-1,1 0 1,-1 0-1,0 0 1,1 0-1,-1 0 1,0 0 0,1 0-1,-1 0 1,0 0-1,1 1 1,-1-1-1,0 0 1,0 0-1,1 0 1,-1 0-1,0 0 1,1 1-1,-1-1 1,0 0-1,0 0 1,1 1-1,-1-1 1,0 0-1,0 0 1,1 1-1,11 14 43,-9-12-48,-2-2 11,12 17 11,2 1 0,1-2 0,0 0-1,1-1 1,18 13-17,97 65 182,-129-92-172,12 8-145,1 1 0,-2 1 0,1 0 135,11 16-299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01.1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190 98 5568,'1'-7'236,"2"-3"507,-1-1-1,-1 0 0,0 0 0,-1-8-742,0 17 163,0 1 1,0 0-1,0 0 0,0 0 1,0 0-1,0 0 0,-1-1 0,1 1 1,0 0-1,-1 0 0,1 0 1,-1 0-1,1 0 0,-1 0 0,0 0 1,1 0-1,-1 0 0,0 1 1,0-1-1,1 0 0,-1 0 1,0 1-1,0-1 0,0 0 0,0 1 1,0-1-1,0 1 0,0-1 1,0 1-1,0 0 0,-1-1 0,1 1 1,0 0-1,0 0 0,0 0 1,0 0-1,0 0 0,-1 0 0,0 0-163,-1 0 68,0 1-1,0 0 0,-1 0 0,1 0 0,0 1 0,0-1 0,0 1 0,0-1 0,0 1 0,0 0 0,1 0 0,-1 1-67,-2 1 13,1 0 0,0 1 0,0-1 0,1 1 0,-1 0 0,1 0 0,0 0 0,0 2-13,-4 9-25,1-1 0,-1 6 25,2-2-6,-14 39-24,3 0-1,3 2 0,2 0 1,1 22 30,9-58 19,0 0 1,2-1 0,1 1 0,1 0 0,1 0 0,1-1-1,2 2-19,-3-10-23,2 0 0,-1 0 1,2 0-1,0-1 0,1 0 0,0 0 0,1 0 0,1-2 0,0 1 0,9 8 23,25 19-165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01.7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19 7968,'-12'-16'2565,"12"16"-2506,0-1 0,-1 1 0,1 0-1,-1 0 1,1 0 0,-1-1 0,0 1 0,1 0 0,-1 0 0,1 0-1,-1 0 1,1 0 0,-1 0 0,1 0 0,-1 0 0,1 0 0,-1 0-1,1 0 1,-1 0 0,1 1 0,-1-1 0,1 0 0,-1 0 0,1 1-1,-1-1 1,1 0 0,-1 0 0,1 1-59,-2 0 123,1-1 0,0 1 0,-1 0 0,1 0 0,0 0 0,0 0 1,-1 0-1,1 0 0,0 0 0,0 0 0,0 0 0,1 0 0,-1 1 0,0-1 0,0 2-123,-10 22 376,11-25-374,-1 5 91,-1 1 1,1-1-1,0 1 1,0 0-1,1-1 0,-1 1 1,1 0-1,0-1 1,1 1-1,0 0 1,0 0-94,-1-3 37,1 0 1,0 0 0,0-1-1,0 1 1,0 0-1,0 0 1,1-1 0,-1 1-1,1-1 1,0 0 0,0 1-1,0-1 1,0 0 0,0 0-1,0 0 1,1 0 0,-1-1-1,0 1 1,1 0 0,0-1-1,-1 0 1,2 1-38,2 0 38,0-1 1,0 1-1,1-1 1,-1 0-1,1-1 1,-1 1-1,1-1 1,-1-1-1,1 1 1,-1-1 0,1 0-1,-1 0 1,6-3-39,1 0 93,-1 0 0,-1-1 1,1-1-1,-1 0 1,0 0-1,7-6-93,-13 8 82,0-1 0,0 1 0,0-1 0,-1 0-1,0 0 1,0 0 0,-1-1 0,2-2-82,5-11 718,7-17-718,-17 35 3,1 0 1,0-1 1,-1 0-1,1 1 0,0-1 1,0 1-1,0-1 0,0 1 0,1-1 1,0 0-5,-2 1-8,1 1 0,-1 0 0,1 0 1,-1 0-1,0-1 0,1 1 0,-1 0 1,1 0-1,-1 0 0,1 0 0,-1 0 0,1 0 1,-1 0-1,0 0 0,1 0 0,-1 0 1,1 0-1,-1 0 0,1 0 0,-1 1 1,0-1-1,1 0 0,-1 0 0,1 0 1,-1 0-1,0 1 0,1-1 0,-1 0 1,0 0-1,1 1 0,-1-1 0,0 0 0,1 1 1,-1-1-1,0 1 0,0-1 0,1 0 1,-1 1-1,0-1 0,0 1 8,7 8-42,-1 1 1,-1 0-1,0 0 0,0 0 0,-1 1 1,2 5 41,5 23 97,0 8-97,-6-24-7,41 195 42,-34-143-33,3 75-2,-15-131 37,1-1 0,-2 0 0,-1 0-1,0 1 1,-5 16-37,5-28 29,0 1 0,0-1 0,-1 0 0,0-1 0,-1 1 0,1 0 0,-1-1 0,-1 0 0,1 0 0,-1 0 0,0 0 0,0-1 0,-1 0 0,1 0 0,-5 2-29,7-5 47,0 1 0,-1-2 0,0 1 0,1 0 0,-1-1 1,0 1-1,0-1 0,0 0 0,0-1 0,0 1 0,0-1 0,0 1 0,0-1 0,0 0 0,-2-1-47,0 0 70,-1 0 0,1-1 0,-1 0 0,1 0 0,0 0 0,0-1 0,0 0 0,0 0 0,-2-1-70,-1-3 94,-1 0 0,1 0-1,0-1 1,1 0-1,0 0 1,0-1-1,0 0 1,2-1-1,-1 1 1,-4-10-94,8 12 22,0 0 0,1 0 0,0-1 0,0 1 0,0-1-1,1 1 1,1-1 0,-1 0 0,1 1 0,0-1 0,1 0 0,-1 1 0,2-1 0,-1 1 0,1-1 0,0 1-1,1-1 1,-1 1 0,2-1-22,6-12-129,0 0 0,2 0 0,0 1 0,1 1 0,15-16 129,12-14-1232,0 4 346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02.1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39 10400,'-4'-8'3840,"4"8"-2976,4-4-256,1-1 96,-1 5-513,5-3 129,5 3-192,2-4-64,6 0-32,5-4 32,0 8-32,-1-3-1855,6 6 991,-12 2-5440,3 2 3488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49.83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24 9888,'5'-9'3648,"-5"9"-2816,18 0-256,-5 0 480,-1 0-704,15 0 63,8 4-255,5-4-32,5 5-64,2-5-128,-2 0 32,-5-5-192,-2 1 128,-6-4-2207,-6 1 1247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02.4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48 8064,'-25'12'2976,"25"-12"-2304,-14 15-192,10-10 2112,4-1-1504,0-8 287,9 4-831,3-8-160,10 4-224,13-11-448,1-2 160,4-2-3423,-1 3 1951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02.8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0 128 10144,'4'-24'3258,"0"15"-1978,0 3-1130,1-3 228,0 1 0,1 0 0,0 0 0,1 1 0,0 0 0,0 0 0,0 0-1,2 0-377,-4 4 26,0 0-1,0 1 0,0 0 0,0-1 0,0 2 1,1-1-1,-1 1 0,0 0 0,1 0 0,-1 0 0,1 1 1,4-1-26,-6 2-15,1-1 1,-1 1 0,0 0 0,0 0-1,1 0 1,-1 0 0,0 1 0,0 0 0,0 0-1,0 0 1,-1 0 0,1 0 0,0 1 0,-1 0-1,0 0 1,2 1 14,1 2-11,-1 0 0,1 1 0,-1 0 1,0 0-1,2 5 11,-5-8-13,0 0 0,0 0 0,-1 0 1,1 0-1,-1 0 0,0 1 0,0-1 0,0 0 1,-1 1-1,0-1 0,0 1 0,0 0 13,-1 3 22,0 1 1,-1-1-1,-1 1 0,1-1 0,-1 0 0,0 0 1,-1 0-1,-2 4-22,-10 15 120,-15 18-120,13-20 1,-5 11 34,5-8 43,-1-1 1,-17 18-79,36-45 9,0 0-1,0 0 1,0 0 0,0 0 0,0 0 0,0 0-1,0 0 1,0-1 0,0 1 0,0 0 0,0 0 0,0 0-1,0 0 1,0 0 0,0 0 0,0 0 0,0 0-1,0 0 1,0 0 0,0 0 0,0 0 0,0 0-1,0 0 1,0 0 0,0 0 0,0 0 0,0 0-1,0 0 1,0 0 0,0 0 0,0 0 0,0 0 0,0 0-1,-1 0 1,1 0 0,0 0 0,0 0 0,0 0-9,5-10 58,10-15-89,4 1 55,2 2-1,1 0 0,0 1 0,2 2 0,10-7-23,5-5 103,22-22-103,-34 27 40,-1-1-1,-2-1 0,-1-1 1,-1-1-1,1-4-39,-22 28-25,-7 9-7,-9 7-23,2 3 135,0 1 0,0 1 0,1 0 0,1 1 0,0 0-80,6-8 27,1-1 0,0 1 0,0 0 0,0 0 1,1 0-1,0 0 0,1 1 0,0-1 0,0 1 0,0 6-27,2-10-3,0 0 0,0 1 1,1-1-1,-1 0 1,1 0-1,0 0 1,1 1-1,-1-1 1,1 0-1,0-1 0,0 1 1,1 0-1,0-1 1,-1 1-1,1-1 1,1 0-1,-1 0 0,1 1 3,3 2-702,0-1 0,0 0 0,1 0 0,-1-1 1,1 0-1,1 0 0,-1-1 0,1 0 702,17 8-2400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03.1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55 10560,'0'-15'3904,"0"15"-3040,18-9-224,-5 6 415,0 3-703,12-4 0,11-1-224,9-2-96,-1 7 0,4-7-32,1 7 0,-9-5-448,0 10 256,-11-10-2175,3 5 1311,-15 0-5408,-3 5 3616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03.4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79 10208,'-13'0'3776,"13"0"-2912,0 16-256,0-8 575,0-1-767,0 9-160,9-1-160,0 5-96,0 3 0,0 1 0,4 4 0,-4-1-1919,4 4 1055</inkml:trace>
  <inkml:trace contextRef="#ctx0" brushRef="#br0" timeOffset="1">304 8 10400,'-4'-8'3840,"4"8"-2976,4 20-256,1-4 383,-1 0-671,5 4 128,0 3-256,4 0 32,10 0-128,-6 1-64,6 4 0,-10-1-1727,5 4 927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03.8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39 9216,'25'-39'3424,"-25"39"-2656,62 7-224,-30 10 1120,3 2-1024,13 20-129,1 8-319,-5 15 352,-1-7-320,-7 8 192,-10-4-256,-17 20-224,-4-5 32,-32 16 224,-4-4-128,-39 5-2591,-1-12 1343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04.4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14 338 6816,'-14'-17'9765,"36"-7"-6533,-19 16-3080,1 0-1,-1 0 1,-1 0 0,1-1 0,-1 1 0,0-4-152,5-57-21,-3 19 64,-2 27-6,3-25-26,-4 44-29,0 0 1,-1 1 0,1-1 0,1 0 0,-1 1 0,0 0 0,1-1 0,0 1 0,-1 0 0,2-2 17,-2 5-6,-1-1 1,1 1-1,-1 0 0,0-1 0,1 1 0,-1-1 0,1 1 0,-1 0 0,1 0 0,-1-1 0,1 1 0,-1 0 0,1 0 0,-1-1 0,1 1 1,0 0-1,-1 0 0,1 0 0,-1 0 0,1 0 0,-1 0 0,1 0 0,0 0 0,-1 0 0,1 0 0,-1 0 0,1 0 0,-1 1 1,1-1-1,-1 0 0,1 0 0,-1 0 0,1 1 0,-1-1 0,1 0 0,-1 1 0,1-1 0,-1 1 0,1-1 0,-1 1 6,3 1-15,-1 0-1,0 1 1,0 0-1,0-1 0,0 1 1,0 1 15,7 14-66,-1 0 1,3 9 65,6 15-56,26 50-2339,6 0 2395,-27-56-1423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04.9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26 129 9376,'-26'-18'6821,"26"17"-6745,0 1 0,0 0 0,0 0 0,0 0 0,0-1 1,0 1-1,0 0 0,0 0 0,0 0 0,0-1 0,0 1 0,0 0 0,0 0 0,0 0 1,0-1-1,1 1 0,-1 0 0,0 0 0,0 0 0,0-1 0,0 1 0,0 0 0,0 0 1,0 0-1,1 0 0,-1 0 0,0-1 0,0 1 0,0 0 0,0 0 0,1 0 1,-1 0-1,0 0 0,0 0 0,0 0 0,1 0 0,-1-1 0,0 1 0,0 0-76,9-5 107,-8 5-20,28-14 44,1 2 0,0 1 0,31-6-131,3-1 231,-50 13-49,3-1 167,1 1-1,-1 1 0,14-2-348,-29 6-5,-1-1 0,1 1 0,0 0-1,-1 1 1,1-1 0,-1 0 0,1 0 0,-1 0 0,1 1 0,-1-1 0,1 1-1,-1-1 1,0 1 0,1 0 0,-1 0 0,0-1 0,1 1 0,-1 0 0,0 0-1,0 0 1,0 0 0,0 1 0,0-1 0,0 0 0,0 0 0,0 1-1,0 0 6,2 4-9,-1 0 0,1 0 0,-1 0 0,-1 0 0,1 0 0,-1 1 9,1 5 33,16 73-17,-4 1 0,2 79-16,-15-151-894,-1 0 0,0 0 1,-1 1-1,-1-1 0,-3 13 894,0 1-1893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05.7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264 39 7232,'-7'-29'2314,"7"28"-2276,0 1-1,-1-1 1,1 1-1,0-1 1,0 1-1,0-1 0,0 1 1,-1 0-1,1-1 1,0 1-1,0-1 1,-1 1-1,1 0 1,0-1-1,-1 1 0,1 0 1,0-1-1,-1 1 1,1 0-1,0 0 1,-1-1-1,1 1 0,-1 0 1,1 0-1,-1 0 1,1 0-1,0-1 1,-1 1-1,1 0 1,-1 0-1,1 0 0,-1 0 1,1 0-1,-1 0 1,1 0-1,-1 0 1,1 0-1,0 0 1,-1 1-38,1-1 139,-1 0-40,0 0 1,0 0-1,0 0 0,0 1 0,0-1 0,0 0 0,0 1 0,1-1 0,-1 1 0,0-1 0,0 1 0,1-1 0,-1 1 1,0 0-1,1-1 0,-1 1 0,0 0 0,1-1 0,-1 1 0,1 0 0,-1 0-99,-3 4 255,-23 27 159,1 1 0,1 1 0,2 0 0,2 2 0,1 1 0,2 0 0,2 2 0,-2 8-414,11-24 34,1 0-1,1 0 0,1 1 1,1 0-1,1 0 0,2 21-33,1-26 61,0 0 0,2 0-1,1 0 1,0 0 0,1-1 0,1 0-1,1 0 1,1 0 0,1 1-61,-1-3 25,2 0 1,-1-1-1,2-1 0,0 0 1,1 0-1,10 9-25,-12-14-501,0 0-1,0-1 0,1-1 1,0 1-1,1-2 0,-1 0 1,1 0-1,1-1 0,5 2 502,26 5-2170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06.2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 16 8800,'-15'-14'2842,"15"14"-2782,-1 0 0,1-1 0,-1 1 0,1 0 0,-1 0 0,1 0 0,-1 0 0,1-1-1,-1 1 1,1 0 0,-1 0 0,0 0 0,1 0 0,-1 0 0,1 0 0,-1 0 0,1 0 0,-1 1 0,1-1-1,-1 0 1,0 0 0,1 0 0,-1 1 0,1-1 0,-1 0 0,1 0 0,-1 1-60,1-1 228,-2 1-126,0-1 0,0 1 1,0 0-1,0 0 1,1 0-1,-1 0 1,0 0-1,1 0 1,-1 0-1,1 1 1,-1-1-1,1 0 0,-1 1 1,1-1-1,0 1 1,0 0-1,0-1 1,0 1-1,0 0 1,0 0-1,0 0 1,1-1-1,-1 1 0,1 0 1,-1 0-1,1 0 1,0 0-1,-1 0 1,1 0-1,0 0 1,0 0-1,1 0 1,-1 0-1,0 0 0,1 0 1,-1 0-1,1 0 1,0 1-103,2 1 28,-1 0 0,1 0 0,0-1 0,0 1 0,1-1-1,-1 0 1,1 0 0,-1 0 0,1 0 0,0 0 0,0-1 0,0 0 0,0 0 0,1 0 0,-1 0 0,3 0-28,6 1 52,0 0 1,1-1-1,-1 0 1,0-1-1,2-1-52,-4 0 44,-1 0 0,0-1 0,1 0 0,-1 0 0,0-1 0,0-1 0,0 0 0,6-3-44,-12 5 59,0-1-1,0 1 0,-1-1 1,1 0-1,-1 0 1,1-1-1,-1 1 1,0-1-1,0 0 0,0 0 1,0 0-1,-1 0 1,1 0-1,-1 0 0,0-1 1,0 1-1,0-1 1,0 0-1,-1 1 1,1-1-1,-1 0 0,1-4-58,-2 8-3,0 0-1,0 0 1,0 0-1,0 0 1,0 0-1,0 0 0,0 0 1,0 0-1,0 0 1,0 0-1,0 0 1,0 0-1,0 0 0,0 0 1,0 0-1,0 0 1,0 0-1,0 0 1,0 0-1,1 0 0,-1 0 1,0 0-1,0 0 1,0 0-1,0 0 0,0 0 1,0 0-1,0 0 1,0 0-1,0 0 1,0 0-1,0 0 0,0 0 1,0 0-1,0 0 4,1 9-94,3 19-23,-3-19 96,19 152-93,1-5 132,-5 50-18,-15-172 94,1 16 0,-3 27-94,0-63 24,0-1 0,-1 1 0,-1-1 1,0 1-1,-1-1 0,0 0 0,-6 12-24,8-21 19,1 0 0,-1-1 0,0 1 0,0-1 0,-1 0 0,1 0 0,-1 0 0,0 0 0,1 0-1,-1 0 1,-1-1 0,1 0 0,0 1 0,0-1 0,-1 0 0,0 0 0,1-1 0,-1 1 0,0-1 0,1 0-1,-1 0 1,-4 0-19,2-1 32,0 0-1,0 0 1,-1-1-1,1 0 1,0 0 0,0-1-1,0 0 1,1 0-1,-1 0 1,0-1-1,1 0 1,-1 0-1,1 0 1,0-1-1,0 0 1,0 0-1,1 0 1,-5-4-32,-7-10 137,1-1-1,0 0 1,1 0 0,-3-9-137,12 19 36,1 1 0,-1-1 0,1 0 0,1 0 0,0-1 0,0 1 0,1-1 1,0 1-1,0-5-36,2 7 3,-1 1 1,1-1 0,1 0 0,-1 0 0,1 1 0,0-1 0,1 0-1,-1 1 1,1-1 0,0 1 0,1-1 0,0 1 0,0 0 0,0 0-4,45-62-662,-35 51 326,20-24-240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06.6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39 9056,'-11'-14'2922,"10"14"-2796,1-1-1,0 1 0,0-1 1,0 0-1,0 1 0,0-1 1,0 1-1,0-1 0,0 1 1,0-1-1,0 0 0,0 1 1,1-1-1,-1 1 0,0-1 1,0 1-1,1-1 0,-1 1 1,0-1-1,0 1 0,1-1 1,-1 1-1,1-1 0,-1 0-125,6 0 129,0-1-1,0 1 0,1-1 0,-1 2 1,0-1-1,0 1 0,1 0 1,0 0-129,10 0 104,5-1-26,19-1-135,0 1 0,7 3 57,-37-1 142,1 1 1,0 0 0,0 0-1,-1 1 1,1 0 0,-1 1-1,0 1 1,0 0 0,8 5-143,-18-10 28,0 1 0,0-1 0,0 1 1,0 0-1,0 0 0,0-1 0,0 1 0,0 0 1,0 0-1,0 0 0,0 0 0,-1 0 0,1 0 0,0 1 1,-1-1-1,1 0 0,-1 0 0,1 0 0,-1 1 1,1-1-1,-1 0 0,0 0 0,0 1 0,0-1 1,0 0-1,0 0 0,0 1 0,0-1 0,0 0 1,0 1-1,0-1 0,-1 0 0,1 0 0,-1 1 0,1-1 1,-1 0-1,1 0 0,-1 0 0,0 0 0,1 0 1,-1 0-1,0 1-28,-11 14 100,-1 0 1,0 0 0,-1-1-1,-5 3-100,-24 26 147,-59 69-1646,78-78 539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50.1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0 10464,'-9'0'3872,"9"0"-3008,0 17-224,0-6 767,9 6-895,-5 5 64,9 11-352,1 10-64,2 0-96,-3 3-320,1 1 128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07.1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61 9056,'-1'-2'302,"1"1"0,-1-1 0,1 0 0,0 1 0,-1-1 0,1 0 0,0 0 0,0 1 0,0-1 0,0 0 0,1 1 0,-1-1 1,0 0-1,1 1 0,-1-1 0,1 0 0,-1 1 0,1-1 0,0 1 0,0-1 0,0 1 0,1-2-302,-1 1 142,2 0-1,-1 1 1,0-1 0,0 0-1,0 1 1,1-1-1,-1 1 1,1 0 0,-1 0-1,1 0 1,0 0 0,-1 1-1,3-1-141,2-1 5,1 1 1,0 0-1,0 1 0,0 0 0,0 0 0,0 1 1,0 0-1,0 1 0,0-1 0,0 1-5,-6-1 4,1 0 1,0 0-1,-1 0 0,1 1 0,-1-1 0,1 1 1,-1-1-1,0 1 0,0 0 0,0-1 1,0 1-1,0 0 0,0 1 0,1 0-4,-3-2 9,1 0-1,-1 1 0,1-1 1,-1 1-1,1-1 0,-1 1 1,1-1-1,-1 1 0,0-1 1,0 1-1,0 0 1,0-1-1,0 1 0,0-1 1,-1 1-1,1-1 0,0 1 1,-1-1-1,1 1 1,-1-1-1,0 0 0,1 1 1,-1-1-1,0 1 0,0-1 1,0 0-1,0 0 0,-1 1-8,-52 64 747,-23 31 517,73-91-1115,0 1 1,0 0-1,1 0 0,-2 4-149,4-9 28,0-1 0,1 1 0,-1-1 0,1 1 0,-1-1 0,1 1 1,0-1-1,-1 1 0,1 0 0,0-1 0,0 1 0,0-1 0,0 1 0,0 0 0,1-1 0,-1 1 0,0 0 0,1-1 0,-1 1 0,1-1 1,0 1-1,-1-1 0,2 1-28,-1-1 22,1 0 1,-1-1-1,1 1 1,-1-1-1,1 0 1,0 0-1,-1 1 1,1-1-1,0 0 1,-1 0-1,1 0 1,-1-1-1,1 1 1,0 0-1,-1-1 1,1 1 0,-1-1-1,2 0-22,143-50-517,-48 12-3334,-50 18 1873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07.5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24 11552,'27'-24'4288,"-27"24"-3361,34 4-223,-11 8 448,-1 8-768,13 11 416,1 4-480,-2 8-96,-3 3-128,-17 2 0,-1-5-64,-31 16-32,-4-1 32,-26 18-1440,4-2 768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08.3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10 378 9632,'-10'-1'3658,"16"2"1291,-2-2-4738,0 1-1,0-1 0,-1 0 1,1 0-1,0-1 0,0 1 1,0-1-1,-1 0 1,1 0-1,-1 0 0,1 0 1,-1-1-1,0 1 0,0-1-210,5-4 116,0-1 0,0 0 0,-1 0-1,3-5-115,-4 3 43,-1 0 1,0-1-1,-1 1 0,0-1 0,0 0 0,-1 0 0,-1 0 0,1-8-43,2-6 50,7-37-52,-7 33-98,1 0-1,6-13 101,-12 42-2,8-16-267,-2 14 133,2 10 31,-1 3 91,0 0 0,0 1 0,-2 0 0,1 1 0,2 10 14,10 23 49,-8-24-285,2-1 1,0 0-1,1-1 1,1 0-1,1-1 1,14 14 235,2-2-886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08.7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333 23 10304,'0'-18'3317,"0"18"-3291,0 0-1,0 0 1,0 0 0,0 0 0,0 0-1,0-1 1,0 1 0,0 0-1,0 0 1,0 0 0,0 0 0,0 0-1,0 0 1,0-1 0,0 1 0,0 0-1,0 0 1,0 0 0,0 0-1,0 0 1,0 0 0,-1 0 0,1-1-1,0 1 1,0 0 0,0 0-1,0 0 1,0 0 0,0 0 0,0 0-1,0 0 1,0 0 0,-1 0 0,1-1-1,0 1 1,0 0 0,0 0-1,0 0 1,0 0 0,0 0 0,0 0-1,-1 0 1,1 0 0,0 0 0,0 0-1,0 0 1,0 0 0,0 0-1,0 0 1,-1 0 0,1 0-26,-7 0 260,0 0 1,0 0-1,0 0 0,0 1 1,0 0-1,0 1 0,0-1 1,1 1-1,-1 1 0,0-1 1,-4 3-261,-8 5 311,1 0 0,0 1 0,-7 6-311,13-7 87,-1 1 0,1 0 0,1 1 0,0 0 0,0 1 0,2 0 0,-1 0 0,2 1 0,0 0 0,-3 7-87,3-2 44,0 0 0,2 0 0,0 0 0,1 1 0,1-1-1,0 1 1,2 0 0,0 4-44,2-16 9,0 0-1,0 0 1,1 0-1,0 0 0,0 0 1,1 0-1,0 0 1,1-1-1,0 1 0,0-1 1,0 0-1,1 1 1,0-2-1,0 1 0,1 0 1,0 0-9,3 1-150,0 0 1,1 0-1,-1-1 1,1 0 0,1 0-1,-1-1 1,1 0-1,0-1 1,1 0-1,9 3 150,40 10-2965,2-3 843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10.5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 60 9792,'-11'-10'3173,"11"10"-3136,0 0 1,0 0-1,0 0 1,0-1-1,-1 1 1,1 0-1,0 0 1,0 0-1,0 0 1,0 0-1,0 0 1,-1 0-1,1 0 1,0 0-1,0-1 1,0 1-1,0 0 1,-1 0-1,1 0 1,0 0-1,0 0 1,0 0-1,0 0 1,-1 0-1,1 0 1,0 0-1,0 0 1,0 0-1,0 1 1,-1-1-1,1 0 1,0 0-1,0 0-37,-2 0 138,1 1 0,-1-1 0,1 1 0,-1-1 0,1 1 0,-1 0 0,1 0 0,-1 0 0,1 0 0,0 0 0,-1 0 0,1 0 0,0 0 0,-1 1-138,0 2 188,-1 0 1,1 0 0,0 0-1,0 0 1,-1 2-189,0 4 74,1 1 1,-1-1 0,2 0-1,-1 1 1,1-1 0,1 0-1,0 1 1,0-1 0,1 1-1,1 2-74,-1-7 39,0 0-1,1-1 1,-1 1-1,1-1 1,0 1-1,0-1 0,1 0 1,-1 0-1,1 0 1,0 0-1,1 0 0,-1-1 1,1 1-1,0-1 1,0 0-1,0 0 0,1 0 1,3 1-39,-4-2 21,0-1-1,0 0 1,1 0 0,-1 0-1,1-1 1,0 1 0,-1-1-1,1 0 1,0-1 0,0 1-1,0-1 1,-1 0 0,1 0 0,0-1-1,0 1 1,0-1 0,-1 0-1,1 0 1,0-1 0,-1 1-1,1-1 1,2-2-21,2 0 98,-1 0 0,-1-1-1,1-1 1,-1 1 0,0-1 0,0 0 0,0-1-1,-1 1 1,0-1 0,0-1 0,-1 1-1,4-7-97,5-12 200,-1-1 0,-1 1 0,-2-2 0,0 0 0,-2 0 0,0-7-200,-8 33-5,1 0 0,-1 1-1,1-1 1,-1 1 0,1-1 0,-1 0-1,1 1 1,0-1 0,0 1-1,0-1 6,-1 2-3,0 0-1,1 0 0,-1-1 0,0 1 0,0 0 0,0 0 0,0 0 0,1 0 1,-1 0-1,0 0 0,0 0 0,0 0 0,0 0 0,1 0 0,-1 0 0,0 0 0,0 0 1,0 0-1,0 0 0,1 0 0,-1 0 0,0 0 0,0 0 0,0 0 0,0 0 0,1 0 1,-1 1-1,0-1 0,0 0 0,0 0 0,0 0 0,0 0 0,1 0 0,-1 0 1,0 0-1,0 1 0,0-1 0,0 0 0,0 0 0,0 0 0,0 0 0,0 1 0,0-1 1,1 0-1,-1 0 0,0 0 4,1 4-34,1 0-1,-1 0 1,1 1 0,-1-1-1,0 0 1,-1 3 34,22 118 9,-10-58-14,-2 0 0,-3 1 1,-3 9 4,-4-57-12,-1-1 1,-1 0 0,0 1-1,-2-1 1,-1 2 11,3-13 13,0 0 1,-1-1-1,0 1 1,-1 0-1,1-1 0,-2 0 1,1 0-1,-1 0 1,0 0-1,0-1 0,0 1 1,-1-1-1,-3 1-13,2-1 17,-1 0 0,0 0-1,0-1 1,0 0 0,-1-1 0,0 0-1,0 0 1,0-1 0,0 0 0,0-1-1,-1 0 1,1 0 0,-1-1 0,-3 0-17,4-1 4,1-1 0,0 0 0,-1 0 0,1 0 0,0-1-1,0 0 1,0-1 0,0 0 0,0 0 0,1-1 0,-1 0 0,0-1-4,5 3 13,-1-1 0,1 1 0,0-1 0,0 0 0,0 0 0,0 0 0,1 0 0,-1-1 0,1 1 0,0-1 0,0 1 0,0-1-1,0 0 1,1 0 0,-1 1 0,1-1 0,0-1 0,0 1 0,1 0 0,-1 0 0,1 0 0,0 0 0,0 0 0,0 0 0,1-1 0,0-2-13,1-3-4,1 0 1,0 1-1,1-1 1,0 0-1,0 1 1,1 0-1,0 0 1,1 0-1,0 1 1,0-1-1,1 2 1,4-5 3,16-14-594,1 1 1,24-16 593,-47 37-83,40-33-1864,-1 5 560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10.9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300 9 9888,'15'-7'3178,"-10"6"-1723,-5 3-984,-1 1 41,-7 7-389,0-1 1,-1 0 0,0 0 0,0-1 0,-1 0 0,0 0-1,-8 3-123,-10 10 125,-3 4 300,1 2 0,1 2-1,1 0 1,2 2-1,-10 16-424,31-41 132,1 0 0,0 0 0,1 1 0,0-1 1,0 1-1,-2 5-132,5-11 29,-1 1 1,1-1-1,-1 1 1,1 0-1,0-1 1,0 1 0,-1-1-1,1 1 1,0 0-1,0-1 1,1 1-1,-1-1 1,0 1 0,1 0-1,-1-1 1,0 1-1,1-1 1,0 1-1,-1-1 1,1 1-1,0-1 1,0 0 0,0 1-1,0-1 1,0 0-1,0 0 1,0 0-1,0 0 1,1 0 0,-1 0-1,0 0 1,2 1-30,5 1 39,-1 1 0,1-2 0,0 1 0,0-1 0,0 0-1,0-1 1,0 0 0,6 0-39,17 0-206,20-2 206,-27 0-116,103-9-5862,-94 10-1542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11.2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0 213 10048,'1'-1'269,"-1"1"0,1-1 0,0 0 0,-1 1 1,1-1-1,0 1 0,0-1 0,-1 0 0,1 1 1,0 0-1,0-1 0,0 1 0,0-1 0,-1 1 0,1 0 1,0 0-1,0 0 0,0-1 0,0 1-269,0 0 123,0 0 0,0 0 0,0 0 0,0 0 0,0-1 0,0 1 0,0 0 0,0-1 0,0 1 0,0-1 0,-1 1 0,1-1 0,0 1 0,0-1 0,-1 0 0,1 0-123,1-1 215,-1 0-1,1 0 0,-1 0 1,0 0-1,0-1 1,0 1-1,0-1 1,0 1-1,-1 0 1,1-1-1,-1 1 1,1-1-1,-1 1 0,0-3-214,2-13 497,2-4-192,1 0 0,1 0 1,1 0-1,9-17-305,-16 38-1,1 0 0,-1 0 0,1 0 0,-1 0 0,0 0 0,1 0 0,0 0-1,-1 1 1,1-1 0,0 0 0,-1 0 0,1 1 0,0-1 0,0 0 0,-1 1 0,1-1 1,0 1-3,-1 0 0,0 0 0,1 0 0,-1 0 0,1 0 0,-1 0 0,0 0 0,1 0 0,-1 0 0,1 0 0,-1 0 0,0 0 0,1 0 0,-1 0 0,0 1 0,1-1 0,-1 0 0,0 0 0,1 0 0,-1 1 1,0-1-1,1 0 0,-1 0 0,0 1 0,1-1 0,-1 0 3,3 4-19,-1 0 1,1 0 0,-1 0 0,0 0 0,0 0 0,0 1 18,1 3 43,5 8-405,-1 0 0,0 0 1,-2 0-1,3 10 362,-7-19-612,1 0-1,-1 0 1,-1 0 0,1 0 0,-1 0-1,-1 0 1,1 0 0,-1 0-1,0 0 1,-1 0 0,0 0 0,-1 3 612,-13 26-6816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11.6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5 138 11872,'-4'-19'4416,"4"7"-3457,13-7-255,1 7 192,12 0-640,17-4-32,11 1-128,-1 3-1152,-5 3 608,-4-3-6047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11.9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27 11392,'18'-26'4224,"4"26"-3297,27 11-255,-22 4 1056,11 25-1088,7 15 640,-1 12-736,-4 3 64,-6-4-352,-16 6-96,-9 9-96,-18 17 96,-18 5-96,-29-10-2208,-33-7 1152,-25 9-9855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18.1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1963 31 4576,'3'-9'1132,"2"-12"2674,-14 20-1662,-3 2-1840,0 1-1,0 0 1,0 0 0,0 2-1,1-1 1,-6 3-304,-33 10 248,-70 11 30,-168 44 25,10 8-68,-2-13-1,-80 0-234,-70-14 630,422-51-830,1 0 1,-1 0 0,1 1 0,-2 0 199,7-1-313,1-1 0,-1 1 0,1 0 0,-1-1 1,0 1-1,1 0 0,-1 0 0,1 0 0,0 0 0,-1 0 0,1 1 0,0-1 1,0 0-1,0 1 0,0-1 0,0 1 0,0-1 0,0 1 0,-1 1 313,1 8-4666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50.5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77 9632,'0'-23'3246,"0"22"-2087,0 3 62,0 14 1254,2 12-1416,1 0 1,5 23-1060,-3-23 131,0-4-29,0 0-1,1 0 1,2-1-1,0 0 1,8 14-102,-11-27 28,1 1 1,0-1-1,0 0 0,1-1 1,0 1-1,1-1 1,0-1-1,0 0 0,1 0 1,0 0-1,1-1 0,7 5-28,-11-10 10,-1 1 0,0-1 0,1 0 0,-1 0 0,1 0-1,3 0-9,-6-1 5,0-1-1,0 0 0,-1 0 0,1 0 1,0 0-1,0 0 0,0 0 0,0-1 1,0 0-1,-1 1 0,1-1 0,0 0 1,-1 0-1,1-1 0,0 1-4,2-2 7,0-1-1,0 0 0,0 0 1,0 0-1,0-1 1,-1 1-1,0-1 1,0 0-1,0-1 1,-1 1-1,0 0 1,0-1-1,0 0 1,1-4-7,3-12 46,-1 0 0,0 0 0,0-13-46,0 6 27,34-215 453,-33 211 83,-3 27-375,-2 21-112,-2 50-7,3 0 0,4 1-69,2 3-80,9 65-2040,-10-45-5749,-4-49 4243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18.8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1920 27 4160,'93'-12'3674,"-88"11"-3033,-1 0 0,0 1 0,1-1-1,-1-1 1,0 1 0,1-1 0,2-1-641,-8 1 983,-7 1-501,-9 0-158,17 1-311,-114 5 195,1 5 0,-4 5-208,-33 3 107,-297 40-38,308-42-123,-267 25 600,317-37-143,1-4 0,0-3 1,-58-12-404,113 10 66,11 1-171,0 1 0,-21 0 105,43 3-58,-1 0 0,1-1 0,0 1 0,0 0 0,0 0 0,-1 0 0,1 0 0,0 0 0,0 0 0,0 0 0,0 0 0,-1 0 0,1 0 0,0 0 0,0 0 0,0 0 0,-1 0 0,1 0 0,0 0 0,0 0 0,0 0 0,-1 0 1,1 1-1,0-1 0,0 0 0,0 0 0,0 0 0,-1 0 0,1 0 0,0 0 0,0 0 0,0 1 0,0-1 0,0 0 0,0 0 0,-1 0 0,1 0 0,0 1 0,0-1 0,0 0 0,0 0 0,0 0 0,0 1 0,0-1 0,0 0 58,6 8-5345,1-1 2872,-2 1-972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19.3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669 10 6720,'6'-9'2457,"-11"10"-1319,-18 16-676,14-10-66,-31 23-204,-2-2 0,-1-3 0,-1 0 0,-34 11-192,-22 1 178,-29 12 98,98-36-86,1 2 0,1 0 0,-4 5-190,30-18 49,1 0-1,-1 0 1,0 1-1,0-1 1,1 0-1,0 1 1,-1 0 0,1 0-1,0-1 1,0 1-1,1 0 1,-1 1 0,0-1-1,1 0 1,0 0-1,0 1 1,0 0-49,0 1 63,0 0 1,1 0 0,0 0-1,0 0 1,0 0 0,1-1-1,0 1 1,0 0-1,0 0 1,0-1 0,1 1-1,1 2-63,3 7 25,1-1-1,1 0 0,0 0 1,1-1-1,0 0 1,1-1-1,0 0 1,1 0-1,10 8-24,21 13 61,1-1 0,7 2-61,218 148-1803,-248-166-2437,-1 1 0,13 14 4240,-3 0-2949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23.3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84 2912,'13'-3'1109,"-12"3"-937,-1 0 1,1 0 0,0 1-1,-1-1 1,1 0-1,0 0 1,-1 0-1,1-1 1,-1 1-1,1 0 1,0 0 0,-1 0-1,1 0 1,0-1-1,-1 1 1,1 0-1,-1 0 1,1-1-1,-1 1 1,1-1 0,-1 1-1,1 0 1,-1-1-1,1 1 1,-1-1-1,1 1 1,-1-1-1,0 1 1,1-1-1,-1 1 1,0-1 0,0 0-1,1 1 1,-1-1-173,1 0 113,-12-2 3352,1 4-3308,8-1-108,1 0 0,0 0 1,-1 0-1,1 0 0,0 0 0,-1 0 0,1 0 0,0 0 0,-1-1 0,1 1 0,0-1 0,0 1 0,-1-1-49,1 0 53,1 1 22,5-5 90,2 4-145,0-1 0,0 1-1,1 0 1,-1 1 0,5 0-20,16-2 45,55-4 22,-29 2-118,19-5 51,-25 1-13,105-16-2726,-133 24-2343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23.6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 5728,'5'-3'2112,"-5"6"-1632,0 5-128,0 1 416,0 5-480,0 7 32,4 10-192,1 12 64,-5 8-128,4 4 128,1 0-128,-1 0-96,0-5 0,-4-3 160,0-3-64,0-9-2688,0-4 1408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24.0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27 5152,'0'-22'1648,"1"22"-1627,-1 0-1,0 1 1,0-1 0,0 0-1,0 0 1,1 0 0,-1 1 0,0-1-1,0 0 1,1 0 0,-1 0 0,0 1-1,0-1 1,1 0 0,-1 0-1,0 0 1,1 0 0,-1 0 0,0 0-1,0 0 1,1 0 0,-1 1 0,0-1-1,1 0 1,-1 0 0,0 0 0,1-1-1,-1 1 1,0 0 0,0 0-1,1 0 1,-1 0 0,0 0 0,1 0-1,-1 0 1,0 0 0,0-1 0,1 1-1,-1 0 1,0 0 0,0 0-1,1-1 1,-1 1 0,0 0 0,0 0-1,0 0 1,1-1 0,-1 1 0,0 0-1,0-1 1,0 1 0,0 0 0,0 0-1,0-1 1,1 1 0,-1 0-1,0-1 1,0 1 0,0 0 0,0-1-1,0 1 1,0 0-21,6 17 132,-1 1-1,0 0 0,-1 1 1,-1 1-132,0-2 71,50 312 2692,-52-307-1344,-1-22-21,0-14-834,1-6-546,0 1-1,2-1 1,0 1-1,1-1 1,1 1-1,0 0 1,8-15-18,-11 29-17,-1 1 1,1-1 0,0 0-1,1 1 1,-1-1 0,0 1-1,1 0 1,0 0-1,0 0 1,0 0 0,0 0-1,1 1 1,-1-1-1,0 1 1,5-2 16,-6 3-12,1 0 1,0 0-1,0 1 1,0-1-1,0 1 0,0-1 1,0 1-1,0 0 0,1 0 1,-1 1-1,0-1 1,0 0-1,0 1 0,0 0 1,-1 0-1,1 0 1,0 0-1,0 0 0,0 1 1,-1-1-1,1 1 1,0 0 11,5 4-14,0 0 1,-1 1-1,0 0 1,0 1-1,-1 0 1,0 0-1,0 0 1,0 0-1,-1 1 1,-1 0-1,0 0 1,0 1-1,0-1 1,-1 1-1,-1-1 1,0 1-1,1 7 14,-3-12-482,1 0-1,-1-1 0,-1 1 1,1 0-1,-1-1 0,1 1 1,-2-1-1,0 4 483,-6 15-5429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24.3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1 224 6976,'0'-1'195,"0"0"0,1 1 0,-1-1-1,0 0 1,1 1 0,-1-1 0,1 1 0,-1-1 0,1 1 0,0-1 0,-1 1 0,1-1 0,-1 1 0,1 0 0,0-1 0,-1 1 0,1 0-1,0-1 1,0 1 0,-1 0 0,1 0 0,0-1-195,26-6 1180,-11 3-968,-11 3-193,1-1 0,-1-1 1,0 1-1,0-1 1,0 0-1,0 0 0,0 0 1,-1-1-1,1 1 0,-1-1 1,0 0-1,0-1 1,-1 1-1,1-1 0,-1 1 1,0-1-1,0 0-19,0-1 18,-1 0 0,0 0 0,0-1 0,0 1 0,-1 0 0,0-1 0,0 1 0,0-1 0,-1 1 0,0-1 0,0 1 0,-1-1 0,0 1 0,-1-5-18,2 9 3,-1-1 1,0 1 0,1 0-1,-1 0 1,0 0-1,0 0 1,-1 0-1,1 0 1,0 0-1,0 0 1,-1 0-1,0 0 1,1 1-1,-1-1 1,0 0-1,0 1-3,1 0 1,0 0 0,0 1 0,0-1 0,-1 1 0,1-1 0,0 1 0,-1-1 0,1 1 0,0 0 0,0 0 0,-1 0 0,1 0 0,0 0 0,-1 0 0,1 0 0,0 0 0,-1 0 0,1 0 0,0 1 0,-1-1 0,1 1 0,0-1 0,0 1 0,-1-1 0,1 1 0,0 0 0,0-1 0,0 1 0,-1 1-1,-3 2 23,0 1-1,0 0 0,1 1 0,-1-1 1,1 1-1,0 0 0,1 0 1,-1 0-1,1 0 0,1 1 0,-1-1 1,1 1-1,0-1 0,0 1 1,1 0-1,0 0 0,0 0 0,1 0 1,0 0-1,0 4-22,0-4 31,1 0 0,-1 0 0,2 0 0,-1 0 0,1 0 0,0 0 0,0 0 0,0-1 0,1 1 0,0-1 0,1 0 1,-1 0-1,1 0 0,0 0 0,1 0 0,0-1 0,-1 0 0,2 0 0,-1 0 0,3 1-31,-4-3-338,1 0 0,0 0 1,-1 0-1,1-1 0,0 1 0,0-1 1,0-1-1,1 1 0,-1-1 338,8 0-1685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24.7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24 6240,'0'-4'533,"0"-5"989,-1 9-845,-2 5-167,2 1-191,0 0-1,1 0 0,-1 0 1,1 0-1,0 0 0,0 0 1,1 2-319,1 12 545,-3-11-390,1-1 1,1 1 0,0-1 0,0 1 0,1-1 0,1 5-156,-3-11 24,1 0 0,0 0 1,0 1-1,1-1 1,-1 0-1,0 0 0,1 0 1,-1 0-1,1 0 0,-1-1 1,1 1-1,0 0 1,0-1-1,0 1 0,0-1 1,0 0-1,0 1 0,0-1 1,0 0-1,1 0 0,-1-1 1,0 1-1,1 0 1,1-1-25,0 1 40,1-1 0,-1 1 0,0-1 1,0-1-1,1 1 0,-1-1 0,0 1 1,0-1-1,0 0 0,1-1 0,-1 1 1,-1-1-1,1 1 0,0-1 0,0 0 1,-1-1-1,1 1 0,-1-1 0,1 0 1,-1 1-1,0-1 0,0-1 0,-1 1 1,3-3-41,-3 4 22,0-1 0,-1 0 1,1 0-1,0 0 0,-1 0 1,0 0-1,0 0 0,0-1 1,0 1-1,0 0 0,-1-1 1,1 1-1,-1 0 0,0-1 1,0 1-1,0 0 0,-1-1 1,1 1-1,-1 0 0,0-1 1,1 1-1,-2 0 0,1 0 1,0-1-1,-1 1 0,1 0 1,-1 1-1,0-1 1,0 0-1,0 0 0,-1 0-22,-1-1-3,-1-1 0,0 1 0,0 0 0,0 0 0,0 1 0,-1-1 0,0 1 0,1 0 0,-1 1 0,0 0 1,0 0-1,-1 0 0,1 0 0,0 1 0,-1 0 0,1 0 0,-1 1 0,1 0 0,-1 0 0,1 1 0,0-1 0,-1 1 0,1 1 0,-6 1 3,6-1-336,0 0-1,0 1 1,1-1 0,-1 1-1,1 0 1,-1 1 0,1-1-1,0 1 1,0 0 0,-1 2 336,-8 9-6144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25.0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51 5472,'0'-1'108,"0"0"1,0 1 0,0-1-1,0 0 1,0 0 0,1 0-1,-1 0 1,0 0 0,1 1-1,-1-1 1,0 0 0,1 0-1,-1 0 1,1 1 0,-1-1-1,1 0 1,0 1 0,-1-1-1,1 0 1,0 1-109,0 0 74,0 0-1,0 1 1,0-1 0,0 1 0,-1-1-1,1 1 1,0-1 0,0 1 0,-1-1-1,1 1 1,0 0 0,0-1 0,-1 1-1,1 0 1,-1 0 0,1 0-1,-1 0 1,1-1 0,-1 1 0,1 1-74,19 28 293,-2 0 0,0 2 1,-2 0-1,4 15-293,-19-44 106,0 1 1,0-1-1,0 0 0,-1 0 1,1 1-1,-1-1 0,0 0 0,0 1 1,0-1-1,0 0 0,0 1 1,-1-1-1,0 0 0,1 0 1,-2 2-107,2-33 2170,6-9-1876,1 0-1,10-24-293,-9 34-1256,1 2 0,9-16 1256,-9 24-6181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25.6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15 7552,'-1'-1'133,"1"0"1,0 0 0,0 1-1,-1-1 1,1 0 0,0 1-1,-1-1 1,1 0-1,-1 1 1,1-1 0,-1 1-1,1-1 1,-1 0-1,1 1 1,-1-1 0,0 1-1,1 0 1,-1-1 0,0 1-1,1-1 1,-1 1-1,0 0 1,0 0 0,1-1-1,-1 1 1,0 0-134,0 1 64,0-1-1,0 1 1,0 0-1,0 0 1,1-1-1,-1 1 1,0 0 0,0 0-1,1 0 1,-1 0-1,1 0 1,-1 0-1,1 0 1,-1 0 0,1 1-1,0-1 1,-1 0-1,1 1-63,-2 5 37,0 0 0,1 0 0,0 0 0,0 1 1,1-1-1,0 1 0,0-1 0,1 0 0,0 1 0,0-1 0,0 0 0,1 0 0,0 0 0,1 0 0,0 0 0,0 0 0,3 5-37,-4-9 16,0 1-1,0-1 0,1 0 1,-1 0-1,1 1 1,0-2-1,0 1 1,0 0-1,0 0 1,0-1-1,1 0 1,-1 0-1,1 0 1,-1 0-1,1 0 1,0-1-1,0 0 1,0 1-1,0-1 1,-1-1-1,2 1 1,-1-1-1,0 1 1,0-1-1,0 0 1,0-1-1,0 1 1,0-1-1,0 1 1,0-1-1,0 0 1,1-2-16,-1 2 106,0-1 0,0-1 0,0 1 0,-1-1 0,1 1 0,-1-1 0,1 0 0,-1 0 0,0-1 0,-1 1 1,1-1-1,0 1 0,-1-1 0,0 0 0,0 0 0,1-3-106,0 2 186,-1-1 0,0 1 0,0 0 0,-1 0 0,1-1-1,-1 1 1,0-1 0,-1 1 0,1-6-186,18 108-133,5-1-1,7 8 134,-21-73-7,-2 1 0,-1 1-1,0 12 8,-5-30 8,-1 0 0,-1 0 1,0 1-1,-1-1 0,-1 0 0,-1 0 0,0 0 0,-2 6-8,3-15 6,0-1 1,0 1-1,-1 0 0,0-1 0,0 0 0,0 1 0,-1-1 1,0-1-1,0 1 0,0 0 0,0-1 0,-1 0 0,1 0 1,-1 0-1,0-1 0,-1 0 0,-1 2-6,3-3 34,0-1 1,0 1-1,0-1 0,0 0 1,1 0-1,-2 0 0,1-1 1,0 1-1,0-1 0,0 0 1,0 0-1,0-1 0,0 1 1,0-1-1,0 0 0,0 0 1,0 0-1,0 0 0,1-1 1,-1 1-1,0-1 0,1 0 0,-1 0 1,1-1-1,0 1 0,-1-1-34,0-1 55,1 1 0,-1-1 0,1 1-1,0-1 1,0 0 0,0 0 0,1 0-1,-1 0 1,1-1 0,0 1 0,0-1-1,1 0 1,-1 1 0,1-1-1,0 0 1,0 0 0,1 0 0,-1 1-1,1-1 1,0 0 0,1 0 0,-1 0-1,1 0 1,0 0 0,0 1-1,1-4-54,2-5 54,1 0-1,0 1 1,1-1-1,0 1 1,1 0-1,0 1 1,1 0-1,0 0 0,2-1-53,29-29-2,36-30 2,-7 8-536,38-46-4104,-65 69-2709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30.1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18 6400,'-3'-16'2058,"3"16"-2030,-1 0 0,1 0-1,0-1 1,0 1-1,0 0 1,0 0-1,0 0 1,0 0-1,-1 0 1,1 0 0,0 0-1,0-1 1,0 1-1,0 0 1,0 0-1,-1 0 1,1 0 0,0 0-1,0 0 1,0 0-1,0 0 1,-1 0-1,1 0 1,0 0 0,0 0-1,0 0 1,-1 0-1,1 0 1,0 0-1,0 0 1,0 0 0,0 0-1,-1 0 1,1 1-1,0-1 1,0 0-1,0 0 1,0 0-1,0 0 1,-1 0 0,1 0-1,0 0 1,0 1-1,0-1 1,0 0-1,0 0 1,0 0-28,-7 6 944,5 1-781,1-1 0,-1 1 0,1 0 1,1 0-1,-1-1 0,1 1 0,0 0 0,1 4-163,9 55-47,-9-61 112,4 22-3,2-1 1,0 0-1,2 0 1,8 16-63,-11-29 282,1 0 1,0 0 0,1-1 0,1 0-1,0 0 1,0-1 0,1 0 0,0 0 0,5 2-283,-14-12 68,1 1 1,-1-1 0,1 0 0,0 0 0,-1 0 0,1 0-1,0 0 1,0 0 0,0 0 0,0 0 0,0-1-1,0 1 1,0-1 0,0 0 0,0 1 0,0-1 0,0 0-1,0 0 1,0 0 0,0 0 0,0-1 0,0 1 0,0 0-1,0-1 1,0 0 0,0 1 0,-1-1 0,1 0 0,0 0-1,0 0 1,0 0 0,-1 0 0,1-1 0,0 0-69,2-1 74,-1-1 0,0 0 1,0 0-1,0 0 0,0 0 1,-1 0-1,1 0 0,-1-1 1,0 1-1,-1-1 0,1 0 1,-1 1-1,0-2-74,2-15 16,-1 0 1,-1 0-1,-2-19-16,1 10 4,-1 0-1721,-3-31 1717,0 46-2032,0 7 630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50:31.1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1 683 6048,'0'-51'2725,"0"-21"1435,8 134-3936,26 54-389,10 14 371,-4-17-215,-37-103 6,0 2 3,0-1-1,1 0 1,0-1-1,1 1 1,1-1 0,4 7 0,-10-16 3,1 0 0,0 0 0,0 0 1,0 0-1,-1 0 0,1 0 1,0 0-1,0-1 0,0 1 0,0-1 1,1 1-1,-1 0 0,0-1 0,0 0 1,0 1-1,0-1 0,1 0 1,-1 1-1,0-1 0,0 0 0,0 0 1,1 0-1,-1 0 0,1 0-3,0-1 9,1 1-1,-1-1 1,1 0-1,-1 0 1,0 0-1,1 0 1,-1 0-1,0 0 1,0-1-1,0 1 1,0-1-1,0 1 0,0-1 1,1 0-9,6-9 24,-1 1 0,1-1 0,-1-1 0,-1 1 0,2-5-24,32-69 86,-22 43-52,136-283-82,-101 214 43,3 12 15,-5-1 38,-1 17-176,-6-2-581,-29 58 176,11-12 533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51.04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16 209 8320,'-7'-7'1794,"7"7"-1581,-1-1 0,0 1 0,1-1 0,-1 1 0,1-1 0,-1 1 0,1-1 0,-1 1 0,1-1 0,-1 0-1,1 1 1,0-1 0,-1 0 0,1 1 0,0-1 0,0 0 0,-1 1 0,1-1 0,0 0 0,0 0 0,0 1 0,0-1 0,0 0 0,0 0 0,0 1 0,0-1 0,0 0 0,0 1 0,1-1 0,-1 0 0,0 0 0,0 1 0,1-1 0,-1 0-1,1 0-212,11-19 499,1 1 0,2 0-1,0 0 1,11-10-499,-18 21 132,0 1 0,1-1 0,0 2 0,0-1-1,0 1 1,1 0 0,0 1 0,0 1 0,0-1 0,1 1 0,0 1-132,-7 2-8,0 0 1,0 1-1,-1-1 1,1 1-1,0 0 1,0 1-1,0-1 1,0 1-1,0-1 0,0 1 1,-1 0-1,1 0 1,0 1-1,-1-1 1,1 1-1,-1 0 1,1 0-1,-1 0 1,0 0-1,0 1 1,0-1-1,0 1 1,0 0-1,-1-1 1,1 1-1,-1 1 1,0-1-1,0 0 1,0 1-1,0-1 1,0 1-1,-1-1 0,0 1 1,0 0-1,0-1 1,0 1-1,0 0 1,-1 0-1,1 0 8,-1 6 2,0-1-1,-1 0 0,0 0 0,0 0 0,-1 0 0,0 0 0,-1 0 1,0 0-1,0 0 0,-1-1 0,0 0 0,0 1 0,-1-1 1,0-1-1,-4 5-1,-12 14 135,-1-1 0,-2-2 0,-17 15-135,21-20 127,12-11-85,4-4 67,0 0 0,0 0 1,0 0-1,1 1 1,-3 3-110,6-7 19,0 0-1,-1 1 1,1-1 0,0 1 0,0-1 0,0 0-1,-1 1 1,1-1 0,0 1 0,0-1-1,0 1 1,0-1 0,0 0 0,0 1 0,0-1-1,0 1 1,0-1 0,0 1 0,0-1-1,0 1 1,0-1 0,0 0 0,1 1-19,-1 0 27,1 0-1,-1-1 1,1 1 0,0-1 0,-1 1 0,1-1 0,0 1-1,-1-1 1,1 1 0,0-1 0,0 0 0,-1 1 0,1-1-1,0 0 1,0 0 0,0 0 0,0 0 0,-1 1-27,12 0 88,0 1 1,0-2-1,0 1 1,0-2 0,0 0-89,62-7-1,-59 6-9,62-11-750,0-3 0,2-4 760,-24 7-886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30.8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28 165 6144,'-7'-12'1978,"6"12"-1899,1 1 0,-1-1-1,0 0 1,1 1 0,-1-1-1,0 0 1,1 1 0,-1-1-1,1 1 1,-1-1 0,0 1-1,1-1 1,0 1 0,-1 0-1,1-1 1,-1 1-79,0 1 126,0 0-1,-1 0 0,1 0 1,0 1-1,0-1 1,0 0-1,1 0 1,-1 1-1,0-1 1,1 1-1,0-1 1,-1 1-1,1-1 1,0 0-1,1 2-125,-1 5 189,1 0-1,0 0 1,2 5-189,2 4 550,1-1 0,1 3-550,-2-7 459,-1 0 1,0 0 0,0 0 0,-1 4-460,-2-8 766,1 1 268,-5-17 312,-7-23-308,5 17-927,1 0-1,1-1 0,0 1 0,0-1 0,1-4-110,1 0-2,-1 0-62,1-1 0,1-10 64,0 24-22,0 0-1,1 1 1,0-1 0,0 1-1,0-1 1,0 1-1,1 0 1,-1-1 0,1 1-1,0 0 1,1 0-1,-1 0 1,1 0 22,-3 3-9,1 0 0,0 1 0,-1-1 0,1 0-1,0 0 1,0 1 0,0-1 0,0 0 0,0 1 0,0-1 0,0 1 0,0-1 0,0 1-1,0 0 1,0-1 0,0 1 0,0 0 0,0 0 0,0-1 0,1 1 0,-1 0 9,2 1-12,-1-1 0,0 1 0,0-1 0,0 1 1,0-1-1,0 1 0,0 0 0,0 0 0,-1 0 1,1 0-1,1 1 12,5 5-20,0 0 0,0 1 1,0 0-1,3 5 20,-4-5 16,6 7 12,21 23 70,1-1 0,35 28-98,-54-51 54,9 7 41,-24-20-82,1 0 0,-1 0 1,0-1-1,1 1 0,-1 0 0,1-1 0,0 1 0,-1-1 1,1 1-1,-1-1 0,1 0 0,0 1 0,-1-1 1,1 0-1,1 0-13,-2-1 8,0 1 1,1-1-1,-1 1 1,0-1 0,0 1-1,0-1 1,0 0-1,1 0 1,-1 0-1,0 1 1,-1-1 0,1 0-1,0 0 1,0 0-1,0-1 1,0 1-1,-1 0 1,1 0 0,-1 0-1,1 0 1,-1-1-1,1 1 1,-1 0-1,0-1 1,1 1 0,-1 0-1,0-1 1,0 0-9,1-5 32,-1 0 0,0 0 0,0 1 0,-1-6-32,-2-38 39,3 0 0,1-1-39,1-17-324,-2 11-1553,4 39 874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31.2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309 89 6400,'0'-32'2058,"0"30"-1989,0 1-1,0-1 0,0 1 0,0 0 1,0-1-1,0 1 0,0 0 0,-1-1 1,1 1-1,0 0 0,-1-1 0,1 1 1,-1 0-1,0 0 0,1-1 0,-1 1 1,0 0-69,-2-4 279,1 3-129,0 0 0,0 0 0,0-1 0,0 1 0,0 1 0,0-1 0,-1 0 0,1 0 0,-1 1 0,1-1 0,-1 1 0,1 0 0,-1 0 0,0 0 0,0 0 0,0 1 0,1-1 0,-1 1 0,0-1 0,0 1 0,0 0 0,0 0 0,0 0 0,-2 1-150,0 0 5,1 1 0,-1-1-1,1 1 1,-1 0 0,1 1 0,0-1-1,-1 1 1,1-1 0,0 1-1,1 1 1,-1-1 0,1 0 0,-1 1-1,1 0 1,-1 0-5,2 0 3,-1-1 1,1 1-1,0-1 1,0 1-1,0 0 0,0 0 1,1 0-1,-1 0 0,1 0 1,0 0-1,0 0 0,1 1 1,-1-1-1,1 0 1,0 0-1,0 1 0,0 0-3,2 2 8,0 0-1,0 0 0,0 0 1,1 0-1,0 0 0,0 0 1,5 5-8,6 9 20,11 13-20,-3-6 8,-18-22-7,6 7 68,0 0-1,-2 1 0,0 0 0,5 12-68,-11-22 30,-1-1 1,0 1-1,0 0 1,0 0-1,0 0 0,0 0 1,-1 0-1,1 0 1,-1 0-1,0 0 0,-1 0 1,1 0-1,-1 0 0,0 0 1,0-1-1,0 1 1,0 0-1,0 0 0,-1-1 1,0 1-1,-1 2-30,-3 2 56,0 0 0,-1-1-1,0 0 1,0 0 0,0 0-1,-1-1 1,0-1 0,0 1-1,-8 3-55,0 0 87,-1-2 0,0 1-1,0-2 1,-15 4-87,23-8 57,0 0 1,0-1-1,0 1 0,0-2 0,-2 1-57,9-1-79,0 0 0,0 0 0,1 0 0,-1 0-1,0-1 1,0 1 0,0 0 0,0-1 0,1 1 0,-1-1 0,0 0-1,0 1 1,1-1 0,-1 0 0,1 0 0,-1 0 0,0 0 0,1-1 0,0 1-1,-1 0 1,1-1 0,0 1 0,0 0 0,0-1 0,0 0 0,0 1 0,0-2 79,0 2-187,1 0 0,-1-1 1,1 1-1,0 0 0,0-1 1,0 1-1,0-1 0,0 1 1,0 0-1,0-1 0,0 1 1,1-1 186,6-18-5936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31.6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31 384 7648,'-2'2'474,"0"0"1,1-1 0,-1 1 0,0-1-1,0 1 1,0-1 0,0 0-1,0 0 1,-1 0 0,1 0-475,2-1 97,0 1 0,-1-1 0,1 0 0,0 0 0,0 0 0,-1 0 0,1 0 0,0 0 0,0 0 0,-1 0 0,1 0-1,0-1 1,0 1 0,0 0 0,-1 0 0,1 0 0,0 0 0,0 0 0,-1 0 0,1 0 0,0 0 0,0-1 0,0 1 0,-1 0 0,1 0 0,0 0 0,0-1 0,0 1 0,0 0 0,0 0 0,-1 0 0,1-1 0,0 1-97,0-1 150,-1-1 1,1 1 0,0-1 0,0 1-1,0 0 1,0-1 0,0 1 0,0-1-1,0 1 1,0-1 0,1 1-151,7-36 680,1 1 0,3 1 1,8-20-681,13-39 748,-26 69-771,-5 15-9,0 1 0,1 0 0,0 0 1,1 0-1,0 0 0,0 1 0,1 0 1,2-4 31,-6 11-13,-1 0 1,1 0-1,0 0 1,0 0-1,0 0 1,0 1-1,0-1 1,0 0-1,0 0 1,0 1-1,0-1 1,0 1-1,0-1 1,1 1-1,-1-1 1,0 1-1,0 0 1,0-1 0,1 1-1,-1 0 1,0 0-1,1 0 13,0 0-16,-1 1 0,1-1 0,0 1 1,-1-1-1,1 1 0,-1 0 0,1 0 0,-1-1 0,1 1 0,-1 0 0,1 1 1,-1-1-1,0 0 0,1 1 16,4 5-33,0 0 0,-1 1 0,1-1 0,-2 1 0,3 4 33,-7-12 0,30 55-32,34 67 6,-53-97-1548,-1 0 1,2 9 1573,-11-31-752,0 1-1,0 0 1,0-1-1,-1 1 1,1 0-1,-1 0 1,0-1-1,0 1 1,0 0 0,-1 0-1,0 2 753,-8 10-4325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31.9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62 10976,'0'-22'4064,"18"10"-3168,16 0-257,-12 4-191,19 5-384,7-2-1087,0 5 575,-4 0-7104,5 5 4160,-4-5 352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32.3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32 127 8736,'-27'-36'3232,"22"29"-2528,5-2-192,0 1 1856,9 1-1409,9-2-127,9 2-512,9-1-384,11 4 32,6-4 0,1 4 32,-10-4-1215,-1 4 671,-11 1-3072,-6-1 1984,-12 8-4320</inkml:trace>
  <inkml:trace contextRef="#ctx0" brushRef="#br0" timeOffset="1">257 103 7968,'-18'0'2944,"9"3"-2272,1 9-192,3-3 2048,1 3-1472,4 2 159,4 6-767,5 0-352,0 3-96,0 5 64,0 3-32,-5 5-2847,-4 11 1567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32.6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195 0 8960,'31'5'3328,"-17"14"-2592,4 17-192,-10-17 2176,1 12-1601,-4 5 321,-5 2-864,-18 7-288,-18-2-192,-21 12-1696,-13 19 864,-28 12-8927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55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53 117 6976,'-49'-37'5562,"48"36"-5509,1 0 0,0 1-1,-1-1 1,1 0-1,0 0 1,-1 1 0,1-1-1,0 0 1,0 0 0,0 0-1,0 0 1,0 1-1,0-1 1,0 0 0,0 0-1,0 0 1,0 0-1,0 1 1,0-1 0,1 0-1,-1 0 1,0 0 0,1 1-1,-1-1 1,0 0-1,1 0 1,-1 1 0,1-1-1,-1 0-52,2-2 49,0 0 0,0 0 0,0 0-1,0 1 1,1-1 0,1-1-49,2-1 83,-2 1-22,1 0 1,0 0 0,0 1 0,0-1 0,0 1 0,6-2-62,-9 4-4,0 1 0,0-1 0,0 1 0,0 0 0,0-1 0,0 1 0,0 0 1,0 0-1,0 1 0,0-1 0,0 0 0,0 1 0,0-1 0,0 1 0,0-1 0,0 1 0,0 0 0,-1 0 1,1 0-1,0 0 0,0 0 0,1 2 4,0 0-19,1 0 1,-1 0 0,0 1-1,0 0 1,0 0-1,0 0 1,-1 0 0,1 0-1,-1 0 1,1 4 18,0 0 2,0 0 0,-1-1 0,0 1 1,0 0-1,-1 0 0,0 1-2,-1 8 20,-1 0 0,-1 1 0,-1-1 0,0-1 0,-1 1 0,-4 7-20,4-9 8,-17 66 1598,-8 65-1606,29-133 180,1-7 97,1-8 199,23-44-6,0-1-156,22-31-314,-45 75-1,23-33 49,-1-2 0,-2 0 1,10-25-49,-31 59 19,1-1-1,-1 1 1,0-1 0,0 1 0,0-1-1,-1 0 1,0 1 0,0-1 0,0-2-19,0 6 5,0 0 0,0 0 0,0 0 0,-1 0 0,1 0-1,0 0 1,0 0 0,-1 1 0,1-1 0,-1 0 0,1 0 0,-1 0 0,1 1 0,-1-1 0,1 0 0,-1 0 0,0 1 0,0-1 0,0 0-5,0 1-3,0-1-1,0 1 1,0 0 0,0 0 0,0-1-1,0 1 1,0 0 0,0 0-1,0 0 1,-1 0 0,1 0-1,0 1 1,0-1 0,0 0 0,0 0-1,0 1 1,0-1 0,0 1-1,0-1 1,-1 1 3,-3 1 19,1 1 0,0 0 0,-1 0 0,1 0 0,0 1-1,0-1 1,1 1 0,-1 0 0,1 0 0,0 0 0,0 0 0,0 1-19,-6 9 204,1 1 0,-5 16-204,10-25 28,1 1 1,0 0 0,0 0-1,1 1 1,0-1-1,0 0 1,0 0 0,1 0-1,0 1 1,1-1 0,0 0-1,0 0 1,2 6-29,-2-8 1,0 0-1,1 0 1,0-1 0,0 1 0,0-1 0,0 1 0,1-1 0,0 0 0,0 0-1,0 0 1,0 0 0,1 0 0,-1-1 0,1 0 0,0 0 0,0 0-1,0 0 1,1 0 0,-1-1 0,3 1-1,5 2 22,0-2 0,1 0 1,-1 0-1,1-1 0,0 0 0,0-2 0,1 1-22,8-1-1403,0-1 1,0-1-1,18-4 1403,-4-2-2005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56.3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13 7552,'-13'-12'7338,"23"24"-5578,0-7-1701,0 0 0,0 0-1,1-1 1,-1-1 0,1 0 0,6 1-59,8 2 4,45 11 60,-40-11 563,-1 1 0,15 7-627,-43-14 19,0 1 0,1 0 0,-1-1 1,1 1-1,-1 0 0,0 0 0,1 0 0,-1 0 1,0 0-1,0 0 0,0 0 0,0 0 0,0 0 1,0 0-1,0 1 0,0-1 0,0 1 1,-1-1-1,1 0 0,-1 1 0,1-1 0,-1 1 1,1-1-1,-1 1 0,0-1 0,0 1 0,1-1 1,-1 2-20,-1 0 9,1-1-1,0 1 1,-1-1 0,1 1 0,-1-1 0,0 0 0,0 1 0,0-1 0,0 0 0,0 0 0,-1 0 0,1 1 0,-1-1 0,1-1 0,-1 1 0,0 0-1,1 0 1,-2 0-9,-84 65-997,69-51 314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56.7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79 9568,'-9'0'3520,"9"0"-2720,4 3-256,1-3 640,4 0-768,7-3 127,6 3-351,14-9 192,-1 6-256,10-9-32,-7 5-64,3-10-32,-1 10 0,-9-9-1279,-2 8 703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57.1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97 13 8896,'0'-1'172,"0"0"1,0 1-1,-1-1 1,1 1-1,0-1 1,0 1 0,0-1-1,-1 1 1,1-1-1,0 1 1,-1-1-1,1 1 1,0-1-1,-1 1 1,1-1 0,-1 1-1,1 0 1,0-1-1,-1 1 1,1 0-1,-1-1 1,1 1-1,-1 0 1,1-1-1,-1 1 1,0 0 0,1 0-1,-1 0 1,1 0-1,-1 0 1,1 0-1,-1 0 1,0 0-1,1 0 1,-1 0 0,1 0-1,-1 0 1,1 0-1,-1 0 1,0 0-1,1 0 1,-1 1-1,1-1 1,-1 0-1,1 0 1,-1 1 0,1-1-1,-1 0-172,-4 4 113,-1 0-1,1 0 0,0 1 1,0 0-1,1-1 1,0 2-1,-1-1 1,1 0-1,1 1 1,-1 0-1,1 0 0,0 0 1,1 0-1,-1 0 1,1 0-1,0 1 1,0 2-113,0 1 13,0 0 0,1 0 1,0 0-1,0 1 0,1-1 1,0 0-1,1 0 1,0 0-1,1 0 0,0 0 1,2 5-14,-1-6 20,1-1 0,0 0 0,1 1 1,-1-2-1,2 1 0,-1 0 0,1-1 0,0 0 0,1 0 1,-1-1-1,1 0 0,1 0 0,-1-1 0,3 2-20,-6-4 53,1-1-1,-1 1 1,1-1-1,-1 0 1,1 0-1,0 0 1,0-1-1,-1 0 1,1 0 0,0 0-1,0 0 1,1-1-1,-1 0 1,0 0-1,0 0 1,0-1-1,0 0 1,0 0-1,0 0 1,-1 0-1,1-1 1,0 0-1,0 0 1,-1 0-1,1 0 1,0-2-53,2-1 107,0-1 0,0 0 0,-1 0 0,0-1 0,-1 0 0,1 0 0,-1 0 1,0-1-1,-1 1 0,0-1 0,0-1 0,-1 1 0,0 0 0,2-7-107,-3 5 35,0 1 1,0-1-1,-1 1 0,0-1 0,0 1 1,-1-1-1,-1 0 0,0 1 0,0-1 0,0 0 1,-1 1-1,-1 0 0,-2-7-35,3 12-15,0-1 0,0 1 0,0 0 0,-1 0 1,0 0-1,1 0 0,-1 0 0,-1 1 0,1-1 0,0 1 0,-1 0 0,0 0 1,0 0-1,-3-1 15,1 0-112,0 2 1,-1-1-1,0 1 1,1 0 0,-1 0-1,0 1 1,0 0-1,0 0 1,0 0-1,0 1 112,-34 1-2352,4 5 656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51.8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0 110 8128,'4'-7'2849,"6"-5"1752,3-1-2730,-10 10-1589,1-1 0,0 1 0,-1 0-1,1 1 1,3-3-282,2 1 130,1-1-1,0 2 0,-1-1 1,1 2-1,0-1 1,0 1-1,1 0 1,0 1-130,26-1-38,24 1 38,-2 1-81,-28-1-767,0-1 0,0-1 0,30-8 848,-45 7-1032,-13 4 331,0-1 0,0 1-1,1-1 1,-1 0 0,0 0 0,0 0-1,0-1 702,0 1-2170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58.8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357 82 6880,'-3'-11'942,"-1"1"1,0-1 0,-1 1-1,-3-5-942,-10-2 2731,13 13-2176,5 4-528,-1-1 1,1 1-1,-1 0 1,1-1 0,-1 1-1,1 0 1,-1-1-1,1 1 1,-1 0 0,1 0-1,-1 0 1,0 0-1,1 0 1,-1 0 0,1 0-1,-1 0 1,0 0-1,1 0 1,-1 0 0,1 0-1,-1 0 1,0 0-1,1 0 1,-1 0 0,1 1-1,-1-1 1,1 0-1,-1 0 1,1 1 0,-1-1-28,-16 16 100,1 4 57,1 2 0,-8 12-157,-23 49 379,-27 71-379,53-105-26,2 1 0,2 1 1,2 1-1,3 0 0,1 0 0,-1 49 26,10-80 4,0 1 0,1-1 0,1 1 0,1-1 0,1 0 0,1 0 0,1 0 0,1-1 0,1 1 0,0-1 0,2-1 0,4 9-4,0-8-12,0-1-1,1-1 1,0 0 0,2-1-1,10 9 13,1-1-393,2-2-1,0-1 1,5 2 393,55 32-768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4:59.4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47 8960,'-5'-42'4768,"5"42"-4722,0 0 0,0 0 0,0 0 1,0 0-1,0-1 0,0 1 1,0 0-1,0 0 0,0 0 0,0 0 1,1 0-1,-1-1 0,0 1 1,0 0-1,0 0 0,0 0 0,0 0 1,0 0-1,0-1 0,0 1 1,0 0-1,0 0 0,0 0 0,1 0 1,-1 0-1,0 0 0,0 0 1,0-1-1,0 1 0,0 0 0,1 0 1,-1 0-1,0 0 0,0 0 1,0 0-1,0 0 0,0 0 0,1 0 1,-1 0-1,0 0 0,0 0 1,0 0-1,0 0-46,10 4 748,8 9-393,-1 3-96,0 1-1,10 13-258,5 6 288,63 69 304,-72-77-413,-1 1-1,16 28-178,-30-43 11,-1 0 0,-1 1 0,0 0-1,-1 0 1,-1 0 0,0 0-1,-1 1 1,-1 0 0,0 6-11,-1 4 3,-1 0 0,-1 0 0,-1 0 0,-2 0 0,-1 3-3,-2 2-400,0 0 0,-3-1 0,0 0 0,-13 22 400,-17 31-959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34.6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208 5 6560,'4'-4'2432,"-4"4"-1888,0 0-160,0 0 992,0 0-832,0 0 416,0 4-576,-4-1 288,4 9-384,-9-4 192,4 3-256,-17 1 0,4 0-128,-17 7 0,4 2-32,-17 6-64,8 4 32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37.4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36 162 8384,'-10'-15'1374,"6"10"-935,0 1 0,1-2 0,0 1 0,0 0 0,0 0 1,1-1-1,-1-2-439,3 6 110,-1 0 1,1 0 0,0 0-1,0 0 1,0 0 0,1 0-1,-1 0 1,0 0 0,1 1-1,-1-1 1,1 0 0,-1 0-1,1 0 1,0 0 0,0 0-1,0 1 1,0-1 0,0 0-1,0 1 1,1-1 0,-1 1-1,0-1 1,1 1 0,0 0-1,-1 0 1,2-2-111,6-2 57,0 0 0,-1 0 0,2 0 0,7-2-57,-7 3 148,0 0-165,1-1 1,0 2-1,0-1 1,1 2-1,-1-1 0,6 1 17,-14 2 8,0-1-1,0 1 1,0 0-1,-1 0 0,1 0 1,0 1-1,0-1 0,0 1 1,0-1-1,-1 1 0,1 0 1,0 0-1,-1 0 0,1 1 1,-1-1-1,1 1 1,-1-1-1,1 1 0,-1 0 1,0 0-1,0 0 0,0 0 1,0 0-1,0 0 0,-1 1 1,1-1-1,-1 1 1,1 0-8,2 5-20,-2 0 0,1 0 0,-2 1 1,1-1-1,-1 0 0,0 1 0,0-1 1,-1 1-1,0-1 0,-1 1 1,0-1-1,0 1 0,-1-1 0,0 1 20,-4 12-6,0-1-1,-2 0 0,0-1 1,-1 1-1,-2 0 7,-4 6 52,-2 0 0,-1-2 0,-1 0-1,-1 0 1,-2-2 0,0-1 0,-10 7-52,60-58 781,-17 17-704,14-17 19,-1 0-1,-2-2 0,4-10-95,53-103 88,-67 122-51,41-76 22,-52 96-77,0 1 0,1-1-1,-1 0 1,0 1 0,0-1 0,-1 0 0,1 0 0,0 0 0,-1 1-1,0-2 19,0 4-2,0 0 0,0 0 0,0 0-1,0 0 1,1 0 0,-1 0-1,0-1 1,0 1 0,0 0-1,0 0 1,0 0 0,0 0-1,0 0 1,0 0 0,0 0-1,0 0 1,0 0 0,0 0-1,0 0 1,-1 0 0,1-1 0,0 1-1,0 0 1,0 0 0,0 0-1,0 0 1,0 0 0,0 0-1,0 0 1,0 0 0,0 0-1,0 0 1,0 0 0,0 0-1,0 0 1,0 0 0,0 0 0,0 0-1,0 0 1,0-1 0,-1 1-1,1 0 1,0 0 0,0 0-1,0 0 1,0 0 0,0 0-1,0 0 1,0 0 0,0 0-1,0 0 1,0 0 0,0 0-1,-1 0 1,1 0 0,0 0 0,0 1-1,0-1 1,0 0 0,0 0-1,0 0 1,0 0 2,-6 5-92,-4 11 2,1 0 96,1 1 0,1 0 0,1 0 0,0 0 0,1 0 0,1 1 0,-1 11-6,4-14 19,0-1 0,0 1 0,1-1 0,1 1 0,1-1 0,0 1 0,1-1 0,0 0 0,5 12-19,-6-20-78,0-1 0,1 0 0,0 1 0,0-1 0,0 0 0,1 0 0,-1-1 0,1 1-1,0-1 1,1 0 0,-1 0 0,1 0 0,0 0 0,0-1 0,0 0 0,0 0-1,3 1 79,-3-2-532,0 0 0,1 0 0,-1-1 0,1 1 0,-1-1 0,1 0 0,-1-1-1,1 0 1,0 0 0,-1 0 0,1 0 0,-1-1 0,1 0 0,-1 0 0,1 0-1,-1-1 1,1 0 0,2-1 532,4-4-1906,-1 1-1,10-9 1907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37.7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22 8544,'-11'-12'2757,"11"11"-2717,0 1 1,0 0-1,0 0 0,-1 0 0,1 0 1,0 0-1,0-1 0,0 1 1,0 0-1,0 0 0,0 0 0,0 0 1,0-1-1,0 1 0,0 0 1,0 0-1,0 0 0,0 0 0,0-1 1,0 1-1,0 0 0,0 0 1,0 0-1,0 0 0,0-1 0,0 1 1,0 0-1,0 0 0,0 0 1,0 0-1,1 0 0,-1-1 1,0 1-1,0 0 0,0 0 0,0 0 1,0 0-1,0 0 0,1 0 1,-1 0-1,0-1 0,0 1 0,0 0 1,0 0-41,7-2 766,24 3-292,-1 2 0,21 5-474,11 1 33,-48-7-50,0 0 0,0 1 0,3 2 17,-12-4 56,1 1 1,-1 0 0,0 0-1,0 1 1,-1-1 0,1 1-1,-1 0 1,1 1 0,3 2-57,-7-4 34,1 0 1,-1 0 0,0 0 0,0 0-1,0-1 1,0 1 0,0 1 0,-1-1 0,1 0-1,0 0 1,-1 0 0,0 0 0,1 0 0,-1 0-1,0 1 1,0-1 0,0 0 0,-1 0 0,1 0-1,0 1 1,-1-1 0,1 0 0,-1 0 0,0 0-1,-1 2-34,-2 7 90,-2 0 0,0 0 0,0 0 0,-2 1-90,5-7 19,-11 16 3,0-2 1,-1 0 0,-1 0-1,-1-2 1,-13 12-23,15-17-1390,-1-1 0,-10 7 1390,14-10-2869,0 0-1,1 0 1,-3 4 2869,-7 7-3237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38.1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72 11456,'-9'-8'4256,"5"4"-3297,8-8-287,1 9 480,8-6-768,5 6-96,13-6-160,5 2-192,8 2 32,-5 2 96,1-1-32,-4-1-2911,-1 5 1567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38.4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160 1 9472,'-4'1'376,"1"0"0,0 0 0,0 1 1,0 0-1,0-1 0,0 1 0,0 0 1,1 0-1,-1 1 0,1-1 0,-1 1 0,1-1 1,0 1-1,0 0 0,0-1 0,0 2-376,-6 9 456,0 0 1,-4 15-457,10-24 171,-5 13-30,0 0 0,2 0 0,0 0-1,1 0 1,-1 8-141,4-17 24,0 0 0,0 0-1,1 0 1,0 0 0,1 0 0,0 0 0,0 0 0,0 0-1,1-1 1,1 1 0,-1 0 0,1-1 0,1 2-24,-1-3 27,1-1 0,-1-1 1,1 1-1,0 0 0,1-1 0,-1 0 1,1 0-1,0 0 0,-1-1 1,2 1-1,-1-1 0,0 0 0,1-1 1,-1 1-1,1-1 0,4 1-27,-1 0 77,1-1-1,0 0 1,0-1-1,0 0 1,1 0-1,-1-1 1,0 0 0,0-1-1,5-1-76,-9 1 82,1 0 1,-1 0-1,0-1 1,0 0-1,0-1 0,0 1 1,0-1-1,0 0 0,2-2-82,-5 2 63,1 0 0,-1 0 0,0 0 0,1-1 0,-2 1-1,1-1 1,0 1 0,-1-1 0,0 0 0,1 0 0,-2 0 0,1 0 0,0 0-1,0-3-62,1-7 42,0 0 0,-1 0-1,-1 0 1,0 0 0,-1 0-1,0-1 1,-1 1 0,-1 0-1,0 0 1,-1 0 0,0 0-1,-1 0 1,-1 1 0,0 0-1,-1 0 1,-1 0-42,4 8-16,0 0 0,0 0 0,-1 0 0,1 1 0,-1 0 0,0 0 0,0 0-1,-1 0 1,1 1 0,-1-1 0,0 1 0,0 0 0,0 1 0,0-1 0,-1 1 0,1 0 0,-1 0 0,1 1 0,-1 0 0,1 0 0,-1 0 0,0 1-1,-1-1 17,-2 1-137,0 1 0,1 0 0,-1 0 0,0 0 0,0 1 0,1 1 0,-1-1 0,1 2 0,0-1 0,0 1 0,0 0 0,1 0 0,-1 1 0,-6 6 137,4-3-833,1 0 1,1 0-1,-1 1 0,1 1 0,1-1 1,-1 1-1,-1 5 833,5-6-2268,0 0-1,1 0 1,-2 6 2268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38.8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28 11232,'-18'-27'4128,"13"30"-3200,5 1-257,0-4 193,0 12-608,-4 3 32,-1 9-160,-3 11-800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41.9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63 29 5408,'0'-2'252,"-1"-1"0,-1 1 0,1-1 0,0 1 0,0 0 0,-1 0 1,0 0-1,1 0 0,-1 0 0,-1-1-252,3 3 90,-1-1 0,1 1 0,-1 0-1,1-1 1,-1 1 0,1 0 0,-1 0 0,1-1 0,-1 1 0,1 0 0,-1 0-1,1 0 1,-1 0 0,1 0 0,-1 0 0,1 0 0,-1 0 0,0 0 0,1 0-1,-1 0 1,0 0-90,0 1 134,0-1 1,0 1-1,1-1 0,-1 1 0,0 0 0,0-1 1,0 1-1,0 0 0,1 0 0,-1 0 0,0 0 0,1 0 1,-1-1-1,0 1 0,1 1-134,-3 4 231,0 1 1,1-1-1,0 1 0,0-1 1,0 1-1,1-1 0,0 3-231,-4 49 670,5-52-580,-1 15 52,0 0 1,2 0-1,1 0 1,1 5-143,-2-19 35,0 0 1,1 0-1,0 0 1,1-1-1,-1 1 1,1-1-1,0 0 1,1 0-1,0 0 0,0 0 1,0 0-1,0-1 1,1 0-1,3 3-35,0-1 44,0-1 0,1 0 0,-1-1 0,1 0 0,0 0-1,1-1 1,-1-1 0,1 1 0,0-1 0,0-1 0,0 0 0,0 0-1,0-1 1,0 0 0,0-1 0,1 0-44,-4 0 23,0-1 1,0 1-1,0-2 0,0 1 0,0-1 1,-1 0-1,1 0 0,0 0 1,-1-1-1,0 0 0,1-1 0,-1 1 1,0-1-1,-1 0 0,1-1 1,-1 1-1,0-1 0,0 0 0,0-1 1,-1 1-1,0-1 0,0 0 1,1-2-24,0-3 104,0-1 1,0 0 0,-1 0-1,-1-1 1,0 1 0,-1-1-1,0 1 1,-1-2-105,2-28 434,-4-30-434,1 34-114,2 86-12,2 0-1,4 5 127,1 19-35,33 277-195,-7-46 268,-32-270 15,-1 0 0,-1 0 1,-3 7-54,2-33 30,-1 0 0,0-1 0,0 1 0,-1 0 0,0-1 0,0 1 0,-1-1 0,0 0 0,0 0 1,-2 3-31,4-7 41,-1 0 1,1 0-1,-1 1 1,0-1-1,0 0 1,0 0-1,0 0 1,0-1 0,0 1-1,0 0 1,-1-1-1,1 0 1,-1 1-1,1-1 1,-1 0-1,1 0 1,-1 0 0,0-1-1,1 1 1,-1-1-1,0 1 1,0-1-1,1 0 1,-1 0 0,0 0-1,-1-1-41,-8-1 79,0-1 0,0-1 0,0 0 0,1 0 0,0-1-1,0-1 1,0 1 0,-7-7-79,6 4 66,0-1-1,0-1 1,0 0-1,2-1 1,-1 0-1,-7-11-65,7 6-12,0 0 0,2-1 0,0 0 0,1 0 0,0-1 0,2 0 0,0-1 0,1 1 12,2 5 0,1 1-1,0 0 1,0 0-1,1-1 1,1 1 0,0 0-1,1-1 1,1 1-1,-1 0 1,2-1-1,0 1 1,4-10 0,-4 14-28,1 0-1,0 0 1,1 1 0,0-1 0,0 1-1,0 0 1,1 1 0,0-1 0,0 1 0,1 1-1,0-1 1,5-3 28,4 0-766,-1 0-1,2 1 1,-1 0 0,1 1-1,11-2 767,16-4-1786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47.1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79 6464,'-1'-2'198,"1"0"1,0 0 0,-1 0-1,1 0 1,0 0 0,0 0-1,0-1 1,1 1 0,-1 0-1,0 0 1,1 0-1,-1 0 1,1 0 0,0 0-1,0 1 1,0-1 0,0 0-1,0 0 1,0 0-1,0 1 1,1-1 0,-1 1-1,0-1 1,1 1 0,-1-1-1,1 1 1,0 0 0,0-1-199,3-1 372,-1 1 1,1-1 0,0 1 0,-1 0 0,1 0 0,0 0 0,1 1-1,-1-1 1,0 1 0,5 0-373,175-4 877,-158 5-821,5 2-551,-30-2 128,-1 0 0,1 0 0,0 1 0,0-1 0,0 1 1,0-1-1,-1 1 0,1 0 0,0-1 0,0 1 0,-1 0 0,1 0 0,-1 0 0,1 0 0,-1 1 367,1 5-5664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52.26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6 7712,'-5'-5'3944,"5"5"-1202,6 18-602,-1 13-1563,-1 1 1,-2 0-1,-1 0 0,-1 2-577,-8 72 382,2-45-225,3 59-157,12 29-124,-4-100-2404,3 1-3486,-4-26 2462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47.5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9 7648,'-14'0'2816,"14"7"-2176,5-7-192,-1 0 608,5 0-672,9-4 704,4 4-640,9-3 0,3 3-288,7 0-160,3 0-32,-4 0 32,3 0 0,-3-4-1696,0-1 928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48.1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99 6656,'-4'-6'735,"0"0"0,0 1 0,0-1-1,0 1 1,-2-1-735,5 5 134,0 1-1,1-1 0,-1 0 0,1 0 0,-1 1 1,1-1-1,-1 0 0,1 0 0,0 0 1,-1 0-1,1 1 0,0-1 0,-1 0 1,1 0-1,0 0 0,0 0 0,0 0 0,0 0 1,0 0-1,0 0 0,0 0 0,0 0 1,1 0-1,-1 0 0,0 1 0,0-1 0,1 0 1,-1 0-1,1 0 0,-1 0 0,1 0 1,-1 1-1,1-1 0,-1 0 0,1 0 0,0 1 1,-1-1-134,2-1 39,0 0 1,-1 1-1,1-1 1,0 0-1,0 1 1,0-1-1,0 1 1,0 0-1,0 0 1,0 0-1,1 0 1,-1 0-1,0 0 1,1 0-40,-1 1-5,1 0 1,-1 0-1,1 0 1,-1 0-1,1 0 1,-1 0-1,1 1 0,-1-1 1,0 1-1,1 0 1,-1-1-1,0 1 1,0 0-1,1 1 1,-1-1-1,0 0 0,0 1 5,2 1-10,-1 0 0,0 0 0,0 0-1,0 0 1,0 1 0,0 0-1,-1-1 1,1 1 0,-1 2 10,4 6-24,-1 0-1,0 1 1,-1 0 0,-1 0 0,0 0 0,-1 3 24,0-2 11,0 0 1,-1 1-1,-1-1 0,0 1 1,-1-1-1,-1 1 0,0-1 1,-1 0-1,-2 4-11,3-10 31,-1 1 0,-1-1 1,1 0-1,-1 0 0,-1 0 0,0-1 1,0 0-1,0 1 0,-1-2 1,0 1-1,0-1 0,-1 0 0,1 0 1,-1-1-1,-7 5-31,13-10 6,-42 24 436,39-22-392,0 0 0,0-1 0,1 1-1,-1-1 1,0 0 0,0 0 0,0-1 0,0 1 0,-1-1 0,1 0 0,0 0-50,4 0 4,-1 0 0,1 0 0,0 0 0,0 0 0,-1 0 0,1 0 0,0 0 0,-1 0 0,1 0 0,0 0 0,0 0 0,-1 0 0,1 0 0,0 0 0,0 0 0,-1 0 0,1-1 0,0 1 0,0 0 0,-1 0 0,1 0 0,0 0 0,0-1 0,0 1 0,-1 0 0,1 0 0,0-1 0,0 1 0,0 0 0,0 0 0,0 0 0,-1-1 0,1 1 0,0 0 0,0-1 0,0 1 0,0 0 0,0 0 0,0-1 0,0 1-1,0 0 1,0-1 0,0 1 0,0 0 0,0 0 0,0-1 0,0 1 0,0 0 0,1 0 0,-1-1 0,0 1 0,0 0 0,0 0 0,0-1 0,0 1 0,1 0 0,-1 0 0,0-1 0,0 1 0,0 0 0,1 0 0,-1 0 0,0 0 0,0-1 0,1 1 0,-1 0-4,18-15 45,-18 15-44,24-20-24,0 0-1,-2-1 0,0-1 1,11-17 23,7-12-2,23-41 2,-48 68 18,-1-1-1,0 0 0,-2-1 1,3-10-18,-15 35-5,0 0 1,1 0-1,-1 1 1,0-1-1,1 0 1,-1 0-1,0 1 0,0-1 1,0 0-1,0 0 1,0 0-1,0 1 1,0-1-1,0 0 1,0 0-1,0 0 0,0 1 1,0-1-1,-1 0 1,1 0-1,0 1 1,0-1-1,-1 0 1,1 0-1,-1 1 0,1-1 1,-1 0-1,1 0 5,-1 1 0,0 0 0,0 0 0,1 0 0,-1 0 0,0 0 0,0 0 0,0 0 0,1 1 0,-1-1 0,0 0 0,0 0 0,1 1 0,-1-1 0,0 0 0,1 1 0,-1-1 0,0 0 0,1 1 0,-1-1 0,1 1 0,-1 0 0,1-1 0,-1 1 0,1-1 0,-1 1 0,1 0 0,-1-1 0,1 1 0,0 0 0,-1 0 0,-4 8-15,-1 0-1,1 1 1,1-1 0,0 1-1,-2 7 16,-13 54 282,17-64-253,-4 14 143,2 1 0,0-1 0,2 0 0,0 14-172,1-30 15,1 1-1,1-1 0,-1 1 1,1 0-1,0-1 1,0 0-1,0 1 1,1-1-1,0 0 0,0 1 1,0-1-1,1 0 1,0 0-1,0-1 0,0 1 1,0-1-1,1 1 1,0-1-1,-1 0 0,4 2-14,-2-3-43,0 0 0,0-1 0,1 1-1,-1-1 1,1 0 0,-1 0 0,1-1-1,0 1 1,0-1 0,-1 0-1,7-1 44,9 1-1695,-1-1 0,15-3 1695,3-1-2848,-6 1-3365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48.4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64 7296,'-13'-16'2720,"8"12"-2112,1 1-192,4-2 1472,4 2-1120,9 3 256,5-4-608,9 4-256,4-5-96,0 5 64,3-3-64,2-1-96,-5-1 0,0 2-2784,-4-5 1536,-5 8-5120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48.7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22 6880,'-14'-21'2560,"10"25"-1984,8 8-160,-4 0 1312,5 7-1024,4 10 576,0 5-768,0 9 64,4 1-320,0-1-96,1-4-96,4-1-608,-11-2 288,2-5-4832,4 5 2816,-4-8-2176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49.1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233 349 8224,'-5'-16'1398,"3"10"-637,0-1 0,1 1 0,-1 0 0,1-6-761,1 2 778,1 0 0,1 0 0,0 1 0,0-1 0,4-8-778,2-11 313,5-48-70,-3 10-6,-8 56-109,-1-1 0,0 1 0,0-9-128,-1 18 85,0 16 128,14 81 310,3 0 0,10 18-523,-12-55 7,0 18-7,-8-18-2397,-7-30-248,-3-4-4645</inkml:trace>
  <inkml:trace contextRef="#ctx0" brushRef="#br0" timeOffset="1">13 667 9728,'-13'-12'3584,"13"12"-2784,5-5-224,-1 2 1183,5-4-1087,7-5 576,15 0-736,18 0-224,9 3-160,3 2-128,1 0 32,-5 2-384,-8 2 192,-5 3-5023,-8 3 2847,-18 9-4192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49.4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20 8640,'18'-19'3200,"-10"19"-2496,10 0-192,-10 4 1920,5-1-1441,5 6 865,0-1-1088,-5 4-192,-4 7-384,-9 12-128,-13 16-32,-23 20-5471,-12 19 2975,-32-4-4512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53.0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20 5824,'-2'-1'139,"0"0"0,0 0 1,0 1-1,0-1 0,0 1 0,0 0 1,0-1-1,0 1 0,0 0 1,0 0-1,0 0 0,0 1 0,0-1 1,0 0-1,0 1 0,0-1 0,0 1 1,0 0-1,1 0 0,-1-1 1,0 1-1,0 1 0,1-1 0,-1 0 1,0 0-1,1 0 0,-1 1 0,1-1 1,0 1-1,-1-1 0,1 1 1,0 0-1,0-1 0,0 1 0,0 1-139,-3 5 155,0 0 1,1 0-1,0 1 0,0-1 0,1 1 0,0 0 0,1-1 0,0 1 0,0 2-155,1-4 56,0-1 1,0 1-1,0 0 0,1-1 0,0 1 0,1 0 0,0-1 0,0 0 0,0 1 0,1-1 1,-1 0-1,4 4-56,-5-8 19,0 0 0,1 0 0,-1 1 0,1-1 0,0 0 0,0-1 0,0 1 0,0 0 0,0 0 0,0-1 0,0 1 0,0-1 0,1 0 0,-1 0 0,1 0 0,-1 0 0,1 0 0,-1 0 0,2 0-19,-1-1 36,1 0 0,0 0 0,-1 0 0,1 0 0,0-1-1,-1 1 1,1-1 0,-1 0 0,1 0 0,-1-1 0,0 1-1,1 0 1,-1-1-36,7-4 145,1-1-1,-2 0 1,1 0-1,-1-1 1,0 0-1,0-1 1,-1 0 0,1-2-145,5-6 230,-1-2 0,-1 0 0,0 0 0,-2-1 1,0 0-1,5-17-230,-14 36 31,5-13 33,-6 14-67,0 0 1,0 0-1,0 0 0,0 0 1,0 1-1,0-1 0,0 0 1,0 0-1,0 0 0,0 0 1,0 1-1,0-1 0,0 0 0,0 0 1,0 0-1,0 0 0,0 1 1,0-1-1,1 0 0,-1 0 1,0 0-1,0 0 0,0 0 0,0 0 1,0 0-1,1 1 0,-1-1 1,0 0-1,0 0 0,0 0 1,0 0-1,1 0 0,-1 0 1,0 0-1,0 0 0,0 0 0,0 0 1,1 0-1,-1 0 0,0 0 1,0 0-1,0 0 0,0 0 1,1 0-1,-1 0 0,0 0 0,0 0 1,0 0-1,0 0 0,1-1 1,-1 1-1,0 0 0,0 0 1,0 0-1,0 0 0,0 0 1,1 0-1,-1 0 0,0-1 0,0 1 1,0 0-1,0 0 0,0 0 1,0 0-1,0-1 0,0 1 1,0 0-1,1 0 0,-1 0 3,3 13-47,0 0-1,-1 0 1,0 0-1,-1 0 1,0 1-1,-1 0 48,0-1-8,5 100-104,18 92 112,-17-164 83,5 21-107,2 63 24,-13-105 13,0-1-1,-1 1 1,0 0-1,-2-1 1,-1 1 0,0-1-1,-1 0 1,-4 9-13,4-17 5,0-1 0,-1 1-1,0-1 1,0-1 0,-1 1 0,0-1 0,-1 0 0,-8 8-5,12-13 31,0 0 0,-1-1 1,1 1-1,-1-1 0,0 0 1,0 0-1,0 0 0,0-1 1,-1 0-1,1 0 1,-1 0-1,1-1 0,-1 1 1,1-1-1,-1-1 0,0 1 1,0-1-1,1 0 1,-1 0-32,2-1 47,0 0 1,1 0 0,-1 0 0,1 0 0,-1-1 0,1 1 0,0-1 0,-1 0-1,1 0 1,0 0 0,0-1 0,1 1 0,-1-1 0,0 1 0,1-1 0,-1 0 0,1 0-1,0 0 1,0 0 0,0-1 0,1 1 0,-1-1 0,0 0-48,-2-7 87,0-1 1,1 0 0,0 1-1,0-1 1,2 0-1,-1-7-87,1 5 7,1-1 1,0 1-1,1-1 0,1 1 0,0-1 0,1 1 1,1 0-1,0 0 0,0 0 0,2 1 0,0-1 1,0 1-1,1 1 0,1-1 0,0 1 1,1 0-1,9-9-7,5-4-74,1 0-1,1 2 1,1 1 0,1 1 0,14-8 74,-21 17-1116,0 1 1,1 1 0,1 0 1115,9-1-2683,-3 5-3530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53.4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347 6 6656,'15'-6'1969,"-15"7"-1947,0-1-1,0 0 0,-1 0 0,1 0 0,0 0 0,0 1 1,0-1-1,0 0 0,0 0 0,0 0 0,-1 0 0,1 1 0,0-1 1,0 0-1,0 0 0,0 0 0,0 1 0,0-1 0,0 0 1,0 0-1,0 1 0,0-1 0,0 0 0,0 0 0,0 0 0,0 1 1,0-1-1,0 0 0,0 0 0,0 1 0,0-1 0,0 0 1,0 0-1,1 0 0,-1 1 0,0-1 0,0 0 0,0 0 0,0 0 1,0 0-1,1 1 0,-1-1 0,0 0 0,0 0 0,0 0 1,0 0-1,1 0 0,-1 0 0,0 0 0,0 1 0,1-1 0,-1 0 1,0 0-1,0 0 0,0 0 0,1 0 0,-1 0 0,0 0 1,0 0-1,0 0 0,1 0 0,-1 0 0,0 0 0,0 0 0,1 0 1,-1 0-1,0-1 0,0 1 0,1 0-21,-4 3 99,1-1 0,0 0 1,-1 1-1,1-1 0,-1 0 0,0 0 0,0-1 0,1 1 1,-1-1-1,0 1 0,-3 0-99,-4 3 221,-33 17 531,1 1 0,1 3 0,2 1 0,0 2 0,-33 34-752,66-58 88,1 1-1,0 0 1,0 0-1,0 0 1,1 1 0,-1 0-1,1 2-87,2-7 25,1 1 1,0-1-1,0 1 0,0 0 0,1 0 0,-1 0 0,1-1 0,-1 1 1,1 0-1,0 0 0,0 0 0,0 0 0,1 0 0,-1-1 0,1 1 0,-1 0 1,1 0-1,0 0 0,0-1 0,0 1 0,1 2-25,1-2 19,-1-1 1,1 1-1,-1 0 0,1 0 0,0-1 1,0 0-1,0 1 0,0-1 0,0 0 1,0-1-1,1 1 0,-1 0 0,1-1 1,3 1-20,6 2 15,1-1 0,-1 0 0,8 0-15,117 7 453,1 0-4735,-113-8 1231,-8-3-2266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53.7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20 9216,'-13'-19'3424,"13"22"-2656,0 6-224,0-2 1376,4 5-1153,1 7 353,4 5-704,0 7-160,4 12-160,-4 5-96,0 2 32,-5 1-1536,1 1 833,4 2-8385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55.1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1311 6 7136,'0'0'50,"0"0"-1,0 0 1,0 0 0,0 0-1,1 0 1,-1-1 0,0 1 0,0 0-1,0 0 1,0 0 0,0 0 0,0 0-1,0 0 1,0-1 0,0 1 0,0 0-1,0 0 1,0 0 0,0 0 0,0 0-1,0-1 1,0 1 0,0 0 0,0 0-1,0 0 1,0 0 0,0 0-1,0 0 1,0-1 0,0 1 0,-1 0-1,1 0 1,0 0 0,0 0 0,0 0-1,0 0 1,0 0 0,0-1 0,0 1-1,0 0 1,-1 0 0,1 0 0,0 0-1,0 0 1,0 0 0,0 0 0,0 0-1,0 0 1,-1 0 0,1 0-1,0 0 1,0 0 0,0 0 0,0 0-1,0 0 1,-1 0 0,1 0 0,0 0-1,0 0 1,0 0 0,0 0 0,0 0-1,-1 0-49,-3 1 776,3-1 749,-8 4 1969,0-3-3072,-1 1 1,1-1 0,-1 2 0,1-1 0,0 1 0,-2 1-423,-37 11-42,17-11 75,1-2-1,-1 0 0,-30-4-32,2 1 5,-305 8 131,311-6-139,-38 3-20,0 3 0,0 5 0,-17 7 23,62-9-264,1 2 0,-24 10 264,61-17-1652,8-4 1477,1-1 1,-1 1-1,0-1 0,0 0 0,1 1 0,-1-1 0,0 1 0,1-1 0,-1 0 0,0 0 0,1 1 0,-1-1 0,1 0 0,-1 0 0,0 1 0,1-1 0,-1 0 0,1 0 0,-1 0 0,1 0 0,-1 1 0,1-1 0,-1 0 0,1 0 175,23 7-2202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12.11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127 52 8224,'0'-29'2645,"0"28"-2528,0 0 1,0 0-1,0 0 0,0 0 1,0 0-1,-1 0 1,1 0-1,0 0 0,-1 0 1,1 1-1,-1-1 0,1 0 1,-1 0-1,1 0 0,-1 1 1,1-1-1,-1 0 0,0 0 1,1 1-1,-1-1 1,0 1-1,0-1 0,0 1 1,1-1-1,-1 1 0,0-1 1,0 1-1,0 0 0,0-1 1,0 1-118,1 0 79,-1 0 23,1 0 0,-1 0 0,1-1 0,-1 1 0,0 0 0,0 0 1,1 0-1,-1 0 0,0 0 0,1 0 0,-1 0 0,0 1 0,1-1 0,-1 0 0,0 0 0,1 0 0,-1 1 0,1-1 1,-1 0-1,0 1 0,1-1 0,-1 0 0,0 1-102,-11 14 948,5-2-585,0 0 1,1 0-1,0 1 0,1-1 1,-2 11-364,-16 76 590,20-85-475,-3 19-33,0 0 0,3 0-1,1 1 1,1-1 0,2 0-1,3 13-81,-2-29-55,1 0 0,1 0 0,0 0 0,2-1 0,0 1 0,0-1 0,2-1 0,0 0 0,1 0 0,1 0 0,0-1 0,10 11 55,-12-19-663,-1 1 0,1-1-1,4 3 664,24 15-1456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55.7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1439 21 5568,'0'-3'659,"0"2"-588,0 1 0,0-1 0,0 1 0,-1 0 0,1-1 0,0 1 0,0-1 0,0 1 0,0 0 0,0-1 1,0 1-1,0-1 0,0 1 0,0 0 0,0-1 0,1 1 0,-1-1 0,0 1 0,0 0 0,0-1 0,0 1 0,1-1 0,-1 1 1,0 0-1,0-1 0,1 1 0,-1 0 0,0 0 0,0-1 0,1 1 0,-1 0 0,0 0 0,1-1 0,-1 1 0,1 0-71,3-1 3132,-10 0-209,-11-2-1458,-61 6-309,-10 5-1156,9-2 513,-12-2-513,87-4 21,-352 7 796,-12-1-859,99-5-39,177 0-2719,92 0-1394,8 4 2148,12 5-3148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5:56.1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669 83 5728,'1'-2'114,"4"-4"377,-1 0 1,1 1-1,1-1 0,-1 1 0,5-2-491,-4 1 1059,0 0-1,0 0 0,0 0 0,-1-1 0,3-4-1058,-8 11 14,0 0 0,0 0 0,0 0 0,0-1 0,0 1 0,0 0 0,1 0 0,-1 0 0,0 0 0,0 0 0,0 0 0,0 0 0,0 0-1,0 0 1,0 0 0,0 0 0,0 0 0,0-1 0,0 1 0,0 0 0,0 0 0,0 0 0,0 0 0,0 0 0,0 0 0,0 0 0,0 0 0,0 0 0,0 0 0,0 0 0,0 0 0,-1-1 0,1 1 0,0 0 0,0 0 0,0 0 0,0 0 0,0 0 0,0 0 0,0 0 0,0 0 0,0 0 0,0 0 0,0 0 0,0 0 0,0 0-1,0 0 1,0 0 0,-1 0 0,1 0 0,0 0 0,0 0 0,0 0 0,0 0 0,0 0 0,0 0 0,0 0 0,0 0 0,0 0 0,0 0-14,-9 1 265,-8 5-184,-158 77 235,87-40-275,-1 4 269,3 3-1,-10 12-309,69-43 193,1 1 0,1 2 0,0 0 0,2 2 0,-1 2-193,20-22 27,1 0-1,0-1 1,0 1-1,0 0 1,1 1-1,0-1 1,-1 0-1,2 1 1,-1-1-1,0 1 1,0 3-27,2-6 29,0 0 0,0 1 1,0-1-1,0 0 0,0 1 0,1-1 1,-1 0-1,1 0 0,-1 0 1,1 1-1,0-1 0,0 0 1,0 0-1,0 0 0,0 0 0,0 0 1,1 0-1,-1-1 0,1 1 1,-1 0-1,1-1 0,0 1 1,0-1-1,-1 0 0,3 2-29,11 6 65,0-1 0,0 0 0,1 0 1,0-2-1,8 2-65,11 6-43,7 3 72,-1 2 0,-1 2 1,0 1-1,15 14-29,-41-26 105,104 77-1654,-77-54-3823,28 30 5372,-19-12-6042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13.6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36 161 4576,'-1'-1'80,"-5"-2"1298,-1 0 1,1-1 0,1 0-1,-5-4-1378,10 7 486,0 1-451,1 0 0,-1-1 1,1 1-1,0 0 0,-1-1 1,1 1-1,0 0 0,-1 0 1,1-1-1,0 1 0,-1 0 1,1 0-1,0 0 1,-1 0-1,1 0 0,0 0-35,1 0 64,38-13 206,-1-1 1,0-1-1,3-5-270,32-12 42,-21 5-127,-46 21 238,-7 5-124,1 1 1,-1-1-1,0 1 1,1-1-1,-1 1 0,0 0 1,1-1-1,-1 1 1,1 0-1,-1 0 1,1-1-1,-1 1 0,1 0 1,-1 0-1,1-1 1,-1 1-1,1 0 0,-1 0 1,1 0-1,-1 0-29,1 0 150,-1 0-92,0 8-95,-1 57 229,-7 30-192,3-45-64,-9 104 247,13-122-98,1 1-1,2 0 1,4 21-85,-6-34-2656,0-12-2906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15.2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 29 5152,'-2'-4'525,"1"3"-292,1-1 1,-1 0-1,0 1 0,0-1 0,0 1 0,0-1 1,0 1-1,-1 0 0,1-1 0,0 1 0,-1 0 1,1 0-1,-1 0 0,1 0 0,-1 0 0,1 0 0,-1 1 1,0-1-1,1 0 0,-2 1-233,2 0 56,1 1 0,-1 0 0,1 0 1,0 0-1,-1-1 0,1 1 0,0 0 0,-1 0 0,1 0 0,0 0 1,0 0-1,0 0 0,0 0 0,0 0-56,0-1 30,-2 29-63,1-1 1,2 1-1,1 3 33,0 14 18,1 380 1348,-5-226-828,2 19 1553,0-215-1883,0 0 1,0 0 0,0 0 0,-1 0 0,0 0 0,0 3-209,-1-8 109,1 0 0,0-1 1,0 1-1,1 0 0,-1 0 1,0 0-1,0 0 0,1-1 1,-1 1-1,0 0 0,1-1 1,-1 1-110,-7-26 16,0 0 1,1-1 0,2 0 0,1 0-1,1 0 1,2-1 0,1 1-1,1-3-16,4-40-53,3 0-1,12-44 54,-14 87-2,0 1-1,9-20 3,-12 38-21,1 1 0,0 0-1,0 0 1,0 0-1,1 0 1,0 1 0,1-1-1,0 1 1,0 1 0,3-3 21,-6 7-9,-1 0 0,1 0 1,0 0-1,0 0 0,-1 0 1,1 1-1,1-1 0,-1 1 1,0 0-1,0 0 0,0 0 1,1 1-1,-1-1 0,0 1 1,1 0-1,-1 0 0,0 0 1,1 0-1,-1 0 0,0 1 1,4 0 8,-2 1-11,1 0 0,-1 0 1,1 1-1,-1-1 1,0 1-1,0 0 0,-1 1 1,1-1-1,0 1 1,-1 0-1,0 0 0,0 0 11,-2-2-1,-1 0-1,1-1 1,0 1-1,-1 0 1,0 0-1,1 0 0,-1 1 1,0-1-1,0 0 1,0 0-1,0 1 0,-1-1 1,1 0-1,-1 1 1,1-1-1,-1 0 0,0 1 1,0-1-1,0 1 1,0-1-1,0 1 1,-1-1-1,1 0 0,-1 1 1,1-1-1,-1 0 1,0 1-1,0-1 0,0 0 1,0 0-1,-1 0 1,1 0-1,0 0 0,-1 0 2,-5 6 7,0 0 0,0-1 0,-1 0 0,1 0 0,-2-1 0,1 0 0,-5 2-7,-11 8-58,8-5 61,0-2-1,0 1 1,-10 2-3,21-9 10,0-1 0,0-1 0,-1 1 0,1-1 0,-1 0 0,1 0 0,-1-1 0,1 1 0,-1-1 0,0 0 0,1-1 0,-1 0 0,-4-1-10,-12-2 68,10 1-6018,23 6 3326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15.6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9056,'4'0'3360,"1"9"-2624,-1-2-192,-4 1 832,5 4-864,-1 7 128,1 5-353,-5 7-191,0 4-64,0 4 32,0 1-32,-5-4-575,1-2 287,-1-3-4608,5-7 2656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16.2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10 141 6464,'-1'-4'394,"-2"-6"1429,1 10-1045,-1 6-387,3 0-201,-1-1 0,1 1 0,0-1 0,1 0 0,-1 1 0,1-1 0,0 0 0,0 1-1,2 4-189,0 2 195,2 9 55,1-1-1,1 0 1,1 0 0,0-1-1,1 1-249,-2-8 80,1 0 0,0 0 0,0-1 0,1 0 0,0 0 0,1-1 0,0 0 0,1-1-80,0 1 159,24 17 353,-33-25-373,1 0 1,0 0 0,0-1 0,-1 0 0,1 1-1,0-1 1,0 0 0,0-1 0,0 1-1,0 0 1,4-1-140,-7 0 38,1 0 0,0 0-1,0 0 1,0 0 0,-1 0 0,1 0-1,0-1 1,0 1 0,-1 0 0,1-1 0,0 1-1,-1 0 1,1-1 0,0 1 0,-1-1-1,1 1 1,0-1 0,-1 1 0,1-1-1,-1 0 1,1 1 0,-1-1 0,1 0-1,-1 1 1,0-1 0,1 0 0,-1 0-1,0 1 1,1-1 0,-1 0 0,0 0-1,0 1 1,0-1 0,0 0 0,0 0-1,0 0 1,0 1 0,0-1 0,0 0 0,0 0-1,0 0 1,0 0-38,-1-6 67,-1-1 1,0 0-1,0 1 0,-1-4-67,0 0 44,-4-18-13,2 0 1,1 0 0,0-17-32,1-91-203,3 121 167,0 8-150,2-43 494,-1 48-549,-1-1-1,1 1 1,0 0 0,-1-1-1,1 1 1,1 0 0,-1 0 0,0 0-1,1 0 1,0 0 0,0 0 0,1-2 241,-2 4-220,0 0 1,-1 1 0,1-1 0,0 0 0,0 1 0,0-1 0,0 0 0,0 1 0,0 0 0,0-1-1,0 1 1,1-1 219,15 0-6410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16.7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74 5888,'-6'-7'1103,"1"1"1655,5 5-2638,1 1-1,-1-1 1,0 1 0,0 0 0,1-1-1,-1 1 1,0-1 0,1 1-1,-1 0 1,1-1 0,-1 1 0,0 0-1,1 0 1,-1-1 0,1 1 0,-1 0-1,1 0 1,-1 0 0,1 0 0,-1-1-120,13-3 262,0 0 1,12-1-263,2-2 3,33-5-105,-39 8 1307,0 0 1,18-7-1206,-38 11 64,-1-1 0,1 1 0,-1 0 0,1 0 1,-1 0-1,1-1 0,-1 1 0,1 0 0,-1 0 0,1 0 0,-1 0 1,1 0-1,-1 0 0,1 0 0,0 0 0,-1 0 0,1 0 0,-1 0 0,1 0 1,-1 1-65,2 9 540,-2-6-619,1 176 169,16 89-90,-8-194-3274,-5-40-3675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17.7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35 6816,'-8'-26'2197,"2"17"-1193,1 11-203,-2 14-99,4-2-555,1-1 0,0 1 0,1 0 0,1 9-147,0 8 212,0 31 817,7 44-1029,-2-31 144,16 161 293,16 35-437,-30-225 633,-2 1 0,-2-1 0,-2 44-633,-2-84 144,0 0 1,0 0-1,-1 0 1,1-1-1,-1 1 1,-1 0-145,3-5 42,0 0-1,-1 0 1,1 0 0,-1 0 0,1 0-1,-1-1 1,1 1 0,-1 0 0,0 0 0,1-1-1,-1 1 1,0 0 0,0-1 0,1 1-1,-1-1 1,0 1 0,0-1-42,0 0 31,1 0 0,-1 0 1,0 0-1,0 0 0,1 0 1,-1 0-1,0 0 0,1 0 0,-1 0 1,0-1-1,1 1 0,-1 0 0,1 0 1,-1-1-1,0 1 0,1-1 0,-1 1 1,1 0-1,-1-1 0,1 1 1,-1-1-1,1 1 0,-1-1 0,1 0 1,0 1-1,-1-1 0,1 0-31,-4-5 53,1-1 0,1 1-1,-1-1 1,1 0 0,0 0 0,1 0 0,0 0-1,0 0 1,0 0 0,1-3-53,-3-13 32,1-12-37,0 0-1,2 0 1,2 0 0,1 1-1,2-1 1,1 1 0,2 0-1,9-25 6,-9 37-7,0 0 0,1 0 0,2 1 0,7-12 7,-11 22-21,0 1 0,1-1-1,0 1 1,0 1 0,1 0 0,0 0 0,1 0 0,0 1 0,4-2 21,-11 9-10,-1-1 0,1 0 0,0 1 0,-1 0 1,1 0-1,0 0 0,0 0 0,0 0 0,0 0 0,0 1 1,0-1-1,0 1 0,0 0 0,0 0 0,0 0 0,0 0 1,0 1-1,0-1 0,0 1 0,-1 0 0,1 0 0,0 0 1,0 0-1,2 1 10,-2 0-8,0 0 0,0 1 0,0-1-1,-1 1 1,1 0 0,-1-1 0,1 1 0,-1 1 0,0-1 0,0 0 0,0 0 0,0 1 0,-1-1 0,1 1 0,-1-1 0,0 1 0,0 0 0,0-1-1,-1 2 9,1 1 0,-1-1-1,0 0 0,0 0 0,-1 0 0,1 0 1,-1 0-1,0 0 0,-1 0 0,1 0 0,-1 0 0,0 0 1,0-1-1,-1 1 0,1-1 0,-1 1 0,0-1 1,0 0-1,0 0 0,-1 0 0,1-1 0,-3 2 1,-10 9 47,0 0 0,-1-2 0,-1 0 0,-9 5-47,19-13-28,-5 5 22,0-1 0,-1-1 0,0 0 0,0-1 0,-1 0 0,-8 1 6,20-6-454,0-1-1,0 0 1,-1 0 0,1 0-1,0 0 1,0 0-1,-1 0 1,1-1 0,0 0-1,-3 0 455,8-3-6650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18.4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 42 7296,'-1'-1'187,"0"0"1,1-1-1,-1 1 1,1 0-1,0 0 0,-1-1 1,1 1-1,0 0 1,0-1-1,0 1 1,0 0-1,0-1 0,0 1 1,0 0-1,0-1 1,1 1-1,-1 0 1,0 0-1,1-1 0,-1 1 1,1 0-1,0 0 1,-1 0-1,1-1 1,0 1-1,0 0-187,0 0 17,1 0 0,-1 0 0,1 0 0,-1 1 0,1-1 0,-1 0 0,1 1 0,0-1 0,-1 1 0,1 0 0,-1 0 0,1-1 0,0 1 0,-1 0 0,1 1 0,0-1 0,-1 0 1,1 0-1,0 1 0,-1-1 0,1 1 0,0-1-17,2 2-2,1 1 0,-1-1 1,0 1-1,0 0 0,0 0 1,0 0-1,0 0 0,-1 1 0,0 0 1,1-1-1,-1 1 0,-1 1 1,1-1-1,0 0 0,-1 1 1,0-1-1,0 1 0,0-1 1,0 6 1,-2-8 57,0 1 0,0 0 1,-1 0-1,1-1 0,-1 1 1,1 0-1,-1-1 0,0 1 1,0-1-1,0 1 0,-1-1 1,1 1-1,0-1 1,-1 0-1,0 0 0,1 0 1,-1 0-1,0 0 0,-1 1-57,-7 6 327,-1 1 0,0-2 0,-3 2-327,9-6 95,-3 2 74,-50 39 940,52-40-962,1 0 0,-1 0 0,1 1 0,0 0-1,1 0 1,-1 1 0,1-1 0,0 2-147,4-8 5,0 0-1,0 1 1,-1-1 0,1 1-1,0-1 1,0 0-1,0 1 1,0-1 0,0 1-1,0-1 1,0 0-1,0 1 1,0-1 0,0 1-1,0-1 1,1 0 0,-1 1-1,0-1 1,0 1-1,0-1 1,0 0 0,1 1-1,-1-1 1,0 0-1,0 1 1,1-1 0,-1 0-1,0 1 1,0-1-1,1 0 1,-1 0 0,0 1-1,1-1 1,-1 0-1,0 0 1,1 0 0,-1 0-1,1 1 1,-1-1 0,0 0-1,1 0 1,-1 0-1,1 0 1,-1 0 0,0 0-1,1 0 1,-1 0-1,1 0 1,-1 0 0,0 0-1,1 0-4,25-1 86,-24 1-82,21-3-87,-1-1-1,0 0 0,0-2 0,15-6 84,44-21-5115,-54 21 2838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18.9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59 7872,'-2'-8'1851,"4"8"-455,8 13 275,-1-1-1112,20 17 311,4 6-295,10 14-575,124 173 427,-97-128 997,-70-94-1385,1 1 1,-1-1 0,0 1-1,1-1 1,-1 1-1,1-1 1,-1 1-1,1-1 1,-1 1 0,1-1-1,-1 0 1,1 1-1,-1-1 1,1 0-1,0 0 1,-1 1 0,1-1-1,0 0 1,-1 0-1,1 0-39,0 0 31,-1 0-1,0 0 0,1 0 1,-1 0-1,0-1 1,1 1-1,-1 0 0,0 0 1,1-1-1,-1 1 0,0 0 1,1 0-1,-1-1 1,0 1-1,0 0 0,1-1 1,-1 1-1,0 0 0,0-1 1,0 1-1,1-1 1,-1 1-1,0-1-30,1-2 120,0-1 1,0 1 0,-1-1-1,1 0 1,-1 1-1,0-4-120,-6-116 466,-1-2-297,8 68-822,3-11 653,-1 40-5352,7-26 5352,-4 38-2886,5 10-2788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12.8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79 36 9216,'-1'-3'396,"-7"-27"4162,8 30-4491,-1-1 0,1 1-1,0 0 1,0 0-1,0 0 1,0 0 0,0 0-1,0-1 1,-1 1 0,1 0-1,0 0 1,0 0 0,0 0-1,0 0 1,0 0 0,-1 0-1,1 0 1,0 0 0,0 0-1,0 0 1,-1 0-1,1 0 1,0 0 0,0 0-1,0 0 1,0 0 0,-1 0-1,1 0 1,0 0 0,0 0-1,0 0 1,0 0 0,-1 0-1,1 0 1,0 0 0,0 0-1,0 0 1,0 0-1,-1 0-66,-7 8 1188,-8 12-362,11-11-688,0 0-1,0 0 0,1 0 0,0 0 0,0 1 0,1 0 0,1 0 0,0 0 0,0 0 1,1 0-1,0 0 0,0 1 0,2 6-137,-1-10 14,1-1-1,0 1 1,0-1-1,1 1 1,0-1 0,0 0-1,0 0 1,1 0 0,0 0-1,0 0 1,1-1 0,-1 1-1,1-1 1,0 0 0,1 0-1,-1 0 1,1-1 0,0 1-1,0-1 1,1 0 0,3 1-14,-2 0 6,1-1 0,0-1 0,0 1 0,0-2 0,0 1-1,1-1 1,1 0-6,-6-1 5,-1 0 0,1-1-1,-1 0 1,1 0-1,-1 0 1,1 0-1,-1 0 1,1-1-1,-1 1 1,1-1-1,-1 0 1,0 0-1,1-1 1,-1 1 0,0 0-1,0-1 1,0 0-1,0 0 1,2-1-5,0-3 20,0 1 0,-1-1 0,1 0 0,-1 0 0,0 0 1,-1-1-1,0 1 0,0-1 0,2-7-20,4-14-15,5-24 15,-11 37 31,15-64 342,-13 68-202,-4 11-169,-1 0-1,0 0 1,0 0 0,0 0 0,0 0 0,1 0 0,-1 0 0,0 0-1,0 0 1,0 0 0,0 0 0,1 0 0,-1 0 0,0 0-1,0 0 1,0 0 0,0 0 0,1 0 0,-1 1 0,0-1 0,0 0-1,0 0 1,0 0 0,0 0 0,0 0 0,0 0 0,0 1 0,1-1-1,-1 0 1,0 0 0,0 0 0,0 0 0,0 1 0,0-1-1,0 0 1,0 0-2,6 25-23,-5-19 12,28 108-53,22 53 64,-36-117 45,-3 1 0,-2 0-1,-2 1 1,-3 0 0,-1 8-45,-4-44 21,0 0 1,0 0-1,-2 0 1,0 0-1,-1-1 1,0 1-1,-2 1-21,3-11 3,0 0 0,0 0 0,-1-1 0,0 1 0,0-1 0,-1 0 0,0 1 0,-3 2-3,4-5 11,1 0-1,-1 0 1,-1-1 0,1 0 0,0 1 0,-1-1 0,1-1-1,-1 1 1,1 0 0,-1-1 0,0 0 0,0 1 0,1-2-1,-2 1-10,0 0 25,0 0 0,0-1-1,0 0 1,0 0 0,0 0-1,0-1 1,0 0 0,0 0-1,0 0 1,1 0-1,-1-1 1,0 0 0,1 0-1,-1 0 1,1 0 0,0-1-1,0 0 1,0 0 0,0 0-1,0 0 1,1 0 0,-1-1-1,1 0 1,0 0 0,0 0-1,0 0 1,1 0-1,-1 0 1,1-1 0,0 1-1,0-1 1,1 0 0,-1 1-1,1-1 1,0 0 0,0 0-1,1-2-24,-1-13-16,2 0-1,0 1 1,1-1-1,1 1 1,1-1-1,0 1 1,2 0-1,0 0 1,1 1-1,1 0 1,3-5 16,30-55-1637,-21 45 719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19.3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80 8384,'0'0'74,"0"0"0,0 0 1,0 0-1,0 0 0,0 0 0,0 0 1,0 0-1,0 0 0,0-1 0,0 1 1,0 0-1,0 0 0,0 0 1,0 0-1,0 0 0,0 0 0,0 0 1,0 0-1,0 0 0,0 0 0,0 0 1,0 0-1,0 0 0,0 0 1,0 0-1,0 0 0,0 0 0,0 0 1,0 0-1,0 0 0,0 0 0,0 0 1,0 0-1,0 0 0,0-1 1,0 1-1,0 0 0,0 0 0,-1 0 1,1 0-1,0 0 0,0 0 0,0 0 1,0 0-1,0 0 0,0 0 1,0 0-1,0 0 0,0 0 0,0 0 1,0 0-1,0 0 0,0 0 0,0 0 1,0 0-75,6-3 1298,12-4-1012,83-16-139,64-16 362,-159 38-492,-4 0 71,0 0-1,0 1 0,1-1 1,-1 1-1,0-1 0,1 1 1,-1 0-1,0 0 1,2 0-89,-3 0 21,-1 0 0,0 1 0,1-1 0,-1 0-1,0 0 1,1 0 0,-1 0 0,0 1-1,1-1 1,-1 0 0,0 0 0,1 1-1,-1-1 1,0 0 0,0 1 0,0-1-1,1 0 1,-1 1 0,0-1 0,0 0-1,0 1 1,0-1-20,0 16 149,-8 30 18,1-10-19,2 0 1,0 6-149,4-4-1,1 0 0,2 0 0,1 2 1,0-22-1313,0-1-1,4 11 1314,3-4-2538,3-8-3446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19.8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1 7552,'-1'1'198,"-1"0"0,1 0 0,0 0 0,-1 0 0,1 0 0,0 1 0,0-1 0,0 0 0,0 1 0,0-1 0,0 1 0,1-1 0,-1 1 0,0 0 0,1-1 0,-1 1 0,1 1-198,-4 30 240,3-21 106,-1 19 47,1-1 0,2 1 0,1-1 0,1 0 0,6 20-393,-3-7 56,50 452 104,-55-484-156,5 111 1106,-6-92-70,-1 0 0,-5 29-1040,5-56 105,-3 17 758,4-20-844,0 0 1,-1 0-1,1 1 1,0-1 0,0 0-1,0 1 1,0-1-1,0 0 1,-1 0 0,1 1-1,0-1 1,0 0-1,0 0 1,-1 0-1,1 1 1,0-1 0,0 0-1,-1 0 1,1 0-1,0 0 1,0 0 0,-1 1-1,1-1 1,0 0-1,-1 0 1,1 0 0,0 0-1,0 0 1,-1 0-1,1 0 1,0 0-1,-1 0 1,1 0 0,0 0-1,-1 0 1,1 0-1,0 0 1,0-1 0,-1 1-1,1 0 1,0 0-1,-1 0 1,1 0 0,0 0-1,0-1 1,0 1-1,-1 0 1,1 0-1,0 0 1,0-1 0,-1 1-1,1 0 1,0 0-20,-2-3 54,0 1 1,0-1-1,0 1 1,1-1-1,-1 0 1,1 1-1,-1-1 1,1 0-1,0 0 1,0 0 0,0-1-55,-7-38 174,5 24-100,-2-15-32,2 0 0,0 0 1,3 0-1,3-31-42,2 7-31,4 0-1,7-22 32,-11 60-23,0 0 0,1 1 0,2-1-1,-1 1 1,2 1 0,1 0-1,0 0 1,3-3 23,-7 12-25,0 0 0,0 1 0,1 0 0,0 0 0,0 0-1,1 1 1,-1 0 0,1 0 0,1 1 0,-1 0 0,1 1 0,0 0 0,0 0-1,0 0 1,0 2 0,1-1 0,2 0 25,-7 3-11,0 0 0,0 0-1,0 0 1,0 1 0,0-1 0,-1 1 0,1 0-1,0 1 1,0-1 0,-1 1 0,1 0 0,-1 0-1,4 2 12,-7-3 2,0 0 0,1 0-1,-1-1 1,0 1 0,0 0-1,1 0 1,-1 1 0,0-1-1,0 0 1,0 0-1,0 0 1,0 1 0,-1-1-1,1 0 1,0 1 0,-1-1-1,1 1 1,-1-1 0,1 1-1,-1-1 1,1 1 0,-1-1-1,0 1 1,0-1 0,0 1-1,0 0 1,0-1 0,0 1-1,-1-1 1,1 1 0,0-1-1,-1 1 1,1-1 0,-1 1-1,1-1 1,-1 1-1,0-1 1,0 0 0,0 1-1,0-1 1,0 0 0,0 0-1,0 1-1,-12 11-8,0-1 0,-1 0 0,0-1 0,0 0 0,-1-1 0,-11 5 8,12-7-42,-22 13-2719,-16 5 2761,49-24-354,-20 9-1032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20.5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155 97 7456,'0'-1'504,"0"-1"0,-1 0 0,1 1 0,-1-1 0,1 1 0,-1-1 0,0 1 1,1-1-1,-2 0-504,1 1 156,1 0 0,-1 0 0,0 0 0,1 0 1,-1 0-1,0 0 0,1 0 0,-1-1 0,1 1 1,0 0-1,0 0 0,-1-1 0,1 1 0,0 0 0,0 0 1,0-1-1,0 1 0,0 0 0,0 0 0,0-1 1,1 1-1,-1 0 0,0 0 0,1 0 0,-1 0 1,1-1-1,-1 1 0,1 0 0,0 0-156,3-4 51,0 1 0,0 1 1,0-1-1,0 0 0,1 1 0,0 0 0,-1 0 0,1 1 0,0-1 0,1 1 0,-1 0 1,0 0-1,1 1 0,-1-1 0,0 1 0,1 1 0,0-1 0,-1 1 0,1 0 0,1 0-51,-4 0 3,1 0 0,-1 1 0,1 0 0,-1-1 0,0 1 0,1 0 0,-1 1 0,0-1 0,1 0 0,-1 1 0,0 0 0,0 0 0,0 0 0,-1 0 0,1 0 0,0 1 0,-1-1 0,1 1 0,-1-1 0,0 1 0,0 0 0,0 0 0,0 0 0,-1 0 0,1 1 0,-1-1 0,0 0 0,0 1 0,0-1 0,0 0 0,0 4-3,-1-5 4,0 0-1,1 1 1,-2-1 0,1 1 0,0-1-1,0 0 1,-1 1 0,1-1 0,-1 0 0,0 1-1,0-1 1,0 0 0,0 0 0,0 0 0,0 0-1,-1 0 1,0 1-4,-3 4 30,-2 0-1,1 0 1,-7 5-30,0 0 33,12-11 111,1-1 0,0 0 80,13 7 390,-1-2-453,-5-3-129,0 1 0,0 0-1,-1 0 1,1 0 0,-1 1-1,1 1-31,-6-4 4,1-1 0,-2 1 0,1 0 0,0 0 0,0 0 0,0 0 0,0 0-1,0 0 1,-1 0 0,1 0 0,0 0 0,-1 0 0,1 1 0,-1-1 0,0 0 0,1 0 0,-1 1 0,0-1-1,0 0 1,1 0 0,-1 1 0,0-1 0,0 0 0,0 0 0,-1 1 0,1-1 0,0 0 0,0 1 0,-1-1-1,1 0 1,-1 0 0,1 0 0,-1 0 0,1 1 0,-1-1 0,0 0 0,0 1-4,-2 2 20,0-1 1,-1 1-1,1-1 1,-1 1-1,1-1 1,-1 0-1,0 0 1,0 0-1,-4 1-20,-41 18 66,24-12-44,8-3-50,1-1 1,-1-1-1,0-1 1,-1 0-1,1-1 1,-9 0 27,-29-1-3563,24-1 342,7 2-3595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22.9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489 196 5472,'3'-12'916,"0"1"-1,0-1 1,-1 1 0,-1-1 0,0 0 0,-1 1-1,0-11-915,-1 15 236,-1 0 0,1 0 0,-1 0 0,0 0 0,-1 0 0,0 1 0,0-1-1,0 0-235,1 5 3,0 0-1,1-1 0,-1 1 0,0 0 1,0 0-1,-1 0 0,1 0 0,0 0 0,-1 1 1,1-1-1,-1 1 0,1 0 0,-1-1 0,0 1 1,0 0-1,1 1 0,-1-1 0,0 0 1,0 1-1,0 0 0,0-1 0,0 1-2,-7 0-6,1 1-1,-1-1 0,0 2 0,1-1 1,-1 1-1,1 1 0,-1 0 0,1 0 1,0 1-1,0 0 0,0 0 1,-5 5 6,-11 7-45,2 2 1,0 0 0,-16 17 44,19-16-24,2 0 1,0 2-1,1 0 1,1 1-1,-11 19 24,16-21-5,1 0 0,1 0-1,1 1 1,1 0 0,1 0 0,0 1-1,0 12 6,2-10 15,2 1-1,0 0 0,1 0 1,2 0-1,1 0 1,3 16-15,-3-30 16,0 1 0,1 0 0,1-1 1,0 0-1,1 0 0,0 0 1,0 0-1,1-1 0,0 0 0,1 0 1,0 0-1,1-1 0,0 0 1,0-1-1,3 2-16,5 2 40,-1-2 0,2 0 0,-1 0 0,1-2 0,1 0 0,-1-1 0,1 0 0,0-2 0,1 0 0,-1-1 0,1-1 0,4-1-40,-19-1 18,0-1 0,0 0-1,0 0 1,0-1 0,0 1 0,0-1 0,0 0 0,0 0 0,0 0 0,0 0-1,0-1 1,-1 0 0,1 0 0,-1 0 0,1 0 0,-1 0 0,0-1-1,1 1 1,-1-1 0,1-1-18,0-3 21,1 0-1,-1 0 0,0 0 1,-1-1-1,0 1 1,0-1-1,-1 1 1,2-9-21,-1 1 23,0 0 0,-1 0 0,-1 0 0,-1-1-23,0 30-65,0 1 52,0 0-1,1 0 1,1 0 0,1 5 13,-2-15 19,0 0 0,1 0 1,0 0-1,0-1 0,0 1 0,0-1 1,1 1-1,0-1 0,0 0 0,0 0 1,0 0-1,0 0 0,1-1 1,0 1-1,1-1-19,0 1 21,1 0 1,-1-1-1,1 0 0,0 0 1,0-1-1,1 0 0,-1 0 1,0 0-1,1-1 0,-1 0 1,1 0-1,-1-1 0,5 1-21,-6-1 50,0 0 0,-1-1-1,1 1 1,0-1 0,-1 0-1,1 0 1,-1 0 0,1 0-1,-1-1 1,0 0 0,1 0-1,-1 0 1,0-1 0,0 1-1,-1-1 1,1 0 0,0 0-1,-1 0 1,1-1-50,-2 2 17,-1-1 1,1 1-1,0-1 0,-1 0 1,0 1-1,0-1 0,0 0 1,0 0-1,0 0 0,0 0 0,-1 0 1,1 0-1,-1 0 0,0 0 1,0 0-1,0-1-17,0-1 31,-1-1 1,0 1-1,0 0 1,-1 0-1,0 0 0,1-1 1,-2 1-1,1 1 0,-1-3-31,-1 0-127,0 1 0,-1-1 0,0 1 0,0 0 0,0 0 0,0 1 0,-1 0-1,0 0 1,0 0 0,-1 0 0,1 1 0,-1 0 0,-3-1 127,7 4-433,0 0 0,1 0 0,-1 0 0,0 1 0,0-1 0,0 1 0,0 0 0,0-1 0,0 2 0,0-1 0,-1 0 433,-10 4-2346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23.3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7 6144,'-2'-7'1984,"5"9"-659,11 17-4,-2-1-714,5 0-533,-2 1-1,0 0 1,-1 1-1,-1 1 1,5 10-74,-11-4 196,-4-12 513,-1-13 300,0-6 650,1-12-1584,1 1 1,0 0-1,1 0 0,1 0 0,1 1 1,0-1-1,0 2 0,2-1 1,5-6-76,-13 18 4,1 0 1,-1 1 0,1-1 0,-1 0-1,1 1 1,0-1 0,0 1 0,0-1-1,0 1 1,0 0 0,0 0 0,0 0-1,0 0 1,1 0 0,-1 0 0,0 1-1,1-1 1,-1 1 0,0 0 0,1-1-1,-1 1 1,0 0 0,1 0 0,-1 1-1,0-1 1,1 0 0,-1 1 0,0 0 0,1-1-1,-1 1 1,0 0 0,0 0 0,0 0-1,1 1-4,3 2 13,-1-1 0,1 2 0,-1-1 0,0 1 0,-1-1 0,1 1 0,-1 0 0,0 1 0,0-1 0,-1 1-1,2 3-12,2 6-542,-1 0-1,-1 1 1,0-1-1,1 13 543,2 0-1269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23.6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 87 8128,'-8'-39'2618,"8"37"-2509,0 0 0,0 0 0,-1 0 0,1 0 0,-1 0 0,1 0 0,-1 1 0,0-1 0,0 0 0,0 0 0,0 0 0,0 1 0,-1-2-109,-2-2 237,4 4-177,-1 0 1,1 0-1,-1 0 1,1 0 0,-1 0-1,1 0 1,-1 1 0,0-1-1,0 0 1,1 0-1,-1 1 1,0-1 0,0 0-1,0 1 1,0-1 0,0 1-1,0-1 1,0 1-1,0 0 1,0-1 0,0 1-1,-1 0-60,2 0 18,-1 0 0,0 0 0,0 1 0,0-1-1,0 0 1,0 1 0,1-1 0,-1 1 0,0-1-1,0 1 1,1-1 0,-1 1 0,0 0 0,1-1-1,-1 1 1,1 0 0,-1-1 0,0 1 0,1 0-1,-1 0-17,-2 5 0,0 0-1,1 0 0,-1 1 0,1-1 1,1 0-1,-1 2 1,-2 14 50,1 0-1,0 0 1,2 0 0,1 0 0,1 0 0,1 4-50,2 19-70,15 220 177,-19-240-1661,0 1 0,-2 0 1,-1 3 1553,-2 16-2656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24.0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1 710 7712,'21'-33'2506,"-20"32"-2408,0-1 1,0 1-1,0-1 0,0 1 0,1 0 0,-1 0 0,1-1 0,-1 1 1,1 0-1,1-1-98,10-8 156,8-6 318,2 1 0,15-8-474,41-20 515,163-91 554,-222 123-933,-1-1 0,0-1 1,-1 0-1,0-2 0,-1 0 1,-1-1-1,10-13-136,-11 9 332,-1 0-1,0-1 0,-2 0 1,-1-1-1,0-1-331,-5 8 283,0 0 0,-1-1 0,0 1 0,-2-1-1,0 0 1,0 0 0,-2 0 0,0-4-283,-1 18 39,0 0 1,0-1-1,0 1 1,-1 0-1,1 0 1,-1 0-1,0-1 0,0-1-39,1 4 2,0 0 0,0 0 1,0 0-1,0 0 0,-1-1 0,1 1 0,0 0 0,0 0 0,0 0 0,0 0 0,0 0 0,0-1 0,0 1 0,-1 0 0,1 0 0,0 0 0,0 0 0,0 0 0,0 0 0,-1 0 0,1 0 0,0-1 1,0 1-1,0 0 0,-1 0 0,1 0 0,0 0 0,0 0 0,0 0 0,0 0 0,-1 0 0,1 0-2,-6 9-34,1 4 27,1 0 0,1 1 0,0-1-1,1 1 1,0-1 0,0 8 7,2 21 27,1 18-27,6 15-897,13 56 897,-10-75-2228,-1-4 532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24.3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24 11040,'0'-15'4096,"0"15"-3168,4 0-289,-4 0 161,5 8-576,-1-1 192,5 9-256,0 4-224,0-1 32,0 12 64,0 2 0,-5 5-2847,1-2 1567</inkml:trace>
  <inkml:trace contextRef="#ctx0" brushRef="#br0" timeOffset="1">125 5 64,'16'-5'32,"-16"5"-32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24.7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72 329 7648,'-3'-8'1256,"0"4"-29,1 0 0,1 0 0,-1-1 1,0 1-1,0-4-1227,2 8 34,1 0 0,-1-1 0,0 1 1,0 0-1,0-1 0,0 1 1,-1 0-1,1-1 0,0 1 1,0 0-1,0-1 0,0 1 0,0 0 1,0 0-1,0-1 0,0 1 1,-1 0-1,1-1 0,0 1 1,0 0-1,0 0 0,-1-1 0,1 1 1,0 0-1,0 0 0,-1 0 1,1-1-1,0 1 0,-1 0 1,1 0-1,0 0 0,0 0 0,-1 0 1,1 0-1,0-1 0,-1 1 1,1 0-1,0 0 0,-1 0 0,1 0 1,0 0-1,-1 0 0,1 0 1,0 0-1,-1 1 0,1-1 1,0 0-1,0 0 0,-1 0-34,0 0-14,-1 1-1,1 0 0,-1-1 1,1 1-1,0 0 1,-1 0-1,1 0 0,0 0 1,-1 0-1,1 0 0,0 0 15,-3 3-6,0 0-1,1 1 0,-1-1 0,1 1 0,0 0 0,-1 2 7,3-4-5,0 0 0,0 0 0,0 0 0,1 0 0,-1-1 0,1 1 0,0 0 0,-1 0 0,1 0 0,1 0 0,-1 0 0,0 0 0,1 0 0,0 0 4,-1 0 12,1 0 0,-1 0 0,1 0-1,0 0 1,0-1 0,0 1-1,1 0 1,-1-1 0,1 1 0,-1-1-1,1 1 1,0-1 0,0 0-1,0 0 1,0 0 0,0 0-1,0 0 1,1 0 0,-1-1 0,1 1-1,-1-1 1,1 1 0,0-1-1,-1 0 1,1 0 0,0 0 0,1-1-11,2 1 16,-1-1 0,1 1 0,0-1 1,-1-1-1,1 1 0,-1-1 1,1 0-1,-1-1 0,1 1 1,-1-1-1,0 0 0,0 0 1,0-1-1,1 0-16,1 0 58,0-1 0,0-1 1,0 0-1,-1 0 0,0 0 1,1 0-1,-2-1 0,1 0 1,-1 0-1,0-1 0,0 0 1,-1 1-1,1-2 0,-2 1 0,4-7-58,-3-1 28,0 0-1,-1 0 0,0-1 0,-2 1 1,1-1-1,-2 0 0,0 1 0,-1-1-27,-3-28-90,-2 1 0,-4-12 90,2 29-219,4 20 108,1 7 73,-2 10 32,2 4 56,1-1 0,1 1 0,0 0-1,2 9-49,-1-5 31,2 11-267,1-1 1,1 1 0,2-1-1,0 0 1,3 0 0,0 0 0,2-1-1,9 17 236,2 1-5354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25.0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25 107 9056,'-25'-40'3360,"25"32"-2624,9-8-192,0 9 1184,12-1-1056,19-4-289,9 3-223,7 6-3327,11 3 1727,4-4-5344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13.24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54 10464,'12'-29'3370,"-12"28"-3317,0 1 0,0-1 1,0 1-1,0 0 0,0-1 0,0 1 0,1-1 0,-1 1 0,0 0 0,0-1 1,1 1-1,-1 0 0,0-1 0,0 1 0,1 0 0,-1-1 0,0 1 0,1 0 0,-1-1 1,1 1-1,-1 0 0,0 0 0,1 0 0,-1 0 0,1-1-53,2 0 3,1-1 251,1-1 0,-1 1 0,1 1 0,0-1 0,-1 1 0,1 0 0,0 0 0,0 0 0,0 1 0,0-1 0,0 1 0,3 1-254,9 1 194,0 1 1,1 1-1,-1 0 0,-1 1 1,1 1-1,-1 1 1,0 0-1,-1 2 1,1-1-1,-1 2 0,0 0-194,1 3 132,-1 1 0,0 1 0,-1 0 0,-1 1 0,-1 0-1,0 1 1,-1 0 0,0 1 0,-2 0 0,0 0 0,6 20-132,-10-23-9,0 1 0,-1 0 0,-1 0 0,0 0 0,-1 0 0,-1 0 1,-1 0-1,0 1 0,-1-1 0,-1 0 0,0 0 0,-1 0 0,-1 0 1,0 0-1,-4 6 9,0-3-787,-1-2 0,-6 8 787,-19 31-1152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30.7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357 67 5152,'3'-18'4575,"-2"14"-4355,0 1 1,0 0-1,0 0 0,-1-1 0,1 1 0,-1 0 1,0-1-1,0-1-220,-1 4 18,1 0 0,0 1 0,-1-1 0,1 0 1,0 0-1,-1 0 0,1 0 0,-1 1 0,1-1 0,-1 0 1,0 1-1,1-1 0,-1 0 0,0 1 0,1-1 0,-1 1 0,0-1 1,0 1-1,0-1 0,1 1 0,-1-1 0,0 1 0,0 0 1,0 0-1,0-1 0,0 1 0,0 0 0,0 0 0,0 0 1,0 0-1,1 0 0,-1 0 0,0 0 0,-1 0-18,-5 1 23,-1 0-1,1 0 0,0 0 0,0 1 0,0 0 1,0 0-1,-6 3-22,-10 3 20,-6 2-18,1 0 0,1 2-1,-1 1 1,-11 9-2,29-16 0,0 1 0,1 0 0,0 1 0,1 0-1,0 0 1,-2 3 0,6-6 0,-1 1 0,1 0 0,1 0 0,-1 0 0,1 1 0,0-1 0,1 1 0,-1 0 0,1-1 0,0 6 0,1-9 9,0 1 0,1 0 0,0 0 1,0 0-1,0 0 0,0 0 0,1 0 1,-1 0-1,1 0 0,0 0 1,0 0-1,0 0 0,1-1 0,0 1 1,1 2-10,0-1 20,0-1 1,0 0-1,1 0 0,-1 0 1,1 0-1,0 0 1,0-1-1,1 0 1,-1 0-1,0 0 1,1 0-21,5 2-45,1 0 1,0-1-1,-1 0 1,1-1 0,0 0-1,1-1 1,-1 0-1,0-1 1,1 0 0,9 0 44,27-7-2438,1-3 636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31.1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31 6304,'-21'-22'2032,"21"21"-1990,0 1-1,0 0 1,-1-1 0,1 1 0,0 0 0,-1-1 0,1 1-1,0 0 1,-1-1 0,1 1 0,-1 0 0,1 0-1,0-1 1,-1 1 0,1 0 0,-1 0 0,1 0 0,-1 0-1,0 0-41,-1-1 45,1 0 9,-1 1 1,1 0-1,0-1 1,0 1 0,-1 0-1,1 0 1,0 0-1,0 0 1,-1 0-1,1 0 1,0 0-1,0 0 1,-1 1-1,1-1 1,0 0-1,0 1 1,-1-1-1,1 1 1,0-1-1,0 1 1,0-1-1,0 1 1,0 0-1,0 0 1,0 0-1,0-1 1,0 1-1,0 0 1,1 0-1,-1 1-54,-2 3 41,0 0 1,0 0-1,1 0 0,0 1 0,0-1 0,1 1 0,0 0 0,0-1 1,-1 6-42,1 12 364,1 23-364,0-20 81,2 32 122,2-1 0,6 24-203,26 116 198,-6-37-23,-19-99-52,1-5-43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3:16:32.5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222 219 5568,'0'-2'404,"0"-1"0,0 0 0,-1 1 1,1-1-1,0 0 0,-1 1 0,1-1 1,-1 1-1,0-1 0,0 1 0,0 0 0,-2-3-404,1 2 271,0 1-1,-1-1 1,1 1-1,-1-1 1,0 1-1,0 0 1,0 0-1,0 0 1,-2-1-271,-1 1 64,1 0 1,-1 0-1,0 0 0,0 1 1,0 0-1,0 0 0,0 0 1,0 1-1,0-1 0,0 2 1,0-1-1,0 1 0,0 0 1,-1 0-65,1 0 7,1 0 0,-1 0 0,1 1 0,0 0 0,-1 0 1,1 0-1,0 1 0,0 0 0,0 0 0,1 0 0,-1 0 0,1 1 1,-1 0-1,1-1 0,-3 5-7,6-5 2,-1 0 0,1-1 1,-1 1-1,1 0 0,0-1 0,0 1 1,1 0-1,-1 0 0,0 0 0,1 0 1,0 0-1,0 0 0,0 0 0,0 0 1,0 0-1,1 0 0,-1 0 1,1 0-1,-1 0 0,1-1 0,0 1 1,1 0-1,-1 0 0,0-1 0,1 1 1,-1-1-1,1 1 0,0-1 0,1 2-2,1 0 15,0 1 1,0 0-1,0-1 0,1 0 0,-1 0 0,1-1 0,0 1 0,1-1 1,-1 0-1,0 0 0,1-1 0,0 1 0,0-1 0,0-1-15,0 1 14,0-2 0,0 1-1,0-1 1,0 0-1,1 0 1,-1 0 0,0-1-1,0 0 1,0 0 0,0-1-1,0 0 1,0 0-14,-2 1 15,-1-1 1,1 1-1,0-1 1,-1 0-1,1-1 1,-1 1-1,1-1 1,-1 1-1,0-1 1,0 0-1,0 0 1,-1 0-1,1-1 0,-1 1 1,0 0-1,0-1 1,2-3-16,0-3 19,-1 0 0,0 0 1,0 0-1,-1 0 0,-1-3-19,0 9-39,-1 0 0,1-1-1,-2 1 1,1 0-1,0-1 1,-1 1-1,0 0 1,0-1 0,0 1-1,0 0 1,-1 0-1,1 0 1,-3-3 39,4 7-1,0 0-1,0 0 1,0 0-1,0 0 1,0 0 0,0 0-1,0 0 1,-1 0-1,1 0 1,0-1 0,0 1-1,0 0 1,0 0-1,0 0 1,0 0 0,0 0-1,-1 0 1,1 0 0,0 0-1,0 0 1,0 0-1,0 0 1,0 0 0,0 0-1,0 0 1,-1 0-1,1 0 1,0 0 0,0 0-1,0 1 1,0-1-1,0 0 1,0 0 0,0 0-1,0 0 1,-1 0 0,1 0-1,0 0 1,0 0-1,0 0 1,0 0 0,0 0-1,0 1 1,0-1-1,0 0 1,0 0 0,0 0 1,-6 9-11,-4 12 18,8-12 17,1-1 1,0 1-1,0-1 1,0 1 0,1-1-1,1 1 1,-1-1-1,1 1 1,1-1 0,0 1-1,0-1 1,2 4-25,-3-7 14,0-1-1,1 0 1,0 0-1,0 0 1,0 0 0,1 0-1,-1 0 1,1 0-1,0-1 1,0 1-1,0-1 1,0 0 0,1 0-1,-1 0 1,1 0-1,0-1 1,-1 1 0,1-1-1,1 0 1,-1 0-1,0-1 1,0 1 0,4 0-14,-4-2 8,0 1 1,0-1 0,0 0 0,0-1-1,0 1 1,0-1 0,0 1 0,0-1-1,-1-1 1,1 1 0,0 0 0,-1-1-1,1 0 1,-1 1 0,1-1 0,-1-1-1,0 1 1,1-1-9,2-2 15,0-1 0,0 0 0,0 0-1,0-1 1,-1 1 0,0-1 0,3-6-15,-2 2 82,0 0 0,-1 0 1,0-1-1,-1 1 0,-1-1 0,0 0 0,0 0 1,-1 0-1,0 0 0,-1-1 0,-1 1 1,0-1-83,-4 17-128,3 3 128,-1 0 0,1 0 1,0 1-1,1-1 0,0 0 1,0 0-1,1 1 0,-1-1 1,2 0-1,-1 0 0,1 0 1,0 0-1,2 5 0,-2-6 28,1-1 1,-1 1-1,1-1 0,0 0 0,0 0 1,1 0-1,-1-1 0,1 1 1,0-1-1,1 0 0,-1 0 0,1 0 1,-1 0-1,1-1 0,0 0 1,0 0-1,3 1-28,-5-3 7,0 0 1,0 0-1,0 0 0,0-1 1,1 1-1,-1-1 1,0 0-1,0 1 0,1-2 1,-1 1-1,0 0 1,0-1-1,0 1 0,0-1 1,1 0-1,-1 0 1,0 0-1,0 0 0,0-1 1,-1 1-1,1-1 1,0 0-1,-1 0 0,1 0 1,-1 0-1,1 0 1,-1 0-1,0-1 0,0 1 1,0-1-1,1-1-7,6-13 5,-1-1 0,0 0-1,-1 0 1,-2 0 0,1-1-1,-2 0 1,0-8-5,6-17-28,-8 37-257,-2 18 156,-1 1 144,1 0-20,1-1 1,1 1 0,0-1 0,0 1 0,3 6 4,22 56 450,-14-41-293,-9-23-194,7 18 143,-10-26-32,0 0 0,0 0 1,0 0-1,0 0 0,1-1 0,-1 1 1,0 0-1,1-1 0,-1 1 1,1-1-1,0 0 0,0 1-74,-2-2 29,1 0 0,0 0 0,-1 1 0,1-1 0,-1 0 0,1 0 0,-1 0 0,1 0 0,0 0 0,-1 0 0,1 0 0,-1 0 0,1-1 0,-1 1 0,1 0 0,-1 0 0,1 0 0,-1-1 0,1 1 0,-1 0 0,1 0 0,-1-1-1,1 1 1,-1-1 0,1 1 0,-1 0 0,0-1 0,1 1 0,-1-1 0,1 1 0,-1-1 0,0 1 0,0-1 0,1 0-29,12-24 399,-8 14-306,2-1-69,0 1 0,1 1 0,0 0-1,1 0 1,0 0 0,0 1 0,1 0-1,0 1 1,11-7-24,-11 9-34,0 0 0,0 0 0,1 1 0,-1 0 0,1 1 0,0 0 0,1 1 0,-1 0 0,0 1 0,1 0 0,4 1 34,-5 0-33,0 1 0,1 1 0,-1 0 0,0 0 0,9 3 33,-16-3 1,-1 0-1,1 0 0,0 1 1,0-1-1,0 1 0,-1 0 0,1 0 1,-1 1-1,0-1 0,0 1 1,0-1-1,0 1 0,0 0 1,0 0-1,-1 1 0,1-1 0,0 3 0,-1-4 1,-1 1 0,-1-1-1,1 0 1,0 1 0,-1-1-1,1 1 1,-1 0 0,0-1-1,1 1 1,-1-1-1,-1 1 1,1 0 0,0-1-1,-1 1 1,1-1 0,-1 1-1,0-1 1,1 1-1,-1-1 1,-1 0 0,1 1-1,0-1 1,-1 1-1,-3 5 25,-1 1 0,0-1-1,-1 1 1,0-2 0,-1 2-25,-1 1-9,-1-1 0,0 0 0,-1 0 0,0 0 0,0-2 0,-1 1 0,0-2 0,0 1-1,0-2 1,-4 2 9,14-7 3,0 1 0,0 0 0,-1-1-1,1 1 1,0-1 0,-1 0 0,1 0-1,0 0 1,-3 0-3,5 0 5,-1 0 0,1-1 0,-1 1 0,1 0-1,-1-1 1,1 1 0,-1 0 0,1-1 0,0 1 0,-1 0 0,1-1-1,-1 1 1,1-1 0,0 1 0,-1 0 0,1-1 0,0 1-1,0-1 1,-1 1 0,1-1 0,0 0 0,0 1 0,0-1 0,0 1-1,0-1 1,0 1 0,-1-1 0,1 1 0,0-1 0,1 1-1,-1-1 1,0 0 0,0 1 0,0-1 0,0 1 0,0-1 0,0 1-1,1-1 1,-1 1 0,0-1-5,2-5 14,0 0 0,1 1 0,-1-1-1,1 1 1,0 0 0,0 0 0,1 0 0,0 0-1,-1 1 1,6-5-14,8-7 19,0 1 0,6-3-19,1-1-37,43-31-3,-46 36 61,-1 0-1,0-2 1,-1-1-1,5-6-20,-20 19-12,44-52-21,-41 47 34,-1 0-1,0-1 1,-1 1-1,1-1 1,1-6-1,-7 15-3,0 1 0,0 0 0,0 0 1,0 0-1,0 0 0,0 0 0,1 0 0,-1 0 1,0 0-1,0 0 0,0 0 0,0 0 0,0 0 1,0 0-1,0-1 0,0 1 0,0 0 0,0 0 1,0 0-1,0 0 0,0 0 0,0 0 0,0 0 1,0-1-1,0 1 0,0 0 0,0 0 0,0 0 1,0 0-1,0 0 0,0 0 0,0 0 0,0 0 1,0-1-1,0 1 0,0 0 0,0 0 0,0 0 1,0 0-1,0 0 0,0 0 0,0 0 0,0 0 1,0-1-1,0 1 0,0 0 0,-1 0 0,1 0 1,0 0-1,0 0 0,0 0 0,0 0 0,0 0 1,0 0-1,0 0 0,0 0 0,0 0 0,-1 0 1,1 0-1,0 0 0,0 0 0,0 0 0,0 0 1,0 0-1,0 0 0,0 0 0,-1 0 0,1 0 1,0 0 2,-10 7-139,-12 14-4,16-15 142,1 1 0,-1 0 0,2 0 0,-1 0-1,1 1 1,0-1 0,1 1 0,-1 0 0,2 0 0,-1 0 0,1 0-1,0 1 1,1-1 0,0 1 1,1-6 5,0-1-1,0 1 0,1-1 1,-1 0-1,1 1 1,-1-1-1,1 0 1,0 1-1,0-1 1,0 0-1,0 0 1,1 0-1,-1 0 1,0 0-1,1 0 1,0 0-1,-1-1 0,1 1 1,0 0-1,0-1 1,0 1-1,0-1 1,0 0-1,0 0 1,0 0-1,0 0 1,1 0-1,-1 0 1,2 0-5,5 2 6,1-1 1,-1-1 0,1 1 0,-1-1 0,1-1 0,7 0-7,29-3-32,-2-1 0,1-2 0,0-2 0,5-4 32,-38 8-982,-11 3 149,-4 2-1036,3 0 1366,-16 9-7027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16.8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363 80 3488,'-5'-7'501,"-1"0"1,1 1-1,-1 0 0,-1 1 0,1-1 1,-1 1-1,0 0 0,-3-2-501,4 4 262,0-1 0,0 1-1,0 0 1,-1 0 0,1 1-1,-1 0 1,1 0 0,-5 0-262,7 1 92,1 1 0,-1 0 1,1 0-1,-1 0 0,1 1 0,-1-1 1,1 1-1,-1 0 0,1 0 1,0 0-1,0 1 0,-1-1 1,1 1-1,0-1 0,0 1 0,0 0 1,0 0-1,0 1-92,-18 14 0,0 1-1,2 0 1,-9 11 0,20-20 0,1 1 1,-1 1 0,2-1 0,-1 1 0,2 0 0,-1 1-1,1 0 1,-2 9-1,-1 9 57,0-1 0,3 2 0,0-1 0,2 0 0,1 1 0,1-1 0,2 1-1,1-1 1,5 20-57,-5-40 146,0 0-1,1 0 1,1 0-1,-1-1 1,2 1-1,-1-1 1,1 0-1,1 0-145,-5-6 57,1 0-1,0 0 1,0-1-1,1 1 1,-1-1-1,1 1 1,-1-1-1,1 0 1,0 0-1,-1 0 1,1 0-1,0 0 1,1-1-1,-1 0 0,0 1 1,0-1-1,0 0 1,1 0-1,-1-1 1,1 1-1,-1-1 1,0 0-1,1 0 1,-1 0-1,3 0-56,2-2 52,0 0 0,0 0 0,1-1 0,-2 0 0,1-1-1,0 0 1,-1 0 0,1 0 0,-1-1 0,0 0 0,2-3-52,5-3 53,-1-2 0,-1 0 1,0 0-1,9-14-53,2-7 48,-1-2-1,12-27-47,29-75 167,-50 109-87,-8 16-40,19-44-34,-22 50-2,0-1 1,0 1 0,0-1 0,-1 1-1,0-1 1,0-3-5,-1 9-6,0 0-1,0 0 1,-1 0-1,1 0 1,0 0-1,-1 0 1,0 0-1,1 0 1,-1-1-1,0 2 1,0-1-1,0 0 1,0 0-1,0 0 1,0 0 0,-1 1-1,1-1 1,0 0-1,-1 1 1,0 0-1,1-1 1,-1 1-1,0 0 1,0 0-1,1 0 1,-1 0-1,0 0 1,0 0-1,0 0 1,0 1-1,0-1 1,-1 1-1,1-1 1,0 1-1,0 0 1,-2 0 6,-3-1-15,-1 1 1,1 1-1,0-1 1,-1 1-1,1 1 1,0-1-1,0 1 1,0 0-1,0 1 1,-1 0 14,3-1-3,0 1 1,0 0 0,0 0 0,1 0 0,0 1 0,-1 0 0,1 0 0,0 0 0,1 0 0,-1 0 0,1 1 0,0-1-1,0 1 1,0 0 0,0 0 0,1 0 0,0 1 0,0-1 0,1 0 0,-1 1 0,1-1 0,0 2 2,-1 15-4,0 0 1,2 0-1,0 0 0,1 1 1,2 0 3,-2-6 0,1 6-1,19 353 12,-19-319 86,4 12-97,0-4 21,-3-33-21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17.5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15 5056,'-2'-4'716,"-1"-7"1298,3 406 797,0-374-2784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18.1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0 110 5216,'0'-3'398,"0"0"0,1 0-1,-1 1 1,1-1 0,0 0 0,-1 1 0,1-1 0,0 1 0,1-1 0,-1 1 0,0-1-1,1 1 1,-1 0 0,1 0 0,0 0 0,1-2-398,5-3 421,0 0 0,0 0 0,9-4-421,-1 0 232,-12 8-239,1 0-1,0 0 1,0 1-1,0 0 1,0 0-1,1 0 1,-1 1 0,0 0-1,1 0 1,-1 0-1,1 0 1,-1 1-1,1 0 1,0 0 7,-3 0-6,1 1-1,-1-1 1,0 0 0,1 1-1,-1 0 1,0 0 0,0 0-1,0 0 1,1 1 0,-1-1-1,-1 1 1,1-1 0,0 1-1,0 0 1,-1 1 0,1-1-1,-1 0 1,1 1 0,-1-1-1,0 1 1,0-1 0,0 1-1,0 0 1,-1 1 6,1-1 5,-1 0 1,-1 0-1,1 0 1,0 0-1,-1 0 0,0 0 1,1 0-1,-1 0 1,0 1-1,-1-1 0,1 0 1,-1 0-1,1 0 1,-1 0-1,0 1-5,-3 9 65,-1 0 0,-7 13-65,2-3 29,-45 117 120,56-139-133,-1-1 0,1 0-1,0 0 1,-1 0 0,1 0 0,0 0-1,-1 0 1,1 0 0,-1-1 0,1 1-1,0 0 1,-1 0 0,1 0 0,0-1-1,-1 1 1,1 0 0,-1-1 0,1 1-1,0 0 1,-1-1 0,1 0-16,23-11 171,-16 7-165,0 1 0,0 0 1,1 0-1,-1 1 0,1 0 1,-1 0-1,1 1 0,0 0 0,0 1 1,0 0-1,0 0 0,0 1 1,0 0-1,0 1 0,0 0 1,0 0-1,0 1 0,0 0 1,0 1-1,-1 0 0,1 0 1,-1 0-1,0 1 0,0 1 1,0 0-1,-1 0 0,5 3-6,-10-6 4,1 0-1,-1 0 0,0 1 1,0-1-1,0 0 0,0 1 1,0-1-1,-1 1 0,1 0 1,-1-1-1,0 1 0,0 0 1,0 0-1,0 0 1,0 0-1,0 0 0,-1 0 1,0 0-1,1 0 0,-1 0 1,0 2-4,-1-1 6,0 1 0,1-1 1,-2 1-1,1-1 1,0 0-1,-1 1 0,0-1 1,0 0-1,0 0 1,0 0-1,-1-1 0,0 1 1,1 0-1,-4 2-6,-7 6-8,1-1-1,-2 0 0,1-1 1,-2-1-1,1 0 1,-1-1-1,0 0 0,-1-1 1,0-1-1,0 0 0,0-2 1,-1 1-1,-9-1 9,3 1-298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18.6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36 5984,'0'-20'2208,"0"20"-1728,0-7-128,0 3 1248,0 4-960,0-5 160,5 10-480,-5-5-224,9 4-32,0-4 64,4 3-64,0-3-32,5 4 0,0-8 96,3 4-64,5-3-32,1 3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18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25 5408,'-18'-5'1984,"18"5"-1536,0 0-128,0 0 1600,0 0-1120,0 0 512,9 0-768,0-4-160,4 4-256,9-3-32,3-2-32,16-2 96,-1 7-96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20.1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39 6560,'-2'-5'427,"0"1"0,-1 0 1,0-1-1,1 1 0,-1 1 1,0-1-1,-1 0 0,-1-1-427,5 5 30,-1 0 0,1 0 0,0 0 0,-1 0-1,1 0 1,0 0 0,-1 0 0,1 0 0,0 0 0,-1 0-1,1 0 1,0 0 0,-1 0 0,1 0 0,0 0 0,-1 0-1,1 0 1,0 0 0,-1 0 0,1 1 0,0-1 0,0 0-1,-1 0 1,1 0 0,0 1 0,0-1 0,-1 0-1,1 0 1,0 1 0,0-1 0,-1 0-30,-5 9 89,3 3-108,0 1 0,2-1 1,-1 1-1,2 0 0,-1-1 1,2 1 18,-1-12 0,3 153 245,1-48-115,4 0 0,5-1-1,6 11-129,8 40 1728,-25-146-1616,-1-6 81,0 0-1,-1 1 1,1-1 0,-1 0-1,0 0 1,0 1-1,0-1 1,0 0 0,-1 2-193,-1-6 772,0-5-460,-2-7-174,4 12-70,-4-18-3,0 0 1,2-1-1,1 1 0,0-18-65,2-28 50,2 0 0,5-5-50,-3 33-24,2 1 1,1 0-1,2 0 1,7-14 23,-12 37-20,1-1 1,0 2-1,1-1 1,0 1-1,1 0 0,0 0 1,1 1-1,0 0 1,0 1-1,7-5 20,-9 8-22,1 0 0,0 1 0,0 0-1,1 0 1,-1 1 0,1 0 0,0 0-1,0 1 1,0 0 0,1 1 0,-1 0 0,1 0-1,-1 1 1,8 0 22,-12 1-7,-1 0 0,0 1 0,1-1 0,-1 1 0,0 0 0,1 0 0,-1 0 0,0 1 0,0-1 0,0 1 0,0 0 0,0 0 0,-1 1 0,1-1 0,-1 1 0,1 0-1,-1 0 1,0 0 0,0 0 0,0 0 0,0 1 0,-1-1 0,0 1 0,1 0 0,-1 0 0,0 0 0,-1 0 0,2 4 7,-1-2 8,0 0 1,-1 1-1,0 0 0,0-1 0,0 1 1,-1-1-1,0 1 0,-1 0 1,1-1-1,-1 1 0,0 0 0,-1-1 1,0 0-1,0 1 0,0-1 1,0 0-1,-1 0 0,-3 5-8,-2 0 11,0-1 0,0 0 0,-1 0 0,-1-1 0,1 0 0,-2-1 0,1 0 0,-6 3-11,-2 1 46,-1-1 0,-1-1 0,1-1 0,-20 6-46,30-13-185,0 0-1,0 0 0,0-1 1,0 0-1,1 0 1,-1-1-1,0 0 0,0-1 1,0 0-1,0-1 1,0 1-1,0-2 0,1 1 1,-1-1-1,-5-3 186,-5-2-1194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29.3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41 6304,'-11'-26'2032,"8"12"824,4 18 400,3 38-849,0-12-1935,-3 9-276,-1-1 0,-2 0-1,-5 22-195,-1-20 36,6-28-821,-1 0 0,2 1 0,-1-1 0,2 1 785,3 3-1690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13.7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57 9376,'0'-8'1020,"0"6"-704,-1 1 0,1 0 0,0-1 0,0 1 0,0-1 0,0 1 0,0-1 0,0 1 0,1-1 0,-1 1 1,0-1-1,1 1 0,-1-1 0,1 1 0,0 0 0,-1-1 0,1 1 0,0 0 0,0-1 0,0 1 0,0 0 0,0 0 0,0 0 0,0 0 0,0 0 0,0 0-316,3-1 154,-1 0 1,1 1-1,-1-1 0,1 1 1,0 0-1,-1 0 1,1 0-1,0 0 1,0 1-1,2-1-154,43 2 607,-22 0-604,86-1-2040,-94 1-288,-1 5 704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29.6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36 8800,'-18'-31'3264,"18"31"-2528,9-4-224,-5 4 160,5 4-480,4 3 704,5 5-512,4 8 32,5 0-256,-2 7-96,7 1-32,-15-1 96,1 4-64,-18 0-224,0 5 64,-22-5-2016,0 0 1184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0.5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 18 7456,'-12'-13'2421,"7"8"-864,3 7-700,2 6-167,10 43 1600,-1 17-2290,0-7 323,7 60-170,16 94-55,-24-172-34,14 84 687,-19-101-429,-1 0 0,-1 0 0,-3 24-322,1-41 186,1-7-131,0 1-1,0-1 0,0 0 1,0 1-1,0-1 0,-1 0 1,1 1-1,-1-1 1,0 0-1,0 0 0,0 1 1,0-1-1,0 0 0,0 0 1,0 0-1,-1 0-54,2-2 10,0 0-1,0 0 1,-1 1-1,1-1 1,0 0-1,0 0 1,0 0-1,-1 0 1,1 0-1,0 0 1,0 0-1,-1 1 1,1-1-1,0 0 1,0 0-1,0 0 1,-1 0-1,1 0 1,0 0-1,0 0 1,-1 0-1,1 0 1,0 0-1,0-1 1,0 1-1,-1 0 1,1 0-1,0 0 1,0 0-1,0 0 1,-1 0-1,1 0 1,0 0-1,0-1 1,0 1-1,-1 0 1,1 0-1,0 0 1,0-1-10,-7-10 184,0-14-67,4 5-111,1 1 0,0-1 0,1 1 0,1-1 0,2-5-6,1-10 17,3-1 0,4-16-17,-2 17-23,2 2 0,6-15 23,-11 35-45,0 1 0,1-1 0,1 1-1,0 0 1,1 1 0,0 0-1,9-9 46,-16 18-3,0 1 1,1-1-1,-1 1 0,0-1 0,1 1 0,-1 0 0,1 0 0,-1 0 0,1 0 0,0 0 0,-1 0 0,1 0 0,0 1 0,0-1 0,0 1 0,-1-1 0,1 1 0,0 0 0,0-1 0,0 1 0,0 0 1,0 0-1,0 1 0,0-1 0,-1 0 0,1 0 0,0 1 0,0-1 0,0 1 0,0 0 0,-1 0 0,1-1 0,0 1 0,-1 0 0,1 0 0,-1 1 0,1-1 0,-1 0 0,1 0 0,-1 1 0,0-1 0,0 1 1,0-1-1,0 1 0,0-1 0,0 1 0,0 0 3,2 2 3,0 1-1,-1 0 1,0-1 0,0 1 0,0 0-1,-1 0 1,0 0 0,1 1 0,-2-1-1,1 0 1,-1 0 0,0 0 0,0 1 0,0-1-1,0 0 1,-1 0 0,0 0 0,0 1-1,-1-1 1,1 0 0,-1 0 0,-2 2-3,0 1 7,0-1-1,-1 1 1,0-1 0,0 0 0,-1-1 0,0 0-1,0 1 1,0-2 0,-1 1 0,0-1 0,0 0-1,0 0 1,-7 2-7,-16 7-388,-1-2-1,-1-1 1,0-1-1,0-2 1,-1-1-1,-8 0 389,20-6-2341,10-1 715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1.0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62 7808,'0'-1'210,"0"0"1,-1 1-1,1-1 1,0 0-1,-1 0 1,1 1-1,0-1 1,0 0-1,-1 1 0,1-1 1,0 0-1,0 0 1,0 0-1,0 1 1,0-1-1,0 0 1,1 0-1,-1 1 1,0-1-1,0 0 1,0 0-1,1 1 1,-1-1-1,0 0-210,1 0 228,0-1-1,1 1 1,-1-1-1,0 1 1,0 0-1,1-1 1,-1 1-1,1 0 1,-1 0-1,2-1-227,4-1 172,1-1 1,0 1-1,0 0 1,5-1-173,-4 1-10,-1 1 1,1 0 0,0 1-1,0 0 1,0 0 0,3 1 9,-9 0-2,-1 0 1,1 0 0,-1 0-1,1 1 1,-1-1-1,0 1 1,1-1-1,-1 1 1,1 0-1,-1 0 1,0 0-1,0 0 1,0 1-1,1-1 1,-1 1 0,0-1-1,-1 1 1,1-1-1,0 1 1,0 0-1,-1 0 1,1 0-1,-1 0 1,2 2 1,-3-2 9,1 0 0,-1 0 0,1 0 0,-1 0 0,0 0 0,0 1 0,0-1 0,0 0 0,0 0 0,-1 0 0,1 0 0,0 0 0,-1 0 0,0 0 0,1 0 0,-1 0 0,0 0 0,0 0 0,0-1 0,0 1-9,-6 9 5,1-1 1,-2 0-1,0 0-5,3-3-20,-23 28 82,-81 110 1310,108-144-1349,-3 5 78,0 1 0,0-1 0,-2 7-101,5-12 24,1 1-1,-1-1 1,1 0-1,-1 1 0,1-1 1,-1 0-1,1 1 1,0-1-1,0 1 0,0-1 1,0 0-1,0 1 0,0-1 1,0 1-1,1-1 1,-1 0-1,0 1 0,1-1 1,-1 1-1,1-1 1,-1 0-1,1 0 0,0 2-23,0-3 12,0 1-1,0 0 0,0-1 0,0 1 0,0 0 0,0-1 1,0 1-1,1-1 0,-1 1 0,0-1 0,0 0 1,0 0-1,0 1 0,1-1 0,-1 0 0,0 0 0,0 0 1,0 0-1,1 0 0,0-1-11,30-6 74,-25 6-62,52-17-1437,38-18 1425,-18 6-4260,-30 14 2020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1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9056,'5'0'3360,"-5"0"-2624,18 26-192,-14-9 1024,1-2-960,-1 13 63,1-2-447,-5 7-64,0 1-96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2.0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39 9056,'-5'-7'683,"4"4"-382,-1 1 0,0-1-1,0 1 1,0-1-1,0 1 1,0 0 0,0 0-1,-1 0 1,1 0 0,-1 0-1,1 0 1,-1 0 0,-2 0-301,4 3 37,1-1-1,0 1 1,0-1 0,-1 1 0,1 0 0,0 0 0,0-1 0,0 1 0,0 0 0,0-1 0,0 1 0,0 0 0,0-1 0,0 1 0,0 0 0,1-1 0,-1 1-1,0 0 1,0-1 0,0 1 0,1 0 0,-1-1-37,7 24 505,26 66 136,14 43 131,30 139-283,-31-107-461,-29-102 403,-3 0-1,-3 1 0,1 29-430,-10-84 145,-2-8-113,0 0-1,1 0 1,-1 0 0,0 0-1,0 0 1,0 0 0,0 1-1,0-1 1,0 0 0,0 0-1,0 0 1,0 0 0,-1 0-1,1 0 1,0 1 0,-1-1-1,1 0 1,-1 0 0,0 1-32,1-2 4,0 0 1,0 0 0,0 0 0,0 0-1,0 0 1,0 0 0,-1 1 0,1-1-1,0 0 1,0 0 0,0 0 0,0 0-1,0 0 1,-1 0 0,1 0 0,0 0-1,0 0 1,0 0 0,0 0-1,-1 1 1,1-1 0,0 0 0,0 0-1,0 0 1,-1 0 0,1 0 0,0-1-1,0 1 1,0 0 0,0 0 0,-1 0-1,1 0 1,0 0 0,0 0 0,0 0-1,0 0-4,-7-7 150,-4-13-1,11 20-149,-9-22-40,1-1 0,1 0 0,1 0 0,1-1 0,1 1 0,0-1 0,2-23 40,1 12-59,2 0 0,1 0-1,2 1 1,2-1 0,3-8 59,-2 14-119,11-26 119,-14 44-24,1 0 1,0 0-1,1 1 0,0 0 0,1 0 1,0 0 23,-6 8-8,0 0 1,1 1 0,-1-1-1,0 0 1,1 1 0,-1-1-1,1 1 1,0 0 0,-1 0-1,1-1 1,0 1 0,0 0-1,0 0 1,0 1 0,0-1-1,0 0 1,0 1 0,0-1-1,0 1 1,0 0-1,0-1 1,0 1 0,0 0-1,0 0 1,0 0 0,1 1-1,-1-1 1,0 1 0,0-1-1,0 1 1,0-1 0,0 1-1,0 0 1,-1 0 0,1 0-1,0 0 1,0 0 0,-1 1-1,1-1 1,0 0 0,-1 1-1,1-1 1,-1 1-1,0 0 1,1 1 7,3 3 11,-1-1 0,-1 1-1,1 0 1,-1 1 0,0-1-1,-1 0 1,0 1 0,0 0-1,0-1 1,0 1 0,-1 0 0,0 0-1,-1 0 1,0 0 0,0 0-1,0 0 1,-1 0 0,0 0 0,0-1-1,-1 1 1,0 0 0,-2 5-11,1-5-27,0-1 0,0 1 0,0-1 0,-1 1 0,0-1 0,-1-1 0,1 1 0,-1 0 0,0-1 0,-1 0 0,1 0 0,-1-1 0,0 1 0,0-1 0,0-1 0,-1 1 0,1-1 0,-1 0 0,0 0 0,0-1 0,-2 0 27,-1 1-741,0-1 0,-1-1 0,1 0-1,-7 0 742,-6-1-1498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2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85 6400,'-1'-1'237,"0"-1"325,-1 1-1,1-1 0,0 0 0,-1 0 0,1 0 0,0 1 1,0-1-1,0 0 0,0 0 0,1-1 0,-1 0-561,3-11 2296,-2 14-2241,0-1 1,0 0-1,0 0 0,0 0 0,0 0 1,0 0-1,0 1 0,0-1 0,0 0 0,0 0 1,1 0-1,-1 0 0,0 1 0,1-1 1,-1 0-1,1 0 0,-1 1 0,1-1 0,-1 0 1,1 1-1,-1-1 0,1 0 0,0 1 1,0-1-56,6-3 55,-1 0 1,1 1 0,1 0-1,-1 0 1,0 1 0,1 0-1,-1 0 1,1 1 0,0 0-1,0 0 1,2 0-56,-5 1 3,0 0 0,0 1 0,1-1-1,-1 1 1,0 0 0,0 0 0,0 1 0,0 0 0,0-1 0,0 2 0,-1-1-1,1 0 1,-1 1 0,1 0 0,-1 0 0,0 0 0,1 2-3,-1-1 9,0 0 0,0 0 1,-1 1-1,0-1 0,0 1 1,0 0-1,0 0 0,-1 0 0,0 0 1,0 0-1,1 4-9,-2-6 9,-1 0 0,1 0 0,-1 0 0,0-1 0,0 1 0,0 0 0,0 0-1,-1 0 1,1 0 0,-1 0 0,0 0 0,1-1 0,-1 1 0,-1 0 0,1-1 0,0 1 0,-1 0 0,1-1 0,-1 0 0,0 1 0,1-1-1,-2 0-8,-3 6 75,-2-1-1,1 0 0,-1 0 0,0-1 1,0 0-1,-1 0 0,0-1 0,0 0 0,0 0 1,0-1-1,-1-1 0,-4 2-74,10-4 33,4-1-27,-1 1 0,1-1 0,-1 0 0,0 0 0,1 0 0,-1 0 0,1 1 0,-1-1 0,1 0 0,-1 0 0,1 0 0,-1 0 0,0 0 0,1 0 0,-1-1-1,1 1 1,-1 0 0,1 0 0,-1 0 0,1 0 0,-1-1 0,1 1 0,-1 0 0,0-1-6,11-2-48,6 1 34,1 1-1,-1 1 0,0 0 1,4 1 14,-12 0-33,0 1 1,0-1-1,0 1 0,0 1 1,-1 0-1,1 0 0,-1 0 1,0 1-1,4 3 33,-5-4 10,0 1 0,0 1-1,-1-1 1,0 1 0,0 0-1,0 0 1,0 0 0,0 2-10,-4-6 6,0 1 0,0 0 0,0 0 0,0-1 0,0 1 0,0 0 0,-1 0 0,1 0 0,-1 0 0,1 0 0,-1 0-1,0 0 1,1 0 0,-1 0 0,0 0 0,-1 0 0,1 1 0,0-1 0,0 0 0,-1 0 0,0 0 0,1 0 0,-1 0 0,0-1 0,0 1 0,0 0 0,0 0 0,0 0 0,-1 0-6,-1 2 11,-1 0 1,1 0-1,-1-1 1,0 0-1,0 0 1,0 0-1,-1 0 1,-3 1-12,-36 16 82,43-20-80,-21 8-174,0-1 1,0 0-1,0-2 1,0-1-1,-1-1 0,-8 0 172,-1 0-656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3.1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84 8736,'0'-1'130,"0"1"1,0-1 0,0 1-1,0-1 1,0 1 0,0-1-1,0 1 1,0 0 0,0-1-1,1 1 1,-1-1 0,0 1-1,0 0 1,0-1 0,1 1-1,-1-1 1,0 1 0,1 0 0,-1-1-1,0 1 1,1 0 0,-1 0-1,0-1 1,1 1 0,-1 0-1,0 0 1,1-1 0,-1 1-1,1 0-130,0 0 71,-1 0-1,1 0 0,0 0 1,-1 0-1,1 0 0,0 0 0,-1 0 1,1 0-1,0 0 0,-1 1 1,1-1-1,0 0 0,-1 1 1,1-1-1,-1 0 0,1 1 1,0-1-1,-1 0 0,1 1 1,-1-1-1,1 1 0,-1-1 1,0 1-1,1 0-70,11 15 551,0 1 1,-1 1-1,-1 0 1,4 12-552,12 21 348,-4-12-145,3 7 334,2-2 0,2 0 0,28 31-537,-53-70 171,0-1 0,1 0 0,-1 0 0,4 3-171,-7-7 34,0 1 0,0-1 0,0 1 0,-1 0 1,1-1-1,0 0 0,0 1 0,0-1 0,0 1 0,0-1 0,0 0 1,0 0-1,0 0 0,0 1 0,0-1 0,0 0 0,0 0 1,0 0-1,0 0 0,0-1 0,0 1 0,0 0 0,-1 0 1,1-1-1,0 1 0,0 0 0,0-1 0,0 1 0,0-1-34,1 0 28,-1-1-1,0 0 1,1 1 0,-1-1-1,0 0 1,0 1-1,0-1 1,-1 0-1,1 0 1,0 0-1,-1 0 1,1 0-1,-1 0 1,0 0-1,1 0-27,0-31 76,-1 28-58,0-30-15,4-135-677,-2 134-1019,3 1 0,0 1 1,10-29 1692,-6 26-4688,0 11 1403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3.8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20 9152,'-11'-20'2928,"13"43"-1147,17 51-169,23 59-1612,-6-23 447,-29-88-342,149 513 1229,-137-463-376,-3 1-1,3 52-957,-17-117 146,-2-7-103,0 0 1,0 0-1,0 0 1,1 0-1,-1 0 1,0 0-1,0 0 1,0 0-1,-1 0 1,1-1-1,0 1 1,0 0-1,0 0 1,-1 0-1,1 0 1,0 0-1,-1 0-43,1-1 27,-1-1 0,0 1 0,1 0 0,-1-1-1,1 1 1,-1 0 0,1-1 0,-1 1 0,1-1-1,0 1 1,-1-1 0,1 1 0,0-1 0,-1 1-1,1-1 1,0 0 0,-1 1 0,1-1 0,0 1-1,0-1 1,0 0 0,0 0-27,-10-20 22,10 19 1,-5-11-14,1-1 0,0 0-1,1 0 1,0 0 0,2-1 0,-1 1 0,2 0 0,0-5-9,3-27-314,7-39 314,-6 51-56,1-6-174,10-35 230,-10 58-45,0 1-1,1-1 0,1 1 0,0 1 1,5-8 45,-5 12-13,0 0 1,0 0 0,1 1-1,0 1 1,1-1-1,6-5 13,-12 13-15,0 0-1,0-1 0,0 1 0,0 0 0,0 0 1,0 0-1,1 1 0,-1-1 0,0 1 0,1 0 1,-1 0-1,1 0 0,0 0 0,-1 1 0,1-1 1,0 1-1,-1 0 0,1 0 0,0 0 1,-1 1-1,1 0 0,0-1 0,-1 1 0,3 1 16,-5-1 2,0-1 0,1 1-1,-1 0 1,0 0-1,0-1 1,0 1 0,0 0-1,0 0 1,0 1 0,0-1-1,0 0 1,0 0-1,-1 0 1,1 0 0,0 1-1,-1-1 1,1 0-1,-1 1 1,1-1 0,-1 0-1,0 1 1,1-1 0,-1 1-1,0-1 1,0 1-1,0-1 1,0 0 0,0 1-1,-1-1 1,1 1-1,0-1 1,-1 1-2,0 5 10,-1 1 0,0-1 0,-1 0 0,0 0 0,-1 2-10,-2 2-90,0 0 0,-1 0 0,0-1 0,-1 0 0,0 0 0,-1-1 0,1 0 1,-2-1-1,1 0 0,-1 0 0,-1-1 0,1 0 0,-1-1 0,-6 2 90,-10 5-699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4.1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71 5 8896,'0'-1'71,"0"1"-1,0 0 1,0 0 0,0 0 0,0 0 0,0 0 0,0 0 0,0-1 0,0 1 0,0 0-1,0 0 1,0 0 0,0 0 0,0 0 0,0-1 0,0 1 0,0 0 0,0 0 0,-1 0-1,1 0 1,0 0 0,0 0 0,0 0 0,0-1 0,0 1 0,0 0 0,0 0-1,0 0 1,0 0 0,-1 0 0,1 0 0,0 0 0,0 0 0,0 0 0,0 0 0,0 0-1,0-1 1,-1 1 0,1 0 0,0 0 0,0 0 0,0 0 0,0 0 0,0 0-1,-1 0 1,1 0 0,0 0 0,0 0 0,0 0 0,0 1 0,0-1 0,0 0 0,-1 0-1,1 0 1,0 0 0,0 0 0,0 0 0,0 0 0,0 0-71,-5 13 1774,-1 28-1432,4-29 16,-4 20 128,-2-1 1,-2 3-487,-1 3 966,0 10-966,8-35 265,1 1 0,1-1 0,1 0 0,-1 0-1,3 13-264,-2-23 28,0 0-1,1 1 1,-1-1-1,1 0 0,-1 1 1,1-1-1,0 0 0,0 0 1,0 0-1,0 0 1,1 0-1,-1 0 0,0 0 1,1 0-1,0 0 0,-1-1 1,1 1-1,0 0-27,1 0 27,0 0-1,0-1 1,0 1-1,1-1 1,-1 1-1,0-1 1,1 0-1,-1-1 1,1 1-1,-1 0 1,2-1-27,9 1-14,1-2 1,-1 0-1,0 0 1,0-1-1,6-2 14,-19 4-2,39-10-777,-1 2 203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4.5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5 9056,'-4'-4'3360,"4"4"-2624,-5 16-192,1-8 1664,4 4-1313,-5 7 417,5 5-768,0 7-256,5 0-192,-1 4-160,1 1 32,-5 3-2304,4 1 1281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14.14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63 11232,'-8'-8'4128,"8"8"-3200,8-9-257,-3 6 65,8 3-544,9-9 64,10 6-160,3-8 0,4 6-32,-4-7-960,1 9 480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4.8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5 10304,'-4'-5'3808,"4"5"-2944,0 21-256,0-9 799,4 3-895,1 9 224,4 2-448,-5 7-192,1-2-32,-10 3 64,5 2-64,-22 4-1440,4-6 768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5.5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45 8224,'0'-45'4304,"17"105"-971,33 245-1563,-22-113-1252,-6-26 255,-7 2-773,-11-3 880,-4-164-826,0 1 0,0 0 0,0 0 0,0 0 0,-1 0 0,1-1 0,0 1 0,-1 0 0,0 0 1,1-1-1,-2 2-54,2-2 12,0-1 0,0 0 1,0 0-1,0 0 1,0 0-1,-1 0 0,1 0 1,0 0-1,0 1 1,0-1-1,0 0 0,0 0 1,0 0-1,-1 0 1,1 0-1,0 0 1,0 0-1,0 0 0,0 0 1,-1 0-1,1 0 1,0 0-1,0 0 0,0 0 1,0 0-1,0 0 1,-1 0-1,1 0 0,0 0 1,0 0-1,0 0 1,0 0-1,0 0 0,-1 0 1,1 0-1,0 0 1,0 0-1,0-1 0,0 1-11,-7-11 173,-1-17-123,1 1 0,1-2 0,2 1 1,0-10-52,2 22-34,-1-23-93,2 0 0,1-1-1,2 1 1,2 0 0,1 1 0,3-1-1,4-11 128,-5 20-98,2 1 0,9-20 98,-11 33-34,0 1 0,1 0-1,1 1 1,0 0-1,9-10 35,-15 20-4,0 1-1,0 0 0,0 0 0,0 0 0,0 0 1,1 0-1,-1 1 0,1-1 0,0 1 0,0 0 1,-1 0-1,1 1 0,1-1 0,-1 1 0,0 0 1,0 0-1,0 0 0,1 1 0,-1-1 0,0 1 1,1 0-1,-1 0 0,0 1 0,1-1 0,-1 1 1,0 0-1,1 0 0,-1 0 0,0 1 0,1 0 5,0 1-7,1 0-1,-1 0 1,0 1 0,-1-1-1,1 1 1,0 0-1,-1 1 1,0-1-1,0 1 1,-1-1-1,1 1 1,-1 0-1,0 1 1,0-1-1,1 4 8,-2-5 5,-1 0-1,1 0 1,-1 0-1,0 1 1,0-1 0,0 1-1,-1-1 1,1 1-1,-1-1 1,0 0-1,0 1 1,-1-1-1,1 1 1,-1-1-1,0 1 1,0-1-1,-1 0 1,1 0 0,-1 1-1,-2 2-4,-2 1 6,1 0 0,-2 0 1,1-1-1,-1 0 0,0-1 0,0 0 0,-1 0 0,0 0 0,-7 3-6,-16 8-341,-1-1 0,-4 0 341,24-11-232,-20 8-1080,8-1 384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5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9 8384,'-9'-7'2704,"8"7"-2686,1 0 1,0 0 0,0 0 0,0 0-1,0 0 1,0 0 0,0 0-1,0-1 1,0 1 0,0 0 0,0 0-1,0 0 1,0 0 0,0 0-1,0 0 1,0 0 0,0 0 0,-1 0-1,1 0 1,0 0 0,0 0-1,0 0 1,0 0 0,0 0-1,0 0 1,0 0 0,0 0 0,0 0-1,0 0 1,-1 0 0,1 0-1,0 0 1,0 0 0,0 0 0,0 0-1,0 0 1,0 0 0,0 0-1,0 0 1,0 0 0,0 0 0,0 0-1,0 0 1,0 1 0,-1-1-1,1 0 1,0 0 0,0 0 0,0 0-1,0 0 1,0 0 0,0 0-1,0 0 1,0 0 0,0 0 0,0 0-1,0 1-18,-1-1 56,-2 4 233,0 0 0,0 0 0,0 1 0,1-1 1,-1 0-1,1 1 0,0 0 0,1-1 0,-1 1 0,1 0 0,-1 0 1,1 3-290,1-2 79,-1-1 1,1 1-1,0 0 1,1 0 0,-1-1-1,1 1 1,0 0 0,1-1-1,1 5-79,-3-8 33,1-1 0,-1 1 0,1-1-1,0 1 1,0-1 0,-1 1 0,1-1-1,0 1 1,0-1 0,1 0-1,-1 0 1,0 1 0,0-1 0,1 0-1,-1 0 1,0 0 0,1 0 0,-1-1-1,1 1 1,-1 0 0,1-1 0,0 1-1,-1-1 1,1 1 0,-1-1 0,1 0-1,0 1 1,-1-1 0,1 0 0,0 0-1,0 0 1,-1-1 0,2 1-33,42-11 439,-33 7-382,-1 1 1,1 1 0,0 0 0,0 0-1,10 1-57,-18 1 19,0 0-1,-1 1 1,1-1 0,0 1-1,0 0 1,-1 0-1,1 0 1,-1 1-1,1-1 1,-1 1-1,1 0 1,-1 0 0,0 0-1,0 0 1,0 1-1,0-1 1,-1 1-1,1 0 1,0 0-1,1 2-18,-2-2 0,0 0-1,-1 0 0,1 0 1,0 0-1,-1 0 0,0 1 0,1-1 1,-1 0-1,-1 1 0,1-1 0,0 0 1,-1 1-1,0-1 0,0 1 0,0-1 1,0 1-1,0-1 0,-1 1 1,0-1-1,1 1 0,-1-1 0,0 0 1,-1 1-1,1-1 0,-1 0 0,0 1 1,-3 5-145,-1-1-1,1 0 1,-1-1-1,-1 1 0,0-1 1,0 0-1,0-1 0,-6 5 146,-15 11-688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6.3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84 9632,'-14'-32'3584,"14"32"-2784,5-11-256,-1 3 0,10 4-416,8-4 320,5 4-256,7-8-608,6 8 224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6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43 9984,'0'0'169,"0"-1"1,0 1-1,1-1 1,-1 1-1,0-1 1,0 1 0,0 0-1,1-1 1,-1 1-1,0-1 1,0 1-1,1 0 1,-1-1-1,0 1 1,1 0 0,-1-1-1,0 1 1,1 0-1,-1-1 1,0 1-1,1 0 1,-1 0 0,1 0-1,-1-1 1,1 1-170,-1 0 103,1 0 1,-1 1 0,1-1 0,-1 0 0,1 0-1,-1 1 1,1-1 0,-1 0 0,0 0 0,1 1-1,-1-1 1,1 0 0,-1 1 0,0-1-1,1 1 1,-1-1 0,0 1 0,0-1 0,1 1-104,12 30 872,-10-23-478,18 37 227,2-1 0,2-1 0,16 20-621,-11-17 265,-9-13 59,26 30-324,-37-51 68,1-1 0,0 0-1,0-1 1,1 0 0,1 0-1,4 2-67,-16-11 25,0-1 0,0 1 0,1 0 0,-1-1 0,0 1 0,0-1 0,0 1 0,1-1 0,-1 0 0,0 0 0,0 1 1,1-1-1,0 0-25,-1 0 16,-1 0 1,1 0 0,-1-1 0,1 1 0,-1 0 0,1 0 0,-1 0 0,1-1 0,-1 1-1,0 0 1,1-1 0,-1 1 0,1 0 0,-1-1 0,0 1 0,1 0 0,-1-1 0,0 1 0,1-1-1,-1 1 1,0 0 0,0-1-17,1-3 32,0 1 0,0 0 0,0 0 0,-1-1 0,0 1 0,1 0 0,-1-1 0,-1 0-32,1 3-25,-3-104 18,1-34-194,3 68-281,1-6-1359,1 27-2193,1 32 2056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7.1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74 8224,'-7'-16'2645,"7"16"-2516,0-1 1,0 0-1,1 0 0,-1 1 1,0-1-1,0 0 0,1 0 1,-1 1-1,1-1 0,-1 0 1,1 1-1,-1-1 0,1 1 1,-1-1-1,1 1 0,-1-1 1,1 1-1,0-1 0,-1 1 1,1-1-1,0 1 0,0 0 1,-1-1-1,1 1-129,14-4 863,0 1 0,9-1-863,0 0-14,16-4 50,-7 1 252,-1 1 1,1 2-1,18 0-288,-49 4 80,0 0 1,0 0-1,0 0 0,0 0 0,0 1 0,-1-1 0,1 0 1,0 1-1,0-1 0,0 1 0,-1 0 0,1-1 1,0 1-1,-1 0 0,1 0 0,-1 0 0,1 0 0,-1 1-80,1 0 59,-1 0 0,1 0 0,-1 0 0,0 0 0,0 0-1,0 1 1,-1-1 0,1 0 0,0 1 0,-1-1-1,0 0 1,1 1 0,-1 1-59,3 42 532,-3 0 0,-1 1-532,0 19 163,1-31-257,-1 117 138,-3-52-2965,1-71-759,6-6 1094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7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0 9632,'-2'4'1155,"-1"14"2031,2-5-3073,-2 20 1004,2 0 0,1 5-1117,8 44 1580,12 59-1580,26 81 506,13 79-70,-53-260-262,-3 1 1,-1-1-1,-3 36-174,1-75 13,-1 6 122,0 0-1,0-1 1,0 1 0,-1 2-135,1-9 41,1 0 1,-1 0-1,1 1 1,-1-1-1,1 0 1,-1 0-1,0 0 0,1 0 1,-1 0-1,0 0 1,0 0-1,-1 1-41,2-2 24,-1 0 0,1 1 0,-1-1-1,1 0 1,-1 0 0,1 1 0,-1-1 0,0 0 0,1 0 0,-1 0-1,1 0 1,-1 0 0,0 0 0,1 0 0,-1 0 0,1 0-1,-1 0 1,0 0 0,1 0 0,-1-1 0,1 1 0,-1 0-1,1 0 1,-1 0 0,1-1 0,-1 1-24,-2-2 37,1 0 0,0 0 0,0 0 0,0 0 0,0 0 0,0 0 0,0 0 0,1-1 1,-1 1-1,1-1 0,-1 1 0,1-1 0,0 0 0,0 1 0,0-1 0,0-2-37,-3-6 58,-2-4-57,1-1 1,0 1 0,1-1 0,1 0 0,0 0-1,1 0 1,1-1 0,1 1 0,0-1-2,5-46-400,2-1 0,8-21 400,-9 58-84,1 0 1,1 1 0,1 0-1,1 1 1,2 0 0,0 0-1,2 1 1,7-9 83,-18 29-25,0 0-1,0 0 0,0 0 1,1 1-1,0-1 1,-1 1-1,1 0 1,0 0-1,1 0 1,3-2 25,-6 5-2,-1-1-1,1 1 1,-1 0 0,1-1 0,0 1 0,-1 0 0,1 0 0,-1 0 0,1 0 0,-1 0-1,1 0 1,0 0 0,-1 1 0,1-1 0,-1 1 0,1-1 0,-1 1 0,1-1-1,-1 1 1,1 0 0,-1 0 0,0-1 0,0 1 0,1 0 0,-1 0 0,0 1-1,0-1 1,0 0 0,0 0 0,0 0 0,0 1 0,0-1 0,0 2 2,2 2-8,0 0 0,-1 0 0,0 0 0,0 1 1,0-1-1,-1 1 0,0-1 0,0 1 0,0-1 0,-1 1 0,1 0 1,-1-1-1,-1 2 8,0 4 44,0 0 1,-1 0-1,0 0 1,0 0 0,-2-1-1,0 4-44,-1-5 10,0 1 0,0-1 0,-1 0-1,0 0 1,0 0 0,-1-1 0,-1 0 0,1 0 0,-1-1-1,0 0 1,-1 0 0,-1 0-10,-14 9-699,-1-1 0,-1-1 0,-25 10 699,18-12-2495,9-4 751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8.0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 1 9216,'-1'0'136,"1"0"0,0 0 0,-1 0 0,1 0 0,-1 0 1,1 0-1,0 0 0,-1 0 0,1 0 0,-1 0 0,1 0 0,-1 0 0,1 0 1,0 0-1,-1 0 0,1 0 0,-1 0 0,1 0 0,0 1 0,-1-1 0,1 0 1,0 0-1,-1 1 0,1-1 0,0 0 0,-1 0 0,1 1 0,0-1 1,-1 0-1,1 1 0,0-1-136,-10 17 1755,-2 22-157,6-13-1346,0-3 138,0 1 0,-1-1 0,-1 0 0,-1-1 0,-7 12-390,14-32 63,1 1 0,0-1 0,0 1 0,0-1 0,0 1 0,0 0-1,0-1 1,1 1 0,-1 0 0,1-1 0,0 1 0,0 1-63,0-3 35,0 0 0,0 1 1,1-1-1,-1 0 0,1 0 1,-1 0-1,0 0 0,1 0 1,0 0-1,-1 0 1,1 0-1,0 0 0,-1 0 1,1 0-1,0 0 0,0 0 1,0-1-1,0 1 0,0 0 1,0-1-1,0 1 0,0 0 1,0-1-1,0 1 0,0-1 1,0 0-1,0 1 0,1-1-35,6 1 50,0 0 0,0-1 0,0 1-1,0-2 1,0 1 0,0-1-1,0 0 1,-1-1 0,4-1-50,21-3 32,67-10-893,-56 8-1892,0 1-3744,-29 6 3393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8.4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12 8960,'-9'-12'3328,"9"12"-2592,0 8-192,0-4 1952,0 1-1473,0 2 449,5 5-896,-1 12 160,1 2-448,-1 17-160,5 5-64,-4 11-3520,-1 4 1889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6.6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1 8480,'-18'0'2730,"18"0"-2697,0 0-1,0 0 1,-1 0-1,1 0 1,0 0-1,0 0 1,0 0-1,-1 0 1,1 0-1,0 0 1,0 0-1,0 0 1,-1 0-1,1 0 1,0 0-1,0 0 1,0 0-1,-1 0 1,1 1-1,0-1 0,0 0 1,0 0-1,0 0 1,-1 0-1,1 0 1,0 1-1,0-1 1,0 0-1,0 0 1,0 0-1,0 0 1,0 1-1,0-1-32,-1 0 8,-1 4 119,-1-1 1,1 1 0,0 0 0,0 0 0,0 0-1,0 0 1,1 0 0,0 0 0,-1 0 0,2 1 0,-1-1-128,-4 74 881,3-1 1,6 31-882,0 28 557,-5-63-571,-3 1 1,-9 40 13,8-73-309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14.9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65 89 7456,'-11'-10'2421,"10"10"-2298,0 0 1,1-1-1,-1 1 0,0 0 0,0 0 1,0 0-1,0 0 0,0 0 1,0 0-1,0 0 0,0 0 0,0 1 1,0-1-1,1 0 0,-1 0 0,0 1 1,0-1-1,0 1 0,0-1 1,1 1-1,-1-1 0,0 1 0,1-1 1,-1 1-1,0 0 0,0 0-123,-4 10 462,0 1 0,1-1-1,0 1 1,0 0-1,2 0 1,-1 1 0,2-1-1,0 1 1,0-1-1,1 1 1,1 9-462,1-4 86,0 0 0,1 0 0,1 0 0,1-1 0,0 0 0,2 1 0,7 14-86,-11-26 1,1 0 1,0 0-1,0 0 0,0 0 0,1-1 1,0 1-1,0-1 0,0 0 0,1-1 1,-1 1-1,3 0-1,-6-4 6,1 1 1,0-1 0,-1 1-1,1-1 1,0 0 0,0 0-1,0 0 1,0 0 0,0-1-1,0 1 1,0-1 0,1 1-1,-1-1 1,0 0 0,0-1-1,0 1 1,0 0 0,0-1-1,0 0 1,0 0-1,0 0 1,0 0 0,0 0-1,0 0 1,-1-1 0,4-1-7,1-3 17,0 0 1,0 0 0,-1-1-1,1 0 1,-2 0-1,1-1 1,-1 1 0,0-1-1,0 0 1,-1-1-1,2-4-17,4-13 50,0-1-1,-2-1 0,0-6-49,5-27 13,-4-1 1,0-23-14,-8 76 27,0 7 17,-1-1-1,1 1 0,-1-1 1,0 1-1,0-1 0,0 1 1,0-1-1,0 1 1,0-1-1,-1 1 0,1-1 1,-1 1-1,0-1 0,0 0-43,-2 21 208,-2 12 193,2-11-271,1 0 0,0 0 0,2 0 0,0 0 0,1 2-130,2 4 91,1 0-1,2-1 1,0 1 0,3 3-91,-3-12-447,0-1 0,1 0-1,1-1 1,0 1 0,1-1 0,10 11 447,7 3-1451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7.0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24 161 8224,'-15'-33'2645,"14"32"-2512,0-1 0,1 0-1,-1 1 1,0-1 0,1 0 0,-1 0-1,1 1 1,-1-1 0,1 0 0,0 0 0,0 0-133,-1-5 326,0 4-176,1 1-1,0-1 1,-1 0 0,1 0 0,0 0 0,0 0 0,1 0 0,-1 1 0,1-1 0,-1 0-1,1 0 1,0 1 0,0-1 0,0 0 0,0 1 0,0-1 0,1 1 0,-1-1 0,1 1-1,0 0 1,0 0 0,0-1 0,0 1 0,0 1 0,0-1 0,0 0 0,1 0 0,0 0-150,3-1-8,0-1 1,0 1-1,1 0 1,0 0-1,-1 0 1,1 1-1,0 0 1,0 1 0,0 0-1,6-1 8,1 2 13,0 0-1,-1 0 1,1 2-1,-1 0 1,0 0-1,1 1 1,-1 1-1,11 5-12,-15-6 6,0 1 1,0 0-1,-1 1 0,1 0 1,-1 0-1,-1 1 0,1 0 1,-1 0-1,0 1 0,0 0 1,-1 0-1,6 8-6,-9-9 28,0 0 0,0 0-1,0 0 1,-1 0 0,0 0-1,0 0 1,-1 1 0,0-1-1,0 1 1,0-1 0,-1 1-1,1 1-27,-2 4 44,0 0 1,0 0-1,-1 0 0,-1 0 0,0-1 0,-1 2-44,-3 8-12,-2-1 0,-1 0 0,0 0-1,-1-1 1,-1 0 0,-1-1-1,-1 0 1,-1-1 0,0-1-1,-1 0 1,0-1 0,-1-1-1,-18 11 13,20-16-702,0 0 0,0-2 0,-3 1 702,-5 4-1077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7.7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339 70 4992,'0'-2'732,"0"0"1,-1 0-1,1 0 0,-1 0 1,1 0-1,-1-1 0,0 1 1,0 0-1,0 0 0,0 0 1,0 0-733,-1-1 350,0 0 0,0 0 0,-1 1 0,1-1 0,-1 0 0,1 1 1,-1-1-1,0 1 0,0 0 0,-2-1-350,0 0 115,0 1 0,-1 0 0,0 0 1,1 0-1,-1 1 0,0 0 0,1 0 0,-1 0 1,0 1-1,0 0 0,0 0 0,0 0 0,0 1 1,1 0-1,-1 0 0,-3 1-115,-9 4 147,1 0 0,1 2 1,-1-1-1,-8 7-147,17-9 37,0-1 0,1 1 1,-1 1-1,1-1 0,1 1 0,-1 0 1,1 1-1,0 0 0,0 0 0,1 0 1,0 0-1,0 1 0,-1 3-37,3-3-2,0-1 1,0 1-1,1 0 0,0 0 0,1 0 0,-1 0 0,2 0 0,-1 0 1,1 0-1,0 0 0,1 0 0,0 0 0,0 0 0,1 5 2,0-7-4,0 1 0,0-1 0,0 0 0,1 0 0,0 0 0,0 0 0,1 0 0,0-1 0,0 0 0,0 1 0,2 0 4,-3-2 3,1-1-1,-1 0 0,1 0 0,0 0 1,0 0-1,0-1 0,1 0 0,-1 1 0,0-2 1,1 1-1,-1 0 0,1-1 0,0 0 1,0 0-1,2 0-2,-4-1-10,0 0 1,0 0 0,0 0 0,-1-1-1,1 1 1,0-1 0,0 0 0,0 0-1,0 0 1,-1 0 0,1 0 0,-1 0-1,1-1 1,-1 1 0,1-1 0,-1 0-1,0 0 1,0 0 0,2-1 9,2-4-24,-1 0 1,1 0-1,-2 0 1,1-1-1,3-6 24,2-9-21,0 0 0,-2-1-1,0 0 1,-2 0 0,-1-1-1,0 0 1,-2 0 0,-1-8 21,-1 37 18,-1 0 0,1-1 0,0 1 1,0-1-1,0 1 0,0-1 0,1 0 0,-1 0 1,1 1-1,0-1 0,0 0 0,0 0 0,0-1 1,0 1-19,8 8-117,0 0 0,9 6 117,-17-14-48,15 12-107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8.0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31 6880,'-4'-16'2229,"4"16"-2152,0-1 0,0 1-1,0-1 1,-1 1 0,1-1 0,0 1-1,0-1 1,0 1 0,0 0 0,0-1 0,0 1-1,0-1 1,0 1 0,1-1 0,-1 1-1,0-1 1,0 1 0,0 0 0,0-1 0,1 1-1,-1-1 1,0 1 0,0 0 0,1-1-1,-1 1 1,0 0 0,0-1 0,1 1 0,-1 0-1,1-1 1,-1 1 0,0 0 0,1 0-1,-1-1 1,0 1 0,1 0 0,-1 0 0,1 0-1,0 0-76,16-1 1704,-15 1-1698,5 1 105,1 1 1,-1-1 0,0 1-1,0 0 1,0 1-1,0 0 1,0 0-1,-1 0 1,1 1 0,-1 0-1,0 0 1,0 0-1,0 1 1,-1 0-1,4 5-111,-1-2 68,-1 1 0,-1 0 0,0 0 0,0 1 0,0-1 0,-1 1-1,-1 1 1,0-1 0,0 1 0,0 2-68,-3-7 84,0-1 0,-1 1 0,1 0 1,-1 0-1,0 0 0,0-1 0,-1 1 0,1 0 1,-1 0-1,-1-1 0,1 1 0,-1-1 0,0 1 0,-1 2-84,2-7 14,1 0 0,0-1 0,-1 1 0,1-1 0,0 1 0,-1 0 0,1-1-1,-1 1 1,1-1 0,-1 1 0,1-1 0,-1 1 0,1-1 0,-1 1 0,0-1-1,1 1 1,-1-1 0,0 0 0,1 0 0,-1 1 0,0-1 0,0 0 0,1 0 0,-1 0-14,1 0 5,-1 0 1,1 0 0,-1 0 0,1 0 0,-1-1 0,1 1 0,0 0 0,-1 0-1,1-1 1,-1 1 0,1 0 0,0-1 0,-1 1 0,1 0 0,0-1 0,0 1-1,-1 0 1,1-1 0,0 1 0,0-1 0,-1 1 0,1-1 0,0 1 0,0 0-1,0-1 1,0 1 0,0-1 0,0 1 0,0-1 0,0 1 0,0-1 0,0 1-1,0-1 1,0 1 0,0-1-6,0-4-8,1 0 0,-1 0 0,1 0 0,0 0 0,1 0 0,-1 0 0,1 0 0,0 1 0,0-1 0,2-2 8,5-8-104,0 1-1,7-7 105,4-4-266,6-16-864,4 0 293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8.4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10 8128,'-14'-9'3008,"14"9"-2336,-4 12-160,-1-3 960,10 5-896,-5 18 416,9 8-608,-5 14 288,5 4-385,-5 9 1,5-8-192,-4 1-64,-1-10 0,-4 1-1311,0-4 703,-4-4-2656,4-4 1792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8.7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0 318 6880,'6'-7'820,"-4"5"-612,-1 0 0,1 0 0,-1 1 0,1-1 1,0 1-1,0 0 0,0-1 0,0 1 0,0 0 0,0 0 0,0 0-208,6-3 81,3-3 360,0 1 0,1 1 0,0 0 0,4-1-441,24-7 920,24-6 754,-55 17-1382,-1 0 0,1 1 0,0 0 0,-1 1 1,1 0-1,4 1-292,-9-1 90,-1 1 0,0-1 1,0 1-1,0 0 0,0 0 0,0 1 1,0-1-1,0 1 0,0-1 0,-1 1 1,1 0-1,-1 0 0,1 0 0,-1 0 1,0 1-1,0-1 0,1 1 0,-2-1 1,2 2-91,4 7 252,-1 1 0,-1-1 0,1 1 0,0 4-252,1 2 114,-4-9-551,1 1-1,-1 0 1,0 4 437,2 9-875</inkml:trace>
  <inkml:trace contextRef="#ctx0" brushRef="#br0" timeOffset="1">389 15 4800,'0'-15'1792,"0"15"-1408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9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137 628 7712,'1'0'74,"-1"0"1,0 0-1,0 0 0,0-1 1,1 1-1,-1 0 0,0 0 1,0 0-1,0 0 1,0 0-1,0 0 0,1-1 1,-1 1-1,0 0 0,0 0 1,0 0-1,0 0 1,0-1-1,0 1 0,0 0 1,0 0-1,0 0 0,1-1 1,-1 1-1,0 0 1,0 0-1,0 0 0,0-1 1,0 1-1,0 0 1,0 0-1,0 0 0,0-1 1,-1 1-1,1 0 0,0 0 1,0 0-1,0 0 1,0-1-1,0 1 0,0 0 1,0 0-1,0 0 0,0 0 1,-1-1-1,1 1 1,0 0-1,0 0 0,0 0 1,0 0-1,-1 0 0,1 0 1,0-1-1,0 1 1,0 0-1,-1 0-74,-4 0 3011,2 0-2684,0 0-1,0 0 0,0 0 1,-1 0-1,1 0 0,0 1 1,-1-1-327,-6 4 122,1 1 0,-1-1 0,1 1 1,-1 1-1,-2 2-122,8-5 9,0 0 1,0 0-1,0 1 0,0-1 1,0 1-1,1 0 1,-1 0-1,1 0 1,0 1-1,1-1 0,-3 4-9,5-8-8,0 1 0,0-1 0,-1 1 0,1-1 0,0 1 0,0 0 0,0-1-1,-1 1 1,1 0 0,0-1 0,0 1 0,0 0 0,0-1 0,0 1 0,0 0-1,1-1 1,-1 1 0,0-1 0,0 1 0,0 0 0,1-1 0,-1 1-1,0-1 1,0 1 0,1-1 0,-1 1 0,1 0 0,-1-1 0,0 1 0,1-1-1,-1 0 1,1 1 0,-1-1 0,1 1 0,-1-1 0,1 0 0,0 1 0,-1-1-1,1 0 1,-1 0 0,1 1 0,0-1 8,4 1-21,0 0 1,-1-1-1,1 1 1,0-1-1,4 0 21,5 0 402,-9 2-292,-1-1 1,0 1 0,1 0 0,-1 0-1,0 0 1,0 1 0,0-1-1,-1 1 1,1 0 0,-1 0-1,2 2-110,11 8 260,-2-2-157,0-2 1,1 1-1,0-2 0,3 2-103,-12-8 23,0 1 1,0-1-1,0 0 1,1-1-1,-1 0 0,0 0 1,1 0-1,-1 0 0,0-1 1,1 0-1,-1-1 0,6 0-23,-4-1 12,0 0 0,0-1-1,-1 1 1,1-2 0,0 1-1,-1-1 1,0 0-1,0-1 1,0 0 0,-1 0-1,1-1-11,-1 1 3,0-1-1,0-1 0,-1 1 1,1-1-1,-2 0 0,1 0 1,-1 0-1,0-1 0,-1 0 1,1 1-1,0-5-2,3-11-64,-1 0 1,-2 0-1,1-8 64,2-30-315,-2 0 1,-4-47 314,-1 92-27,-6-134-188,3 114 242,-2 1 0,-2 0 1,-3-9-28,7 36 41,0 1 0,0-1-1,-3-5-40,6 13 3,-1-1 0,1 0-1,0 0 1,0 0 0,-1 1 0,1-1-1,-1 0 1,1 1 0,-1-1-1,1 0 1,-1 1 0,1-1-1,-1 0 1,1 1 0,-1-1-1,0 1 1,1-1 0,-1 1 0,0 0-1,0-1 1,1 1 0,-1 0-1,0-1 1,0 1 0,1 0-1,-1 0 1,0 0 0,0-1-1,0 1 1,0 0 0,1 0 0,-1 0-1,0 1 1,0-1 0,0 0-1,0 0-2,-1 1 7,0 1 1,0-1-1,0 1 0,1-1 0,-1 1 0,0-1 1,1 1-1,-1 0 0,1 0 0,0 0 0,0 0 0,0 0 1,0 0-1,-1 1-7,-6 17 143,1 0-1,0 1 1,1 0 0,2 0 0,0 0-1,1 3-142,-2 21 284,3-1 0,2 23-284,1-35 94,2 1 0,1-1 0,2 0 0,6 20-94,-8-36-50,2 1-1,0-1 0,1 0 0,0-1 1,2 0-1,-1 0 0,2 0 0,0-1 1,7 7 50,13 8-310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0.2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414 177 5984,'-22'-74'9050,"21"69"-8801,-1 1-1,1-1 1,-1 0-1,0 1 1,-1 0-1,1-1 1,-1 1-1,0 0 1,0 0-1,0 0 1,0 1-1,-1-1 1,-1 0-249,-2-2 200,0 0 0,-1 1 0,0 0 1,0 1-1,-1-1 0,-3 0-200,8 3 25,1 1-1,-1 0 1,0 0 0,0 0-1,0 0 1,0 1 0,0-1-1,0 1 1,0 0 0,0 1-1,1-1 1,-1 0-1,0 1 1,-1 0-25,-1 1 16,0 0-1,0 1 1,0-1 0,0 1-1,1 0 1,-1 1 0,1-1-1,-2 3-15,-11 9 13,2 1 0,0 1 0,1 0-1,-7 11-12,9-11 39,-3 3 16,0 2-1,-6 13-54,17-27 0,1 0 0,0 0-1,1 1 1,0-1 0,0 1 0,0 0-1,1 0 1,1-1 0,-1 3 0,2-8 7,0 0 0,0 0 0,0 0 0,1 1 0,-1-1 0,1 0 1,0 0-1,0 0 0,0 0 0,0 0 0,0 0 0,1 0 0,-1 0 0,1-1 1,0 1-1,-1 0 0,1-1 0,1 1 0,-1-1 0,0 0 0,0 0 0,1 0 1,0 0-1,-1 0 0,1-1 0,0 1 0,0-1 0,0 1 0,0-1 0,0 0 1,0 0-8,2 1 4,1-1 1,0 0-1,-1 0 1,1 0-1,0-1 1,0 1 0,-1-1-1,1-1 1,0 1-1,-1-1 1,1 0 0,0 0-1,-1-1 1,1 0-1,-1 0 1,1 0-1,0-1-4,-1 0-2,1-1-1,0 0 0,-1-1 0,0 1 0,0-1 1,0 0-1,-1 0 0,0-1 0,0 1 0,0-1 1,-1 0-1,1 0 0,1-5 3,4-12 27,-1 0 0,-1-1 0,0-6-27,-2 12-2,14-59 7,-13 66-7,-6 11 2,0 0 1,0 0-1,0 0 0,1 0 0,-1 0 1,0 0-1,0 0 0,0 0 0,1 0 1,-1 0-1,0 0 0,0 0 0,0 0 1,1 1-1,-1-1 0,0 0 0,0 0 1,0 0-1,0 0 0,0 0 0,1 0 1,-1 0-1,0 0 0,0 1 0,0-1 1,0 0-1,0 0 0,0 0 0,1 0 1,-1 1-1,0-1 0,0 0 1,0 0-1,0 0 0,7 22 52,-5-9-112,14 69 252,-12-69-515,0 0 0,1 0 0,0 0 0,1 0 0,0 0 323,11 14-848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0.6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11 9568,'-14'-9'4170,"14"9"-4110,-1-1-1,1 1 1,-1 0-1,0 0 1,1 0-1,-1-1 1,1 1-1,-1 0 1,0 0-1,1 0 1,-1 0 0,0 0-1,1 0 1,-1 0-1,0 1 1,1-1-1,-1 0 1,1 0-1,-1 0 1,1 1-1,-1-1 1,0 0-1,1 1 1,-1-1-1,1 0-59,-2 2 57,1 0 1,0 0-1,0 0 0,0 0 1,0 0-1,0 1 0,0-1 0,1 0 1,-1 0-1,1 1 0,-1-1 1,1 0-1,0 1 0,0-1 0,0 0 1,0 1-1,0-1 0,1 0 1,-1 0-1,1 1 0,-1-1 0,1 0 1,0 0-1,0 1-57,4 10 187,0-1 0,1 0 0,5 8-187,31 46 371,-26-41-244,0 0 0,-2 0 0,5 15-127,-18-37 18,0 1 0,0-1 0,0 1-1,0-1 1,-1 1 0,1 0 0,-1-1 0,0 1-1,0 0 1,-1-1 0,1 1 0,-1 0 0,0-1 0,0 1-1,0-1 1,0 1 0,0-1 0,-1 0 0,0 1-1,0-1-17,-2 3-83,0 0 0,0 0-1,-1 0 1,0 0-1,0-1 1,0 0-1,-1 0 1,0-1-1,-2 2 84,-27 18-464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1.0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102 1 8384,'3'3'3104,"-3"-3"-2400,-7 28-224,-2-9 960,0 0-896,-9 17-64,1 0-320,-10 7-128,9-5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1.3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 9 9632,'0'0'133,"-1"-1"1,1 0 0,-1 1 0,1-1 0,-1 1-1,1-1 1,-1 1 0,1-1 0,-1 1-1,1-1 1,-1 1 0,0-1 0,1 1-1,-1 0 1,0-1 0,1 1 0,-1 0-1,0 0 1,0-1 0,1 1 0,-1 0 0,0 0-1,0 0 1,1 0 0,-1 0 0,0 0-1,0 0 1,1 0 0,-1 0 0,0 1-1,1-1 1,-1 0 0,0 0 0,0 1-1,1-1 1,-1 0 0,0 1 0,1-1 0,-1 1-1,1-1 1,-1 1 0,1-1 0,-1 1-134,0 0 26,0 0 1,0 0-1,0 1 1,0-1-1,0 1 1,0-1-1,0 1 1,1-1-1,-1 1 1,0-1-1,1 1 1,-1-1-1,1 1 1,0 0 0,0-1-1,-1 1 1,1 0-1,0-1 1,1 1-1,-1 0-26,1 3 12,0 0 0,1-1 0,0 1 0,-1-1 0,2 1 0,-1-1 0,0 0 0,1 0-1,0 0 1,3 3-12,7 8 258,0-1 0,4 1-258,6 7 261,-4 0 270,0 1-1,12 22-530,-26-39 65,-1 0 1,0 1-1,-1-1 0,0 1 0,0 0 0,0 1 0,-1-1 0,0 0 0,0 2-65,-1-6 6,-1 1 0,0 0 0,1-1 0,-2 1 0,1 0 0,0-1 0,-1 1 0,1 0-1,-1-1 1,0 1 0,0-1 0,-1 1 0,1-1 0,-1 0 0,0 1 0,0-1 0,0 0 0,0 0 0,-1 1-6,-6 5-531,0-1-1,-1 0 1,0 0 0,0-1 0,-1-1-1,1 0 1,-1 0 0,-1 0 531,-21 10-1744</inkml:trace>
  <inkml:trace contextRef="#ctx0" brushRef="#br0" timeOffset="1">58 150 9888,'9'5'3648,"-9"-5"-2816,4 23-256,-8-8 608,4 6-769,-9 10 193,5 0-352,-10 8-32,5 1-128,-8-1-608,3-4 256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15.5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32 193 6816,'0'-4'981,"1"0"0,0 0 0,0 0 0,0 0 0,1 0 0,-1 0 0,1 0 0,0 0 0,1-1-981,9-22 2642,-8 16-2284,0 1-1,1 0 0,0 1 0,1-1 0,0 1 0,4-5-357,-7 9 7,1 1 1,0-1-1,0 1 0,1 0 0,-1 0 0,1 0 0,0 0 0,0 1 0,0 0 0,1 0 0,-1 1 0,1-1 0,-1 1-7,-3 2-4,0-1 0,0 1 0,0 0 0,0 0 0,-1 0 0,1 0 0,0 0 0,0 0 0,0 1 0,0-1-1,-1 0 1,1 1 0,0 0 0,0-1 0,-1 1 0,1 0 0,0 0 0,-1 0 0,1 0 0,-1 0 0,1 0 0,-1 1 0,0-1 0,1 0 0,-1 1 0,0-1 0,0 1 0,0-1 0,0 1-1,0 0 1,0 0 4,2 3 14,-1 0 0,0 0-1,0 1 1,0-1 0,-1 1-1,1-1 1,-1 1-1,0-1 1,-1 1 0,0 0-14,0 9 17,-2-1 0,0 1-1,-1-1 1,0 0 0,-1 0 0,-4 9-17,-9 22 507,-10 12-507,21-46 117,3-3 251,12-7-256,17-6-57,1 1 1,-1 2-1,1 1 0,7 1-55,-26 0 38,0 1 0,0 0 0,1 1 0,-1-1 0,0 1 0,0 1-1,-1 0 1,1 0 0,-1 0 0,1 1 0,-1 0 0,0 1 0,0 0-1,-1 0 1,6 5-38,-11-9 21,1 0-1,-1 1 0,0-1 0,1 1 1,-1-1-1,0 1 0,0 0 0,0-1 1,0 1-1,0 0 0,-1 0 0,1-1 1,-1 1-1,1 0 0,-1 0 0,1 0 1,-1 0-1,0 0 0,0 0 0,0 0 1,0 0-21,-1 1 26,1-1 0,-1 1 0,0-1 0,0 0 0,0 1 0,-1-1 0,1 0 0,0 0 0,-1 0 0,0 0 0,1 0 0,-1 0 0,0 0 0,0 0-26,-9 6 56,1 0 0,-1-1-1,-1 0 1,1-1 0,-8 3-56,14-7-18,-34 16 112,-41 12-94,64-25-295,-1 0 0,0-1 0,0-1 1,0-1-1,-1-1 0,-1 0 295,-55-4-4832,41-1 2481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1.7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9 154 10144,'-4'-9'3744,"4"9"-2912,9 12-224,-9-4 384,4 4-673,-4 8-127,5 6-128,-5 5-416,0 2 193</inkml:trace>
  <inkml:trace contextRef="#ctx0" brushRef="#br0" timeOffset="1">0 13 6048,'9'-12'2240,"-9"12"-1728,14 3-160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2.2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115 37 6464,'7'-8'1874,"-6"7"-1497,0 0 0,0 0 0,0 0 0,0 0-1,0-1 1,0 1 0,0 0 0,0-1-1,-1 1 1,1-2-377,-1 3 150,0-1-1,0 1 0,0-1 0,0 0 0,0 1 1,0-1-1,0 1 0,0-1 0,-1 1 1,1-1-1,0 1 0,0-1 0,-1 1 0,1-1 1,0 1-1,-1-1 0,1 1 0,0-1 1,-1 1-1,1 0 0,-1-1 0,1 1 0,-1 0 1,1-1-1,-1 1 0,1 0 0,-1 0 1,1-1-1,-1 1 0,1 0 0,-1 0 0,0 0 1,1 0-1,-1 0 0,1 0 0,-1 0 1,1 0-1,-1 0 0,0 0 0,1 0 0,-1 0 1,1 0-1,-1 0 0,0 1-149,-25 7 778,16-3-738,1 0 0,0 0 0,0 1 0,1 0 0,-1 0 0,1 1 0,1 0 0,-1 1-40,7-7-4,0 0 1,0 0-1,0-1 0,0 1 0,1 0 0,-1 0 1,0 0-1,1 0 0,-1 1 0,1-1 1,-1 0-1,1 0 0,-1 0 0,1 0 1,0 0-1,-1 1 0,1-1 0,0 0 0,0 0 1,0 0-1,0 1 0,0-1 0,0 0 1,0 0-1,1 1 0,-1-1 0,0 0 1,1 0-1,-1 0 0,1 0 0,-1 0 1,1 0-1,0 0 0,-1 0 0,1 0 0,0 0 1,0 1 3,1 0-20,1-1 1,-1 1 0,1 0-1,-1-1 1,1 1-1,0-1 1,0 0 0,0 0-1,0 0 1,0 0 0,0 0-1,0-1 1,0 1-1,0-1 20,6 0 36,0 0 0,1-1 0,-1 0 0,0 0 0,0-1 0,-1 0 0,1-1 0,6-2-36,-14 4 21,1 1 0,-1-1-1,0 1 1,1-1 0,-1 1 0,1 0-1,-1 0 1,1 0 0,-1 0-1,1 0 1,-1 0 0,1 0-1,-1 0 1,0 0 0,1 1-1,-1-1 1,1 0 0,-1 1-1,0 0 1,1-1 0,-1 1-1,0 0 1,1-1 0,-1 1 0,0 0-1,0 0 1,0 0 0,0 0-1,0 0 1,0 0 0,0 1-1,0-1 1,0 0 0,-1 0-1,1 1-20,2 5 35,0 1-1,0 0 1,-1-1-1,0 1 0,-1 0 1,1 3-35,-1-2 13,18 133 348,-6 12-361,-8-92 13,2 32 91,-4 0 0,-5 40-104,0-104 72,-2 1 1,-2 8-73,4-30 26,-1 1 1,0 0-1,0 0 1,-1-1-1,0 0 1,0 0 0,-1 0-1,-3 4-26,5-10 28,1 0 0,0 0 0,-1 0 0,0-1 0,0 1 0,0-1 0,0 0 0,0 1 0,0-2 0,0 1 0,-1 0 0,1-1 0,0 1 0,-1-1 0,0 0 0,1 0 0,-1 0 0,0-1-28,1 1 16,0-1 0,0 0 1,0-1-1,0 1 0,0 0 1,0-1-1,0 0 1,0 0-1,0 1 0,0-2 1,0 1-1,0 0 1,1-1-1,-1 1 0,0-1 1,1 0-1,-1 0 0,1 0 1,0 0-1,0 0 1,0 0-1,-2-3-16,0-2 29,-1 0 0,1-1 1,0 0-1,0 1 0,1-2 0,1 1 0,-1 0 0,0-3-29,0-6-28,0 0 0,0-1 0,1-10 28,2 9-42,1 1 0,1-1-1,0 1 1,1 0 0,1 0-1,1 0 1,3-4 42,11-30-1846,22-37 1846,-31 68-572,17-34-2420,3 9 875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2.8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49 8736,'-8'-10'2739,"8"10"-2658,-1 1-1,1-1 0,0 0 0,0 0 0,0 0 0,0 0 1,0 0-1,-1 0 0,1 1 0,0-1 0,0 0 0,0 0 0,0 0 1,0 0-1,0 1 0,0-1 0,0 0 0,0 0 0,0 0 0,0 1 1,0-1-1,-1 0 0,1 0 0,0 0 0,0 0 0,0 1 0,1-1 1,-1 0-1,0 0 0,0 0 0,0 1 0,0-1 0,0 0-80,5 29 2002,2-1-1799,-1 0-1,-2 0 1,-1 0 0,0 27-203,-3-49 71,0 1 0,-1-1 0,1 0 0,-1 1 0,-1-1 0,0 2-71,2-8 6,0 0-1,0 1 0,0-1 1,0 0-1,0 0 0,0 0 1,-1 0-1,1 0 0,0 1 1,0-1-1,0 0 0,0 0 1,-1 0-1,1 0 0,0 0 1,0 0-1,0 0 0,0 0 1,-1 0-1,1 0 0,0 0 1,0 0-1,0 0 0,-1 0 1,1 0-1,0 0 0,0 0 1,0 0-1,-1 0 0,1 0 1,0 0-1,0 0 0,0 0 1,0 0-1,-1 0 0,1 0 1,0 0-1,0 0 0,0-1 1,0 1-1,-1 0 0,1 0 1,0 0-1,0 0 0,0 0 1,0-1-1,0 1 0,0 0 1,0 0-1,-1 0 0,1 0 1,0-1-1,0 1 0,0 0 1,0 0-6,-1-5 57,-1 0-1,1-1 1,0 1 0,0 0 0,1 0 0,0-1-1,0 1 1,0-3-57,1-8-38,1-1 0,2-5 38,-2 12 34,1 0 0,0 0-1,0 0 1,1 0-1,0 1 1,1-1-1,0 1 1,1 0-1,0 1 1,0 0-1,0-1 1,1 2 0,1-1-1,2-1-33,-4 4-4,0 0 1,1 0-1,-1 1 0,1 0 1,0 1-1,0 0 0,0 0 1,0 0-1,1 1 0,-1 0 1,1 0-1,-1 1 0,1 0 1,0 0-1,0 0 0,-1 2 1,1-1-1,0 1 0,4 0 4,-6 0-127,0 0 0,-1 0-1,1 1 1,0 0-1,-1 0 1,0 0 0,1 0-1,-1 1 1,0 0-1,0 0 1,0 0 0,0 1-1,-1 0 1,0 0-1,1 0 1,-1 0 0,-1 1-1,1 0 128,9 14-1258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3.5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 8064,'4'-16'2592,"-4"16"-2542,0-1 0,0 1 1,0 0-1,0-1 1,0 1-1,0 0 0,0 0 1,1-1-1,-1 1 0,0 0 1,0 0-1,0-1 1,0 1-1,0 0 0,1 0 1,-1-1-1,0 1 0,0 0 1,0 0-1,1 0 1,-1-1-1,0 1 0,0 0 1,1 0-1,-1 0 0,0 0 1,0 0-1,1-1 1,-1 1-1,0 0 0,0 0 1,1 0-1,-1 0 1,0 0-1,1 0 0,-1 0 1,0 0-1,0 0 0,1 0 1,-1 0-1,0 0 1,1 0-1,-1 0 0,0 1 1,0-1-1,1 0 0,-1 0 1,0 0-51,9 7 1512,20 18-183,-22-19-1132,0 0 0,0 0 0,5 7-197,4 7 601,0 0 0,6 14-601,-17-25 231,0 0 1,0 1-1,-1 0 0,0 0 1,-1 0-1,0 1 0,1 5-231,-4 12 491,-1-27-177,-2-5-66,-2-10-47,4 9-187,1 0 0,0-1 1,1 1-1,-1 0 0,1 0 1,0 0-1,0 0 0,1 0 0,-1 0 1,1 0-1,2-4-14,-2 4-20,1 0 0,-1 0 0,1 0 0,0 1-1,0-1 1,1 1 0,-1 0 0,1 0 0,0 0 0,0 0 0,4-2 20,-4 4-5,-1 0 0,1 1 0,0-1 1,0 1-1,1 0 0,-1 0 1,0 0-1,0 1 0,1-1 0,-1 1 1,0 0-1,0 1 0,1-1 0,-1 1 1,0-1-1,0 1 0,0 0 0,0 1 1,0-1-1,0 1 0,0 0 0,3 1 5,-3-1 6,0 1-1,1 0 1,-1-1-1,0 1 1,0 1-1,0-1 1,-1 1-1,1-1 1,-1 1-1,0 0 1,0 0-1,0 0 1,-1 1-1,1-1 1,-1 1-1,0-1 1,0 1-1,-1 0 1,1 0-6,-1 12-46,-1-17 51,0 0-1,0 1 0,0-1 0,0 1 0,0-1 0,0 1 1,0-1-1,0 1 0,0-1 0,0 0 0,0 1 1,-1-1-1,1 1 0,0-1 0,0 0 0,0 1 0,0-1 1,-1 1-1,1-1 0,0 0 0,-1 1 0,1-1 0,0 0 1,0 1-1,-1-1 0,1 0 0,0 0 0,-1 1 1,1-1-1,-1 0-4,1 0 20,0-1-1,0 1 1,0 0 0,-1-1 0,1 1-1,0-1 1,0 1 0,0-1 0,0 1 0,0-1-1,0 1 1,0 0 0,0-1 0,1 1 0,-1-1-1,0 1 1,0-1 0,0 1 0,0 0 0,1-1-1,-1 1 1,0 0 0,0-1 0,1 1 0,-1-1-1,0 1-19,2-4 120,3-6-69,0 1-1,0-1 0,1 1 0,1 0 0,0 0 1,0 1-1,0 0 0,1 0 0,0 1 1,1 0-1,0 0 0,4-2-50,-9 7 30,-1 0 1,1 1-1,-1-1 1,1 1-1,0 0 0,-1 0 1,1 0-1,0 0 1,0 1-1,0-1 1,0 1-1,0 0 0,0 1 1,0-1-1,-1 1 1,1-1-1,0 1 0,0 0 1,0 0-1,-1 1 1,1-1-1,1 2-30,-1-1-33,0 0 0,-1 0-1,1 1 1,0-1 0,-1 1 0,1 0-1,-1 0 1,0 0 0,0 0 0,0 1-1,-1-1 1,1 1 0,-1 0 0,0 0-1,0 0 1,0 0 0,0 0 0,-1 0-1,1 4 34,5 38-4729,-3-14-3005,0-1 2550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3.8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1 185 10208,'7'-12'3290,"-1"8"-1983,24-4 1443,19-2-2750,-4 0 290,-31 7-202,-1-1 1,-1 0-1,1-1 0,-1-1 1,0 0-1,10-6-88,-18 10 73,-1 0-1,1-1 0,-1 0 1,1 1-1,-1-1 1,0-1-1,0 1 0,0 0 1,0-1-1,-1 1 0,1-1 1,-1 0-1,0 0 0,0 0 1,0 0-1,-1 0 1,1 0-1,-1 0 0,0-1 1,0 1-1,-1 0 0,1-1-72,-1 4 25,0 1-1,0-1 0,0 0 1,0 0-1,-1 1 0,1-1 1,0 0-1,0 0 0,0 1 1,0-1-1,-1 0 0,1 1 1,0-1-1,-1 0 0,1 1 1,-1-1-1,1 1 0,0-1 1,-1 1-1,0-1 0,1 0 1,-1 1-1,1 0 0,-1-1 1,0 1-25,0-1 25,0 1 0,0-1 1,-1 1-1,1 0 1,0-1-1,-1 1 0,1 0 1,0 0-1,-1 0 0,1 0 1,-1 0-1,1 0 1,0 1-26,-6 0 46,1 1-1,0 0 1,0 0 0,0 0 0,-2 2-46,-2 1 13,1 1-1,1 0 1,-1 0-1,1 1 1,0 0-1,0 0 0,1 1 1,0 0-1,0 0 1,1 0-1,0 1 1,-1 4-13,5-10-34,1 0 0,0 0 0,-1 0 0,1 0 1,0 1-1,0-1 0,1 0 0,-1 1 0,1-1 1,0 1-1,0-1 0,0 1 0,0-1 0,0 0 1,1 1-1,0-1 0,-1 1 0,1-1 0,1 0 0,-1 0 1,0 0-1,1 1 0,-1-1 0,1-1 0,0 1 1,0 0-1,1 1 34,3 3-894,1 0 0,0 0 0,1 0-1,-1 0 1,1-1 0,0-1 0,0 0 0,1 0 0,0 0 894,30 14-3141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4.1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38 10400,'16'12'7296,"11"7"-6422,-17-14-670,-2-1-40,1 0 1,-1 1-1,-1 0 0,1 1 1,-1 0-1,0 0 1,1 1-165,-8-6 40,1-1 0,-1 1 1,1 0-1,-1 0 1,1 0-1,-1-1 0,0 1 1,1 0-1,-1 0 1,0 0-1,0 0 0,1 0 1,-1 0-1,0 0 0,0 0-40,0 0 16,0-1 1,0 1-1,0-1 0,0 0 0,0 1 0,0-1 0,-1 0 0,1 1 0,0-1 0,0 0 0,0 1 0,0-1 0,0 0 0,-1 1 0,1-1 0,0 0 0,0 1 1,0-1-1,-1 0 0,1 0 0,0 1 0,-1-1 0,1 0 0,0 0 0,-1 0 0,1 1 0,0-1 0,-1 0 0,1 0 0,0 0 0,-1 0 0,1 0 0,0 0 1,-1 0-1,1 1 0,0-1 0,-1 0-16,1-1 13,0 1 1,-1 0 0,1 0-1,0 0 1,0 0-1,-1 0 1,1-1 0,0 1-1,0 0 1,0 0 0,-1 0-1,1 0 1,0-1-1,0 1 1,0 0 0,0 0-1,-1-1 1,1 1-1,0 0 1,0 0 0,0-1-1,0 1 1,0 0 0,0 0-1,0-1 1,0 1-1,0 0 1,0-1 0,0 1-1,0 0 1,0 0 0,0-1-1,0 1 1,0 0-1,0 0 1,0-1 0,0 1-1,0 0 1,1 0 0,-1-1-1,0 1 1,0 0-1,0 0 1,0-1 0,1 1-1,-1 0 1,0 0-14,6-13 16,4 2 29,-1 0 0,1 0 1,1 1-1,0 1 0,1 0 1,-1 0-1,2 1 0,-1 0 1,1 2-1,0-1 0,0 1 1,6-1-46,-14 6 17,0 0 1,0 0 0,1 0 0,-1 1 0,0 0-1,0 0 1,0 0 0,1 0 0,-1 1 0,0 0-1,0 0 1,0 1 0,0-1 0,0 1 0,0 0-1,-1 0 1,1 1 0,0-1 0,-1 1 0,0 0-1,0 0 1,0 1 0,2 1-18,0 0-305,0 1 1,-1 0-1,1 1 0,-1-1 1,0 1-1,0 0 0,-1 1 1,0-1-1,-1 1 0,1 0 1,-2 0-1,1 0 0,-1 0 1,0 1 304,1 18-4715,0 0 1425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4.5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 1 13312,'9'12'4927,"-9"-12"-3839,14 47-320,-10-16 512,5 0-864,4 20-96,10 1-192,-6 3-32,1-5-64,-9 1-1440,-1-8 800</inkml:trace>
  <inkml:trace contextRef="#ctx0" brushRef="#br0" timeOffset="1">0 533 11040,'13'-31'4096,"-13"31"-3168,45-35-289,-15 15 161,1 1-576,27-9-32,-2 6-96,6-7-3615,1 6 1951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5.1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52 9728,'0'-3'494,"-1"-1"0,1 1 0,0 0 0,0 0 1,0 0-1,0 0 0,0 0 0,1-1 0,-1 1 0,2-2-494,-2 4 113,1 0-1,-1 0 1,1 0 0,-1 0-1,1 1 1,0-1-1,0 0 1,-1 0-1,1 0 1,0 1 0,0-1-1,0 0 1,0 1-1,0-1 1,0 1-1,0-1 1,0 1 0,0 0-1,0-1 1,0 1-1,0 0 1,0 0-1,0 0 1,0-1-1,0 1 1,0 0 0,1 0-1,-1 1 1,0-1-1,0 0 1,0 0-1,0 1-112,1-1 8,0 0-1,0 0 1,0 1-1,-1-1 1,1 0-1,0 1 1,0 0-1,-1-1 1,1 1-1,-1 0 1,1 0-1,0 0 1,-1 0-1,0 0 1,1 0-1,-1 1 1,0-1-1,1 0 0,-1 1 1,0-1-1,0 1 1,0-1-1,0 1 1,0 1-8,0-1 1,-1-1 0,0 1 0,0 0 0,0-1 0,0 1 0,0 0 0,0-1 0,0 1 0,0 0 0,-1-1 0,1 1 1,0-1-1,-1 1 0,0-1 0,1 1 0,-1-1 0,0 1 0,0-1 0,0 1 0,0-1 0,0 0 0,0 0 0,0 0 0,0 1 0,0-1 0,-1 0 0,1 0-1,-4 3 46,0 0-1,0 0 0,-1-1 0,1 0 1,-1 0-1,0 0 0,0 0 0,0-1-45,4-1 11,0-1 1,0 1-1,0-1 0,0 0 1,0 1-1,0-1 0,0 0 0,0 0 1,0 0-1,0-1 0,0 1 0,0 0 1,0-1-1,0 1 0,0-1 1,0 0-1,1 0 0,-1 1 0,0-1 1,0 0-1,1-1 0,-1 1 0,1 0 1,-1 0-1,1-1 0,-1 1 0,1-1 1,-1 1-12,1-1-24,1 1 0,-1-1 0,0 1 0,0-1 0,0 1 0,1-1 1,-1 1-1,1-1 0,-1 1 0,1-1 0,0 0 0,0 1 0,-1-1 0,1 0 0,0 1 0,1-1 1,-1 0-1,0 1 0,0-1 0,1 1 0,-1-1 0,1 0 0,-1 1 0,1-1 0,0 0 24,7-10-384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5.5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49 8320,'1'-3'570,"0"0"0,1 0 0,-1 0 0,1 0 0,0 1 0,0-1 0,0 1 0,0-1 1,0 1-1,1 0 0,-1 0 0,1 0 0,0 0 0,-1 0 0,1 1 0,0-1-570,0 1 95,-1-1 1,1 1-1,0 0 0,0 0 1,0 1-1,0-1 0,0 0 1,0 1-1,-1 0 0,1 0 1,0 0-1,0 0 0,0 0 1,0 0-1,0 1 0,0 0 1,0-1-1,0 1 0,0 0 1,-1 0-1,1 1 0,0-1 0,-1 1 1,1-1-1,-1 1 0,3 2-95,-4-3 27,0-1-1,0 1 1,0 0-1,0 1 1,0-1-1,-1 0 0,1 0 1,0 0-1,0 0 1,-1 1-1,1-1 1,-1 0-1,1 1 0,-1-1 1,0 0-1,0 1 1,1-1-1,-1 0 1,0 1-1,0-1 0,0 1 1,0 0-27,-1 1 29,0-1 1,0 0-1,1 1 1,-1-1 0,-1 0-1,1 0 1,0 1-1,0-1 1,-1 0-1,0 0 1,1 0-1,-2 0-29,-1 3 59,-1-1-1,0 0 1,1-1-1,-1 1 0,-1-1 1,1 0-1,0 0 1,-1-1-1,0 0 0,-4 2-58,7-4 10,0 1 0,1-1 0,-1 0 0,0 0 0,0 0 0,0 0 0,1 0 0,-1-1 0,0 1 0,0-1 0,1 0 0,-1 0 0,1 0 0,-1 0 0,1 0 0,-1-1 0,1 1 0,-1-1 0,1 1 0,0-1 0,0 0 0,0 0 0,0 0 0,0 0 0,1 0 0,-1-1 0,0 1 0,1 0 0,0-1 0,-1 1 0,1-2-10,-4-9-310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2.6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11648,'9'5'4288,"-9"-5"-3329,17 12-255,-8-5 576,0 5-832,-4 4-32,4 7-256,-14 8-128,5 4 0,-22 8-1184,4-3 640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50:31.8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6 561 5408,'7'-6'1559,"-9"9"-674,0-1-775,1 0 0,-1 0-1,1 0 1,0 0 0,0 0 0,0 0 0,0 0-1,1 0-109,5 35 470,-5-24-416,0 0 1,0 1-1,1-1 1,1 0-1,0 0 1,1 0-1,1-1 1,0 1-1,1 1-54,7 11 95,1-1 0,2 0 0,0-1 0,1 0 0,6 3-95,-16-18 192,1-1 0,0 0 0,0 0 0,0-1 0,1 0 0,0 0 0,1-1 0,-1 0 0,9 4-192,-12-8 81,0 1 0,0-1 0,0 0 0,1 0-1,-1 0 1,0-1 0,0 0 0,0 0 0,1 0 0,-1 0 0,0-1 0,4-1-81,1-4 41,0-1 1,0 0-1,-1 0 1,0-1-1,0 0 0,-1 0 1,0-1-1,0 0 1,-1-1-42,57-81 37,-4-2 1,1-11-38,90-180 0,-84 155 0,-32 67-2006,6-6 2006,-6 20-1194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29.5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30 223 5152,'-26'-42'2810,"26"40"-2573,-1 0 0,0-1 0,1 1 0,-1 0 0,1 0 0,-1 0 0,1-1 0,0 1 0,0 0 0,0 0 0,1-1 0,-1 1 0,0 0 0,1 0 0,-1-1 0,1 1 0,0 0 0,0 0 0,0 0-237,3-7 651,1 1-1,0-1 1,6-7-651,0 2 308,-2-1-86,-2 4-60,0 0-1,7-8-161,-12 17-5,0 0-1,0 0 1,0 0 0,0 0-1,0 0 1,0 1-1,1-1 1,-1 0-1,1 1 1,-1 0 0,1 0-1,-1 0 1,1 0-1,0 0 1,0 0 5,-2 1-5,0 0 1,-1 0-1,1 0 0,0 0 1,0 0-1,0 0 1,-1 0-1,1 0 0,0 0 1,0 0-1,-1 1 1,1-1-1,0 0 1,-1 1-1,1-1 0,0 0 1,-1 1-1,1-1 1,0 1-1,-1-1 0,1 1 1,-1-1-1,1 1 5,0 0-13,0 1 0,0-1 0,0 1 1,-1-1-1,1 1 0,0-1 0,-1 1 0,1-1 0,-1 1 0,0 0 0,0 0 13,1 6-53,0 0-1,-1 0 1,-1 0-1,0 3 54,1-5-7,-6 68 116,-5 93 560,11-133-515,1 0 1,2 1 0,6 27-155,-7-55 45,-1 0 0,1 0 1,1 0-1,-1 0 0,1 0 0,1 0 0,-1-1 0,1 0 0,0 1 1,0-2-1,1 1 0,2 3-45,-3-6 43,-1 0 1,1 0-1,0 0 0,0 0 0,0-1 1,0 0-1,0 0 0,1 0 1,-1 0-1,1 0 0,-1-1 1,1 0-1,-1 0 0,1 0 1,0-1-1,0 1 0,-1-1 1,1 0-1,0-1 0,0 1-43,2-2 11,0 1 0,0-1-1,0 0 1,0-1 0,-1 0-1,1 0 1,-1 0 0,1-1-1,-1 1 1,0-2 0,-1 1 0,1-1-1,-1 0 1,0 0 0,0 0-1,0-1 1,2-4-11,6-9 20,-1 0 0,0-1 1,-2 0-1,-1-1 0,0 0-20,11-35-9,-2-1 0,-3-1 0,-1-6 9,-11 51 32,-1 1 0,-1-1 0,0-3-32,-11 35 75,6-8-60,0-1-1,1 1 1,1 0 0,-1 0-1,2 0 1,0 0 0,0 0 0,1 1-1,0-1 1,1 0 0,0 0 0,1 0-1,3 11-14,0-1 6,2-1-1,0 0 1,1-1-1,1 0 0,1 0 1,0-1-1,4 3-5,7 8-75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2.9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10560,'8'43'4730,"28"220"-2703,-6 7-374,-12 38-1653,-9 30 1024,-9-308-879,1 3 309,-2 0 1,-1 0 0,-5 22-455,7-53 44,0-1 0,0 1-1,-1-1 1,1 1 0,-1-1-1,0 1 1,1-1 0,-1 0 0,0 1-1,0 0-43,1-2 8,0 0-1,0 0 1,-1 0-1,1 0 0,0 0 1,0 0-1,0 0 1,0 0-1,0 0 1,-1 1-1,1-1 0,0 0 1,0 0-1,0 0 1,0 0-1,-1 0 1,1 0-1,0 0 0,0 0 1,0 0-1,0 0 1,-1 0-1,1 0 1,0 0-1,0-1 1,0 1-1,0 0 0,0 0 1,-1 0-1,1 0 1,0 0-1,0 0 1,0 0-1,0 0 0,0 0 1,-1-1-8,-6-11 229,-2-12-192,2-1 0,0 0-1,2 0 1,1 0 0,0-1 0,2-18-37,1-1-91,2 0-1,2-1 0,4-17 92,-3 40-29,1 0-1,1 0 0,1 1 0,0 0 1,2 0-1,1 0 0,0 2 0,4-5 30,-6 13-24,0 0 0,1 0-1,0 1 1,1 0 0,0 0-1,1 1 1,0 0-1,0 1 1,1 1 0,1-1-1,-1 2 1,1 0 0,6-2 24,-12 6-8,1 1 1,-1 0-1,0 1 1,1 0 0,-1 0-1,1 0 1,-1 1-1,1 0 1,-1 1 0,1 0-1,4 1 8,-8-1-5,-1-1-1,1 1 1,-1 1-1,0-1 1,0 0-1,0 1 1,0 0-1,0 0 0,0 0 1,0 0-1,0 0 1,0 1 5,-1-2-9,-1 1 1,1 0 0,-1 0-1,0 0 1,0 0 0,0 1-1,0-1 1,0 0-1,0 0 1,0 1 0,-1-1-1,1 0 1,-1 1 0,1-1-1,-1 1 1,0-1-1,0 0 1,0 3 8,-1 0-31,0 0 0,0 0 1,-1 0-1,0 0 0,1 0 0,-1 0 1,-1 0-1,1-1 0,-1 1 0,0-1 0,0 0 1,0 0-1,-1 0 0,-1 2 31,-8 7-548,-1-1 0,0 0 0,-5 3 548,-39 28-1152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0.8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128 68 7712,'-3'-11'760,"2"7"-290,0-1 0,0 0 0,-1 0 0,0 1 0,0-1 0,0 1 0,0 0 0,-1-1 0,1 1 0,-1 0 0,-2-2-470,5 6 48,-1 0-1,1 0 1,0 0-1,0 0 1,0-1-1,0 1 1,0 0-1,-1 0 1,1 0-1,0 0 1,0 0-1,0 0 1,-1 0-1,1 0 1,0 0-1,0 0 1,0 0-1,-1 0 1,1 0-1,0 0 1,0 0-1,0 0 1,-1 0-1,1 0 1,0 0-1,0 0 1,0 0-1,0 0 1,-1 0-1,1 0 1,0 0-1,0 0 1,0 0-1,-1 1 1,1-1-1,0 0 1,0 0-1,0 0 1,0 0-1,0 0 1,0 1-1,-1-1 1,1 0-1,0 0 1,0 0-1,0 1-47,-4 9 396,4-9-257,-5 23 27,2 0 0,1-1 1,0 1-1,2 0 0,1 6-166,-1 34 166,-4 167 408,-7 131-134,-1-173-224,-13 126 1013,22-304-1036,0-14 113,0-20-202,0-31-113,3-1 0,2 1 1,3 0-1,1 0 0,4 0 1,1 1-1,3 0 0,10-22 9,-14 45-71,2 1-1,1 1 1,14-23 71,-21 41-24,1 0 0,0 0 1,1 1-1,0 0 0,3-2 24,-6 6 1,1 1 0,-1 0 0,1 0 0,-1 0 0,1 1-1,0 0 1,1 0 0,-1 1 0,4-2-1,-6 3-8,-1 0-1,1 0 1,-1 1 0,1-1-1,-1 1 1,1 0-1,-1 0 1,1 0 0,-1 0-1,1 1 1,-1-1 0,1 1-1,-1 0 1,1 0-1,-1 0 1,0 1 0,1-1-1,-1 1 1,0 0 0,0 0-1,0 0 1,1 1 8,-2-1-4,1 1 1,-1-1 0,0 1-1,0 0 1,0 0-1,-1 0 1,1 0-1,-1 0 1,0 0 0,1 0-1,-1 0 1,-1 0-1,1 1 1,0-1-1,-1 0 1,0 1-1,1-1 1,-2 0 0,1 1-1,0-1 1,0 0-1,-1 0 1,0 1-1,0 0 4,-2 7 7,-1 0-1,0 0 1,-1 0-1,0 0 0,-1-1 1,0 0-1,-1 0 1,0 0-1,-6 5-6,-5 4 8,0-1 0,-1 0 1,-1-2-1,-2 1-8,10-8-110,0-2-1,-1 0 0,0 0 1,0-1-1,-1-1 1,0 0-1,1-1 1,-1-1-1,-1 0 1,1-1-1,-11 1 111,1-1-683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1.1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 10048,'5'-5'3712,"-5"5"-2880,4 8-224,-4-4 576,5 3-769,-5 5-223,4 5-160,1 2-96,-1 5 0,-4 2-991,0 3 575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1.5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 9984,'23'-3'3680,"-23"3"-2848,38 12-256,-24-4 608,3 4-769,1 7-159,0 0-160,-14 17-192,1-1 64,-23 20-256,0 0 160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8.4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143 75 5152,'-4'-52'1648,"4"51"-1592,0 0 0,0 0 0,0 0 0,0 0 0,0 0 0,0 0 0,-1 0 0,1 0 1,0 0-1,-1 0 0,1 0 0,0 0 0,-1 0 0,1 0 0,-1 0 0,0 1 0,1-1 0,-1 0 0,0 0 0,1 0 1,-1 1-1,0-1 0,0 0-56,1 1 57,-1 0 0,1 0 0,-1 0 0,0 0 0,1 0 0,-1 0 0,1 0 0,-1 0 0,1 0 0,-1 0 0,1 0 0,-1 0 0,1 0 0,-1 0 0,1 1 0,-1-1 0,1 0 0,-1 0 0,1 1 0,-1-1 0,1 0 0,-1 1 1,1-1-1,-1 0 0,1 1 0,0-1 0,-1 0 0,1 1 0,0 0-57,-7 8 70,1 0-1,0 1 1,1-1 0,0 1 0,1 1 0,0-1 0,0 1-1,1-1 1,1 1 0,0 0 0,0 1-70,-2 28 150,2 1 0,1 19-150,1-49 68,10 209 198,-6-163-223,32 310 72,-10-131-54,-26-232-57,8 77 218,-3 2 0,-6 56-222,0-122 154,-1 1 0,-1 0 1,-2 4-155,3-14 114,-1 0 1,0 0-1,0-1 1,0 1-1,-1-1 0,0 0 1,-5 6-115,8-11 28,-14 14 391,14-16-394,0 1 0,1-1-1,-1 0 1,0 1 0,1-1-1,-1 0 1,0 1 0,0-1-1,1 0 1,-1 0 0,0 0-1,0 0 1,0 0 0,1 0-1,-1 0 1,0 0 0,0 0-1,0 0 1,1 0 0,-1-1-1,0 1 1,0 0 0,1-1-1,-1 1 1,0 0 0,1-1-1,-1 1 1,0-1 0,1 1-25,-3-2 30,1 0 1,-1 0 0,1 0 0,0-1-1,0 1 1,0 0 0,0-1 0,0 0-1,1 1 1,-1-1 0,1 0 0,0 0 0,-1-2-31,-6-20 16,0 0 1,2 0 0,1-1 0,1 1-1,1-8-16,-1-16-44,3 0-1,3-19 45,-1 44-20,2 0 0,1 1 0,1-1 0,1 1 0,0 0 0,2 1 0,1-1 0,7-11 20,6-12-38,2 0 1,3 0 37,-18 32-16,1 0 0,0 0 0,1 1 0,0 0 0,1 1 0,1 1 0,0 0 1,4-3 15,-13 12-10,0-1 1,0 1 0,0 0 0,0 0-1,1 0 1,-1 0 0,0 1 0,1 0-1,-1 0 1,1 0 0,1 0 9,-4 1-8,0 0 1,0 0 0,0 1-1,0-1 1,0 0-1,-1 1 1,1-1 0,0 1-1,0-1 1,0 1-1,-1 0 1,1 0-1,-1 0 1,1 0 0,0 0-1,-1 0 1,0 1-1,1-1 1,-1 0 0,0 1-1,0-1 1,1 1-1,-1-1 1,0 1 0,-1-1-1,1 1 1,0 0-1,0 0 8,1 4 5,0-1 0,-1 1 0,0 0-1,0-1 1,0 1 0,0 0 0,-1 0 0,0 0 0,0 0-1,-1 2-4,-1 4-5,0-1 0,0 0-1,-1 0 1,-4 11 5,4-15 6,-1-1 0,1 1 0,-1-1 0,0 0 0,0 0 0,-1 0 0,0-1 0,0 1 0,0-1 0,-1 0 0,0-1 0,0 1 0,0-1 0,0-1 0,-2 2-6,-9 3-116,-1 0 0,-1-1-1,1 0 1,-1-2 0,-2 1 116,-16 5-346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8.9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88 5728,'-1'-3'221,"1"0"-1,0 0 1,-1 0 0,1 0 0,0 0 0,1 0 0,-1 0-1,0-1 1,1 1 0,0 0 0,0 0 0,0 1 0,0-1-1,0 0 1,0 0 0,1 0 0,0 0-221,-1 1 9,1-1 0,0 1 1,1-1-1,-1 1 0,0 0 0,1-1 0,-1 1 0,1 1 1,0-1-1,0 0 0,0 1 0,0-1 0,0 1 1,0 0-1,0 0 0,0 0 0,0 0 0,0 1 1,1-1-1,-1 1 0,0 0 0,0 0 0,1 0 1,-1 0-1,0 0-9,-1 1-9,0-1 0,1 1 0,-1 0 1,0-1-1,0 1 0,0 0 0,0 0 1,0 1-1,0-1 0,-1 0 0,1 0 1,0 1-1,-1-1 0,1 1 0,-1 0 1,1-1-1,-1 1 0,0 0 0,0 0 1,0 0-1,0 0 0,0 0 0,0 0 1,0 0-1,0 2 9,1 2-2,-1 0 1,0 0 0,0 0 0,0 0-1,-1 0 1,0 1 0,0-1-1,-1 5 2,-1 3 34,-1-1 0,-1 1 0,0-1-1,-1 0 1,-3 5-34,-34 63 512,35-67-350,-16 25 282,10-18 462,2 1 0,-9 20-906,19-41 33,1-1 0,0 1 1,0-1-1,-1 1 0,1 0 0,0-1 1,0 1-1,0-1 0,0 1 0,0 0 1,0-1-1,0 1 0,0-1 0,0 1 1,0 0-1,0-1 0,0 1 0,0 0 1,1-1-34,-1 0 15,0 1 0,0-1 1,1 0-1,-1 0 0,0 0 1,0 0-1,1 0 1,-1 1-1,0-1 0,1 0 1,-1 0-1,0 0 0,0 0 1,1 0-1,-1 0 0,0 0 1,1 0-1,-1 0 0,0 0 1,1 0-1,-1 0 0,0 0 1,0-1-1,1 1 0,-1 0 1,0 0-16,26-14 323,-17 9-290,60-30-71,-25 18-36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9.6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136 12 5632,'2'-3'714,"-2"2"-622,1 1 0,-1-1 0,0 1 1,0-1-1,1 1 0,-1-1 0,0 1 0,1-1 0,-1 1 1,0 0-1,1-1 0,-1 1 0,1 0 0,-1-1 1,0 1-1,1 0 0,-1-1 0,1 1 0,-1 0 0,1 0 1,-1 0-1,1 0 0,-1-1 0,1 1 0,0 0-92,-1 0 784,0 8 102,-2-2-793,0 0 0,0-1 1,-1 1-1,1-1 1,-1 0-1,0 0 0,0 0 1,-1 0-1,1 0 1,-2-1-94,-10 13 442,-1-2 0,-3 2-442,6-5 584,-1 1 0,-10 12-584,23-22 76,-1-1 0,0 0 0,0 1 0,1 0 0,0-1 0,-1 1 0,1 0 0,0 0 0,0 0 0,1 0 0,-1 0-76,1-3 20,0 1 0,0 0 0,0-1 0,0 1 0,0-1 0,0 1 0,0-1 0,0 1 0,0-1 0,0 1 0,1-1 0,-1 1 0,0 0 0,0-1 0,1 0 0,-1 1 0,0-1 0,1 1 0,-1-1 0,0 1 0,1-1-1,-1 0 1,1 1-20,0 0 14,0-1 0,0 1-1,1-1 1,-1 0-1,0 1 1,0-1-1,0 0 1,1 0 0,-1 0-1,0 0 1,1 0-1,-1 0 1,0 0-1,0 0 1,1 0-14,23-5 52,-1-1 0,0 0 0,22-11-52,15-3 73,25-4-436,-28 12-2735,-35 8 1413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9.9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5 8064,'-5'-4'2976,"5"8"-2304,5 4-192,-5-1 512,4 10-640,0 2 64,1 8-256,4 8-32,0 13-64,0 7 160,4 2-128,-6 3-3136,2 2 1664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26.18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93 170 8960,'-2'-16'1391,"0"-19"3234,-1 91-3742,-2-1 1,-3 3-884,-6 62 195,8 67 352,-3 43 138,-8-96 600,17-129-1214,0-4-52,0 0 0,0-1 0,0 1 0,0 0 1,0-1-1,0 1 0,0 0 0,0-1 0,0 1 1,0 0-1,-1-1 0,1 1 0,0 0 1,0-1-1,-1 1 0,1 0 0,-1-1 0,1 1-19,-2-5 144,0-2-102,0-1 0,1 0 0,0 1-1,0-1 1,0 0 0,1-2-42,-2-21 18,-10-240-735,15-24 232,0 241 405,2 0 0,3 0 0,4-7 80,-10 51-20,1-6-20,1 0 0,4-10 40,-7 21-16,1 1-1,-1-1 1,1 1-1,0-1 0,0 1 1,1 0-1,-1-1 1,1 1-1,-1 0 1,1 1-1,0-1 0,3-2 17,-5 5-2,-1-1-1,1 1 0,0 0 0,0-1 0,0 1 0,0 0 0,0 0 0,0-1 0,0 1 0,0 0 0,0 0 1,0 0-1,0 0 0,0 0 0,0 0 0,0 1 0,-1-1 0,1 0 0,0 0 0,0 1 0,0-1 0,0 1 1,0-1-1,0 1 0,-1-1 0,1 1 0,0-1 0,0 1 0,-1-1 0,1 1 0,0 0 0,-1 0 0,1-1 0,-1 1 1,1 0-1,0 1 3,3 4 0,1 1 1,-1 1 0,-1-1-1,2 3 0,-4-7 1,33 80 184,-4 2 1,-4 0-1,-4 2 0,11 87-185,-20-94 151,9 55-286,-21-127-309,-1 1 0,1-1 0,-1 0 0,-2 8 444,-5 15-5285,2-12 2235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26.5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5 220 9888,'-4'-28'3648,"4"28"-2816,13-15-256,-4 3 192,4 8-544,14-15-160,4-1-64,14-11-992,-2 7 544,10-11-3840,-4 4 2368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29.9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1 6144,'4'74'6773,"-4"-59"-6333,1 1 0,-2 0-1,0 0 1,-1-1 0,-1 2-440,0 3 532,1 0 1,0 9-533,2-26 86,0-1-1,0 1 1,0 0 0,1 0-1,-1 0 1,1-1 0,-1 1 0,1 0-1,0-1 1,0 1 0,1-1-1,-1 1 1,0-1 0,2 2-86,-2-2 41,1-1 1,0 1 0,0 0 0,0-1-1,0 0 1,0 1 0,0-1 0,0 0-1,0 0 1,0 0 0,0-1-1,1 1 1,-1 0 0,0-1 0,1 1-1,-1-1 1,2 0-42,33 1 99,0-1 0,31-5-99,-2 0-59,-24 0-1223,5 0-4497,-24 8 2611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26.8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 0 8640,'-3'0'3200,"3"0"-2496,3 51-192,-3-16 1152,4 8-1024,-4 12 639,5 5-735,-5 5 192,0 2-416,0 16-128,4-9-96,1 12 128,-1-12-128,1-2-800,-1-10 352,1-7-2943,4-8 1823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27.2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29 9568,'4'-20'3066,"-4"20"-3033,0 0 0,0 0-1,0-1 1,0 1 0,0 0 0,0 0-1,0 0 1,0-1 0,0 1-1,0 0 1,0 0 0,0 0 0,0-1-1,1 1 1,-1 0 0,0 0 0,0 0-1,0 0 1,0-1 0,0 1-1,0 0 1,1 0 0,-1 0 0,0 0-1,0 0 1,0 0 0,0 0-1,1-1 1,-1 1 0,0 0 0,0 0-1,0 0 1,1 0 0,-1 0-1,0 0 1,0 0 0,0 0-33,4-1 157,0 0 0,-1 0 0,1 1 0,0 0 0,0-1 0,-1 1 0,1 0-1,0 1 1,0-1 0,-1 1 0,1-1 0,0 1 0,-1 0 0,3 2-157,1 0 56,-1 0-1,1 1 0,-1 0 1,0 0-1,-1 1 1,1-1-1,-1 1 0,0 0 1,0 1-1,0-1 1,-1 1-1,0 0 0,0 1-55,6 9 92,-1 1 0,0 1 0,-1-1 0,1 7-92,-7-18 5,9 26 381,4 19-386,-12-41 140,-1-1-1,-1 1 0,0 0 0,0 1 0,-1-1 0,0 0 0,-1 3-139,0-10 60,1-1 0,-1 1 0,1-1 0,-1 0 0,0 1 0,0-1-1,0 0 1,0 1 0,-1 0-60,2-4 8,0 1-1,0 0 1,0 0 0,0 0-1,0 0 1,0 0-1,0 0 1,0 0 0,0 0-1,0 0 1,0-1-1,0 1 1,0 0 0,0 0-1,0 0 1,0 0-1,0 0 1,0 0 0,0 0-1,0 0 1,0 0-1,0 0 1,0 0 0,-1 0-1,1 0 1,0-1-1,0 1 1,0 0 0,0 0-1,0 0 1,0 0-1,0 0 1,0 0 0,0 0-1,0 0 1,-1 0-1,1 0 1,0 0 0,0 0-1,0 0 1,0 0 0,0 0-1,0 0 1,0 0-1,0 0 1,0 0 0,-1 0-1,1 0 1,0 0-1,0 0 1,0 1 0,0-1-1,0 0 1,0 0-1,0 0 1,0 0 0,0 0-1,0 0 1,0 0-1,-1 0 1,1 0 0,0 0-1,0 0 1,0 0-1,0 1 1,0-1 0,0 0-8,-3-15 180,2-25-139,3 16-465,1-1 0,1 1 1,1 0-1,1 1 0,2-1 1,0 1-1,1 0 0,1 1 1,5-6 423,11-10-1392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27.5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19 261 8320,'-18'18'4544,"25"-21"-668,2-1-3571,0 0-1,0-1 0,5-3-304,-2-1 30,0-1 0,-1-1 0,0 0 1,-1-1-1,0 0 0,-1 0 0,4-6-30,5-13 57,-1 0 0,8-24-57,-24 54 10,0-1 0,0 0 0,0 0 0,0 1 0,-1-1 1,1 0-1,-1 0 0,1 0 0,-1 0 0,0 1 0,0-1 0,0 0 0,0 0 0,0 0 0,0 0 0,0 0 0,-1 0 0,1-1-10,0 3 3,-1-1 0,1 1 0,0 0 0,0-1-1,0 1 1,0 0 0,0 0 0,-1-1-1,1 1 1,0 0 0,0-1 0,0 1-1,-1 0 1,1 0 0,0 0 0,0-1-1,-1 1 1,1 0 0,0 0 0,-1 0 0,1 0-1,0-1 1,-1 1 0,1 0 0,0 0-1,-1 0 1,1 0 0,0 0 0,-1 0-1,1 0-2,-11 5 29,-9 15 43,19-18-48,-13 14 179,2 1 0,0 0-1,1 1 1,0 0-1,2 1 1,-1 4-203,6-14 75,0 1-1,1-1 1,0 1 0,1 0-1,0 0 1,0 0 0,1 1 0,1-1-1,-1 0 1,2 1 0,-1-1-1,2 0 1,1 7-75,-2-11 20,1-1 0,0 0-1,1 0 1,-1 0 0,1 0 0,0 0-1,0 0 1,1-1 0,-1 0 0,1 1-1,0-1 1,0-1 0,0 1 0,1-1-1,-1 1 1,1-1 0,0 0 0,0-1-1,2 1-19,4 2-282,1-1 0,-1 0 0,1 0-1,0-2 1,0 1 0,0-2 0,0 0-1,5 0 283,27 2-1232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27.89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164 48 8800,'1'-4'1053,"1"1"1,-1-1-1,0 0 1,0-1-1,0 1 1,-1-3-1054,0 6 68,0 0 0,0 1 1,0-1-1,0 0 1,0 1-1,0-1 0,0 0 1,0 1-1,-1-1 1,1 1-1,0-1 0,0 0 1,-1 1-1,1-1 1,0 1-1,-1-1 0,1 0 1,-1 1-1,1-1 1,-1 1-1,1 0 0,-1-1 1,1 1-1,-1-1 1,0 1-1,1 0 0,-1-1 1,1 1-1,-1 0 1,0 0-1,1 0 0,-1-1 1,0 1-1,1 0 1,-1 0-1,0 0 0,1 0 1,-1 0-1,0 0 1,1 0-1,-1 0 0,0 0 1,1 1-1,-1-1 1,0 0-1,1 0 0,-1 1-68,-5 0 73,0 1 0,0 0 0,1 0 0,-1 1 0,1 0-1,-1 0 1,1 0 0,0 1 0,0-1 0,1 1 0,-1 1-1,1-1 1,0 0 0,0 1-73,-9 10 51,2 0 1,0 1-1,-8 15-51,16-26-17,1 1 0,-1 0 1,1 0-1,0 0 0,0 0 1,1 0-1,0 0 0,0 0 1,0 5 16,1-9-13,0-1 0,0 1 0,0 0 0,0-1 0,0 1 0,0 0 0,0 0 0,1-1 0,-1 1 0,1 0 0,-1-1 0,1 1-1,0-1 1,0 1 0,-1-1 0,1 1 0,0-1 0,0 1 0,1-1 0,-1 0 0,0 0 0,0 1 0,1-1 0,-1 0 0,0 0 0,1 0 0,-1-1 0,1 1 0,-1 0 0,1 0 0,0-1 0,-1 1 0,1-1 0,0 1 0,-1-1 0,1 0 13,1 0-4,1 0 0,-1 0-1,0 0 1,0-1 0,0 0 0,1 1-1,-1-1 1,0 0 0,0 0 0,0-1-1,-1 1 1,1-1 0,0 1 0,0-1 0,2-2 4,5-4 70,0 0 1,-1-1 0,3-3-71,-4 2 126,-6 7-54,0 0 0,0 1 1,0-1-1,0 1 0,0 0 0,1-1 0,-1 1 1,1 0-1,0 0 0,-1 1 0,1-1 0,1 0-72,-4 3 4,1-1-1,-1 0 0,1 0 0,-1 0 0,0 1 0,1-1 1,-1 0-1,1 1 0,-1-1 0,1 0 0,-1 1 0,0-1 1,1 1-1,-1-1 0,0 1 0,0-1 0,1 1 1,-1-1-1,0 1 0,0-1 0,1 1 0,-1-1 0,0 1-3,5 15 25,-4-12 0,0 1-277,0-1-1,0 0 0,1 0 1,0 0-1,0 0 1,0 0-1,1 0 1,-1 0-1,1-1 1,0 1-1,-1-1 1,2 0-1,-1 0 0,0 0 1,1 0-1,-1 0 1,2-1 252,20 13-1589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159 482 8128,'-15'-14'2618,"15"14"-2596,0 0 0,0 0 0,0 0 0,0-1 0,0 1 0,0 0 0,0 0 0,0 0 0,0 0 0,-1 0 0,1 0 0,0 0 1,0-1-1,0 1 0,0 0 0,0 0 0,0 0 0,-1 0 0,1 0 0,0 0 0,0 0 0,0 0 0,0 0 0,0 0 0,-1 0 0,1 0 0,0 0 0,0 0 0,0 0 0,0 0 0,-1 0 0,1 0 0,0 0 0,0 0 0,0 0 0,0 0 0,0 0 0,0 0 0,-1 0 0,1 1 0,0-1 0,0 0 0,0 0 0,0 0 0,0 0 0,0 0 0,-1 0-22,-8 6 373,4-3 151,0 0 0,0 1-1,0 0 1,0 0 0,-3 3-524,-3 6 287,1 1-1,0 1 1,0-1 0,2 2-1,0-1 1,1 1-1,0 0 1,1 0 0,1 1-1,1 0 1,0 0 0,0 11-287,3-20 57,1-1 0,0 1 0,0-1 0,1 1 0,0-1 0,0 1 0,0-1 0,1 0 0,1 2-57,-2-5 41,0-1 0,0 0 0,1 0 0,-1 0 0,1 0 0,0 0 0,0 0 0,0 0 0,0-1 0,0 1 0,0-1 0,1 1 0,-1-1 0,1 0 0,0 0 0,0 0 0,0 0 0,0 0 0,0-1 0,2 1-41,-2-1 34,-1-1 1,0 1-1,1-1 0,-1 0 0,1 0 1,-1 0-1,1 0 0,-1 0 0,0-1 1,1 1-1,-1-1 0,0 0 0,1 1 1,-1-1-1,0 0 0,0 0 1,1 0-1,-1-1 0,0 1 0,0-1-34,3-2 44,1-1 0,-1 1 0,0-1 0,-1 0 0,1-1 0,0-1-44,1-1 34,-1-1 0,1-1-1,-1 1 1,-1-1 0,0 0-1,3-9-33,-4 8 22,9-23-60,-1-2-1,-2 1 0,-2-2 1,1-16 38,1-32-329,-3 1 0,-4-1 0,-4-13 329,0 75 115,-2 0-1,-2-12-114,3 25 42,0 0 0,0 0 0,0 0-1,-2 0 1,1 1 0,-3-3-42,7 12-1,0-1-1,0 1 1,0-1-1,0 1 1,-1-1-1,1 1 1,0 0-1,0-1 1,-1 1 0,1-1-1,0 1 1,-1 0-1,1-1 1,0 1-1,-1-1 1,1 1-1,-1 0 1,1 0 0,0-1-1,-1 1 1,1 0-1,-1 0 1,1 0-1,-1-1 1,1 1-1,-1 0 1,1 0 0,-1 0-1,1 0 1,-1 0-1,1 0 1,-1 0-1,1 0 1,-1 0-1,1 0 1,-1 0 0,1 0-1,-1 1 1,1-1-1,-1 0 1,0 0 1,0 2-10,0-1 0,0 0-1,-1 1 1,1-1 0,0 1 0,0 0 0,1-1 0,-1 1 0,0 0 0,0 0-1,1 0 11,-8 23 124,2 0-1,0 0 0,2 0 0,1 1 0,1-1 0,1 2-123,1 17 223,2 1 0,2 0 0,3 5-223,-1-18 128,1-1-1,1 1 0,1-2 0,5 8-127,-6-18 43,1-1-1,1-1 0,1 0 1,0 0-1,1-1 0,1 0 1,2 0-43,-9-11-21,1 1 0,0-1 0,0 0 0,1-1 0,0 0 0,0 0 0,0 0 0,0-1 0,1 0 0,0-1 0,7 2 21,-12-4 15,0 0-1,0 0 1,1 0-1,-1-1 1,0 1-1,1-1 1,-1 0-1,1 0 1,-1-1 0,0 1-1,1-1 1,-1 0-1,0 0 1,0 0-1,0-1 1,0 0-1,0 0 1,0 0 0,0 0-1,0 0 1,-1-1-1,1 1 1,-1-1-1,0 0 1,1-1-15,4-6 0,0 0-1,-2-1 1,1 0-1,-1 0 1,0 0 0,1-8 0,7-19 116,2-15-116,-12 40 115,-1 2-6,-1 7-10,-1-1 1,0 1-1,0 0 0,0-1 0,0 1 0,-1-3-99,-5 20 331,0 13-427,5-20 100,-1 1 0,2-1 1,-1 1-1,1-1 0,0 0 0,0 1 1,1-1-1,0 0 0,0 0 0,0 0 1,1 0-1,0 0 0,0-1 1,1 1-1,-1-1 0,1 0 0,0 0 1,3 3-5,-4-5 8,1 0 0,-1 0 0,1 0 0,-1 0 0,1-1 0,0 1 0,0-1 1,0 0-1,0 0 0,0-1 0,0 1 0,1-1 0,-1 0 0,0 0 1,1 0-1,-1-1 0,1 1 0,-1-1 0,1 0 0,-1-1 0,1 1 0,-1-1 1,1 0-1,-1 0 0,0 0 0,5-2-8,0-1 47,0 0 0,1-1 1,-2-1-1,1 0 0,-1 0 0,1 0 0,-2-1 0,1 0 1,-1-1-1,0 0 0,-1 0 0,1 0 0,3-7-47,5-13 325,-1-1-1,-1 0 1,6-24-325,-9 28 312,-10 24-315,1-1 1,0 0-1,-1 1 1,1-1-1,0 0 1,0 1-1,0-1 1,0 1-1,1-1 1,-1 1-1,0 0 1,1 0-1,-1-1 1,1 1-1,-1 0 1,1 0-1,1 0 3,-2 0-12,0 1 1,0 0-1,1 0 0,-1-1 0,0 1 0,0 0 1,0 1-1,0-1 0,1 0 0,-1 0 1,0 0-1,0 1 0,0-1 0,0 0 0,0 1 1,0-1-1,0 1 0,0-1 0,0 1 1,0 0-1,0-1 0,0 1 0,0 0 0,0 0 1,0 0-1,-1 0 0,1-1 0,0 1 1,0 1 11,7 11-16,0 1 1,-1 0-1,-1 0 1,0 0-1,-1 0 1,0 1-1,-1 2 16,0-2-30,13 47-9,-3 0 1,-3 1-1,0 29 39,6 192 72,-8-90-33,3-34 39,12 242-71,-24-400-6,1 35 35,-3 28-36,1-54 11,-1 0 1,0 0-1,0 0 1,-1-1-1,0 1 0,-1-1 1,0 1-1,-1-1-11,3-6 7,0-1 0,-1 1 0,1-1 0,-1 0 0,0 0 0,0 0 0,0 0 0,0 0 0,0-1 0,-1 1 0,1-1 0,-1 0 0,0 0 0,0 0 0,1 0 0,-1-1 1,0 0-1,-1 0-7,-6 2-16,0-1 0,0 0 0,0-1 1,-1-1-1,-10 0 16,11-1 17,1 0 0,-1 0 0,1-1 1,-1-1-1,1 0 0,0 0 0,0-1 0,0 0 1,-7-5-18,8 5 17,1-2 0,-1 1 1,1-1-1,0 0 0,0-1 1,1 0-1,0 0 0,0-1 1,0 0-1,1 0 0,1 0 1,-3-4-18,-2-6 6,0 0 0,1-1 0,1 1 0,1-2 0,1 1 0,0-1 0,1-4-6,2 8-8,0-1-1,1 0 1,1 1-1,1-1 1,0 0-1,1 0 0,1 0 1,0 1-1,1-1 1,2 0 8,1-8-9,1 0 0,2 0 1,0 1-1,1 1 0,9-13 9,3-1 1,1 2-1,27-31 0,-7 17-210,1 3-1,3 1 0,1 2 1,31-18 210,111-85-6608,-97 77 2955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30.68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58 51 6464,'5'-8'1241,"-1"0"0,0 0 0,3-7-1241,-5 3 5013,-3 29-4676,-1 1 0,-1-1 1,-1 0-1,-5 13-337,-1 11 58,-31 139-111,31-133 10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31.0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 36 8640,'-8'-35'3200,"8"35"-2496,-5 4-192,5 4-480,5 4-128,3 7-4256,4 12 2368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31.3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65 7296,'0'-1'289,"0"0"1,0 0-1,0 0 1,0 0-1,0-1 1,1 1-1,-1 0 1,1 0-1,-1 0 1,1 0-1,-1 0 1,1 0-1,-1 0 1,1 0-1,0 0 1,0 0-1,-1 1 1,2-2-290,0 1 169,-1 0 0,1 0 0,-1 0 0,1 0 0,0 0 0,0 0-1,-1 0 1,1 1 0,0-1 0,0 1 0,1-1-169,-1 1 21,0 0 0,-1-1 0,1 1-1,0 0 1,0 0 0,-1 0 0,1 0 0,0 1 0,-1-1 0,1 0-1,0 1 1,-1-1 0,1 1 0,0 0 0,-1 0 0,1-1 0,-1 1-1,1 0 1,-1 0 0,0 0 0,1 0 0,-1 1 0,0-1-1,0 0 1,0 0 0,0 1 0,0-1 0,0 1-21,4 11 71,0-1 1,-1 1-1,-1-1 0,0 1 1,-1 0-1,0 1 0,-1-1 1,0 4-72,-2 25 997,-4 39-997,4-73 240,0-1 0,-1 1 0,0-1 0,0 1 0,-1-1-240,9-60 1141,-2 36-1143,1-1-1,0 1 1,2 0-1,0 0 1,0 1-1,2 0 1,0 0-1,11-13 3,-11 17-28,1 0 1,0 0-1,1 1 0,0 1 0,1 0 0,0 0 0,1 1 0,0 1 0,0 0 0,11-4 28,-19 10-2,0 0 0,0 0 0,-1 1 0,1-1 0,0 1 0,0 1 0,0-1 0,0 1 0,0 0 0,0 0 0,0 0 0,0 0 0,0 1 0,0 0 0,0 0 0,0 1 2,-1-1 14,-1 0-1,1 1 1,-1 0-1,0 0 1,1 0-1,-1 0 1,0 0-1,0 1 1,-1-1-1,1 1 0,0 0 1,-1 0-1,0 0 1,0 0-1,0 0 1,0 0-1,0 1 1,0-1-1,-1 1 1,0-1-1,1 4-13,1 6 41,-1 1 0,0-1 1,-1 1-1,0-1 0,-1 1 0,-1-1 0,-1 6-41,-2 24-27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32.0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284 40 7552,'11'-10'2448,"-11"10"-2366,0 0-1,0-1 1,1 1 0,-1-1 0,0 1 0,0-1-1,0 1 1,1-1 0,-1 1 0,0-1 0,0 1-1,0-1 1,0 1 0,0-1 0,0 1 0,0 0-1,0-1 1,0 1 0,0-1 0,0 1 0,-1-1-1,1 1 1,0-1 0,0 1 0,0-1 0,-1 1 0,1-1-1,0 1 1,0 0 0,-1-1 0,1 1 0,0 0-1,-1-1 1,1 1 0,0 0 0,-1-1 0,1 1-1,-1 0 1,1 0 0,-1-1 0,1 1 0,0 0-1,-1 0 1,1 0 0,-1 0-82,0-1 303,-3-1-115,1 0 0,-1 1 1,0-1-1,0 1 0,0 0 1,-1 0-1,1 1 1,0-1-1,0 1 0,0 0 1,-1 0-1,1 0 0,0 0 1,0 1-1,0 0 0,0 0 1,-4 1-189,-2 1 143,-1 0-1,1 1 1,0 1 0,0 0-1,1 0 1,-8 5-143,5-1 72,1 0 0,1 1 0,0 0-1,0 0 1,0 1 0,2 0 0,-1 1-1,1 0 1,1 0 0,0 1 0,-1 6-72,3-10 0,2 0 0,-1 1 0,2-1 0,-1 1 0,1 0 0,1 0 0,-1 0 0,2 0 0,-1 0 0,2 0 0,-1 0 0,1 0 0,1 0-1,0 0 1,0 0 0,3 6 0,-3-10 14,1 1-1,1-1 1,-1 0 0,1 0-1,0 0 1,0 0-1,1-1 1,-1 1-1,1-1 1,0-1-1,1 1 1,-1-1-1,1 1 1,0-1-1,0-1 1,1 0-1,-1 1 1,1-2-1,-1 1 1,1-1-1,0 0 1,0 0-1,0-1 1,4 0-14,-2 0 14,-1 0 1,1-1-1,-1-1 1,0 1-1,1-1 1,-1-1-1,0 1 0,0-2 1,0 1-1,0-1 1,0 0-1,0 0 1,-1-1-1,1 0 1,-1-1-1,0 0 0,-1 0 1,1 0-1,-1-1 1,3-2-15,7-12 19,0 0 0,-2 0 0,0-2 0,5-12-19,12-27 116,-3-3-116,-27 61 22,0 1 1,0-1-1,1 1 1,-1-1-1,1 1 1,0 0-1,-1-1 1,1 1-1,1-1-22,-2 23 464,-1 4-348,-1 1 49,2 0-1,3 16-164,-3-33 19,0-1 0,1 1 1,0-1-1,0 0 0,1 0 0,-1 0 0,2 0 1,-1-1-1,1 1 0,0-1 0,1 1-19,-3-5 3,1 1 0,0-1 0,0 1 0,0-1 0,0 0 0,0 0 0,1-1 0,-1 1 0,0 0 0,1-1 0,-1 0-1,1 0 1,0 0 0,-1 0 0,1-1 0,0 1 0,0-1 0,-1 0 0,1 0 0,0-1 0,2 1-3,4-2 24,0 1 0,0-1 0,0-1 0,0 0 0,-1 0 0,1-1 0,5-3-24,-6 2 28,-1 0 0,1-1 0,-1 1 1,0-2-1,-1 1 0,0-1 0,0 0 1,5-6-29,-8 7 10,0 0 0,0 0 0,-1 0 0,1 0 0,-1 0 0,-1-1 0,1 1 0,-1-1 0,0 0 0,-1 0 0,0 0 0,1-4-10,-2 8-6,0 1-1,0-1 1,0 0-1,0 1 0,-1-1 1,1 0-1,-1 1 1,1-1-1,-1 0 1,0 1-1,0-1 0,0 1 1,-1 0-1,1-1 1,0 1-1,-1 0 1,0 0-1,-1-2 7,-1 0-8,1 1-1,-1 0 1,0 1 0,0-1-1,-1 1 1,1-1 0,0 1 0,-1 1-1,1-1 1,-3 0 8,-6-1-211,0 0 1,-1 1 0,1 0-1,-1 1 1,0 1-1,1 0 1,-2 1 210,2 0-576,1 1 0,0 0 0,1 1 0,-1 0 0,0 1 0,0 0 576,-25 15-1621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32.6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29 7136,'5'-3'753,"1"0"0,-1 1-1,1 0 1,0 0 0,0 0 0,0 1 0,1 0 0,-1 0 0,4 0-753,-8 1 96,1 0 0,0 1 0,-1-1 0,1 1 0,-1-1 0,1 1 1,-1 0-1,1 0 0,-1 0 0,1 0 0,-1 0 0,0 0 0,0 1 0,0-1 0,1 1 0,-1 0 0,-1-1 1,1 1-1,0 0 0,0 0 0,-1 0 0,1 0 0,-1 1 0,1 0-96,1 4 187,0 0 0,0 0 0,0 0 0,-1 1 0,0-1 0,-1 1 0,1-1 0,-1 8-187,0 14 1329,-2 24-1329,0-12 615,1-37-493,0-6-9,2-31 255,0 21-361,1 1 0,1-1 1,0 1-1,1 0 1,0 0-1,1 0 0,0 1 1,1 0-1,0 0 0,0 0 1,1 1-1,0 0 0,1 1 1,2-2-8,-3 3-16,0 2 0,0-1 0,0 1 1,0 0-1,1 1 0,0 0 0,0 0 0,0 1 1,0 0-1,1 1 0,-1 0 0,1 0 1,-1 1-1,1 0 0,0 1 0,-1 0 0,9 2 16,-14-2 5,0 1 0,0-1 0,0 1 0,0 1 0,0-1 0,0 0-1,0 1 1,-1 0 0,1 0 0,-1 0 0,1 0 0,-1 0 0,0 1-1,0-1 1,0 1 0,0 0 0,-1 0-5,2 2-16,-1-1 0,-1 1 1,1 0-1,-1 0 0,1 0 0,-2 0 1,1 0-1,0 0 0,-1 0 0,0 1 0,0-1 1,-1 4 15,1 18-1424,-1-19 509,0-1 0,1 0 0,-1 1-1,1-1 1,2 7 915,6 6-2053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30.2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 20 8384,'-13'-19'3104,"13"19"-2400,0 7-224,0-2 960,0 2-896,0 8 544,4 6-608,0 1-129,1 6-223,-5-1-96,0 6 0,0 1-32,0 6 0,0 3-703,0-5 383,0 2-4320,4-1 2560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32.9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66 6400,'3'-5'549,"-1"0"-1,1-1 1,-1 1 0,0-1-1,-1 1 1,1-1 0,-1 0 0,0 1-1,0-3-548,-2 8 78,1-1 0,0 1 0,0-1 0,0 1 0,0 0-1,0-1 1,-1 1 0,1-1 0,0 1 0,0 0 0,-1-1-1,1 1 1,0-1 0,-1 1 0,1 0 0,0 0 0,-1-1 0,1 1-1,0 0 1,-1 0 0,1-1 0,-1 1 0,1 0 0,0 0 0,-1 0-1,1 0 1,-1-1 0,1 1 0,-1 0 0,1 0 0,-1 0-1,1 0 1,-1 0 0,1 0 0,-1 0 0,1 0 0,0 0 0,-1 1-1,1-1 1,-1 0 0,1 0 0,-1 0 0,1 0 0,0 1-1,-1-1 1,1 0 0,-1 1 0,1-1 0,0 0 0,-1 0 0,1 1-1,0-1 1,0 1 0,-1-1 0,1 0 0,0 1 0,0-1-1,-1 0 1,1 1 0,0-1 0,0 1 0,0-1-78,0 3 53,1 0-1,-1 0 1,1 0 0,0 0 0,0 0 0,0-1 0,0 1-1,0 0 1,1-1 0,-1 1 0,1-1 0,0 1-1,0-1 1,-1 0 0,2 0 0,-1 0 0,0 0 0,0 0-1,1 0 1,-1-1 0,2 2-53,9 5 182,1 0 0,1-1 0,8 3-182,-6-3 249,-13-5-216,16 7 362,-1 1 1,5 3-396,-21-11 41,1 1-1,0-1 1,0 1 0,-1 0 0,1 0 0,-1 0-1,0 0 1,0 1 0,0-1 0,-1 1 0,1 0 0,-1 0-1,2 3-40,-3-4-7,-1-1 1,0 0-1,1 1 0,-1-1 0,0 1 0,0-1 0,-1 1 0,1-1 0,0 1 0,-1-1 0,1 0 0,-1 1 0,0-1 0,0 0 0,0 0 0,0 1 0,0-1 0,-1 0 0,1 0 0,0 0 1,-1 0-1,0 0 0,1-1 0,-1 1 0,-2 1 7,-5 5-627,-1-1-1,0 0 1,0 0 0,-6 2 627,13-7-384,-26 17-1157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33.3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160 4 9888,'-5'-3'3648,"5"3"-2816,-13 15-256,-1-4 1023,10 6-991,-12 7-160,2 2-288,-12 14-352,8-1 96,-9 4-2847,5 0 1599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33.6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10 9632,'0'-9'3584,"0"9"-2784,4 16-256,-4-4 1216,0 0-1089,0 3 225,0 4-544,0 5-224,0-1-64,0 6 0,0 2-32,-4 0-1632,-1 0 865</inkml:trace>
  <inkml:trace contextRef="#ctx0" brushRef="#br0" timeOffset="1">14 67 7808,'-5'-31'2880,"5"31"-2240,0-12-160,5 8-480,3 4-96,10-3-3200,3 3 1792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33.9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318 14 9376,'-7'-13'3034,"6"13"-2810,0 0-1,0 0 0,0-1 0,0 1 1,0 0-1,0 0 0,0 0 1,-1 0-1,1 1 0,0-1 0,0 0 1,0 0-1,0 1 0,0-1 1,0 1-224,-1-1 82,1 0 1,0 1 0,-1-1 0,1 1-1,0 0 1,0-1 0,-1 1 0,1 0 0,0 0-1,0 0 1,0 0 0,0 0 0,0 0 0,0 0-1,0 0 1,0 0 0,1 0 0,-1 0 0,0 1-1,1-1 1,-1 0 0,0 2-83,1-1-13,0 0-1,0-1 1,0 1 0,0 0-1,1 0 1,-1 0 0,0 0-1,1-1 1,0 1 0,-1 0-1,1 0 1,0-1-1,0 1 1,0 0 0,0-1-1,0 1 1,1 0 13,7 9 89,1 1 0,0-2 0,1 0-1,11 9-88,-10-10 313,0 1-1,-2 0 1,1 1-1,2 4-312,-11-13 19,-1-1 0,0 0 0,-1 0 0,1 1 0,0-1-1,0 0 1,0 1 0,-1-1 0,1 1 0,-1-1-1,1 1 1,-1-1 0,0 1 0,1-1 0,-1 1 0,0-1-1,0 1 1,0-1 0,0 1 0,0 0 0,-1-1 0,1 1-1,0-1 1,-1 1 0,1-1 0,-1 1 0,0-1-1,1 0 1,-1 1 0,0-1 0,0 0 0,0 1 0,0-1-19,-3 3-113,0 0 1,-1 0 0,1-1-1,-1 0 1,1 0 0,-1 0-1,0 0 1,-3 0 112,-11 5-1675,-1 0 1,-15 4 1674,-6 0-1637</inkml:trace>
  <inkml:trace contextRef="#ctx0" brushRef="#br0" timeOffset="0.99">160 78 10880,'4'-12'4032,"-4"12"-3136,4 12-257,-8-5 513,0 0-768,-10 10 0,2 6-256,-19 12-32,4 5-32,-13 15-3295,5-1 1759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34.3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86 17 9056,'0'-16'3360,"0"16"-2624,0 16-192,0-4 1184,0 0-1056,-5 19 511,1 5-703,-5 21 0,0 3-288,-9 14-32,5 5-96,-5-5-128,9-12 32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34.6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36 149 10400,'-35'-43'3840,"35"43"-2976,0-28-256,4 16 735,5 5-863,13-8 0,5 6-288,16-3-192,6 5-32,0-1-608,-1 4 352,-8 1-3967,-5 3 2335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35.0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0 299 8544,'6'-1'2154,"-1"1"1,1-1-1,-1 0 1,5-1-2155,-1-1 68,0 0 1,0 0 0,-1-1 0,0 0-1,0-1 1,0 1 0,0-1-1,0-1-68,-7 4 10,11-7 91,-1-1 0,0-1 0,1-1-101,-8 7 25,0 0-1,0-1 1,-1 1-1,0-1 1,0 1-1,0-1 1,-1 0-1,0 0 1,0-3-25,1-2 14,0 0 1,-1-1 0,-1 1-1,0-1 1,0 1-1,-1-1-14,0 8-6,0 1-1,-1 0 0,1-1 0,-1 1 0,1-1 0,-1 1 0,0 0 0,0 0 0,-1-1 1,1 1-1,-1 0 0,1 0 0,-1 0 0,0 0 0,0 1 0,0-1 0,-1 1 0,1-1 0,-1 1 1,1 0-1,-1-1 0,0 1 7,1 1 3,1 1 1,-1-1-1,1 0 1,-1 1-1,1-1 1,-1 1-1,0-1 0,1 1 1,-1 0-1,0 0 1,1 0-1,-1 0 1,0 0-1,1 0 1,-1 0-1,0 0 1,1 1-1,-1-1 1,0 1-1,1-1 1,-1 1-1,1 0 0,-2 0-3,-2 2 28,0 1 0,1-1 0,-1 1 0,1 0-1,-4 4-27,0 1 62,0 0 0,1 0 0,0 1 0,1 0-1,0 0 1,1 0 0,0 1 0,0 0-1,1 0 1,1 0 0,0 1 0,-1 5-62,3-11 0,1 0 0,-1 0 0,1 0 0,0 0 0,1 0 0,-1 0 0,1 0 1,1 0-1,-1-1 0,1 1 0,1 3 0,-1-5-75,0 1 0,1-1 1,-1 0-1,1 0 0,0 0 0,0-1 1,0 1-1,1-1 0,-1 1 0,1-1 1,0 0-1,0-1 0,0 1 1,0-1-1,3 2 75,1 0-898,1 0 0,0-1 1,0 1-1,0-2 0,0 1 0,8 0 898,27 2-2746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35.3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4 466 8640,'-4'-18'2784,"4"17"-2708,0 0-1,0 1 1,0-1 0,0 1 0,1-1 0,-1 1 0,0-1-1,0 1 1,0-1 0,0 1 0,1-1 0,-1 1 0,0-1 0,1 1-1,-1-1 1,0 1 0,1-1 0,-1 1 0,0 0 0,1-1-1,-1 1 1,1 0 0,-1-1 0,1 1 0,-1 0 0,1-1 0,-1 1-1,1 0 1,-1 0 0,1 0 0,-1-1 0,1 1 0,-1 0 0,1 0-1,-1 0 1,1 0 0,0 0 0,-1 0 0,1 0 0,-1 0-1,1 0 1,-1 1 0,1-1 0,-1 0 0,1 0-76,6 4 253,3 1-132,-1 1 0,1 0-1,-1 0 1,6 7-121,-11-10 82,3 3 118,1 1-1,-1 1 1,0 0 0,-1 0-1,2 2-199,-6-8 49,-1 1-1,0-1 0,1 1 1,-1-1-1,0 1 0,-1 0 1,1 0-1,0-1 1,-1 1-1,1 0 0,-1 0 1,0 0-1,0-1 0,0 1 1,0 0-1,-1 0 0,1 0 1,-1-1-1,1 1 0,-1 0 1,0 0-49,0-2 37,0 0 1,0 1-1,0-1 0,0 0 1,0 0-1,0 0 1,0 0-1,0 0 1,0 0-1,0 0 0,-1 0 1,1 0-1,-1 0-37,1-1 15,1 0-1,0 1 0,0-1 1,-1 0-1,1 0 0,0 0 0,0 0 1,-1 0-1,1 0 0,0 0 1,0 0-1,-1 0 0,1 0 1,0 0-1,-1 0 0,1 0 1,0 0-1,0 0 0,-1 0 1,1 0-1,0 0 0,0 0 0,-1 0 1,1 0-1,0-1 0,0 1-14,-1 0 18,1-1-1,0 1 1,0-1-1,0 1 1,0 0 0,0-1-1,0 1 1,0-1-1,0 1 1,0-1-1,0 1 1,0-1-1,0 1 1,0-1-1,0 1 1,0-1-1,0 1 1,0-1-1,1 1 1,-1-1-1,0 1-17,7-14 109,-1 0-1,2 0 0,0 1 0,1 0 1,0 1-1,0-1 0,2 2 1,-1 0-1,2 0 0,10-8-108,-19 16 25,1 1 0,-1 0 0,0 0-1,0 0 1,1 0 0,-1 1 0,1-1 0,0 1 0,-1 0-1,1 0 1,0 0 0,0 1 0,0-1 0,0 1-1,-1 0 1,5 0-25,-4 1 25,0 0 0,0 0 0,0 0 0,0 1-1,-1 0 1,1-1 0,-1 1 0,1 1 0,-1-1 0,1 0 0,-1 1-1,0 0 1,0-1 0,-1 1 0,1 0 0,0 1-25,3 5-55,0 0 0,-1 0 0,0 0 0,-1 1 0,0 0 0,0 0 0,-1 0 0,0 0 0,-1 0 0,1 9 55,0 10-384</inkml:trace>
  <inkml:trace contextRef="#ctx0" brushRef="#br0" timeOffset="1">546 12 10976,'4'-12'4064,"-4"12"-3168,13 12-257,-8 0 737,4 4-896,0 15 160,4 4-384,-4 19-160,0 6-64,-5 7-128,1-1 64,-14-6-3903,0-7 2111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35.7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0 156 12544,'5'-51'4639,"-5"51"-3583,27-31-320,-5 12 224,5 7-672,16-12-512,6 5 64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01.01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79 9 9568,'-18'-9'3520,"18"9"-2720,-9 12-256,5-3 1152,-1 6-1057,-4 9-63,5 2-352,0 14-160,4-4-32,-3-2-32,6 2 0,-6-5 128,3 0-64,-5-3-1216,1-4 609,-5 0-5185,4-1 3136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30.6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1 134 8640,'0'-12'3200,"0"12"-2496,4-7-192,-4-1 800,4 8-832,5-9 288,5 6-448,4-8 160,7-1-257,10-5-63,1 5-96,4-2 32,-4 6-64,-2-4-863,1 8 447,-12-1-4288,-1 10 2592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01.35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74 46 9056,'-31'-38'3360,"31"38"-2624,-22-8-192,10 8-224,8 3-288,-1 2-1088,10 7 608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01.6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20 193 8320,'-2'-2'483,"0"0"0,0 0-1,1 0 1,-1 0 0,0-1 0,1 1 0,-1-1 0,1 1 0,0-1 0,0 1 0,0-1-1,0-2-482,1 4 73,0 0-1,0 0 0,0 0 0,1 0 0,-1 0 0,0-1 0,1 1 0,-1 0 0,1 0 0,-1 0 0,1 0 0,-1 0 1,1 0-1,0 0 0,0 0 0,-1 1 0,1-1 0,0 0 0,0 0 0,0 1 0,0-1 0,0 0 0,0 1 1,0-1-1,0 1 0,0-1 0,0 1 0,0 0-72,0-1 21,0 1 0,0-1 1,0 1-1,0 0 0,0-1 1,0 1-1,0 0 0,0 0 1,0 0-1,0 0 0,-1 0 1,1 0-1,0 0 0,0 0 1,0 0-1,0 0 0,0 0 1,0 1-1,0-1 0,0 0 1,0 1-1,0-1 0,0 1-21,0 0 4,1 0 1,0 1-1,-1-1 0,0 0 0,1 1 1,-1-1-1,0 1 0,1 0 0,-1-1 0,0 1 1,0 0-5,1 4-40,1 0 0,-1 0 1,0 0-1,0 0 0,-1 1 0,1 2 40,0 2 28,1 34 180,-2-43-151,-1 0 0,0 0 0,-1 0 0,1 0 0,0 0 0,0 0 0,-1 0 0,0 0 0,1 0 0,-1 0 0,0 0 1,0 0-1,0 0 0,0-1 0,0 1 0,0 0 0,-2 1-57,3-3 13,0 0 0,0 0 1,0 0-1,0 0 0,0 0 0,0 0 0,0 0 1,0 0-1,-1 0 0,1 0 0,0 0 1,0 0-1,0 0 0,0 0 0,0 0 1,0 0-1,0 0 0,-1 0 0,1 0 1,0 0-1,0 0 0,0 0 0,0 0 0,0 0 1,0 0-1,0 0 0,0 0 0,-1 0 1,1 0-1,0 0 0,0-1 0,0 1 1,0 0-1,0 0 0,0 0 0,0 0 1,0 0-1,0 0 0,0 0 0,0 0 0,0 0 1,0-1-1,0 1 0,-1 0 0,1 0 1,0 0-1,0 0-13,-2-9 298,-1-12-152,3 21-146,-1-14 28,1 0-1,0 0 0,1 1 0,1-1 1,0 0-1,1 0 0,0 1 0,4-9-27,-4 12-14,1 1-1,0 0 0,0 0 1,1 0-1,1 1 1,-1-1-1,1 1 0,0 1 1,1-1-1,0 1 1,0 0-1,4-2 15,-8 7 0,0 0-1,-1 0 1,2 0-1,-1 0 1,0 1-1,0-1 1,1 1-1,-1 0 1,0 0-1,1 0 1,-1 0-1,1 1 1,0-1-1,-1 1 1,1 0-1,-1 0 0,1 0 1,-1 1-1,1-1 1,0 1-1,-1 0 1,0 0-1,1 0 1,-1 0-1,0 1 1,1-1-1,-1 1 1,0 0 0,3 2-18,0 1 0,-1-1 1,0 1-1,1 0 0,-2 0 0,1 1 0,-1 0 1,0-1-1,0 1 0,0 1 0,-1-1 1,0 0-1,2 7 18,0 3-428,-1 1 0,0 0 1,-1-1-1,-1 1 0,0 9 428,2 10-1002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02.0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380 32 9216,'-22'-26'2981,"21"26"-2941,1-1 1,0 1-1,0 0 1,0-1-1,-1 1 1,1 0-1,0-1 1,0 1-1,-1 0 1,1 0-1,0-1 0,-1 1 1,1 0-1,0 0 1,-1 0-1,1-1 1,0 1-1,-1 0 1,1 0-1,0 0 1,-1 0-1,1 0 1,-1 0-1,1 0 0,0 0 1,-1 0-1,1 0 1,-1 0-1,1 0-40,-3 0 44,-2-1 130,1 1 0,0 1 0,0-1 0,0 1 0,0-1 1,0 1-1,0 0 0,0 0 0,0 1 0,0-1 0,0 1 1,-1 1-175,0 0 32,0 1 1,0-1 0,1 1 0,-1 0 0,1 0 0,0 0 0,0 1 0,1-1 0,-1 1 0,1 0 0,0 0 0,1 1 0,-1-1 0,1 0 0,0 1 0,0-1 0,0 4-33,0 0-13,1 0-1,0 0 1,0 0 0,1 0 0,0 0 0,1 0 0,0 0 0,1 0 0,-1 0 0,2 0 0,0 3 13,8 15 65,0-1 0,2 0 0,12 18-65,-3-5 247,1 6-247,-15-28 44,-1 0-1,-1 0 1,0 1-1,-1 0 1,-1 0-1,1 12-43,-4-23 55,-1-1-1,0 0 0,0 1 1,0-1-1,-1 0 0,0 0 1,0 1-1,-1-1 1,1 0-1,-1 0 0,-1 0 1,1-1-1,-1 1 0,0 0 1,0-1-1,-1 0 0,0 0 1,1 0-1,-2 0 0,1 0 1,-3 1-55,0 0 67,-1-1 0,0 0 0,1-1 0,-2 0 0,1 0 0,0 0 0,-1-1 0,0-1 0,0 1-1,0-1 1,0-1 0,0 0 0,0 0 0,0-1 0,-2 0-67,-6 0-233,1-1-1,0-1 1,-1 0-1,1-1 1,1-1-1,-1-1 0,0 0 1,-1-2 233,-12-9-1547,9 3 497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02.7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7 131 9984,'-7'-11'3328,"11"17"-944,13 24-1025,-8-9-1041,-1 1 0,-1 0 0,-1 1 0,1 7-318,13 96 495,-12-67-219,14 124 1553,-21-172-980,-5-16-338,-4-13-313,1-7-170,1 1 1,1-1-1,2 0 1,0 0-1,1-11-28,2 23 2,-6-58 19,4 0 0,3-1 1,4-5-22,-5 75-1,2-11-33,0 0 0,3-12 34,-4 23-24,-1-1 1,1 1-1,0 0 1,0-1-1,0 1 0,0 0 1,0-1-1,1 1 1,-1 0-1,1 0 1,-1 0-1,1 0 1,0 0-1,0 1 0,0-1 1,0 0-1,1 0 24,-1 1-14,-1 1 0,0 0 0,1 0-1,-1 0 1,1 0 0,-1 0-1,0 0 1,1 0 0,-1 0 0,0 0-1,1 1 1,-1-1 0,0 0 0,0 1-1,1 0 1,-1-1 0,0 1-1,0 0 1,0-1 0,1 1 0,-1 0-1,0 0 1,0 0 0,0 0 0,-1 0 14,5 3-25,-1 1 1,1-1 0,-1 1 0,2 5 24,12 20 50,-3 0 1,0 2-1,8 27-50,-10-24 57,2-1-1,1 0 0,7 8-56,-23-41 13,1 1 0,0-1 0,0 1 1,0-1-1,0 1 0,0-1 0,1 0 0,-1 1 0,0-1 1,1 0-1,-1 0 0,1 0 0,-1 0 0,1 0 0,-1 0 1,1-1-1,0 1 0,-1 0 0,2-1-13,-3 0 8,1 0 0,0 0 1,0 0-1,0 0 0,-1 0 0,1 0 0,0-1 1,0 1-1,-1 0 0,1 0 0,0-1 0,-1 1 1,1 0-1,0-1 0,-1 1 0,1-1 0,-1 1 1,1-1-9,1-1 8,-1 1 0,1-1 0,-1 0 1,0 0-1,0 0 0,1 0 1,-1 0-1,0-2-8,6-16 24,-2-1 0,0 1 0,-2-1 0,0 0 0,0-10-24,1-7 72,3-8-72,-1 16-51,2 0 1,1 1-1,2 0 0,2-4 51,-12 31-11,1-1-1,-1 1 0,0-1 0,1 1 0,-1 0 0,1-1 1,0 1-1,0 0 0,-1 0 0,1 0 0,1 0 1,-1 1-1,0-1 0,0 1 0,1-1 0,2 0 12,-3 1-7,0 1 0,0-1 0,0 1 0,0 0 0,0 0 0,0 0 0,0 0 0,0 0 0,0 0 0,0 1-1,0-1 1,0 1 0,0-1 0,0 1 0,0 0 0,0 0 0,0-1 0,0 1 0,-1 1 0,1-1 0,0 0-1,-1 0 1,1 1 7,8 7-11,0 0 0,-1 1-1,-1-1 1,0 2 0,0-1-1,-1 1 1,0 1 0,-1-1-1,0 1 1,3 9 11,6 21 27,-2 1 1,3 21-28,8 46-958,-21-87-884,-1-1 0,0 1 1,-2-1-1,0 2 1842,-4 10-7312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03.1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23 191 11808,'-15'-19'3792,"14"18"-3652,0 0 0,1 0 1,-1 1-1,1-1 0,-1 0 1,0 0-1,1 0 1,-1 0-1,1 0 0,0 0 1,-1 0-1,1 0 1,0 0-1,0 0 0,0 0 1,-1 0-1,1 0 0,0 0 1,0 0-141,1 0 71,-1 0 1,0 0 0,1 1-1,-1-1 1,0 0 0,1 1-1,-1-1 1,1 1 0,-1-1-1,1 0 1,-1 1 0,1-1-1,0 1 1,-1-1 0,1 1-1,-1 0 1,1-1 0,0 1-1,0-1-71,5-1 105,-1 1 0,1-1 1,0 1-1,0 0 0,-1 1 0,1-1-105,0 1 34,96-11 214,7 0-80,57-15-168,149-48-294,-301 70 117,8-2-1843,-22 6 1983,0 0-1,0 0 0,0 0 1,0 0-1,0 0 1,0 0-1,0 0 1,1 0-1,-1 0 0,0 0 1,0-1-1,0 1 1,0 0-1,0 1 0,0-1 1,0 0-1,1 0 1,-1 0-1,0 0 1,0 0-1,0 0 0,0 0 1,0 0-1,0 0 1,0 0-1,0 0 1,1 0-1,-1 0 0,0 0 1,0 0-1,0 0 1,0 0-1,0 0 0,0 1 1,0-1-1,0 0 1,0 0-1,0 0 1,0 0-1,0 0 0,0 0 1,0 0-1,0 0 1,0 1-1,0-1 1,1 0-1,-1 0 0,0 0 1,0 0-1,0 0 1,-1 0-1,1 0 1,0 1-1,0-1 0,0 0 1,0 0-1,0 0 1,0 0-1,0 0 0,0 0 1,0 0-1,0 1 38,-6 5-2876,5-4 2274,-12 11-2112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03.5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13 10720,'0'-12'3968,"-3"15"-3072,10 6-288,-3-2 1183,5 8-1119,0 6 288,0 2-576,0 4 352,0 4-448,0 5 160,0 7-288,0 4 64,0 8-128,-5 3-192,-4-3 32,0 0-3968,-9 4 2177,-18-1-7105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28.4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43 6144,'2'-3'370,"0"-1"-1,0 0 1,-1 0 0,1 1 0,-1-1-1,0 0 1,0-1 0,-1 1 0,1-2-370,-1 4 1162,0 25 177,0 13-1304,2 93-9,0-105-24,1 1 0,1-1 0,1 1 0,3 4-2,3 6 85,1-1 0,2 0-1,2-1 1,12 19-85,-18-35 146,0-2 0,1 1 0,1-1 0,1-1 0,0 0 0,1-1 0,0 0 1,1-2-1,11 9-146,-19-16 108,-1-1 1,1 1 0,0-1-1,1 0 1,-1 0 0,0-1-1,1 0 1,-1 0 0,1-1-1,-1 0 1,1 0 0,0-1-109,-4 0 72,1 0 0,-1-1 0,0 0 1,1 0-1,-1 0 0,0 0 0,0 0 1,0-1-1,0 0 0,0 0 0,0 0 1,0 0-1,-1 0 0,1-1 0,-1 0 1,1 0-1,-1 0 0,0 0 0,0 0 1,0-1-1,1-2-72,2-4 62,0 0-1,-1-1 1,0 0 0,-1 0 0,0-1-1,-1 1 1,0-1 0,0 0 0,-2 0-1,1-1-61,1-27 38,-2 0 0,-2-12-38,-8-76 71,6 103-423,-1 1-1,-1 0 1,-1 0 0,-2-2 352,7 22-235,-1 0 1,1 1-1,-1-1 1,0 1 0,0 0-1,0 0 1,0 0 0,-1 0-1,1 0 235,1 2-115,1 1 0,-1-1 0,1 1 0,-1-1 0,0 1 0,1 0 0,-1-1 0,1 1 0,-1 0 0,0-1 0,1 1-1,-1 0 1,0 0 0,1 0 0,-1 0 0,0 0 0,1 0 0,-1 0 0,0 0 115,0 0-134,0 0 0,0 1 1,0-1-1,0 0 0,0 1 0,0-1 0,0 1 0,1 0 1,-1-1-1,0 1 0,0 0 0,1-1 0,-1 1 1,0 0-1,1 0 0,-1 0 0,0 0 134,-13 31-4981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28.99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23 363 6976,'-16'-23'2256,"16"23"-2235,0 0 0,0 0 0,0 0 0,0 0 1,0 0-1,0 0 0,0-1 0,0 1 0,-1 0 0,1 0 1,0 0-1,0 0 0,0 0 0,0 0 0,0 0 0,0 0 1,0 0-1,-1 0 0,1 0 0,0 0 0,0 0 0,0-1 0,0 1 1,0 0-1,0 0 0,-1 0 0,1 0 0,0 0 0,0 0 1,0 0-1,0 0 0,0 0 0,-1 1 0,1-1 0,0 0 1,0 0-1,0 0 0,0 0 0,0 0 0,0 0 0,0 0-21,-2 6 487,2 8 201,5 12-97,2-1 0,0 0 0,2-1 0,0 0 0,6 9-591,-12-27 165,0 1 1,-1-1 0,0 1-1,0 0 1,0 1-166,-2-7 62,0 1 0,1-1 0,-1 0 0,0 1 0,0-1 0,0 0 0,0 1 0,0-1 0,0 0 0,0 1 0,-1-1 0,1 1 0,0-1 0,-1 0 1,1 0-1,-1 1 0,1-1 0,-1 0 0,0 0 0,1 1 0,-1-1 0,0 0 0,0 0 0,0 0 0,0 0 0,0 0 0,0 0 0,-1 0-62,1-1 29,0 0-1,0 0 1,1 0-1,-1 1 1,0-2-1,0 1 0,0 0 1,0 0-1,1 0 1,-1 0-1,0 0 1,0-1-1,0 1 1,1 0-1,-1-1 1,0 1-1,0-1 1,1 1-1,-1-1 1,0 1-1,1-1 1,-1 1-1,1-1 0,-1 1 1,1-1-1,-1 0 1,1 1-1,-1-1 1,1 0-1,-1 0 1,1 1-1,0-1-28,-14-26 348,11 16-297,0 1 0,0-1 0,1 1 0,1-1 0,0 0 0,0 0 0,1 0 1,1-8-52,-1-4 33,4-109 107,-2 105-140,1 1 0,2 0-1,0 0 1,3-2 0,-7 23-41,1-1-1,0 0 1,1 1-1,-1 0 0,1-1 1,3-3 41,-5 7-10,0 1 0,0 0 0,0 0 0,1 0 0,-1 0 1,0-1-1,0 1 0,1 1 0,-1-1 0,0 0 0,1 0 0,-1 0 0,1 1 0,-1-1 0,1 1 0,-1-1 1,1 1-1,0 0 0,-1 0 0,1-1 0,-1 1 0,1 0 0,0 0 0,-1 1 0,1-1 0,1 0 10,1 2-19,1-1-1,-1 1 0,1 0 1,-1 0-1,0 0 0,0 1 1,0 0-1,0-1 0,-1 1 1,2 2 19,36 37-185,-28-26 150,179 183-235,-24-24 274,-164-171-55,12 12 315,-16-16-255,1 0 0,-1 0 0,0 0 0,0 0 0,0 0 0,0 0 0,1 0 0,-1 0 0,0 0 0,0 0 0,0 0 0,0 0 0,1 0 0,-1 0 0,0 0 0,0 0 0,0 0 0,1 0 0,-1 0 0,0 0 0,0 0 0,0 0 0,0 0 0,1 0 0,-1 0 0,0 0 0,0 0 0,0 0 0,0 0 0,1-1 0,-1 1 0,0 0-9,2-11 293,-2 5-234,-1 0-1,0-1 1,0 1-1,0 0 0,-1 0 1,-1-2-59,-6-24 81,-5-63 146,5-1-1,2-54-226,7 150 1,-1-125-1953,1 122 1594,1-12-1079,-1 14 1354,0 1-1,0 0 1,0-1 0,1 1 0,-1-1-1,0 1 1,0-1 0,0 1-1,1 0 1,-1-1 0,0 1-1,0 0 1,1-1 0,-1 1-1,0 0 1,1-1 0,-1 1-1,0 0 1,1 0 0,-1-1-1,1 1 1,-1 0 0,0 0-1,1 0 1,-1-1 0,1 1-1,-1 0 1,1 0 83,11 3-4277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29.4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390 151 4896,'1'-22'844,"-1"15"-507,1-1 0,-1 1 0,2-1 0,0-5-337,6-9 845,-6 19-446,0 0 0,0-1-1,-1 0 1,0 1 0,0-1 0,0 0-1,0 0 1,0 1 0,-1-1 0,0 0 0,0-2-399,0 5 35,-1 0 1,1 0 0,-1 0-1,0 0 1,1 0 0,-1 0-1,0 0 1,0 0 0,0 0 0,1 0-1,-1 0 1,0 1 0,0-1-1,0 0 1,-1 1 0,1-1-1,0 1 1,0-1 0,0 1-1,0-1 1,0 1 0,-1 0-1,1 0 1,0-1 0,0 1 0,-1 0-1,1 0 1,0 0 0,0 0-1,-1 0 1,1 1-36,-8-1-3,1 1 0,-1 1 0,1-1 0,0 1 3,7-2 4,-13 4-10,-1 1-1,1 0 1,-1 1-1,2 0 1,-1 1 0,1 1-1,0 0 1,0 1-1,0 2 7,6-6 1,1 1-1,0 0 1,0 0-1,1 1 1,0-1 0,0 1-1,1 0 1,-1 2-1,2-4-10,1 0 0,0 0 0,0 1 1,1-1-1,-1 1 0,1-1 0,0 1 1,1-1-1,-1 1 0,1 0 0,0-1 1,1 4 9,0 0-14,1-1 0,0 0 1,0 0-1,1 0 1,0 0-1,0 0 1,1-1-1,0 1 1,0-1-1,1 0 0,0 1 14,11 11-50,1 0 0,0 0 0,2-2 50,5 7-1,8 10 1,-25-26 32,-1 1 0,1 0 1,-2 0-1,1 0 1,-1 1-1,1 3-32,-5-11 23,-1-1 0,1 1 1,-1-1-1,1 1 0,-1-1 0,1 1 1,-1-1-1,0 1 0,0-1 0,1 1 0,-1 0 1,0-1-1,-1 1 0,1-1 0,0 1 1,0-1-1,-1 1 0,1 0 0,-1-1 0,1 1 1,-1-1-1,0 0 0,1 1 0,-1-1 1,0 1-24,-2 0 63,1 0 0,-1 0 0,1 0 0,-1 0 0,0-1 1,0 1-1,0-1 0,0 1 0,0-1 0,0 0 0,0-1 1,-1 1-64,-20 5 160,0-2 0,-1-1 0,1-1 0,-1-1 0,1-2 0,-1 0 0,1-1 0,-4-2-160,22 3-4,-1 1 0,1-2 0,0 1 0,-1-1 0,1 0 0,0 0 0,0-1 0,0 1 1,1-1-1,-1-1 0,-1 0 4,6 3-63,1 1 0,-1 0 0,1-1 1,-1 1-1,1-1 0,-1 1 0,1-1 0,-1 0 1,1 1-1,-1-1 0,1 1 0,0-1 0,-1 0 1,1 1-1,0-1 0,-1 0 0,1 0 0,0 1 1,0-1-1,0 0 0,0 1 0,0-1 0,0 0 1,0 0-1,0 0 63,0 1-133,1-1-1,-1 0 1,1 0 0,-1 1 0,1-1-1,-1 0 1,1 1 0,-1-1 0,1 1-1,0-1 1,-1 1 0,1-1 0,0 1-1,0-1 1,-1 1 0,1 0 0,0-1-1,0 1 135,4-2-557,-1 1 1,1 0-1,0 0 1,-1 0 0,1 1-1,0-1 1,2 1 555,31 6-4277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29.8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39 710 6560,'-6'-1'479,"4"0"143,-1 0 0,0 1 0,0-1 0,0 0 0,1-1 0,-1 1 0,-2-2-622,4 3 148,1-1-1,-1 0 1,0 1 0,1-1 0,-1 0 0,1 0 0,-1 0 0,0 1-1,1-1 1,0 0 0,-1 0 0,1 0 0,0 0 0,-1 0-1,1 0 1,0 0 0,0 0 0,0 0 0,0 0 0,0 0 0,0 0-1,0 0 1,0 0 0,0 0 0,0 0 0,1 0-148,14-102 3372,-1-62-3372,2-9-155,-9 122 131,3 0-1,6-16 25,-14 58-49,-1 6 26,-1 1 0,1-1 0,0 0 1,0 0-1,1 1 0,-1-1 0,1 1 0,0-1 0,0 1 0,0 0 0,0 0 0,0 0 0,3-2 23,-5 5-4,1 0 1,-1 0-1,1 0 1,-1 0-1,1 0 0,-1 0 1,1 0-1,-1 0 0,1 0 1,-1 0-1,0 0 0,1 1 1,-1-1-1,1 0 0,-1 0 1,1 0-1,-1 1 1,1-1-1,-1 0 0,0 1 1,1-1-1,-1 0 0,1 1 1,-1-1-1,0 0 0,0 1 1,1-1-1,-1 1 0,0-1 1,0 0-1,1 1 1,-1-1-1,0 1 0,0-1 1,0 1-1,0 0 4,1-1-2,12 29-145,0 0 1,8 29 146,-9-21-182,13 23 182,-3-17 45,1 0 1,3-1-1,2-2 0,26 30-45,-42-55-1128,-1 0 1,0 0-1,-1 2 0,3 7 1128,-3-4-6816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6:30.9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63 10048,'-9'-7'3712,"9"7"-2880,9 3-224,-5-6 384,9 3-673,10-5 129,3 1-256,9-4 32,5 4-128,4-6-544,-4 5 224,-1-7-4127,-4 5 2399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30.14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70 8128,'-9'-14'3008,"9"9"-2336,14-2-160,-5 2-96,11-2-320,12 2 96,8-2-96,4 0-2656,-1-2 1376,-3 6-4096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30.4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36 132 7456,'-22'-38'2784,"13"26"-2176,5-5-160,4 10 1600,4 0-1216,10-1 224,3 4-640,6-1-256,6 2-96,16-6-64,13 2 0,3 0 128,5 2-64,-3 2-928,-11 3 448,-8 0-3776,-8 3 2304,-18 9-3104</inkml:trace>
  <inkml:trace contextRef="#ctx0" brushRef="#br0" timeOffset="1">231 11 8640,'-22'-3'3200,"17"6"-2496,1 5-192,-1 4 576,5 8-704,5 6 128,-1 14-320,5 6-96,4 9-64,-1 0-608,2 0 320,-1 4-7712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31.1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435 102 5408,'3'-9'1186,"-2"8"-1052,-1 0 0,1 0 0,-1 0 0,1 0 0,-1 0-1,0 0 1,1 0 0,-1 0 0,0 0 0,0 0 0,1 0 0,-1 0 0,0 0 0,0 0 0,0-1-1,-1 1 1,1 0 0,0 0 0,0 0 0,0 0 0,-1 0 0,1 0 0,-1 0 0,0-1-134,-12-13 2535,10 12-2296,0 0-1,0-1 0,0 1 1,0 0-1,-1 1 0,1-1 1,-1 0-1,-3-1-238,-4-1 224,6 2-190,1 1-1,-1 0 1,1 0-1,-1 0 1,0 0-1,0 1 1,0 0-1,1 0 1,-1 0-1,0 0 1,0 1-1,-1 0 1,1 0 0,-3 1-34,-15 2-2,1 2 0,-1 0 1,1 1-1,0 2 1,-10 4 1,19-6-10,0 0 0,1 1 0,0 0 0,0 1 1,1 0-1,0 1 0,0 0 0,1 1 1,-6 7 9,11-11 6,1 0 0,0 0 0,0 0 1,0 1-1,1 0 0,0-1 1,0 1-1,1 0 0,-1 1 1,2-1-1,-1 0 0,1 0 1,0 1-1,0-1 0,1 1 1,0-1-1,1 0 0,0 1 1,0-1-1,0 1 0,1-1 0,0 0 1,0 0-1,1 0 0,0 0 1,0 0-1,0-1 0,1 1 1,0-1-1,1 0 0,-1 0 1,1-1-1,0 1 0,1-1 1,-1 0-1,1 0 0,0-1 1,2 1-7,5 3-10,-1-1 0,1-1 0,1 0 0,-1-1 0,1 0 0,0-1 0,0 0 0,0-2 0,1 0 0,-1 0 0,1-1 0,-1-1 0,1 0 10,0-1-814,-1-1 1,1 0-1,-1-1 0,1-1 0,-1 0 0,0-1 1,-1 0-1,6-4 814,27-14-4608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31.6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303 87 5984,'21'-28'3200,"-20"26"-2836,0-1-1,0 1 1,0-1 0,-1 0 0,1 0 0,-1 1 0,1-1-1,-1 0 1,0 0-364,0 2 93,0-1 0,0 1-1,0 0 1,0 0-1,-1 0 1,1 0 0,0-1-1,0 1 1,-1 0 0,1 0-1,-1 0 1,1 0 0,-1 0-1,0 0 1,1 0-1,-1 0 1,0 0 0,0 0-1,0 0 1,0 0-93,-1 0 59,0 0-1,0 0 1,0 0-1,0 0 1,0 0 0,0 0-1,0 1 1,0-1 0,0 1-1,0 0 1,-1-1-59,-6 1 23,0 0 0,0 1 0,1-1 0,-1 2 1,-2 0-24,-4 1 1,-1 1 0,0 0 1,1 2-1,0 0 0,0 0 1,0 1-1,1 1 0,0 1 1,-7 5-2,15-9-3,-1 0 0,0 1 0,1 0 1,0 0-1,1 1 0,-1-1 0,1 1 1,0 0-1,1 1 0,0-1 0,0 1 1,1 0-1,-1-1 0,2 2 0,-1-1 1,1 0-1,1 0 0,-2 9 3,3-13 7,0-1 0,0 1 0,0-1 0,0 1 0,1-1 0,-1 1 0,1-1 0,0 1 0,0-1 0,0 0 0,1 1 0,-1-1 0,1 0 0,0 0 0,0 0 0,0 0 0,0 0 0,0-1 0,0 1 0,1-1 0,0 1 0,-1-1 0,1 0 0,0 0 0,0 0 0,0 0 0,1 0-7,1 0 5,-1 0 1,1-1 0,0 0 0,0 1 0,-1-1-1,1-1 1,0 1 0,0-1 0,0 0 0,0 0-1,0 0 1,0-1 0,0 0 0,0 0 0,0 0-1,0 0 1,-1-1 0,1 0 0,0 0-6,2-2 12,1 0 0,-1-1 0,0 0-1,0-1 1,0 1 0,-1-1 0,0-1 0,0 1 0,5-8-12,-2 1-8,-1 0 1,0 0-1,0-1 1,-2 0-1,1-3 8,-4 2-71,-2 9-89,1 12 34,2 8-73,1 1 0,0-1 0,1-1 0,7 13 199,-6-11-772,11 16-161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32.0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74 5312,'0'-3'274,"-1"1"-74,1 0-1,0 0 1,0 0-1,0 0 1,1 0-1,-1 0 1,1 0 0,-1 0-1,1 1 1,0-3-200,0 3 64,-1 1 0,1-1 0,0 1 0,-1-1 0,1 1 0,0-1 0,0 1 0,-1-1 0,1 1 0,0 0 0,0-1 1,0 1-1,0 0 0,0 0 0,0-1 0,-1 1 0,1 0 0,0 0 0,0 0 0,0 0 0,0 0 0,0 1 0,0-1 0,0 0 1,0 0-1,-1 1 0,2-1-64,6 2 116,-1 0 1,1 1-1,0 0 0,-1 0 1,0 0-1,0 1 1,0 0-1,0 1 0,-1-1 1,1 1-1,-1 0 1,-1 1-1,1 0 0,3 4-116,-6-6 94,0-1-1,-1 1 0,0-1 0,0 1 0,0 0 1,0 0-1,0 0 0,-1 0 0,0 0 1,0 0-1,0 0 0,0 1 0,-1-1 0,1 0 1,-1 0-1,0 1 0,0-1 0,-1 0 1,0 0-1,1 1 0,-1-1 0,0 0 0,-1 0 1,1 0-1,-1 0 0,0 0 0,0 0 1,-1 1-94,1-3 81,1 0 1,-1 1-1,0-1 1,1 0 0,-1 0-1,0-1 1,0 1-1,-1 0 1,1-1-1,0 1 1,0-1 0,-1 1-1,1-1 1,-1 0-1,1 0 1,-1-1 0,0 1-1,1 0 1,-2-1-82,3 0 37,-1 0 1,1 0 0,-1 0-1,1 0 1,-1 0 0,1-1 0,-1 1-1,1 0 1,0-1 0,-1 1-1,1-1 1,0 0 0,-1 0-1,1 1 1,0-1 0,0 0-1,-1 0 1,1 0 0,0 0-1,0 0 1,0 0 0,0-1-1,1 1 1,-1 0 0,0 0-1,0-1 1,1 1 0,-1 0-1,1-1 1,-1 1 0,1-1-1,0 1 1,-1-1 0,1 1-1,0 0 1,0-1-38,-1-4 37,1 1 0,0-1-1,0 1 1,1-1 0,0 1 0,0-1-1,0 1 1,0 0 0,1-1-1,0 1 1,0 0 0,0 0 0,1 0-1,0 0 1,0 1 0,0-1 0,1 0-37,5-7 4,0 1 0,1 0 1,1 1-1,-1 0 0,1 1 1,1 0-5,-2 2-48,0 0 1,1 0-1,-1 2 0,1-1 1,0 1-1,1 1 0,-1 0 1,1 1-1,11-3 48,-17 6-8,-1-1 1,1 0-1,-1 1 0,1 0 1,-1 1-1,1-1 0,0 1 1,-1 0-1,1 0 0,-1 1 1,0-1-1,0 1 0,1 1 1,-1-1-1,0 1 0,-1-1 1,1 2-1,0-1 0,-1 0 1,0 1-1,0 0 0,3 2 8,-3-1-138,0 1-1,0 0 0,-1-1 0,1 1 0,-1 0 0,-1 1 0,1-1 0,-1 0 0,0 1 0,0 0 0,-1-1 0,0 1 0,0 0 0,-1 0 0,0-1 0,0 1 0,0 0 0,-2 4 139,-5 28-1498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32.49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94 10 6144,'7'-9'1563,"-7"9"-1537,1 0 0,-1-1-1,0 1 1,0 0 0,0 0-1,0 0 1,0 0 0,1 0-1,-1 0 1,0 0 0,0 0-1,0 0 1,0 0 0,1 0-1,-1 0 1,0 0 0,0 0-1,0 0 1,0 0 0,0 1-1,1-1 1,-1 0 0,0 0-1,0 0 1,0 0 0,0 0-1,0 0 1,0 0 0,0 0-1,1 0 1,-1 1 0,0-1-1,0 0 1,0 0 0,0 0-1,0 0 1,0 0 0,0 1-26,5 20 639,-3 2-141,-2 0-1,0 0 0,-3 23-497,-14 64 566,9-67-336,-20 110 1232,-10 17-1462,24-108 955,10-36 158,3-19-198,2-7 315,13-27-1132,0 1 1,2 1 0,1 1-1,3-2-98,-11 15 0,0 1 0,1 1 0,1-1-1,-1 2 1,1-1 0,1 2 0,-1 0-1,4-1 1,-9 5-20,1 0-1,0 0 1,-1 1-1,1 0 1,0 0-1,0 1 1,6-1 20,-8 2-15,-1 0 0,1 0 0,-1 0 0,1 1 0,-1-1 0,0 1 0,1 0 0,-1 1 0,0-1 0,0 1 0,1-1 0,2 3 15,-2 0-13,1-1-1,-1 1 1,0 0 0,0 0 0,0 1-1,-1 0 1,0 0 0,0 0-1,0 0 1,0 1 13,-2-3-1,0 0 1,-1 0-1,1-1 1,-1 1-1,0 0 1,0 1-1,0-1 1,0 0-1,-1 0 1,1 0-1,-1 1 1,0-1-1,0 0 1,0 0-1,0 0 1,0 1-1,-1-1 1,0 0-1,1 0 1,-1 0-1,-1 1 1,-1 2-4,0 0 1,0 0-1,-1-1 0,0 0 0,0 1 0,0-1 1,-1-1-1,-4 5 4,-8 5-100,-19 12 100,22-16 2,6-4-33,-42 29-31,-4-1 62,37-24-841,0-1 0,-1-1 0,0 0 0,0-2 0,-7 2 841,-3-2-1744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32.8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1 208 7808,'0'0'233,"1"0"0,0 0 0,0 0 0,0 0 0,-1 0 0,1 0 0,0 0 0,0 0 0,-1 0 0,1 0 0,0 0 0,0 0 1,-1 1-1,1-1 0,0 0 0,-1 1 0,1-1-233,18 5 1184,7-3-635,-1-1-1,1-1 0,-1-1 0,1-2 1,16-3-549,-36 4 56,-1 1 1,0-1 0,0 1 0,0-1 0,0-1 0,0 1 0,0-1 0,0 0 0,-1 0-1,1 0 1,-1-1 0,0 1 0,0-1 0,0 0 0,-1 0 0,1-1 0,-1 1-1,0-1 1,0 0 0,-1 1 0,0-1 0,1 0 0,-1-1 0,-1 1 0,1 0 0,-1 0-1,0-2-56,1-3 48,0 3-38,-1 1 0,1-1 0,-2 0 0,1 0 1,-1 1-1,0-1 0,0 0 0,0 0 1,-1 0-1,-1-4-10,1 10-3,1 1 1,0-1-1,0 0 1,-1 1-1,1-1 0,0 0 1,-1 1-1,1-1 1,-1 0-1,1 1 1,-1-1-1,1 1 1,-1-1-1,1 1 0,-1-1 1,1 1-1,-1 0 1,0-1-1,1 1 1,-1-1-1,0 1 0,1 0 1,-1 0-1,0-1 1,0 1-1,1 0 1,-1 0-1,0 0 1,0 0-1,1 0 0,-1 0 1,0 0-1,0 0 1,1 0-1,-1 0 1,0 1 2,-3 0-2,0 0 1,0 1-1,1 0 1,-1 0-1,1 0 1,-2 1 1,1 0-1,-11 5 53,1 2-1,0 0 0,1 1 1,0 0-1,0 1 0,1 0 1,1 1-1,-8 11-51,17-20 33,0-1 0,0 1 1,1 0-1,-1 0 0,1 0 0,0-1 0,0 1 1,0 0-1,1 0 0,-1 0 0,1 1 0,0-1 0,0 0 1,1 0-1,-1 0 0,1 0 0,0 0 0,0 0 1,0-1-1,0 1 0,1 0 0,0 0 0,-1-1 0,1 1 1,1-1-1,-1 1 0,0-1 0,1 0-33,2 3 72,-1-1 0,1 0 1,0 0-1,0-1 0,1 1 0,0-1 0,-1 0 0,1-1 0,1 1 0,-1-1 0,0-1 0,1 1 1,0-1-1,-1 0 0,8 1-72,16-1 29,1-1 0,-1-1 0,0-2 0,25-4-29,-29 3-132,37-6-730,-32 4-3083,0 1 0,21 1 3945,-23 3-6005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37.4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142 79 6976,'-10'-60'3141,"10"58"-2978,0 1 0,-1 0 0,1-1-1,0 1 1,-1 0 0,1-1 0,-1 1 0,1 0 0,-1 0 0,0 0 0,1-1-1,-1 1 1,0 0-163,0 1 71,0 0 1,1 1-1,-1-1 0,1 0 0,-1 1 0,1-1 0,-1 0 0,1 1 0,-1-1 0,1 1 0,0-1 1,-1 1-1,1-1 0,-1 1 0,1-1 0,0 1 0,0 0 0,-1-1 0,1 1 0,0-1 1,0 1-72,-3 8 65,1 1 1,1-1-1,-1 1 1,1 7-66,0-5-6,-12 251 107,14 117-101,13-35 45,-3-101 411,-11-233-345,1 13 421,0 0 0,-2 0 0,-4 23-532,4-44 129,1 0-1,-1 0 1,0 0 0,0 0-1,0-1 1,-1 3-129,1-5 23,1 1 0,0-1-1,0 0 1,0 1 0,0-1-1,-1 0 1,1 0 0,0 1 0,0-1-1,-1 0 1,1 0 0,0 0-1,0 1 1,-1-1 0,1 0 0,0 0-1,-1 0 1,1 0 0,0 0-1,-1 1 1,1-1 0,0 0 0,-1 0-1,1 0-22,-1 0 25,1-1-1,-1 1 1,1 0-1,-1-1 1,1 1-1,-1 0 1,1-1-1,0 1 1,-1 0 0,1-1-1,-1 1 1,1-1-1,0 1 1,-1 0-1,1-1 1,0 1-1,-1-1 1,1 1-1,0-1 1,0 0-25,-3-6 104,1 0 0,0 0 0,0 0 0,1-1 1,-1 1-1,2 0 0,-1-1 0,1 0-104,-1-1 25,-4-87-83,4 0-1,5-19 59,0 54-120,4 2 0,2-1 0,2 1 0,5-7 120,-11 45-60,1 1 0,1 0 0,0 0 0,11-17 60,-17 35-11,-1-1 0,1 0 0,0 0 0,0 1-1,0-1 1,0 1 0,1 0 0,-1 0 0,1-1 0,-1 2 0,1-1 0,0 0-1,0 0 1,-1 1 0,1 0 0,0-1 0,0 1 0,1 0 0,-1 1-1,0-1 1,0 0 0,0 1 0,1 0 0,0 0 11,0 0-11,1 1-1,0 0 1,-1 0 0,1 1-1,-1-1 1,0 1 0,1 0 0,-1 0-1,0 0 1,0 1 0,0-1-1,0 1 1,-1 0 0,1 0-1,-1 1 1,1 0 11,3 3-1,0 1 0,-1 0-1,1 1 1,-2-1 0,1 1-1,-1 0 1,-1 1 0,1-1 0,0 5 1,-3-8 0,-1-1 0,1 1 0,-1 0 0,0 0 0,-1 0 0,0 0 0,1 0 0,-2 0 0,1 0 0,-1 0 0,0 0 0,0-1 0,0 1 0,-1 0 0,0 0 0,0-1 0,-1 2 0,-4 4 18,0 0-1,0-1 0,-1 0 0,0 0 0,-1 0 0,0-1 0,0-1 0,-1 0 1,0 0-1,-1-1 0,1 0 0,-1 0 0,-1-1-17,-1 0-143,0 0-1,-1 0 1,0-1 0,0-1-1,0-1 1,-1 0-1,1 0 1,-1-1 0,0-1-1,1-1 1,-5 0 143,13-1-620,0 1-1,0-1 1,0 0 0,0 0 0,0-1 0,1 0 0,-4-1 620,-2-5-6240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38.0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270 176 6880,'3'-14'1335,"-1"0"1,0 0 0,-1 0-1,-1 0 1,0-1 0,-1 1-1336,1 10 116,0 1 1,-1-1 0,0 1 0,0-1 0,0 1-1,0 0 1,0-1 0,-1 1 0,1 0-1,-1 0 1,0 0 0,0 0 0,0 0 0,0 0-1,-1 0 1,1 1 0,-1-1 0,1 1 0,-1 0-1,0 0 1,0 0 0,0 0 0,0 0 0,-1 0-1,1 1 1,-2-1-117,2 1-1,0 1-1,0-1 1,0 1 0,0-1 0,0 1-1,0 0 1,-1 0 0,1 1-1,0-1 1,0 0 0,0 1-1,0 0 1,0 0 0,0 0-1,0 0 1,0 0 0,0 1-1,1-1 1,-1 1 0,0 0 0,1 0-1,-1 0 1,1 0 1,-8 7-20,1 0 0,0 1 0,0 1 0,-5 8 20,11-15-2,-12 17 44,0 2-1,2 0 1,0 0 0,1 1-1,-6 22-41,15-38-8,1 0 0,0 0-1,1 0 1,-1 1 0,2-1 0,-1 0 0,1 1-1,1-1 1,0 4 8,-1-8 15,1 0-1,0 0 1,0 0 0,0 0-1,0 0 1,1-1 0,-1 1-1,1 0 1,0-1-1,0 1 1,0-1 0,1 0-1,-1 0 1,1 0 0,0 0-1,0 0 1,0 0 0,0-1-1,0 1 1,1-1-15,-3-1 5,1 0 1,0 0-1,-1 0 1,1-1-1,0 1 1,0 0-1,0-1 1,-1 1-1,1-1 1,0 0-1,0 0 1,0 0-1,0 0 1,0 0-1,0 0 1,0 0-1,-1 0 1,1-1-1,0 1 1,1-1-6,0 0 10,-1-1 1,1 1 0,-1-1 0,1 0 0,-1 1 0,0-1 0,0 0 0,0 0 0,0-1 0,0 1 0,0 0 0,0-2-11,4-6 52,-1 0 0,0 0 1,0-1-1,-1 1 0,-1-1 0,1-3-52,3-11-76,-2 0-1,-1 0 0,0 0 0,-2 0 0,-1-1 77,-10 110-357,8-55 222,1-10 140,0 0 0,1-1 0,0 1 0,2 0-5,-2-14-236,0 0 0,0 0 0,1 0 0,0 0 0,0 0-1,0-1 1,0 1 0,1-1 0,0 1 0,0-1 0,0 0 0,0 0-1,1 0 1,-1 0 0,1-1 0,3 3 236,19 10-1621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38.40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159 1 7232,'-1'0'109,"1"0"0,-1 0 1,0 0-1,0 0 0,0 0 1,0 0-1,1 0 0,-1 0 1,0 0-1,0 0 0,0 1 1,1-1-1,-1 0 0,0 0 0,0 1 1,1-1-1,-1 1 0,0-1 1,1 1-1,-1-1 0,1 1 1,-1-1-1,0 1 0,1 0 1,-1-1-1,1 1 0,-1 0 0,1-1 1,0 1-1,-1 0 0,1 0 1,0-1-1,-1 1 0,1 0 1,0 0-110,0 3 97,0-1 0,0 0 0,0 1 0,1-1 0,-1 1 0,1-1 0,0 0 0,1 3-97,6 17 221,1-1 0,1 0 0,1 0 0,2 1-221,53 81 871,-9-17-322,-53-82-496,-1 0-1,0 1 0,-1-1 1,1 1-1,-1-1 1,0 2-53,-2-5 20,1 0 0,-1-1 0,0 1 0,0 0 0,0 0 0,0 0 0,0-1 0,-1 1 0,1 0 0,0 0 0,-1-1 1,1 1-1,-1 0 0,0-1 0,0 1 0,0-1 0,1 1 0,-1-1 0,0 1 0,-1-1 0,1 1-20,-7 6 16,1-1 0,-1-1-1,0 1 1,0-1 0,-1-1-1,0 0 1,0 0 0,0 0-1,0-1 1,-1-1 0,1 0 0,-1 0-1,0-1 1,-3 1-16,-6 0-684,0-1-1,0 0 1,-1-1 0,1-1-1,-1-1 1,1-1 0,-2-1 684,-12-4-5376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1:52.3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570 169 4320,'-4'-10'4569,"-10"1"-3588,4 3 13,10 6-977,-1 0 1,1-1 0,0 0-1,0 1 1,-1-1 0,1 1-1,0-1 1,0 1 0,-1-1-1,1 0 1,0 1 0,0-1-1,0 1 1,0-1 0,0 0 0,0 1-1,0-1 1,0 1 0,0-1-1,0 0 1,1 1 0,-1-1-1,0 1 1,0-1 0,0 0-1,1 1 1,-1-1 0,0 1-1,1-1-17,-1 0 17,1-1 0,0 1 0,-1 0 0,0-1-1,1 1 1,-1-1 0,0 1 0,0-1 0,1 1-1,-1-1 1,-1 1 0,1-1 0,0 0 0,0 1-1,0 0 1,-1-1 0,1 1 0,-1-1 0,0 0-17,-38-39 981,36 37-926,1 1-31,-1-1 1,1 1-1,-1-1 0,0 1 0,0 0 0,0 0 0,0 0 0,-1 0 0,1 0 0,-1 1 0,0 0 0,0 0 0,0 0 0,0 0 0,-2 0-24,-1-1-17,5 2 10,0 0 0,0 0 1,0 1-1,0-1 0,-1 1 1,1-1-1,0 1 0,0 0 1,-1 0-1,1 0 0,0 0 7,-5 1 28,0 0-1,1 1 1,0-1-1,-1 1 1,1 0 0,0 1-1,0 0 1,0 0-1,0 0 1,1 0-1,-1 1 1,-2 2-28,-43 34 343,-43 44-343,69-59 142,1 2 0,2 0 1,1 1-1,-7 14-142,10-14 171,2 2-1,-7 18-170,22-46 0,0 0 1,0 0-1,0 0 0,0 0 0,0 0 1,1 0-1,-1 0 0,1 1 0,0-1 1,-1 0-1,1 0 0,0 1 0,0-1 0,0 0 1,1 0-1,-1 1 0,0-1 0,1 0 1,0 0-1,-1 0 0,1 0 0,0 1 0,1 1 1,2 9 3,-4-11 3,1 1 1,-1-1 0,1 0 0,0 1 0,0-1 0,0 0-1,0 1 1,0-1 0,1 0 0,-1 0 0,1 0-1,-1 0 1,1 0 0,0-1 0,0 1 0,0 0-1,0-1 1,0 1 0,0-1 0,0 0 0,0 0 0,2 1-8,2 1 26,0-1 0,1 0 1,-1 0-1,1 0 0,-1-1 1,1 0-1,0 0 0,-1-1 1,1 1-1,6-2-26,-2 0 13,0 0 0,0-1 0,-1 0 0,1 0 0,0-1 0,7-4-13,21-11 176,35-21-176,-60 31 33,-1-1 0,0 0 0,-1-1 0,0 0 0,10-11-33,-2-4 11,-15 20 0,-1 0 1,1-1 0,-1 0-1,0 0 1,0 0-1,0-1 1,-1 1-1,2-7-11,-2 3-10,-1 1 0,0-1 0,-1 1 0,0-1 0,0 0 0,-1-6 10,0-68 64,-1 83-153,0 3 58,-4 12 71,-4 19-56,8-25 21,0 0 1,1 0-1,0 0 0,1 0 1,-1 0-1,2 0 1,-1-1-1,1 1 0,0 0 1,2 5-6,8 15-51,0 0 0,5 6 51,-8-17-43,67 144 33,-61-127 23,-1 2 1,-2 0-1,-1 2-13,22 111 18,-22-97-60,7 55 113,-8-47-57,-8-44 4,0 1 0,-1 0 0,-1-1 0,-1 1 0,0-1 0,-1 1 0,-1-1 0,-4 15-18,4-21-7,0-1 0,0 0 0,-1 0 0,-1 0 0,1 0 0,-2-1 0,1 0 0,-1 0 0,0 0 1,-4 3 6,-19 14 16,26-22-8,-1 0 0,0 0 1,1 0-1,-1-1 0,0 0 1,0 1-1,0-1 1,0-1-1,-1 1 0,1 0 1,-1-1-1,1 0 0,0 0 1,-1-1-9,-1 2 5,0-1 1,0 0 0,0-1-1,0 0 1,0 0-1,-1 0 1,1 0 0,0-1-1,0 0 1,0-1-1,-3 0-5,5 0 1,0 0 0,0 1 0,1-1-1,0-1 1,-1 1 0,1 0-1,0-1 1,0 1 0,0-1 0,0 0-1,0 0 1,1-1 0,0 1 0,-1 0-1,1-1 1,0 1 0,1-1 0,-2-3-1,-3-11-18,1 0 0,0 0 0,2-1 0,0 1 0,1-1 0,1 0 0,1 0 0,1-3 18,3-24-9,3 2 1,1-1 0,2 1 0,3 0-1,1 1 1,7-11 8,35-75-220,30-40 220,-31 61-546,-3 11 98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38.7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269 1 6720,'-5'16'2496,"-8"3"-1952,-5 13-128,5-9 896,-10 9-800,-6 3 0,-7 4-320,1 1-128,-5-2-32,10-2-1024,3-5 544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39.1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190 3 7808,'-2'0'201,"0"-1"0,-1 1 1,1-1-1,0 1 0,-1 0 1,1 0-1,0 0 0,-1 0 1,1 0-1,-1 1 0,1-1 1,0 1-1,0-1 0,-1 1 1,1 0-1,0 0 0,0 0 1,0 0-1,0 0 0,0 1-201,1-2 31,1 1-1,-1-1 0,1 1 0,0-1 1,-1 1-1,1 0 0,0-1 1,-1 1-1,1-1 0,0 1 1,0 0-1,0-1 0,-1 1 0,1 0 1,0-1-1,0 1 0,0 0 1,0-1-1,0 1 0,0 0 0,0-1 1,1 1-1,-1 0 0,0-1 1,0 1-1,1 0-30,8 18 125,-6-13-62,9 16 74,2 0 0,4 3-137,12 21 206,82 129 1421,-108-169-1575,0 0 0,-1 0 1,0 0-1,-1 0 0,1 0 1,-1 0-1,0 1 0,-1-1 0,1 1 1,-1 1-53,-1-5 17,0 0 0,0-1 0,-1 1 1,1-1-1,0 1 0,-1 0 0,0-1 0,1 1 1,-1-1-1,0 1 0,0-1 0,-1 0 1,1 1-1,0-1 0,-1 0 0,0 0 0,1 0 1,-1 0-1,0 0 0,0 0 0,0 0 1,0-1-1,0 1 0,0-1 0,-1 0 1,-1 2-18,-6 1-165,0 0 1,-1 0 0,1-1 0,-1 0-1,1 0 1,-11 0 164,4-1-962,-1-1 0,0-1 0,-15-1 962,26 1-542,0-1 1,0-1 0,0 1-1,-4-2 542,-21-12-5146</inkml:trace>
  <inkml:trace contextRef="#ctx0" brushRef="#br0" timeOffset="1">172 137 7808,'18'-12'2880,"-9"15"-2240,-5 6-160,-4-2 864,-4 8-832,-9 9 480,-1 7-544,-4 2-128,-8 5-192,-4 1-32,-1 1-32,4-1-1024,5 1 512,4-9-4768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39.45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9 317 8800,'-8'-27'2842,"8"26"-2694,0 0 0,0 0 0,0-1 0,-1 1 0,1 0 0,0 0 0,0-1 0,1 1 0,-1 0 0,0 0 0,0 0 0,1-1 0,-1 1 0,0 0 0,1 0 0,-1 0 0,1 0 0,0 0 0,-1 0 0,1-1 0,0 2 0,0-1 0,-1 0 0,1 0 0,0 0 0,1 0-148,2-2 289,0 0 1,0 1-1,0-1 1,1 1-1,3-1-289,-3 1-196,41-16 222,-20 8-124,14-7 98,-32 13 38,0-1 0,0 0-1,0 0 1,-1 0 0,0-1-1,5-5-37,-4 3 22,-1 0-1,0 0 0,0-1 1,-1 0-1,0 0 0,-1 0 1,0-1-1,0 0 0,-1 0 1,0 0-1,1-5-21,-5 13-1,1 0 0,-1 0-1,0 1 1,0-1 0,0 0 0,0 1 0,0-1-1,0 0 1,0 0 0,0 1 0,-1-1-1,1 0 1,-1 1 0,1-1 0,-1 1-1,0-2 2,0 2 5,0 0-1,1 0 1,-1 1-1,0-1 0,0 0 1,1 0-1,-1 1 0,0-1 1,0 1-1,0-1 1,0 1-1,0-1 0,0 1 1,0 0-1,0-1 0,0 1 1,0 0-1,0 0 1,0 0-1,0 0-4,-3 0 16,0 0 0,1 0 0,-1 1 0,1-1 0,-1 1 1,1 0-1,-1 0 0,1 0 0,0 1 0,-1-1 0,1 1 0,0 0 0,0 0 0,-1 0-16,-5 6 91,0 1-1,0 0 1,0 0-1,1 0 1,1 1-1,-1 1 1,2-1-1,-1 1 0,2 0 1,-1 0-1,-1 9-90,2-8 45,1 1 0,0 0 0,1 0 1,1 0-1,0 0 0,1 0 0,0 1 0,1-1 0,0 0 0,3 13-45,-2-20-8,0 0 1,1 0 0,0 1 0,0-1-1,0 0 1,1-1 0,0 1 0,0 0-1,1-1 1,0 0 0,0 0-1,0 0 1,0 0 0,1 0 0,-1-1-1,6 3 8,0 0-659,0 0 1,1-1-1,0-1 0,1 0 0,-1 0 1,1-1-1,0-1 0,3 1 659,25 4-2090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39.8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105 278 6560,'-1'0'146,"0"0"0,0 0 0,0 0 0,0-1 0,0 1 0,0 0-1,0 1 1,0-1 0,0 0 0,0 0 0,0 0 0,0 0 0,0 1 0,0-1 0,0 1 0,0-1 0,0 0 0,1 1 0,-1 0 0,0-1 0,0 1-146,-18 18 773,10-10 626,5-3-925,-1-1-1,1 1 1,0 0-1,0 0 1,1 0-1,0 0 1,-2 6-474,-2 8 1016,-5 19-1016,10-32 69,1-1 0,0 1 0,1 0 0,-1-1 0,1 1 0,1 4-69,-1-8 27,0-1-1,0 0 1,0 0-1,1 0 1,-1 0-1,1 1 1,0-1-1,-1 0 1,1 0-1,0 0 1,0 0-1,0 0 0,1 0 1,-1-1-1,0 1 1,1 0-1,-1-1 1,1 1-1,0-1 1,-1 1-1,2 0-26,-3-2 15,1 0 1,0 0-1,0 1 0,0-1 1,-1 0-1,1 0 0,0 0 1,0 0-1,0 0 0,-1 0 1,1 0-1,0 0 0,0 0 1,0 0-1,-1 0 0,1-1 0,0 1 1,0 0-1,-1-1 0,1 1 1,0 0-1,-1-1 0,1 1 1,0-1-1,-1 1 0,1-1 1,0 1-1,-1-1 0,1 0-15,1-2 50,0 1 0,0-1 0,0 0 1,0 1-1,0-1 0,-1 0 0,1-1-50,6-16 103,-1 0 0,-1-1 0,-1 0 0,0 0 0,-2-4-103,9-109 188,-8 86-123,0-129 356,-5 191-488,-1 1-1,0 0 1,-2 3 67,-4 28 191,0 47 237,3 56-428,-1 24-3505,2-116 1655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40.6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180 31 7392,'0'-1'194,"0"-1"1,0 1-1,-1-1 1,1 1-1,-1 0 1,1-1-1,-1 1 1,0-1-1,0 1 1,1 0-1,-1 0 1,0-1-1,0 1 1,0 0-1,0 0 1,-1 0-1,1 0 1,0 0-1,0 0 1,-1 1-1,1-1 1,0 0-1,-1 1 1,1-1-1,-1 0 1,1 1-1,-1 0 1,1-1-1,-1 1 1,1 0-1,-1 0 1,1 0-1,-1 0 1,1 0-195,-3 0 230,0 1 0,0 0 0,1 0 0,-1 0 0,0 0 0,1 1 1,-1-1-1,1 1 0,-1 0 0,1 0 0,0 0 0,0 1 0,0-1 0,0 1-230,-8 6 407,1 1-1,1 1 1,-1-1 0,2 2-1,-8 10-406,13-15 94,-1 0 0,0 0 0,1 1 0,1-1 0,-1 1 0,1-1 0,0 1 0,1 0 0,0 0 0,0 0 0,1 3-94,0-5 14,0 1 0,1 0 0,0-1 0,0 0 0,1 1 1,-1-1-1,2 0 0,-1 1 0,0-1 0,1-1 0,0 1 0,1 0 1,-1-1-1,1 1 0,0-1 0,4 4-14,-5-6 18,0-1 0,1 1 0,-1 0 0,0-1 0,1 0 0,0 0 0,0 0 0,0 0 0,-1 0 0,2-1 0,-1 0 0,0 0 0,0 0-1,0 0 1,0-1 0,1 1 0,-1-1 0,0 0 0,0 0 0,1-1 0,-1 1 0,0-1 0,0 0 0,0 0 0,0-1 0,1 1-18,1-2 17,1 0-1,-1 0 1,0 0 0,0 0-1,0-1 1,-1 0 0,1-1-1,-1 1 1,0-1-1,0 0 1,-1 0 0,1 0-1,-1-1 1,0 0 0,-1 0-1,1 0 1,-1 0 0,0 0-1,-1-1 1,1 1-1,-1-1 1,-1 0 0,1 1-1,-1-1 1,0-2-17,-1 9 1,1-11-6,1-1 0,-2 0 0,0 1 0,0-5 5,-1 13-27,1 0 1,-1-1-1,1 1 1,-1 0-1,0 0 1,0 0-1,0 0 1,-1 0-1,1 0 1,-1 0-1,0 0 1,0 0 0,0 1-1,0-1 1,0 1-1,0 0 1,-3-3 26,-1 2-24,1-1 0,-1 1 0,0 0 0,-1 1 0,1-1 0,0 1 0,-1 0 0,1 1 1,-1-1-1,0 1 0,1 1 0,-1-1 0,-4 1 24,0 0-13,0 1 1,0 0-1,1 0 1,-1 1-1,1 1 1,-1 0 0,1 0-1,-2 2 13,11-5-4,0 0 0,0 0 0,1 0-1,-1 1 1,0-1 0,0 0 0,1 1 0,-1-1 0,0 1-1,1-1 1,-1 1 0,0-1 0,1 1 0,-1-1 0,1 1 0,-1 0-1,1-1 1,-1 1 0,1 0 0,0-1 0,-1 1 0,1 0-1,0 0 1,-1-1 0,1 1 0,0 0 0,0 0 0,0 0 4,0-1-5,1 1 1,-1 0 0,0-1-1,1 1 1,-1 0-1,1-1 1,0 1 0,-1-1-1,1 1 1,-1-1-1,1 1 1,0-1 0,0 1-1,-1-1 1,1 0 0,0 1-1,0-1 1,-1 0-1,1 1 1,0-1 0,0 0-1,-1 0 1,1 0 0,0 0-1,0 0 1,0 0-1,0 0 5,39 0-31,0-1 0,-1-2 0,21-5 31,33-3 125,-85 11-121,0 0-1,0 0 0,-1 1 1,1 0-1,0 0 0,0 1 0,-1-1 1,1 2-1,-1-1 0,0 1 0,1 1 1,-1-1-1,4 4-3,-10-6 2,1 0 0,-1 0 0,0 1 0,0-1 0,0 1 0,0-1 0,0 0 0,0 1 0,0 0 0,0-1 0,-1 1 0,1 0 0,0-1 0,-1 1 0,0 0 0,1 0 0,-1-1 0,0 1 0,0 0 0,0 0 0,0-1 0,0 1 0,-1 2-2,1 2 61,0-5 45,5-2-55,-1-1-1,0 0 1,0 0-1,0-1 1,0 1-1,4-3-50,13-8-15,-7 6 28,0 1 0,0 1 0,1 0 0,0 1 0,0 1 0,0 0 0,0 1-1,0 0 1,0 2 0,1-1 0,-1 2 0,4 1-13,-13-1-37,-1 0-1,1 0 0,-1 1 1,1 0-1,-1 0 1,1 0-1,-1 1 1,0 0-1,0 0 1,-1 0-1,1 1 1,0-1-1,-1 1 1,0 0-1,0 1 1,0-1-1,-1 1 1,1-1-1,-1 1 1,0 0-1,0 0 1,-1 1-1,0-1 1,0 0-1,0 1 1,0-1-1,-1 1 1,0 0-1,0-1 1,0 5 37,-2 9-1812,0 0 1,-2-1 0,0 1 0,-3 11 1811,5-24-515,-5 22-5954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41.00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9 9984,'-4'-9'3680,"4"9"-2848,4 41-256,-4-22 256,5 5-576,-1 14 479,1 5-447,-1 21-128,5 6-96,0 16 192,-5-8-128,1-3-672,-5-12 288,0-8-3167,-9-4 1887,-13 4-5248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41.3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9 289 9472,'-8'-30'3061,"8"30"-3024,0 0 1,0-1-1,0 1 0,0 0 1,0-1-1,-1 1 0,1 0 1,0-1-1,0 1 0,0 0 1,0-1-1,0 1 0,0-1 1,0 1-1,0 0 0,0-1 1,1 1-1,-1 0 0,0-1 1,0 1-1,0 0 0,0-1 1,0 1-1,1 0 0,-1 0 1,0-1-1,0 1 0,0 0 1,1 0-1,-1-1 0,0 1 1,1 0-38,6-8 391,1 0 1,0 1 0,0 0-1,1 1 1,0 0 0,0 0-1,1 0 1,0 1-392,28-12 1019,20-6-1019,-42 16 34,173-65 382,-23 16 597,-158 53-799,0 0-1,0 1 0,0 0 1,1 0-1,-1 1 0,4 0-213,-11 0 26,0 1-1,0 0 1,-1 0-1,1 0 0,0 0 1,-1 1-1,1-1 0,0 0 1,0 0-1,-1 0 1,1 1-1,0-1 0,-1 0 1,1 1-1,0-1 0,-1 0 1,1 1-1,-1-1 1,1 1-1,-1-1 0,1 1 1,-1-1-1,1 1 1,-1-1-1,1 1 0,-1 0 1,0-1-1,1 1 0,-1 0 1,0-1-1,1 1 1,-1 0-1,0-1 0,0 1 1,0 0-1,0 0 1,0-1-1,0 1 0,0 0 1,0 0-1,0-1 0,0 1-25,-1 5 95,1-1-1,-2 1 0,1 0 1,-1-1-1,-1 3-94,0 2 100,1-2-63,-2 5 31,0 1 0,1-1 0,0 1 0,2-1 0,-1 12-68,2-21 7,0 0 1,0 0-1,1 0 0,0 0 1,0 0-1,0 0 0,0 0 1,0-1-1,1 1 0,0 0 1,0-1-1,0 0 0,0 1 1,0-1-1,1 0 0,-1 0 1,1 0-1,0 0 0,0 0 1,0-1-1,0 1 0,2 0-7,12 7 51,-1-2-1,2 0 0,-1-1 1,1 0-1,0-1 1,0-1-1,1-1 0,-1-1 1,17 1-51,-24-3 46,0-1 0,-1 0 0,1 0 1,6-2-47,-13 1 42,0 1 1,-1-1 0,1 0 0,0-1 0,-1 1-1,1-1 1,-1 1 0,0-1 0,1 0-1,-1 0 1,0-1 0,0 1 0,0-1 0,1-1-43,0-1 12,-1 0 1,1 0-1,-1 0 1,0 0 0,-1 0-1,1-1 1,-1 1 0,0-1-1,0 0 1,-1 1-1,0-1 1,0 0 0,0 0-1,-1 0 1,1 0 0,-2 0-1,1 0 1,-1 0-1,1 0 1,-3-4-13,2 2-118,-2 0 0,1 0 1,-1 1-1,0-1 0,-1 1 0,0-1 0,0 1 0,-1 0 0,1 1 1,-1-1-1,-1 1 0,1 0 0,-1 0 0,-5-3 118,5 4-405,-1 0 0,0 1-1,-1 0 1,1 1 0,-1-1-1,0 1 1,-3 0 405,-12-3-1005,0 1-1,-7 0 1006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42.7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586 151 6144,'19'-28'1978,"-16"25"-1794,-1 0-1,0 0 0,1 0 0,0 0 0,-1 0 1,2 0-184,-3 3 138,0-1 0,0 0 0,0 0 0,-1 0 1,1 1-1,0-1 0,0 0 0,-1 0 1,1 0-1,-1 0 0,1 0 0,-1-1 0,1 1 1,-1 0-1,1 0 0,-1 0 0,0 0 0,0 0 1,0-1-1,1 1 0,-1 0 0,0 0 1,0 0-1,-1 0 0,1-1-138,0-1 160,0 0 1,-1 0-1,1 1 0,-1-1 0,1 0 1,-1 0-1,0 1 0,0-1 1,-1 0-1,1 1 0,0-1 0,-1 1 1,0-1-1,1 1 0,-1 0 1,0 0-1,0 0 0,0 0 0,-1 0 1,1 0-1,0 1 0,-1-1 1,1 1-1,-1-1 0,1 1 0,-1 0-160,-4-2 56,-1 0-1,1 1 1,0 0-1,0 0 1,-1 1-1,1 0 1,-1 0-1,1 1 0,-5 0-55,-14 2-6,1 1 0,-1 2-1,1 0 1,0 1-1,1 2 1,0 1 0,0 0-1,1 2 1,0 0-1,-15 12 7,31-19 1,0 1 1,0 0-1,1 1 0,-1 0 0,1 0 0,1 0 0,-1 0 0,1 1 0,0 0 0,1 0 0,-1 1 0,0 2-1,3-5-7,1-1 1,0 0-1,0 0 1,0 0-1,0 1 1,1-1-1,0 1 1,-1-1-1,2 0 1,-1 1-1,0-1 1,1 0-1,0 1 1,0-1-1,0 0 1,0 0-1,1 0 1,0 0-1,0 0 1,0 0-1,0 0 0,1-1 1,-1 1-1,3 2 7,14 15-14,1-1-1,0-1 0,15 10 15,-9-7-15,-1 0 0,7 10 15,-25-24-11,14 15 42,0 2 1,3 8-32,-20-27 16,1 0 0,-1 1 0,-1 0 0,1 0 0,-1 0 0,-1 0 1,1 0-1,-1 1 0,0-1 0,-1 1 0,0-1 0,0 2-16,-1-5 5,-1 1 0,1-1 1,-1 0-1,0 0 0,0 0 0,0 0 0,-1 0 0,1 0 0,-1 0 1,0-1-1,0 1 0,0-1 0,-1 1 0,1-1 0,-1 0 0,0 0 1,0 0-1,0 0 0,0 0 0,-1-1 0,1 1 0,-1-1 0,1 0 1,-4 1-6,-6 3 29,0 0 0,0-1 0,-1-1 0,1 0 1,-1-1-1,-8 1-29,10-2 20,0-1 0,0-1 0,0 1-1,0-2 1,0 0 0,1 0 0,-1-1 0,0-1 0,1 0 0,-1 0 0,1-1 0,0 0 0,0-1 0,0-1 0,-8-5-20,11 5-56,-1 0 0,1 0 1,1-1-1,-1-1 0,1 1 0,0-1 1,1 0-1,-1-1 0,2 1 1,-1-1-1,1 0 0,1-1 0,0 1 1,0-1-1,1 0 0,0 0 1,0 0-1,1-1 56,2 7-319,-1 0 1,1-1-1,0 1 1,0 0-1,0 0 1,0-1 0,1-1 318,10-26-1616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43.0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123 613 7552,'-6'2'473,"-1"-1"0,1 1 0,0-1 1,-1-1-1,1 1 0,-1-1 0,1 0 1,-1 0-1,0-1-473,4 1 218,0-1 0,1 0-1,-1 1 1,1-1 0,-1 0 0,1 0 0,0 0 0,-1-1 0,1 1 0,0 0 0,0-1 0,0 0-1,0 1 1,0-1 0,0 0 0,0 0 0,1 0 0,-1 0 0,1 0 0,-1-1 0,1 1-1,0 0 1,0-1 0,0 1 0,0-1-218,-1-5 150,0 0 0,1 0-1,0-1 1,0 1 0,0 0 0,1 0-1,1-2-149,6-60 285,37-227-146,-44 295-142,2-13 5,0-1 1,1 1 0,1 0 0,0 0 0,1 1-1,1-1 1,3-5-3,-8 19-9,0 0-1,-1 0 1,1 0-1,0-1 1,-1 2-1,1-1 1,0 0-1,0 0 1,0 0-1,0 0 1,0 0 0,0 1-1,0-1 1,0 0-1,0 1 1,1-1 9,-1 1-11,0 0 0,0-1 0,0 1 1,0 0-1,0 0 0,0 0 0,-1 1 1,1-1-1,0 0 0,0 0 0,0 0 1,0 1-1,-1-1 0,1 0 0,0 1 1,0-1-1,-1 1 0,2-1 11,2 4-48,0 0 1,0 0-1,0 0 1,-1 0-1,0 0 1,3 5 47,-5-8-5,31 47-33,-2 0 0,-3 2 0,-1 2 0,-3 0-1,-3 1 1,14 53 38,-25-60-2277,-8-8 592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43.40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1 318 7648,'13'-24'2816,"0"17"-2176,17-17-192,-3 12-672,17 2 32,5-2-5888</inkml:trace>
  <inkml:trace contextRef="#ctx0" brushRef="#br0" timeOffset="1">433 43 10880,'-18'-10'4032,"18"13"-3136,4-10-257,1 7 97,12-5-544,10 5 0,7-3-128,11 3-128,-1-4 32,5-1-2719,-6 2 1503,-3-6-6336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1:53.5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290 340 4800,'2'2'328,"2"3"1054,-10-4-490,1 0 257,6-2-1074,-1 1-1,1-1 1,-1 1-1,0 0 1,1-1 0,-1 1-1,0-1 1,0 1-1,1-1 1,-1 1-1,0-1 1,0 1 0,0-1-1,0 1 1,1-1-1,-1 1 1,0-1-1,0 1 1,0-1 0,0 1-1,0-1 1,0 0-75,1-40 2058,1 36-1852,-1 0-1,1-1 0,-1 1 1,0-1-1,-1 1 0,1-1 1,-1 1-1,-1-2-205,1-11 171,-1 1-1,-1 0 1,0-1 0,-2 1-1,-4-14-170,6 27 12,0-1-1,0 1 1,0 0 0,-1 0-1,1 1 1,-4-4-12,0-1 5,4 3-11,-1 1 0,0 0 0,0 0 0,0 1-1,-1-1 1,1 1 0,-1-1 0,0 1 0,0 0 0,0 0 0,0 1 0,0-1 0,-1 1 0,0 0 6,-9-6 2,5 2-4,-1 1 1,0 0-1,0 1 0,0 0 1,-4 0 1,11 3-1,0 0 1,1 1-1,-1-1 1,0 1-1,0 0 1,0 0 0,1 0-1,-1 0 1,0 1-1,0-1 1,1 1-1,-1-1 1,0 1-1,1 0 1,-1 0 0,0 0-1,1 1 1,-1-1-1,1 1 1,0-1-1,0 1 1,-1 0 0,0 1 0,-4 6 0,0-1 0,1 2 0,0-1 0,-4 9 0,7-13 0,0 2-12,-1 0 0,1 1 0,1 0 0,0 0 0,0 0 0,0 0 0,1 0 1,0 0-1,1 0 0,0 0 0,0 3 12,2 19-57,2 0-1,3 14 58,18 90 126,10 54-156,24 132 46,-54-291-49,0-6 3,-2 0 0,0 0 1,-2 11 29,-1 32-464,0-42 192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43.7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39 0 8064,'-18'9'2976,"14"6"-2304,-4 9-192,8-8 1856,-4-1-1376,-1 9-32,5 2-577,0 14-351,0 11 0,5 11 64,-1 2-32,1-2-5567,11 1 3007,11-9-2656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44.38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248 126 8480,'2'-5'860,"1"-7"1667,0-1 1,0 1-1,0-9-2527,-4 19 149,1 0 0,-1 0 0,1 0 0,-1 0 0,0 0 0,1 0 0,-1 1 0,0-1-1,0 0 1,-1 0 0,1 1 0,0-1 0,-2-1-149,-19-16 576,20 17-575,0 1-1,-1 0 1,1 0 0,0 0-1,-1 0 1,1 0-1,-1 1 1,0-1 0,1 1-1,-1 0 1,1 0-1,-1 0 1,1 0 0,-1 0-1,0 0 1,1 1 0,-1-1-1,1 1 1,-2 0-1,-6 3-22,0 0 1,1 0-1,-1 1 0,-1 1 22,2-1-5,0 0 17,0 0-1,0 1 1,1 0 0,-1 1 0,2 0-1,-1 0 1,1 1 0,0 0-1,0 0 1,1 0 0,-4 7-12,7-9-1,0 0 0,0 0 0,1 0 0,0 0 0,0 0 1,1 0-1,-1 1 0,1-1 0,1 0 0,-1 1 0,1-1 0,0 1 0,1-1 0,-1 1 1,1-1-1,1 0 0,-1 0 0,1 1 0,1 2 1,-1-4 15,0 0 1,1 0-1,-1-1 0,1 0 0,0 1 0,0-1 1,1 0-1,-1 0 0,1-1 0,0 1 0,0-1 1,2 2-16,-4-4 8,-1 0-1,1 0 1,0 0 0,-1 0 0,1 0 0,0 0 0,0-1 0,0 1 0,-1-1 0,1 1-1,0-1 1,0 0 0,0 0 0,0 0 0,0 0 0,0 0 0,0 0 0,0 0 0,0-1-1,-1 1 1,1-1 0,0 1 0,0-1 0,0 0 0,-1 0 0,1 0 0,0 0 0,-1 0-1,1 0 1,-1 0 0,1 0 0,-1-1 0,1 1 0,-1 0 0,1-2-8,5-7 6,-1 0 1,0-1-1,0 0 1,-1 0-1,0 0 0,-1-1 1,0-2-7,5-10-3,2-6 15,-4 14-60,0-1-1,-2 0 1,0-1 48,-4 4 59,-1 10-120,0 9-12,-2 18 118,1-17-42,0-1 1,1 0 0,0 1-1,0 4-3,1-1 18,0-1-1,1 1 1,-1-1-1,2 0 1,-1 0 0,1 0-1,0 0 1,1 0-1,0 0 1,3 3-18,-7-11 19,1 1 0,-1-1 0,1 1 0,0 0 0,0-1 0,-1 1 0,1-1 0,0 1 0,0-1 0,-1 0 0,1 1 0,0-1 0,0 0 0,0 1 0,0-1 0,0 0 0,0 0 0,-1 0 0,1 0 0,0 0 0,0 0 0,0 0 0,0 0 0,0 0 0,0 0 0,0-1 0,-1 1-1,1 0 1,0-1 0,0 1 0,0 0 0,0-1 0,-1 1 0,1-1 0,0 0 0,-1 1 0,1-1 0,0 1 0,0-2-19,4-3 195,1 0 0,-1-1 1,0 0-1,3-4-195,-4 4 116,11-9 17,1-1-1,0 2 1,1 0-1,0 1 0,10-5-132,-11 8 16,2-3-89,1 1-1,0 1 1,1 1 0,0 1 0,1 0 0,0 2 0,17-4 73,-31 9-39,0 1 1,-1 0 0,1 1 0,0-1-1,0 1 1,0 1 0,0-1-1,-1 1 1,1 0 0,4 2 38,-8-2-8,1 0 0,-1 0 0,0 0 0,0 0 0,1 1 0,-1 0 0,0 0 0,0 0 0,-1 0 1,1 0-1,0 0 0,-1 1 0,1-1 0,-1 1 0,0 0 0,0 0 0,0 0 0,0 0 0,0 0 0,-1 0 0,1 1 8,-1 0-3,0 0 0,0 1 0,-1-1 0,0 0-1,0 0 1,0 0 0,0 1 0,0-1 0,-1 0-1,0 0 1,0 0 0,0 0 0,0 0 0,-1 0 0,0 0-1,0 0 1,0 0 0,0-1 0,0 1 0,-1-1-1,-1 2 4,-5 7 10,-2 0-1,1-1 0,-2 0 0,1-1 0,-3 1-9,0 0-449,-1-1 1,0 0-1,-1-1 0,0-1 0,0 0 1,-1-2-1,-5 2 449,-19 5-1510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45.2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280 116 8064,'15'-26'5581,"-13"23"-5029,1-1-1,-1 1 0,0-1 1,0 1-1,0-1 1,0-1-552,-2 3 109,1 1 1,-1-1 0,0 0-1,0 1 1,1-1 0,-1 0-1,0 1 1,-1-1 0,1 0-1,0 1 1,0-1 0,-1 1-1,1-1 1,-1 0-1,1 1 1,-1-1 0,0 1-1,0-2-109,0 1 52,-1 0 0,1 0 0,0 0 0,-1 0 0,1 0-1,-1 0 1,0 0 0,0 1 0,1-1 0,-1 1-1,0-1 1,0 1 0,-1 0 0,1-1 0,0 1 0,0 0-1,-1 0 1,1 1 0,0-1 0,-1 0 0,1 1-1,-1 0 1,1-1 0,-1 1-52,-2 1 14,0-1 0,0 1 0,0 0 0,0 0 0,0 0 0,0 1 0,1 0 0,-1 0 0,0 0 0,1 0 0,-2 2-14,-30 19 14,2 1 0,-9 11-14,29-24-82,5-4 50,0 0 0,1 1-1,0 0 1,1 1 0,-7 8 32,13-15 4,-1 0 0,0 1 0,1-1 0,0 1 0,-1-1 0,1 1 0,0-1 0,0 1-1,1 0 1,-1-1 0,0 1 0,1 0 0,0 0 0,-1 0 0,1-1 0,1 1 0,-1 0 0,0 0 0,0 0 0,1-1 0,0 1 0,-1 0 0,1-1 0,0 1 0,1 0 0,-1 0-4,0-1 11,1 0 1,-1 0-1,1 0 1,-1 0-1,1 0 0,0 0 1,-1 0-1,1-1 1,0 1-1,0-1 1,0 1-1,1-1 1,-1 0-1,0 0 1,0 0-1,1 0 1,-1 0-1,1 0 0,-1-1 1,0 1-1,1-1 1,1 1-12,0-2 21,0 1 0,-1-1-1,1 1 1,0-1 0,0 0 0,-1 0 0,1-1 0,-1 1 0,1-1 0,-1 0 0,1 0-1,-1 0 1,0 0 0,0 0 0,0-1-21,6-5 10,-1 0 1,-1-1-1,1 0 1,-1 0-1,-1 0 1,0-1-1,0 0 1,3-8-11,13-22 487,-9 25-116,-13 15-369,1-1 0,-1 1-1,1 0 1,-1 0 0,1-1 0,-1 1 0,1 0 0,-1 0 0,1 0-1,-1 0 1,1 0 0,-1 0 0,1-1 0,-1 1 0,1 0 0,-1 1 0,1-1-1,0 0 1,0 0-2,1 1-21,0 0 0,0 0 0,0 1-1,-1-1 1,1 1 0,0-1 0,0 1 0,-1 0-1,1 0 1,-1-1 0,1 2 21,2 1-3,15 21-40,-13-16-211,0-1 0,1-1 0,-1 1 0,2-1 0,-1-1-1,1 1 255,11 5-3812,1 0 0,0-2-1,8 3 3813,-28-13-34,31 13-4894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45.6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9056,'0'7'3360,"4"5"-2624,1 7-192,-1-2 1184,3 2-1056,7 5 63,8 7-415,-4 0-448,0 0 64,-1 5 160,-3-5-64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46.0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7296,'4'0'2720,"5"16"-2112,4 11-192,-4-8 576,5 14-640,3 1-64,6 6-192,-1-1 0,5 8-64,-2-4-5920,2 0 3200,-1-4-64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46.35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74 7040,'0'-10'2624,"9"10"-2048,18 0-128,-15 0 1408,14 0-1088,14 0 192,5 0-576,2-4-256,2-4-64,0 4-64,-4-4 0,-2-1 0,-3 2 0,-4-5-2688,-10 0 1472</inkml:trace>
  <inkml:trace contextRef="#ctx0" brushRef="#br0" timeOffset="1">128 157 8800,'-18'20'3264,"13"-8"-2528,1 7-224,4-3 160,4 8-480,-4 7 128,9 12-192,0 19 0,-4 5-64,-1-4-64,-4 0 32,0-5-3360,0-15 1824,0-3-4192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46.70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6816,'5'27'1526,"-2"1"0,-1-1 1,-1 14-1527,1 6 797,-1 130 170,-1-97-398,0-66-189,0 1 0,-1-1 1,0 0-1,-1 0 1,-1 0-1,-3 10-380,5-53 1691,2 10-1557,0-1 0,1 1 0,1 0 1,1 0-1,3-10-134,-4 18 12,1 1-1,0 0 1,0 0 0,1 1 0,0-1 0,0 1 0,1 0-1,1 0 1,-1 1 0,8-7-12,-12 13-9,1-1 1,0 1-1,0-1 0,1 1 0,-1 0 1,0 0-1,1 0 0,0 1 1,-1-1-1,1 1 0,0 0 0,-1 0 1,1 0-1,0 0 0,0 1 1,0 0-1,2-1 9,-3 2-18,0-1-1,0 1 1,0-1 0,0 1 0,0 0-1,0 0 1,-1 0 0,1 1 0,0-1 0,-1 1-1,1-1 1,-1 1 0,1 0 0,-1 0-1,0 0 1,0 0 0,0 0 0,0 1-1,0-1 1,0 0 0,-1 1 0,2 2 18,1 2 23,-1 0 1,0 1-1,0-1 1,-1 1-1,0 0 1,0 0 0,0 0-1,-1 0 1,-1 0-1,1 0 1,-2 7-24,-1 11-1214,-1 0 1,-2 0 0,0 0 1213,-1-1-2331,1 7-4138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47.05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56 275 9152,'0'-3'369,"0"1"1,0-1 0,0 0-1,1 0 1,-1 0 0,1 1-1,-1-1 1,1 0-1,0 0 1,0 0-370,1 1 105,-1 0-1,0 1 1,0-1-1,1 1 1,-1-1-1,1 1 1,0 0-1,-1 0 1,1 0-1,0 0 1,-1 0-1,1 0 1,0 0-1,0 0 1,1 0-105,10-4 159,0 0 0,0-1 0,-1-1 0,5-3-159,-11 6 10,-1 0 0,-1 0 0,1 0 0,0 0 0,-1-1 0,0 0 0,0 0 0,-1 0 0,1 0 0,-1 0 0,0-1-10,2-4 13,-1 1 0,-1-1 0,1 1 0,-1-1 0,0-3-13,-3 10 37,1 0 0,-1 0 0,1 0 0,-1 0 0,0 0 0,0 0 0,-1 0 0,1 0 0,-1 1 0,1-1 0,-1 0 0,0 0 0,0 0 0,0 1 0,0-1 0,0 0 0,-1 1 0,1-1 0,-1 1 1,-2-3-38,3 4 29,-1 0 1,1-1-1,-1 1 1,0 0 0,1 0-1,-1 0 1,0 0 0,0 1-1,0-1 1,0 0 0,0 1-1,0-1 1,0 1 0,0 0-1,0-1 1,0 1 0,0 0-1,0 0 1,0 1 0,0-1-1,0 0 1,0 1 0,0-1-1,0 1 1,0-1 0,0 1-1,0 0 1,-1 0-30,-4 3 95,0 0 1,0 0-1,0 1 0,0 0 1,1 0-1,-5 5-95,0 1 102,0 0-1,1 1 1,0 1 0,1 0-1,1 0 1,0 1 0,0 0-1,0 3-101,4-8 21,1 0 0,-1 1 1,1-1-1,1 1 0,0 0 0,0 0 0,1 0 0,1 0 1,-1 0-1,2 0 0,-1 0 0,1 0 0,2 4-21,-2-10 18,0 1 1,1-1-1,0 0 0,-1 1 0,2-1 0,-1 0 1,0-1-1,1 1 0,0 0 0,0-1 1,0 1-1,0-1 0,1 0 0,-1 0 0,1 0 1,0-1-1,1 2-18,8 3-899,-1-1 0,1 0 1,1-1-1,12 4 899,4-1-1989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47.40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100 54 8320,'-20'-20'2672,"20"20"-2586,-1-1 0,0 1 1,0-1-1,0 1 0,1 0 1,-1-1-1,0 1 0,0 0 1,0 0-1,0 0 0,0 0 1,0-1-1,0 1 0,0 0 0,1 1 1,-1-1-1,0 0 0,0 0 1,0 0-1,0 0 0,0 1 1,0-1-1,0 0 0,1 1 1,-1-1-1,0 1 0,0-1 1,1 1-1,-1-1 0,0 1-86,-18 18 2675,15-13-2530,0 0 0,0 0 0,1 0 0,-1 0 0,2 1 0,-1-1 0,1 1 0,0 0 0,0-1 0,0 1 0,1 0 0,1 0 0,-1 0 0,1 0 0,0 0 0,0 0 0,2 5-145,-2-8 2,1 0 1,0 0 0,0 0 0,0 0 0,1 0 0,-1 0-1,1 0 1,0 0 0,0-1 0,1 1 0,-1-1-1,1 0 1,-1 1 0,1-1 0,0-1 0,0 1-1,0 0 1,1-1 0,-1 1 0,1-1 0,-1 0-1,1 0 1,0 0 0,0-1 0,0 1 0,0-1-1,0 0 1,0 0 0,0-1 0,1 1-3,2 0 32,1 0 0,-1-1 0,1 0 0,-1-1 0,1 1 0,-1-1 0,0-1 0,1 1 0,-1-1-1,0-1 1,0 1 0,1-1-32,-4 0 48,1 1 0,0-1 0,-1 0-1,1 0 1,-1-1 0,0 1-1,0-1 1,-1 0 0,1 0-1,-1 0 1,0-1 0,0 1 0,0-1-1,0 0 1,-1 1 0,0-1-1,1-2-47,-1 2 51,-1 0 0,0 0 0,0 0 0,0 0-1,0 0 1,-1 0 0,1 0 0,-1 0-1,-1 0 1,1-1 0,-1 1 0,0 0 0,0 0-1,0 0 1,-1 0 0,0 1 0,0-1 0,0 0-1,0 1 1,-1-1 0,0 1 0,-1-1-51,0-1 8,-1 1-1,1 0 1,-1 0 0,-1 1 0,1-1 0,-1 1 0,0 0-1,1 1 1,-2-1 0,1 1 0,0 0 0,-1 1 0,1 0-1,-1 0 1,0 0 0,-1 1-8,-1-1-70,-1 1 0,1 0 0,-1 1 0,0 0 0,-3 1 70,10-1-267,0 0 0,0 1 0,0-1 0,-1 1-1,1 0 1,0 0 0,0 0 0,0 0 0,1 1 0,-1-1 0,0 1 0,0 0 0,1 0 0,-1 0 0,1 0 0,0 0-1,-2 2 269,3-3-311,0 0 0,1 0 1,-1 0-1,0 0 0,1 0 1,-1 0-1,1 1 0,-1-1 1,1 0-1,-1 0 0,1 0 1,0 1-1,0-1 0,0 0 1,0 1-1,0-1 0,0 0 1,0 0-1,0 1 0,0-1 1,1 0-1,-1 0 0,0 1 1,1-1-1,-1 0 0,1 0 1,-1 0-1,1 0 0,0 0 1,-1 0-1,1 0 0,0 1 310,18 17-3914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47.73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1 158 9888,'0'-1'205,"0"0"1,1 0-1,-1 0 1,0 0-1,1 0 1,-1 0-1,1 0 1,-1 0-1,1 0 1,-1 0-1,1 1 1,0-1-1,0 0 1,-1 0-1,1 1 1,0-1-1,0 1 0,0-1 1,-1 0-1,2 1-205,-1 0 102,1 0-1,-1 0 1,0 0-1,0 0 1,0 1-1,1-1 1,-1 0-1,0 1 0,0-1 1,0 1-1,0 0 1,0-1-1,0 1 1,0 0-1,0-1 1,0 1-1,0 0 1,1 1-102,6 5 45,0 1 0,0-1 1,-1 2-1,0-1 1,0 1-1,-1 0 1,0 0-1,-1 1 1,0 0-1,0 0 1,-1 0-1,0 0 1,-1 1-1,0 0 1,-1-1-1,0 1 1,-1 0-1,0 0 0,-1 6-45,0-10 311,-2-10 403,1-13 363,4-9-992,2 0 0,1 0 1,1 1-1,1 0 1,1 1-1,1-1-85,-1 6-1118,0 0-1,2 1 1,5-8 1118,-6 13-2087,0 0 1,0 0-1,1 1 1,8-6 2086,12-8-4336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1:53.8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1 346 5888,'17'0'2176,"-17"0"-1664,18-17-160,-10 2 640,1 6-608,8-20 0,18 6-256,0-15-32,-3 6-32,3-20-64,8 11 32,1-11-672,0 15 352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48.10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195 30 7648,'-11'3'2062,"-1"0"0,1 1 0,-2 1-2062,11-4 1270,8 6-124,-4-6-1130,0 0-1,0 0 0,0-1 1,-1 1-1,1 0 0,0-1 1,1 0-1,-1 1 1,0-1-1,0 0 0,0 0 1,0 0-1,0 0 0,0-1 1,0 1-16,34-9 402,-27 6-251,4-1 434,-1-1-1,-1 0 1,1-1-1,-1 0 1,5-4-585,-11 6 298,-4 4-257,0-1-1,-1 1 0,1-1 0,0 1 0,0-1 0,0 1 0,-1 0 0,1-1 0,0 1 1,0 0-1,0-1 0,0 1 0,0 0 0,-1 0 0,1 0 0,0 0 0,0 0 0,0 0 1,0 0-1,0 0 0,0 0 0,0 1 0,-1-1 0,2 0-40,0 2 4,-1-1 1,0 1-1,1-1 0,-1 1 0,0-1 0,0 1 1,0 0-1,0-1 0,0 1 0,-1 0 0,1 0 1,0 0-5,4 12-33,-1 0 1,0 1-1,-1-1 0,-1 1 1,0 3 32,3 78-72,-3-44 29,6 262-32,-12-187 156,-10 56-81,11-157 21,-1 0 1,-2 0 0,0 0 0,-2-1-1,0 0 1,-2 0 0,-1-1 0,-3 5-22,7-19 19,1 0 1,-1 0 0,-1-1-1,0 1 1,0-2 0,-1 1-1,0-1 1,-6 4-20,7-6 23,0-2-1,0 1 1,0-1 0,-1 0-1,1-1 1,-1 0-1,0 0 1,0-1 0,0 0-1,0 0 1,0-1-1,0-1-22,4 1 30,0-1-1,1 0 1,-1-1-1,0 1 1,1-1-1,-1 0 1,1 0-1,-1 0 1,-2-1-30,5 1 10,-1-1 1,1 1 0,-1-1 0,1 1-1,0-1 1,-1 0 0,1 0 0,0 0-1,0 0 1,0 0 0,0 0 0,1-1-1,-1 1 1,1-1 0,-1 1 0,1-1-11,-3-6 9,1-1 0,0 1 0,0-1 0,1 0 0,0 0 0,1 0 0,0 0 0,1 0 0,0-3-9,1-15 10,2 0 0,4-19-10,-2 23 4,1 1 1,1 1-1,0-1 1,2 1-1,1 0 0,1 1 1,1 0-1,9-12-4,22-26-900,3 2 0,10-7 900,3-3-2582,-23 23 695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4:53.7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13 12640,'9'-12'4671,"-5"16"-3615,5 4-320,-4-4-320,-1 3-384,0 5 64,-4 5-64,0 2-1344,0 5 704,0-1-6463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5:08.2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28 6656,'3'-6'1522,"3"-15"2966,-6 20-4398,1 1 0,-1 0-1,1 0 1,-1 0 0,0 1 0,1-1-1,-1 0 1,0 0 0,1 0-1,-1 0 1,0 0 0,1 0 0,-1 0-1,0 1 1,1-1 0,-1 0-1,0 0 1,0 0 0,1 1 0,-1-1-1,0 0 1,0 0 0,1 1-1,-1-1 1,0 0 0,0 1-1,0-1 1,1 0-90,1 7 149,0 0 1,-1 0-1,1-1 0,-2 1 0,1 0 1,-1 0-1,1 0 0,-2 0 0,1 0-149,-1 11 124,-3 87 179,1-45-190,3 28-113,0-82-308,1 0 0,-1 0 0,1 0 0,0 0 0,0-1 0,1 1 0,0 0 0,2 4 308,0-6-3456,1-10 1019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5:08.6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50 48 8320,'-27'-31'3072,"23"27"-2400,-5-4-160,4 4 256,1 4-512,4 0-160,0 7-96,4 5-416,5 9 192,5-2-3104,-6 5 1792,6-2-3136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5:08.95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20 5984,'3'-2'341,"-1"0"0,1 0 1,0 0-1,0 0 0,0 1 1,0-1-1,0 1 0,0 0 0,0 0 1,1 0-1,-1 0 0,0 0 1,1 1-1,-1 0 0,1 0 0,-1 0 1,0 0-342,0 0 41,-1 0 0,0 1 0,0-1 0,0 1 1,0 0-1,1 0 0,-1 0 0,0 0 0,0 0 1,-1 0-1,1 0 0,0 1 0,0-1 0,-1 1 1,1-1-1,0 1 0,-1 0 0,0-1 0,1 1 1,-1 0-1,0 0 0,0 0 0,0 0 0,0 0 1,0 2-42,3 9 108,-2 0 1,1 0-1,-2 0 1,0 1-1,0-1 1,-1 1-1,-2 5-108,2 9 217,-3 25 403,3-48-389,-1 1 1,0-1 0,0 0 0,-1 1 0,0-1 0,0 0-1,0 0 1,-1 1-232,-2-17 624,5 3-590,0 1-1,0-1 1,0 1-1,1-1 1,0 1 0,0 0-1,2-5-33,3-6 11,0 0-1,3-6-10,-4 12-17,1 0 0,1 1 0,0 0 0,0 0 0,1 1 0,1 0 0,-1 0 0,1 1 0,1 0 0,0 1 0,1-1 17,-8 7-1,0 0 0,0 0-1,0 1 1,1-1-1,-1 1 1,0-1-1,1 1 1,-1 0-1,1 0 1,-1 1 1,-1-1-6,-1 1 1,0 0 0,0 0 0,1 0 0,-1 0 0,0 0-1,1 0 1,-1 0 0,0 1 0,0-1 0,1 0-1,-1 1 1,0-1 0,0 1 0,0-1 0,0 1-1,1-1 1,-1 1 0,0 0 0,0 0 0,0 0 0,0-1-1,0 1 1,-1 0 0,1 0 0,0 0 0,0 0-1,-1 0 1,1 1 5,1 3-4,0 0-1,0 1 1,0-1-1,-1 1 1,0-1-1,0 1 0,-1-1 1,0 1-1,0-1 1,0 1-1,0 2 5,-3 14-327,-1-1 0,-3 9 327,-2 16-2208,7-38 2193,-1 21-4500,3-27 4059,-1 0 0,1-1 0,1 1 0,-1-1 1,0 1-1,0 0 0,1-1 0,-1 1 0,0-1 1,1 1-1,0-1 0,-1 1 0,1-1 1,0 2 455,0-3-101,-1 0 1,0 0 0,1 1-1,-1-1 1,0 0 0,1 0-1,-1 0 1,0 1 0,1-1-1,-1 0 1,0 0 0,1 0-1,-1 0 1,1 0 0,-1 0 0,0 0-1,1 0 1,-1 0 0,1 0-1,-1 0 1,0 0 100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5:09.5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161 1 5216,'-3'-1'794,"-1"1"0,0 0 0,1 0 0,-1 0 0,0 1 0,1-1 1,-1 1-1,1 0 0,-1 0 0,0 0-794,-5 4 274,0 0 0,0 1 0,0 0 0,1 0 0,0 1 0,0 0 0,1 1 0,0-1 0,0 1 0,-4 7-274,7-9 27,1 0 0,0 0-1,0 0 1,0 0 0,0 1 0,1-1-1,0 0 1,1 1 0,-1 0-1,1 0 1,0-1 0,1 1 0,0 0-1,0 0 1,0-1 0,2 7-27,0-2 13,1 0 1,0-1 0,0 1-1,1-1 1,0 1-1,1-1 1,0-1-1,3 3-13,-5-7 9,0-1 0,0 0-1,1 1 1,0-1 0,0-1-1,0 1 1,0-1 0,0 1-1,1-1 1,0 0 0,-1-1-1,1 1 1,0-1 0,0 0-1,1 0 1,-1-1 0,3 1-9,-4-1 11,-1-1 0,1 0 1,0 1-1,-1-1 0,1 0 1,-1-1-1,1 1 0,0-1 0,-1 0 1,1 1-1,-1-2 0,1 1 1,-1 0-1,0-1 0,2 0-11,0-1 11,0-1 0,0 1 0,-1-1-1,0 0 1,1 0 0,-1-1 0,-1 1 0,1-1 0,0-1-11,5-7 21,-2-1 0,1-1 1,-2 0-1,0 1 0,-1-2 0,2-8-21,11-43-106,-17 66 20,1 4 78,1 12 153,1 19 246,-2-24-376,-1 0 0,1 0-1,1 0 1,0 0 0,0 0-1,1 0 1,3 6-15,-5-14 8,-1 1 1,0-1-1,1 0 0,0 0 0,-1 0 1,1 0-1,0 0 0,0 0 1,0 0-1,0-1 0,1 1 0,-1-1 1,0 1-1,1-1-8,-1 0 12,0-1 0,0 1 1,0-1-1,0 0 0,0 0 1,0 1-1,0-1 0,0 0 0,0-1 1,0 1-1,0 0 0,0-1 1,0 1-1,0-1 0,0 0 0,0 1 1,0-1-1,0 0 0,0 0 0,1-1-12,1-1 18,0 1 0,0-1-1,0 0 1,-1-1 0,1 1-1,-1-1 1,0 1 0,0-1-1,0 0 1,0 0 0,-1 0-1,1-1 1,-1 1-1,0 0 1,0-1 0,-1 0-1,0 1 1,1-1 0,-1 0-1,-1 0 1,1-2-18,-1 1 4,0 1 0,0-1 0,-1 1 0,1-1 0,-1 0 0,-1 1 0,1-1 0,-1 1 0,0 0 0,0-1 0,0 1 0,-1 0 0,0 0 0,0 1 0,0-1 0,0 1 0,-1-1 0,-2-1-4,2 2-21,0 0 0,-1 0-1,1 1 1,-1-1 0,0 1 0,0 0-1,-2 0 22,6 2-105,-1 1 0,1-1 0,-1 0-1,0 1 1,1-1 0,-1 1 0,0 0-1,1 0 1,-1-1 0,0 1 0,1 0-1,-1 0 1,0 1 0,0-1 0,1 0-1,-1 0 1,0 1 0,1-1 0,-1 1-1,1 0 1,-1-1 0,1 1 0,-1 0-1,1 0 1,-1 0 0,1 0 105,0 0-168,0 0 1,0-1-1,1 1 1,-1 0-1,1 0 0,-1 0 1,1-1-1,-1 1 1,1 0-1,-1 0 1,1 0-1,0 0 1,0 0-1,-1 0 0,1 0 1,0 0-1,0 0 1,0 0-1,0 0 1,0 0-1,0 0 0,0-1 1,0 1-1,0 0 1,1 0-1,-1 0 1,0 0-1,1 0 1,-1 0-1,1 0 0,-1 0 168,8 20-5370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5:10.0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37 5568,'-1'-1'114,"1"-1"1,0 1-1,0 0 1,0 0-1,0 0 1,1 0-1,-1 0 1,0 0-1,0 0 1,1 0-1,-1 0 0,0 0 1,1 0-1,-1 0 1,1 0-1,0 0 1,-1 1-1,1-1 1,0 0-1,-1 0 1,1 0-1,0 1 1,0-1-1,0 0-114,1 0 143,0 1 0,0-1-1,0 1 1,0-1 0,0 1-1,0 0 1,0-1 0,0 1 0,0 0-1,0 1 1,0-1 0,0 0-1,0 0-142,3 1 151,-1 0 0,1 1-1,-1-1 1,0 1-1,1 0 1,-1 0-1,0 0 1,0 0 0,-1 1-1,1-1 1,0 1-1,-1 0 1,1 1-1,-1-1 1,0 0 0,2 4-151,0-1 175,-1 0 1,0 1-1,0 0 1,-1 0-1,1 0 1,-1 0-1,-1 0 1,0 0 0,1 6-176,-2-8 58,6 39 537,-7-39-432,0-1 0,0 0 1,-1 0-1,1 0 0,-1 0 0,0 0 1,0 0-1,0-1 0,-2 5-163,3-7 36,0-1 0,0 1 0,-1 0 0,1-1 0,0 1 0,-1 0 0,1-1 0,-1 1 0,1-1 0,-1 1 0,1-1 0,-1 1 0,1-1 0,-1 1 0,1-1 0,-1 1 0,0-1 0,1 0 0,-1 1 0,0-1-36,0 0 30,1 0 0,-1 0 0,1 0 0,-1 0 0,1 0 0,-1 0 0,1 0 0,-1-1 0,0 1 0,1 0 0,-1 0 0,1 0 0,-1-1 0,1 1 0,0 0 0,-1-1 0,1 1 0,-1 0 0,1-1 0,-1 1-30,-1-2 62,1-1-1,-1 1 1,1 0 0,-1 0-1,1-1 1,0 1-1,0 0 1,0-1 0,0 1-1,0-1-61,0-4-3,0 0-1,0 0 0,1 0 1,0 0-1,0 0 0,1 0 1,0 1-1,0-1 1,1 0-1,-1 0 0,2 1 1,-1-1-1,1 1 1,0 0-1,2-5 4,0 3-24,-1 1 1,1 0-1,0 0 1,1 0 0,0 0-1,0 1 1,0 0-1,0 1 1,1-1-1,0 1 1,1 0-1,2-1 24,-6 5-21,-1-1 0,0 1 0,1 0 0,-1 1 1,0-1-1,1 1 0,-1-1 0,1 1 0,-1 0 0,1 0 0,-1 1 0,1-1 0,-1 1 0,1-1 0,-1 1 0,0 0 1,1 1-1,-1-1 0,0 0 0,0 1 0,0 0 0,0 0 21,5 3-1,0 0 1,-1 1-1,0-1 1,0 2-1,0-1 1,-1 1-1,5 6 1,-8-9-14,0 1-1,-1-1 1,1 1 0,-1 0-1,0 0 1,-1 0-1,1 0 1,-1 0 0,0 0-1,0 0 1,0 0-1,-1 1 1,0-1 0,0 0-1,0 5 15,-3 9-1791,0 0 0,-1-1 0,-4 14 1791,5-24-1211,-2 12-1087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5:10.3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76 0 7872,'-4'1'470,"0"0"1,0 1-1,-1-1 0,1 1 1,0-1-1,0 1 1,1 1-1,-4 1-470,5-3 69,0 0-1,1 1 1,-1-1-1,0 1 1,1 0-1,-1 0 1,1-1-1,0 1 1,0 0-1,-1 0 1,1 0-1,0 0 1,1 0-1,-1 1 1,0-1-1,1 0 1,-1 2-69,1-2 38,0 1 1,0-1 0,0 1-1,1-1 1,-1 1-1,1-1 1,-1 1 0,1-1-1,0 0 1,0 1 0,0-1-1,0 0 1,1 0 0,-1 0-1,1 0 1,-1 0-1,1 0 1,-1 0 0,1 0-1,2 0-38,2 4 67,0-1-1,1 0 0,0 0 0,0-1 1,5 3-67,55 23 355,-32-14 270,0 1 0,6 5-625,-41-22 14,1 1 1,0-1 0,-1 0-1,1 1 1,-1-1-1,1 1 1,-1-1 0,1 1-1,-1-1 1,1 1-1,-1-1 1,1 1-1,-1-1 1,0 1 0,1 0-1,-1-1 1,0 1-1,1 0 1,-1-1 0,0 1-1,0 0-14,0-1 6,0 1 0,0-1 0,0 1 0,0-1 0,-1 1 0,1-1 0,0 1 0,0-1 0,0 1 0,-1-1 0,1 1 0,0-1 0,-1 0 0,1 1 0,0-1 0,-1 1 0,1-1 1,-1 0-1,1 1 0,-1-1 0,1 0-6,-5 3 4,1-1 1,-1 0 0,0 0-1,0 0 1,-1 0-5,2-1 8,-20 7-36,-81 26-1339,34-17-2491,43-12-1742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5:10.6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159 0 7232,'-4'0'2656,"-1"9"-2048,-4 10-192,0-4 1472,0 1-1120,-4 4 192,-5 3-576,0 1-96,2 7-192,-2 5-64,5 7 0,0 0-2080,4-4 1120,4-8-5984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5:11.0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70 74 7712,'-14'-3'2880,"10"18"-2240,-5 13-192,5-13 1664,-5 9-1248,9 4 160,-5-1-640,5 1-96,-4-1-193,-1 4 97,1 0-128,-4 2-2271,4-7 1183</inkml:trace>
  <inkml:trace contextRef="#ctx0" brushRef="#br0" timeOffset="1">7 74 4736,'-3'-34'1760,"3"18"-1376,3 1-96,2 6-3200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1:54.4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216 1 5632,'-2'0'214,"0"0"1,0 0-1,0 0 0,0 0 1,0 1-1,0-1 1,0 1-1,1-1 0,-1 1 1,0 0-1,0 0 1,1 0-1,-1 0 0,1 0 1,-1 0-1,1 0 1,-2 1-215,0 2 257,0 0 0,0 0 0,0 0 0,0 0 0,-1 4-257,-5 8 808,-11 14-530,2 1-1,2 1 0,1 1 1,1 0-1,1 1 0,3 0 1,-5 23-278,2 16 0,3 1 0,4 0 0,2 31 0,5-16-8,4 0 0,12 58 8,-10-106-24,1-1 0,2 0 0,2-1 0,3 5 24,-6-21 5,17 43 59,6 3-64,-24-52-41,2 1 0,0-2 0,1 0 0,0 0 0,1-1 1,5 4 40,-12-13-264,1-1 1,0 0 0,0 0 0,0-1 0,1 1-1,-1-2 1,1 1 0,0 0 0,0-1 0,0-1-1,1 1 1,-1-1 0,1 0 0,-1-1-1,1 0 1,0 0 0,6 0 263,30-1-1893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5:11.37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207 14 9632,'-12'-5'888,"9"4"-642,-1-1 1,1 1 0,-1 0-1,0 0 1,1 0 0,-1 0-1,0 1 1,0-1 0,1 1-1,-1 0 1,0 0 0,0 1-1,0-1 1,-2 1-247,3 0-29,-23 9 1852,26-10-1783,-1 0 0,1 0-1,-1 0 1,1 1 0,-1-1 0,1 0 0,-1 1 0,1-1-1,-1 0 1,1 1 0,0-1 0,-1 1 0,1-1 0,0 0-1,-1 1 1,1-1 0,0 1 0,0-1 0,-1 1 0,1-1-1,0 1 1,0-1 0,0 1 0,0 0 0,0-1 0,0 1-1,0-1 1,0 1 0,0-1 0,0 1 0,0-1 0,0 1-1,0-1 1,0 1 0,0-1 0,0 1 0,1-1-1,-1 1 1,0-1 0,0 1 0,1-1 0,-1 1 0,0-1-1,1 1-39,2 3 33,1-1 0,-1 1 0,1-1 0,0 0 0,0 1 0,0-2 0,0 1 0,1 0-33,40 18 13,-17-7 41,-16-9-24,23 13 54,-2 1-1,18 13-83,-49-31 7,-1 0 0,0 0 0,1 0 0,-1 0 0,0 0-1,1 0 1,-1 1 0,0-1 0,0 0 0,0 1-1,0-1 1,0 1 0,0-1 0,-1 1 0,1-1 0,0 1-1,-1 0 1,0 0 0,1-1 0,-1 1 0,0 0-7,0 0-1,0-1 0,-1 1 0,1 0 0,-1 0 1,1 0-1,-1-1 0,0 1 0,0 0 0,0-1 1,0 1-1,0-1 0,0 1 0,0-1 0,0 0 1,-1 1-1,1-1 0,0 0 0,-1 0 0,-1 1 1,-13 8-529,0-1-1,-1 0 1,-1-1-1,1-1 1,-1-1-1,0-1 1,-10 2 529,-15 1-2512,2-3-3749</inkml:trace>
  <inkml:trace contextRef="#ctx0" brushRef="#br0" timeOffset="1">88 85 7968,'-4'-9'2944,"4"13"-2272,9 8-192,-5 0 1408,-4 3-1120,0 6 256,-9 1-608,0 11-192,-9 10-129,5 7-158,-5 5 31,6-4-2720,-1-11 1504,9-9-5696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5:11.7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9568,'0'14'3520,"4"6"-2720,1 15-256,-5-6 992,4 17-961,0 17 1,1 12-384,-1-1 0,1-5-96,-1 3-544,1-13 224,-1-4-3199,-4-9 1855,0-3-5184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5:12.0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12 317 8064,'-11'-18'2592,"11"18"-2523,0 0 0,0-1 0,0 1 0,0-1 0,0 1 0,0-1 0,-1 1 0,1-1 0,1 1 0,-1-1 0,0 1 0,0 0 0,0-1 0,0 1 0,0-1 0,0 1 0,0-1 0,1 1 0,-1 0 0,0-1 0,0 1 0,1-1 0,-1 1 0,0 0 0,0-1 0,1 1 0,-1 0 0,0-1 0,1 1 0,-1 0 0,1 0 0,-1-1 0,0 1 0,1 0 0,-1 0 0,1 0 0,-1 0 0,0-1 0,1 1 0,-1 0 0,1 0-69,25-6 2368,-17 4-2216,24-6 165,0-2 0,0-2 0,17-8-317,-41 15 3,0 0 0,0 0 0,0-1 0,-1 0 0,0 0 0,0-1-1,0 0 1,-1 0 0,0-1 0,0 0 0,-1 0 0,0-1 0,-1 0 0,1-1-3,-1 0 16,0-1 0,-1 1 0,-1-1 0,2-4-16,-5 12-1,1 1 0,0-1 0,-1 1 0,1-1 0,-1 1 0,0-1 0,0 0 0,0 1 0,0-1 0,-1 0 0,1 1 0,-1-1 0,1 1 0,-1-1 0,0 1 0,0-1 0,0 1 0,0 0 0,-1-1 0,1 1-1,-1 0 2,2 1-3,-1 0-1,0 1 1,1-1-1,-1 0 1,0 1 0,0-1-1,0 1 1,0-1-1,0 1 1,1-1-1,-1 1 1,0 0-1,0-1 1,0 1-1,0 0 1,0 0-1,0 0 1,0 0-1,0 0 1,0 0-1,0 0 1,0 0-1,-1 0 4,-1 1 3,1 0-1,0-1 0,0 1 1,0 0-1,0 1 1,0-1-1,0 0 1,0 1-1,0-1 1,-1 2-3,-4 4 83,0 1 0,1 0 1,0 0-1,-3 6-83,-1 2 195,0 1-1,2 0 1,0 1 0,-2 8-195,6-14 74,1-1-1,0 1 1,1-1 0,0 1 0,1 0 0,0-1 0,1 12-74,1-18-19,-1-1 0,1 1 0,0-1 1,0 0-1,1 1 0,-1-1 0,1 0 1,0 0-1,0 0 0,1 0 0,-1 0 0,1-1 1,-1 1-1,1-1 0,0 1 0,1-1 0,-1 0 1,4 2 18,3 3-886,2-1 0,-1-1 0,0 0 0,1-1 0,11 4 886,13 4-2197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5:12.4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 12 6976,'-1'-1'65,"-12"-9"2957,13 10-2971,0 0 0,0 0 0,0 0-1,0 0 1,0 0 0,0 0 0,0 0-1,0 0 1,0 0 0,0 0 0,0 0-1,0 0 1,0 0 0,0 0 0,0 0-1,0 0 1,0 0 0,0 0 0,0 0-1,0 0 1,0 0 0,0 0 0,0 0-1,0 0 1,0 0 0,0 0 0,0 0-1,0 0 1,0 0 0,0 0 0,0 0-1,0 0 1,0 0 0,0 0 0,-1 0-51,8 9 997,22 21 360,-20-20-1036,1 0 1,-1 0-1,-1 0 0,0 1 1,0 1-1,1 3-321,-8-13 30,-1-1-1,1 1 1,0-1-1,-1 1 1,1-1-1,-1 1 1,0-1-1,1 1 1,-1 0-1,0-1 1,0 1-1,0-1 1,0 1-1,0 0 0,0-1 1,-1 1-30,1-1 23,0-1 1,-1 1 0,1-1-1,-1 1 1,1-1-1,-1 1 1,1 0-1,-1-1 1,1 0-1,-1 1 1,0-1-1,1 1 1,-1-1-1,0 0 1,1 1-1,-1-1 1,0 0-1,1 0 1,-1 1-1,0-1 1,1 0-1,-1 0 1,0 0-1,0 0 1,1 0 0,-1 0-1,0 0 1,0 0-1,1 0 1,-1-1-1,0 1 1,1 0-1,-1 0-23,0-1 22,0 1 0,0 0 0,1 0 0,-1-1 0,0 1 0,1-1-1,-1 1 1,0-1 0,1 1 0,-1-1 0,0 1 0,1-1 0,-1 0 0,1 1 0,-1-1 0,1 0-1,-1 1 1,1-1 0,0 0 0,-1 0 0,1 1 0,0-1 0,-1 0 0,1 0 0,0 0 0,0 1-1,0-1 1,0 0 0,0 0 0,0 0 0,0 0 0,0 1 0,0-2-22,1-2 57,-1-1 0,1 1 1,0-1-1,0 1 0,0 0 1,0-1-58,3-4 29,-1 0-1,1 1 1,0 0 0,1 0 0,0 0-1,0 0 1,1 1 0,0-1-29,-4 7 5,-1-1 1,0 1 0,1-1-1,-1 1 1,1-1-1,-1 1 1,1 0 0,0 0-1,-1 0 1,1 0-1,0 0 1,0 0-1,0 1 1,0-1 0,0 1-1,0-1 1,0 1-1,0-1 1,0 1 0,0 0-1,0 0 1,0 0-1,0 0 1,0 1 0,0-1-1,0 0 1,0 1-1,0 0 1,0-1-1,0 1 1,-1 0 0,1 0-1,0 0 1,0 0-1,-1 0 1,1 0 0,0 1-1,-1-1 1,1 1-6,6 6-3,0 0 1,-1 0-1,0 0 1,-1 1-1,0 0 1,0 0-1,-1 1 0,3 7 3,-4-7-873,-1-1-1,0 1 0,0 0 0,-1 0 1,1 9 873,-3 3-1920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5:12.8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93 0 9984,'-11'10'4073,"-1"9"-3035,4-4 139,-23 48 934,25-53-1980,0 1 0,2-1 0,-1 1-1,-1 5-130,6-13-3,-1-1-1,0 0 1,1 1-1,-1-1 1,1 0-1,0 1 0,-1-1 1,1 1-1,0-1 1,1 0-1,-1 1 1,0-1-1,1 1 0,-1-1 1,1 0-1,0 1 1,0-1-1,0 0 1,0 0-1,0 0 0,0 0 1,1 0-1,-1 0 1,2 2 3,-1-3 4,-1 0 1,1 0-1,0 0 1,0 0-1,0 0 1,0 0-1,0-1 1,1 1 0,-1-1-1,0 1 1,0-1-1,0 0 1,0 0-1,1 0 1,-1 0-1,0 0 1,0-1-1,0 1 1,0 0-1,0-1 1,1 0-1,-1 0 1,0 1-1,1-2-4,2 0 26,-1 0-1,1-1 1,-1 1-1,0-1 0,0 0 1,0 0-1,0 0 1,-1 0-1,1-1 0,1-2-25,-3 4 96,0 0-1,-1-1 0,1 1 0,-1-1 0,0 1 0,0-1 0,0 1 0,0-1 0,0 0 0,-1 1 1,1-1-1,0-2-95,39 28-304,-31-19 250,0-1 0,0 0 0,0-1 1,0 0-1,0-1 0,0 1 1,1-2-1,-1 1 0,1-1 0,-1-1 1,0 0-1,0 0 0,3-1 54,-12 2 13,1-1 0,-1 1 0,0 0 1,0 0-1,1 0 0,-1 0 0,0 0 0,1 0 0,-1 0 0,0 0 0,1 0 0,-1 0 0,0 0 1,1 1-1,-1-1 0,0 0 0,0 0 0,1 0 0,-1 0 0,0 0 0,0 1 0,1-1 1,-1 0-1,0 0 0,0 0 0,1 1 0,-1-1 0,0 0 0,0 0 0,0 1 0,1-1 1,-1 0-1,0 0 0,0 1 0,0-1 0,0 0 0,0 0 0,0 1 0,0-1 0,0 1-13,1 15 68,-1-10-47,0 139 12,-1 175-34,-1-272 15,-3 1 0,-5 18-14,6-44 26,-1-1-1,-1 0 1,-1 0 0,-1-1-1,-1 0 1,-2 2-26,8-18 21,0-1 1,0 1-1,0 0 1,-1-1-1,1 0 1,-1 0-1,0 0 0,0 0 1,-1 0-1,1-1 1,-6 3-22,8-4 24,-1-1 0,0 0 0,-1 1 1,1-1-1,0 0 0,0-1 0,0 1 0,-1-1 1,1 1-1,0-1 0,0 0 0,-1 0 0,1 0 1,0-1-1,-1 1 0,1-1 0,0 0 0,0 1 0,0-2 1,-2 1-25,-1-2 61,0 0 0,0-1 0,0 1 0,1-1 0,0 0 0,-1-1 0,1 1 0,1-1 0,-1 0 0,1 0 0,0-1 0,0 1 0,0-1 0,1 0 0,0 0 0,0 0 0,0 0 0,1-1 0,-1-1-61,0-6 43,0 0-1,0-1 0,1 0 1,1 1-1,0-1 1,1 0-1,1 1 0,2-10-42,2-10-150,1 0 0,2 1 0,1 0 0,2 1 1,1 0-1,2 0 0,15-25 150,-10 24-1249,2 0 1,2 2 0,0 1 0,11-9 1248,10-8-3088,-7 11-3909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5:13.39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8 11712,'0'-7'4352,"0"7"-3393,5 3-255,-1-3 224,1 9-640,-1 1 32,5 2-192,0 9-32,0 5-32,-6 10-2880,-3 11 1569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16.8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363 80 3488,'-5'-7'501,"-1"0"1,1 1-1,-1 0 0,-1 1 0,1-1 1,-1 1-1,0 0 0,-3-2-501,4 4 262,0-1 0,0 1-1,0 0 1,-1 0 0,1 1-1,-1 0 1,1 0 0,-5 0-262,7 1 92,1 1 0,-1 0 1,1 0-1,-1 0 0,1 1 0,-1-1 1,1 1-1,-1 0 0,1 0 1,0 0-1,0 1 0,-1-1 1,1 1-1,0-1 0,0 1 0,0 0 1,0 0-1,0 1-92,-18 14 0,0 1-1,2 0 1,-9 11 0,20-20 0,1 1 1,-1 1 0,2-1 0,-1 1 0,2 0 0,-1 1-1,1 0 1,-2 9-1,-1 9 57,0-1 0,3 2 0,0-1 0,2 0 0,1 1 0,1-1 0,2 1-1,1-1 1,5 20-57,-5-40 146,0 0-1,1 0 1,1 0-1,-1-1 1,2 1-1,-1-1 1,1 0-1,1 0-145,-5-6 57,1 0-1,0 0 1,0-1-1,1 1 1,-1-1-1,1 1 1,-1-1-1,1 0 1,0 0-1,-1 0 1,1 0-1,0 0 1,1-1-1,-1 0 0,0 1 1,0-1-1,0 0 1,1 0-1,-1-1 1,1 1-1,-1-1 1,0 0-1,1 0 1,-1 0-1,3 0-56,2-2 52,0 0 0,0 0 0,1-1 0,-2 0 0,1-1-1,0 0 1,-1 0 0,1 0 0,-1-1 0,0 0 0,2-3-52,5-3 53,-1-2 0,-1 0 1,0 0-1,9-14-53,2-7 48,-1-2-1,12-27-47,29-75 167,-50 109-87,-8 16-40,19-44-34,-22 50-2,0-1 1,0 1 0,0-1 0,-1 1-1,0-1 1,0-3-5,-1 9-6,0 0-1,0 0 1,-1 0-1,1 0 1,0 0-1,-1 0 1,0 0-1,1 0 1,-1-1-1,0 2 1,0-1-1,0 0 1,0 0-1,0 0 1,0 0 0,-1 1-1,1-1 1,0 0-1,-1 1 1,0 0-1,1-1 1,-1 1-1,0 0 1,0 0-1,1 0 1,-1 0-1,0 0 1,0 0-1,0 0 1,0 1-1,0-1 1,-1 1-1,1-1 1,0 1-1,0 0 1,-2 0 6,-3-1-15,-1 1 1,1 1-1,0-1 1,-1 1-1,1 1 1,0-1-1,0 1 1,0 0-1,0 1 1,-1 0 14,3-1-3,0 1 1,0 0 0,0 0 0,1 0 0,0 1 0,-1 0 0,1 0 0,0 0 0,1 0 0,-1 0 0,1 1 0,0-1-1,0 1 1,0 0 0,0 0 0,1 0 0,0 1 0,0-1 0,1 0 0,-1 1 0,1-1 0,0 2 2,-1 15-4,0 0 1,2 0-1,0 0 0,1 1 1,2 0 3,-2-6 0,1 6-1,19 353 12,-19-319 86,4 12-97,0-4 21,-3-33-21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17.5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15 5056,'-2'-4'716,"-1"-7"1298,3 406 797,0-374-2784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18.1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0 110 5216,'0'-3'398,"0"0"0,1 0-1,-1 1 1,1-1 0,0 0 0,-1 1 0,1-1 0,0 1 0,1-1 0,-1 1 0,0-1-1,1 1 1,-1 0 0,1 0 0,0 0 0,1-2-398,5-3 421,0 0 0,0 0 0,9-4-421,-1 0 232,-12 8-239,1 0-1,0 0 1,0 1-1,0 0 1,0 0-1,1 0 1,-1 1 0,0 0-1,1 0 1,-1 0-1,1 0 1,-1 1-1,1 0 1,0 0 7,-3 0-6,1 1-1,-1-1 1,0 0 0,1 1-1,-1 0 1,0 0 0,0 0-1,0 0 1,1 1 0,-1-1-1,-1 1 1,1-1 0,0 1-1,0 0 1,-1 1 0,1-1-1,-1 0 1,1 1 0,-1-1-1,0 1 1,0-1 0,0 1-1,0 0 1,-1 1 6,1-1 5,-1 0 1,-1 0-1,1 0 1,0 0-1,-1 0 0,0 0 1,1 0-1,-1 0 1,0 1-1,-1-1 0,1 0 1,-1 0-1,1 0 1,-1 0-1,0 1-5,-3 9 65,-1 0 0,-7 13-65,2-3 29,-45 117 120,56-139-133,-1-1 0,1 0-1,0 0 1,-1 0 0,1 0 0,0 0-1,-1 0 1,1 0 0,-1-1 0,1 1-1,0 0 1,-1 0 0,1 0 0,0-1-1,-1 1 1,1 0 0,-1-1 0,1 1-1,0 0 1,-1-1 0,1 0-16,23-11 171,-16 7-165,0 1 0,0 0 1,1 0-1,-1 1 0,1 0 1,-1 0-1,1 1 0,0 0 0,0 1 1,0 0-1,0 0 0,0 1 1,0 0-1,0 1 0,0 0 1,0 0-1,0 1 0,0 0 1,0 1-1,-1 0 0,1 0 1,-1 0-1,0 1 0,0 1 1,0 0-1,-1 0 0,5 3-6,-10-6 4,1 0-1,-1 0 0,0 1 1,0-1-1,0 0 0,0 1 1,0-1-1,-1 1 0,1 0 1,-1-1-1,0 1 0,0 0 1,0 0-1,0 0 1,0 0-1,0 0 0,-1 0 1,0 0-1,1 0 0,-1 0 1,0 2-4,-1-1 6,0 1 0,1-1 1,-2 1-1,1-1 1,0 0-1,-1 1 0,0-1 1,0 0-1,0 0 1,0 0-1,-1-1 0,0 1 1,1 0-1,-4 2-6,-7 6-8,1-1-1,-2 0 0,1-1 1,-2-1-1,1 0 1,-1-1-1,0 0 0,-1-1 1,0-1-1,0 0 0,0-2 1,-1 1-1,-9-1 9,3 1-298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18.6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36 5984,'0'-20'2208,"0"20"-1728,0-7-128,0 3 1248,0 4-960,0-5 160,5 10-480,-5-5-224,9 4-32,0-4 64,4 3-64,0-3-32,5 4 0,0-8 96,3 4-64,5-3-32,1 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2:03.6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59 4992,'0'-2'197,"0"0"-1,0 0 1,1 1 0,-1-1 0,0 0 0,1 0-1,-1 1 1,1-1 0,0 0 0,-1 1 0,1-1-1,0 1 1,0-1 0,0 1 0,0-1 0,0 1-1,1 0 1,-1 0 0,0-1 0,1 1-197,0-17 1114,-2 10-716,0 13-156,1-5-170,0 1-1,1-1 1,-1 0-1,1 1 1,-1-1-1,1 0 1,-1 0-1,1 0 1,-1 0-1,1-1-71,-1 1 139,2 0-82,0 0 1,0 0 0,0 1-1,0-1 1,0 1-1,0-1 1,0 1 0,0 0-1,-1 0 1,1 0-1,0 0 1,0 1 0,-1-1-1,1 1 1,-1 0 0,2 1-58,-1 0 19,0 1 0,0 0 0,0 0 0,0 0 0,-1 0 0,0 0 0,1 1 0,-2-1 0,2 4-19,48 101 85,-36-64 275,2 14-360,5 19 184,3 3-181,47 128 21,-64-189-2,1-1 1,1 0-1,1 0 1,9 12-23,-14-23 42,1 0 0,0 0 0,0 0 1,1-1-1,0 0 0,0-1 0,1 1 0,-1-2 1,1 1-1,9 3-42,-14-8 43,0 1-1,1-1 1,0 1 0,-1-2 0,1 1-1,0 0 1,-1-1 0,1 0 0,0 0-1,0 0 1,3-1-43,-5 0 38,0 1 0,0-1 1,0 0-1,0 0 0,0 0 0,0 0 0,0 0 0,0-1 0,-1 0 0,1 1 1,-1-1-1,1 0 0,-1 0 0,0 0 0,0 0 0,0-1 0,0 1 0,0-1 1,1-1-39,5-11 136,-2 0 0,0 0 0,0 0 0,-2-1 0,1-2-136,14-80 227,-19 95-233,4-28 33,0 0 1,-3 0 0,0 0-1,-2 0 1,-2 0-1,-1-1-27,0 8-4,-1 0-1,-1 0 1,-1 1-1,-1 0 0,-1 0 1,-1 1-1,-13-21 5,9 13-154,14 30 154,0 0 0,0 0 0,0-1 0,1 1 0,-1 0 0,0 0 0,0 0 0,0 0 0,0 0 0,0 0 0,1 0 0,-1 0 0,0 0 0,0 0 0,0 0 0,0 0 0,0 0 0,1 0 0,-1 0 0,0 0 0,0 0 0,0 0 0,0 0 0,1 0 0,-1 0 0,0 0 0,0 0 0,0 0 0,0 0 0,0 1 0,0-1 0,1 0 0,-1 0 0,0 0 0,0 0 0,0 0 0,0 0 0,0 0 0,0 1 0,0-1 0,0 0 0,1 0 0,-1 0 0,0 0 0,3 5 0,-2-4 0,-1 0 0,0-1 0,1 1 0,-1 0 0,1-1 0,-1 1 0,1 0 0,0-1 0,-1 1 0,1-1 0,0 1 0,-1-1 0,1 0 0,0 1 0,0-1 0,-1 1 0,1-1 0,0 0 0,0 0 0,-1 0 0,1 1 0,0-1 0,0 0 0,0 0 0,5 0-78,-1 0 0,1 0 0,0 0 1,-1-1-1,1 0 0,0 0 1,-1-1-1,1 1 0,-1-1 0,0 0 1,2-1 77,14-7-1111,-1-1-1,5-3 1112,27-18-1274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18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25 5408,'-18'-5'1984,"18"5"-1536,0 0-128,0 0 1600,0 0-1120,0 0 512,9 0-768,0-4-160,4 4-256,9-3-32,3-2-32,16-2 96,-1 7-96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20.1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39 6560,'-2'-5'427,"0"1"0,-1 0 1,0-1-1,1 1 0,-1 1 1,0-1-1,-1 0 0,-1-1-427,5 5 30,-1 0 0,1 0 0,0 0 0,-1 0-1,1 0 1,0 0 0,-1 0 0,1 0 0,0 0 0,-1 0-1,1 0 1,0 0 0,-1 0 0,1 0 0,0 0 0,-1 0-1,1 0 1,0 0 0,-1 0 0,1 1 0,0-1 0,0 0-1,-1 0 1,1 0 0,0 1 0,0-1 0,-1 0-1,1 0 1,0 1 0,0-1 0,-1 0-30,-5 9 89,3 3-108,0 1 0,2-1 1,-1 1-1,2 0 0,-1-1 1,2 1 18,-1-12 0,3 153 245,1-48-115,4 0 0,5-1-1,6 11-129,8 40 1728,-25-146-1616,-1-6 81,0 0-1,-1 1 1,1-1 0,-1 0-1,0 0 1,0 1-1,0-1 1,0 0 0,-1 2-193,-1-6 772,0-5-460,-2-7-174,4 12-70,-4-18-3,0 0 1,2-1-1,1 1 0,0-18-65,2-28 50,2 0 0,5-5-50,-3 33-24,2 1 1,1 0-1,2 0 1,7-14 23,-12 37-20,1-1 1,0 2-1,1-1 1,0 1-1,1 0 0,0 0 1,1 1-1,0 0 1,0 1-1,7-5 20,-9 8-22,1 0 0,0 1 0,0 0-1,1 0 1,-1 1 0,1 0 0,0 0-1,0 1 1,0 0 0,1 1 0,-1 0 0,1 0-1,-1 1 1,8 0 22,-12 1-7,-1 0 0,0 1 0,1-1 0,-1 1 0,0 0 0,1 0 0,-1 0 0,0 1 0,0-1 0,0 1 0,0 0 0,0 0 0,-1 1 0,1-1 0,-1 1 0,1 0-1,-1 0 1,0 0 0,0 0 0,0 0 0,0 1 0,-1-1 0,0 1 0,1 0 0,-1 0 0,0 0 0,-1 0 0,2 4 7,-1-2 8,0 0 1,-1 1-1,0 0 0,0-1 0,0 1 1,-1-1-1,0 1 0,-1 0 1,1-1-1,-1 1 0,0 0 0,-1-1 1,0 0-1,0 1 0,0-1 1,0 0-1,-1 0 0,-3 5-8,-2 0 11,0-1 0,0 0 0,-1 0 0,-1-1 0,1 0 0,-2-1 0,1 0 0,-6 3-11,-2 1 46,-1-1 0,-1-1 0,1-1 0,-20 6-46,30-13-185,0 0-1,0 0 0,0-1 1,0 0-1,1 0 1,-1-1-1,0 0 0,0-1 1,0 0-1,0-1 1,0 1-1,0-2 0,1 1 1,-1-1-1,-5-3 186,-5-2-1194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29.3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41 6304,'-11'-26'2032,"8"12"824,4 18 400,3 38-849,0-12-1935,-3 9-276,-1-1 0,-2 0-1,-5 22-195,-1-20 36,6-28-821,-1 0 0,2 1 0,-1-1 0,2 1 785,3 3-1690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29.6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36 8800,'-18'-31'3264,"18"31"-2528,9-4-224,-5 4 160,5 4-480,4 3 704,5 5-512,4 8 32,5 0-256,-2 7-96,7 1-32,-15-1 96,1 4-64,-18 0-224,0 5 64,-22-5-2016,0 0 1184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0.5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 18 7456,'-12'-13'2421,"7"8"-864,3 7-700,2 6-167,10 43 1600,-1 17-2290,0-7 323,7 60-170,16 94-55,-24-172-34,14 84 687,-19-101-429,-1 0 0,-1 0 0,-3 24-322,1-41 186,1-7-131,0 1-1,0-1 0,0 0 1,0 1-1,0-1 0,-1 0 1,1 1-1,-1-1 1,0 0-1,0 0 0,0 1 1,0-1-1,0 0 0,0 0 1,0 0-1,-1 0-54,2-2 10,0 0-1,0 0 1,-1 1-1,1-1 1,0 0-1,0 0 1,0 0-1,-1 0 1,1 0-1,0 0 1,0 0-1,-1 1 1,1-1-1,0 0 1,0 0-1,0 0 1,-1 0-1,1 0 1,0 0-1,0 0 1,-1 0-1,1 0 1,0 0-1,0-1 1,0 1-1,-1 0 1,1 0-1,0 0 1,0 0-1,0 0 1,-1 0-1,1 0 1,0 0-1,0-1 1,0 1-1,-1 0 1,1 0-1,0 0 1,0-1-10,-7-10 184,0-14-67,4 5-111,1 1 0,0-1 0,1 1 0,1-1 0,2-5-6,1-10 17,3-1 0,4-16-17,-2 17-23,2 2 0,6-15 23,-11 35-45,0 1 0,1-1 0,1 1-1,0 0 1,1 1 0,0 0-1,9-9 46,-16 18-3,0 1 1,1-1-1,-1 1 0,0-1 0,1 1 0,-1 0 0,1 0 0,-1 0 0,1 0 0,0 0 0,-1 0 0,1 0 0,0 1 0,0-1 0,0 1 0,-1-1 0,1 1 0,0 0 0,0-1 0,0 1 0,0 0 1,0 0-1,0 1 0,0-1 0,-1 0 0,1 0 0,0 1 0,0-1 0,0 1 0,0 0 0,-1 0 0,1-1 0,0 1 0,-1 0 0,1 0 0,-1 1 0,1-1 0,-1 0 0,1 0 0,-1 1 0,0-1 0,0 1 1,0-1-1,0 1 0,0-1 0,0 1 0,0 0 3,2 2 3,0 1-1,-1 0 1,0-1 0,0 1 0,0 0-1,-1 0 1,0 0 0,1 1 0,-2-1-1,1 0 1,-1 0 0,0 0 0,0 1 0,0-1-1,0 0 1,-1 0 0,0 0 0,0 1-1,-1-1 1,1 0 0,-1 0 0,-2 2-3,0 1 7,0-1-1,-1 1 1,0-1 0,0 0 0,-1-1 0,0 0-1,0 1 1,0-2 0,-1 1 0,0-1 0,0 0-1,0 0 1,-7 2-7,-16 7-388,-1-2-1,-1-1 1,0-1-1,0-2 1,-1-1-1,-8 0 389,20-6-2341,10-1 715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1.0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62 7808,'0'-1'210,"0"0"1,-1 1-1,1-1 1,0 0-1,-1 0 1,1 1-1,0-1 1,0 0-1,-1 1 0,1-1 1,0 0-1,0 0 1,0 0-1,0 1 1,0-1-1,0 0 1,1 0-1,-1 1 1,0-1-1,0 0 1,0 0-1,1 1 1,-1-1-1,0 0-210,1 0 228,0-1-1,1 1 1,-1-1-1,0 1 1,0 0-1,1-1 1,-1 1-1,1 0 1,-1 0-1,2-1-227,4-1 172,1-1 1,0 1-1,0 0 1,5-1-173,-4 1-10,-1 1 1,1 0 0,0 1-1,0 0 1,0 0 0,3 1 9,-9 0-2,-1 0 1,1 0 0,-1 0-1,1 1 1,-1-1-1,0 1 1,1-1-1,-1 1 1,1 0-1,-1 0 1,0 0-1,0 0 1,0 1-1,1-1 1,-1 1 0,0-1-1,-1 1 1,1-1-1,0 1 1,0 0-1,-1 0 1,1 0-1,-1 0 1,2 2 1,-3-2 9,1 0 0,-1 0 0,1 0 0,-1 0 0,0 0 0,0 1 0,0-1 0,0 0 0,0 0 0,-1 0 0,1 0 0,0 0 0,-1 0 0,0 0 0,1 0 0,-1 0 0,0 0 0,0 0 0,0-1 0,0 1-9,-6 9 5,1-1 1,-2 0-1,0 0-5,3-3-20,-23 28 82,-81 110 1310,108-144-1349,-3 5 78,0 1 0,0-1 0,-2 7-101,5-12 24,1 1-1,-1-1 1,1 0-1,-1 1 0,1-1 1,-1 0-1,1 1 1,0-1-1,0 1 0,0-1 1,0 0-1,0 1 0,0-1 1,0 1-1,1-1 1,-1 0-1,0 1 0,1-1 1,-1 1-1,1-1 1,-1 0-1,1 0 0,0 2-23,0-3 12,0 1-1,0 0 0,0-1 0,0 1 0,0 0 0,0-1 1,0 1-1,1-1 0,-1 1 0,0-1 0,0 0 1,0 0-1,0 1 0,1-1 0,-1 0 0,0 0 0,0 0 1,0 0-1,1 0 0,0-1-11,30-6 74,-25 6-62,52-17-1437,38-18 1425,-18 6-4260,-30 14 2020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1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9056,'5'0'3360,"-5"0"-2624,18 26-192,-14-9 1024,1-2-960,-1 13 63,1-2-447,-5 7-64,0 1-96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2.0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39 9056,'-5'-7'683,"4"4"-382,-1 1 0,0-1-1,0 1 1,0-1-1,0 1 1,0 0 0,0 0-1,-1 0 1,1 0 0,-1 0-1,1 0 1,-1 0 0,-2 0-301,4 3 37,1-1-1,0 1 1,0-1 0,-1 1 0,1 0 0,0 0 0,0-1 0,0 1 0,0 0 0,0-1 0,0 1 0,0 0 0,0-1 0,0 1 0,0 0 0,1-1 0,-1 1-1,0 0 1,0-1 0,0 1 0,1 0 0,-1-1-37,7 24 505,26 66 136,14 43 131,30 139-283,-31-107-461,-29-102 403,-3 0-1,-3 1 0,1 29-430,-10-84 145,-2-8-113,0 0-1,1 0 1,-1 0 0,0 0-1,0 0 1,0 0 0,0 1-1,0-1 1,0 0 0,0 0-1,0 0 1,0 0 0,-1 0-1,1 0 1,0 1 0,-1-1-1,1 0 1,-1 0 0,0 1-32,1-2 4,0 0 1,0 0 0,0 0 0,0 0-1,0 0 1,0 0 0,-1 1 0,1-1-1,0 0 1,0 0 0,0 0 0,0 0-1,0 0 1,-1 0 0,1 0 0,0 0-1,0 0 1,0 0 0,0 0-1,-1 1 1,1-1 0,0 0 0,0 0-1,0 0 1,-1 0 0,1 0 0,0-1-1,0 1 1,0 0 0,0 0 0,-1 0-1,1 0 1,0 0 0,0 0 0,0 0-1,0 0-4,-7-7 150,-4-13-1,11 20-149,-9-22-40,1-1 0,1 0 0,1 0 0,1-1 0,1 1 0,0-1 0,2-23 40,1 12-59,2 0 0,1 0-1,2 1 1,2-1 0,3-8 59,-2 14-119,11-26 119,-14 44-24,1 0 1,0 0-1,1 1 0,0 0 0,1 0 1,0 0 23,-6 8-8,0 0 1,1 1 0,-1-1-1,0 0 1,1 1 0,-1-1-1,1 1 1,0 0 0,-1 0-1,1-1 1,0 1 0,0 0-1,0 0 1,0 1 0,0-1-1,0 0 1,0 1 0,0-1-1,0 1 1,0 0-1,0-1 1,0 1 0,0 0-1,0 0 1,0 0 0,1 1-1,-1-1 1,0 1 0,0-1-1,0 1 1,0-1 0,0 1-1,0 0 1,-1 0 0,1 0-1,0 0 1,0 0 0,-1 1-1,1-1 1,0 0 0,-1 1-1,1-1 1,-1 1-1,0 0 1,1 1 7,3 3 11,-1-1 0,-1 1-1,1 0 1,-1 1 0,0-1-1,-1 0 1,0 1 0,0 0-1,0-1 1,0 1 0,-1 0 0,0 0-1,-1 0 1,0 0 0,0 0-1,0 0 1,-1 0 0,0 0 0,0-1-1,-1 1 1,0 0 0,-2 5-11,1-5-27,0-1 0,0 1 0,0-1 0,-1 1 0,0-1 0,-1-1 0,1 1 0,-1 0 0,0-1 0,-1 0 0,1 0 0,-1-1 0,0 1 0,0-1 0,0-1 0,-1 1 0,1-1 0,-1 0 0,0 0 0,0-1 0,-2 0 27,-1 1-741,0-1 0,-1-1 0,1 0-1,-7 0 742,-6-1-1498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2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85 6400,'-1'-1'237,"0"-1"325,-1 1-1,1-1 0,0 0 0,-1 0 0,1 0 0,0 1 1,0-1-1,0 0 0,0 0 0,1-1 0,-1 0-561,3-11 2296,-2 14-2241,0-1 1,0 0-1,0 0 0,0 0 0,0 0 1,0 0-1,0 1 0,0-1 0,0 0 0,0 0 1,1 0-1,-1 0 0,0 1 0,1-1 1,-1 0-1,1 0 0,-1 1 0,1-1 0,-1 0 1,1 1-1,-1-1 0,1 0 0,0 1 1,0-1-56,6-3 55,-1 0 1,1 1 0,1 0-1,-1 0 1,0 1 0,1 0-1,-1 0 1,1 1 0,0 0-1,0 0 1,2 0-56,-5 1 3,0 0 0,0 1 0,1-1-1,-1 1 1,0 0 0,0 0 0,0 1 0,0 0 0,0-1 0,0 2 0,-1-1-1,1 0 1,-1 1 0,1 0 0,-1 0 0,0 0 0,1 2-3,-1-1 9,0 0 0,0 0 1,-1 1-1,0-1 0,0 1 1,0 0-1,0 0 0,-1 0 0,0 0 1,0 0-1,1 4-9,-2-6 9,-1 0 0,1 0 0,-1 0 0,0-1 0,0 1 0,0 0 0,0 0-1,-1 0 1,1 0 0,-1 0 0,0 0 0,1-1 0,-1 1 0,-1 0 0,1-1 0,0 1 0,-1 0 0,1-1 0,-1 0 0,0 1 0,1-1-1,-2 0-8,-3 6 75,-2-1-1,1 0 0,-1 0 0,0-1 1,0 0-1,-1 0 0,0-1 0,0 0 0,0 0 1,0-1-1,-1-1 0,-4 2-74,10-4 33,4-1-27,-1 1 0,1-1 0,-1 0 0,0 0 0,1 0 0,-1 0 0,1 1 0,-1-1 0,1 0 0,-1 0 0,1 0 0,-1 0 0,0 0 0,1 0 0,-1-1-1,1 1 1,-1 0 0,1 0 0,-1 0 0,1 0 0,-1-1 0,1 1 0,-1 0 0,0-1-6,11-2-48,6 1 34,1 1-1,-1 1 0,0 0 1,4 1 14,-12 0-33,0 1 1,0-1-1,0 1 0,0 1 1,-1 0-1,1 0 0,-1 0 1,0 1-1,4 3 33,-5-4 10,0 1 0,0 1-1,-1-1 1,0 1 0,0 0-1,0 0 1,0 0 0,0 2-10,-4-6 6,0 1 0,0 0 0,0 0 0,0-1 0,0 1 0,0 0 0,-1 0 0,1 0 0,-1 0 0,1 0 0,-1 0-1,0 0 1,1 0 0,-1 0 0,0 0 0,-1 0 0,1 1 0,0-1 0,0 0 0,-1 0 0,0 0 0,1 0 0,-1 0 0,0-1 0,0 1 0,0 0 0,0 0 0,0 0 0,-1 0-6,-1 2 11,-1 0 1,1 0-1,-1-1 1,0 0-1,0 0 1,0 0-1,-1 0 1,-3 1-12,-36 16 82,43-20-80,-21 8-174,0-1 1,0 0-1,0-2 1,0-1-1,-1-1 0,-8 0 172,-1 0-656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3.1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84 8736,'0'-1'130,"0"1"1,0-1 0,0 1-1,0-1 1,0 1 0,0-1-1,0 1 1,0 0 0,0-1-1,1 1 1,-1-1 0,0 1-1,0 0 1,0-1 0,1 1-1,-1-1 1,0 1 0,1 0 0,-1-1-1,0 1 1,1 0 0,-1 0-1,0-1 1,1 1 0,-1 0-1,0 0 1,1-1 0,-1 1-1,1 0-130,0 0 71,-1 0-1,1 0 0,0 0 1,-1 0-1,1 0 0,0 0 0,-1 0 1,1 0-1,0 0 0,-1 1 1,1-1-1,0 0 0,-1 1 1,1-1-1,-1 0 0,1 1 1,0-1-1,-1 0 0,1 1 1,-1-1-1,1 1 0,-1-1 1,0 1-1,1 0-70,11 15 551,0 1 1,-1 1-1,-1 0 1,4 12-552,12 21 348,-4-12-145,3 7 334,2-2 0,2 0 0,28 31-537,-53-70 171,0-1 0,1 0 0,-1 0 0,4 3-171,-7-7 34,0 1 0,0-1 0,0 1 0,-1 0 1,1-1-1,0 0 0,0 1 0,0-1 0,0 1 0,0-1 0,0 0 1,0 0-1,0 0 0,0 1 0,0-1 0,0 0 0,0 0 1,0 0-1,0 0 0,0-1 0,0 1 0,0 0 0,-1 0 1,1-1-1,0 1 0,0 0 0,0-1 0,0 1 0,0-1-34,1 0 28,-1-1-1,0 0 1,1 1 0,-1-1-1,0 0 1,0 1-1,0-1 1,-1 0-1,1 0 1,0 0-1,-1 0 1,1 0-1,-1 0 1,0 0-1,1 0-27,0-31 76,-1 28-58,0-30-15,4-135-677,-2 134-1019,3 1 0,0 1 1,10-29 1692,-6 26-4688,0 11 1403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50:32.5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1 883 5632,'3'-6'810,"-2"5"-669,-1 0 0,1 0 0,0 0 0,-1 0 0,0 0 0,1 0 0,-1 0 0,1 0 0,-1 0 0,0 0 0,0 0 0,0 0 0,0 0 0,0 0 0,0 0 0,0-1-141,0-3 977,0 9-268,0-2-37,0-1-294,1 6-336,1 0-1,-1 0 1,1 0-1,1 0 0,-1 0 1,4 6-42,-4-9 2,26 74 74,-21-55 0,1 0 1,0-1 0,2-1-1,1 1 1,4 4-77,-11-20 65,0-1 1,0 1-1,1-1 1,0 0-1,0-1 1,4 3-66,-6-4 46,-1-1 1,1 0-1,0-1 1,1 1-1,-1 0 0,0-1 1,0 0-1,1 0 1,-1 0-1,1 0 1,-1 0-1,1-1 1,1 1-47,2-2 72,0-1-1,0 1 1,0-1 0,0 0 0,0-1-1,0 0 1,-1 0 0,0 0 0,1-1-1,-1 0 1,1-1-72,14-9 86,-1-1-1,0-1 0,-1-1 1,-1 0-1,11-15-85,-7 2 62,14-27-62,-26 41 7,3-4 2,43-76 25,72-165 59,-42 82-10,-61 128-52,91-173-974,-47 111 394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2:04.3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65 107 4640,'0'2'169,"0"0"0,0 0 0,-1 0-1,1 0 1,0 0 0,-1 0 0,1 0 0,-1-1 0,1 1 0,-1 0 0,0 0-1,0-1 1,0 1 0,0 0 0,0 0-169,-3 2 847,4-4-452,-5-2 918,3 2-1197,1 0 1,-1-1 0,0 0-1,1 1 1,-1-1-1,1 0 1,-1 0 0,1 0-1,-1 0 1,1 0-1,0 0 1,-1 0 0,1 0-1,0-1 1,0 1 0,0 0-1,0-1 1,0 1-1,0-1-116,-2-3 183,0 0 0,0 0-1,1 0 1,-1 0 0,1 0 0,0-2-183,1 2 75,1 0 0,-1 0 0,1-1 1,0 1-1,0 0 0,1 0 0,0 0-75,1-29 7,-1 29-12,-1 4 5,0 1 0,1 0 0,-1 0 0,0 0 0,0 0 0,1 0 0,-1 0 0,0 0 0,0 0 0,0 0 0,1 0 0,-1 0 0,0 0 0,0 0 0,1 0 0,-1 0 0,0 0 0,0 0 0,1 0 0,-1 0 0,0 0 0,0 0 0,0 0 0,1 0 0,-1 0 0,0 0 0,0 1 0,0-1 0,1 0 0,-1 0 0,0 0 0,0 0 0,2 2-4,-1 0 0,0-1 0,0 1 0,0-1 1,0 1-1,-1 0 0,1 0 0,0-1 0,-1 1 1,1 0-1,-1 0 0,1 0 4,3 27-68,-3-21 59,8 51 10,19 118-167,-25-162 91,1 5-197,0 1 0,-1 0 0,-1 0 0,-1 4 272,-1-8-269,-1-8-93,1 0 0,0 0 0,1-1 0,0 4 362,7 11-672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3.8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20 9152,'-11'-20'2928,"13"43"-1147,17 51-169,23 59-1612,-6-23 447,-29-88-342,149 513 1229,-137-463-376,-3 1-1,3 52-957,-17-117 146,-2-7-103,0 0 1,0 0-1,0 0 1,1 0-1,-1 0 1,0 0-1,0 0 1,0 0-1,-1 0 1,1-1-1,0 1 1,0 0-1,0 0 1,-1 0-1,1 0 1,0 0-1,-1 0-43,1-1 27,-1-1 0,0 1 0,1 0 0,-1-1-1,1 1 1,-1 0 0,1-1 0,-1 1 0,1-1-1,0 1 1,-1-1 0,1 1 0,0-1 0,-1 1-1,1-1 1,0 0 0,-1 1 0,1-1 0,0 1-1,0-1 1,0 0 0,0 0-27,-10-20 22,10 19 1,-5-11-14,1-1 0,0 0-1,1 0 1,0 0 0,2-1 0,-1 1 0,2 0 0,0-5-9,3-27-314,7-39 314,-6 51-56,1-6-174,10-35 230,-10 58-45,0 1-1,1-1 0,1 1 0,0 1 1,5-8 45,-5 12-13,0 0 1,0 0 0,1 1-1,0 1 1,1-1-1,6-5 13,-12 13-15,0 0-1,0-1 0,0 1 0,0 0 0,0 0 1,0 0-1,1 1 0,-1-1 0,0 1 0,1 0 1,-1 0-1,1 0 0,0 0 0,-1 1 0,1-1 1,0 1-1,-1 0 0,1 0 0,0 0 1,-1 1-1,1 0 0,0-1 0,-1 1 0,3 1 16,-5-1 2,0-1 0,1 1-1,-1 0 1,0 0-1,0-1 1,0 1 0,0 0-1,0 0 1,0 1 0,0-1-1,0 0 1,0 0-1,-1 0 1,1 0 0,0 1-1,-1-1 1,1 0-1,-1 1 1,1-1 0,-1 0-1,0 1 1,1-1 0,-1 1-1,0-1 1,0 1-1,0-1 1,0 0 0,0 1-1,-1-1 1,1 1-1,0-1 1,-1 1-2,0 5 10,-1 1 0,0-1 0,-1 0 0,0 0 0,-1 2-10,-2 2-90,0 0 0,-1 0 0,0-1 0,-1 0 0,0 0 0,-1-1 0,1 0 1,-2-1-1,1 0 0,-1 0 0,-1-1 0,1 0 0,-1-1 0,-6 2 90,-10 5-699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4.1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71 5 8896,'0'-1'71,"0"1"-1,0 0 1,0 0 0,0 0 0,0 0 0,0 0 0,0 0 0,0-1 0,0 1 0,0 0-1,0 0 1,0 0 0,0 0 0,0 0 0,0-1 0,0 1 0,0 0 0,0 0 0,-1 0-1,1 0 1,0 0 0,0 0 0,0 0 0,0-1 0,0 1 0,0 0 0,0 0-1,0 0 1,0 0 0,-1 0 0,1 0 0,0 0 0,0 0 0,0 0 0,0 0 0,0 0-1,0-1 1,-1 1 0,1 0 0,0 0 0,0 0 0,0 0 0,0 0 0,0 0-1,-1 0 1,1 0 0,0 0 0,0 0 0,0 0 0,0 1 0,0-1 0,0 0 0,-1 0-1,1 0 1,0 0 0,0 0 0,0 0 0,0 0 0,0 0-71,-5 13 1774,-1 28-1432,4-29 16,-4 20 128,-2-1 1,-2 3-487,-1 3 966,0 10-966,8-35 265,1 1 0,1-1 0,1 0 0,-1 0-1,3 13-264,-2-23 28,0 0-1,1 1 1,-1-1-1,1 0 0,-1 1 1,1-1-1,0 0 0,0 0 1,0 0-1,0 0 1,1 0-1,-1 0 0,0 0 1,1 0-1,0 0 0,-1-1 1,1 1-1,0 0-27,1 0 27,0 0-1,0-1 1,0 1-1,1-1 1,-1 1-1,0-1 1,1 0-1,-1-1 1,1 1-1,-1 0 1,2-1-27,9 1-14,1-2 1,-1 0-1,0 0 1,0-1-1,6-2 14,-19 4-2,39-10-777,-1 2 203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4.5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5 9056,'-4'-4'3360,"4"4"-2624,-5 16-192,1-8 1664,4 4-1313,-5 7 417,5 5-768,0 7-256,5 0-192,-1 4-160,1 1 32,-5 3-2304,4 1 1281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4.8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5 10304,'-4'-5'3808,"4"5"-2944,0 21-256,0-9 799,4 3-895,1 9 224,4 2-448,-5 7-192,1-2-32,-10 3 64,5 2-64,-22 4-1440,4-6 768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5.5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45 8224,'0'-45'4304,"17"105"-971,33 245-1563,-22-113-1252,-6-26 255,-7 2-773,-11-3 880,-4-164-826,0 1 0,0 0 0,0 0 0,0 0 0,-1 0 0,1-1 0,0 1 0,-1 0 0,0 0 1,1-1-1,-2 2-54,2-2 12,0-1 0,0 0 1,0 0-1,0 0 1,0 0-1,-1 0 0,1 0 1,0 0-1,0 1 1,0-1-1,0 0 0,0 0 1,0 0-1,-1 0 1,1 0-1,0 0 1,0 0-1,0 0 0,0 0 1,-1 0-1,1 0 1,0 0-1,0 0 0,0 0 1,0 0-1,0 0 1,-1 0-1,1 0 0,0 0 1,0 0-1,0 0 1,0 0-1,0 0 0,-1 0 1,1 0-1,0 0 1,0 0-1,0-1 0,0 1-11,-7-11 173,-1-17-123,1 1 0,1-2 0,2 1 1,0-10-52,2 22-34,-1-23-93,2 0 0,1-1-1,2 1 1,2 0 0,1 1 0,3-1-1,4-11 128,-5 20-98,2 1 0,9-20 98,-11 33-34,0 1 0,1 0-1,1 1 1,0 0-1,9-10 35,-15 20-4,0 1-1,0 0 0,0 0 0,0 0 0,0 0 1,1 0-1,-1 1 0,1-1 0,0 1 0,0 0 1,-1 0-1,1 1 0,1-1 0,-1 1 0,0 0 1,0 0-1,0 0 0,1 1 0,-1-1 0,0 1 1,1 0-1,-1 0 0,0 1 0,1-1 0,-1 1 1,0 0-1,1 0 0,-1 0 0,0 1 0,1 0 5,0 1-7,1 0-1,-1 0 1,0 1 0,-1-1-1,1 1 1,0 0-1,-1 1 1,0-1-1,0 1 1,-1-1-1,1 1 1,-1 0-1,0 1 1,0-1-1,1 4 8,-2-5 5,-1 0-1,1 0 1,-1 0-1,0 1 1,0-1 0,0 1-1,-1-1 1,1 1-1,-1-1 1,0 0-1,0 1 1,-1-1-1,1 1 1,-1-1-1,0 1 1,0-1-1,-1 0 1,1 0 0,-1 1-1,-2 2-4,-2 1 6,1 0 0,-2 0 1,1-1-1,-1 0 0,0-1 0,0 0 0,-1 0 0,0 0 0,-7 3-6,-16 8-341,-1-1 0,-4 0 341,24-11-232,-20 8-1080,8-1 384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5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9 8384,'-9'-7'2704,"8"7"-2686,1 0 1,0 0 0,0 0 0,0 0-1,0 0 1,0 0 0,0 0-1,0-1 1,0 1 0,0 0 0,0 0-1,0 0 1,0 0 0,0 0-1,0 0 1,0 0 0,0 0 0,-1 0-1,1 0 1,0 0 0,0 0-1,0 0 1,0 0 0,0 0-1,0 0 1,0 0 0,0 0 0,0 0-1,0 0 1,-1 0 0,1 0-1,0 0 1,0 0 0,0 0 0,0 0-1,0 0 1,0 0 0,0 0-1,0 0 1,0 0 0,0 0 0,0 0-1,0 0 1,0 1 0,-1-1-1,1 0 1,0 0 0,0 0 0,0 0-1,0 0 1,0 0 0,0 0-1,0 0 1,0 0 0,0 0 0,0 0-1,0 1-18,-1-1 56,-2 4 233,0 0 0,0 0 0,0 1 0,1-1 1,-1 0-1,1 1 0,0 0 0,1-1 0,-1 1 0,1 0 0,-1 0 1,1 3-290,1-2 79,-1-1 1,1 1-1,0 0 1,1 0 0,-1-1-1,1 1 1,0 0 0,1-1-1,1 5-79,-3-8 33,1-1 0,-1 1 0,1-1-1,0 1 1,0-1 0,-1 1 0,1-1-1,0 1 1,0-1 0,1 0-1,-1 0 1,0 1 0,0-1 0,1 0-1,-1 0 1,0 0 0,1 0 0,-1-1-1,1 1 1,-1 0 0,1-1 0,0 1-1,-1-1 1,1 1 0,-1-1 0,1 0-1,0 1 1,-1-1 0,1 0 0,0 0-1,0 0 1,-1-1 0,2 1-33,42-11 439,-33 7-382,-1 1 1,1 1 0,0 0 0,0 0-1,10 1-57,-18 1 19,0 0-1,-1 1 1,1-1 0,0 1-1,0 0 1,-1 0-1,1 0 1,-1 1-1,1-1 1,-1 1-1,1 0 1,-1 0 0,0 0-1,0 0 1,0 1-1,0-1 1,-1 1-1,1 0 1,0 0-1,1 2-18,-2-2 0,0 0-1,-1 0 0,1 0 1,0 0-1,-1 0 0,0 1 0,1-1 1,-1 0-1,-1 1 0,1-1 0,0 0 1,-1 1-1,0-1 0,0 1 0,0-1 1,0 1-1,0-1 0,-1 1 1,0-1-1,1 1 0,-1-1 0,0 0 1,-1 1-1,1-1 0,-1 0 0,0 1 1,-3 5-145,-1-1-1,1 0 1,-1-1-1,-1 1 0,0-1 1,0 0-1,0-1 0,-6 5 146,-15 11-688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6.3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84 9632,'-14'-32'3584,"14"32"-2784,5-11-256,-1 3 0,10 4-416,8-4 320,5 4-256,7-8-608,6 8 224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6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43 9984,'0'0'169,"0"-1"1,0 1-1,1-1 1,-1 1-1,0-1 1,0 1 0,0 0-1,1-1 1,-1 1-1,0-1 1,0 1-1,1 0 1,-1-1-1,0 1 1,1 0 0,-1-1-1,0 1 1,1 0-1,-1-1 1,0 1-1,1 0 1,-1 0 0,1 0-1,-1-1 1,1 1-170,-1 0 103,1 0 1,-1 1 0,1-1 0,-1 0 0,1 0-1,-1 1 1,1-1 0,-1 0 0,0 0 0,1 1-1,-1-1 1,1 0 0,-1 1 0,0-1-1,1 1 1,-1-1 0,0 1 0,0-1 0,1 1-104,12 30 872,-10-23-478,18 37 227,2-1 0,2-1 0,16 20-621,-11-17 265,-9-13 59,26 30-324,-37-51 68,1-1 0,0 0-1,0-1 1,1 0 0,1 0-1,4 2-67,-16-11 25,0-1 0,0 1 0,1 0 0,-1-1 0,0 1 0,0-1 0,0 1 0,1-1 0,-1 0 0,0 0 0,0 1 1,1-1-1,0 0-25,-1 0 16,-1 0 1,1 0 0,-1-1 0,1 1 0,-1 0 0,1 0 0,-1 0 0,1-1 0,-1 1-1,0 0 1,1-1 0,-1 1 0,1 0 0,-1-1 0,0 1 0,1 0 0,-1-1 0,0 1 0,1-1-1,-1 1 1,0 0 0,0-1-17,1-3 32,0 1 0,0 0 0,0 0 0,-1-1 0,0 1 0,1 0 0,-1-1 0,-1 0-32,1 3-25,-3-104 18,1-34-194,3 68-281,1-6-1359,1 27-2193,1 32 2056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7.1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74 8224,'-7'-16'2645,"7"16"-2516,0-1 1,0 0-1,1 0 0,-1 1 1,0-1-1,0 0 0,1 0 1,-1 1-1,1-1 0,-1 0 1,1 1-1,-1-1 0,1 1 1,-1-1-1,1 1 0,-1-1 1,1 1-1,0-1 0,-1 1 1,1-1-1,0 1 0,0 0 1,-1-1-1,1 1-129,14-4 863,0 1 0,9-1-863,0 0-14,16-4 50,-7 1 252,-1 1 1,1 2-1,18 0-288,-49 4 80,0 0 1,0 0-1,0 0 0,0 0 0,0 1 0,-1-1 0,1 0 1,0 1-1,0-1 0,0 1 0,-1 0 0,1-1 1,0 1-1,-1 0 0,1 0 0,-1 0 0,1 0 0,-1 1-80,1 0 59,-1 0 0,1 0 0,-1 0 0,0 0 0,0 0-1,0 1 1,-1-1 0,1 0 0,0 1 0,-1-1-1,0 0 1,1 1 0,-1 1-59,3 42 532,-3 0 0,-1 1-532,0 19 163,1-31-257,-1 117 138,-3-52-2965,1-71-759,6-6 1094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7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0 9632,'-2'4'1155,"-1"14"2031,2-5-3073,-2 20 1004,2 0 0,1 5-1117,8 44 1580,12 59-1580,26 81 506,13 79-70,-53-260-262,-3 1 1,-1-1-1,-3 36-174,1-75 13,-1 6 122,0 0-1,0-1 1,0 1 0,-1 2-135,1-9 41,1 0 1,-1 0-1,1 1 1,-1-1-1,1 0 1,-1 0-1,0 0 0,1 0 1,-1 0-1,0 0 1,0 0-1,-1 1-41,2-2 24,-1 0 0,1 1 0,-1-1-1,1 0 1,-1 0 0,1 1 0,-1-1 0,0 0 0,1 0 0,-1 0-1,1 0 1,-1 0 0,0 0 0,1 0 0,-1 0 0,1 0-1,-1 0 1,0 0 0,1 0 0,-1-1 0,1 1 0,-1 0-1,1 0 1,-1 0 0,1-1 0,-1 1-24,-2-2 37,1 0 0,0 0 0,0 0 0,0 0 0,0 0 0,0 0 0,0 0 0,1-1 1,-1 1-1,1-1 0,-1 1 0,1-1 0,0 0 0,0 1 0,0-1 0,0-2-37,-3-6 58,-2-4-57,1-1 1,0 1 0,1-1 0,1 0 0,0 0-1,1 0 1,1-1 0,1 1 0,0-1-2,5-46-400,2-1 0,8-21 400,-9 58-84,1 0 1,1 1 0,1 0-1,1 1 1,2 0 0,0 0-1,2 1 1,7-9 83,-18 29-25,0 0-1,0 0 0,0 0 1,1 1-1,0-1 1,-1 1-1,1 0 1,0 0-1,1 0 1,3-2 25,-6 5-2,-1-1-1,1 1 1,-1 0 0,1-1 0,0 1 0,-1 0 0,1 0 0,-1 0 0,1 0 0,-1 0-1,1 0 1,0 0 0,-1 1 0,1-1 0,-1 1 0,1-1 0,-1 1 0,1-1-1,-1 1 1,1 0 0,-1 0 0,0-1 0,0 1 0,1 0 0,-1 0 0,0 1-1,0-1 1,0 0 0,0 0 0,0 0 0,0 1 0,0-1 0,0 2 2,2 2-8,0 0 0,-1 0 0,0 0 0,0 1 1,0-1-1,-1 1 0,0-1 0,0 1 0,0-1 0,-1 1 0,1 0 1,-1-1-1,-1 2 8,0 4 44,0 0 1,-1 0-1,0 0 1,0 0 0,-2-1-1,0 4-44,-1-5 10,0 1 0,0-1 0,-1 0-1,0 0 1,0 0 0,-1-1 0,-1 0 0,1 0 0,-1-1-1,0 0 1,-1 0 0,-1 0-10,-14 9-699,-1-1 0,-1-1 0,-25 10 699,18-12-2495,9-4 751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2:04.7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4224,'9'0'1568,"-9"0"-1216,0 0-96,0 0 704,0 0-576,0 0 768,0 0-672,0 0 352,9 18-512,-9-12-32,17 2-160,1-8 192,8 9-192,9-18-32,0 9-64,8-14 32,9-4-32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8.0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 1 9216,'-1'0'136,"1"0"0,0 0 0,-1 0 0,1 0 0,-1 0 1,1 0-1,0 0 0,-1 0 0,1 0 0,-1 0 0,1 0 0,-1 0 0,1 0 1,0 0-1,-1 0 0,1 0 0,-1 0 0,1 0 0,0 1 0,-1-1 0,1 0 1,0 0-1,-1 1 0,1-1 0,0 0 0,-1 0 0,1 1 0,0-1 1,-1 0-1,1 1 0,0-1-136,-10 17 1755,-2 22-157,6-13-1346,0-3 138,0 1 0,-1-1 0,-1 0 0,-1-1 0,-7 12-390,14-32 63,1 1 0,0-1 0,0 1 0,0-1 0,0 1 0,0 0-1,0-1 1,1 1 0,-1 0 0,1-1 0,0 1 0,0 1-63,0-3 35,0 0 0,0 1 1,1-1-1,-1 0 0,1 0 1,-1 0-1,0 0 0,1 0 1,0 0-1,-1 0 1,1 0-1,0 0 0,-1 0 1,1 0-1,0 0 0,0 0 1,0-1-1,0 1 0,0 0 1,0-1-1,0 1 0,0 0 1,0-1-1,0 1 0,0-1 1,0 0-1,0 1 0,1-1-35,6 1 50,0 0 0,0-1 0,0 1-1,0-2 1,0 1 0,0-1-1,0 0 1,-1-1 0,4-1-50,21-3 32,67-10-893,-56 8-1892,0 1-3744,-29 6 3393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8.4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12 8960,'-9'-12'3328,"9"12"-2592,0 8-192,0-4 1952,0 1-1473,0 2 449,5 5-896,-1 12 160,1 2-448,-1 17-160,5 5-64,-4 11-3520,-1 4 1889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6.6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1 8480,'-18'0'2730,"18"0"-2697,0 0-1,0 0 1,-1 0-1,1 0 1,0 0-1,0 0 1,0 0-1,-1 0 1,1 0-1,0 0 1,0 0-1,0 0 1,-1 0-1,1 0 1,0 0-1,0 0 1,0 0-1,-1 0 1,1 1-1,0-1 0,0 0 1,0 0-1,0 0 1,-1 0-1,1 0 1,0 1-1,0-1 1,0 0-1,0 0 1,0 0-1,0 0 1,0 1-1,0-1-32,-1 0 8,-1 4 119,-1-1 1,1 1 0,0 0 0,0 0 0,0 0-1,0 0 1,1 0 0,0 0 0,-1 0 0,2 1 0,-1-1-128,-4 74 881,3-1 1,6 31-882,0 28 557,-5-63-571,-3 1 1,-9 40 13,8-73-309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7.0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24 161 8224,'-15'-33'2645,"14"32"-2512,0-1 0,1 0-1,-1 1 1,0-1 0,1 0 0,-1 0-1,1 1 1,-1-1 0,1 0 0,0 0 0,0 0-133,-1-5 326,0 4-176,1 1-1,0-1 1,-1 0 0,1 0 0,0 0 0,0 0 0,1 0 0,-1 1 0,1-1 0,-1 0-1,1 0 1,0 1 0,0-1 0,0 0 0,0 1 0,0-1 0,1 1 0,-1-1 0,1 1-1,0 0 1,0 0 0,0-1 0,0 1 0,0 1 0,0-1 0,0 0 0,1 0 0,0 0-150,3-1-8,0-1 1,0 1-1,1 0 1,0 0-1,-1 0 1,1 1-1,0 0 1,0 1 0,0 0-1,6-1 8,1 2 13,0 0-1,-1 0 1,1 2-1,-1 0 1,0 0-1,1 1 1,-1 1-1,11 5-12,-15-6 6,0 1 1,0 0-1,-1 1 0,1 0 1,-1 0-1,-1 1 0,1 0 1,-1 0-1,0 1 0,0 0 1,-1 0-1,6 8-6,-9-9 28,0 0 0,0 0-1,0 0 1,-1 0 0,0 0-1,0 0 1,-1 1 0,0-1-1,0 1 1,0-1 0,-1 1-1,1 1-27,-2 4 44,0 0 1,0 0-1,-1 0 0,-1 0 0,0-1 0,-1 2-44,-3 8-12,-2-1 0,-1 0 0,0 0-1,-1-1 1,-1 0 0,-1-1-1,-1 0 1,-1-1 0,0-1-1,-1 0 1,0-1 0,-1-1-1,-18 11 13,20-16-702,0 0 0,0-2 0,-3 1 702,-5 4-1077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7.7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339 70 4992,'0'-2'732,"0"0"1,-1 0-1,1 0 0,-1 0 1,1 0-1,-1-1 0,0 1 1,0 0-1,0 0 0,0 0 1,0 0-733,-1-1 350,0 0 0,0 0 0,-1 1 0,1-1 0,-1 0 0,1 1 1,-1-1-1,0 1 0,0 0 0,-2-1-350,0 0 115,0 1 0,-1 0 0,0 0 1,1 0-1,-1 1 0,0 0 0,1 0 0,-1 0 1,0 1-1,0 0 0,0 0 0,0 0 0,0 1 1,1 0-1,-1 0 0,-3 1-115,-9 4 147,1 0 0,1 2 1,-1-1-1,-8 7-147,17-9 37,0-1 0,1 1 1,-1 1-1,1-1 0,1 1 0,-1 0 1,1 1-1,0 0 0,0 0 0,1 0 1,0 0-1,0 1 0,-1 3-37,3-3-2,0-1 1,0 1-1,1 0 0,0 0 0,1 0 0,-1 0 0,2 0 0,-1 0 1,1 0-1,0 0 0,1 0 0,0 0 0,0 0 0,1 5 2,0-7-4,0 1 0,0-1 0,0 0 0,1 0 0,0 0 0,0 0 0,1 0 0,0-1 0,0 0 0,0 1 0,2 0 4,-3-2 3,1-1-1,-1 0 0,1 0 0,0 0 1,0 0-1,0-1 0,1 0 0,-1 1 0,0-2 1,1 1-1,-1 0 0,1-1 0,0 0 1,0 0-1,2 0-2,-4-1-10,0 0 1,0 0 0,0 0 0,-1-1-1,1 1 1,0-1 0,0 0 0,0 0-1,0 0 1,-1 0 0,1 0 0,-1 0-1,1-1 1,-1 1 0,1-1 0,-1 0-1,0 0 1,0 0 0,2-1 9,2-4-24,-1 0 1,1 0-1,-2 0 1,1-1-1,3-6 24,2-9-21,0 0 0,-2-1-1,0 0 1,-2 0 0,-1-1-1,0 0 1,-2 0 0,-1-8 21,-1 37 18,-1 0 0,1-1 0,0 1 1,0-1-1,0 1 0,0-1 0,1 0 0,-1 0 1,1 1-1,0-1 0,0 0 0,0 0 0,0-1 1,0 1-19,8 8-117,0 0 0,9 6 117,-17-14-48,15 12-107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8.0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31 6880,'-4'-16'2229,"4"16"-2152,0-1 0,0 1-1,0-1 1,-1 1 0,1-1 0,0 1-1,0-1 1,0 1 0,0 0 0,0-1 0,0 1-1,0-1 1,0 1 0,1-1 0,-1 1-1,0-1 1,0 1 0,0 0 0,0-1 0,1 1-1,-1-1 1,0 1 0,0 0 0,1-1-1,-1 1 1,0 0 0,0-1 0,1 1 0,-1 0-1,1-1 1,-1 1 0,0 0 0,1 0-1,-1-1 1,0 1 0,1 0 0,-1 0 0,1 0-1,0 0-76,16-1 1704,-15 1-1698,5 1 105,1 1 1,-1-1 0,0 1-1,0 0 1,0 1-1,0 0 1,0 0-1,-1 0 1,1 1 0,-1 0-1,0 0 1,0 0-1,0 1 1,-1 0-1,4 5-111,-1-2 68,-1 1 0,-1 0 0,0 0 0,0 1 0,0-1 0,-1 1-1,-1 1 1,0-1 0,0 1 0,0 2-68,-3-7 84,0-1 0,-1 1 0,1 0 1,-1 0-1,0 0 0,0-1 0,-1 1 0,1 0 1,-1 0-1,-1-1 0,1 1 0,-1-1 0,0 1 0,-1 2-84,2-7 14,1 0 0,0-1 0,-1 1 0,1-1 0,0 1 0,-1 0 0,1-1-1,-1 1 1,1-1 0,-1 1 0,1-1 0,-1 1 0,1-1 0,-1 1 0,0-1-1,1 1 1,-1-1 0,0 0 0,1 0 0,-1 1 0,0-1 0,0 0 0,1 0 0,-1 0-14,1 0 5,-1 0 1,1 0 0,-1 0 0,1 0 0,-1-1 0,1 1 0,0 0 0,-1 0-1,1-1 1,-1 1 0,1 0 0,0-1 0,-1 1 0,1 0 0,0-1 0,0 1-1,-1 0 1,1-1 0,0 1 0,0-1 0,-1 1 0,1-1 0,0 1 0,0 0-1,0-1 1,0 1 0,0-1 0,0 1 0,0-1 0,0 1 0,0-1 0,0 1-1,0-1 1,0 1 0,0-1-6,0-4-8,1 0 0,-1 0 0,1 0 0,0 0 0,1 0 0,-1 0 0,1 0 0,0 1 0,0-1 0,2-2 8,5-8-104,0 1-1,7-7 105,4-4-266,6-16-864,4 0 293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8.4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10 8128,'-14'-9'3008,"14"9"-2336,-4 12-160,-1-3 960,10 5-896,-5 18 416,9 8-608,-5 14 288,5 4-385,-5 9 1,5-8-192,-4 1-64,-1-10 0,-4 1-1311,0-4 703,-4-4-2656,4-4 1792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8.7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0 318 6880,'6'-7'820,"-4"5"-612,-1 0 0,1 0 0,-1 1 0,1-1 1,0 1-1,0 0 0,0-1 0,0 1 0,0 0 0,0 0 0,0 0-208,6-3 81,3-3 360,0 1 0,1 1 0,0 0 0,4-1-441,24-7 920,24-6 754,-55 17-1382,-1 0 0,1 1 0,0 0 0,-1 1 1,1 0-1,4 1-292,-9-1 90,-1 1 0,0-1 1,0 1-1,0 0 0,0 0 0,0 1 1,0-1-1,0 1 0,0-1 0,-1 1 1,1 0-1,-1 0 0,1 0 0,-1 0 1,0 1-1,0-1 0,1 1 0,-2-1 1,2 2-91,4 7 252,-1 1 0,-1-1 0,1 1 0,0 4-252,1 2 114,-4-9-551,1 1-1,-1 0 1,0 4 437,2 9-875</inkml:trace>
  <inkml:trace contextRef="#ctx0" brushRef="#br0" timeOffset="1">389 15 4800,'0'-15'1792,"0"15"-1408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9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137 628 7712,'1'0'74,"-1"0"1,0 0-1,0 0 0,0-1 1,1 1-1,-1 0 0,0 0 1,0 0-1,0 0 1,0 0-1,0 0 0,1-1 1,-1 1-1,0 0 0,0 0 1,0 0-1,0 0 1,0-1-1,0 1 0,0 0 1,0 0-1,0 0 0,1-1 1,-1 1-1,0 0 1,0 0-1,0 0 0,0-1 1,0 1-1,0 0 1,0 0-1,0 0 0,0-1 1,-1 1-1,1 0 0,0 0 1,0 0-1,0 0 1,0-1-1,0 1 0,0 0 1,0 0-1,0 0 0,0 0 1,-1-1-1,1 1 1,0 0-1,0 0 0,0 0 1,0 0-1,-1 0 0,1 0 1,0-1-1,0 1 1,0 0-1,-1 0-74,-4 0 3011,2 0-2684,0 0-1,0 0 0,0 0 1,-1 0-1,1 0 0,0 1 1,-1-1-327,-6 4 122,1 1 0,-1-1 0,1 1 1,-1 1-1,-2 2-122,8-5 9,0 0 1,0 0-1,0 1 0,0-1 1,0 1-1,1 0 1,-1 0-1,1 0 1,0 1-1,1-1 0,-3 4-9,5-8-8,0 1 0,0-1 0,-1 1 0,1-1 0,0 1 0,0 0 0,0-1-1,-1 1 1,1 0 0,0-1 0,0 1 0,0 0 0,0-1 0,0 1 0,0 0-1,1-1 1,-1 1 0,0-1 0,0 1 0,0 0 0,1-1 0,-1 1-1,0-1 1,0 1 0,1-1 0,-1 1 0,1 0 0,-1-1 0,0 1 0,1-1-1,-1 0 1,1 1 0,-1-1 0,1 1 0,-1-1 0,1 0 0,0 1 0,-1-1-1,1 0 1,-1 0 0,1 1 0,0-1 8,4 1-21,0 0 1,-1-1-1,1 1 1,0-1-1,4 0 21,5 0 402,-9 2-292,-1-1 1,0 1 0,1 0 0,-1 0-1,0 0 1,0 1 0,0-1-1,-1 1 1,1 0 0,-1 0-1,2 2-110,11 8 260,-2-2-157,0-2 1,1 1-1,0-2 0,3 2-103,-12-8 23,0 1 1,0-1-1,0 0 1,1-1-1,-1 0 0,0 0 1,1 0-1,-1 0 0,0-1 1,1 0-1,-1-1 0,6 0-23,-4-1 12,0 0 0,0-1-1,-1 1 1,1-2 0,0 1-1,-1-1 1,0 0-1,0-1 1,0 0 0,-1 0-1,1-1-11,-1 1 3,0-1-1,0-1 0,-1 1 1,1-1-1,-2 0 0,1 0 1,-1 0-1,0-1 0,-1 0 1,1 1-1,0-5-2,3-11-64,-1 0 1,-2 0-1,1-8 64,2-30-315,-2 0 1,-4-47 314,-1 92-27,-6-134-188,3 114 242,-2 1 0,-2 0 1,-3-9-28,7 36 41,0 1 0,0-1-1,-3-5-40,6 13 3,-1-1 0,1 0-1,0 0 1,0 0 0,-1 1 0,1-1-1,-1 0 1,1 1 0,-1-1-1,1 0 1,-1 1 0,1-1-1,-1 0 1,1 1 0,-1-1-1,0 1 1,1-1 0,-1 1 0,0 0-1,0-1 1,1 1 0,-1 0-1,0-1 1,0 1 0,1 0-1,-1 0 1,0 0 0,0-1-1,0 1 1,0 0 0,1 0 0,-1 0-1,0 1 1,0-1 0,0 0-1,0 0-2,-1 1 7,0 1 1,0-1-1,0 1 0,1-1 0,-1 1 0,0-1 1,1 1-1,-1 0 0,1 0 0,0 0 0,0 0 0,0 0 1,0 0-1,-1 1-7,-6 17 143,1 0-1,0 1 1,1 0 0,2 0 0,0 0-1,1 3-142,-2 21 284,3-1 0,2 23-284,1-35 94,2 1 0,1-1 0,2 0 0,6 20-94,-8-36-50,2 1-1,0-1 0,1 0 0,0-1 1,2 0-1,-1 0 0,2 0 0,0-1 1,7 7 50,13 8-310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0.2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414 177 5984,'-22'-74'9050,"21"69"-8801,-1 1-1,1-1 1,-1 0-1,0 1 1,-1 0-1,1-1 1,-1 1-1,0 0 1,0 0-1,0 0 1,0 1-1,-1-1 1,-1 0-249,-2-2 200,0 0 0,-1 1 0,0 0 1,0 1-1,-1-1 0,-3 0-200,8 3 25,1 1-1,-1 0 1,0 0 0,0 0-1,0 0 1,0 1 0,0-1-1,0 1 1,0 0 0,0 1-1,1-1 1,-1 0-1,0 1 1,-1 0-25,-1 1 16,0 0-1,0 1 1,0-1 0,0 1-1,1 0 1,-1 1 0,1-1-1,-2 3-15,-11 9 13,2 1 0,0 1 0,1 0-1,-7 11-12,9-11 39,-3 3 16,0 2-1,-6 13-54,17-27 0,1 0 0,0 0-1,1 1 1,0-1 0,0 1 0,0 0-1,1 0 1,1-1 0,-1 3 0,2-8 7,0 0 0,0 0 0,0 0 0,1 1 0,-1-1 0,1 0 1,0 0-1,0 0 0,0 0 0,0 0 0,0 0 0,1 0 0,-1 0 0,1-1 1,0 1-1,-1 0 0,1-1 0,1 1 0,-1-1 0,0 0 0,0 0 0,1 0 1,0 0-1,-1 0 0,1-1 0,0 1 0,0-1 0,0 1 0,0-1 0,0 0 1,0 0-8,2 1 4,1-1 1,0 0-1,-1 0 1,1 0-1,0-1 1,0 1 0,-1-1-1,1-1 1,0 1-1,-1-1 1,1 0 0,0 0-1,-1-1 1,1 0-1,-1 0 1,1 0-1,0-1-4,-1 0-2,1-1-1,0 0 0,-1-1 0,0 1 0,0-1 1,0 0-1,-1 0 0,0-1 0,0 1 0,0-1 1,-1 0-1,1 0 0,1-5 3,4-12 27,-1 0 0,-1-1 0,0-6-27,-2 12-2,14-59 7,-13 66-7,-6 11 2,0 0 1,0 0-1,0 0 0,1 0 0,-1 0 1,0 0-1,0 0 0,0 0 0,1 0 1,-1 0-1,0 0 0,0 0 0,0 0 1,1 1-1,-1-1 0,0 0 0,0 0 1,0 0-1,0 0 0,0 0 0,1 0 1,-1 0-1,0 0 0,0 1 0,0-1 1,0 0-1,0 0 0,0 0 0,1 0 1,-1 1-1,0-1 0,0 0 1,0 0-1,0 0 0,7 22 52,-5-9-112,14 69 252,-12-69-515,0 0 0,1 0 0,0 0 0,1 0 0,0 0 323,11 14-848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2:12.1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32 439 3712,'0'0'1221,"-14"0"342,14 0-1476,0-1 0,0 1 1,0-1-1,0 1 0,0-1 1,0 1-1,0-1 0,0 1 1,0-1-1,-1 1 0,1-1 1,0 1-1,0 0 0,0-1 1,-1 1-1,1-1 0,0 1 1,0-1-1,-1 1 0,1 0 1,0-1-1,-1 1 0,1 0 1,0-1-1,-1 1-87,-1-2 202,1 0 1,-1-1-1,1 1 1,0 0-1,-1-1 1,1 1-1,0-1 1,1 1-1,-2-3-202,7-8 389,-4 0-72,0 0 0,-1 0 0,0-5-317,-1 4 261,1 0-1,2-10-260,8-20 194,2 0 0,7-12-194,-9 27 135,-8 22-66,2 0-1,-1-1 1,1 1 0,0 1-1,0-1 1,1 0 0,0 1 0,0 0-1,0 0 1,1 1 0,0-1-1,0 1 1,1 1 0,-1-1-1,1 1 1,0 0 0,2-1-69,-8 5-2,0 0 1,0-1-1,0 1 1,0 0-1,0 0 1,0 0-1,0-1 0,-1 1 1,1 0-1,0 0 1,0 0-1,0 1 1,0-1-1,0 0 1,0 0-1,0 0 0,0 1 1,0-1-1,0 0 1,-1 1-1,1-1 1,0 1-1,0-1 1,0 1-1,-1-1 1,1 1-1,0 0 0,-1-1 1,1 1 1,2 3-11,0 0-1,0 0 1,0 0 0,0 0 0,-1 0 11,-1-3 0,19 37-8,-2 2 1,-1 0 0,-2 1 0,3 18 7,-5-16 2,30 101-22,-18-54-40,29 65 60,-51-149 6,0 1-1,0 0 1,0-1 0,1 0-1,0 0 1,0 0 0,0 0 0,1-1-1,0 1 1,0-1 0,0-1-1,1 1 1,-1-1 0,6 4-6,-7-6-3,0 0-1,0-1 1,1 1 0,-1-1-1,0 0 1,1 0 0,-1 0-1,1-1 1,-1 0 0,1 0-1,-1 0 1,1 0 0,-1 0-1,0-1 1,1 0 0,-1 0 0,1 0-1,-1-1 1,2 0 3,6-3 11,0 0 1,-1-1-1,1 0 0,-1-1 1,-1 0-1,3-3-11,-3 2 22,0 0-1,-1 0 0,1-1 1,-2 0-1,1-1 0,3-7-21,11-30 75,5 3-38,-17 9-30,-8 21-3,3-5 22,-1 1-1,-1-1 1,-1 0 0,-1 0 0,0 0 0,-2-4-26,0 10 37,-1 1 1,-1-1 0,0 1 0,-1-1 0,0 1-1,-5-10-37,6 15 3,-1-1-1,-1 1 0,1 0 0,-1 0 0,0 1 0,-1-1 1,1 1-1,-1 0 0,0 0 0,-1 1 0,-4-4-2,9 7-1,-1 1-1,0 0 0,1 0 1,-1 0-1,0 0 0,0 1 1,0-1-1,0 0 0,0 1 1,0 0-1,0-1 0,0 1 1,0 0-1,0 0 0,0 0 1,0 0-1,0 0 0,0 0 1,0 1-1,0-1 0,1 1 1,-1-1-1,0 1 0,0 0 1,0 0-1,0 0 0,1 0 1,-2 0 1,0 1-7,1 0 1,-1 0-1,0 1 0,1-1 1,0 1-1,-1-1 1,1 1-1,0 0 0,0 0 1,1 0-1,-1 0 1,1 0-1,-1 0 1,0 3 6,2-5-6,-1 0 0,1 0 0,0 0 0,0 0 1,0 0-1,0 0 0,0 0 0,0 0 0,0 0 1,0 0-1,0 0 0,0 0 0,0 0 0,1 0 0,-1 0 6,0-1 0,0 1-1,1-1 0,-1 0 0,0 1 0,0-1 0,1 0 0,-1 1 1,0-1-1,1 0 0,-1 0 0,0 1 0,1-1 0,-1 0 0,1 0 0,-1 0 1,0 1-1,1-1 0,-1 0 0,1 0 0,-1 0 0,0 0 0,1 0 0,-1 0 1,3 0-4,-1 0 0,0 0-1,0-1 1,0 1-1,0-1 1,-1 1 0,1-1-1,0 0 1,0 0-1,0 1 1,0-2 0,1 0 4,9-7-185,-1-1 0,0-1 1,7-8 184,-8 7-358,38-41-2181,-3 4 694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0.6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11 9568,'-14'-9'4170,"14"9"-4110,-1-1-1,1 1 1,-1 0-1,0 0 1,1 0-1,-1-1 1,1 1-1,-1 0 1,0 0-1,1 0 1,-1 0 0,0 0-1,1 0 1,-1 0-1,0 1 1,1-1-1,-1 0 1,1 0-1,-1 0 1,1 1-1,-1-1 1,0 0-1,1 1 1,-1-1-1,1 0-59,-2 2 57,1 0 1,0 0-1,0 0 0,0 0 1,0 0-1,0 1 0,0-1 0,1 0 1,-1 0-1,1 1 0,-1-1 1,1 0-1,0 1 0,0-1 0,0 0 1,0 1-1,0-1 0,1 0 1,-1 0-1,1 1 0,-1-1 0,1 0 1,0 0-1,0 1-57,4 10 187,0-1 0,1 0 0,5 8-187,31 46 371,-26-41-244,0 0 0,-2 0 0,5 15-127,-18-37 18,0 1 0,0-1 0,0 1-1,0-1 1,-1 1 0,1 0 0,-1-1 0,0 1-1,0 0 1,-1-1 0,1 1 0,-1 0 0,0-1 0,0 1-1,0-1 1,0 1 0,0-1 0,-1 0 0,0 1-1,0-1-17,-2 3-83,0 0 0,0 0-1,-1 0 1,0 0-1,0-1 1,0 0-1,-1 0 1,0-1-1,-2 2 84,-27 18-464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1.0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102 1 8384,'3'3'3104,"-3"-3"-2400,-7 28-224,-2-9 960,0 0-896,-9 17-64,1 0-320,-10 7-128,9-5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1.3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 9 9632,'0'0'133,"-1"-1"1,1 0 0,-1 1 0,1-1 0,-1 1-1,1-1 1,-1 1 0,1-1 0,-1 1-1,1-1 1,-1 1 0,0-1 0,1 1-1,-1 0 1,0-1 0,1 1 0,-1 0-1,0 0 1,0-1 0,1 1 0,-1 0 0,0 0-1,0 0 1,1 0 0,-1 0 0,0 0-1,0 0 1,1 0 0,-1 0 0,0 1-1,1-1 1,-1 0 0,0 0 0,0 1-1,1-1 1,-1 0 0,0 1 0,1-1 0,-1 1-1,1-1 1,-1 1 0,1-1 0,-1 1-134,0 0 26,0 0 1,0 0-1,0 1 1,0-1-1,0 1 1,0-1-1,0 1 1,1-1-1,-1 1 1,0-1-1,1 1 1,-1-1-1,1 1 1,0 0 0,0-1-1,-1 1 1,1 0-1,0-1 1,1 1-1,-1 0-26,1 3 12,0 0 0,1-1 0,0 1 0,-1-1 0,2 1 0,-1-1 0,0 0 0,1 0-1,0 0 1,3 3-12,7 8 258,0-1 0,4 1-258,6 7 261,-4 0 270,0 1-1,12 22-530,-26-39 65,-1 0 1,0 1-1,-1-1 0,0 1 0,0 0 0,0 1 0,-1-1 0,0 0 0,0 2-65,-1-6 6,-1 1 0,0 0 0,1-1 0,-2 1 0,1 0 0,0-1 0,-1 1 0,1 0-1,-1-1 1,0 1 0,0-1 0,-1 1 0,1-1 0,-1 0 0,0 1 0,0-1 0,0 0 0,0 0 0,-1 1-6,-6 5-531,0-1-1,-1 0 1,0 0 0,0-1 0,-1-1-1,1 0 1,-1 0 0,-1 0 531,-21 10-1744</inkml:trace>
  <inkml:trace contextRef="#ctx0" brushRef="#br0" timeOffset="1">58 150 9888,'9'5'3648,"-9"-5"-2816,4 23-256,-8-8 608,4 6-769,-9 10 193,5 0-352,-10 8-32,5 1-128,-8-1-608,3-4 256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1.7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9 154 10144,'-4'-9'3744,"4"9"-2912,9 12-224,-9-4 384,4 4-673,-4 8-127,5 6-128,-5 5-416,0 2 193</inkml:trace>
  <inkml:trace contextRef="#ctx0" brushRef="#br0" timeOffset="1">0 13 6048,'9'-12'2240,"-9"12"-1728,14 3-160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2.2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115 37 6464,'7'-8'1874,"-6"7"-1497,0 0 0,0 0 0,0 0 0,0 0-1,0-1 1,0 1 0,0 0 0,0-1-1,-1 1 1,1-2-377,-1 3 150,0-1-1,0 1 0,0-1 0,0 0 0,0 1 1,0-1-1,0 1 0,0-1 0,-1 1 1,1-1-1,0 1 0,0-1 0,-1 1 0,1-1 1,0 1-1,-1-1 0,1 1 0,0-1 1,-1 1-1,1 0 0,-1-1 0,1 1 0,-1 0 1,1-1-1,-1 1 0,1 0 0,-1 0 1,1-1-1,-1 1 0,1 0 0,-1 0 0,0 0 1,1 0-1,-1 0 0,1 0 0,-1 0 1,1 0-1,-1 0 0,0 0 0,1 0 0,-1 0 1,1 0-1,-1 0 0,0 1-149,-25 7 778,16-3-738,1 0 0,0 0 0,0 1 0,1 0 0,-1 0 0,1 1 0,1 0 0,-1 1-40,7-7-4,0 0 1,0 0-1,0-1 0,0 1 0,1 0 0,-1 0 1,0 0-1,1 0 0,-1 1 0,1-1 1,-1 0-1,1 0 0,-1 0 0,1 0 1,0 0-1,-1 1 0,1-1 0,0 0 0,0 0 1,0 0-1,0 1 0,0-1 0,0 0 1,0 0-1,1 1 0,-1-1 0,0 0 1,1 0-1,-1 0 0,1 0 0,-1 0 1,1 0-1,0 0 0,-1 0 0,1 0 0,0 0 1,0 1 3,1 0-20,1-1 1,-1 1 0,1 0-1,-1-1 1,1 1-1,0-1 1,0 0 0,0 0-1,0 0 1,0 0 0,0 0-1,0-1 1,0 1-1,0-1 20,6 0 36,0 0 0,1-1 0,-1 0 0,0 0 0,0-1 0,-1 0 0,1-1 0,6-2-36,-14 4 21,1 1 0,-1-1-1,0 1 1,1-1 0,-1 1 0,1 0-1,-1 0 1,1 0 0,-1 0-1,1 0 1,-1 0 0,1 0-1,-1 0 1,0 0 0,1 1-1,-1-1 1,1 0 0,-1 1-1,0 0 1,1-1 0,-1 1-1,0 0 1,1-1 0,-1 1 0,0 0-1,0 0 1,0 0 0,0 0-1,0 0 1,0 0 0,0 1-1,0-1 1,0 0 0,-1 0-1,1 1-20,2 5 35,0 1-1,0 0 1,-1-1-1,0 1 0,-1 0 1,1 3-35,-1-2 13,18 133 348,-6 12-361,-8-92 13,2 32 91,-4 0 0,-5 40-104,0-104 72,-2 1 1,-2 8-73,4-30 26,-1 1 1,0 0-1,0 0 1,-1-1-1,0 0 1,0 0 0,-1 0-1,-3 4-26,5-10 28,1 0 0,0 0 0,-1 0 0,0-1 0,0 1 0,0-1 0,0 0 0,0 1 0,0-2 0,0 1 0,-1 0 0,1-1 0,0 1 0,-1-1 0,0 0 0,1 0 0,-1 0 0,0-1-28,1 1 16,0-1 0,0 0 1,0-1-1,0 1 0,0 0 1,0-1-1,0 0 1,0 0-1,0 1 0,0-2 1,0 1-1,0 0 1,1-1-1,-1 1 0,0-1 1,1 0-1,-1 0 0,1 0 1,0 0-1,0 0 1,0 0-1,-2-3-16,0-2 29,-1 0 0,1-1 1,0 0-1,0 1 0,1-2 0,1 1 0,-1 0 0,0-3-29,0-6-28,0 0 0,0-1 0,1-10 28,2 9-42,1 1 0,1-1-1,0 1 1,1 0 0,1 0-1,1 0 1,3-4 42,11-30-1846,22-37 1846,-31 68-572,17-34-2420,3 9 875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2.8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49 8736,'-8'-10'2739,"8"10"-2658,-1 1-1,1-1 0,0 0 0,0 0 0,0 0 0,0 0 1,0 0-1,-1 0 0,1 1 0,0-1 0,0 0 0,0 0 0,0 0 1,0 0-1,0 1 0,0-1 0,0 0 0,0 0 0,0 0 0,0 1 1,0-1-1,-1 0 0,1 0 0,0 0 0,0 0 0,0 1 0,1-1 1,-1 0-1,0 0 0,0 0 0,0 1 0,0-1 0,0 0-80,5 29 2002,2-1-1799,-1 0-1,-2 0 1,-1 0 0,0 27-203,-3-49 71,0 1 0,-1-1 0,1 0 0,-1 1 0,-1-1 0,0 2-71,2-8 6,0 0-1,0 1 0,0-1 1,0 0-1,0 0 0,0 0 1,-1 0-1,1 0 0,0 1 1,0-1-1,0 0 0,0 0 1,-1 0-1,1 0 0,0 0 1,0 0-1,0 0 0,0 0 1,-1 0-1,1 0 0,0 0 1,0 0-1,0 0 0,-1 0 1,1 0-1,0 0 0,0 0 1,0 0-1,-1 0 0,1 0 1,0 0-1,0 0 0,0 0 1,0 0-1,-1 0 0,1 0 1,0 0-1,0 0 0,0-1 1,0 1-1,-1 0 0,1 0 1,0 0-1,0 0 0,0 0 1,0-1-1,0 1 0,0 0 1,0 0-1,-1 0 0,1 0 1,0-1-1,0 1 0,0 0 1,0 0-6,-1-5 57,-1 0-1,1-1 1,0 1 0,0 0 0,1 0 0,0-1-1,0 1 1,0-3-57,1-8-38,1-1 0,2-5 38,-2 12 34,1 0 0,0 0-1,0 0 1,1 0-1,0 1 1,1-1-1,0 1 1,1 0-1,0 1 1,0 0-1,0-1 1,1 2 0,1-1-1,2-1-33,-4 4-4,0 0 1,1 0-1,-1 1 0,1 0 1,0 1-1,0 0 0,0 0 1,0 0-1,1 1 0,-1 0 1,1 0-1,-1 1 0,1 0 1,0 0-1,0 0 0,-1 2 1,1-1-1,0 1 0,4 0 4,-6 0-127,0 0 0,-1 0-1,1 1 1,0 0-1,-1 0 1,0 0 0,1 0-1,-1 1 1,0 0-1,0 0 1,0 0 0,0 1-1,-1 0 1,0 0-1,1 0 1,-1 0 0,-1 1-1,1 0 128,9 14-1258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3.5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 8064,'4'-16'2592,"-4"16"-2542,0-1 0,0 1 1,0 0-1,0-1 1,0 1-1,0 0 0,0 0 1,1-1-1,-1 1 0,0 0 1,0 0-1,0-1 1,0 1-1,0 0 0,1 0 1,-1-1-1,0 1 0,0 0 1,0 0-1,1 0 1,-1-1-1,0 1 0,0 0 1,1 0-1,-1 0 0,0 0 1,0 0-1,1-1 1,-1 1-1,0 0 0,0 0 1,1 0-1,-1 0 1,0 0-1,1 0 0,-1 0 1,0 0-1,0 0 0,1 0 1,-1 0-1,0 0 1,1 0-1,-1 0 0,0 1 1,0-1-1,1 0 0,-1 0 1,0 0-51,9 7 1512,20 18-183,-22-19-1132,0 0 0,0 0 0,5 7-197,4 7 601,0 0 0,6 14-601,-17-25 231,0 0 1,0 1-1,-1 0 0,0 0 1,-1 0-1,0 1 0,1 5-231,-4 12 491,-1-27-177,-2-5-66,-2-10-47,4 9-187,1 0 0,0-1 1,1 1-1,-1 0 0,1 0 1,0 0-1,0 0 0,1 0 0,-1 0 1,1 0-1,2-4-14,-2 4-20,1 0 0,-1 0 0,1 0 0,0 1-1,0-1 1,1 1 0,-1 0 0,1 0 0,0 0 0,0 0 0,4-2 20,-4 4-5,-1 0 0,1 1 0,0-1 1,0 1-1,1 0 0,-1 0 1,0 0-1,0 1 0,1-1 0,-1 1 1,0 0-1,0 1 0,1-1 0,-1 1 1,0-1-1,0 1 0,0 0 0,0 1 1,0-1-1,0 1 0,0 0 0,3 1 5,-3-1 6,0 1-1,1 0 1,-1-1-1,0 1 1,0 1-1,0-1 1,-1 1-1,1-1 1,-1 1-1,0 0 1,0 0-1,0 0 1,-1 1-1,1-1 1,-1 1-1,0-1 1,0 1-1,-1 0 1,1 0-6,-1 12-46,-1-17 51,0 0-1,0 1 0,0-1 0,0 1 0,0-1 0,0 1 1,0-1-1,0 1 0,0-1 0,0 0 0,0 1 1,-1-1-1,1 1 0,0-1 0,0 0 0,0 1 0,0-1 1,-1 1-1,1-1 0,0 0 0,-1 1 0,1-1 0,0 0 1,0 1-1,-1-1 0,1 0 0,0 0 0,-1 1 1,1-1-1,-1 0-4,1 0 20,0-1-1,0 1 1,0 0 0,-1-1 0,1 1-1,0-1 1,0 1 0,0-1 0,0 1 0,0-1-1,0 1 1,0 0 0,0-1 0,1 1 0,-1-1-1,0 1 1,0-1 0,0 1 0,0 0 0,1-1-1,-1 1 1,0 0 0,0-1 0,1 1 0,-1-1-1,0 1-19,2-4 120,3-6-69,0 1-1,0-1 0,1 1 0,1 0 0,0 0 1,0 1-1,0 0 0,1 0 0,0 1 1,1 0-1,0 0 0,4-2-50,-9 7 30,-1 0 1,1 1-1,-1-1 1,1 1-1,0 0 0,-1 0 1,1 0-1,0 0 1,0 1-1,0-1 1,0 1-1,0 0 0,0 1 1,0-1-1,-1 1 1,1-1-1,0 1 0,0 0 1,0 0-1,-1 1 1,1-1-1,1 2-30,-1-1-33,0 0 0,-1 0-1,1 1 1,0-1 0,-1 1 0,1 0-1,-1 0 1,0 0 0,0 0 0,0 1-1,-1-1 1,1 1 0,-1 0 0,0 0-1,0 0 1,0 0 0,0 0 0,-1 0-1,1 4 34,5 38-4729,-3-14-3005,0-1 2550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3.8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1 185 10208,'7'-12'3290,"-1"8"-1983,24-4 1443,19-2-2750,-4 0 290,-31 7-202,-1-1 1,-1 0-1,1-1 0,-1-1 1,0 0-1,10-6-88,-18 10 73,-1 0-1,1-1 0,-1 0 1,1 1-1,-1-1 1,0-1-1,0 1 0,0 0 1,0-1-1,-1 1 0,1-1 1,-1 0-1,0 0 0,0 0 1,0 0-1,-1 0 1,1 0-1,-1 0 0,0-1 1,0 1-1,-1 0 0,1-1-72,-1 4 25,0 1-1,0-1 0,0 0 1,0 0-1,-1 1 0,1-1 1,0 0-1,0 0 0,0 1 1,0-1-1,-1 0 0,1 1 1,0-1-1,-1 0 0,1 1 1,-1-1-1,1 1 0,0-1 1,-1 1-1,0-1 0,1 0 1,-1 1-1,1 0 0,-1-1 1,0 1-25,0-1 25,0 1 0,0-1 1,-1 1-1,1 0 1,0-1-1,-1 1 0,1 0 1,0 0-1,-1 0 0,1 0 1,-1 0-1,1 0 1,0 1-26,-6 0 46,1 1-1,0 0 1,0 0 0,0 0 0,-2 2-46,-2 1 13,1 1-1,1 0 1,-1 0-1,1 1 1,0 0-1,0 0 0,1 1 1,0 0-1,0 0 1,1 0-1,0 1 1,-1 4-13,5-10-34,1 0 0,0 0 0,-1 0 0,1 0 1,0 1-1,0-1 0,1 0 0,-1 1 0,1-1 1,0 1-1,0-1 0,0 1 0,0-1 0,0 0 1,1 1-1,0-1 0,-1 1 0,1-1 0,1 0 0,-1 0 1,0 0-1,1 1 0,-1-1 0,1-1 0,0 1 1,0 0-1,1 1 34,3 3-894,1 0 0,0 0 0,1 0-1,-1 0 1,1-1 0,0-1 0,0 0 0,1 0 0,0 0 894,30 14-3141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4.1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38 10400,'16'12'7296,"11"7"-6422,-17-14-670,-2-1-40,1 0 1,-1 1-1,-1 0 0,1 1 1,-1 0-1,0 0 1,1 1-165,-8-6 40,1-1 0,-1 1 1,1 0-1,-1 0 1,1 0-1,-1-1 0,0 1 1,1 0-1,-1 0 1,0 0-1,0 0 0,1 0 1,-1 0-1,0 0 0,0 0-40,0 0 16,0-1 1,0 1-1,0-1 0,0 0 0,0 1 0,0-1 0,-1 0 0,1 1 0,0-1 0,0 0 0,0 1 0,0-1 0,0 0 0,-1 1 0,1-1 0,0 0 0,0 1 1,0-1-1,-1 0 0,1 0 0,0 1 0,-1-1 0,1 0 0,0 0 0,-1 0 0,1 1 0,0-1 0,-1 0 0,1 0 0,0 0 0,-1 0 0,1 0 0,0 0 1,-1 0-1,1 1 0,0-1 0,-1 0-16,1-1 13,0 1 1,-1 0 0,1 0-1,0 0 1,0 0-1,-1 0 1,1-1 0,0 1-1,0 0 1,0 0 0,-1 0-1,1 0 1,0-1-1,0 1 1,0 0 0,0 0-1,-1-1 1,1 1-1,0 0 1,0 0 0,0-1-1,0 1 1,0 0 0,0 0-1,0-1 1,0 1-1,0 0 1,0-1 0,0 1-1,0 0 1,0 0 0,0-1-1,0 1 1,0 0-1,0 0 1,0-1 0,0 1-1,0 0 1,1 0 0,-1-1-1,0 1 1,0 0-1,0 0 1,0-1 0,1 1-1,-1 0 1,0 0-14,6-13 16,4 2 29,-1 0 0,1 0 1,1 1-1,0 1 0,1 0 1,-1 0-1,2 1 0,-1 0 1,1 2-1,0-1 0,0 1 1,6-1-46,-14 6 17,0 0 1,0 0 0,1 0 0,-1 1 0,0 0-1,0 0 1,0 0 0,1 0 0,-1 1 0,0 0-1,0 0 1,0 1 0,0-1 0,0 1 0,0 0-1,-1 0 1,1 1 0,0-1 0,-1 1 0,0 0-1,0 0 1,0 1 0,2 1-18,0 0-305,0 1 1,-1 0-1,1 1 0,-1-1 1,0 1-1,0 0 0,-1 1 1,0-1-1,-1 1 0,1 0 1,-2 0-1,1 0 0,-1 0 1,0 1 304,1 18-4715,0 0 1425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4.5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 1 13312,'9'12'4927,"-9"-12"-3839,14 47-320,-10-16 512,5 0-864,4 20-96,10 1-192,-6 3-32,1-5-64,-9 1-1440,-1-8 800</inkml:trace>
  <inkml:trace contextRef="#ctx0" brushRef="#br0" timeOffset="1">0 533 11040,'13'-31'4096,"-13"31"-3168,45-35-289,-15 15 161,1 1-576,27-9-32,-2 6-96,6-7-3615,1 6 1951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2:12.8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1 3904,'0'0'44,"0"0"0,1 0 0,-1 1 0,0-1 0,1 0 0,-1 1-1,0-1 1,1 0 0,-1 1 0,0-1 0,1 0 0,-1 1 0,0-1 0,0 1 0,1-1 0,-1 0 0,0 1 0,0-1 0,0 1 0,0-1 0,0 1 0,0-1 0,0 1 0,0-1-1,0 0 1,0 1 0,0-1 0,0 1 0,0-1 0,0 1 0,0-1 0,0 1 0,0-1 0,0 0 0,-1 1 0,1-1 0,0 1 0,0-1 0,-1 0 0,1 1 0,0-1 0,-1 0-1,1 1 1,0-1 0,-1 0 0,1 1 0,0-1 0,-1 0-44,1 1-3,-1 0 115,0 0-1,1 0 1,-1 1-1,1-1 1,0 0-1,-1 0 1,1 0-1,0 1 1,0-1-1,0 0 1,0 0-1,0 1 1,0-1-1,0 0 0,0 0 1,0 1-1,0-1 1,1 0-1,-1 1-111,3 14 1050,-3-10-703,0-1 0,1 1 0,0-1 0,1 5-347,-1-5 130,0 0 1,0 0-1,0 1 1,-1 4-131,9 170 384,-9-70-1424,0-73 464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5.1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52 9728,'0'-3'494,"-1"-1"0,1 1 0,0 0 0,0 0 1,0 0-1,0 0 0,0 0 0,1-1 0,-1 1 0,2-2-494,-2 4 113,1 0-1,-1 0 1,1 0 0,-1 0-1,1 1 1,0-1-1,0 0 1,-1 0-1,1 0 1,0 1 0,0-1-1,0 0 1,0 1-1,0-1 1,0 1-1,0-1 1,0 1 0,0 0-1,0-1 1,0 1-1,0 0 1,0 0-1,0 0 1,0-1-1,0 1 1,0 0 0,1 0-1,-1 1 1,0-1-1,0 0 1,0 0-1,0 1-112,1-1 8,0 0-1,0 0 1,0 1-1,-1-1 1,1 0-1,0 1 1,0 0-1,-1-1 1,1 1-1,-1 0 1,1 0-1,0 0 1,-1 0-1,0 0 1,1 0-1,-1 1 1,0-1-1,1 0 0,-1 1 1,0-1-1,0 1 1,0-1-1,0 1 1,0 1-8,0-1 1,-1-1 0,0 1 0,0 0 0,0-1 0,0 1 0,0 0 0,0-1 0,0 1 0,0 0 0,-1-1 0,1 1 1,0-1-1,-1 1 0,0-1 0,1 1 0,-1-1 0,0 1 0,0-1 0,0 1 0,0-1 0,0 0 0,0 0 0,0 0 0,0 1 0,0-1 0,-1 0 0,1 0-1,-4 3 46,0 0-1,0 0 0,-1-1 0,1 0 1,-1 0-1,0 0 0,0 0 0,0-1-45,4-1 11,0-1 1,0 1-1,0-1 0,0 0 1,0 1-1,0-1 0,0 0 0,0 0 1,0 0-1,0-1 0,0 1 0,0 0 1,0-1-1,0 1 0,0-1 1,0 0-1,1 0 0,-1 1 0,0-1 1,0 0-1,1-1 0,-1 1 0,1 0 1,-1 0-1,1-1 0,-1 1 0,1-1 1,-1 1-12,1-1-24,1 1 0,-1-1 0,0 1 0,0-1 0,0 1 0,1-1 1,-1 1-1,1-1 0,-1 1 0,1-1 0,0 0 0,0 1 0,-1-1 0,1 0 0,0 1 0,1-1 1,-1 0-1,0 1 0,0-1 0,1 1 0,-1-1 0,1 0 0,-1 1 0,1-1 0,0 0 24,7-10-384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5.5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49 8320,'1'-3'570,"0"0"0,1 0 0,-1 0 0,1 0 0,0 1 0,0-1 0,0 1 0,0-1 1,0 1-1,1 0 0,-1 0 0,1 0 0,0 0 0,-1 0 0,1 1 0,0-1-570,0 1 95,-1-1 1,1 1-1,0 0 0,0 0 1,0 1-1,0-1 0,0 0 1,0 1-1,-1 0 0,1 0 1,0 0-1,0 0 0,0 0 1,0 0-1,0 1 0,0 0 1,0-1-1,0 1 0,0 0 1,-1 0-1,1 1 0,0-1 0,-1 1 1,1-1-1,-1 1 0,3 2-95,-4-3 27,0-1-1,0 1 1,0 0-1,0 1 1,0-1-1,-1 0 0,1 0 1,0 0-1,0 0 1,-1 1-1,1-1 1,-1 0-1,1 1 0,-1-1 1,0 0-1,0 1 1,1-1-1,-1 0 1,0 1-1,0-1 0,0 1 1,0 0-27,-1 1 29,0-1 1,0 0-1,1 1 1,-1-1 0,-1 0-1,1 0 1,0 1-1,0-1 1,-1 0-1,0 0 1,1 0-1,-2 0-29,-1 3 59,-1-1-1,0 0 1,1-1-1,-1 1 0,-1-1 1,1 0-1,0 0 1,-1-1-1,0 0 0,-4 2-58,7-4 10,0 1 0,1-1 0,-1 0 0,0 0 0,0 0 0,0 0 0,1 0 0,-1-1 0,0 1 0,0-1 0,1 0 0,-1 0 0,1 0 0,-1 0 0,1 0 0,-1-1 0,1 1 0,-1-1 0,1 1 0,0-1 0,0 0 0,0 0 0,0 0 0,0 0 0,1 0 0,-1-1 0,0 1 0,1 0 0,0-1 0,-1 1 0,1-2-10,-4-9-310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2.6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11648,'9'5'4288,"-9"-5"-3329,17 12-255,-8-5 576,0 5-832,-4 4-32,4 7-256,-14 8-128,5 4 0,-22 8-1184,4-3 640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0.8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128 68 7712,'-3'-11'760,"2"7"-290,0-1 0,0 0 0,-1 0 0,0 1 0,0-1 0,0 1 0,0 0 0,-1-1 0,1 1 0,-1 0 0,-2-2-470,5 6 48,-1 0-1,1 0 1,0 0-1,0 0 1,0-1-1,0 1 1,0 0-1,-1 0 1,1 0-1,0 0 1,0 0-1,0 0 1,-1 0-1,1 0 1,0 0-1,0 0 1,0 0-1,-1 0 1,1 0-1,0 0 1,0 0-1,0 0 1,-1 0-1,1 0 1,0 0-1,0 0 1,0 0-1,0 0 1,-1 0-1,1 0 1,0 0-1,0 0 1,0 0-1,-1 1 1,1-1-1,0 0 1,0 0-1,0 0 1,0 0-1,0 0 1,0 1-1,-1-1 1,1 0-1,0 0 1,0 0-1,0 1-47,-4 9 396,4-9-257,-5 23 27,2 0 0,1-1 1,0 1-1,2 0 0,1 6-166,-1 34 166,-4 167 408,-7 131-134,-1-173-224,-13 126 1013,22-304-1036,0-14 113,0-20-202,0-31-113,3-1 0,2 1 1,3 0-1,1 0 0,4 0 1,1 1-1,3 0 0,10-22 9,-14 45-71,2 1-1,1 1 1,14-23 71,-21 41-24,1 0 0,0 0 1,1 1-1,0 0 0,3-2 24,-6 6 1,1 1 0,-1 0 0,1 0 0,-1 0 0,1 1-1,0 0 1,1 0 0,-1 1 0,4-2-1,-6 3-8,-1 0-1,1 0 1,-1 1 0,1-1-1,-1 1 1,1 0-1,-1 0 1,1 0 0,-1 0-1,1 1 1,-1-1 0,1 1-1,-1 0 1,1 0-1,-1 0 1,0 1 0,1-1-1,-1 1 1,0 0 0,0 0-1,0 0 1,1 1 8,-2-1-4,1 1 1,-1-1 0,0 1-1,0 0 1,0 0-1,-1 0 1,1 0-1,-1 0 1,0 0 0,1 0-1,-1 0 1,-1 0-1,1 1 1,0-1-1,-1 0 1,0 1-1,1-1 1,-2 0 0,1 1-1,0-1 1,0 0-1,-1 0 1,0 1-1,0 0 4,-2 7 7,-1 0-1,0 0 1,-1 0-1,0 0 0,-1-1 1,0 0-1,-1 0 1,0 0-1,-6 5-6,-5 4 8,0-1 0,-1 0 1,-1-2-1,-2 1-8,10-8-110,0-2-1,-1 0 0,0 0 1,0-1-1,-1-1 1,0 0-1,1-1 1,-1-1-1,-1 0 1,1-1-1,-11 1 111,1-1-683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1.1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 10048,'5'-5'3712,"-5"5"-2880,4 8-224,-4-4 576,5 3-769,-5 5-223,4 5-160,1 2-96,-1 5 0,-4 2-991,0 3 575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1.5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 9984,'23'-3'3680,"-23"3"-2848,38 12-256,-24-4 608,3 4-769,1 7-159,0 0-160,-14 17-192,1-1 64,-23 20-256,0 0 160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8.4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143 75 5152,'-4'-52'1648,"4"51"-1592,0 0 0,0 0 0,0 0 0,0 0 0,0 0 0,0 0 0,-1 0 0,1 0 1,0 0-1,-1 0 0,1 0 0,0 0 0,-1 0 0,1 0 0,-1 0 0,0 1 0,1-1 0,-1 0 0,0 0 0,1 0 1,-1 1-1,0-1 0,0 0-56,1 1 57,-1 0 0,1 0 0,-1 0 0,0 0 0,1 0 0,-1 0 0,1 0 0,-1 0 0,1 0 0,-1 0 0,1 0 0,-1 0 0,1 0 0,-1 0 0,1 1 0,-1-1 0,1 0 0,-1 0 0,1 1 0,-1-1 0,1 0 0,-1 1 1,1-1-1,-1 0 0,1 1 0,0-1 0,-1 0 0,1 1 0,0 0-57,-7 8 70,1 0-1,0 1 1,1-1 0,0 1 0,1 1 0,0-1 0,0 1-1,1-1 1,1 1 0,0 0 0,0 1-70,-2 28 150,2 1 0,1 19-150,1-49 68,10 209 198,-6-163-223,32 310 72,-10-131-54,-26-232-57,8 77 218,-3 2 0,-6 56-222,0-122 154,-1 1 0,-1 0 1,-2 4-155,3-14 114,-1 0 1,0 0-1,0-1 1,0 1-1,-1-1 0,0 0 1,-5 6-115,8-11 28,-14 14 391,14-16-394,0 1 0,1-1-1,-1 0 1,0 1 0,1-1-1,-1 0 1,0 1 0,0-1-1,1 0 1,-1 0 0,0 0-1,0 0 1,0 0 0,1 0-1,-1 0 1,0 0 0,0 0-1,0 0 1,1 0 0,-1-1-1,0 1 1,0 0 0,1-1-1,-1 1 1,0 0 0,1-1-1,-1 1 1,0-1 0,1 1-25,-3-2 30,1 0 1,-1 0 0,1 0 0,0-1-1,0 1 1,0 0 0,0-1 0,0 0-1,1 1 1,-1-1 0,1 0 0,0 0 0,-1-2-31,-6-20 16,0 0 1,2 0 0,1-1 0,1 1-1,1-8-16,-1-16-44,3 0-1,3-19 45,-1 44-20,2 0 0,1 1 0,1-1 0,1 1 0,0 0 0,2 1 0,1-1 0,7-11 20,6-12-38,2 0 1,3 0 37,-18 32-16,1 0 0,0 0 0,1 1 0,0 0 0,1 1 0,1 1 0,0 0 1,4-3 15,-13 12-10,0-1 1,0 1 0,0 0 0,0 0-1,1 0 1,-1 0 0,0 1 0,1 0-1,-1 0 1,1 0 0,1 0 9,-4 1-8,0 0 1,0 0 0,0 1-1,0-1 1,0 0-1,-1 1 1,1-1 0,0 1-1,0-1 1,0 1-1,-1 0 1,1 0-1,-1 0 1,1 0 0,0 0-1,-1 0 1,0 1-1,1-1 1,-1 0 0,0 1-1,0-1 1,1 1-1,-1-1 1,0 1 0,-1-1-1,1 1 1,0 0-1,0 0 8,1 4 5,0-1 0,-1 1 0,0 0-1,0-1 1,0 1 0,0 0 0,-1 0 0,0 0 0,0 0-1,-1 2-4,-1 4-5,0-1 0,0 0-1,-1 0 1,-4 11 5,4-15 6,-1-1 0,1 1 0,-1-1 0,0 0 0,0 0 0,-1 0 0,0-1 0,0 1 0,0-1 0,-1 0 0,0-1 0,0 1 0,0-1 0,0-1 0,-2 2-6,-9 3-116,-1 0 0,-1-1-1,1 0 1,-1-2 0,-2 1 116,-16 5-346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8.9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88 5728,'-1'-3'221,"1"0"-1,0 0 1,-1 0 0,1 0 0,0 0 0,1 0 0,-1 0-1,0-1 1,1 1 0,0 0 0,0 0 0,0 1 0,0-1-1,0 0 1,0 0 0,1 0 0,0 0-221,-1 1 9,1-1 0,0 1 1,1-1-1,-1 1 0,0 0 0,1-1 0,-1 1 0,1 1 1,0-1-1,0 0 0,0 1 0,0-1 0,0 1 1,0 0-1,0 0 0,0 0 0,0 0 0,0 1 1,1-1-1,-1 1 0,0 0 0,0 0 0,1 0 1,-1 0-1,0 0-9,-1 1-9,0-1 0,1 1 0,-1 0 1,0-1-1,0 1 0,0 0 0,0 0 1,0 1-1,0-1 0,-1 0 0,1 0 1,0 1-1,-1-1 0,1 1 0,-1 0 1,1-1-1,-1 1 0,0 0 0,0 0 1,0 0-1,0 0 0,0 0 0,0 0 1,0 0-1,0 2 9,1 2-2,-1 0 1,0 0 0,0 0 0,0 0-1,-1 0 1,0 1 0,0-1-1,-1 5 2,-1 3 34,-1-1 0,-1 1 0,0-1-1,-1 0 1,-3 5-34,-34 63 512,35-67-350,-16 25 282,10-18 462,2 1 0,-9 20-906,19-41 33,1-1 0,0 1 1,0-1-1,-1 1 0,1 0 0,0-1 1,0 1-1,0-1 0,0 1 0,0 0 1,0-1-1,0 1 0,0-1 0,0 1 1,0 0-1,0-1 0,0 1 0,0 0 1,1-1-34,-1 0 15,0 1 0,0-1 1,1 0-1,-1 0 0,0 0 1,0 0-1,1 0 1,-1 1-1,0-1 0,1 0 1,-1 0-1,0 0 0,0 0 1,1 0-1,-1 0 0,0 0 1,1 0-1,-1 0 0,0 0 1,1 0-1,-1 0 0,0 0 1,0-1-1,1 1 0,-1 0 1,0 0-16,26-14 323,-17 9-290,60-30-71,-25 18-36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16.8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363 80 3488,'-5'-7'501,"-1"0"1,1 1-1,-1 0 0,-1 1 0,1-1 1,-1 1-1,0 0 0,-3-2-501,4 4 262,0-1 0,0 1-1,0 0 1,-1 0 0,1 1-1,-1 0 1,1 0 0,-5 0-262,7 1 92,1 1 0,-1 0 1,1 0-1,-1 0 0,1 1 0,-1-1 1,1 1-1,-1 0 0,1 0 1,0 0-1,0 1 0,-1-1 1,1 1-1,0-1 0,0 1 0,0 0 1,0 0-1,0 1-92,-18 14 0,0 1-1,2 0 1,-9 11 0,20-20 0,1 1 1,-1 1 0,2-1 0,-1 1 0,2 0 0,-1 1-1,1 0 1,-2 9-1,-1 9 57,0-1 0,3 2 0,0-1 0,2 0 0,1 1 0,1-1 0,2 1-1,1-1 1,5 20-57,-5-40 146,0 0-1,1 0 1,1 0-1,-1-1 1,2 1-1,-1-1 1,1 0-1,1 0-145,-5-6 57,1 0-1,0 0 1,0-1-1,1 1 1,-1-1-1,1 1 1,-1-1-1,1 0 1,0 0-1,-1 0 1,1 0-1,0 0 1,1-1-1,-1 0 0,0 1 1,0-1-1,0 0 1,1 0-1,-1-1 1,1 1-1,-1-1 1,0 0-1,1 0 1,-1 0-1,3 0-56,2-2 52,0 0 0,0 0 0,1-1 0,-2 0 0,1-1-1,0 0 1,-1 0 0,1 0 0,-1-1 0,0 0 0,2-3-52,5-3 53,-1-2 0,-1 0 1,0 0-1,9-14-53,2-7 48,-1-2-1,12-27-47,29-75 167,-50 109-87,-8 16-40,19-44-34,-22 50-2,0-1 1,0 1 0,0-1 0,-1 1-1,0-1 1,0-3-5,-1 9-6,0 0-1,0 0 1,-1 0-1,1 0 1,0 0-1,-1 0 1,0 0-1,1 0 1,-1-1-1,0 2 1,0-1-1,0 0 1,0 0-1,0 0 1,0 0 0,-1 1-1,1-1 1,0 0-1,-1 1 1,0 0-1,1-1 1,-1 1-1,0 0 1,0 0-1,1 0 1,-1 0-1,0 0 1,0 0-1,0 0 1,0 1-1,0-1 1,-1 1-1,1-1 1,0 1-1,0 0 1,-2 0 6,-3-1-15,-1 1 1,1 1-1,0-1 1,-1 1-1,1 1 1,0-1-1,0 1 1,0 0-1,0 1 1,-1 0 14,3-1-3,0 1 1,0 0 0,0 0 0,1 0 0,0 1 0,-1 0 0,1 0 0,0 0 0,1 0 0,-1 0 0,1 1 0,0-1-1,0 1 1,0 0 0,0 0 0,1 0 0,0 1 0,0-1 0,1 0 0,-1 1 0,1-1 0,0 2 2,-1 15-4,0 0 1,2 0-1,0 0 0,1 1 1,2 0 3,-2-6 0,1 6-1,19 353 12,-19-319 86,4 12-97,0-4 21,-3-33-21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17.5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15 5056,'-2'-4'716,"-1"-7"1298,3 406 797,0-374-2784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2:13.61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4800,'14'0'1557,"-14"0"-1546,1 0 0,-1 0 0,0 0 0,0 0 0,0 0 1,0 0-1,0 0 0,0 0 0,1 0 0,-1 0 0,0 0 0,0 0 0,0 0 0,0 0 0,0 0 0,0 0 0,0 0 0,1 0 0,-1 0 0,0 0 0,0 0 1,0 0-1,0 1 0,0-1 0,0 0 0,0 0 0,0 0 0,0 0 0,0 0 0,0 0 0,1 0 0,-1 1 0,0-1 0,0 0 0,0 0 0,0 0 0,0 0 1,0 0-1,0 0 0,0 1 0,0-1 0,0 0 0,0 0 0,0 0 0,0 0 0,0 0 0,-1 0 0,1 1 0,0-1 0,0 0-11,2 5 3644,2-1-3238,1 0-1,-1 0 0,0 0 1,3 4-406,-3-3 144,0 0 0,0-1 0,1 1 0,4 3-144,20 8 341,0 0 1,1-2-1,12 4-341,-13-7 117,-1 2 0,-1 1 1,25 17-118,-24-10-22,0 1 0,-2 2 0,-1 1 1,15 19 21,13 22-31,17 31 31,-37-45 41,-3 3 1,13 33-42,-23-46 45,-13-28-445,0 1 0,-2 0 0,0 1 0,0 0 0,1 15 400,3 24-1226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18.1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0 110 5216,'0'-3'398,"0"0"0,1 0-1,-1 1 1,1-1 0,0 0 0,-1 1 0,1-1 0,0 1 0,1-1 0,-1 1 0,0-1-1,1 1 1,-1 0 0,1 0 0,0 0 0,1-2-398,5-3 421,0 0 0,0 0 0,9-4-421,-1 0 232,-12 8-239,1 0-1,0 0 1,0 1-1,0 0 1,0 0-1,1 0 1,-1 1 0,0 0-1,1 0 1,-1 0-1,1 0 1,-1 1-1,1 0 1,0 0 7,-3 0-6,1 1-1,-1-1 1,0 0 0,1 1-1,-1 0 1,0 0 0,0 0-1,0 0 1,1 1 0,-1-1-1,-1 1 1,1-1 0,0 1-1,0 0 1,-1 1 0,1-1-1,-1 0 1,1 1 0,-1-1-1,0 1 1,0-1 0,0 1-1,0 0 1,-1 1 6,1-1 5,-1 0 1,-1 0-1,1 0 1,0 0-1,-1 0 0,0 0 1,1 0-1,-1 0 1,0 1-1,-1-1 0,1 0 1,-1 0-1,1 0 1,-1 0-1,0 1-5,-3 9 65,-1 0 0,-7 13-65,2-3 29,-45 117 120,56-139-133,-1-1 0,1 0-1,0 0 1,-1 0 0,1 0 0,0 0-1,-1 0 1,1 0 0,-1-1 0,1 1-1,0 0 1,-1 0 0,1 0 0,0-1-1,-1 1 1,1 0 0,-1-1 0,1 1-1,0 0 1,-1-1 0,1 0-16,23-11 171,-16 7-165,0 1 0,0 0 1,1 0-1,-1 1 0,1 0 1,-1 0-1,1 1 0,0 0 0,0 1 1,0 0-1,0 0 0,0 1 1,0 0-1,0 1 0,0 0 1,0 0-1,0 1 0,0 0 1,0 1-1,-1 0 0,1 0 1,-1 0-1,0 1 0,0 1 1,0 0-1,-1 0 0,5 3-6,-10-6 4,1 0-1,-1 0 0,0 1 1,0-1-1,0 0 0,0 1 1,0-1-1,-1 1 0,1 0 1,-1-1-1,0 1 0,0 0 1,0 0-1,0 0 1,0 0-1,0 0 0,-1 0 1,0 0-1,1 0 0,-1 0 1,0 2-4,-1-1 6,0 1 0,1-1 1,-2 1-1,1-1 1,0 0-1,-1 1 0,0-1 1,0 0-1,0 0 1,0 0-1,-1-1 0,0 1 1,1 0-1,-4 2-6,-7 6-8,1-1-1,-2 0 0,1-1 1,-2-1-1,1 0 1,-1-1-1,0 0 0,-1-1 1,0-1-1,0 0 0,0-2 1,-1 1-1,-9-1 9,3 1-298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18.6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36 5984,'0'-20'2208,"0"20"-1728,0-7-128,0 3 1248,0 4-960,0-5 160,5 10-480,-5-5-224,9 4-32,0-4 64,4 3-64,0-3-32,5 4 0,0-8 96,3 4-64,5-3-32,1 3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18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25 5408,'-18'-5'1984,"18"5"-1536,0 0-128,0 0 1600,0 0-1120,0 0 512,9 0-768,0-4-160,4 4-256,9-3-32,3-2-32,16-2 96,-1 7-96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20.1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39 6560,'-2'-5'427,"0"1"0,-1 0 1,0-1-1,1 1 0,-1 1 1,0-1-1,-1 0 0,-1-1-427,5 5 30,-1 0 0,1 0 0,0 0 0,-1 0-1,1 0 1,0 0 0,-1 0 0,1 0 0,0 0 0,-1 0-1,1 0 1,0 0 0,-1 0 0,1 0 0,0 0 0,-1 0-1,1 0 1,0 0 0,-1 0 0,1 1 0,0-1 0,0 0-1,-1 0 1,1 0 0,0 1 0,0-1 0,-1 0-1,1 0 1,0 1 0,0-1 0,-1 0-30,-5 9 89,3 3-108,0 1 0,2-1 1,-1 1-1,2 0 0,-1-1 1,2 1 18,-1-12 0,3 153 245,1-48-115,4 0 0,5-1-1,6 11-129,8 40 1728,-25-146-1616,-1-6 81,0 0-1,-1 1 1,1-1 0,-1 0-1,0 0 1,0 1-1,0-1 1,0 0 0,-1 2-193,-1-6 772,0-5-460,-2-7-174,4 12-70,-4-18-3,0 0 1,2-1-1,1 1 0,0-18-65,2-28 50,2 0 0,5-5-50,-3 33-24,2 1 1,1 0-1,2 0 1,7-14 23,-12 37-20,1-1 1,0 2-1,1-1 1,0 1-1,1 0 0,0 0 1,1 1-1,0 0 1,0 1-1,7-5 20,-9 8-22,1 0 0,0 1 0,0 0-1,1 0 1,-1 1 0,1 0 0,0 0-1,0 1 1,0 0 0,1 1 0,-1 0 0,1 0-1,-1 1 1,8 0 22,-12 1-7,-1 0 0,0 1 0,1-1 0,-1 1 0,0 0 0,1 0 0,-1 0 0,0 1 0,0-1 0,0 1 0,0 0 0,0 0 0,-1 1 0,1-1 0,-1 1 0,1 0-1,-1 0 1,0 0 0,0 0 0,0 0 0,0 1 0,-1-1 0,0 1 0,1 0 0,-1 0 0,0 0 0,-1 0 0,2 4 7,-1-2 8,0 0 1,-1 1-1,0 0 0,0-1 0,0 1 1,-1-1-1,0 1 0,-1 0 1,1-1-1,-1 1 0,0 0 0,-1-1 1,0 0-1,0 1 0,0-1 1,0 0-1,-1 0 0,-3 5-8,-2 0 11,0-1 0,0 0 0,-1 0 0,-1-1 0,1 0 0,-2-1 0,1 0 0,-6 3-11,-2 1 46,-1-1 0,-1-1 0,1-1 0,-20 6-46,30-13-185,0 0-1,0 0 0,0-1 1,0 0-1,1 0 1,-1-1-1,0 0 0,0-1 1,0 0-1,0-1 1,0 1-1,0-2 0,1 1 1,-1-1-1,-5-3 186,-5-2-1194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29.3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41 6304,'-11'-26'2032,"8"12"824,4 18 400,3 38-849,0-12-1935,-3 9-276,-1-1 0,-2 0-1,-5 22-195,-1-20 36,6-28-821,-1 0 0,2 1 0,-1-1 0,2 1 785,3 3-1690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29.6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36 8800,'-18'-31'3264,"18"31"-2528,9-4-224,-5 4 160,5 4-480,4 3 704,5 5-512,4 8 32,5 0-256,-2 7-96,7 1-32,-15-1 96,1 4-64,-18 0-224,0 5 64,-22-5-2016,0 0 1184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0.5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 18 7456,'-12'-13'2421,"7"8"-864,3 7-700,2 6-167,10 43 1600,-1 17-2290,0-7 323,7 60-170,16 94-55,-24-172-34,14 84 687,-19-101-429,-1 0 0,-1 0 0,-3 24-322,1-41 186,1-7-131,0 1-1,0-1 0,0 0 1,0 1-1,0-1 0,-1 0 1,1 1-1,-1-1 1,0 0-1,0 0 0,0 1 1,0-1-1,0 0 0,0 0 1,0 0-1,-1 0-54,2-2 10,0 0-1,0 0 1,-1 1-1,1-1 1,0 0-1,0 0 1,0 0-1,-1 0 1,1 0-1,0 0 1,0 0-1,-1 1 1,1-1-1,0 0 1,0 0-1,0 0 1,-1 0-1,1 0 1,0 0-1,0 0 1,-1 0-1,1 0 1,0 0-1,0-1 1,0 1-1,-1 0 1,1 0-1,0 0 1,0 0-1,0 0 1,-1 0-1,1 0 1,0 0-1,0-1 1,0 1-1,-1 0 1,1 0-1,0 0 1,0-1-10,-7-10 184,0-14-67,4 5-111,1 1 0,0-1 0,1 1 0,1-1 0,2-5-6,1-10 17,3-1 0,4-16-17,-2 17-23,2 2 0,6-15 23,-11 35-45,0 1 0,1-1 0,1 1-1,0 0 1,1 1 0,0 0-1,9-9 46,-16 18-3,0 1 1,1-1-1,-1 1 0,0-1 0,1 1 0,-1 0 0,1 0 0,-1 0 0,1 0 0,0 0 0,-1 0 0,1 0 0,0 1 0,0-1 0,0 1 0,-1-1 0,1 1 0,0 0 0,0-1 0,0 1 0,0 0 1,0 0-1,0 1 0,0-1 0,-1 0 0,1 0 0,0 1 0,0-1 0,0 1 0,0 0 0,-1 0 0,1-1 0,0 1 0,-1 0 0,1 0 0,-1 1 0,1-1 0,-1 0 0,1 0 0,-1 1 0,0-1 0,0 1 1,0-1-1,0 1 0,0-1 0,0 1 0,0 0 3,2 2 3,0 1-1,-1 0 1,0-1 0,0 1 0,0 0-1,-1 0 1,0 0 0,1 1 0,-2-1-1,1 0 1,-1 0 0,0 0 0,0 1 0,0-1-1,0 0 1,-1 0 0,0 0 0,0 1-1,-1-1 1,1 0 0,-1 0 0,-2 2-3,0 1 7,0-1-1,-1 1 1,0-1 0,0 0 0,-1-1 0,0 0-1,0 1 1,0-2 0,-1 1 0,0-1 0,0 0-1,0 0 1,-7 2-7,-16 7-388,-1-2-1,-1-1 1,0-1-1,0-2 1,-1-1-1,-8 0 389,20-6-2341,10-1 715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1.0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62 7808,'0'-1'210,"0"0"1,-1 1-1,1-1 1,0 0-1,-1 0 1,1 1-1,0-1 1,0 0-1,-1 1 0,1-1 1,0 0-1,0 0 1,0 0-1,0 1 1,0-1-1,0 0 1,1 0-1,-1 1 1,0-1-1,0 0 1,0 0-1,1 1 1,-1-1-1,0 0-210,1 0 228,0-1-1,1 1 1,-1-1-1,0 1 1,0 0-1,1-1 1,-1 1-1,1 0 1,-1 0-1,2-1-227,4-1 172,1-1 1,0 1-1,0 0 1,5-1-173,-4 1-10,-1 1 1,1 0 0,0 1-1,0 0 1,0 0 0,3 1 9,-9 0-2,-1 0 1,1 0 0,-1 0-1,1 1 1,-1-1-1,0 1 1,1-1-1,-1 1 1,1 0-1,-1 0 1,0 0-1,0 0 1,0 1-1,1-1 1,-1 1 0,0-1-1,-1 1 1,1-1-1,0 1 1,0 0-1,-1 0 1,1 0-1,-1 0 1,2 2 1,-3-2 9,1 0 0,-1 0 0,1 0 0,-1 0 0,0 0 0,0 1 0,0-1 0,0 0 0,0 0 0,-1 0 0,1 0 0,0 0 0,-1 0 0,0 0 0,1 0 0,-1 0 0,0 0 0,0 0 0,0-1 0,0 1-9,-6 9 5,1-1 1,-2 0-1,0 0-5,3-3-20,-23 28 82,-81 110 1310,108-144-1349,-3 5 78,0 1 0,0-1 0,-2 7-101,5-12 24,1 1-1,-1-1 1,1 0-1,-1 1 0,1-1 1,-1 0-1,1 1 1,0-1-1,0 1 0,0-1 1,0 0-1,0 1 0,0-1 1,0 1-1,1-1 1,-1 0-1,0 1 0,1-1 1,-1 1-1,1-1 1,-1 0-1,1 0 0,0 2-23,0-3 12,0 1-1,0 0 0,0-1 0,0 1 0,0 0 0,0-1 1,0 1-1,1-1 0,-1 1 0,0-1 0,0 0 1,0 0-1,0 1 0,1-1 0,-1 0 0,0 0 0,0 0 1,0 0-1,1 0 0,0-1-11,30-6 74,-25 6-62,52-17-1437,38-18 1425,-18 6-4260,-30 14 2020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1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9056,'5'0'3360,"-5"0"-2624,18 26-192,-14-9 1024,1-2-960,-1 13 63,1-2-447,-5 7-64,0 1-96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2.0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39 9056,'-5'-7'683,"4"4"-382,-1 1 0,0-1-1,0 1 1,0-1-1,0 1 1,0 0 0,0 0-1,-1 0 1,1 0 0,-1 0-1,1 0 1,-1 0 0,-2 0-301,4 3 37,1-1-1,0 1 1,0-1 0,-1 1 0,1 0 0,0 0 0,0-1 0,0 1 0,0 0 0,0-1 0,0 1 0,0 0 0,0-1 0,0 1 0,0 0 0,1-1 0,-1 1-1,0 0 1,0-1 0,0 1 0,1 0 0,-1-1-37,7 24 505,26 66 136,14 43 131,30 139-283,-31-107-461,-29-102 403,-3 0-1,-3 1 0,1 29-430,-10-84 145,-2-8-113,0 0-1,1 0 1,-1 0 0,0 0-1,0 0 1,0 0 0,0 1-1,0-1 1,0 0 0,0 0-1,0 0 1,0 0 0,-1 0-1,1 0 1,0 1 0,-1-1-1,1 0 1,-1 0 0,0 1-32,1-2 4,0 0 1,0 0 0,0 0 0,0 0-1,0 0 1,0 0 0,-1 1 0,1-1-1,0 0 1,0 0 0,0 0 0,0 0-1,0 0 1,-1 0 0,1 0 0,0 0-1,0 0 1,0 0 0,0 0-1,-1 1 1,1-1 0,0 0 0,0 0-1,0 0 1,-1 0 0,1 0 0,0-1-1,0 1 1,0 0 0,0 0 0,-1 0-1,1 0 1,0 0 0,0 0 0,0 0-1,0 0-4,-7-7 150,-4-13-1,11 20-149,-9-22-40,1-1 0,1 0 0,1 0 0,1-1 0,1 1 0,0-1 0,2-23 40,1 12-59,2 0 0,1 0-1,2 1 1,2-1 0,3-8 59,-2 14-119,11-26 119,-14 44-24,1 0 1,0 0-1,1 1 0,0 0 0,1 0 1,0 0 23,-6 8-8,0 0 1,1 1 0,-1-1-1,0 0 1,1 1 0,-1-1-1,1 1 1,0 0 0,-1 0-1,1-1 1,0 1 0,0 0-1,0 0 1,0 1 0,0-1-1,0 0 1,0 1 0,0-1-1,0 1 1,0 0-1,0-1 1,0 1 0,0 0-1,0 0 1,0 0 0,1 1-1,-1-1 1,0 1 0,0-1-1,0 1 1,0-1 0,0 1-1,0 0 1,-1 0 0,1 0-1,0 0 1,0 0 0,-1 1-1,1-1 1,0 0 0,-1 1-1,1-1 1,-1 1-1,0 0 1,1 1 7,3 3 11,-1-1 0,-1 1-1,1 0 1,-1 1 0,0-1-1,-1 0 1,0 1 0,0 0-1,0-1 1,0 1 0,-1 0 0,0 0-1,-1 0 1,0 0 0,0 0-1,0 0 1,-1 0 0,0 0 0,0-1-1,-1 1 1,0 0 0,-2 5-11,1-5-27,0-1 0,0 1 0,0-1 0,-1 1 0,0-1 0,-1-1 0,1 1 0,-1 0 0,0-1 0,-1 0 0,1 0 0,-1-1 0,0 1 0,0-1 0,0-1 0,-1 1 0,1-1 0,-1 0 0,0 0 0,0-1 0,-2 0 27,-1 1-741,0-1 0,-1-1 0,1 0-1,-7 0 742,-6-1-1498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52:15.5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96 918 2912,'0'0'923,"0"0"-550,0 0-117,0 0 240,0 0-85,0 0 218,0 0-171,0 0 92,0 0-140,0 0 108,0 0-182,7-1 213,28-21 1280,-23 9-1162,-9 10-534,0 0 1,0 0-1,0 0 0,0 0 1,0 0-1,-1-1 0,1 1 1,-1-2-134,8-10 299,-7 11-218,-1 0 0,1-1 1,-1 1-1,1 0 0,-2-1 0,1 0 1,0 1-1,0-4-81,2-17 251,-1 1-1,-1-1 1,-1-16-251,-1 14-21,-1-12-27,4-15 48,-1 28 14,6-51 46,-3-43-60,-6 73 91,-5-28-91,4 65 3,0 0-1,0 0 1,-1 0 0,-1 0-1,0 0 1,0 1 0,-1-1-1,0 1 1,-1 0 0,-5-7-3,8 13 9,1-1 1,-1 1 0,0 0 0,0-1-1,0 1 1,-1 0 0,1 1 0,-1-1-1,1 1 1,-3-2-10,0 1 20,-2-2-50,0 1 1,0 0-1,0 1 1,-6-3 29,-23-9-559,7-3-908,9 9 422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2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85 6400,'-1'-1'237,"0"-1"325,-1 1-1,1-1 0,0 0 0,-1 0 0,1 0 0,0 1 1,0-1-1,0 0 0,0 0 0,1-1 0,-1 0-561,3-11 2296,-2 14-2241,0-1 1,0 0-1,0 0 0,0 0 0,0 0 1,0 0-1,0 1 0,0-1 0,0 0 0,0 0 1,1 0-1,-1 0 0,0 1 0,1-1 1,-1 0-1,1 0 0,-1 1 0,1-1 0,-1 0 1,1 1-1,-1-1 0,1 0 0,0 1 1,0-1-56,6-3 55,-1 0 1,1 1 0,1 0-1,-1 0 1,0 1 0,1 0-1,-1 0 1,1 1 0,0 0-1,0 0 1,2 0-56,-5 1 3,0 0 0,0 1 0,1-1-1,-1 1 1,0 0 0,0 0 0,0 1 0,0 0 0,0-1 0,0 2 0,-1-1-1,1 0 1,-1 1 0,1 0 0,-1 0 0,0 0 0,1 2-3,-1-1 9,0 0 0,0 0 1,-1 1-1,0-1 0,0 1 1,0 0-1,0 0 0,-1 0 0,0 0 1,0 0-1,1 4-9,-2-6 9,-1 0 0,1 0 0,-1 0 0,0-1 0,0 1 0,0 0 0,0 0-1,-1 0 1,1 0 0,-1 0 0,0 0 0,1-1 0,-1 1 0,-1 0 0,1-1 0,0 1 0,-1 0 0,1-1 0,-1 0 0,0 1 0,1-1-1,-2 0-8,-3 6 75,-2-1-1,1 0 0,-1 0 0,0-1 1,0 0-1,-1 0 0,0-1 0,0 0 0,0 0 1,0-1-1,-1-1 0,-4 2-74,10-4 33,4-1-27,-1 1 0,1-1 0,-1 0 0,0 0 0,1 0 0,-1 0 0,1 1 0,-1-1 0,1 0 0,-1 0 0,1 0 0,-1 0 0,0 0 0,1 0 0,-1-1-1,1 1 1,-1 0 0,1 0 0,-1 0 0,1 0 0,-1-1 0,1 1 0,-1 0 0,0-1-6,11-2-48,6 1 34,1 1-1,-1 1 0,0 0 1,4 1 14,-12 0-33,0 1 1,0-1-1,0 1 0,0 1 1,-1 0-1,1 0 0,-1 0 1,0 1-1,4 3 33,-5-4 10,0 1 0,0 1-1,-1-1 1,0 1 0,0 0-1,0 0 1,0 0 0,0 2-10,-4-6 6,0 1 0,0 0 0,0 0 0,0-1 0,0 1 0,0 0 0,-1 0 0,1 0 0,-1 0 0,1 0 0,-1 0-1,0 0 1,1 0 0,-1 0 0,0 0 0,-1 0 0,1 1 0,0-1 0,0 0 0,-1 0 0,0 0 0,1 0 0,-1 0 0,0-1 0,0 1 0,0 0 0,0 0 0,0 0 0,-1 0-6,-1 2 11,-1 0 1,1 0-1,-1-1 1,0 0-1,0 0 1,0 0-1,-1 0 1,-3 1-12,-36 16 82,43-20-80,-21 8-174,0-1 1,0 0-1,0-2 1,0-1-1,-1-1 0,-8 0 172,-1 0-656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3.1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84 8736,'0'-1'130,"0"1"1,0-1 0,0 1-1,0-1 1,0 1 0,0-1-1,0 1 1,0 0 0,0-1-1,1 1 1,-1-1 0,0 1-1,0 0 1,0-1 0,1 1-1,-1-1 1,0 1 0,1 0 0,-1-1-1,0 1 1,1 0 0,-1 0-1,0-1 1,1 1 0,-1 0-1,0 0 1,1-1 0,-1 1-1,1 0-130,0 0 71,-1 0-1,1 0 0,0 0 1,-1 0-1,1 0 0,0 0 0,-1 0 1,1 0-1,0 0 0,-1 1 1,1-1-1,0 0 0,-1 1 1,1-1-1,-1 0 0,1 1 1,0-1-1,-1 0 0,1 1 1,-1-1-1,1 1 0,-1-1 1,0 1-1,1 0-70,11 15 551,0 1 1,-1 1-1,-1 0 1,4 12-552,12 21 348,-4-12-145,3 7 334,2-2 0,2 0 0,28 31-537,-53-70 171,0-1 0,1 0 0,-1 0 0,4 3-171,-7-7 34,0 1 0,0-1 0,0 1 0,-1 0 1,1-1-1,0 0 0,0 1 0,0-1 0,0 1 0,0-1 0,0 0 1,0 0-1,0 0 0,0 1 0,0-1 0,0 0 0,0 0 1,0 0-1,0 0 0,0-1 0,0 1 0,0 0 0,-1 0 1,1-1-1,0 1 0,0 0 0,0-1 0,0 1 0,0-1-34,1 0 28,-1-1-1,0 0 1,1 1 0,-1-1-1,0 0 1,0 1-1,0-1 1,-1 0-1,1 0 1,0 0-1,-1 0 1,1 0-1,-1 0 1,0 0-1,1 0-27,0-31 76,-1 28-58,0-30-15,4-135-677,-2 134-1019,3 1 0,0 1 1,10-29 1692,-6 26-4688,0 11 1403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3.8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20 9152,'-11'-20'2928,"13"43"-1147,17 51-169,23 59-1612,-6-23 447,-29-88-342,149 513 1229,-137-463-376,-3 1-1,3 52-957,-17-117 146,-2-7-103,0 0 1,0 0-1,0 0 1,1 0-1,-1 0 1,0 0-1,0 0 1,0 0-1,-1 0 1,1-1-1,0 1 1,0 0-1,0 0 1,-1 0-1,1 0 1,0 0-1,-1 0-43,1-1 27,-1-1 0,0 1 0,1 0 0,-1-1-1,1 1 1,-1 0 0,1-1 0,-1 1 0,1-1-1,0 1 1,-1-1 0,1 1 0,0-1 0,-1 1-1,1-1 1,0 0 0,-1 1 0,1-1 0,0 1-1,0-1 1,0 0 0,0 0-27,-10-20 22,10 19 1,-5-11-14,1-1 0,0 0-1,1 0 1,0 0 0,2-1 0,-1 1 0,2 0 0,0-5-9,3-27-314,7-39 314,-6 51-56,1-6-174,10-35 230,-10 58-45,0 1-1,1-1 0,1 1 0,0 1 1,5-8 45,-5 12-13,0 0 1,0 0 0,1 1-1,0 1 1,1-1-1,6-5 13,-12 13-15,0 0-1,0-1 0,0 1 0,0 0 0,0 0 1,0 0-1,1 1 0,-1-1 0,0 1 0,1 0 1,-1 0-1,1 0 0,0 0 0,-1 1 0,1-1 1,0 1-1,-1 0 0,1 0 0,0 0 1,-1 1-1,1 0 0,0-1 0,-1 1 0,3 1 16,-5-1 2,0-1 0,1 1-1,-1 0 1,0 0-1,0-1 1,0 1 0,0 0-1,0 0 1,0 1 0,0-1-1,0 0 1,0 0-1,-1 0 1,1 0 0,0 1-1,-1-1 1,1 0-1,-1 1 1,1-1 0,-1 0-1,0 1 1,1-1 0,-1 1-1,0-1 1,0 1-1,0-1 1,0 0 0,0 1-1,-1-1 1,1 1-1,0-1 1,-1 1-2,0 5 10,-1 1 0,0-1 0,-1 0 0,0 0 0,-1 2-10,-2 2-90,0 0 0,-1 0 0,0-1 0,-1 0 0,0 0 0,-1-1 0,1 0 1,-2-1-1,1 0 0,-1 0 0,-1-1 0,1 0 0,-1-1 0,-6 2 90,-10 5-699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4.1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71 5 8896,'0'-1'71,"0"1"-1,0 0 1,0 0 0,0 0 0,0 0 0,0 0 0,0 0 0,0-1 0,0 1 0,0 0-1,0 0 1,0 0 0,0 0 0,0 0 0,0-1 0,0 1 0,0 0 0,0 0 0,-1 0-1,1 0 1,0 0 0,0 0 0,0 0 0,0-1 0,0 1 0,0 0 0,0 0-1,0 0 1,0 0 0,-1 0 0,1 0 0,0 0 0,0 0 0,0 0 0,0 0 0,0 0-1,0-1 1,-1 1 0,1 0 0,0 0 0,0 0 0,0 0 0,0 0 0,0 0-1,-1 0 1,1 0 0,0 0 0,0 0 0,0 0 0,0 1 0,0-1 0,0 0 0,-1 0-1,1 0 1,0 0 0,0 0 0,0 0 0,0 0 0,0 0-71,-5 13 1774,-1 28-1432,4-29 16,-4 20 128,-2-1 1,-2 3-487,-1 3 966,0 10-966,8-35 265,1 1 0,1-1 0,1 0 0,-1 0-1,3 13-264,-2-23 28,0 0-1,1 1 1,-1-1-1,1 0 0,-1 1 1,1-1-1,0 0 0,0 0 1,0 0-1,0 0 1,1 0-1,-1 0 0,0 0 1,1 0-1,0 0 0,-1-1 1,1 1-1,0 0-27,1 0 27,0 0-1,0-1 1,0 1-1,1-1 1,-1 1-1,0-1 1,1 0-1,-1-1 1,1 1-1,-1 0 1,2-1-27,9 1-14,1-2 1,-1 0-1,0 0 1,0-1-1,6-2 14,-19 4-2,39-10-777,-1 2 203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4.5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5 9056,'-4'-4'3360,"4"4"-2624,-5 16-192,1-8 1664,4 4-1313,-5 7 417,5 5-768,0 7-256,5 0-192,-1 4-160,1 1 32,-5 3-2304,4 1 1281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4.8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5 10304,'-4'-5'3808,"4"5"-2944,0 21-256,0-9 799,4 3-895,1 9 224,4 2-448,-5 7-192,1-2-32,-10 3 64,5 2-64,-22 4-1440,4-6 768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5.5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45 8224,'0'-45'4304,"17"105"-971,33 245-1563,-22-113-1252,-6-26 255,-7 2-773,-11-3 880,-4-164-826,0 1 0,0 0 0,0 0 0,0 0 0,-1 0 0,1-1 0,0 1 0,-1 0 0,0 0 1,1-1-1,-2 2-54,2-2 12,0-1 0,0 0 1,0 0-1,0 0 1,0 0-1,-1 0 0,1 0 1,0 0-1,0 1 1,0-1-1,0 0 0,0 0 1,0 0-1,-1 0 1,1 0-1,0 0 1,0 0-1,0 0 0,0 0 1,-1 0-1,1 0 1,0 0-1,0 0 0,0 0 1,0 0-1,0 0 1,-1 0-1,1 0 0,0 0 1,0 0-1,0 0 1,0 0-1,0 0 0,-1 0 1,1 0-1,0 0 1,0 0-1,0-1 0,0 1-11,-7-11 173,-1-17-123,1 1 0,1-2 0,2 1 1,0-10-52,2 22-34,-1-23-93,2 0 0,1-1-1,2 1 1,2 0 0,1 1 0,3-1-1,4-11 128,-5 20-98,2 1 0,9-20 98,-11 33-34,0 1 0,1 0-1,1 1 1,0 0-1,9-10 35,-15 20-4,0 1-1,0 0 0,0 0 0,0 0 0,0 0 1,1 0-1,-1 1 0,1-1 0,0 1 0,0 0 1,-1 0-1,1 1 0,1-1 0,-1 1 0,0 0 1,0 0-1,0 0 0,1 1 0,-1-1 0,0 1 1,1 0-1,-1 0 0,0 1 0,1-1 0,-1 1 1,0 0-1,1 0 0,-1 0 0,0 1 0,1 0 5,0 1-7,1 0-1,-1 0 1,0 1 0,-1-1-1,1 1 1,0 0-1,-1 1 1,0-1-1,0 1 1,-1-1-1,1 1 1,-1 0-1,0 1 1,0-1-1,1 4 8,-2-5 5,-1 0-1,1 0 1,-1 0-1,0 1 1,0-1 0,0 1-1,-1-1 1,1 1-1,-1-1 1,0 0-1,0 1 1,-1-1-1,1 1 1,-1-1-1,0 1 1,0-1-1,-1 0 1,1 0 0,-1 1-1,-2 2-4,-2 1 6,1 0 0,-2 0 1,1-1-1,-1 0 0,0-1 0,0 0 0,-1 0 0,0 0 0,-7 3-6,-16 8-341,-1-1 0,-4 0 341,24-11-232,-20 8-1080,8-1 384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5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9 8384,'-9'-7'2704,"8"7"-2686,1 0 1,0 0 0,0 0 0,0 0-1,0 0 1,0 0 0,0 0-1,0-1 1,0 1 0,0 0 0,0 0-1,0 0 1,0 0 0,0 0-1,0 0 1,0 0 0,0 0 0,-1 0-1,1 0 1,0 0 0,0 0-1,0 0 1,0 0 0,0 0-1,0 0 1,0 0 0,0 0 0,0 0-1,0 0 1,-1 0 0,1 0-1,0 0 1,0 0 0,0 0 0,0 0-1,0 0 1,0 0 0,0 0-1,0 0 1,0 0 0,0 0 0,0 0-1,0 0 1,0 1 0,-1-1-1,1 0 1,0 0 0,0 0 0,0 0-1,0 0 1,0 0 0,0 0-1,0 0 1,0 0 0,0 0 0,0 0-1,0 1-18,-1-1 56,-2 4 233,0 0 0,0 0 0,0 1 0,1-1 1,-1 0-1,1 1 0,0 0 0,1-1 0,-1 1 0,1 0 0,-1 0 1,1 3-290,1-2 79,-1-1 1,1 1-1,0 0 1,1 0 0,-1-1-1,1 1 1,0 0 0,1-1-1,1 5-79,-3-8 33,1-1 0,-1 1 0,1-1-1,0 1 1,0-1 0,-1 1 0,1-1-1,0 1 1,0-1 0,1 0-1,-1 0 1,0 1 0,0-1 0,1 0-1,-1 0 1,0 0 0,1 0 0,-1-1-1,1 1 1,-1 0 0,1-1 0,0 1-1,-1-1 1,1 1 0,-1-1 0,1 0-1,0 1 1,-1-1 0,1 0 0,0 0-1,0 0 1,-1-1 0,2 1-33,42-11 439,-33 7-382,-1 1 1,1 1 0,0 0 0,0 0-1,10 1-57,-18 1 19,0 0-1,-1 1 1,1-1 0,0 1-1,0 0 1,-1 0-1,1 0 1,-1 1-1,1-1 1,-1 1-1,1 0 1,-1 0 0,0 0-1,0 0 1,0 1-1,0-1 1,-1 1-1,1 0 1,0 0-1,1 2-18,-2-2 0,0 0-1,-1 0 0,1 0 1,0 0-1,-1 0 0,0 1 0,1-1 1,-1 0-1,-1 1 0,1-1 0,0 0 1,-1 1-1,0-1 0,0 1 0,0-1 1,0 1-1,0-1 0,-1 1 1,0-1-1,1 1 0,-1-1 0,0 0 1,-1 1-1,1-1 0,-1 0 0,0 1 1,-3 5-145,-1-1-1,1 0 1,-1-1-1,-1 1 0,0-1 1,0 0-1,0-1 0,-6 5 146,-15 11-688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6.3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84 9632,'-14'-32'3584,"14"32"-2784,5-11-256,-1 3 0,10 4-416,8-4 320,5 4-256,7-8-608,6 8 224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6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43 9984,'0'0'169,"0"-1"1,0 1-1,1-1 1,-1 1-1,0-1 1,0 1 0,0 0-1,1-1 1,-1 1-1,0-1 1,0 1-1,1 0 1,-1-1-1,0 1 1,1 0 0,-1-1-1,0 1 1,1 0-1,-1-1 1,0 1-1,1 0 1,-1 0 0,1 0-1,-1-1 1,1 1-170,-1 0 103,1 0 1,-1 1 0,1-1 0,-1 0 0,1 0-1,-1 1 1,1-1 0,-1 0 0,0 0 0,1 1-1,-1-1 1,1 0 0,-1 1 0,0-1-1,1 1 1,-1-1 0,0 1 0,0-1 0,1 1-104,12 30 872,-10-23-478,18 37 227,2-1 0,2-1 0,16 20-621,-11-17 265,-9-13 59,26 30-324,-37-51 68,1-1 0,0 0-1,0-1 1,1 0 0,1 0-1,4 2-67,-16-11 25,0-1 0,0 1 0,1 0 0,-1-1 0,0 1 0,0-1 0,0 1 0,1-1 0,-1 0 0,0 0 0,0 1 1,1-1-1,0 0-25,-1 0 16,-1 0 1,1 0 0,-1-1 0,1 1 0,-1 0 0,1 0 0,-1 0 0,1-1 0,-1 1-1,0 0 1,1-1 0,-1 1 0,1 0 0,-1-1 0,0 1 0,1 0 0,-1-1 0,0 1 0,1-1-1,-1 1 1,0 0 0,0-1-17,1-3 32,0 1 0,0 0 0,0 0 0,-1-1 0,0 1 0,1 0 0,-1-1 0,-1 0-32,1 3-25,-3-104 18,1-34-194,3 68-281,1-6-1359,1 27-2193,1 32 2056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4.1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432 45 6560,'39'-30'3584,"-34"26"-2328,-5 4-1211,0 0 1,0 0-1,1 0 0,-1 0 0,0 0 0,0 0 0,0 0 1,1 0-1,-1 0 0,0-1 0,0 1 0,0 0 0,0 0 1,1 0-1,-1 0 0,0 0 0,0-1 0,0 1 0,0 0 0,0 0 1,0 0-1,0-1 0,0 1 0,1 0 0,-1 0 0,0 0 1,0-1-1,0 1 0,0 0 0,0 0 0,0 0 0,0-1 1,0 1-1,0 0 0,0 0 0,0 0 0,0-1 0,0 1 0,-1 0 1,1 0-1,0 0 0,0-1 0,0 1 0,0 0 0,0 0 1,0 0-1,0 0 0,0-1 0,-1 1 0,1 0 0,0 0 1,0 0-1,0 0 0,0 0 0,-1-1 0,1 1 0,0 0 0,0 0 1,0 0-1,-1 0 0,1 0 0,0 0 0,0 0 0,0 0 1,-1 0-46,-2-1 88,1 1 0,-1 0 0,0-1 1,0 1-1,1 0 0,-1 0 0,0 1 0,0-1 1,0 1-1,1-1 0,-1 1-88,-53 17 387,3-2-128,26-11-218,1-1 1,-1-1-1,0-2 1,0 0 0,-22-4-42,36 2 102,2 0-81,-1 0 1,1 1 0,0 0-1,-6 2-21,15-2-1,-1 0-1,0 1 0,0 0 1,1 0-1,-1-1 0,0 1 0,1 1 1,-1-1-1,1 0 0,-1 1 1,1-1-1,0 1 0,0 0 0,0 0 1,0 0-1,0 0 0,0 0 1,0 0-1,0 0 0,0 1 2,-2 5-26,0 0 0,1 0 0,0 1 0,0-1 0,1 1 0,0-1 0,0 1 0,1 0 0,0 0 0,1 4 26,1 16 145,0-1 0,5 19-145,-6-46 2,5 55 404,-2 57-406,-3-63 474,2 1 1,7 35-475,-9-84 16,0-1 1,1 1-1,-1-1 1,0 0-1,1 1 0,0-1 1,-1 1-1,1-1 1,0 0-1,-1 0 1,1 1-1,0-1 0,0 0 1,0 0-1,0 0 1,0 0-1,0 0 1,1 0-1,-1 0 0,1 0-16,0 0 18,1 0 0,-1 0 0,0 0-1,1-1 1,-1 1 0,1-1-1,-1 1 1,1-1 0,-1 0 0,1 0-1,1 0-17,7-2 64,0 0 0,0 0 0,-1-1 0,1 0-1,1-2-63,57-22 29,39-24-29,-21 9-770,-62 31-1006,-2 3 502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7.1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74 8224,'-7'-16'2645,"7"16"-2516,0-1 1,0 0-1,1 0 0,-1 1 1,0-1-1,0 0 0,1 0 1,-1 1-1,1-1 0,-1 0 1,1 1-1,-1-1 0,1 1 1,-1-1-1,1 1 0,-1-1 1,1 1-1,0-1 0,-1 1 1,1-1-1,0 1 0,0 0 1,-1-1-1,1 1-129,14-4 863,0 1 0,9-1-863,0 0-14,16-4 50,-7 1 252,-1 1 1,1 2-1,18 0-288,-49 4 80,0 0 1,0 0-1,0 0 0,0 0 0,0 1 0,-1-1 0,1 0 1,0 1-1,0-1 0,0 1 0,-1 0 0,1-1 1,0 1-1,-1 0 0,1 0 0,-1 0 0,1 0 0,-1 1-80,1 0 59,-1 0 0,1 0 0,-1 0 0,0 0 0,0 0-1,0 1 1,-1-1 0,1 0 0,0 1 0,-1-1-1,0 0 1,1 1 0,-1 1-59,3 42 532,-3 0 0,-1 1-532,0 19 163,1-31-257,-1 117 138,-3-52-2965,1-71-759,6-6 1094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7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0 9632,'-2'4'1155,"-1"14"2031,2-5-3073,-2 20 1004,2 0 0,1 5-1117,8 44 1580,12 59-1580,26 81 506,13 79-70,-53-260-262,-3 1 1,-1-1-1,-3 36-174,1-75 13,-1 6 122,0 0-1,0-1 1,0 1 0,-1 2-135,1-9 41,1 0 1,-1 0-1,1 1 1,-1-1-1,1 0 1,-1 0-1,0 0 0,1 0 1,-1 0-1,0 0 1,0 0-1,-1 1-41,2-2 24,-1 0 0,1 1 0,-1-1-1,1 0 1,-1 0 0,1 1 0,-1-1 0,0 0 0,1 0 0,-1 0-1,1 0 1,-1 0 0,0 0 0,1 0 0,-1 0 0,1 0-1,-1 0 1,0 0 0,1 0 0,-1-1 0,1 1 0,-1 0-1,1 0 1,-1 0 0,1-1 0,-1 1-24,-2-2 37,1 0 0,0 0 0,0 0 0,0 0 0,0 0 0,0 0 0,0 0 0,1-1 1,-1 1-1,1-1 0,-1 1 0,1-1 0,0 0 0,0 1 0,0-1 0,0-2-37,-3-6 58,-2-4-57,1-1 1,0 1 0,1-1 0,1 0 0,0 0-1,1 0 1,1-1 0,1 1 0,0-1-2,5-46-400,2-1 0,8-21 400,-9 58-84,1 0 1,1 1 0,1 0-1,1 1 1,2 0 0,0 0-1,2 1 1,7-9 83,-18 29-25,0 0-1,0 0 0,0 0 1,1 1-1,0-1 1,-1 1-1,1 0 1,0 0-1,1 0 1,3-2 25,-6 5-2,-1-1-1,1 1 1,-1 0 0,1-1 0,0 1 0,-1 0 0,1 0 0,-1 0 0,1 0 0,-1 0-1,1 0 1,0 0 0,-1 1 0,1-1 0,-1 1 0,1-1 0,-1 1 0,1-1-1,-1 1 1,1 0 0,-1 0 0,0-1 0,0 1 0,1 0 0,-1 0 0,0 1-1,0-1 1,0 0 0,0 0 0,0 0 0,0 1 0,0-1 0,0 2 2,2 2-8,0 0 0,-1 0 0,0 0 0,0 1 1,0-1-1,-1 1 0,0-1 0,0 1 0,0-1 0,-1 1 0,1 0 1,-1-1-1,-1 2 8,0 4 44,0 0 1,-1 0-1,0 0 1,0 0 0,-2-1-1,0 4-44,-1-5 10,0 1 0,0-1 0,-1 0-1,0 0 1,0 0 0,-1-1 0,-1 0 0,1 0 0,-1-1-1,0 0 1,-1 0 0,-1 0-10,-14 9-699,-1-1 0,-1-1 0,-25 10 699,18-12-2495,9-4 751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8.0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 1 9216,'-1'0'136,"1"0"0,0 0 0,-1 0 0,1 0 0,-1 0 1,1 0-1,0 0 0,-1 0 0,1 0 0,-1 0 0,1 0 0,-1 0 0,1 0 1,0 0-1,-1 0 0,1 0 0,-1 0 0,1 0 0,0 1 0,-1-1 0,1 0 1,0 0-1,-1 1 0,1-1 0,0 0 0,-1 0 0,1 1 0,0-1 1,-1 0-1,1 1 0,0-1-136,-10 17 1755,-2 22-157,6-13-1346,0-3 138,0 1 0,-1-1 0,-1 0 0,-1-1 0,-7 12-390,14-32 63,1 1 0,0-1 0,0 1 0,0-1 0,0 1 0,0 0-1,0-1 1,1 1 0,-1 0 0,1-1 0,0 1 0,0 1-63,0-3 35,0 0 0,0 1 1,1-1-1,-1 0 0,1 0 1,-1 0-1,0 0 0,1 0 1,0 0-1,-1 0 1,1 0-1,0 0 0,-1 0 1,1 0-1,0 0 0,0 0 1,0-1-1,0 1 0,0 0 1,0-1-1,0 1 0,0 0 1,0-1-1,0 1 0,0-1 1,0 0-1,0 1 0,1-1-35,6 1 50,0 0 0,0-1 0,0 1-1,0-2 1,0 1 0,0-1-1,0 0 1,-1-1 0,4-1-50,21-3 32,67-10-893,-56 8-1892,0 1-3744,-29 6 3393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38.4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12 8960,'-9'-12'3328,"9"12"-2592,0 8-192,0-4 1952,0 1-1473,0 2 449,5 5-896,-1 12 160,1 2-448,-1 17-160,5 5-64,-4 11-3520,-1 4 1889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6.6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1 8480,'-18'0'2730,"18"0"-2697,0 0-1,0 0 1,-1 0-1,1 0 1,0 0-1,0 0 1,0 0-1,-1 0 1,1 0-1,0 0 1,0 0-1,0 0 1,-1 0-1,1 0 1,0 0-1,0 0 1,0 0-1,-1 0 1,1 1-1,0-1 0,0 0 1,0 0-1,0 0 1,-1 0-1,1 0 1,0 1-1,0-1 1,0 0-1,0 0 1,0 0-1,0 0 1,0 1-1,0-1-32,-1 0 8,-1 4 119,-1-1 1,1 1 0,0 0 0,0 0 0,0 0-1,0 0 1,1 0 0,0 0 0,-1 0 0,2 1 0,-1-1-128,-4 74 881,3-1 1,6 31-882,0 28 557,-5-63-571,-3 1 1,-9 40 13,8-73-309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7.0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24 161 8224,'-15'-33'2645,"14"32"-2512,0-1 0,1 0-1,-1 1 1,0-1 0,1 0 0,-1 0-1,1 1 1,-1-1 0,1 0 0,0 0 0,0 0-133,-1-5 326,0 4-176,1 1-1,0-1 1,-1 0 0,1 0 0,0 0 0,0 0 0,1 0 0,-1 1 0,1-1 0,-1 0-1,1 0 1,0 1 0,0-1 0,0 0 0,0 1 0,0-1 0,1 1 0,-1-1 0,1 1-1,0 0 1,0 0 0,0-1 0,0 1 0,0 1 0,0-1 0,0 0 0,1 0 0,0 0-150,3-1-8,0-1 1,0 1-1,1 0 1,0 0-1,-1 0 1,1 1-1,0 0 1,0 1 0,0 0-1,6-1 8,1 2 13,0 0-1,-1 0 1,1 2-1,-1 0 1,0 0-1,1 1 1,-1 1-1,11 5-12,-15-6 6,0 1 1,0 0-1,-1 1 0,1 0 1,-1 0-1,-1 1 0,1 0 1,-1 0-1,0 1 0,0 0 1,-1 0-1,6 8-6,-9-9 28,0 0 0,0 0-1,0 0 1,-1 0 0,0 0-1,0 0 1,-1 1 0,0-1-1,0 1 1,0-1 0,-1 1-1,1 1-27,-2 4 44,0 0 1,0 0-1,-1 0 0,-1 0 0,0-1 0,-1 2-44,-3 8-12,-2-1 0,-1 0 0,0 0-1,-1-1 1,-1 0 0,-1-1-1,-1 0 1,-1-1 0,0-1-1,-1 0 1,0-1 0,-1-1-1,-18 11 13,20-16-702,0 0 0,0-2 0,-3 1 702,-5 4-1077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7.7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339 70 4992,'0'-2'732,"0"0"1,-1 0-1,1 0 0,-1 0 1,1 0-1,-1-1 0,0 1 1,0 0-1,0 0 0,0 0 1,0 0-733,-1-1 350,0 0 0,0 0 0,-1 1 0,1-1 0,-1 0 0,1 1 1,-1-1-1,0 1 0,0 0 0,-2-1-350,0 0 115,0 1 0,-1 0 0,0 0 1,1 0-1,-1 1 0,0 0 0,1 0 0,-1 0 1,0 1-1,0 0 0,0 0 0,0 0 0,0 1 1,1 0-1,-1 0 0,-3 1-115,-9 4 147,1 0 0,1 2 1,-1-1-1,-8 7-147,17-9 37,0-1 0,1 1 1,-1 1-1,1-1 0,1 1 0,-1 0 1,1 1-1,0 0 0,0 0 0,1 0 1,0 0-1,0 1 0,-1 3-37,3-3-2,0-1 1,0 1-1,1 0 0,0 0 0,1 0 0,-1 0 0,2 0 0,-1 0 1,1 0-1,0 0 0,1 0 0,0 0 0,0 0 0,1 5 2,0-7-4,0 1 0,0-1 0,0 0 0,1 0 0,0 0 0,0 0 0,1 0 0,0-1 0,0 0 0,0 1 0,2 0 4,-3-2 3,1-1-1,-1 0 0,1 0 0,0 0 1,0 0-1,0-1 0,1 0 0,-1 1 0,0-2 1,1 1-1,-1 0 0,1-1 0,0 0 1,0 0-1,2 0-2,-4-1-10,0 0 1,0 0 0,0 0 0,-1-1-1,1 1 1,0-1 0,0 0 0,0 0-1,0 0 1,-1 0 0,1 0 0,-1 0-1,1-1 1,-1 1 0,1-1 0,-1 0-1,0 0 1,0 0 0,2-1 9,2-4-24,-1 0 1,1 0-1,-2 0 1,1-1-1,3-6 24,2-9-21,0 0 0,-2-1-1,0 0 1,-2 0 0,-1-1-1,0 0 1,-2 0 0,-1-8 21,-1 37 18,-1 0 0,1-1 0,0 1 1,0-1-1,0 1 0,0-1 0,1 0 0,-1 0 1,1 1-1,0-1 0,0 0 0,0 0 0,0-1 1,0 1-19,8 8-117,0 0 0,9 6 117,-17-14-48,15 12-107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8.0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31 6880,'-4'-16'2229,"4"16"-2152,0-1 0,0 1-1,0-1 1,-1 1 0,1-1 0,0 1-1,0-1 1,0 1 0,0 0 0,0-1 0,0 1-1,0-1 1,0 1 0,1-1 0,-1 1-1,0-1 1,0 1 0,0 0 0,0-1 0,1 1-1,-1-1 1,0 1 0,0 0 0,1-1-1,-1 1 1,0 0 0,0-1 0,1 1 0,-1 0-1,1-1 1,-1 1 0,0 0 0,1 0-1,-1-1 1,0 1 0,1 0 0,-1 0 0,1 0-1,0 0-76,16-1 1704,-15 1-1698,5 1 105,1 1 1,-1-1 0,0 1-1,0 0 1,0 1-1,0 0 1,0 0-1,-1 0 1,1 1 0,-1 0-1,0 0 1,0 0-1,0 1 1,-1 0-1,4 5-111,-1-2 68,-1 1 0,-1 0 0,0 0 0,0 1 0,0-1 0,-1 1-1,-1 1 1,0-1 0,0 1 0,0 2-68,-3-7 84,0-1 0,-1 1 0,1 0 1,-1 0-1,0 0 0,0-1 0,-1 1 0,1 0 1,-1 0-1,-1-1 0,1 1 0,-1-1 0,0 1 0,-1 2-84,2-7 14,1 0 0,0-1 0,-1 1 0,1-1 0,0 1 0,-1 0 0,1-1-1,-1 1 1,1-1 0,-1 1 0,1-1 0,-1 1 0,1-1 0,-1 1 0,0-1-1,1 1 1,-1-1 0,0 0 0,1 0 0,-1 1 0,0-1 0,0 0 0,1 0 0,-1 0-14,1 0 5,-1 0 1,1 0 0,-1 0 0,1 0 0,-1-1 0,1 1 0,0 0 0,-1 0-1,1-1 1,-1 1 0,1 0 0,0-1 0,-1 1 0,1 0 0,0-1 0,0 1-1,-1 0 1,1-1 0,0 1 0,0-1 0,-1 1 0,1-1 0,0 1 0,0 0-1,0-1 1,0 1 0,0-1 0,0 1 0,0-1 0,0 1 0,0-1 0,0 1-1,0-1 1,0 1 0,0-1-6,0-4-8,1 0 0,-1 0 0,1 0 0,0 0 0,1 0 0,-1 0 0,1 0 0,0 1 0,0-1 0,2-2 8,5-8-104,0 1-1,7-7 105,4-4-266,6-16-864,4 0 293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8.4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10 8128,'-14'-9'3008,"14"9"-2336,-4 12-160,-1-3 960,10 5-896,-5 18 416,9 8-608,-5 14 288,5 4-385,-5 9 1,5-8-192,-4 1-64,-1-10 0,-4 1-1311,0-4 703,-4-4-2656,4-4 1792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8.7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0 318 6880,'6'-7'820,"-4"5"-612,-1 0 0,1 0 0,-1 1 0,1-1 1,0 1-1,0 0 0,0-1 0,0 1 0,0 0 0,0 0 0,0 0-208,6-3 81,3-3 360,0 1 0,1 1 0,0 0 0,4-1-441,24-7 920,24-6 754,-55 17-1382,-1 0 0,1 1 0,0 0 0,-1 1 1,1 0-1,4 1-292,-9-1 90,-1 1 0,0-1 1,0 1-1,0 0 0,0 0 0,0 1 1,0-1-1,0 1 0,0-1 0,-1 1 1,1 0-1,-1 0 0,1 0 0,-1 0 1,0 1-1,0-1 0,1 1 0,-2-1 1,2 2-91,4 7 252,-1 1 0,-1-1 0,1 1 0,0 4-252,1 2 114,-4-9-551,1 1-1,-1 0 1,0 4 437,2 9-875</inkml:trace>
  <inkml:trace contextRef="#ctx0" brushRef="#br0" timeOffset="1">389 15 4800,'0'-15'1792,"0"15"-1408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4.4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58 9056,'-9'-19'3360,"9"19"-2624,14-17-192,-10 10 544,10 7-704,2-8-160,11 8-128,-1-4-32,6 4-32,-6-3-640,5 6 320,-5-3-4672,0 7 2720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49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137 628 7712,'1'0'74,"-1"0"1,0 0-1,0 0 0,0-1 1,1 1-1,-1 0 0,0 0 1,0 0-1,0 0 1,0 0-1,0 0 0,1-1 1,-1 1-1,0 0 0,0 0 1,0 0-1,0 0 1,0-1-1,0 1 0,0 0 1,0 0-1,0 0 0,1-1 1,-1 1-1,0 0 1,0 0-1,0 0 0,0-1 1,0 1-1,0 0 1,0 0-1,0 0 0,0-1 1,-1 1-1,1 0 0,0 0 1,0 0-1,0 0 1,0-1-1,0 1 0,0 0 1,0 0-1,0 0 0,0 0 1,-1-1-1,1 1 1,0 0-1,0 0 0,0 0 1,0 0-1,-1 0 0,1 0 1,0-1-1,0 1 1,0 0-1,-1 0-74,-4 0 3011,2 0-2684,0 0-1,0 0 0,0 0 1,-1 0-1,1 0 0,0 1 1,-1-1-327,-6 4 122,1 1 0,-1-1 0,1 1 1,-1 1-1,-2 2-122,8-5 9,0 0 1,0 0-1,0 1 0,0-1 1,0 1-1,1 0 1,-1 0-1,1 0 1,0 1-1,1-1 0,-3 4-9,5-8-8,0 1 0,0-1 0,-1 1 0,1-1 0,0 1 0,0 0 0,0-1-1,-1 1 1,1 0 0,0-1 0,0 1 0,0 0 0,0-1 0,0 1 0,0 0-1,1-1 1,-1 1 0,0-1 0,0 1 0,0 0 0,1-1 0,-1 1-1,0-1 1,0 1 0,1-1 0,-1 1 0,1 0 0,-1-1 0,0 1 0,1-1-1,-1 0 1,1 1 0,-1-1 0,1 1 0,-1-1 0,1 0 0,0 1 0,-1-1-1,1 0 1,-1 0 0,1 1 0,0-1 8,4 1-21,0 0 1,-1-1-1,1 1 1,0-1-1,4 0 21,5 0 402,-9 2-292,-1-1 1,0 1 0,1 0 0,-1 0-1,0 0 1,0 1 0,0-1-1,-1 1 1,1 0 0,-1 0-1,2 2-110,11 8 260,-2-2-157,0-2 1,1 1-1,0-2 0,3 2-103,-12-8 23,0 1 1,0-1-1,0 0 1,1-1-1,-1 0 0,0 0 1,1 0-1,-1 0 0,0-1 1,1 0-1,-1-1 0,6 0-23,-4-1 12,0 0 0,0-1-1,-1 1 1,1-2 0,0 1-1,-1-1 1,0 0-1,0-1 1,0 0 0,-1 0-1,1-1-11,-1 1 3,0-1-1,0-1 0,-1 1 1,1-1-1,-2 0 0,1 0 1,-1 0-1,0-1 0,-1 0 1,1 1-1,0-5-2,3-11-64,-1 0 1,-2 0-1,1-8 64,2-30-315,-2 0 1,-4-47 314,-1 92-27,-6-134-188,3 114 242,-2 1 0,-2 0 1,-3-9-28,7 36 41,0 1 0,0-1-1,-3-5-40,6 13 3,-1-1 0,1 0-1,0 0 1,0 0 0,-1 1 0,1-1-1,-1 0 1,1 1 0,-1-1-1,1 0 1,-1 1 0,1-1-1,-1 0 1,1 1 0,-1-1-1,0 1 1,1-1 0,-1 1 0,0 0-1,0-1 1,1 1 0,-1 0-1,0-1 1,0 1 0,1 0-1,-1 0 1,0 0 0,0-1-1,0 1 1,0 0 0,1 0 0,-1 0-1,0 1 1,0-1 0,0 0-1,0 0-2,-1 1 7,0 1 1,0-1-1,0 1 0,1-1 0,-1 1 0,0-1 1,1 1-1,-1 0 0,1 0 0,0 0 0,0 0 0,0 0 1,0 0-1,-1 1-7,-6 17 143,1 0-1,0 1 1,1 0 0,2 0 0,0 0-1,1 3-142,-2 21 284,3-1 0,2 23-284,1-35 94,2 1 0,1-1 0,2 0 0,6 20-94,-8-36-50,2 1-1,0-1 0,1 0 0,0-1 1,2 0-1,-1 0 0,2 0 0,0-1 1,7 7 50,13 8-310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0.2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414 177 5984,'-22'-74'9050,"21"69"-8801,-1 1-1,1-1 1,-1 0-1,0 1 1,-1 0-1,1-1 1,-1 1-1,0 0 1,0 0-1,0 0 1,0 1-1,-1-1 1,-1 0-249,-2-2 200,0 0 0,-1 1 0,0 0 1,0 1-1,-1-1 0,-3 0-200,8 3 25,1 1-1,-1 0 1,0 0 0,0 0-1,0 0 1,0 1 0,0-1-1,0 1 1,0 0 0,0 1-1,1-1 1,-1 0-1,0 1 1,-1 0-25,-1 1 16,0 0-1,0 1 1,0-1 0,0 1-1,1 0 1,-1 1 0,1-1-1,-2 3-15,-11 9 13,2 1 0,0 1 0,1 0-1,-7 11-12,9-11 39,-3 3 16,0 2-1,-6 13-54,17-27 0,1 0 0,0 0-1,1 1 1,0-1 0,0 1 0,0 0-1,1 0 1,1-1 0,-1 3 0,2-8 7,0 0 0,0 0 0,0 0 0,1 1 0,-1-1 0,1 0 1,0 0-1,0 0 0,0 0 0,0 0 0,0 0 0,1 0 0,-1 0 0,1-1 1,0 1-1,-1 0 0,1-1 0,1 1 0,-1-1 0,0 0 0,0 0 0,1 0 1,0 0-1,-1 0 0,1-1 0,0 1 0,0-1 0,0 1 0,0-1 0,0 0 1,0 0-8,2 1 4,1-1 1,0 0-1,-1 0 1,1 0-1,0-1 1,0 1 0,-1-1-1,1-1 1,0 1-1,-1-1 1,1 0 0,0 0-1,-1-1 1,1 0-1,-1 0 1,1 0-1,0-1-4,-1 0-2,1-1-1,0 0 0,-1-1 0,0 1 0,0-1 1,0 0-1,-1 0 0,0-1 0,0 1 0,0-1 1,-1 0-1,1 0 0,1-5 3,4-12 27,-1 0 0,-1-1 0,0-6-27,-2 12-2,14-59 7,-13 66-7,-6 11 2,0 0 1,0 0-1,0 0 0,1 0 0,-1 0 1,0 0-1,0 0 0,0 0 0,1 0 1,-1 0-1,0 0 0,0 0 0,0 0 1,1 1-1,-1-1 0,0 0 0,0 0 1,0 0-1,0 0 0,0 0 0,1 0 1,-1 0-1,0 0 0,0 1 0,0-1 1,0 0-1,0 0 0,0 0 0,1 0 1,-1 1-1,0-1 0,0 0 1,0 0-1,0 0 0,7 22 52,-5-9-112,14 69 252,-12-69-515,0 0 0,1 0 0,0 0 0,1 0 0,0 0 323,11 14-848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0.6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11 9568,'-14'-9'4170,"14"9"-4110,-1-1-1,1 1 1,-1 0-1,0 0 1,1 0-1,-1-1 1,1 1-1,-1 0 1,0 0-1,1 0 1,-1 0 0,0 0-1,1 0 1,-1 0-1,0 1 1,1-1-1,-1 0 1,1 0-1,-1 0 1,1 1-1,-1-1 1,0 0-1,1 1 1,-1-1-1,1 0-59,-2 2 57,1 0 1,0 0-1,0 0 0,0 0 1,0 0-1,0 1 0,0-1 0,1 0 1,-1 0-1,1 1 0,-1-1 1,1 0-1,0 1 0,0-1 0,0 0 1,0 1-1,0-1 0,1 0 1,-1 0-1,1 1 0,-1-1 0,1 0 1,0 0-1,0 1-57,4 10 187,0-1 0,1 0 0,5 8-187,31 46 371,-26-41-244,0 0 0,-2 0 0,5 15-127,-18-37 18,0 1 0,0-1 0,0 1-1,0-1 1,-1 1 0,1 0 0,-1-1 0,0 1-1,0 0 1,-1-1 0,1 1 0,-1 0 0,0-1 0,0 1-1,0-1 1,0 1 0,0-1 0,-1 0 0,0 1-1,0-1-17,-2 3-83,0 0 0,0 0-1,-1 0 1,0 0-1,0-1 1,0 0-1,-1 0 1,0-1-1,-2 2 84,-27 18-464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1.0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102 1 8384,'3'3'3104,"-3"-3"-2400,-7 28-224,-2-9 960,0 0-896,-9 17-64,1 0-320,-10 7-128,9-5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1.3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 9 9632,'0'0'133,"-1"-1"1,1 0 0,-1 1 0,1-1 0,-1 1-1,1-1 1,-1 1 0,1-1 0,-1 1-1,1-1 1,-1 1 0,0-1 0,1 1-1,-1 0 1,0-1 0,1 1 0,-1 0-1,0 0 1,0-1 0,1 1 0,-1 0 0,0 0-1,0 0 1,1 0 0,-1 0 0,0 0-1,0 0 1,1 0 0,-1 0 0,0 1-1,1-1 1,-1 0 0,0 0 0,0 1-1,1-1 1,-1 0 0,0 1 0,1-1 0,-1 1-1,1-1 1,-1 1 0,1-1 0,-1 1-134,0 0 26,0 0 1,0 0-1,0 1 1,0-1-1,0 1 1,0-1-1,0 1 1,1-1-1,-1 1 1,0-1-1,1 1 1,-1-1-1,1 1 1,0 0 0,0-1-1,-1 1 1,1 0-1,0-1 1,1 1-1,-1 0-26,1 3 12,0 0 0,1-1 0,0 1 0,-1-1 0,2 1 0,-1-1 0,0 0 0,1 0-1,0 0 1,3 3-12,7 8 258,0-1 0,4 1-258,6 7 261,-4 0 270,0 1-1,12 22-530,-26-39 65,-1 0 1,0 1-1,-1-1 0,0 1 0,0 0 0,0 1 0,-1-1 0,0 0 0,0 2-65,-1-6 6,-1 1 0,0 0 0,1-1 0,-2 1 0,1 0 0,0-1 0,-1 1 0,1 0-1,-1-1 1,0 1 0,0-1 0,-1 1 0,1-1 0,-1 0 0,0 1 0,0-1 0,0 0 0,0 0 0,-1 1-6,-6 5-531,0-1-1,-1 0 1,0 0 0,0-1 0,-1-1-1,1 0 1,-1 0 0,-1 0 531,-21 10-1744</inkml:trace>
  <inkml:trace contextRef="#ctx0" brushRef="#br0" timeOffset="1">58 150 9888,'9'5'3648,"-9"-5"-2816,4 23-256,-8-8 608,4 6-769,-9 10 193,5 0-352,-10 8-32,5 1-128,-8-1-608,3-4 256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1.7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9 154 10144,'-4'-9'3744,"4"9"-2912,9 12-224,-9-4 384,4 4-673,-4 8-127,5 6-128,-5 5-416,0 2 193</inkml:trace>
  <inkml:trace contextRef="#ctx0" brushRef="#br0" timeOffset="1">0 13 6048,'9'-12'2240,"-9"12"-1728,14 3-160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2.2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115 37 6464,'7'-8'1874,"-6"7"-1497,0 0 0,0 0 0,0 0 0,0 0-1,0-1 1,0 1 0,0 0 0,0-1-1,-1 1 1,1-2-377,-1 3 150,0-1-1,0 1 0,0-1 0,0 0 0,0 1 1,0-1-1,0 1 0,0-1 0,-1 1 1,1-1-1,0 1 0,0-1 0,-1 1 0,1-1 1,0 1-1,-1-1 0,1 1 0,0-1 1,-1 1-1,1 0 0,-1-1 0,1 1 0,-1 0 1,1-1-1,-1 1 0,1 0 0,-1 0 1,1-1-1,-1 1 0,1 0 0,-1 0 0,0 0 1,1 0-1,-1 0 0,1 0 0,-1 0 1,1 0-1,-1 0 0,0 0 0,1 0 0,-1 0 1,1 0-1,-1 0 0,0 1-149,-25 7 778,16-3-738,1 0 0,0 0 0,0 1 0,1 0 0,-1 0 0,1 1 0,1 0 0,-1 1-40,7-7-4,0 0 1,0 0-1,0-1 0,0 1 0,1 0 0,-1 0 1,0 0-1,1 0 0,-1 1 0,1-1 1,-1 0-1,1 0 0,-1 0 0,1 0 1,0 0-1,-1 1 0,1-1 0,0 0 0,0 0 1,0 0-1,0 1 0,0-1 0,0 0 1,0 0-1,1 1 0,-1-1 0,0 0 1,1 0-1,-1 0 0,1 0 0,-1 0 1,1 0-1,0 0 0,-1 0 0,1 0 0,0 0 1,0 1 3,1 0-20,1-1 1,-1 1 0,1 0-1,-1-1 1,1 1-1,0-1 1,0 0 0,0 0-1,0 0 1,0 0 0,0 0-1,0-1 1,0 1-1,0-1 20,6 0 36,0 0 0,1-1 0,-1 0 0,0 0 0,0-1 0,-1 0 0,1-1 0,6-2-36,-14 4 21,1 1 0,-1-1-1,0 1 1,1-1 0,-1 1 0,1 0-1,-1 0 1,1 0 0,-1 0-1,1 0 1,-1 0 0,1 0-1,-1 0 1,0 0 0,1 1-1,-1-1 1,1 0 0,-1 1-1,0 0 1,1-1 0,-1 1-1,0 0 1,1-1 0,-1 1 0,0 0-1,0 0 1,0 0 0,0 0-1,0 0 1,0 0 0,0 1-1,0-1 1,0 0 0,-1 0-1,1 1-20,2 5 35,0 1-1,0 0 1,-1-1-1,0 1 0,-1 0 1,1 3-35,-1-2 13,18 133 348,-6 12-361,-8-92 13,2 32 91,-4 0 0,-5 40-104,0-104 72,-2 1 1,-2 8-73,4-30 26,-1 1 1,0 0-1,0 0 1,-1-1-1,0 0 1,0 0 0,-1 0-1,-3 4-26,5-10 28,1 0 0,0 0 0,-1 0 0,0-1 0,0 1 0,0-1 0,0 0 0,0 1 0,0-2 0,0 1 0,-1 0 0,1-1 0,0 1 0,-1-1 0,0 0 0,1 0 0,-1 0 0,0-1-28,1 1 16,0-1 0,0 0 1,0-1-1,0 1 0,0 0 1,0-1-1,0 0 1,0 0-1,0 1 0,0-2 1,0 1-1,0 0 1,1-1-1,-1 1 0,0-1 1,1 0-1,-1 0 0,1 0 1,0 0-1,0 0 1,0 0-1,-2-3-16,0-2 29,-1 0 0,1-1 1,0 0-1,0 1 0,1-2 0,1 1 0,-1 0 0,0-3-29,0-6-28,0 0 0,0-1 0,1-10 28,2 9-42,1 1 0,1-1-1,0 1 1,1 0 0,1 0-1,1 0 1,3-4 42,11-30-1846,22-37 1846,-31 68-572,17-34-2420,3 9 875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2.8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49 8736,'-8'-10'2739,"8"10"-2658,-1 1-1,1-1 0,0 0 0,0 0 0,0 0 0,0 0 1,0 0-1,-1 0 0,1 1 0,0-1 0,0 0 0,0 0 0,0 0 1,0 0-1,0 1 0,0-1 0,0 0 0,0 0 0,0 0 0,0 1 1,0-1-1,-1 0 0,1 0 0,0 0 0,0 0 0,0 1 0,1-1 1,-1 0-1,0 0 0,0 0 0,0 1 0,0-1 0,0 0-80,5 29 2002,2-1-1799,-1 0-1,-2 0 1,-1 0 0,0 27-203,-3-49 71,0 1 0,-1-1 0,1 0 0,-1 1 0,-1-1 0,0 2-71,2-8 6,0 0-1,0 1 0,0-1 1,0 0-1,0 0 0,0 0 1,-1 0-1,1 0 0,0 1 1,0-1-1,0 0 0,0 0 1,-1 0-1,1 0 0,0 0 1,0 0-1,0 0 0,0 0 1,-1 0-1,1 0 0,0 0 1,0 0-1,0 0 0,-1 0 1,1 0-1,0 0 0,0 0 1,0 0-1,-1 0 0,1 0 1,0 0-1,0 0 0,0 0 1,0 0-1,-1 0 0,1 0 1,0 0-1,0 0 0,0-1 1,0 1-1,-1 0 0,1 0 1,0 0-1,0 0 0,0 0 1,0-1-1,0 1 0,0 0 1,0 0-1,-1 0 0,1 0 1,0-1-1,0 1 0,0 0 1,0 0-6,-1-5 57,-1 0-1,1-1 1,0 1 0,0 0 0,1 0 0,0-1-1,0 1 1,0-3-57,1-8-38,1-1 0,2-5 38,-2 12 34,1 0 0,0 0-1,0 0 1,1 0-1,0 1 1,1-1-1,0 1 1,1 0-1,0 1 1,0 0-1,0-1 1,1 2 0,1-1-1,2-1-33,-4 4-4,0 0 1,1 0-1,-1 1 0,1 0 1,0 1-1,0 0 0,0 0 1,0 0-1,1 1 0,-1 0 1,1 0-1,-1 1 0,1 0 1,0 0-1,0 0 0,-1 2 1,1-1-1,0 1 0,4 0 4,-6 0-127,0 0 0,-1 0-1,1 1 1,0 0-1,-1 0 1,0 0 0,1 0-1,-1 1 1,0 0-1,0 0 1,0 0 0,0 1-1,-1 0 1,0 0-1,1 0 1,-1 0 0,-1 1-1,1 0 128,9 14-1258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3.5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 8064,'4'-16'2592,"-4"16"-2542,0-1 0,0 1 1,0 0-1,0-1 1,0 1-1,0 0 0,0 0 1,1-1-1,-1 1 0,0 0 1,0 0-1,0-1 1,0 1-1,0 0 0,1 0 1,-1-1-1,0 1 0,0 0 1,0 0-1,1 0 1,-1-1-1,0 1 0,0 0 1,1 0-1,-1 0 0,0 0 1,0 0-1,1-1 1,-1 1-1,0 0 0,0 0 1,1 0-1,-1 0 1,0 0-1,1 0 0,-1 0 1,0 0-1,0 0 0,1 0 1,-1 0-1,0 0 1,1 0-1,-1 0 0,0 1 1,0-1-1,1 0 0,-1 0 1,0 0-51,9 7 1512,20 18-183,-22-19-1132,0 0 0,0 0 0,5 7-197,4 7 601,0 0 0,6 14-601,-17-25 231,0 0 1,0 1-1,-1 0 0,0 0 1,-1 0-1,0 1 0,1 5-231,-4 12 491,-1-27-177,-2-5-66,-2-10-47,4 9-187,1 0 0,0-1 1,1 1-1,-1 0 0,1 0 1,0 0-1,0 0 0,1 0 0,-1 0 1,1 0-1,2-4-14,-2 4-20,1 0 0,-1 0 0,1 0 0,0 1-1,0-1 1,1 1 0,-1 0 0,1 0 0,0 0 0,0 0 0,4-2 20,-4 4-5,-1 0 0,1 1 0,0-1 1,0 1-1,1 0 0,-1 0 1,0 0-1,0 1 0,1-1 0,-1 1 1,0 0-1,0 1 0,1-1 0,-1 1 1,0-1-1,0 1 0,0 0 0,0 1 1,0-1-1,0 1 0,0 0 0,3 1 5,-3-1 6,0 1-1,1 0 1,-1-1-1,0 1 1,0 1-1,0-1 1,-1 1-1,1-1 1,-1 1-1,0 0 1,0 0-1,0 0 1,-1 1-1,1-1 1,-1 1-1,0-1 1,0 1-1,-1 0 1,1 0-6,-1 12-46,-1-17 51,0 0-1,0 1 0,0-1 0,0 1 0,0-1 0,0 1 1,0-1-1,0 1 0,0-1 0,0 0 0,0 1 1,-1-1-1,1 1 0,0-1 0,0 0 0,0 1 0,0-1 1,-1 1-1,1-1 0,0 0 0,-1 1 0,1-1 0,0 0 1,0 1-1,-1-1 0,1 0 0,0 0 0,-1 1 1,1-1-1,-1 0-4,1 0 20,0-1-1,0 1 1,0 0 0,-1-1 0,1 1-1,0-1 1,0 1 0,0-1 0,0 1 0,0-1-1,0 1 1,0 0 0,0-1 0,1 1 0,-1-1-1,0 1 1,0-1 0,0 1 0,0 0 0,1-1-1,-1 1 1,0 0 0,0-1 0,1 1 0,-1-1-1,0 1-19,2-4 120,3-6-69,0 1-1,0-1 0,1 1 0,1 0 0,0 0 1,0 1-1,0 0 0,1 0 0,0 1 1,1 0-1,0 0 0,4-2-50,-9 7 30,-1 0 1,1 1-1,-1-1 1,1 1-1,0 0 0,-1 0 1,1 0-1,0 0 1,0 1-1,0-1 1,0 1-1,0 0 0,0 1 1,0-1-1,-1 1 1,1-1-1,0 1 0,0 0 1,0 0-1,-1 1 1,1-1-1,1 2-30,-1-1-33,0 0 0,-1 0-1,1 1 1,0-1 0,-1 1 0,1 0-1,-1 0 1,0 0 0,0 0 0,0 1-1,-1-1 1,1 1 0,-1 0 0,0 0-1,0 0 1,0 0 0,0 0 0,-1 0-1,1 4 34,5 38-4729,-3-14-3005,0-1 2550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3.8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1 185 10208,'7'-12'3290,"-1"8"-1983,24-4 1443,19-2-2750,-4 0 290,-31 7-202,-1-1 1,-1 0-1,1-1 0,-1-1 1,0 0-1,10-6-88,-18 10 73,-1 0-1,1-1 0,-1 0 1,1 1-1,-1-1 1,0-1-1,0 1 0,0 0 1,0-1-1,-1 1 0,1-1 1,-1 0-1,0 0 0,0 0 1,0 0-1,-1 0 1,1 0-1,-1 0 0,0-1 1,0 1-1,-1 0 0,1-1-72,-1 4 25,0 1-1,0-1 0,0 0 1,0 0-1,-1 1 0,1-1 1,0 0-1,0 0 0,0 1 1,0-1-1,-1 0 0,1 1 1,0-1-1,-1 0 0,1 1 1,-1-1-1,1 1 0,0-1 1,-1 1-1,0-1 0,1 0 1,-1 1-1,1 0 0,-1-1 1,0 1-25,0-1 25,0 1 0,0-1 1,-1 1-1,1 0 1,0-1-1,-1 1 0,1 0 1,0 0-1,-1 0 0,1 0 1,-1 0-1,1 0 1,0 1-26,-6 0 46,1 1-1,0 0 1,0 0 0,0 0 0,-2 2-46,-2 1 13,1 1-1,1 0 1,-1 0-1,1 1 1,0 0-1,0 0 0,1 1 1,0 0-1,0 0 1,1 0-1,0 1 1,-1 4-13,5-10-34,1 0 0,0 0 0,-1 0 0,1 0 1,0 1-1,0-1 0,1 0 0,-1 1 0,1-1 1,0 1-1,0-1 0,0 1 0,0-1 0,0 0 1,1 1-1,0-1 0,-1 1 0,1-1 0,1 0 0,-1 0 1,0 0-1,1 1 0,-1-1 0,1-1 0,0 1 1,0 0-1,1 1 34,3 3-894,1 0 0,0 0 0,1 0-1,-1 0 1,1-1 0,0-1 0,0 0 0,1 0 0,0 0 894,30 14-3141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4.80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12 8064,'1'-1'3097,"2"6"-1238,6 18-723,9 28-1282,-13-35 299,0 0-1,1 0 0,1-1 0,1 0 1,0-1-1,0 1 0,2-2 1,0 1-1,2 1-152,4 3 192,0-2 0,1 0 0,1-1 0,0-1 0,1-1 0,0 0 0,3 0-192,-17-11 81,0 1 1,0-1-1,0 0 1,1-1-1,-1 1 1,0-1-1,1 0 1,-1-1-1,5 1-81,-7-1 46,0 0 0,0-1 0,0 1 0,0-1 0,-1 1 0,1-1 0,0 0-1,0 0 1,-1 0 0,1-1 0,0 1 0,-1 0 0,0-1 0,1 0 0,-1 0-1,0 1 1,0-1 0,0-1 0,1 0-46,2-4 62,0 0-1,-1 0 0,0 0 1,0-1-1,-1 1 1,0-1-1,0 0 0,-1 0 1,0 0-1,0-1 1,-1 1-1,1-5-61,-1-18-50,0 1 0,-4-25 50,1 29-18,-3-48-628,1 48 262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4.1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38 10400,'16'12'7296,"11"7"-6422,-17-14-670,-2-1-40,1 0 1,-1 1-1,-1 0 0,1 1 1,-1 0-1,0 0 1,1 1-165,-8-6 40,1-1 0,-1 1 1,1 0-1,-1 0 1,1 0-1,-1-1 0,0 1 1,1 0-1,-1 0 1,0 0-1,0 0 0,1 0 1,-1 0-1,0 0 0,0 0-40,0 0 16,0-1 1,0 1-1,0-1 0,0 0 0,0 1 0,0-1 0,-1 0 0,1 1 0,0-1 0,0 0 0,0 1 0,0-1 0,0 0 0,-1 1 0,1-1 0,0 0 0,0 1 1,0-1-1,-1 0 0,1 0 0,0 1 0,-1-1 0,1 0 0,0 0 0,-1 0 0,1 1 0,0-1 0,-1 0 0,1 0 0,0 0 0,-1 0 0,1 0 0,0 0 1,-1 0-1,1 1 0,0-1 0,-1 0-16,1-1 13,0 1 1,-1 0 0,1 0-1,0 0 1,0 0-1,-1 0 1,1-1 0,0 1-1,0 0 1,0 0 0,-1 0-1,1 0 1,0-1-1,0 1 1,0 0 0,0 0-1,-1-1 1,1 1-1,0 0 1,0 0 0,0-1-1,0 1 1,0 0 0,0 0-1,0-1 1,0 1-1,0 0 1,0-1 0,0 1-1,0 0 1,0 0 0,0-1-1,0 1 1,0 0-1,0 0 1,0-1 0,0 1-1,0 0 1,1 0 0,-1-1-1,0 1 1,0 0-1,0 0 1,0-1 0,1 1-1,-1 0 1,0 0-14,6-13 16,4 2 29,-1 0 0,1 0 1,1 1-1,0 1 0,1 0 1,-1 0-1,2 1 0,-1 0 1,1 2-1,0-1 0,0 1 1,6-1-46,-14 6 17,0 0 1,0 0 0,1 0 0,-1 1 0,0 0-1,0 0 1,0 0 0,1 0 0,-1 1 0,0 0-1,0 0 1,0 1 0,0-1 0,0 1 0,0 0-1,-1 0 1,1 1 0,0-1 0,-1 1 0,0 0-1,0 0 1,0 1 0,2 1-18,0 0-305,0 1 1,-1 0-1,1 1 0,-1-1 1,0 1-1,0 0 0,-1 1 1,0-1-1,-1 1 0,1 0 1,-2 0-1,1 0 0,-1 0 1,0 1 304,1 18-4715,0 0 1425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4.5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 1 13312,'9'12'4927,"-9"-12"-3839,14 47-320,-10-16 512,5 0-864,4 20-96,10 1-192,-6 3-32,1-5-64,-9 1-1440,-1-8 800</inkml:trace>
  <inkml:trace contextRef="#ctx0" brushRef="#br0" timeOffset="1">0 533 11040,'13'-31'4096,"-13"31"-3168,45-35-289,-15 15 161,1 1-576,27-9-32,-2 6-96,6-7-3615,1 6 1951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5.1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52 9728,'0'-3'494,"-1"-1"0,1 1 0,0 0 0,0 0 1,0 0-1,0 0 0,0 0 0,1-1 0,-1 1 0,2-2-494,-2 4 113,1 0-1,-1 0 1,1 0 0,-1 0-1,1 1 1,0-1-1,0 0 1,-1 0-1,1 0 1,0 1 0,0-1-1,0 0 1,0 1-1,0-1 1,0 1-1,0-1 1,0 1 0,0 0-1,0-1 1,0 1-1,0 0 1,0 0-1,0 0 1,0-1-1,0 1 1,0 0 0,1 0-1,-1 1 1,0-1-1,0 0 1,0 0-1,0 1-112,1-1 8,0 0-1,0 0 1,0 1-1,-1-1 1,1 0-1,0 1 1,0 0-1,-1-1 1,1 1-1,-1 0 1,1 0-1,0 0 1,-1 0-1,0 0 1,1 0-1,-1 1 1,0-1-1,1 0 0,-1 1 1,0-1-1,0 1 1,0-1-1,0 1 1,0 1-8,0-1 1,-1-1 0,0 1 0,0 0 0,0-1 0,0 1 0,0 0 0,0-1 0,0 1 0,0 0 0,-1-1 0,1 1 1,0-1-1,-1 1 0,0-1 0,1 1 0,-1-1 0,0 1 0,0-1 0,0 1 0,0-1 0,0 0 0,0 0 0,0 0 0,0 1 0,0-1 0,-1 0 0,1 0-1,-4 3 46,0 0-1,0 0 0,-1-1 0,1 0 1,-1 0-1,0 0 0,0 0 0,0-1-45,4-1 11,0-1 1,0 1-1,0-1 0,0 0 1,0 1-1,0-1 0,0 0 0,0 0 1,0 0-1,0-1 0,0 1 0,0 0 1,0-1-1,0 1 0,0-1 1,0 0-1,1 0 0,-1 1 0,0-1 1,0 0-1,1-1 0,-1 1 0,1 0 1,-1 0-1,1-1 0,-1 1 0,1-1 1,-1 1-12,1-1-24,1 1 0,-1-1 0,0 1 0,0-1 0,0 1 0,1-1 1,-1 1-1,1-1 0,-1 1 0,1-1 0,0 0 0,0 1 0,-1-1 0,1 0 0,0 1 0,1-1 1,-1 0-1,0 1 0,0-1 0,1 1 0,-1-1 0,1 0 0,-1 1 0,1-1 0,0 0 24,7-10-384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2:55.5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49 8320,'1'-3'570,"0"0"0,1 0 0,-1 0 0,1 0 0,0 1 0,0-1 0,0 1 0,0-1 1,0 1-1,1 0 0,-1 0 0,1 0 0,0 0 0,-1 0 0,1 1 0,0-1-570,0 1 95,-1-1 1,1 1-1,0 0 0,0 0 1,0 1-1,0-1 0,0 0 1,0 1-1,-1 0 0,1 0 1,0 0-1,0 0 0,0 0 1,0 0-1,0 1 0,0 0 1,0-1-1,0 1 0,0 0 1,-1 0-1,1 1 0,0-1 0,-1 1 1,1-1-1,-1 1 0,3 2-95,-4-3 27,0-1-1,0 1 1,0 0-1,0 1 1,0-1-1,-1 0 0,1 0 1,0 0-1,0 0 1,-1 1-1,1-1 1,-1 0-1,1 1 0,-1-1 1,0 0-1,0 1 1,1-1-1,-1 0 1,0 1-1,0-1 0,0 1 1,0 0-27,-1 1 29,0-1 1,0 0-1,1 1 1,-1-1 0,-1 0-1,1 0 1,0 1-1,0-1 1,-1 0-1,0 0 1,1 0-1,-2 0-29,-1 3 59,-1-1-1,0 0 1,1-1-1,-1 1 0,-1-1 1,1 0-1,0 0 1,-1-1-1,0 0 0,-4 2-58,7-4 10,0 1 0,1-1 0,-1 0 0,0 0 0,0 0 0,0 0 0,1 0 0,-1-1 0,0 1 0,0-1 0,1 0 0,-1 0 0,1 0 0,-1 0 0,1 0 0,-1-1 0,1 1 0,-1-1 0,1 1 0,0-1 0,0 0 0,0 0 0,0 0 0,0 0 0,1 0 0,-1-1 0,0 1 0,1 0 0,0-1 0,-1 1 0,1-2-10,-4-9-310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2.6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11648,'9'5'4288,"-9"-5"-3329,17 12-255,-8-5 576,0 5-832,-4 4-32,4 7-256,-14 8-128,5 4 0,-22 8-1184,4-3 640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0.8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128 68 7712,'-3'-11'760,"2"7"-290,0-1 0,0 0 0,-1 0 0,0 1 0,0-1 0,0 1 0,0 0 0,-1-1 0,1 1 0,-1 0 0,-2-2-470,5 6 48,-1 0-1,1 0 1,0 0-1,0 0 1,0-1-1,0 1 1,0 0-1,-1 0 1,1 0-1,0 0 1,0 0-1,0 0 1,-1 0-1,1 0 1,0 0-1,0 0 1,0 0-1,-1 0 1,1 0-1,0 0 1,0 0-1,0 0 1,-1 0-1,1 0 1,0 0-1,0 0 1,0 0-1,0 0 1,-1 0-1,1 0 1,0 0-1,0 0 1,0 0-1,-1 1 1,1-1-1,0 0 1,0 0-1,0 0 1,0 0-1,0 0 1,0 1-1,-1-1 1,1 0-1,0 0 1,0 0-1,0 1-47,-4 9 396,4-9-257,-5 23 27,2 0 0,1-1 1,0 1-1,2 0 0,1 6-166,-1 34 166,-4 167 408,-7 131-134,-1-173-224,-13 126 1013,22-304-1036,0-14 113,0-20-202,0-31-113,3-1 0,2 1 1,3 0-1,1 0 0,4 0 1,1 1-1,3 0 0,10-22 9,-14 45-71,2 1-1,1 1 1,14-23 71,-21 41-24,1 0 0,0 0 1,1 1-1,0 0 0,3-2 24,-6 6 1,1 1 0,-1 0 0,1 0 0,-1 0 0,1 1-1,0 0 1,1 0 0,-1 1 0,4-2-1,-6 3-8,-1 0-1,1 0 1,-1 1 0,1-1-1,-1 1 1,1 0-1,-1 0 1,1 0 0,-1 0-1,1 1 1,-1-1 0,1 1-1,-1 0 1,1 0-1,-1 0 1,0 1 0,1-1-1,-1 1 1,0 0 0,0 0-1,0 0 1,1 1 8,-2-1-4,1 1 1,-1-1 0,0 1-1,0 0 1,0 0-1,-1 0 1,1 0-1,-1 0 1,0 0 0,1 0-1,-1 0 1,-1 0-1,1 1 1,0-1-1,-1 0 1,0 1-1,1-1 1,-2 0 0,1 1-1,0-1 1,0 0-1,-1 0 1,0 1-1,0 0 4,-2 7 7,-1 0-1,0 0 1,-1 0-1,0 0 0,-1-1 1,0 0-1,-1 0 1,0 0-1,-6 5-6,-5 4 8,0-1 0,-1 0 1,-1-2-1,-2 1-8,10-8-110,0-2-1,-1 0 0,0 0 1,0-1-1,-1-1 1,0 0-1,1-1 1,-1-1-1,-1 0 1,1-1-1,-11 1 111,1-1-683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1.1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 10048,'5'-5'3712,"-5"5"-2880,4 8-224,-4-4 576,5 3-769,-5 5-223,4 5-160,1 2-96,-1 5 0,-4 2-991,0 3 575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1.5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 9984,'23'-3'3680,"-23"3"-2848,38 12-256,-24-4 608,3 4-769,1 7-159,0 0-160,-14 17-192,1-1 64,-23 20-256,0 0 160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8.4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143 75 5152,'-4'-52'1648,"4"51"-1592,0 0 0,0 0 0,0 0 0,0 0 0,0 0 0,0 0 0,-1 0 0,1 0 1,0 0-1,-1 0 0,1 0 0,0 0 0,-1 0 0,1 0 0,-1 0 0,0 1 0,1-1 0,-1 0 0,0 0 0,1 0 1,-1 1-1,0-1 0,0 0-56,1 1 57,-1 0 0,1 0 0,-1 0 0,0 0 0,1 0 0,-1 0 0,1 0 0,-1 0 0,1 0 0,-1 0 0,1 0 0,-1 0 0,1 0 0,-1 0 0,1 1 0,-1-1 0,1 0 0,-1 0 0,1 1 0,-1-1 0,1 0 0,-1 1 1,1-1-1,-1 0 0,1 1 0,0-1 0,-1 0 0,1 1 0,0 0-57,-7 8 70,1 0-1,0 1 1,1-1 0,0 1 0,1 1 0,0-1 0,0 1-1,1-1 1,1 1 0,0 0 0,0 1-70,-2 28 150,2 1 0,1 19-150,1-49 68,10 209 198,-6-163-223,32 310 72,-10-131-54,-26-232-57,8 77 218,-3 2 0,-6 56-222,0-122 154,-1 1 0,-1 0 1,-2 4-155,3-14 114,-1 0 1,0 0-1,0-1 1,0 1-1,-1-1 0,0 0 1,-5 6-115,8-11 28,-14 14 391,14-16-394,0 1 0,1-1-1,-1 0 1,0 1 0,1-1-1,-1 0 1,0 1 0,0-1-1,1 0 1,-1 0 0,0 0-1,0 0 1,0 0 0,1 0-1,-1 0 1,0 0 0,0 0-1,0 0 1,1 0 0,-1-1-1,0 1 1,0 0 0,1-1-1,-1 1 1,0 0 0,1-1-1,-1 1 1,0-1 0,1 1-25,-3-2 30,1 0 1,-1 0 0,1 0 0,0-1-1,0 1 1,0 0 0,0-1 0,0 0-1,1 1 1,-1-1 0,1 0 0,0 0 0,-1-2-31,-6-20 16,0 0 1,2 0 0,1-1 0,1 1-1,1-8-16,-1-16-44,3 0-1,3-19 45,-1 44-20,2 0 0,1 1 0,1-1 0,1 1 0,0 0 0,2 1 0,1-1 0,7-11 20,6-12-38,2 0 1,3 0 37,-18 32-16,1 0 0,0 0 0,1 1 0,0 0 0,1 1 0,1 1 0,0 0 1,4-3 15,-13 12-10,0-1 1,0 1 0,0 0 0,0 0-1,1 0 1,-1 0 0,0 1 0,1 0-1,-1 0 1,1 0 0,1 0 9,-4 1-8,0 0 1,0 0 0,0 1-1,0-1 1,0 0-1,-1 1 1,1-1 0,0 1-1,0-1 1,0 1-1,-1 0 1,1 0-1,-1 0 1,1 0 0,0 0-1,-1 0 1,0 1-1,1-1 1,-1 0 0,0 1-1,0-1 1,1 1-1,-1-1 1,0 1 0,-1-1-1,1 1 1,0 0-1,0 0 8,1 4 5,0-1 0,-1 1 0,0 0-1,0-1 1,0 1 0,0 0 0,-1 0 0,0 0 0,0 0-1,-1 2-4,-1 4-5,0-1 0,0 0-1,-1 0 1,-4 11 5,4-15 6,-1-1 0,1 1 0,-1-1 0,0 0 0,0 0 0,-1 0 0,0-1 0,0 1 0,0-1 0,-1 0 0,0-1 0,0 1 0,0-1 0,0-1 0,-2 2-6,-9 3-116,-1 0 0,-1-1-1,1 0 1,-1-2 0,-2 1 116,-16 5-346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3:08.9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88 5728,'-1'-3'221,"1"0"-1,0 0 1,-1 0 0,1 0 0,0 0 0,1 0 0,-1 0-1,0-1 1,1 1 0,0 0 0,0 0 0,0 1 0,0-1-1,0 0 1,0 0 0,1 0 0,0 0-221,-1 1 9,1-1 0,0 1 1,1-1-1,-1 1 0,0 0 0,1-1 0,-1 1 0,1 1 1,0-1-1,0 0 0,0 1 0,0-1 0,0 1 1,0 0-1,0 0 0,0 0 0,0 0 0,0 1 1,1-1-1,-1 1 0,0 0 0,0 0 0,1 0 1,-1 0-1,0 0-9,-1 1-9,0-1 0,1 1 0,-1 0 1,0-1-1,0 1 0,0 0 0,0 0 1,0 1-1,0-1 0,-1 0 0,1 0 1,0 1-1,-1-1 0,1 1 0,-1 0 1,1-1-1,-1 1 0,0 0 0,0 0 1,0 0-1,0 0 0,0 0 0,0 0 1,0 0-1,0 2 9,1 2-2,-1 0 1,0 0 0,0 0 0,0 0-1,-1 0 1,0 1 0,0-1-1,-1 5 2,-1 3 34,-1-1 0,-1 1 0,0-1-1,-1 0 1,-3 5-34,-34 63 512,35-67-350,-16 25 282,10-18 462,2 1 0,-9 20-906,19-41 33,1-1 0,0 1 1,0-1-1,-1 1 0,1 0 0,0-1 1,0 1-1,0-1 0,0 1 0,0 0 1,0-1-1,0 1 0,0-1 0,0 1 1,0 0-1,0-1 0,0 1 0,0 0 1,1-1-34,-1 0 15,0 1 0,0-1 1,1 0-1,-1 0 0,0 0 1,0 0-1,1 0 1,-1 1-1,0-1 0,1 0 1,-1 0-1,0 0 0,0 0 1,1 0-1,-1 0 0,0 0 1,1 0-1,-1 0 0,0 0 1,1 0-1,-1 0 0,0 0 1,0-1-1,1 1 0,-1 0 1,0 0-16,26-14 323,-17 9-290,60-30-71,-25 18-36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5.1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32 7552,'3'-26'2448,"-3"26"-2399,1-1 0,-1 1 0,0 0 1,0 0-1,0-1 0,0 1 0,0 0 0,0 0 1,1-1-1,-1 1 0,0 0 0,0 0 0,0 0 1,1-1-1,-1 1 0,0 0 0,0 0 1,0 0-1,1 0 0,-1-1 0,0 1 0,0 0 1,1 0-1,-1 0 0,0 0 0,1 0 1,-1 0-1,0 0 0,0 0 0,1 0 0,-1 0 1,0 0-1,1 0 0,-1 0 0,0 0 0,0 0 1,1 0-1,-1 0 0,0 0 0,1 0 1,-1 0-1,0 0 0,0 1 0,1-1 0,-1 0 1,0 0-1,0 0 0,0 0 0,1 1 0,-1-1 1,0 0-1,0 0 0,0 1 0,1-1 1,-1 0-1,0 0 0,0 1-49,14 18 554,-2 2 0,0-1 1,-1 2-1,2 6-554,32 93 599,-31-79-424,-2 0 0,-2 1 0,0 6-175,-7-26-1710,-1 1-1,-1 7 1711,-1-26-1685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39.1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42 729 7392,'-41'-32'3765,"41"31"-3740,0 1 1,1-1-1,-1 1 1,0-1-1,1 1 1,-1 0-1,1-1 1,-1 1-1,1 0 0,-1-1 1,0 1-1,1 0 1,-1-1-1,1 1 1,-1 0-1,1 0 1,0 0-26,-1-1 36,11-2 58,-1 0 0,0 0 0,1 1-1,-1 0 1,1 0 0,8 1-94,13-2 131,69-12 577,209-25 242,293-3-978,-344 36 211,83 14-183,399 28-5,-280-30 310,0-21 129,-378 12-459,418-32 81,-311 20 32,119-13 258,-88 8-174,690-69 190,-131 39-355,1 24-8,-148 6 225,1 6-144,-279 10-121,-105 3-30,9 0 33,77-1 150,-110-2 126,157-6-81,256-16 643,17-8-192,2-1-315,-26-7-166,-276 16-3,117-12-2769,-456 38 2124,16-1-1318,0-1 0,-1-1 0,1-2-1,16-6 1840,-37 8-1512,-1-1-1,0 0 0,5-4 1513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41.27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141 34 5888,'-9'-7'777,"0"1"0,0 0 1,0 0-1,-3 0-777,11 6 45,-1-1 1,1 1-1,0 0 0,0-1 0,-1 1 0,1 0 1,0 0-1,0 0 0,-1 0 0,1 0 1,0 0-1,-1 0 0,1 0 0,0 0 0,0 0 1,-1 1-1,1-1 0,0 1 0,0-1 1,0 1-1,-1-1 0,1 1 0,0 0 1,0 0-1,0-1 0,0 1 0,0 0 0,0 0 1,1 0-1,-1 0 0,0 0 0,0 0 1,1 0-1,-1 0 0,0 0 0,1 1 0,-1-1 1,1 1-46,-4 6 6,2 1 0,-1 0 0,1 0 0,0 0 0,1 3-6,-1-3 64,-16 122 192,4 7-256,10-55 313,4 0-1,4 0 1,3 0-1,3-1 1,13 43-313,9-3 290,-1-5 57,-26-93 74,-1 0-1,-1 0 1,-1 22-421,-5-20 625,3-25-584,0 1-1,-1-1 0,1 0 0,-1 0 1,1 0-1,-1 0 0,1 0 0,-1 1 0,0-1 1,0 0-1,0 0 0,1 0 0,-1-1 0,0 1 1,0 0-1,-1 0-40,2 0 9,-1-1 0,1 0 1,0 0-1,-1 0 0,1 0 0,0 0 1,-1 0-1,1 0 0,0 0 1,-1 0-1,1 0 0,0 0 0,0 0 1,-1 0-1,1 0 0,0 0 0,-1 0 1,1 0-1,0 0 0,-1 0 0,1-1 1,0 1-1,0 0 0,-1 0 0,1 0 1,0 0-1,0-1 0,-1 1 1,1 0-1,0 0 0,0-1 0,-1 1 1,1 0-1,0 0 0,0-1 0,0 1 1,0 0-1,0-1 0,-1 1 0,1 0 1,0-1-1,0 1 0,0 0 1,0-1-10,-4-19 200,3-14-114,1 0 0,4-19-86,-1 9-87,1-29 34,3 2-1,6-15 54,-8 59-12,2 0 0,0 1 0,2 0 0,1 0-1,0 1 1,2 0 0,6-8 12,-12 23-12,0 1 1,1 0-1,0 0 0,0 1 1,1 0-1,0 0 0,1 1 0,-1 0 1,1 0-1,1 1 0,-1 0 0,1 1 1,0 0-1,0 0 0,2 1 12,-4 1-17,4-1-7,0 0 0,1 1-1,-1 0 1,1 1-1,4 0 25,-14 1-4,0 1-1,0 0 1,0 0-1,0 0 1,0 1 0,0-1-1,0 1 1,0 0-1,0 0 1,-1 0-1,1 0 1,0 0-1,-1 0 1,1 1-1,0-1 1,-1 1-1,0 0 1,1 0-1,-1 0 1,0 0-1,0 0 1,0 0-1,0 0 1,0 1 0,0 2 4,0-2-1,-1 0 1,0 1-1,1 0 1,-2-1 0,1 1-1,0 0 1,-1-1-1,0 1 1,0 0 0,0-1-1,0 1 1,0 0 0,-2 3 0,-1 7-41,0 0 1,-5 13 40,1-8 14,-1 0 0,-1-1 0,0 0 0,-1-1-1,-1 0 1,-1 0 0,0-1 0,-4 2-14,6-7 9,0-1 1,0 0-1,-1-1 0,0 0 1,-1-1-1,0 0 0,0-1 1,-1 0-1,0-1 0,0-1 1,-12 4-10,18-7 11,0 0 0,0-1 1,-1 0-1,1 0 1,-1-1-1,1 0 1,-1 0-1,1-1 0,-1 0 1,1 0-1,0-1 1,-1 0-1,1 0 1,-4-2-12,9 3-71,0 0 1,0 0-1,0 0 1,0-1 0,0 1-1,0 0 1,0-1-1,1 1 1,-1-1 0,1 0-1,-1 1 1,1-1-1,0 0 1,-1 0 0,1 0 70,-1-11-640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41.6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9 4800,'5'-9'1792,"-5"9"-1408,13 9-96,-9-6 992,5 4-768,0 5 224,0 0-448,0 4-96,0-1-128,-9 2-64,4 2 32,-4 0 96,0 2-64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42.39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16 6240,'0'-16'3317,"17"64"262,-12-26-3361,-2 1 0,-1 0 0,-1 0 0,-1 0 0,-1 6-218,0 10 382,2 10-382,3 5 85,-4-34-58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42.7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36 16 5632,'1'-1'156,"-1"0"1,0 0 0,1 0-1,-1 1 1,1-1 0,-1 0-1,1 0 1,0 0-1,-1 1 1,1-1 0,0 0-1,-1 1 1,1-1 0,0 1-1,0-1 1,-1 1-1,1-1 1,0 1 0,0-1-1,0 1 1,0 0 0,0-1-157,1 1 196,0 0 0,0 0 1,0-1-1,0 1 0,0 0 1,0 1-1,0-1 1,-1 0-1,1 1 0,2 0-196,3 1 254,1 1-1,-1 0 1,0 1-1,0 0 1,2 1-254,-4-2 55,0 1 0,0-1-1,0 1 1,-1 0 0,1 1 0,-1-1 0,0 1-1,0 0 1,0 0 0,-1 0 0,2 2-55,-4-3 27,1 0 0,0 0 0,-1 1 0,0-1 0,0 1 0,0-1 0,-1 1 0,1-1 0,-1 1 0,0-1 0,0 1 0,-1-1 0,1 1 0,-1-1 0,0 1 0,-1 0-27,-5 14 48,0-1 0,-1 0 0,-1-1 0,-1 0 0,-1 0 0,0-1 0,-1 0-48,2-3-490,-1-1 0,0 0 1,-1-1-1,0-1 1,-5 3 489,-12 12-1504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43.38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73 6400,'0'-72'5066,"1"93"-4611,1 0 0,4 17-455,-1-5 210,24 129 822,3 22-506,-7 41-250,-10-82-78,-3-8 0,-12-107 118,0 0 0,-2 1 1,-4 19-317,5-39-13,-4 14 1128,5-23-1099,0 0 0,0 0 0,0 0 0,0 0 0,0 1 0,-1-1 0,1 0 0,0 0 0,0 0 0,0 0 0,0 0 0,0 0 0,0 0-1,0 0 1,0 1 0,0-1 0,-1 0 0,1 0 0,0 0 0,0 0 0,0 0 0,0 0 0,0 0 0,0 0 0,-1 0 0,1 0 0,0 0 0,0 0-1,0 0 1,0 0 0,0 0 0,-1 0 0,1 0 0,0 0 0,0 0 0,0 0 0,0 0 0,0 0 0,0 0 0,-1 0 0,1 0 0,0 0 0,0-1-17,-7-10 422,0-4-368,2-1 1,0 1-1,1-1 0,1 0 1,0-1-1,1 1 1,1 0-1,0-1 1,1 1-1,1-1 0,1 1 1,0-2-54,6-23 6,0 1 1,3-1-1,1 2 0,6-11-6,-17 48 0,19-49-91,10-16 91,-23 52-20,1 1 1,0 0-1,1 1 1,1 0 0,0 0-1,12-10 20,-18 19-10,1 0 1,0 1-1,0-1 0,0 1 0,0 0 0,1 1 0,-1-1 0,2 1 10,-5 0-4,1 2 0,0-1-1,0 0 1,-1 0 0,1 1 0,0 0 0,0-1-1,0 1 1,-1 0 0,1 1 0,0-1 0,0 0 0,0 1-1,-1-1 1,1 1 0,0 0 0,-1 0 0,1 0 4,-1 0-9,-1 0 0,0 0 0,-1-1-1,1 1 1,0 0 0,0 0 0,0 0 0,0 0 0,-1 0 0,1 0 0,0 0 0,-1 0 0,1 1 0,-1-1-1,1 0 1,-1 0 0,0 0 0,1 1 0,-1-1 0,0 0 0,0 0 0,0 1 0,0-1 0,0 0 0,0 0-1,0 1 1,-1-1 0,1 0 0,0 0 0,-1 1 9,-1 4-30,0 1 1,0-1-1,-1 0 0,0 0 0,-2 3 30,-3 4 30,-1 0-1,-1-1 0,0 0 1,0 0-1,-12 9-29,-5 2 81,-1 0 1,-2-1-82,16-13-289,1-1 0,-1 0 0,-1-1 0,0 0 289,-33 10-4044,33-10 2183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43.7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87 7040,'1'-4'250,"-1"0"-1,1 1 1,0-1 0,0 0 0,1 1-1,-1-1 1,1 1 0,-1-1 0,1 1-1,0 0 1,0 0 0,1 0 0,-1 0 0,1 0-1,-1 0 1,1 1 0,0-1 0,0 1-1,0 0 1,1 0 0,-1 0 0,0 0-1,4-1-249,-3 1-4,1 0-1,0 0 1,-1 0-1,1 0 1,0 1 0,0 0-1,0 0 1,0 0-1,0 1 1,0-1-1,0 1 1,0 1-1,0-1 1,0 1-1,0-1 1,-1 1-1,1 1 1,2 0 4,-6-2 9,1 1 1,0 0-1,0 0 1,-1 0-1,1 0 0,0 0 1,-1 1-1,1-1 1,-1 0-1,1 1 1,-1-1-1,0 1 1,0-1-1,1 1 1,-1 0-1,0 0 1,-1-1-1,1 1 1,0 0-1,0 0 1,-1 1-10,1 0 15,-1 0 1,0 0 0,0 0 0,0 0-1,0 0 1,-1 0 0,1 0 0,-1 0-1,0 0 1,0 0 0,0 0 0,-1 2-16,-5 7 138,0 0-1,0 0 1,-1-1 0,0 0 0,-6 5-138,-25 27 692,21-25 86,0 2-1,2 0 0,-7 12-777,18-21 345,5-11-332,0 1 0,1-1-1,-1 0 1,0 0 0,0 0 0,0 1-1,0-1 1,0 0 0,0 0 0,0 0-1,0 0 1,0 1 0,0-1 0,0 0-1,1 0 1,-1 0 0,0 0 0,0 1-1,0-1 1,0 0 0,0 0 0,1 0 0,-1 0-1,0 0 1,0 0 0,0 0 0,1 0-1,-1 1 1,0-1 0,0 0 0,0 0-13,20-3 470,-17 3-481,124-25 311,31-7-755,-96 16-1022,-1 5 400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44.39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57 7648,'0'-32'2453,"3"10"-350,-2 22-2072,-1 0 0,0 0 0,0 0 1,0 0-1,0-1 0,0 1 0,0 0 0,0 0 1,0 0-1,0 0 0,0 0 0,0-1 0,0 1 1,0 0-1,1 0 0,-1 0 0,0 0 1,0 0-1,0 0 0,0 0 0,0-1 0,0 1 1,1 0-1,-1 0 0,0 0 0,0 0 0,0 0 1,0 0-1,0 0 0,1 0 0,-1 0 0,0 0 1,0 0-1,0 0 0,0 0 0,1 0 0,-1 0 1,0 0-1,0 0 0,0 0 0,0 0 0,1 0 1,-1 0-1,0 0 0,0 0 0,0 1 0,0-1 1,0 0-1,0 0 0,1 0 0,-1 0 0,0 0 1,0 0-1,0 0 0,0 1 0,0-1 0,0 0 1,0 0-1,0 0 0,0 0 0,1 0 0,-1 1 1,0-1-1,0 0 0,0 0 0,0 0 1,0 0-1,0 0 0,0 1-31,10 19 375,-1 1 0,0 1 0,3 17-375,15 69 397,-26-104-388,12 61 347,3 60-356,-10-76 75,14 176 289,-13-137-317,9 123-8,17 172-3,-7-135-255,-22-200-271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45.4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 36 6400,'-3'-35'3370,"16"89"-1476,15 146-1112,-6 57-782,12 92 1207,-8-138 825,-25-199-1016,-1-12-1008,0 0 0,0 0 1,0 0-1,0 0 0,0 0 0,0-1 0,0 1 1,-1 0-1,1 0 0,0 0 0,0 0 1,0 0-1,0 0 0,0 0 0,0 0 0,0 0 1,0 0-1,0 0 0,0 0 0,0 0 0,0 0 1,0 0-1,0 0 0,0 0 0,0 0 1,0 0-1,0 0 0,0 0 0,0 0 0,0 0 1,-1 0-1,1 0 0,0 0 0,0 0 0,0 0 1,0 0-1,0 0 0,0 0 0,0 0 1,0 0-1,0 1 0,0-1 0,0 0 0,0 0 1,0 0-1,0 0 0,0 0 0,0 0 0,0 0 1,0 0-1,0 0 0,0 0 0,0 0 1,0 0-1,0 0 0,0 0 0,0 0 0,0 0-8,-8-23 332,2-14-189,1-1 0,1-13-143,3 35 23,-2-61 137,4-51-160,0 85-113,2-53-2,6-10 115,-6 76-21,3 0 1,0 0-1,1 0 1,2 1-1,9-18 21,-15 41-19,0 0-1,0 0 1,1 0-1,0 1 1,0-1-1,0 1 0,1 0 1,0 0-1,5-3 20,-9 6-2,1 1-1,0-1 0,0 1 1,0 0-1,-1 0 0,1 0 1,0 0-1,0 0 0,1 0 1,-1 0-1,0 1 0,0-1 1,0 1-1,0 0 0,1-1 1,-1 1-1,0 0 0,0 0 1,0 1-1,1-1 0,-1 0 1,0 1-1,0-1 0,0 1 1,0 0-1,0 0 0,0 0 1,0 0-1,0 0 0,2 1 3,-2 0-4,1 1-1,-1-1 0,0 1 0,1 0 0,-1 0 0,0 0 1,-1 0-1,1 0 0,0 1 0,-1-1 0,0 0 0,0 1 0,0-1 1,0 1-1,0-1 0,-1 1 0,1 0 5,-1 7 8,1-1 0,-1 1 0,-1-1 0,0 0 0,-1 4-8,0 1-2,-2 0 0,0 0 0,-1 0 1,0-1-1,-1 0 0,-1 0 0,0-1 0,-1 1 1,-6 6 1,8-12 17,0 0 1,0-1-1,-1 0 0,0 0 1,0-1-1,0 1 1,-1-2-1,0 1 1,0-1-1,-1 0 0,1-1 1,-1 0-1,0 0 1,-1-1-1,-3 1-17,4-3-79,0 1-1,1-1 1,-1-1-1,0 0 1,0 0 79,-6 0-547,2 1-1799,3 7 650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45.7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9 7232,'-4'-8'2656,"4"8"-2048,9 0-192,-5 0 704,5 8-704,0 0 64,4 4-320,-4 7 32,0 0-96,0 10 96,0-3-128,-5 10 128,1-1-128,-2 0-672,1 0 352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10:53:56.2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99 84 5632,'-21'-8'1333,"-21"-9"-119,39 16-1086,0-1 0,0 0-1,0 0 1,1 0 0,-1 0-1,0-1 1,1 1 0,0 0-1,-1-1 1,1 0 0,0-1-128,1 4 36,1-1 1,-1 1 0,1-1-1,-1 0 1,1 1 0,0-1-1,0 0 1,-1 1 0,1-1-1,0 0 1,0 1 0,0-1-1,0 0 1,-1 0 0,1 1-1,0-1 1,0 0 0,1 0-1,-1 1 1,0-1 0,0 0-1,0 0 1,0 1 0,1-1-1,-1 0 1,0 1 0,1-1-1,-1 0 1,0 1 0,1-1-1,-1 1 1,1-1 0,-1 1-1,1-1 1,-1 0 0,1 1-1,-1 0 1,1-1 0,0 1-37,1-1 7,-1 0 1,1 0 0,0 1 0,-1-1-1,1 1 1,0-1 0,-1 1 0,1 0 0,0-1-1,0 1 1,-1 0 0,1 0 0,0 1 0,0-1-1,1 0-7,4 3-18,1 0-1,-1 0 1,0 0-1,0 1 0,0 0 1,6 4 18,2 2-11,43 30 441,51 45-430,-26-18 226,50 33 355,121 67-581,-72-65 214,-47-28-28,72 55-186,-36-5 101,-115-80-133,45 48 32,-90-81-40,-6-6-507,0 1 0,1-1 0,-1 0 0,1 0 0,0-1 0,4 2 547,-1-4-4848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5.51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0 130 9216,'14'-22'3424,"-14"22"-2656,20-17-224,-11 10 768,5 2-832,8-6 160,0 6-385,9-2-255,0 4 0,4-9 128,0 3-64,5-3-160,0 9 32,-1-4-1727,-3 2 991,-14 1-2720,-4 4 1984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46.1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20 7392,'9'-20'2720,"-9"20"-2080,12 5-224,-3-1 864,0 7-800,0 1 64,4 8-320,-9 11-64,10 4-96,-28 12-128,5 5 32,-22 6-4256,6-3 2304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46.5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50 5632,'8'-45'3136,"-6"41"-1664,-1 4-560,3 9-264,0 16-507,0 37 805,-3 8-946,2 30 249,7 33 33,5-2 1,8 7-283,-12-82 315,-1 0-1,-4 1 1,-1 12-315,-5-62 234,0 1 0,0-1 0,-1 0 0,0 0 0,0 1 0,0-1 0,-1 0 0,-2 4-234,4-11 15,0 1 0,0-1-1,0 0 1,0 1 0,0-1 0,0 0 0,-1 0 0,1 1-1,0-1 1,0 0 0,0 0 0,0 1 0,-1-1 0,1 0 0,0 0-1,0 0 1,-1 1 0,1-1 0,0 0 0,0 0 0,-1 0-1,1 0 1,0 0 0,0 0 0,-1 1 0,1-1 0,0 0 0,-1 0-1,1 0 1,0 0 0,-1 0 0,1 0 0,0 0 0,0 0-1,-1 0 1,1 0 0,0 0 0,-1 0 0,1-1 0,0 1 0,0 0-1,-1 0 1,1 0 0,0 0 0,0 0 0,-1-1 0,1 1-1,0 0 1,0 0 0,-1 0 0,1-1 0,0 1 0,0 0 0,0 0-1,0-1 1,-1 1 0,1 0-15,-7-15 183,4-7-112,0 1-1,2-1 1,0 1-1,2-1 1,2-14-71,-1-3 36,0 2-32,1 1 0,2-1 0,2 1 0,1 1-1,2 0 1,1 0 0,14-28-4,-22 57-21,0 0 0,0-1 0,1 1 0,0 1 0,0-1 0,1 1 0,-1-1 0,1 1 0,0 1 0,1-1 0,1-1 21,-4 5-13,-1-1 0,0 1 1,0 0-1,1 0 0,-1 0 0,1 0 0,-1 0 1,1 1-1,-1-1 0,1 1 0,-1 0 1,1-1-1,-1 1 0,1 0 0,0 1 0,-1-1 1,1 0-1,-1 1 0,1-1 0,-1 1 1,1 0-1,-1 0 0,0 0 0,1 0 1,-1 0-1,0 1 0,0-1 0,0 0 0,1 1 1,-2 0-1,1 0 0,0 0 13,0-1 3,0 1-1,0 0 0,0 0 1,0 0-1,-1 1 1,1-1-1,-1 0 0,1 1 1,-1-1-1,0 0 1,0 1-1,0 0 1,0-1-1,-1 1 0,1 0 1,-1-1-1,1 3-2,-2-1 2,1 0 0,0 0-1,-1 0 1,0 0 0,0 0 0,0-1-1,0 1 1,0 0 0,-1-1 0,0 1 0,-1 1-2,-4 6-6,0-1 0,-1-1 1,0 1-1,-1-1 1,0 0-1,0-1 0,-3 1 6,-1 2-42,-1 0-1,0-2 0,0 0 1,-1 0-1,-1-1 0,-7 2 43,4-1-192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46.9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49 6464,'3'-18'2090,"-3"18"-2060,0 0-1,0 0 1,0-1-1,0 1 1,0 0 0,0 0-1,1-1 1,-1 1-1,0 0 1,0 0-1,0 0 1,0-1-1,0 1 1,0 0-1,0 0 1,1 0-1,-1-1 1,0 1-1,0 0 1,0 0-1,0 0 1,1 0-1,-1 0 1,0 0-1,0-1 1,0 1 0,1 0-1,-1 0-29,4-2 353,0 0 0,0 0-1,1 0 1,-1 0 0,1 1 0,-1 0-1,4-1-352,18-2 897,-10 1-652,1 1 0,5 0-245,-17 2-2,1 0 0,0 0 0,-1 1 0,1-1 0,-1 2 0,1-1 0,-1 0 0,6 3 2,-9-3 2,0 0-1,0 0 1,0 0 0,0 0 0,0 1-1,0-1 1,-1 1 0,1-1 0,0 1-1,-1-1 1,1 1 0,-1 0 0,1 0-1,-1 0 1,0 0 0,0 0 0,0 0-1,0 0 1,0 0 0,-1 1 0,1-1-1,0 0 1,-1 0 0,0 1 0,0-1-1,1 0 1,-1 1 0,0-1 0,-1 0-1,1 1 1,0-1 0,-1 0 0,1 0-1,-1 1-1,-2 6 78,0 0-1,0 0 0,-1 0 0,0 0 1,-1-1-1,0 0 0,0 0 0,-1 1-77,-31 38 663,10-11 206,1 0-1,-3 8-868,27-41 49,1 0-1,-1 1 1,1-1-1,-1 0 1,1 0-1,0 1 1,1-1-1,-1 1 1,0-1-1,1 0 0,0 1 1,0-1-1,0 1 1,0 2-49,0-5 24,1 0 0,-1 1 0,1-1 1,-1 0-1,1 0 0,-1 1 0,1-1 0,0 0 1,-1 0-1,1 0 0,0 0 0,0 0 0,0 0 0,0 0 1,0 0-1,1 0-24,0 0 18,0 0-1,0 0 1,0 0 0,0 0 0,0 0 0,0-1 0,0 1 0,1-1 0,-1 1-1,0-1 1,0 0 0,3 0-18,10-1 18,1-1 1,-1 0-1,1-1 0,-1 0 1,0-2-1,-1 1 0,14-7-18,20-11-107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49.3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80 35 7712,'4'-19'2506,"-4"18"-2379,0 0 1,0 0-1,0 0 0,0 0 0,0 1 0,0-1 0,-1 0 0,1 0 0,0 0 0,0 0 0,-1 1 0,1-1 1,-1 0-1,1 0 0,-1 1-127,-1-3 707,3 6 173,3 3-565,-2 0 1,1 0-1,-1 0 1,0 1 0,0-1-1,-1 1 1,1 2-316,4 48-71,-6-48 210,1 4-228,-1 0 1,-1 0-1,0 0 1,0 0-1,-2 1 0,1-2 1,-2 1-1,0 0 1,0-1-1,-3 5 89,0-3-705,0 0 0,-1 0 0,-1-1 0,0 0 0,-4 3 705,-11 16-1402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49.81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17 7808,'-5'-16'2380,"4"15"-994,3 11-267,24 91 796,9 43-1377,40 175 540,-49-205-76,1 47-1002,-26-146 393,-4-19-123,-5-24-30,6 22-231,-6-25-60,1 0-1,2 0 0,-1-25 52,4 32-8,2 0 0,0 1 0,2-1-1,1 0 1,0 1 0,2 0 0,1-1 0,0 2-1,2-1 1,1 1 0,8-15 8,-14 30-25,1 0-1,1 1 1,-1 0 0,1 0 0,0 0 0,0 1-1,1-1 1,0 1 0,0 1 0,0-1 0,0 1-1,5-3 26,-8 6-1,0 0-1,0-1 1,0 1 0,0 0-1,0 0 1,0 1-1,0-1 1,0 1-1,0-1 1,1 1 0,-1 0-1,0 0 1,0 1-1,0-1 1,0 1-1,0-1 1,1 1 0,-1 0-1,0 0 1,-1 0-1,1 1 1,0-1 0,0 1-1,0-1 1,-1 1-1,1 0 1,-1 0-1,1 0 1,-1 0 0,0 1-1,0-1 2,2 3-13,0-1 0,-1 1 1,1-1-1,-1 1 0,-1 0 0,1 0 0,0 1 0,-1-1 1,0 0-1,-1 1 0,1 0 0,-1-1 0,0 1 0,0 0 1,-1-1-1,0 1 0,0 0 0,0 0 0,0-1 0,-2 6 13,0-4 25,0 0 0,0-1 0,-1 1-1,1 0 1,-2-1 0,1 1-1,-1-1 1,0 0 0,0 0 0,0 0-1,-1-1 1,0 0 0,0 1-1,-1-2 1,1 1 0,-2 0-25,-10 6 18,0-1 1,0 0-1,-1-2 0,-1 0 1,1 0-1,-9 0-18,-46 10-1855,3-8-4405,60-7 3812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50.3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84 8544,'0'-1'181,"2"-24"6425,-1 23-6446,0 1 0,0-1-1,-1 1 1,1-1 0,0 1-1,0 0 1,1-1 0,-1 1-1,0 0 1,0 0 0,1 0-1,0-1-159,6-4 216,0 0 0,0 1-1,0 0 1,1 0 0,-1 1-1,5-1-215,-10 4 1,-1 0-1,0 1 1,0-1 0,0 1-1,0 0 1,1-1-1,-1 1 1,0 0-1,0 0 1,1 1-1,-1-1 1,0 0-1,2 1 0,-2 0 10,-1 0-1,1 0 1,-1 0-1,1 0 0,-1 0 1,0 0-1,1 0 0,-1 0 1,0 0-1,0 1 0,0-1 1,0 0-1,0 1 0,0-1 1,0 1-1,0-1 0,-1 1 1,1 0-1,0-1 0,-1 1-9,1 1 0,-1-1-1,1 1 1,-1-1-1,0 1 0,0-1 1,0 1-1,0-1 0,0 1 1,0-1-1,-1 1 0,1-1 1,-1 1-1,1-1 1,-1 1-1,-1 0 1,-2 6 5,0-1-1,-1 0 1,-3 4-5,-1 1-74,-40 62 111,62-77 171,11-6-231,1 1-1,4 0 24,-20 6-10,1-1 0,0 2 0,0-1 0,0 1 0,-1 1 0,1 0 0,2 0 10,-5 1 2,-1-1 1,1 1-1,-1 0 0,0 0 0,1 1 0,-1-1 1,0 1-1,-1 1 0,2 0-2,-5-2 1,0-1-1,0 0 1,-1 0-1,1 1 1,-1-1-1,0 1 1,1-1-1,-1 1 1,0 0-1,0 0 1,0-1 0,0 1-1,0 0 1,0 0-1,0 0 1,-1 0-1,1 0 1,-1 0-1,0 0 1,1 0-1,-1 0 1,0 0 0,0 0-1,0 0 1,0 0-1,-1 0 1,1 0-1,-1 1 1,1-1-1,-1-1 1,0 1-1,0 2 0,-3 3 8,1-1-1,-2 1 1,1-1-1,-1 1 1,0-1-1,0-1 1,0 1-1,-1-1 1,0 0-1,0 0 0,-1 0-7,-4 3 18,-1-1 0,-1 0 0,1 0-1,-1-2 1,-10 4-18,14-6-132,0 0-1,0-1 1,0 0 0,0-1-1,-6 0 133,11-1-260,0 0 0,-1 0-1,1 0 1,0-1-1,-1 1 1,1-1 0,0 0-1,0-1 1,0 1-1,0-1 1,0 0 0,-1 0 260,-10-10-1360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50.7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48 8800,'-3'-22'2842,"16"40"177,93 192 501,-78-158-2808,1-2 0,33 42-712,-61-91 71,0 1-1,1 0 1,-1 0 0,1-1 0,-1 1-1,1-1 1,0 1 0,0-1 0,0 0-1,0 1 1,0-1 0,1 0-71,-3-1 21,1 0 1,-1 1 0,0-1-1,1 0 1,-1 0-1,1 0 1,-1 0-1,0 0 1,1 0-1,-1-1 1,1 1-1,-1 0 1,0 0-1,1 0 1,-1 0-1,1 0 1,-1 0-1,0-1 1,1 1-1,-1 0 1,0 0-1,1-1 1,-1 1-1,0 0 1,1-1-1,-1 1 1,0 0-22,1-2 22,0 1 0,0-1 0,-1 1 1,1-1-1,-1 0 0,1 1 0,-1-1 1,0 0-1,1 1 0,-1-1 0,0 0-22,6-116 176,3-20-896,6-1-3456,-9 109-5,2 11 1275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51.2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19 7968,'-1'-18'2308,"6"26"-547,10 34 383,-4-7-381,7 13-1763,10 25 722,39 141 102,15 45-107,-67-210-333,-1 0-384,-10-31 144,0 0 0,-2 0 0,0 1 0,-1 6-144,-2-3 355,1-21-319,0 0 1,0-1 0,0 1-1,0 0 1,0 0 0,-1 0-1,1 0 1,0-1 0,0 1-1,-1 0 1,1 0-1,0-1 1,-1 1 0,1 0-1,-1-1 1,1 1 0,-1 0-1,1-1 1,-1 1-37,0-1 18,0 0 1,0 0-1,0-1 1,1 1-1,-1-1 0,0 1 1,0-1-1,0 1 0,1-1 1,-1 1-1,0-1 1,0 1-1,1-1 0,-1 0 1,1 1-1,-1-1 0,0 0 1,1 0-1,-1 0-18,-10-20 35,10 19-14,0 1-14,-5-11 17,1 1-1,0-1 1,0 0-1,1 0 1,1 0-1,0-1 1,1 1 0,0-1-1,0-1-23,2-23-84,2-1 1,1 1-1,6-32 84,-3 44-65,0-1 0,2 1 0,0 0 0,2 1 0,3-5 65,-10 22-10,1 1 0,0 0-1,0 0 1,0 0 0,1 0 0,0 1 0,0 0-1,0 0 1,3-2 10,-6 5-3,-1 1 0,1 0 1,0 0-1,-1 0 0,1 0 0,0 0 0,0 0 0,0 0 0,0 1 0,-1-1 0,1 0 0,0 1 0,0 0 0,0 0 0,0-1 0,0 1 0,0 0 0,0 0 1,0 1-1,0-1 0,0 0 0,0 1 0,0-1 0,0 1 0,0 0 0,0 0 0,0-1 0,0 1 0,-1 0 0,1 1 0,0-1 0,-1 0 0,1 0 1,-1 1-1,1-1 0,-1 1 3,1 0-9,0 1 0,0-1 0,-1 1 1,1 0-1,-1 0 0,0-1 0,1 1 0,-1 0 1,-1 0-1,1 0 0,0 0 0,-1 1 0,1-1 0,-1 0 1,0 0-1,0 0 0,0 0 0,-1 0 0,1 0 1,-1 1 8,-1 4-3,1 0 1,-2 0 0,1 0 0,-1-1-1,-1 1 1,1-1 0,-1 0 2,-1 1-85,-1 0 1,0-1-1,0 1 0,0-2 1,-1 1-1,-3 3 85,-46 32-1722,29-23 938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51.6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51 21 8384,'4'-20'2704,"-4"20"-2656,0 0 0,0 0 0,0 0 0,0 1 0,0-1 0,1 0 0,-1 0 0,0 0 1,0 0-1,0 0 0,0 0 0,0 0 0,0 0 0,0 0 0,0 0 0,0 1 0,0-1 0,1 0 1,-1 0-1,0 0 0,0 0 0,0 0 0,0 0 0,0 0 0,0 0 0,0 0 0,1 0 0,-1 0 1,0 0-1,0 0 0,0 0 0,0 0 0,0 0 0,0 0 0,0 0 0,1 0 0,-1 0 0,0 0 1,0 0-1,0 0 0,0 0 0,0 0 0,0-1 0,0 1 0,0 0 0,1 0 0,-1 0 0,0 0 1,0 0-1,0 0 0,0 0 0,0 0 0,0 0 0,0-1 0,0 1 0,0 0 0,0 0 0,0 0 1,0 0-49,4 9 868,-3 0-598,-1 1 1,0-1-1,0 1 0,-1-1 0,0 1 1,-1-1-1,0 0 0,-1 0 0,-1 5-270,-18 40 914,14-39-545,2 1 0,0 0 0,0 3-369,5-16 43,0-1 0,1 1-1,-1 0 1,1-1 0,0 1-1,-1 0 1,1-1 0,1 1-1,-1 0 1,0-1-1,0 1 1,1 0 0,0-1-1,-1 1 1,1 0 0,0-1-1,0 1 1,1-1-43,0 0 15,-1 0 1,1 0-1,0 0 1,0 0-1,0-1 0,1 1 1,-1-1-1,0 1 1,1-1-1,-1 0 1,0 0-1,1 0 1,-1 0-1,1 0 0,0-1 1,-1 1-1,1-1 1,1 0-16,14 2-67,0 0 0,1-2 0,-1 0 0,11-3 67,40-7-3242,-38 6 1659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52.0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10400,'5'5'3840,"-5"-5"-2976,0 7-256,0-2 799,0 2-895,0 5-64,0 0-288,0 3 96,4 5-160,-4 3-2495,5 5 1311</inkml:trace>
  <inkml:trace contextRef="#ctx0" brushRef="#br0" timeOffset="1">230 129 10144,'18'-14'3744,"-18"14"-2912,18-5-224,-9 1 1343,0 8-1183,0-4-96,2 8-416,-6 3-192,4 9-32,-23 8-128,7 3 64,-20 12-1728,1 5 961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5.8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9 137 8800,'-9'-19'3264,"9"19"-2528,9-8-224,-4 4 1408,8-1-1152,9-7 255,8 5-607,5-8-320,5 3-96,9-4 0,-6 4 0,6-3-2463,0 3 1343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52.74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 18 8128,'-3'-17'2537,"3"17"-2473,0 0 0,0 0 0,0 0 1,0 0-1,0 0 0,0 0 1,0 0-1,0 0 0,0 0 0,0 0 1,0 0-1,0 0 0,0 0 1,0 0-1,1 0 0,-1 0 0,0 0 1,0 0-1,0 0 0,0 0 1,0 0-1,0 0 0,0 0 0,0 0-64,2 11 1579,25 101 1128,-11-55-2146,-3 2 0,-3-1-1,-1 21-560,8 416 443,-17-487-269,0 0 1,-1 0-1,0 0 0,0 0 0,-1 1 0,-1 4-174,3-12 17,0-1-1,0 0 0,0 1 0,0-1 1,0 0-1,-1 1 0,1-1 0,0 0 0,0 1 1,0-1-1,0 0 0,-1 1 0,1-1 1,0 0-1,0 0 0,-1 1 0,1-1 0,0 0 1,0 0-1,-1 1 0,1-1 0,0 0 1,-1 0-1,1 0 0,0 1 0,-1-1 0,1 0 1,0 0-1,-1 0 0,1 0 0,0 0 1,-1 0-1,1 0 0,-1 0 0,1 0 0,0 0-16,-1 0 26,-1-1-1,1 1 1,0-1-1,1 1 1,-1-1-1,0 0 0,0 0 1,0 1-1,0-1 1,0 0-1,1 0 0,-1 0-25,-3-4 33,1 0-1,0 0 1,0 0-1,-2-6-32,1-1-29,1 0 1,0-1-1,1 1 1,0-1-1,1 1 0,0-13 29,2-21-356,4-14 356,-4 52-27,3-25-159,1 1-1,1-1 1,2 1-1,5-10 187,-8 26-25,1 1-1,0 0 1,2 0-1,-1 0 1,2 1-1,0 0 1,1 1-1,0 0 0,10-10 26,-16 19-27,1 0-1,-1 1 1,1-1-1,0 1 0,0 0 1,1 0-1,-1 1 1,0-1-1,1 1 1,-1 0-1,1 1 0,0-1 1,2 1 27,-4 1-5,0-1 0,-1 1 0,1 0 0,-1 0 0,1 1 0,-1-1 0,1 1 0,-1 0 0,1 0-1,-1 0 1,0 0 0,0 1 0,1-1 0,-1 1 0,0 0 0,0 0 0,0 0 0,-1 0 0,1 0 0,0 1 0,-1-1 0,1 1 5,-2-1-2,0-1 0,0 0 1,0 0-1,0 1 0,0-1 0,-1 0 0,1 1 0,-1-1 1,1 0-1,-1 1 0,1-1 0,-1 1 0,0-1 1,1 1-1,-1-1 0,0 1 0,0 0 0,0-1 0,0 1 1,-1-1-1,1 1 0,0-1 0,-1 1 0,1-1 0,-1 0 1,1 1-1,-1-1 0,0 1 0,1-1 0,-1 0 0,0 1 3,-4 4 20,0 0 1,0-1 0,0 1 0,-1-1 0,-5 4-22,10-8 0,-30 22-274,0 0-1,-9 2 275,-31 16-3504,48-25 1878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53.0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 7 8640,'0'0'113,"0"-1"1,-1 1-1,1-1 0,0 1 1,-1 0-1,1-1 1,-1 1-1,1-1 1,0 1-1,-1 0 0,1 0 1,-1-1-1,1 1 1,-1 0-1,1 0 1,-1-1-1,0 1 0,1 0 1,-1 0-1,1 0 1,-1 0-1,1 0 1,-1 0-1,1 0 0,-1 0 1,0 0-1,1 0 1,-1 0-1,0 0-113,0 1 127,1 1 1,-1-1-1,0 1 1,0-1-1,1 1 1,-1-1-1,0 1 0,1-1 1,0 1-1,-1 0-127,1-1 7,-2 5 146,1 1-1,0-1 1,1 0-1,-1 1 0,1-1 1,0 1-1,1-1 1,-1 1-1,1-1 0,1 0 1,-1 0-1,1 1 1,0-1-1,0 0 1,1 0-1,0-1 0,0 1 1,0 0-1,2 0-152,-3-4 19,-1 0-1,1-1 0,0 1 1,-1-1-1,1 0 1,0 1-1,0-1 1,0 0-1,0 0 0,0 0 1,0-1-1,1 1 1,-1 0-1,0-1 1,0 1-1,0-1 0,2 0-18,5 0 91,1 0 0,-1 0 0,9-2-91,-11 0 139,0 2 0,0-1 0,0 1-1,1 0 1,4 1-139,-7 0 38,-1 1 0,1 0 0,0 0 0,0 0 0,-1 0 0,1 1 0,-1-1 0,0 1 0,0 0 0,0 1 0,0-1 0,0 1 0,-1 0 0,0 0 0,0 0 0,0 0 0,0 0 0,0 1 0,-1-1 0,0 1 0,0 0 0,0-1 0,-1 1 0,1 3-38,-1-6-16,-1-1 1,0 1-1,1 0 0,-1 0 0,0 0 1,0 0-1,-1 0 0,1 0 1,0 0-1,-1 0 0,1-1 0,-1 1 1,1 0-1,-1 0 0,0-1 0,0 1 1,0 0-1,0-1 0,0 1 1,0-1-1,0 1 0,-1-1 0,1 1 1,0-1-1,-1 0 0,1 0 0,-1 0 1,1 0-1,-3 1 16,-3 2-451,0 0 0,-1-1 0,1 0 0,-1 0 0,0-1 0,-2 1 451,-30 6-2566,-3 2-3988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53.4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0 117 9056,'14'-47'3360,"-14"47"-2624,29-27-192,-11 15 832,0 8-864,4-8-480,5 5-64,4-1-4352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53.7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 39 9152,'-5'-4'3003,"4"10"-1940,3 12-287,3-3 236,2 0 0,0 0 0,0-1-1012,16 34 761,-4 5-384,-4-12-149,1 0 1,2-2-1,14 23-228,-31-60 41,0 0 0,1 0 1,-1 0-1,1 1 0,-1-2 1,1 1-1,0 0 1,0 0-1,0 0 0,0-1 1,0 1-1,1 0-41,-2-2 21,-1 0 0,1 0 0,-1 0 0,1 0 1,-1 0-1,1 0 0,-1 0 0,1 0 0,-1 0 0,1 0 0,-1 0 1,1 0-1,-1 0 0,1 0 0,-1 0 0,1 0 0,-1-1 0,0 1 1,1 0-1,-1 0 0,1 0 0,0-1-21,0 0 30,0 0 1,0 0-1,0-1 1,0 1-1,0 0 1,0 0-1,-1-1 0,1 1 1,0 0-1,-1-1 1,1 0-31,4-12 59,-1-1 1,-1 0 0,0 0 0,-1 0 0,0-4-60,6-35-171,5-1-3167,19-48 3338,-3 12-10438,-25 78 6657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54.11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18 8544,'22'-7'3695,"15"5"-2407,-4 0-917,-17-1-334,1 1 0,5 1-37,-18 1 132,0 0 0,0 0 0,1 0 0,-1 1 0,0-1 0,0 1 0,0 0 0,0 0 0,0 1 0,0-1 0,3 2-132,-5-1 123,0 0 0,0-1 0,-1 1 0,1 0 1,0 0-1,-1 0 0,1 0 0,-1 0 0,0 1 0,0-1 1,1 0-1,-2 0 0,2 3-123,7 36 452,-5-20-170,-1-5-216,0-1-1,-1 1 1,0 15-66,-2-22-931,0 0 1,-1 0 0,0-1-1,-3 8 931,0 1-1690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54.4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8224,'3'89'5395,"5"-2"-3309,-2-5-1114,-2 9-972,-5 18 318,0 37 1273,7 8-1591,-1 12 997,-5-163-938,-5-27 474,5-8-597,2 1 0,0-1-1,2 1 1,2 0 0,0 0-1,9-21 65,-10 39-62,0 0-1,1 0 1,0 0-1,1 1 1,0 0-1,1 0 1,0 1-1,1 0 1,0 1-1,1 0 0,0 0 1,1 1-1,0 0 1,0 1-1,1 0 1,4-2 62,-8 6-22,1 0-1,0 0 1,0 1 0,0 0 0,0 1-1,9-2 23,-15 3-4,0 1-1,1-1 1,-1 1-1,0 0 0,1 0 1,-1 1-1,0-1 1,1 0-1,-1 1 1,0 0-1,0 0 0,0 0 1,0 0-1,0 1 1,0-1-1,0 1 1,0-1-1,0 1 1,0 0-1,-1 0 0,1 1 5,-2-2-6,0 0 0,0 0 0,0 1-1,0-1 1,0 0 0,0 1 0,-1-1 0,1 0-1,-1 1 1,1-1 0,-1 1 0,1-1-1,-1 1 1,0-1 0,0 1 0,1-1-1,-1 1 1,0-1 0,-1 1 0,1-1-1,0 1 1,0 0 0,-1-1 0,1 0 0,-1 1-1,1-1 1,-1 1 0,1-1 0,-1 0-1,0 1 1,0-1 6,-2 4-71,-1 0-1,0 0 1,0-1-1,0 1 1,0-1 0,-1 0-1,-2 2 72,-20 13-1162,0-1 0,-16 7 1162,-59 26-6651,90-44 5429,-17 6-3055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54.7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8640,'2'1'301,"-1"1"1,0 0 0,1-1-1,-1 1 1,0 0 0,0 0 0,0 0-1,0 0 1,0 0 0,0 0-1,-1 0 1,1 0 0,-1 0-1,1 0 1,-1 1 0,0-1-1,0 0 1,0 0 0,0 1-302,0 8 772,-1 0 0,-1 0 0,-1 5-772,-1 9 570,3-8-218,0 0 0,1 0-1,1 0 1,1 0-352,-1-9 135,0 1 0,1-1 0,0 0-1,1 0 1,0 0 0,0 0 0,0 0-1,5 6-134,-6-11 2,0-1-1,0 1 1,0-1-1,0 0 1,0 1-1,1-1 1,-1 0-1,1 0 1,0 0-1,-1-1 1,1 1-1,0-1 1,0 0-1,0 1 1,0-1-1,0 0 1,0-1-1,3 1-1,-2 0-424,0-1 0,0 1 0,1-1 0,-1-1-1,0 1 1,0-1 0,1 1 0,-1-1-1,0 0 1,0 0 0,0-1 0,0 0 0,3-1 424,11-7-7440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29:55.1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 5 9568,'5'-5'3520,"-1"17"-2720,-4 4-256,4-1 2047,-4 9-1535,0 4 64,-4 3-672,0 5-320,-5 2-64,0 10-1632,-9 10 864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0:55.91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45 67 6400,'-7'-30'2058,"6"27"-1753,0 1-1,0 0 0,0-1 0,0 1 0,0 0 0,0-1 1,-1 1-1,1 0 0,-1 0 0,0 0 0,0 0 0,1 0 1,-1 1-1,0-1 0,-1 0-304,0 0 653,3 2-630,0 0 0,0 0-1,0 0 1,0 0 0,0 0-1,0 0 1,0 0 0,0 0-1,0 0 1,0 0 0,0 0-1,0 0 1,0 0-1,0 0 1,-1 0 0,1 0-1,0 0 1,0 0 0,0 0-1,0 0 1,0 0 0,0 0-1,0 0 1,0 0 0,0 0-1,0 0 1,0 0 0,0 0-1,0 0 1,0 0 0,0 0-1,-1 0 1,1 0 0,0 0-1,0 0 1,0 0 0,0 0-1,0 0 1,0 0 0,0 0-1,0 0 1,0 0 0,0 0-1,0 0 1,0 1 0,0-1-1,0 0 1,0 0 0,0 0-1,0 0 1,0 0 0,0 0-1,0 0 1,0 0 0,0 0-1,0 0 1,0 0 0,0 0-1,0 0 1,0 0 0,0 1-1,0-1 1,0 0 0,0 0-1,0 0-22,0 9 422,0 6-98,-5 46 0,2 1 0,2-1 1,4 1-1,2-1 0,7 26-324,-11-84 8,66 377 415,-48-236-390,-1 95-33,-13-41 352,-18 156-352,3-255 63,1-8-1582,2 42 1519,10-113-1002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0:56.5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44 6880,'0'-6'990,"1"4"-643,-1-1 0,0 1 0,1 0 0,-1 0 1,0 0-1,0-1 0,-1 1 0,1 0 0,0 0 0,-1 0 0,1 0 0,-1 0 0,0-1 0,0 1 0,0 0 1,0 0-348,2 4 293,0 0 1,0 1 0,0-1-1,0 1 1,-1-1 0,1 1-1,-1 0 1,1-1 0,-1 2-294,4 41 432,0-12-174,59 587 1758,-54-376-1856,-18 163-160,-16-85 448,24-239-1307,1-48-8522,0-35 5936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6.7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 39 6144,'1'-10'907,"-1"6"-586,1 1-1,-1 0 1,1 0-1,-1 0 1,1 0 0,0 0-1,0 0 1,1-1-321,-3 20 4956,8 24-5048,-3-22 390,-1 11-113,-1-1-1,-2 1 1,0 2-185,-1 6 161,-7 208 364,6-210-469,0-13 237,-1 1 0,-1 0-293,1-9 142,0-1-1,1 1 1,1-1-1,0 1 0,1-1 1,2 11-142,-2-23 13,0 1 0,0-1 1,1 1-1,-1-1 0,1 0 0,-1 1 1,1-1-1,0 0 0,-1 1 0,1-1 1,0 0-1,0 0 0,0 0 1,0 0-1,0 0 0,0 0 0,0 0 1,0 0-1,1 0-13,0 1 19,1-1 0,-1 0 1,0-1-1,1 1 0,-1 0 0,1-1 1,-1 1-1,1-1 0,-1 0 0,1 1 1,-1-1-20,11-1 95,-1 0 1,0-1 0,0 0 0,9-4-96,-6 3 113,5-3-318,0 0 1,0-1-1,0-1 0,-1-1 1,5-4 204,50-32-5228,-46 29 3122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0:57.2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0 102 7712,'2'-4'1101,"1"-7"2022,6 26 791,36 65-2335,-40-71-1501,14 31 189,2-1 0,1-1 0,2-1 0,7 6-267,4-2 237,2-2-1,1-1 1,42 31-237,92 58 714,-169-125-649,-1-1 0,1 1-1,-1-1 1,1 0 0,0 0-1,0 0 1,-1 0 0,1 0-1,0 0 1,0-1 0,0 1-1,0-1 1,0 0 0,0 0-1,0 0 1,0 0 0,-1-1-1,1 1 1,0-1 0,0 0-1,0 1 1,0-1 0,-1-1-1,1 1 1,0 0 0,-1-1-1,1 1 1,1-2-65,6-5 133,-1 1 0,0-2 0,0 1 0,-1-1-1,0 0 1,4-6-133,53-73 189,-12 16-86,2 3 0,14-9-103,-11 20-130,51-55 211,-78 78-1782,-2-1 0,8-13 1701,-10 12-1696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28.2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 9 7232,'-5'-8'1306,"5"8"-1246,0 0-1,0 0 0,0 0 1,0 0-1,0 0 0,0 0 1,0 0-1,0 0 0,0 0 0,0 0 1,0 0-1,0 0 0,0 1 1,0-1-1,0 0 0,-1 0 1,1 0-1,0 0 0,0 0 1,0 0-1,0 0 0,0 0 1,0 0-1,0 0 0,0 0 1,0 0-1,0 0 0,0 0 1,-1 0-1,1 0 0,0 0 1,0 0-1,0-1 0,0 1 0,0 0-59,-1 8 452,0-1-154,0 0 0,1-1 0,0 1 1,0 0-1,1 0 0,0-1 0,0 1-298,1 13 393,47 429 1741,-36-299-1896,27 231 766,-28-294 84,-3 1 0,-4 58-1088,-6-141 344,-1-11-169,-3-14-6,-1-49-137,3 0 0,2 0 0,8-47-32,-5 83-32,2 0-1,1 0 1,1 0-1,2 0 1,9-19 32,-13 39-19,2 0 0,0 0 0,0 1 0,1 0 0,1 1 0,0-1 1,0 1-1,1 1 0,1 0 0,0 0 0,0 1 0,0 0 0,2 1 0,10-7 19,-15 11-7,0 1-1,0 0 0,0 0 1,0 1-1,0 0 0,1 0 0,-1 1 1,1 0-1,-1 0 0,7 0 8,-12 2 1,1-1 0,0 0 0,-1 0 0,1 1-1,0-1 1,-1 1 0,1 0 0,-1 0 0,1 0 0,-1 0-1,1 1 1,-1-1 0,0 0 0,0 1-1,0 0-4,-1-1 1,1 1-1,-1-1 1,0 1-1,1 0 0,-1 0 1,0-1-1,0 1 1,0 0-1,-1 0 1,1 0-1,0 0 0,-1 0 1,1 1-1,-1-1 1,0 0-1,0 0 1,0 0-1,0 2 4,0 1-9,-1 1 0,1 0 1,-1 0-1,-1-1 0,1 1 0,-1-1 1,0 1-1,0-1 0,-1 1 0,0 0 9,-5 7 28,0-1-1,0 0 1,-6 5-28,-2 2 17,-2 0 1,1-2 0,-2 0-1,0-1 1,-1-1-1,-1-1 1,0-1 0,-1 0-1,0-2 1,-20 7-18,9-8-392,31-10 145,1 0 0,-1 1 0,0-1 0,1 0 0,-1 0 1,1 0-1,-1 0 0,1 0 0,-1 0 0,0 0 0,1-1 0,-1 1 0,1-1 1,-1 1-1,1-1 0,-1 1 0,1-1 0,0 0 0,-1 0 247,0-4-1962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28.6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 0 9792,'-5'0'3648,"1"3"-2848,-1 6-224,5-1 1024,0-1-993,0 5 65,-4 0-448,-1 4-64,5-1-96,0 4-1312,0 2 673,0-2-4705,5 8 2944,4-3-2752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28.94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45 4 9728,'27'-3'3584,"-10"10"-2784,1 1-224,-9 0 544,0 4-736,4 0-1,-4 3-255,-4 4-96,-14 5 0,-9 7-735,-13 5 383,-14 7-2976,-4 0 1824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29.3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20 7136,'4'-20'2309,"-1"25"-608,0 7-421,5 53 2191,-1 12-3471,0 18 524,10 85-318,-3-18-28,15 45-178,-16-129 1274,0 36-1274,-13-113 27,1 29 669,-1-28-642,-1-1-1,1 0 1,0 0-1,0 1 1,0-1-1,-1 0 1,1 0-1,-1 0 0,1 0 1,-1 0-1,1 1 1,-1-1-1,0 0 1,1 0-1,-1 0 1,0-1-1,0 1 0,0 0 1,0 0-1,0 0 1,0 0-54,0-1 25,1 0 0,-1 0 0,0 0 1,1 0-1,-1 1 0,0-1 0,1 0 1,-1-1-1,0 1 0,1 0 0,-1 0 1,0 0-1,1 0 0,-1 0 0,0-1 0,1 1 1,-1 0-1,1-1 0,-1 1 0,0 0 1,1-1-1,-1 1 0,1-1 0,-1 1 0,1 0 1,0-1-1,-1 0-25,-12-15 165,12 14-153,-5-7-12,1-1-1,0 0 0,1 0 0,0 0 1,1 0-1,0-1 0,1 1 0,0-1 1,-1-8 0,0-23-64,1-36 64,2 69 6,0-19-25,2 0 0,0-1 0,2 1 0,1 1-1,2-4 20,-4 21-34,-1 1-1,2-1 1,-1 0 0,1 1-1,1 0 1,0 0-1,0 0 1,1 1-1,0 0 1,0 0-1,1 0 1,0 1-1,0 0 1,1 0-1,8-5 35,-12 9-9,0 0-1,0 1 1,1 0 0,-1 0-1,1 0 1,0 0 0,-1 1-1,1 0 1,0 0 0,0 0-1,0 1 1,0-1 0,0 1-1,0 0 1,0 1 0,0-1-1,0 1 1,-1 0 0,1 0-1,0 0 1,0 1 0,-1 0-1,1 0 1,0 0 9,3 2-6,-1 1 0,1 0 0,-1 0 0,0 0 0,0 1 0,0 0-1,-1 1 1,0-1 0,0 1 0,-1 0 0,1 1 0,0 1 6,-4-5-4,0-1 1,0 1-1,0 0 1,-1 0-1,1 0 0,-1 0 1,0 0-1,0 0 0,-1 0 1,1 0-1,-1 0 1,0 1-1,0-1 0,0 0 1,0 0-1,-1 0 1,0 1-1,0-1 0,0 0 1,0 0-1,0 0 0,-1 0 1,0-1-1,0 1 1,0 0-1,0-1 0,-1 2 4,-5 3 1,0 1-1,0-1 0,-1 0 0,0-1 0,0 0 0,-1-1 1,1 0-1,-6 3 0,-13 4-353,-1 0 0,-16 4 353,35-14-616,0 0-1,-1-1 0,-1 0 617,-24 6-4928,24-1 1765,12-7 3025,0 0 0,-1 0 0,1 0 0,0 0 0,0 0 0,0 1 0,0-1 0,0 0 0,0 0 0,0 0 0,0 0 0,0 1-1,0-1 1,0 0 0,0 0 0,0 0 0,0 0 0,0 0 0,0 1 0,0-1 0,1 0 0,-1 0 0,0 0 0,0 0 0,0 0 0,0 1 0,0-1-1,0 0 1,0 0 0,0 0 0,0 0 0,1 0 0,-1 0 0,0 0 0,0 0 0,0 1 138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29.69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96 9728,'0'-34'3120,"0"31"-2969,1 1 0,-1-1 1,1 1-1,-1-1 1,1 1-1,0 0 1,0-1-1,0 1 0,0 0 1,0 0-1,0 0 1,1 0-1,-1 0 1,1 0-1,-1 0 0,1 0 1,1-1-152,0 0 583,-1 1-530,-1 1-1,1-1 1,-1 1 0,1-1 0,0 1-1,0 0 1,-1 0 0,1 0 0,0 0 0,0 0-1,0 0 1,0 1 0,0-1 0,0 1-1,0-1 1,0 1 0,1 0 0,-1-1 0,0 1-1,0 0 1,0 1 0,0-1 0,0 0-1,1 1-52,0 0-2,-1-1-1,0 1 1,0 0-1,1 1 1,-1-1-1,0 0 1,0 1-1,0-1 1,-1 1-1,1-1 0,0 1 1,-1 0-1,1 0 1,-1 0-1,1 0 1,-1 0-1,0 0 1,0 0-1,0 1 1,0-1-1,0 0 0,0 2 3,0-1 14,0 1 0,0 0-1,-1 1 1,1-1-1,-1 0 1,0 0-1,0 0 1,-1 0 0,1 0-1,-1 0 1,0 0-1,0 0 1,0 0-1,-1 0 1,-1 2-14,-3 7 446,-1-1 0,0 0 0,-9 10-446,11-14 352,2-5-111,1 0 0,0 0 1,1 1-1,-1-1 0,1 1 1,-2 3-242,3-7 29,0 1 0,0-1 0,0 1 0,-1-1 0,1 1 0,0 0 1,0-1-1,0 1 0,0-1 0,0 1 0,0-1 0,0 1 0,0-1 0,0 1 0,0 0 1,0-1-1,1 1 0,-1-1 0,0 1 0,0-1 0,0 1 0,1-1 0,-1 1 1,0-1-1,1 0 0,-1 1 0,0-1 0,1 1 0,-1-1 0,0 0 0,1 1 0,-1-1 1,1 0-1,-1 1 0,1-1 0,-1 0 0,1 1 0,-1-1 0,1 0 0,-1 0 0,1 0 1,-1 0-1,1 0 0,0 0 0,-1 0 0,1 0 0,-1 0 0,1 0 0,0 0-29,8 0 71,1-1 0,0-1 0,-1 0 0,1 0 0,1-2-71,18-3 29,17-5-2061,4-3 2032,-2-1-1232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30.1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110 12 8960,'9'-12'3328,"-5"17"-2592,10 2-192,-5 1 1312,4 0-1120,0 0 479,1 4-703,-1 0-32,-8 2-288,-5 7-32,-14 6-96,-4 9-128,-8 2 32,-1 5-1792,-4 0 961,0-7-5665,1-8 3584,3-16-1024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30.7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0 119 9152,'1'-2'340,"0"0"1,0 0-1,0 0 1,0 0-1,0 0 0,0 0 1,1 0-1,-1 1 1,1-1-1,-1 0 1,1 1-1,0-1 1,-1 1-1,1-1 1,0 1-1,0 0 0,1-1-340,6-2 462,0 1 0,0 0 0,8-2-462,14-5 144,6-5-59,1 1 0,1 1 1,0 3-1,0 1-85,-37 9 27,1-1 0,-1 1 0,0 0 1,1-1-1,-1 1 0,0 0 0,1 1 0,-1-1 0,0 0 0,0 1 0,1-1 0,-1 1-27,-1 0 30,0-1-1,0 1 0,1 0 0,-1 0 0,0 0 1,0 0-1,-1 0 0,1 0 0,0 0 1,0 0-1,0 0 0,-1 0 0,1 1 0,0-1 1,-1 0-1,1 0 0,-1 1 0,0-1 0,1 0 1,-1 1-1,0-1-29,2 10 131,0 0 0,-1 0 0,-1 0 0,0 1 0,0-1 1,-2 7-132,-4 21 178,-3 9-178,1-11-240,1 7 240,6-33-587,0 0 0,1 0 0,0 0-1,1 5 588,0-11-646,-1-1-1,1 0 1,1 1-1,-1-1 1,1 1-1,0-1 1,1 3 646,17 20-3168,1-3-1520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31.2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9792,'1'3'3173,"0"1"-2774,3 19 647,1 0 0,6 15-1046,4 15 303,-1 0 0,-4 1 0,4 39-303,-6-30 72,2 2-28,7 39 280,0 80-324,-16-163 92,1 21 657,-4 21-749,2-51 296,-2 1 0,0-1 0,0 0-1,-1 1 1,0-1 0,-1-1 0,-2 4-296,5-13 41,1-1 0,-1 0 0,1 0 0,-1 0 0,0 0 0,1 0 0,-1 0 0,0 0 0,0 0 0,0 0 1,0-1-1,0 1 0,0 0-41,1-1 26,-1 1 0,1-1 1,-1 0-1,1 0 1,-1 0-1,1 0 0,-1 0 1,1 0-1,-1 0 0,1 1 1,-1-1-1,1-1 1,-1 1-1,1 0 0,-1 0 1,1 0-1,-1 0 0,1 0 1,-1 0-1,1 0 1,-1-1-1,1 1-26,-2-1 43,0-1 1,1 1-1,-1 0 1,1-1-1,0 0 1,-1 1-1,1-1 1,0 0-1,0 1 1,0-1-1,0 0 0,0 0 1,0 0-1,1 0-43,-7-18 22,2-1-1,0 1 0,1-1 1,1 0-1,1 0 0,1 0 1,1 0-1,1 0-21,2-25-268,3 0-1,1 0 1,3-4 268,-3 22-144,1-1 0,8-19 144,-12 39-20,0-1 0,1 1 0,0 0 0,0 0-1,1 0 1,0 1 0,0-1 0,1 2-1,3-4 21,-7 9-14,-1 0-1,0 0 0,1 0 0,0 0 0,0 1 0,-1-1 1,1 1-1,0-1 0,0 1 0,0 0 0,1 0 0,-1 1 1,0-1-1,0 0 0,0 1 0,1 0 0,-1 0 0,0 0 1,0 0-1,1 1 0,-1-1 0,0 1 0,0-1 1,2 2 14,0 0-14,0 0 1,-1 1 0,1-1 0,-1 1-1,1 0 1,-1 0 0,0 1 0,0-1-1,-1 1 1,1 0 0,-1 0-1,0 0 1,0 1 0,0-1 0,0 1 13,-1-1-7,0 0 0,0 0 0,0 0 0,0 0 0,-1 0 0,0 1 0,0-1 0,0 0 0,0 1 0,-1-1 0,1 0 0,-1 1 0,0-1 0,-1 1 0,1-1 0,-1 0 0,0 1 0,0-1 0,0 0 0,-1 0 0,1 0 0,-1 0 0,0 0 0,0 0 0,0 0 0,-1-1 0,0 1 0,1-1 0,-3 3 7,-6 4-118,0 0 0,-1-1 0,0 0 0,0 0 0,-1-2 0,0 1 0,-6 1 118,-5 1-2348,0-1-1,-1-1 0,-23 4 2349,30-8-6106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31.6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31 0 9152,'-1'39'5521,"-4"19"-4559,2-29-86,1-20-689,1 0 0,-2 0 0,1 0 0,-1 0-187,1-4 186,0 1-1,0 0 1,1 0-1,-1 0 1,1 0-1,1 0 1,-1 0-1,1 0 1,0 0-1,1 4-185,0-8 39,-1 0-1,1-1 1,-1 1 0,1-1-1,0 1 1,0-1 0,0 0-1,0 1 1,0-1 0,0 0-1,0 0 1,0 1 0,0-1-1,1 0 1,-1 0 0,0 0-1,1 0 1,-1-1 0,1 1-1,-1 0 1,1-1 0,-1 1 0,1-1-1,-1 1 1,1-1 0,0 0-1,-1 1 1,1-1 0,0 0-1,-1 0 1,2-1-39,7 1 64,0 0 0,-1-1 1,1 0-1,8-3-64,-5 1-317,0-1-1,1 0 1,-1-1 0,-1 0-1,1-1 1,0-1 317,-3 1-1236,0-1 0,0 0 0,-1 0 0,5-6 1236,4-6-6970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7.11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 14 7712,'-7'-13'2506,"6"13"-2412,0 0 0,1 0 0,-1 1 0,1-1 0,-1 0 0,1 1 0,-1-1 0,1 1 0,-1-1 0,1 0 0,0 1-1,-1-1 1,1 1 0,0-1 0,-1 1 0,1 0 0,0-1 0,-1 1-94,0 1 241,0 1-1,0-1 1,0 0 0,1 1 0,-1-1-1,1 1 1,-1-1 0,1 1 0,0-1-1,0 1 1,0-1 0,0 1 0,0 0-241,7 35 558,-4-28-353,9 44 177,4 17 68,-2 15-450,9 68 147,-14-96-2518,-4-31 921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31.9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1 7712,'-9'0'2880,"9"7"-2240,4 5-192,-4 0 2144,0 7-1504,0 5 287,5 3-831,-5 5 0,4 3-320,1 0-128,-1 4-64,-8 1-2143,4 7 1151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0:12.40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36 50 7392,'0'-5'650,"1"2"-373,-1 1 0,0 0 0,0-1 0,0 1 0,0 0 0,0-1 0,-1 1 0,1 0 0,0 0 0,-1-1 0,0 1 0,0 0 1,0 0-1,0 0 0,0 0 0,0 0 0,-1-1-277,2 3 35,0 0 1,0-1-1,0 1 1,0 0 0,-1 0-1,1 0 1,0-1-1,0 1 1,0 0 0,-1 0-1,1 0 1,0 0-1,0-1 1,-1 1-1,1 0 1,0 0 0,0 0-1,-1 0 1,1 0-1,0 0 1,0 0 0,-1 0-1,1 0 1,0 0-1,-1 0 1,1 0 0,0 0-1,0 0 1,-1 0-1,1 0 1,0 0-1,0 0 1,-1 0 0,1 0-1,0 0 1,0 1-1,-1-1 1,1 0 0,0 0-1,0 0 1,-1 0-1,1 1 1,0-1 0,0 0-1,0 0 1,0 0-1,-1 1 1,1-1 0,0 0-1,0 0 1,0 1-1,0-1 1,0 0-1,0 0 1,0 1 0,-1-1-36,1 17 343,49 261 915,-33-165-1064,33 290 1415,-48-343-772,-2-57-485,-2-11-161,-1-14-25,3 8-153,1 1 0,0-1 0,1 1-1,0-1 1,3-6-13,17-68 19,-13 58-48,0-2 5,1 0 1,1 1 0,2 0-1,1 1 1,2 1 0,0 0-1,2 1 1,3-2 23,-15 25-22,0-1-1,0 1 1,0-1 0,1 1 0,0 1-1,0-1 1,0 1 0,0 0-1,6-2 23,-10 5-5,-1 0-1,1 0 0,0 1 0,0-1 1,-1 0-1,1 1 0,0-1 0,0 1 0,0 0 1,0 0-1,0 0 0,0 0 0,-1 0 0,1 0 1,0 0-1,0 0 0,0 1 0,0-1 1,0 1-1,-1-1 0,1 1 0,0 0 0,0 0 1,-1 0-1,1 0 0,-1 0 0,1 0 1,-1 0-1,1 1 0,-1-1 0,1 0 0,-1 1 1,0-1-1,0 1 0,0 0 0,0-1 0,0 1 1,0 0-1,-1-1 0,1 1 6,1 4 10,0 0-1,0-1 1,-1 1 0,0 0-1,0 0 1,0 0 0,-1 0-1,0 0 1,0 0 0,-1 0-1,0 0 1,0-1-1,0 1 1,0 0 0,-1 0-1,0-1 1,0 1 0,-1-1-1,-2 5-9,-2 2 19,0 0 0,-1-1 0,0 0-1,-1 0 1,0-1 0,-1 0 0,-9 8-19,5-8 37,-1 1 1,0-2 0,0 0 0,-1 0-1,0-2 1,0 0 0,-1-1-1,-1 0-37,-14 3-1071,-1-1 0,-1-2 0,-25 1 1071,47-6-2987,10-1 929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0:12.7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14 644 8384,'-9'-4'3104,"9"4"-2400,0 4-224,0-1 1088,0 6-960,0 2 416,5 1-640,-5 4 95,0 3-319,0 5 64,0 4-128,0-1 0,0 0-32,-5 1-832,5-2 417,-4-2-3361,8-3 2048</inkml:trace>
  <inkml:trace contextRef="#ctx0" brushRef="#br0" timeOffset="1">398 695 7392,'0'0'2373,"14"-4"3830,-13 3-6088,1 0 0,-1 0 0,1-1 0,-1 1 0,1 0 1,-1-1-1,0 1 0,0-1 0,0 0 0,0 1 1,0-1-1,0 0 0,0 0 0,0 1 0,-1-1 1,1 0-1,-1 0 0,1-1-115,4-39 430,-4 30-304,4-75 93,-4 47-376,3-1-1,7-38 158,-10 77-5,-1-1-1,1 0 1,0 1 0,0-1 0,0 1 0,0-1 0,0 1-1,1-2 6,-2 4 0,1 0-1,-1 0 0,0-1 0,0 1 1,0 0-1,0 0 0,0 0 0,0 0 1,1 0-1,-1 0 0,0 0 0,0 0 1,0-1-1,0 1 0,1 0 0,-1 0 1,0 0-1,0 0 0,0 0 0,1 0 0,-1 0 1,0 0-1,0 0 0,0 0 0,0 0 1,1 0-1,-1 0 0,0 0 0,0 0 1,0 0-1,0 0 0,1 0 0,-1 1 1,0-1-1,0 0 0,0 0 0,1 0 1,5 13-90,5 19 74,32 88 85,-35-101-65,1 0 0,1 0 0,0-1 0,13 15-4,-8-16-1029,2-1 287</inkml:trace>
  <inkml:trace contextRef="#ctx0" brushRef="#br0" timeOffset="2">799 1 8800,'6'12'4914,"12"27"-4019,-10-23-566,48 120 1687,27 102-2016,-65-173 188,-3 0 0,1 23-188,-6-30 40,11 74 477,-3 48-517,-17-170 60,0-7 17,-1 0 1,1 0-1,-1 0 1,0 0-1,0 1 1,0-1-1,-1 0 1,1 0-1,-1 0 1,0 0-1,0 3-77,0-6 20,1 0 0,-1-1-1,0 1 1,1 0 0,-1-1-1,1 1 1,-1 0 0,1-1-1,-1 1 1,1-1-1,0 1 1,-1-1 0,1 1-1,-1-1 1,1 1 0,0-1-1,-1 1 1,1-1 0,0 1-1,0-1 1,0 1-1,-1-1-19,-3-6 63,-12-24 45,6-1-87,2 0 1,-3-25-22,4 16-34,1-1 1,2 0-1,2-32 34,3 56-28,0 0 1,1 1-1,1-1 0,0 0 0,2 1 0,0 0 1,0 0-1,2 1 0,0-1 0,3-3 28,-8 17-10,-1 0 1,1 1-1,0-1 0,0 0 1,0 1-1,0-1 0,1 1 0,-1 0 1,1 0-1,-1 0 0,1 0 1,0 0-1,0 1 0,-1-1 0,1 1 1,0 0-1,2-1 10,-2 1-4,-1 1 1,0 0-1,1 0 0,-1 0 0,1 0 1,-1 0-1,1 0 0,-1 1 1,1-1-1,-1 1 0,0 0 0,1 0 1,-1-1-1,0 2 0,0-1 0,0 0 1,0 0-1,0 1 0,0-1 1,0 1-1,0-1 0,0 1 0,0 1 4,0-2 9,0 1-1,-1 0 0,1 1 0,0-1 0,-1 0 1,0 0-1,0 1 0,1-1 0,-1 0 1,-1 1-1,1-1 0,0 1 0,-1 0 0,1-1 1,-1 1-1,0-1 0,0 1 0,0 0 0,0-1 1,0 1-1,0 0 0,-1-1 0,1 1 1,-1-1-1,0 1 0,0-1 0,0 1 0,0-1 1,0 0-1,-1 1-8,-1 3-20,-1 0 1,0-1-1,0 1 1,-1-1-1,1 1 1,-1-2-1,-1 1 1,1 0-1,0-1 1,-1 0-1,-1 0 20,-17 8-997,2 0 266</inkml:trace>
  <inkml:trace contextRef="#ctx0" brushRef="#br0" timeOffset="3">1226 722 8960,'0'-16'2896,"0"15"-2857,0 1 0,0 0 0,0 0 0,0-1 0,0 1 1,0 0-1,0 0 0,0 0 0,0-1 0,0 1 1,0 0-1,0 0 0,1-1 0,-1 1 0,0 0 0,0 0 1,0 0-1,0 0 0,0-1 0,0 1 0,1 0 0,-1 0 1,0 0-1,0 0 0,0-1 0,0 1 0,1 0 0,-1 0 1,0 0-40,4-3 97,-1 0 171,1 0 1,-1 0-1,1 0 1,-1 1-1,1 0 1,0 0-1,0 0 1,2 0-269,3-1 77,0 0 0,1 1 0,-1 0 0,1 1 1,0 0-1,-1 1 0,1 0 0,3 0-77,-10 0 17,0 1 0,-1-1 0,1 0-1,0 1 1,-1-1 0,1 1 0,-1 0 0,1 0 0,-1 0 0,1 0-1,-1 0 1,0 1 0,0-1 0,1 1 0,-1 0 0,0-1 0,0 1-1,-1 0 1,1 0 0,0 0 0,-1 0 0,1 1 0,-1-1 0,1 0-1,-1 1 1,0-1 0,0 1 0,0-1 0,-1 1 0,1-1-1,0 1 1,-1-1 0,0 2-17,1 3 123,-2 0-1,1-1 0,-1 1 1,0 0-1,0 0 0,-1 0 1,0-1-1,0 1 0,0-1 1,-2 3-123,-8 15 656,-1-1 0,-1 1-656,9-16 147,-12 18 246,8-11-80,0-1 1,1 1-1,-5 13-313,12-27 8,1 0-1,-1-1 1,1 1 0,0 0 0,0 0-1,0 0 1,-1 0 0,1 0-1,0 0 1,0 0 0,0 0 0,0 0-1,0 0 1,1-1 0,-1 1-1,0 0 1,0 0 0,1 0-8,-1 0 5,0-1-1,1 1 1,-1-1 0,1 1 0,-1-1-1,1 1 1,-1-1 0,1 1 0,-1-1-1,1 0 1,-1 1 0,1-1 0,-1 0-1,1 0 1,0 0 0,-1 1-1,1-1 1,-1 0 0,1 0 0,0 0-5,3 0 7,0 0 0,0 0 0,0 0 0,0-1 0,1 0 0,-1 1 0,2-2-7,29-10-827,-1-1 0,0-2 1,0-1-1,-2-2 827,17-6-1402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0:15.5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89 6816,'-1'-9'1781,"1"6"-577,6 3 3203,0-1-3967,0 0 1,-1 0 0,0 0-1,1-1 1,-1 0 0,0 0 0,1 0-1,3-4-440,14-4 373,6 0-302,0 1 0,1 1-1,0 2 1,0 1 0,7 1-71,19 0-116,-1 2 1,25 4 115,-67-1-575,-1 0 0,0 1 0,0 1 0,1 0 0,2 2 575,-15-5-90,0 0 0,1 0-1,-1 0 1,0 0 0,1 0-1,-1 0 1,1 0 0,-1 0-1,0 0 1,1 0 0,-1 1-1,0-1 1,1 0 0,-1 0 0,0 0-1,0 1 1,1-1 0,-1 0-1,0 0 1,1 1 0,-1-1-1,0 0 1,0 1 0,0-1-1,1 0 1,-1 1 0,0-1 0,0 0-1,0 1 1,0-1 0,0 0-1,0 1 1,0-1 0,1 1-1,-1-1 1,0 0 0,0 1-1,0-1 1,-1 0 0,1 1 0,0-1-1,0 1 1,0-1 0,0 0-1,0 1 91,-8 10-5850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0:15.8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21 186 6976,'-1'0'47,"-1"-1"453,0-1 0,0 1 0,0 0 0,0-1 0,1 1 0,-1-1 0,0 0 0,1 0 0,-1 0-500,1 1 160,1 0 0,0 0 1,0 0-1,0 0 0,0 1 0,-1-1 1,1 0-1,0 0 0,0 0 0,0 0 1,1 0-1,-1 1 0,0-1 0,0 0 1,0 0-1,1 0 0,-1 1 0,0-1 1,1 0-1,-1 0 0,1 0 0,-1 1 1,1-1-1,-1 0 0,1 1 0,-1-1 1,1 1-1,0-1 0,-1 0-160,6-3 118,0-1 0,1 1-1,-1 0 1,1 0 0,-1 1 0,1 0-1,0 0 1,0 0 0,7-1-118,4-2 49,47-14-173,66-12 124,-53 15-1465,-58 12-567,0 0 0,-1-2 0,9-3 2032,-13 4-5082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0:16.20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 11 7040,'-8'-11'1714,"8"11"-1656,0 1 0,0-1 0,0 0 0,0 0 0,0 0 1,0 0-1,0 0 0,0 1 0,0-1 0,0 0 1,0 0-1,0 0 0,0 0 0,0 0 0,0 1 0,0-1 1,0 0-1,0 0 0,0 0 0,0 0 0,0 0 1,-1 0-1,1 0 0,0 1 0,0-1 0,0 0 0,0 0 1,0 0-1,0 0 0,-1 0 0,1 0 0,0 0 1,0 0-1,0 0 0,0 0 0,0 0 0,-1 0 0,1 0 1,0 0-1,0 0 0,0 0 0,0 0 0,0 0 1,-1 0-1,1 0 0,0 0 0,0 0 0,0 0 0,0 0 1,0 0-1,-1 0 0,1 0 0,0 0 0,0 0 1,0 0-1,0 0 0,0-1 0,0 1 0,-1 0-58,2 1 93,-1 0 0,0 0-1,0 0 1,1 0 0,-1 0-1,0-1 1,1 1 0,-1 0-1,0 0 1,1 0-1,0-1 1,-1 1 0,1 0-1,-1 0 1,1-1 0,0 1-1,-1-1 1,1 1-93,17 11 134,-9-6 32,22 13-57,0-2-1,2-1 0,23 8-108,-21-9 80,0 1 1,-2 1-1,16 11-80,-36-19 2,0 0 1,-1 1 0,0 0 0,-1 0 0,0 2 0,4 5-3,-12-13 2,0 0 0,0 1 0,0-1-1,-1 0 1,0 1 0,0-1 0,0 1 0,-1 0 0,1 0 0,-1 0 0,0 0-1,0 0 1,-1 0 0,0 0 0,0 0 0,0 0 0,0 0 0,-1 0 0,0 0-1,0-1 1,0 1 0,-1 1-2,-3 8 20,-1 0 0,-1 0 1,0-1-1,-1 0 0,0-1 0,-8 10-20,-19 18 169,-12 11-169,5-6-55,6-11-1065,28-28-504,1 0 0,0 0 0,0 1 0,1 0 0,-1 1 0,-2 5 1624,-1 3-2709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0:16.6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 49 7296,'-4'-33'2368,"4"33"-2254,0-1 0,0 0 0,0 0 1,0 1-1,0-1 0,0 0 1,0 0-1,-1 1 0,1-1 0,0 0 1,0 0-1,-1 1 0,1-1 0,0 0 1,-1 1-1,1-1 0,-1 1 0,1-1 1,-1 0-1,1 1 0,-1-1 1,0 1-115,1 0 1116,7 2 107,109 4 647,2-1-1794,78-9 122,-195 4-165,1 0 1,-1 0 0,1 0-1,-1 0 1,1 1-1,-1-1 1,1 0 0,-1 1-1,1-1 1,-1 1-1,1 0 1,0-1-34,-2 1 16,1-1 1,-1 1-1,1-1 0,-1 1 1,1-1-1,-1 1 0,0-1 0,1 1 1,-1-1-1,1 1 0,-1 0 1,0-1-1,0 1 0,1-1 1,-1 1-1,0 0 0,0-1 0,0 1 1,0 0-17,0 3 29,0 0 1,0-1-1,-1 1 1,0 0-1,0-1 1,0 1 0,0-1-1,-2 3-29,-5 21-141,1 0-1,1 1 1,2-1 0,0 1-1,2 0 1,1 0 0,2 0 0,1 6 140,-1-11-2108,2 1 0,1 2 2109,5 6-2053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0:17.2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30 8544,'-4'-29'2757,"4"29"-2723,0 0 0,0 0 0,0 0 0,0 0 0,0 0 0,0 0 0,0 0 0,1 0 0,-1 0 0,0 0 0,0 0 0,0 0 0,0 0 0,0 0 0,0 0 0,0 0 0,0 0 0,0 0 0,0 0 0,0 0 0,1 0 0,-1 0 0,0 0 0,0 0 0,0 0 0,0 0 0,0 0 0,0 0 0,0 0 0,0 0 0,0 0 0,0 0 0,1 0 0,-1 0 0,0 0 0,0 0 0,0 0 0,0 0 0,0 0 0,0 0 0,0 0 0,0 0 0,0 0 0,0-1 0,0 1 0,0 0 0,0 0 0,0 0 0,0 0 0,0 0-34,5 7 55,2 10 137,-1 0 1,-1 1 0,0 0 0,-2-1-1,1 6-192,2 9 237,35 205 1901,1 123-2138,-25-200 265,-4-46 937,-3 70-1202,-15-120 1285,-3-96-640,1-10-602,2 0 0,2 0-1,2 0 1,2 0 0,6-41-43,-3 51-18,1 0 0,2 0-1,1 1 1,9-22 18,-10 35-27,1 1 0,0 1 0,1 0 1,0 0-1,2 0 0,0 1 0,0 1 0,14-13 27,-19 21-37,1 0 0,0 1 0,1 0 0,-1 0 0,1 0 0,0 1 0,4-2 37,-7 5-12,-1-1 0,1 0 1,0 1-1,-1 0 1,1 0-1,0 0 1,0 1-1,0-1 0,0 1 1,-1 0-1,1 1 1,0-1-1,0 1 0,2 0 12,-6 0-1,0-1 0,0 0 0,0 0 0,0 1-1,1-1 1,-1 0 0,0 1 0,0-1-1,0 1 1,0 0 0,0-1 0,0 1 0,0 0-1,0 0 1,-1-1 0,1 1 0,0 0 0,0 0-1,0 0 1,-1 0 0,1 0 0,-1 0-1,1 0 1,-1 0 0,1 0 0,-1 1 0,0-1-1,1 0 1,-1 0 0,0 0 0,0 0-1,0 1 1,0-1 0,0 0 0,0 0 0,0 0-1,0 1 1,0-1 0,-1 0 0,1 0 1,-2 4-13,0-1 1,0 1 0,0-1-1,-1 0 1,0 0 0,0 0-1,0 0 1,0-1-1,-3 3 13,-28 25 9,-2-2 0,-37 24-9,34-26-162,3-6-906,26-15-663,0 0 0,1 0 0,-1 1 1731,8-6-6586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0:17.5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52 17 8128,'0'-1'271,"0"0"0,0 0 1,0 0-1,0 0 0,0 0 1,0 0-1,1 0 0,-1 0 1,0 0-1,0 0 0,1 0 1,-1 0-1,1 1 0,-1-1 1,1 0-1,-1 0-271,1 0 1115,-1 3-486,-1 6-508,0 1 0,-1 0 0,0-1 1,-1 0-1,1 1 0,-1-1 0,-1 0 0,0 0 0,-2 4-121,-2 2 576,2 0 0,-3 8-576,8-17 127,0-1 1,-1 1-1,2 0 0,-1 0 0,0 0 0,1 0 0,0 0 0,0 0 0,1 4-127,-1-7 22,1-1-1,-1 0 1,0 1-1,0-1 1,1 0-1,-1 0 0,1 0 1,-1 1-1,1-1 1,0 0-1,-1 0 1,1 0-1,0 0 0,0 0 1,0 0-1,0 0 1,0 0-1,0-1 1,0 1-1,0 0 0,0 0 1,0-1-1,0 1 1,0-1-1,1 1 0,-1-1 1,0 1-1,0-1 1,1 0-1,-1 0 1,0 0-1,1 1-21,5-1 130,-1 0-1,1-1 1,0 0 0,-1 0 0,7-2-130,-3 1 31,229-45-2213,-205 40-655,-10-1 859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0:17.9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5 10304,'-4'-5'3808,"4"5"-2944,0 5-256,0 2 735,4 5-863,0 9 0,1 10-288,-2 12-64,6 12-64,-5 3-1728,1 6 897,-5 1-8001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7.4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5 156 6464,'-4'-26'2090,"5"16"-1263,1 3-810,-2 4 232,1 0 1,0 0-1,0 0 1,0 0-1,1 1 1,-1-1-1,1 0 1,0 0-1,-1 1 0,1-1 1,0 1-1,0 0 1,1-1-1,0 0-249,10-6 395,0 0-1,0 1 1,1 0-1,0 1 1,1 1 0,12-4-395,-17 6 33,0 1 1,0 1 0,1 0-1,-1 0 1,1 1 0,0 0-1,-1 1 1,1 1 0,0-1-1,8 3-33,-16-2 6,0 0-1,1 0 0,-1 0 1,0 1-1,0-1 1,1 1-1,-1 0 0,0 0 1,-1 0-1,1 0 1,0 1-1,-1-1 0,1 1 1,1 2-6,-3-4 14,0 1 0,0-1-1,0 1 1,0-1 0,0 1 0,-1-1 0,1 1 0,-1 0 0,1-1 0,-1 1 0,1 0 0,-1 0 0,0-1-1,0 1 1,0 0 0,0 0 0,0-1 0,0 1 0,-1 0 0,1-1 0,0 1 0,-1 0 0,1-1 0,-1 1-1,0 0 1,0-1 0,1 1 0,-1-1 0,0 1 0,0-1 0,-1 1-14,-3 4 9,-1-1 0,0 0 0,0 0 0,0 0-1,-1 0 1,1-1 0,-5 1-9,-52 25 141,47-22-77,-1-1-12,1-1 80,1 1 0,0 1-1,0 0 1,1 1-1,0 1 1,-3 2-132,16-10 13,-1-1 0,0 1 0,1-1-1,-1 1 1,1 0 0,-1 0 0,1 0 0,0 0-1,0 0 1,0 0 0,0 0 0,0 0 0,0 1-1,0-1 1,1 0 0,0 0 0,-1 1 0,1-1-1,0 0 1,0 1 0,0-1 0,0 0 0,0 1-1,1 1-12,0-1 11,0 0-1,1 1 0,-1-1 0,1 0 0,-1 0 0,1 0 0,0 0 0,0-1 1,0 1-1,1 0 0,-1-1 0,1 0 0,-1 1 0,1-1 0,0 0 0,2 1-10,15 8 88,-1-1-1,2-1 1,-1 0 0,1-2-1,0 0 1,15 2-88,-6-3-848,25 1 848,-17-4-4493,9-2 4493,-24-1-2112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04.3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 24 7232,'0'-16'2314,"0"15"-2274,0 1 0,1 0 0,-1 0 0,0 0-1,0-1 1,0 1 0,0 0 0,0 0 0,0-1 0,0 1-1,0 0 1,0 0 0,0 0 0,0-1 0,0 1-1,-1 0 1,1 0 0,0 0 0,0-1 0,0 1-1,0 0 1,0 0 0,0 0 0,0-1 0,0 1 0,-1 0-1,1 0 1,0 0 0,0 0 0,0-1 0,0 1-1,-1 0 1,1 0 0,0 0 0,0 0 0,0 0 0,-1 0-1,1 0 1,0 0 0,0 0 0,0 0 0,-1 0-1,1 0 1,0 0 0,0 0 0,-1 0 0,1 0 0,0 0-1,0 0 1,0 0 0,-1 0 0,1 0 0,0 0-1,0 0 1,0 0 0,-1 0 0,1 0 0,0 0-40,3 71 1770,1 238-895,-4-250 66,-2-1 1,-9 43-942,7-63 469,5-34-171,2-9-225,2-10-55,9-26 11,2 1 0,1 1 0,2 0-1,1 1 1,26-33-29,-40 62-27,1 1 0,-1 0 1,2 0-1,-1 1 0,7-5 27,-9 9-21,0-1 0,-1 1 1,1 0-1,0 1 0,1-1 1,-1 1-1,0 0 0,1 0 1,-1 1-1,5-1 21,-8 2-8,0-1 1,0 1-1,0 0 1,0 0-1,0 0 1,0 0 0,0 1-1,0-1 1,0 1-1,0-1 1,0 1-1,0 0 1,0-1-1,0 1 1,0 0-1,-1 0 1,1 0-1,0 1 1,-1-1-1,1 0 1,-1 1-1,1-1 1,-1 1 0,0-1-1,1 1 1,0 1 7,0 0 7,-1 0 0,1 1 1,-1-1-1,0 0 1,0 1-1,0-1 0,0 1 1,0 0-1,-1-1 1,0 1-1,0 0 0,0-1 1,0 1-1,0 1-7,-2 3 12,1-1 0,-1 0 1,0 0-1,-1 0 0,0 0 0,0-1 0,0 1 0,-1-1 0,0 0 0,0 0 1,0 0-1,-1 0 0,0-1 0,-3 3-12,-11 9 52,-1-2 0,0 0 1,-14 7-53,11-7 4,-16 9 63,17-11-1558,-16 13 1491,18-6-917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04.9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22 146 8224,'-4'6'968,"2"-4"-742,1-1 1,0 1-1,0 0 1,0-1-1,1 1 0,-1 0 1,0-1-1,0 1 1,1 0-1,0 0 1,-1 0-1,1 0-226,-2 5 99,1-4-3,0-1 0,0 1 0,0-1 0,1 1 0,-1 0 0,1-1 1,0 1-1,0 0 0,0-1 0,0 1 0,0 0 0,0-1 0,1 1 0,-1-1 1,1 1-1,0 0 0,0-1 0,0 1 0,0-1 0,0 0 0,1 2-96,-1-2 15,1-1 0,-1 1 0,1 0-1,0-1 1,-1 0 0,1 1 0,0-1-1,0 0 1,0 0 0,0 0 0,0 0-1,0 0 1,0 0 0,0 0 0,0-1-1,1 1 1,-1-1-15,3 1 25,0-1 0,-1 0-1,1 0 1,0 0 0,-1-1-1,1 0 1,-1 0 0,3 0-25,3-2 104,0-1 0,0 0 1,-1 0-1,1-1 0,-1 0 1,-1-1-1,6-3-104,-5 1 112,-1 1 0,0-1 0,0-1 0,-1 0 1,0 0-1,0 0 0,3-6-112,4-13 504,0 0-1,-1-3-503,6-13 709,-18 43-698,-1 0 0,0 1 0,0-1 0,1 0 0,-1 1 0,0-1 0,1 1 0,-1-1 0,0 1 0,1-1 0,-1 1 0,1-1 0,-1 1-1,1-1 1,-1 1 0,1-1 0,-1 1 0,1 0 0,0-1 0,-1 1 0,1 0 0,-1 0 0,1-1-11,0 1 2,-1 1 0,1-1 0,0 0 0,-1 0 0,1 0 0,-1 1 0,1-1 0,-1 0 0,1 1 0,-1-1 0,1 0 0,-1 1 0,1-1 0,-1 0 0,1 1 0,-1-1 1,0 1-1,1-1 0,-1 1 0,0 0-2,4 5-25,-1 0 1,0 1 0,0-1-1,0 4 25,-1-4 24,33 89-12,-2 11-12,-19-52-28,-2 1 1,4 46 27,-12-54 43,-1 0 0,-3 1-1,-3 30-42,0-52 45,-1 1-1,-1-1 0,-1 0 0,-2 0 0,0-1 0,-2 0 0,-4 8-44,-3-1 34,-1 0 0,-2-1 0,-18 23-34,34-49 27,0-1 1,0 1 0,0 0-1,-1-1 1,1 0 0,-1 0-1,0 0 1,0-1-1,0 0 1,-1 0 0,-5 3-28,9-6 9,0 1 1,0-1-1,0 1 1,-1-1-1,1 0 1,0 1-1,0-1 1,-1 0-1,1-1 1,0 1-1,0 0 1,0-1-1,-1 1 1,1-1-1,0 0 1,0 1 0,0-1-1,0 0 1,0 0-1,0-1 1,0 1-1,0 0 1,1-1-1,-1 1 1,0-1-1,1 1 1,-2-3-10,-3-3 10,1 0 1,-1 0-1,2-1 1,-1 0-1,1 0 1,-1-2-11,-2-8-11,1 0 0,1-1 0,0 0 0,1 0 0,1 0 0,1 0 0,1 0 0,0-8 11,2-12-33,1-1 0,2 1 0,6-20 33,-4 31-249,1 1 0,2 0 0,11-24 249,6-4-448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22.9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22 7 5984,'-4'-7'2208,"4"12"-1728,-5 2-128,1 5 320,-1 7-448,1 8 64,4 13-192,0 7-128,0 8 0,4 3 96,1-6-32,-1-2 64,1-2-64,-5-9 128,0-8-96,-5-3-224,-4-6 64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23.4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1 477 5888,'0'-10'711,"0"9"-614,0-1 1,0 0 0,1 1-1,-1-1 1,0 1-1,0-1 1,1 1-1,-1-1 1,1 1-1,-1-1 1,1 1-1,0-1 1,0 1-1,-1 0 1,1-1-1,0 1 1,0 0-1,0 0 1,1-1-1,-1 1-97,20-18 745,1 0 0,1 2 0,6-3-745,131-88 661,-128 87-628,-1-1-1,4-5-32,-25 19 94,0 0 0,-1-1 0,0-1 0,-1 1-1,0-1 1,-1-1 0,0 0 0,2-4-94,-6 9 124,0-1 1,-1 1-1,0 0 0,0-1 0,1-6-124,-3 11 31,1-1 0,-1 0 0,0 1 0,0-1-1,0 1 1,0-1 0,-1 1 0,1-1 0,-1 1 0,1-1-1,-1 1 1,0-1 0,0 1 0,0 0 0,0-1 0,-2-1-31,3 4-4,0-1-1,0 1 1,0 0 0,0 0 0,-1 0 0,1-1 0,0 1 0,0 0 0,-1 0 0,1 0 0,0-1 0,0 1-1,-1 0 1,1 0 0,0 0 0,0 0 0,-1 0 0,1 0 0,0-1 0,-1 1 0,1 0 0,0 0 0,0 0 0,-1 0-1,1 0 1,0 0 0,-1 0 0,1 0 0,0 0 0,-1 1 0,1-1 0,0 0 0,0 0 0,-1 0 0,1 0-1,0 0 5,-10 11-88,-2 16 14,4 3 43,0 0 0,2 1 1,-1 25 30,2 8 60,4 21-60,1-51 128,1 0 0,3 0 0,3 16-128,-7-49 6,0-1 0,0 0-1,0 0 1,0 0 0,0 0 0,0 0-1,0 1 1,0-1 0,0 0 0,0 0-1,0 0 1,0 0 0,0 0 0,0 1-1,0-1 1,0 0 0,0 0-1,0 0 1,0 0 0,0 0 0,0 0-1,1 1 1,-1-1 0,0 0 0,0 0-1,0 0 1,0 0 0,0 0 0,0 0-1,0 0 1,0 0 0,1 0 0,-1 1-1,0-1 1,0 0 0,0 0-1,0 0 1,0 0 0,0 0 0,1 0-1,-1 0 1,0 0 0,0 0 0,0 0-1,0 0-5,4-7 122,3-18-23,-6 22-60,3-13-7,1-1-1,5-8-31,-7 19-31,-1 0 0,1 1-1,1-1 1,-1 1 0,1 0 0,0 0-1,0 0 1,2-2 31,-4 6-10,-1 0-1,0 0 1,0 0 0,0 0 0,1 0-1,-1 0 1,0 1 0,1-1-1,-1 0 1,1 1 0,-1-1 0,1 1-1,-1 0 1,1-1 0,-1 1-1,1 0 1,-1 0 0,1 0 0,-1 0-1,1 0 1,0 0 0,0 1 10,0-1-11,1 1 0,-1 0-1,1 1 1,-1-1 0,1 0 0,-1 1 0,0-1 0,1 1 0,-1 0-1,0 0 1,0 0 0,0 0 11,5 7-4,1 1 1,-2 0-1,1 0 0,-1 0 0,1 5 4,-1-2-119,-1 0 1,0 0-1,-1 1 0,0-1 0,-1 1 0,-1 0 0,0 5 119,-1 6-538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23.8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9 345 7712,'-8'-12'2506,"8"11"-2450,0 1 0,0 0-1,0-1 1,0 1 0,0 0 0,0-1-1,0 1 1,0 0 0,0-1-1,0 1 1,0 0 0,0-1-1,0 1 1,0 0 0,1-1 0,-1 1-1,0 0 1,0-1 0,0 1-1,0 0 1,1 0 0,-1-1-1,0 1 1,0 0 0,1 0-1,-1-1 1,0 1 0,0 0 0,1 0-1,-1 0 1,0-1 0,1 1-1,-1 0 1,0 0 0,0 0-1,1 0-55,11-5 379,9-1-260,-1 0 0,0-2 1,0 0-1,18-11-119,-29 13 10,0 1 0,-1-1 0,0-1 0,0 1 0,-1-2 0,1 1 0,-2-1 0,1 0 0,-1 0 0,0 0 0,2-6-10,-3 4 27,0-1-1,-1 1 1,0-1 0,-1 0-1,0 0 1,0-2-27,-2 8 4,0 0 1,-1 0 0,1-1-1,-1 1 1,0 0-1,-1 0 1,1 0-1,-1 0 1,0-1 0,0 1-1,0 0 1,-1 0-1,0 1 1,0-3-5,1 6 1,0-1 0,0 1 0,0-1 0,0 0 0,0 1 0,0 0 0,0-1 0,-1 1 0,1 0 0,0-1 0,-1 1 0,1 0 0,-1 0 0,0 0 0,1 0 0,-1 1-1,0-1 1,1 0 0,-1 1 0,0-1 0,0 1 0,1 0 0,-1-1 0,0 1 0,0 0 0,0 0 0,0 0 0,1 0 0,-1 1 0,0-1 0,0 0 0,0 1 0,1-1 0,-1 1 0,0 0 0,0-1 0,1 1 0,-1 0 0,1 0 0,-1 0-1,-4 3 9,1 0 0,-1 0 0,1 1 0,0-1-1,0 1 1,1 0 0,-1 1 0,1-1 0,1 1 0,-3 2-9,-2 10 63,1-1 0,0 1 0,1 0 0,1 1 0,1 0 1,1 0-64,1-12 40,1 1 0,0 0 1,0 0-1,1 0 0,0 0 1,0-1-1,1 1 0,0 0 1,0 0-1,1 0 0,0-1 1,0 1-1,1-1 1,0 0-1,0 0 0,1 0 1,0 0-1,0 0 0,1-1 1,-1 1-1,1-1 0,1 0 1,-1-1-1,1 0 0,0 0 1,1 0-1,-1 0 0,1-1 1,-1 0-1,7 2-40,-1-1-976,-1 0 0,1-1 0,7 2 976,7-1-1802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24.20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 43 7456,'0'0'63,"0"0"-1,0 0 1,0 0 0,0 0-1,0 0 1,0 0 0,0 0 0,0-1-1,-1 1 1,1 0 0,0 0 0,0 0-1,0 1 1,0-1 0,0 0-1,0 0 1,0 0 0,0 0 0,0 0-1,0 0 1,-1 0 0,1 0 0,0 0-1,0 0 1,0 0 0,0 0 0,0 0-1,0 0 1,0 0 0,0 0-1,0 0 1,0 0 0,0 0 0,0 1-1,0-1 1,0 0 0,0 0 0,-1 0-1,1 0 1,0 0 0,0 0-1,0 0 1,0 0 0,0 0 0,0 0-1,0 1 1,0-1 0,0 0-63,-1 9 1263,1 14-819,0-17-16,0 10-135,0 0 0,2 0 0,-1-1 0,2 1 0,0-1 0,3 7-293,-4-18 32,-1 1 1,1-1-1,1 1 1,-1-1-1,1 0 1,-1 0-1,1 0 1,0 0-1,1 0 1,1 1-33,-3-3 17,1 0 0,0 0-1,0 0 1,0 0 0,0-1 0,0 1 0,0-1 0,0 0-1,0 0 1,0 0 0,1 0 0,-1-1 0,0 1 0,1-1-1,-1 0 1,1 0-17,1 0 37,0 0 1,0-1-1,0 0 0,0 0 0,0 0 1,0-1-1,0 1 0,-1-1 0,1 0 1,-1-1-1,1 1 0,-1-1 0,0 0 1,0 0-1,0 0 0,0 0 0,-1-1 1,1 0-1,-1 0 0,0 0 0,0 0 1,0 0-1,0-1-37,-1 0 33,1 0 0,-1 1-1,0-1 1,0 0 0,-1 0 0,1 0 0,-1-1-1,0 1 1,-1 0 0,1 0 0,-1-1 0,0 1 0,0 0-1,-1-1 1,0 1 0,0 0 0,0 0 0,0 0-1,-1 0 1,0 0 0,0 0 0,0-1-33,-2 0 5,-1-1 0,1 1 1,-1 0-1,0 0 0,-1 1 1,1 0-1,-1 0 0,0 0 1,0 0-1,-1 1 0,1 0 1,-1 0-1,0 1 0,0 0 1,0 0-1,-1 0 1,1 1-1,-1 1 0,1-1 1,-5 0-7,9 2-118,0 0 0,-1 0-1,1 0 1,-1 1-1,1-1 1,0 1 0,-1 0-1,1 0 1,0 0-1,0 0 1,0 1 0,0-1-1,-3 2 120,4-2-285,1 1 1,-1-1-1,1 0 0,-1 0 0,1 1 1,0-1-1,-1 0 0,1 1 0,0-1 0,0 1 1,0 0-1,0-1 0,0 1 0,1 0 1,-1 0-1,0-1 0,1 1 0,-1 0 0,1 0 1,0 0-1,0 0 0,-1 0 0,1 0 1,0 0-1,1 0 285,5 18-4416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24.5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21 7040,'2'-2'215,"0"0"1,0 0-1,0 1 1,0-1-1,0 1 1,0-1-1,0 1 1,0 0-1,1 0 1,-1 0-1,0 0 1,1 0-1,-1 0 1,1 1-1,-1-1 0,3 1-214,-1 0 125,0 0 1,0 0-1,1 0 1,-1 1-1,0 0 1,0 0-1,0 0 1,0 0 0,4 2-127,-1 0 0,0 1 0,-1-1 1,1 1-1,-1 1 1,0-1-1,0 1 1,-1 0-1,1 0 1,-1 1-1,0-1 1,2 5-1,-1-1 6,0 1 1,-1-1-1,-1 1 0,1 0 1,-2 0-1,3 9-6,-4-12 2,-1-1 1,0 0-1,-1 0 0,1 0 0,-1 1 0,0-1 0,-1 0 0,0 0 0,0 1 0,0-1 1,0 0-1,-2 2-2,0 1-1,-10 24 67,13-31-49,-1 0-1,0 0 0,0 0 0,0-1 1,0 1-1,-1 0 0,1-1 0,0 1 1,-1-1-1,1 1 0,-1-1 0,1 0 1,-1 0-1,-1 1-16,3-2 8,-1 0 1,0 1-1,1-1 0,-1 0 1,0 0-1,1 0 0,-1 0 1,0 0-1,1 0 0,-1 0 1,0 0-1,1 0 0,-1 0 1,0 0-1,0 0 0,1-1 1,-1 1-1,1 0 0,-1 0 1,0-1-1,1 1 0,-1 0 1,0-1-1,1 1 0,-1-1 1,1 1-1,-1-1 0,1 1 1,-1-1-1,1 1 0,0-1 1,-1 0-1,1 1 0,0-1 1,-1 1-1,1-1-8,-1-2 16,-1 0 0,1 0-1,0 0 1,0 0 0,1 0 0,-1 0 0,1-2-16,-2-8 6,2 1 1,0-1 0,0 1-1,1-1 1,1 1 0,0-1-1,1 1 1,0 0 0,1 0-1,0 0 1,1 1 0,0 0-1,6-10-6,-4 11-676,0 0-1,0 1 1,1-1-1,0 1 1,8-5 676,-3 3-1899,0 5-1914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25.1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 33 6976,'-2'-1'396,"0"0"0,0 0 1,0 0-1,0 0 0,0 1 0,0-1 1,0 1-1,0 0 0,-1-1-396,3 1 40,-1 0-1,1 0 1,-1 0-1,1 0 1,0 0-1,-1 1 1,1-1-1,-1 0 1,1 0-1,0 0 1,-1 0-1,1 0 1,0 1-1,-1-1 1,1 0-1,0 0 1,-1 1-1,1-1 1,0 0-1,-1 0 1,1 1-1,0-1 1,0 0-1,-1 1 1,1-1-1,0 0 1,0 1-1,0-1 1,-1 1-1,1-1 1,0 0-1,0 1 1,0-1-1,0 1 1,0-1-1,0 0 1,0 1-1,0-1 1,0 1-1,0-1 1,0 0-1,0 1 0,0-1 1,0 1-1,1-1 1,-1 0-1,0 1 1,0-1-1,0 1 1,1-1-40,-1 2 14,1-1 1,-1 1-1,1-1 1,0 0-1,0 1 1,0-1-1,0 0 1,0 0-1,0 1 1,0-1-1,0 0 1,0 0-1,0 0 1,1 0-1,-1 0 1,0-1-1,1 1 1,-1 0-1,1-1 1,-1 1-1,0-1 1,1 1-1,0-1 1,-1 1-1,2-1-14,1 0 17,1 1 1,-1-1-1,0 0 0,1 0 0,-1 0 1,0-1-1,0 0 0,1 0 0,-1 0-17,3-1 117,-1-1-1,1 0 1,0 0-1,-1-1 1,0 1-1,0-1 1,0-1-1,-1 1 1,1-1-1,-1 0 1,0 0-1,0-1 1,2-3-117,-7 9 22,0 0 0,0 0 0,0-1 0,0 1 0,0 0 0,0 0 0,0 0-1,0 0 1,1 0 0,-1 0 0,0 0 0,0 0 0,0 0 0,0 0 0,0 0 0,0 0 0,0 0 0,1 0 0,-1 0 0,0 0 0,0 0 0,0 0 0,0 0 0,0 0 0,0 0 0,0 0 0,1 0 0,-1 0-1,0 0 1,0 0 0,0 0 0,0 0 0,0 0 0,0 0 0,0 0 0,0 0 0,1 0 0,-1 0 0,0 0 0,0 0 0,0 1 0,0-1 0,0 0 0,0 0 0,0 0 0,0 0 0,0 0 0,0 0-1,0 0 1,0 0 0,0 1 0,0-1 0,0 0-22,5 11 352,2 19-397,-6-27 116,7 30 12,1 0-1,2-1 1,4 6-83,45 93 38,-29-66-128,-2 1 1,-4 1 89,-17-40-7,-1-1 1,-1 1-1,-1 0 0,-2 1 1,-1-1-1,-1 1 1,-1-1 6,0-10 44,-2 0 0,0 0 0,-1 0-1,0-1 1,-1 1 0,-1-1 0,-1 0 0,0 0 0,-1-1 0,-1 1 0,-8 11-44,11-21 35,1 1 1,-2-1-1,1-1 0,-1 1 0,0-1 0,0 0 0,0 0 1,-1 0-1,0-1 0,0 0 0,0-1 0,0 1 1,-5 0-36,8-3 34,0 1 1,-1-1-1,1 0 0,0-1 1,-1 1-1,1-1 1,0 0-1,-1 0 1,1 0-1,-1 0 1,1-1-1,0 0 1,-1 0-1,1 0 1,0-1-1,0 1 1,0-1-1,0 0 1,0 0-1,0 0 1,0-1-1,1 1 1,-1-1-1,-2-3-34,-1-2 25,0 0-1,0-1 0,1 0 1,0 0-1,1-1 1,0 0-1,1 0 0,0 0 1,0 0-1,1-1 0,0 1 1,1-1-1,0-3-24,-1-10-49,1 0-1,1 0 1,1 0-1,1 0 1,2-15 49,1 20-331,-1 1-1,2-1 1,1 1 0,0 0 0,1 1-1,1 0 1,6-11 331,-2 8-2238,1 1-1,0 0 0,11-11 2239,14-11-3440,-6-3 102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25.6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 5 8224,'-1'-1'190,"-10"-2"2157,11 3-2305,-1 0 1,1 0-1,0 1 1,-1-1 0,1 0-1,0 1 1,-1-1-1,1 0 1,0 1-1,-1-1 1,1 1-1,0-1 1,0 0-1,-1 1 1,1-1-1,0 1 1,0-1-1,0 1 1,0-1-1,0 1 1,-1-1-1,1 1 1,0-1-1,0 1 1,0-1-1,0 1 1,1-1-43,-2 29 400,2 0 1,0-1-1,3 1 1,1 3-401,-3-13 137,59 345 1009,-49-280-953,16 131 615,-20-128-193,-3 42-615,-5-126 2,1 12 143,-1 1-1,-1 0 1,-1-1 0,0 1-1,-3 9-144,5-24 48,-1 0 0,1 0 0,0 0 0,-1 0 0,1 0 0,-1 0 0,1 0 0,-1 0 0,1 0 0,-1 0 0,0 0 0,1 0 0,-1-1 0,0 1 0,0 0 0,1 0 0,-1-1 0,-1 1-48,2 0 30,-1-1-1,0 0 1,1 0-1,-1 0 1,1 0-1,-1 0 1,0 0 0,1 0-1,-1 0 1,1 0-1,-1-1 1,1 1-1,-1 0 1,0 0 0,1 0-1,-1-1 1,1 1-1,-1 0 1,1-1-1,-1 1 1,1 0 0,-1-1-1,1 1 1,0 0-30,-4-4 74,1 0 1,0 1 0,0-1-1,0 0 1,1-1 0,-3-3-75,0-3 16,0-1 0,1 1 0,1-1 0,-1 0 1,2 0-1,0-1 0,-1-8-16,1-18-63,2-30 63,0 61-2,2-29 0,1 0 1,2 1-1,6-24 2,-5 36-2,0 1-1,2 0 0,1 0 0,0 1 0,2 0 0,2-2 3,-9 18-22,0 0-1,0 1 0,1-1 0,0 1 0,1-2 23,-5 6-13,1 0 0,-1 0 0,0-1 0,0 1 0,0 0 0,1 1 0,-1-1 0,1 0 0,-1 0 0,1 0 0,-1 1 0,1-1 0,-1 1 0,1-1 0,-1 1 0,1 0 0,-1 0 0,1-1 0,0 1 0,-1 0 0,1 0 0,0 1 0,-1-1 0,2 0 13,-2 1-4,0-1 0,0 1 0,-1 0 0,1 0 0,0-1 0,0 1 0,0 0 0,-1 0 0,1 0 0,-1 0 0,1 0 0,0 0 0,-1 0 0,0 0 0,1 0 0,-1 0 0,1 0 0,-1 0 0,0 0 0,0 0 1,0 0-1,0 0 0,0 0 0,0 0 0,0 1 0,0-1 0,0 0 0,0 0 0,-1 0 0,1 1 4,-1 4-18,-1 1-1,0 0 1,-1 0 0,0 2 18,-7 12-12,-1 1 0,-1-2-1,0 1 1,-5 3 12,-35 43-6676,43-56 3726,4-3-1908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26.01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67 6240,'0'-1'99,"1"-1"0,-1 1 0,0 0 1,1-1-1,-1 1 0,0 0 0,1-1 0,0 1 1,-1 0-1,1 0 0,0 0 0,0 0 0,-1-1 1,1 1-1,0 0 0,0 0 0,0 1 0,0-1 1,0 0-1,1 0 0,-1 0 0,0 1 0,0-1 1,0 0-1,1 1 0,-1 0 0,0-1 0,1 1 1,-1 0-1,0-1 0,1 1 0,-1 0 0,1 0 1,-1 0-1,0 0 0,1 0 0,-1 0 0,0 1 0,1-1 1,0 1-100,4 0 29,0 1 0,0 0 0,0 0 0,-1 1 0,1-1 1,-1 1-1,1 1 0,-1-1 0,0 1 0,0 0 0,0 0 0,-1 0 1,0 0-1,0 1 0,0 0 0,0 0 0,0 0 0,-1 1 0,0-1 1,0 1-1,-1-1 0,0 1 0,0 0 0,0 0 0,0 0 0,-1 0 1,0 0-1,0 3-29,-3 20 241,2-27-145,0 0 1,0-1 0,-1 1-1,1-1 1,-1 1 0,1 0-1,-1-1 1,0 1-1,0-1 1,0 1 0,1-1-1,-1 0 1,-1 1 0,1-1-1,-1 1-96,2-2 35,0 0 1,0 0-1,0 1 0,-1-1 0,1 0 0,0 0 0,0 0 0,-1 0 1,1 0-1,0 0 0,0 0 0,-1 0 0,1 0 0,0 0 0,0 0 1,-1 0-1,1 0 0,0 0 0,0 0 0,-1 0 0,1 0 0,0 0 1,-1 0-1,1 0 0,0 0 0,0 0 0,-1 0 0,1 0 0,0-1 0,0 1 1,0 0-1,-1 0 0,1 0 0,0 0 0,0-1 0,0 1 0,-1 0-35,-4-13 712,2-15-126,4 16-667,1 1 0,-1-1 0,2 1 0,0 0 0,0-1 1,1 1-1,0 1 0,1-1 0,0 1 0,1 0 1,0 0-1,0 0 0,8-7 81,4-6-2869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7.8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13 560 8128,'-2'-2'493,"-7"-11"2834,9 12-3192,0 1 1,-1-1-1,1 1 1,0-1-1,0 1 1,0-1-1,0 1 1,0-1-1,0 0 1,0 1-1,0-1 1,0 1-1,0-1 1,0 1-1,0-1 1,0 1-1,1-1 1,-1 0-1,0 1 1,0-1-1,1 1 1,-1-1-1,0 1 1,1-1-136,4-8 320,1 0 1,-2 0-1,1-1 1,-1 0-1,0-2-320,4-9 392,2-7-146,-2-1-1,-1 0 0,-1-1 1,-2 1-1,1-25-245,-3 25-27,2 1 1,0-1-1,2 1 0,1 0 0,1 0 1,3-2 26,-8 21 62,-1 4-18,0 1 0,0-1 1,0 1-1,1-1 0,-1 1 0,3-3-44,-4 6 3,0 1 0,-1-1 0,1 0 0,0 0 0,0 1 0,0-1 0,-1 1 0,1-1 0,0 1 0,0-1 0,0 1 0,0 0 0,0-1 0,0 1 0,0 0 0,0 0 0,0-1 0,0 1 0,0 0 0,0 0 0,0 0 0,1 0 0,-1 1 0,0-1 0,0 0 0,0 0 0,0 1 0,0-1 0,0 0 0,0 1 0,-1-1 0,1 1 0,1 0-3,6 5-15,0 0-1,-1 1 1,0-1-1,0 2 1,0-1-1,-1 1 1,2 3 15,4 4 39,14 18-148,-1 2-1,-1 0 1,-3 2 0,3 6 109,-13-19-1811,-1 0 1,3 14 1810,-4-10-1728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26.65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73 431 7456,'-6'0'1104,"4"-1"-837,0 1 1,0 0 0,0 0-1,0 0 1,0 0 0,0 1-1,0-1 1,0 0-1,0 1 1,0-1 0,0 1-268,11 9 3082,-5-7-2976,0-1-1,1 0 1,-1-1-1,0 1 0,1-1 1,-1 0-1,1 0 1,-1 0-1,1 0 1,1-1-106,49 0 117,-30 0-19,-13 0-47,24-1 63,-33 1-95,-1-1 1,1 1-1,-1-1 1,1 0-1,-1 1 0,1-1 1,-1 0-1,1 0 0,-1-1 1,0 1-1,1-1-19,-2 2 5,-1-1 1,1 1-1,-1 0 0,0-1 1,0 1-1,1-1 0,-1 1 1,0 0-1,0-1 0,1 1 1,-1-1-1,0 1 0,0-1 1,0 1-1,0-1 0,0 1 1,0-1-1,0 1 0,0-1 1,0 1-1,0 0 0,0-1 1,0 1-1,0-1 0,0 1 1,0-1-1,0 1 0,-1-1 0,1 1 1,0-1-1,0 1 0,0 0 1,-1-1-1,1 1 0,0-1 1,-1 1-1,1 0 0,0-1 1,-1 1-1,1 0 0,0-1 1,-1 1-1,1 0 0,-1 0 1,1-1-1,-1 1 0,1 0 1,-1 0-6,-21-12 59,2 5-75,-1 1 0,0 1 0,0 0 0,-4 2 16,1-1 53,0-1 1,0-1-1,-10-4-53,33 10 5,0-1 0,-1 1 0,1-1 0,0 1 0,-1-1 0,1 0 0,0 0 0,0 1 0,0-1 0,-1 0 0,1 0 0,0 0 0,0 0 1,1-1-1,-2 0-5,2 2 3,0-1 1,-1 0-1,1 0 1,0 0-1,0 0 1,0 0 0,0 1-1,0-1 1,0 0-1,1 0 1,-1 0 0,0 0-1,0 0 1,0 1-1,1-1 1,-1 0-1,1 0 1,-1 1 0,0-1-1,1 0 1,-1 0-1,1 1 1,0-1-1,-1 0 1,1 1 0,-1-1-1,1 1 1,0-1-4,9-7-3,-1 0 0,1 1 0,0 0 1,1 1-1,2-2 3,31-19-24,-25 14 68,-1-2 0,0 0-1,-2-1 1,0-1 0,8-10-44,-17 17 190,0 1 0,0-2 0,-1 1 0,0 0 0,-1-1 0,0 0 0,-1-1 0,0 1 1,-1-1-1,0 1 0,0-8-190,-3 3 346,0 16-344,0 1-1,0-1 0,0 0 0,0 0 0,0 0 1,0 0-1,0 0 0,0 0 0,0 0 0,0 0 1,0 0-1,-1 0 0,1 0 0,0 0 0,0 0 1,0 0-1,0 0 0,0 0 0,0 0 0,0 1 1,0-1-1,0 0 0,-1 0 0,1 0 0,0 0 1,0 0-1,0-1 0,0 1 0,0 0 0,0 0 1,0 0-1,0 0 0,-1 0 0,1 0 0,0 0 1,0 0-1,0 0 0,0 0 0,0 0 0,0 0 1,0 0-1,0 0 0,0 0 0,0 0 0,0 0 1,0-1-1,-1 1 0,1 0 0,0 0 0,0 0 1,0 0-1,0 0 0,0 0 0,0 0 0,0 0 1,0 0-1,0-1 0,0 1 0,0 0 0,0 0-1,-3 11-34,1 14-6,2 1 1,0-1-1,2 0 0,1 4 40,20 103 18,-10-59-27,62 420 228,-73-477-186,3 33-56,-5-46 94,0 0 0,-1 1 1,1-1-1,-1 1 1,1-1-1,-1 1 0,0-1 1,0 0-1,-1 0 0,1 1 1,-2 2-72,2-5 39,0 0 0,0 0 0,1 0 0,-1-1 0,0 1 0,0 0 0,0 0 0,0 0 0,0-1 1,0 1-1,-1 0 0,1-1 0,0 1 0,0-1 0,0 1 0,-1-1 0,1 0 0,0 0 0,0 1 0,-1-1 1,1 0-1,0 0 0,-1 0 0,1 0 0,0 0 0,0-1 0,-1 1 0,1 0 0,0-1 0,0 1 0,0-1 0,-2 0-39,-1 0 75,1-1-1,-1 0 1,0-1-1,0 1 0,1-1 1,-1 1-1,1-1 0,0 0 1,-1-2-75,0 0 17,0 0-1,0-1 1,1 0 0,-1 0 0,2 0 0,-1 0 0,1 0 0,-1-1-1,2 1 1,-1-1 0,0-5-17,-1-10-58,2 0 0,0-18 58,1 36 5,1-17-19,0 0-1,1 0 0,1 0 0,1 1 0,1-1 0,1 1 1,0 0-1,2 0 15,-3 8-24,0 0 1,1 1 0,1 0 0,0 0-1,0 0 1,1 1 0,1 0-1,-1 1 1,1 0 0,1 0 0,0 1-1,0 0 1,6-3 23,-8 7-19,0 0-1,-1 1 1,1-1-1,0 2 1,1-1-1,-1 1 1,4 0 19,-7 1-11,0 0 1,-1 1-1,1 0 1,0 0-1,0 0 1,-1 0 0,1 1-1,0-1 1,0 1-1,-1 1 1,1-1-1,-1 0 1,2 2 10,-5-3 0,0 1 0,-1-1 0,1 1 0,0-1 0,-1 1 0,1-1 0,0 1 0,-1 0 0,1-1 0,-1 1 0,1 0 0,-1 0 0,0-1 0,1 1 0,-1 0 0,0 0 0,1 0 0,-1-1 0,0 1 0,0 0 0,0 0 0,1 0 0,-1 0 0,0 0 0,0 0 0,-1-1 0,1 1 0,0 0 0,0 0 0,0 0 0,0 0 0,-1-1 0,1 1 0,0 0 0,-1 0 0,1 0 0,-1-1 0,1 1 0,-1 0 0,-2 4 10,-1 0-1,0 0 1,1 0-1,-1-1 1,-1 1-10,-7 6-78,-1 0 0,0-1 0,0 0-1,-1-1 1,0 0 0,-10 3 78,-25 10-3318,-19 5 3318,39-16-1674,-53 21-2065,9-10-3055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37.44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67 73 4736,'-1'-12'605,"1"4"3,-1 1 1,0-1-1,0 0 1,-1 1-1,0-1 1,-3-6-609,5 14 39,0 0 1,0 0-1,0 0 1,0 0-1,0 0 0,0 0 1,0 0-1,0 0 1,0 0-1,0 0 1,-1 0-1,1 0 1,0-1-1,0 1 1,0 0-1,0 0 0,0 0 1,0 0-1,0 0 1,0 0-1,0 0 1,0 0-1,-1 0 1,1 0-1,0 0 0,0 0 1,0 0-1,0 0 1,0 0-1,0 0 1,0 0-1,0 0 1,0 1-1,0-1 1,-1 0-1,1 0 0,0 0 1,0 0-1,0 0 1,0 0-1,0 0 1,0 0-1,0 0 1,0 0-1,0 0 1,0 0-1,0 0 0,0 0 1,0 1-1,0-1 1,0 0-40,-6 7 602,-4 16-118,2 5-151,1 0-1,1 0 1,1 0-1,0 24-332,1 20 521,5 28-521,14 139 337,22 77-337,8 105 266,-41-328-230,-4-33-4302,0-47-1152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38.10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 22 6144,'-4'-20'1534,"3"20"-1517,1-1-1,0 1 1,0 0 0,0 0 0,0 0-1,0 0 1,0 0 0,0 0 0,0 0-1,0 0 1,0 0 0,0 0 0,0 0-1,-1 0 1,1 0 0,0-1 0,0 1-1,0 0 1,0 0 0,0 0 0,0 0-1,0 0 1,0 0 0,-1 0 0,1 0-1,0 0 1,0 0 0,0 0 0,0 0 0,0 0-1,0 0 1,0 0 0,-1 0 0,1 0-1,0 1 1,0-1 0,0 0 0,0 0-1,0 0 1,0 0 0,0 0 0,0 0-1,0 0 1,-1 0 0,1 0 0,0 0-1,0 0 1,0 0 0,0 1 0,0-1-1,0 0 1,0 0 0,0 0 0,0 0-1,0 0 1,0 0 0,0 0 0,0 0-1,0 1 1,0-1 0,0 0 0,0 0-1,0 0 1,0 0 0,0 0 0,0 0-17,-9 39 832,6-10-645,0 1 1,2 0-1,1-1 1,1 1-1,3 11-187,9 50 199,5 4-199,-11-61 16,30 134 172,6 36-38,-32-140 668,-3 1-1,-2 10-817,-5-64 277,-1 0-1,0 0 1,0 0 0,-1 0 0,0 0-1,-1 0 1,-1 0 0,1 0 0,-3 3-277,5-13 41,-1 0 0,1 0 0,-1 0 0,1 0 0,-1 0 0,1 0 0,-1 0 0,0 0 0,1 0 0,-1 0 0,0 0 0,0-1 0,1 1 0,-1 0 0,0 0-41,0-1 24,1 0 1,-1 0 0,1 0-1,0 0 1,-1 0 0,1 0-1,0 0 1,-1 0 0,1 0-1,-1 0 1,1 0 0,0 0 0,-1 0-1,1 0 1,-1 0 0,1 0-1,0-1 1,-1 1 0,1 0-1,0 0 1,-1 0 0,1-1-1,0 1 1,0 0 0,-1 0-1,1-1 1,0 1 0,-1 0-25,0-3 46,-1 1 1,0-1-1,1 1 1,-1-1-1,1 0 0,0 1 1,0-1-1,0 0 1,0 0-1,0-1-46,-4-28 43,2 0-1,0 0 1,3 0 0,0 0-1,2 0 1,3-10-43,-1 10-24,2 0 0,2 0 0,1 1 0,1 0 0,2 0 0,0 1 0,3 1 0,6-10 24,-17 32-19,1 0-1,-1 0 0,1 0 1,1 1-1,-1 0 0,1 0 1,0 1-1,1 0 1,2-2 19,-7 6-5,0-1 1,0 1 0,0 0-1,0 0 1,0 0 0,1 0-1,-1 0 1,0 1 0,1-1-1,-1 1 1,0-1 0,1 1-1,-1 0 1,1 0 0,-1 0 0,1 0-1,-1 1 1,1-1 0,-1 0-1,0 1 1,1 0 0,-1 0-1,0-1 1,0 2 0,1-1-1,-1 0 1,0 0 0,0 1-1,0-1 1,0 1 0,-1-1-1,2 2 5,1 0-6,-1 1 0,0-1 0,0 1 0,-1-1 0,1 1 0,-1 0 0,0 0 0,1 0 0,-2 1 0,1-1 0,-1 0 0,1 1 0,-1-1 0,0 1 0,-1-1 0,1 1 0,-1 0 0,0 3 6,0-3 12,-1 0-1,0 1 1,0-1-1,0 0 0,-1 0 1,0 0-1,0 0 1,0 0-1,0-1 1,-1 1-1,0 0 0,0-1 1,0 0-1,-1 0 1,1 0-1,-2 1-11,-4 3 39,-1 0 0,1-1 0,-1 0-1,-1-1 1,1 0 0,-1 0 0,0-1 0,0-1-1,-1 0 1,-9 2-39,1-1-439,-1-1 1,1-1-1,-3-1 439,-33 0-4128,54-2 2809,2 1-172,8 1-3373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38.4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 0 7552,'-13'0'2816,"13"7"-2208,0 5-160,0-3 384,0 2-544,4 5-32,1 0-160,-1 4 0,5 3-64,-2 1-1792,2-2 992,0 2-5088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38.80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45 12 7392,'0'-12'2720,"4"15"-2080,14 6-224,-9-6 352,9 5-512,-2 3 384,2 6-352,-5-1-224,-8 6-64,-14 11-224,-18 10 128,-3 0-5024,-10 8 2784,0-13-928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39.2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28 6560,'-8'-26'2117,"7"24"-921,0 8-667,3 10-153,60 154 1493,20 65-1154,-68-186-650,-1 1 0,-4 0 0,4 43-65,-13-89 50,1-1-1,-1 1 1,0 0-1,0-1 1,-1 1-1,1 0 1,-1 0-50,1-4 20,0 0 0,0 1 0,0-1-1,-1 0 1,1 1 0,0-1 0,0 0 0,0 0 0,0 1-1,-1-1 1,1 0 0,0 0 0,0 1 0,0-1 0,-1 0-1,1 0 1,0 0 0,0 0 0,-1 1 0,1-1 0,0 0-1,0 0 1,-1 0 0,1 0 0,0 0 0,-1 0 0,1 0-1,0 0 1,-1 0-20,0 0 41,0 0 0,0 0 0,0-1-1,0 1 1,0 0 0,0-1 0,0 1-1,0-1 1,1 0 0,-1 1 0,0-1 0,0 0-1,0 1 1,0-1-41,-9-9 102,0-1-1,1 0 0,0 0 1,0 0-1,1-1 0,1-1 1,0 1-1,-2-6-101,7 10 7,-1-1 1,1 1-1,0-1 0,1 0 1,0 1-1,0-1 1,1 0-1,0 0 0,1 0 1,-1 0-1,2 1 1,-1-1-1,2 0 0,-1 1 1,1 0-1,3-7-7,-2 4-24,1 1-1,0 0 1,1 1-1,0-1 1,1 1-1,0 1 0,0-1 1,1 1-1,0 0 1,0 1-1,1 0 1,9-6 24,-15 11-7,0 0 0,0 1 0,0-1 0,0 1 0,1 0 0,-1 0 0,0 0 0,0 0 0,1 1 0,-1-1 1,0 1-1,1 0 0,-1 0 0,1 0 0,-1 0 0,0 0 0,1 1 0,-1 0 0,0 0 0,1 0 0,-1 0 0,0 0 0,0 0 0,0 1 0,0 0 1,2 1 6,0 1-17,-1-1 0,1 1 0,-1 1 0,0-1 0,0 0 1,0 1-1,-1 0 0,0 0 0,0 0 0,0 1 0,0-1 1,-1 0-1,0 1 0,1 4 17,-2-8 0,0 1-1,-1-1 1,1 1 0,-1-1 0,0 1 0,0-1-1,0 1 1,0-1 0,0 1 0,-1 0-1,1-1 1,-1 1 0,1-1 0,-1 1 0,0-1-1,0 0 1,-1 2 0,0-1 3,0 0-1,0 0 1,0-1 0,-1 1-1,1 0 1,-1-1-1,0 0 1,1 1 0,-1-1-1,0 0 1,-2 0-3,-6 4 40,-1-2 0,1 1 1,-1-1-1,0-1 0,0 0 1,-9 0-41,-43 6-1312,41-5 464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39.6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57 32 7712,'0'-1'122,"1"-1"0,-1 0 0,1 1 0,-1-1 0,1 1 0,-1-1 0,1 1 0,0-1 0,0 1 0,0 0 0,0-1 0,0 1 0,0 0 1,0 0-1,1 0 0,-1 0 0,0 0 0,1 0 0,-1 0 0,1 0 0,-1 0 0,1 1 0,-1-1 0,1 1 0,-1-1 0,1 1 0,-1-1 0,1 1 0,0 0 0,-1 0 0,1 0 0,0 0 1,-1 0-1,1 0 0,1 1-122,1-1 8,-1 1-1,1 0 1,-1 0 0,1 0 0,-1 1 0,1-1 0,-1 1 0,0 0 0,1-1-1,0 3-7,-3-3 0,0-1-1,0 1 0,1 0 1,-2 0-1,1 0 0,0 0 1,0 1-1,0-1 0,0 0 1,-1 0-1,1 0 0,-1 1 1,1-1-1,-1 0 0,1 1 1,-1-1-1,0 0 0,1 1 1,-1-1-1,0 0 0,0 1 1,0-1-1,0 1 0,0-1 1,0 0-1,-1 1 0,1-1 1,0 0-1,-1 1 0,1-1 1,-2 3 12,0-1-1,0 0 1,0 1-1,0-1 1,0 0-1,0 0 1,-1-1-1,0 1 1,0 0-12,-31 25 333,4-5 57,19-12 133,-1 1 0,-3 6-523,11-14 163,1 1-1,-1 0 1,1 0-1,1 0 1,-1 0-1,1 1 1,0-1 0,-1 4-163,3-9 35,-1 1 1,1 0-1,0 0 1,0-1 0,0 1-1,0 0 1,-1 0-1,1 0 1,0 0 0,0-1-1,1 1 1,-1 0 0,0 0-1,0 0 1,0-1-1,1 1 1,-1 0 0,0 0-1,1-1 1,-1 1 0,0 0-1,1 0 1,-1-1-1,1 1 1,-1-1 0,1 1-1,-1 0 1,1-1-1,0 1 1,-1-1 0,1 1-1,0-1 1,-1 1 0,1-1-1,0 0 1,0 1-1,0-1 1,-1 0 0,1 0-1,0 0 1,0 1 0,0-1-1,-1 0 1,1 0-36,5 0 57,1 0 0,-1 0 0,0 0 0,0-1 0,4 0-57,-7 0 3,95-16 99,11-1-2748,-37 10-5028,-40 4 3605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39.98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84 27 7456,'-5'-27'2784,"5"27"-2176,9 3-160,-4-3 896,4 5-832,4 2 224,0 5-448,-4 4-256,-9 8-32,-9 3 64,-9 11-32,-8 5-3392,-10 2 1824,-11-7-3808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40.5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5216,'4'9'368,"0"0"1,-1 1-1,-1-1 0,1 1 1,-2-1-1,1 1 1,-1 0-1,-1 0 0,0 6-368,3 26 445,9 68 69,5-1 1,5 5-515,-15-87 138,6 27 2647,7 53-2785,-21-86 1450,1-21-1429,0 0 1,0 0-1,0 1 0,0-1 1,0 0-1,0 0 0,-1 0 1,1 0-1,0 1 0,0-1 1,0 0-1,0 0 0,0 0 1,0 0-1,0 0 0,0 0 1,-1 1-1,1-1 0,0 0 1,0 0-1,0 0 0,0 0 1,0 0-1,-1 0 0,1 0 1,0 0-1,0 0 0,0 0 1,0 0-1,-1 0 0,1 0 1,0 0-1,0 0 0,0 0 1,0 0-22,-9-7 501,6 1-421,0 0 0,0 1 0,1-1 0,-1 0 0,1-1-1,1 1 1,-1 0 0,1 0 0,0-1 0,0 1 0,1-1 0,0 1-80,0-16 46,1 0 0,4-19-46,-1 11-76,2 1-1,5-17 77,-8 37-22,0 0-1,0-1 0,1 1 0,1 0 1,-1 1-1,1-1 0,1 1 0,-1 0 1,7-6 22,-10 11-9,1 1 0,-1 0 1,1 0-1,-1 0 1,1 0-1,0 1 1,-1-1-1,1 1 1,0 0-1,0 0 1,0 0-1,0 0 1,0 0-1,0 0 1,0 1-1,1 0 1,-1-1-1,0 1 9,0 1-1,0-1 0,-1 0-1,1 1 1,0 0 0,-1 0-1,1 0 1,-1 0 0,1 0-1,-1 0 1,1 0 0,-1 1-1,0 0 1,0-1 0,1 1-1,-1 0 1,0 0 0,-1 0-1,1 0 1,0 0 0,-1 0-1,1 1 2,1 2 6,0-1-1,-1 1 1,0-1 0,0 1-1,0 0 1,0 0 0,-1 0-1,0 0 1,0 0 0,0 0-1,-1 0 1,1 1-1,-1-1 1,-1 0 0,1 0-1,-1 0 1,0 1 0,0-1-1,0 0 1,-1 0 0,1 0-1,-1-1 1,0 1-1,-1 0 1,1-1 0,-1 1-1,-3 2-5,0 2 2,-1-1 0,-1 0 0,1 0 0,-1-1 0,-1 0-1,1 0 1,-1-1 0,0 0 0,-1 0 0,1-1 0,-1-1-1,0 0 1,-1 0-2,-38 10-1159,19-11-4082,28-3 2879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41.1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61 109 4064,'-6'-7'1276,"6"7"-1185,-1 0-1,1 0 0,0 0 1,0 0-1,-1 0 0,1-1 1,0 1-1,-1 0 0,1 0 1,0 0-1,0-1 0,0 1 1,-1 0-1,1 0 0,0-1 1,0 1-1,0 0 0,0 0 1,-1-1-1,1 1 0,0 0 1,0 0-1,0-1 0,0 1 1,0 0-1,0-1 0,0 1 1,0 0-1,0-1 0,0 1 1,0 0-1,0-1 0,0 1 1,0 0-1,0 0 0,0-1 1,0 1-1,0 0 0,1-1 1,-1 1-1,0 0 0,0 0 1,0-1-1,0 1 0,1 0 1,-1 0-1,0-1 0,0 1 1,0 0-1,1 0 0,-1 0 1,0-1-1,0 1 0,1 0-90,0-2 243,1 1 0,-1-1-1,0 0 1,0 0 0,1 0-1,-1 0 1,-1 0-1,1-1 1,0 1 0,0 0-1,-1 0 1,0-1 0,1 1-1,-1-1-242,0 1 82,0 0 0,1 0 0,-1 0-1,0 0 1,1 0 0,0 0 0,-1 0 0,1 0-1,0 1 1,0-1 0,0 0 0,0 0 0,0 1-1,1-1 1,-1 1 0,0-1 0,1 1 0,0-2-82,4 0 1,-1 0 0,1 1 0,-1-1 0,1 1 0,0 0 0,-1 0 0,1 1 0,0 0 0,0 0 0,0 0 0,0 1 0,0 0 0,0 0 0,1 1 0,-1-1 0,0 1 0,2 1-1,0-1-14,-1 1 1,1 0-1,-1 1 0,0 0 1,0 0-1,0 0 0,0 1 1,-1 0-1,1 0 0,-1 0 1,0 1-1,0 0 1,3 4 13,-8-8 1,0 0 1,0-1 0,-1 1 0,1 0 0,0 0 0,-1 0 0,1 0 0,-1 0 0,1 1 0,-1-1 0,1 0 0,-1 0-1,0 0 1,1 0 0,-1 0 0,0 1 0,0-1 0,0 0 0,0 0 0,0 0 0,0 1 0,0-1 0,0 0-1,-1 0 1,1 0 0,0 0 0,-1 0 0,1 1 0,-1-1 0,1 0 0,-1 0 0,1 0 0,-1 0 0,0 0 0,0 0-1,1-1 1,-1 1 0,0 0 0,0 0-2,-6 4 20,1 0 0,-1-1 0,1 0 0,-1 0-1,-7 2-19,-3 2-3,-33 19 67,50-26-62,0-1 0,0 1 0,1-1 1,-1 1-1,0-1 0,0 0 0,0 1 0,1-1 0,-1 1 0,0-1 0,1 0 0,-1 1 0,0-1 0,1 0 1,-1 1-1,0-1 0,1 0 0,-1 0 0,0 1 0,1-1 0,-1 0 0,1 0 0,-1 0-2,81 37-69,-80-37 71,-1 0 0,1 0 0,0 0 1,-1 1-1,1-1 0,-1 0 0,1 1 0,-1-1 0,1 0 0,-1 1 1,1-1-1,-1 1 0,0-1 0,1 1 0,-1-1 0,1 1 1,-1-1-1,0 1 0,0-1 0,1 1 0,-1-1 0,0 1 1,0-1-1,0 1 0,1 0 0,-1-1 0,0 1 0,0-1 1,0 1-1,0 0 0,0-1 0,0 1 0,0-1 0,-1 1 1,1 0-1,0-1 0,0 1 0,0-1 0,0 1 0,-1 0 0,1-1 1,0 1-1,-1-1 0,1 1 0,0-1 0,-1 1 0,1-1 1,-1 0-1,0 1-2,-2 2 13,0 0 1,-1 0-1,1-1 1,-1 1-1,0-1 1,-2 1-14,-31 16-363,-2-1 0,0-2 1,-1-2-1,-5 0 363,23-11-2139,4-6-3935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48.2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98 9728,'0'-28'3584,"0"28"-2784,23-19-224,-10 7 896,0 9-929,14-9-351,4 7-160,3-6-991,6 6 543,9 2-6240,-1 3 3648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41.4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18 6240,'2'-4'318,"-2"3"-160,1 0 0,-1 0 0,0 0 0,1-1 0,-1 1 0,1 0 0,0 0 0,-1 0 0,1 0 0,0 0 0,0 0-158,0 1 42,-1 0-1,1-1 0,-1 1 1,1 0-1,-1 0 1,1 0-1,-1 0 0,1 0 1,-1 1-1,1-1 0,-1 0 1,1 0-1,-1 0 0,0 0 1,1 0-1,-1 1 0,1-1 1,-1 0-1,1 0 0,-1 1 1,0-1-1,1 0 1,-1 1-1,1-1 0,-1 1 1,0-1-1,1 0 0,-1 1 1,0-1-1,0 1 0,1-1-41,10 15 576,0 1-1,-1 0 0,0 0 1,-2 1-1,0 0 0,1 5-575,16 31 212,-3-9-114,57 104 668,-75-141-553,0 0-1,1-1 1,0 1-1,0-1 0,0 0 1,7 5-213,-12-11 30,0 0 1,0 1-1,1-1 0,-1 0 1,0 0-1,0 1 1,1-1-1,-1 0 0,0 0 1,1 0-1,-1 1 0,0-1 1,1 0-1,-1 0 1,0 0-1,1 0 0,-1 0 1,0 0-1,1 0 0,-1 0 1,1 0-1,-1 0 1,0 0-1,1 0 0,-1 0 1,0 0-1,1 0 0,-1 0 1,1 0-1,-1 0 1,0 0-1,1-1 0,-1 1 1,0 0-1,0 0 0,1 0 1,-1-1-1,0 1 1,1 0-1,-1 0 0,0-1 1,0 1-1,1 0 0,-1-1 1,0 1-1,0 0 1,0-1-1,0 1 0,1 0 1,-1-1-1,0 1 0,0 0 1,0-1-31,6-24 594,-5 22-564,2-22 104,-1 0-1,-1-6-133,2-16 11,0 5-152,0-5-1484,2 0-1,6-23 1626,-2 33-1733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41.95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 2 7136,'-1'0'83,"0"-1"0,0 1 1,1 0-1,-1 0 0,0 0 0,0 0 1,0-1-1,0 1 0,1 0 1,-1 0-1,0 1 0,0-1 0,0 0 1,0 0-1,1 0 0,-1 0 1,0 1-1,0-1 0,0 0 0,1 1 1,-1-1-1,0 1 0,1-1 0,-1 1 1,0-1-1,1 1 0,-1-1 1,0 1-1,1 0 0,-1-1 0,1 1 1,-1 0-1,1 0 0,0-1 1,-1 1-1,1 0 0,0 0 0,-1-1 1,1 1-1,0 0 0,0 0 1,0 0-1,0 0 0,0-1 0,0 1 1,0 0-1,0 0 0,0 0 0,0 0 1,0 0-1,1-1 0,-1 2-83,11 53 812,3 0-1,17 40-811,1 8 100,-14-44-50,-3-12 524,1 14-574,-13-46 296,-1 0 0,0 0 0,-1 0 0,-1 0 0,0 0 0,-1 5-296,1-17 115,-1-1 1,1 1-1,-1-1 0,0 1 1,1-1-1,-1 0 0,0 1 1,-2 1-117,3-4 17,0 0-1,0 0 0,0 0 0,0 1 0,-1-1 0,1 0 0,0 0 0,0 0 0,0 0 0,-1 0 0,1 0 0,0 0 0,0 0 0,-1 0 0,1 0 0,0 0 0,0 0 0,0 0 0,-1 0 0,1 0 0,0 0 0,0 0 0,0 0 0,-1 0 0,1 0 0,0 0 0,0 0 0,0 0 0,-1-1 0,1 1 0,0 0 0,0 0 0,0 0 0,-1 0 0,1 0 0,0-1 0,0 1 0,0 0-15,-7-6 53,7 6-26,-3-4 7,1 0 0,-1 0-1,1 0 1,0 0 0,0 0-1,0 0 1,0-1 0,1 1-1,-1-1 1,1 1 0,1-1-1,-1 0 1,0 1 0,1-3-34,0-11-53,0 1 1,1-1 0,2-3 52,0 1-18,0 1 1,2 0 0,0 0-1,6-13 18,-7 21 10,1 1 0,0 0 0,0 0 0,1 0 0,1 0 0,0 1 0,0 0 0,6-6-10,-11 14-4,-1-1-1,1 1 0,-1 0 0,1-1 0,0 1 0,-1 0 0,1 0 1,0 0-1,0 0 0,0 0 0,0 0 0,0 1 0,0-1 0,0 1 1,0-1-1,0 1 0,0 0 0,2 0 5,-2 0-7,0 0-1,0 1 0,0 0 1,1 0-1,-1-1 1,0 1-1,0 0 1,0 1-1,-1-1 1,1 0-1,0 0 1,0 1-1,-1-1 1,1 1-1,0 0 0,0 1 8,2 1-11,-1 1 0,0-1 0,0 1 0,-1 0 0,0-1 0,1 1 0,-2 0 0,1 0 0,0 1 0,-1-1 0,0 0 0,0 0 0,-1 1 0,1-1 0,-1 1 0,-1-1 0,1 0 0,-1 4 11,0-2-2,0 0 1,-1-1 0,0 0-1,0 1 1,-1-1-1,1 0 1,-1 0-1,-1 0 1,1 0 0,-1-1-1,0 1 1,0-1-1,-1 0 1,-4 4 1,-5 2-475,-1 0 1,0-2 0,-1 0-1,0 0 1,-1-2 0,0 1 474,-33 15-4301,27-9-1005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42.30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9 6560,'3'-8'1567,"0"8"-297,-1 14 515,-1 31-265,-1-41-1417,0 16 187,-1-11-44,1 0 1,0 1 0,1-1 0,-1 0-1,2 0 1,-1 1 0,1-1 0,1 0-1,0-1 1,0 2-247,-1-8 49,-1 0 0,1 0 0,-1-1 0,1 1 0,0 0 0,0-1 0,-1 1 0,1-1 0,0 0 0,0 0 0,1 1 0,-1-1 0,0-1 0,0 1 0,0 0 0,1 0 0,-1-1 0,0 1 0,1-1 0,-1 0 0,2 0-49,7 1 48,0-1 0,0 0 0,11-2-48,41-8-115,-56 8-405,-1 1 0,1-1-1,-1-1 1,0 1 0,0-1 0,0 0-1,0-1 1,2-1 520,5-8-2810,-11 4-2390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42.6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 0 7808,'-9'8'2880,"4"-1"-2240,1 5-160,-1-4 448,1 3-608,-1 1-224,5 5-64,0-3 96,0 7-64,5 2-7200,8 5 3872,5-5 1184</inkml:trace>
  <inkml:trace contextRef="#ctx0" brushRef="#br0" timeOffset="1">376 113 8800,'9'-31'3264,"-9"27"-2528,4 4-224,-4 4 1216,9 3-1056,-4 5-128,2 0-353,-3 8-95,-4 8-32,-8 3-128,-9 12 32,-18 7-3135,-23 10 1727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43.7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45 6 6240,'-5'-6'1422,"1"7"-510,1 13-144,2-5-660,-4 24 786,2-1 0,0 30-894,1-29 132,2 23 92,6 35-224,-3-49 16,15 121-4,-2-24 984,-16-138-990,1 5 311,-1 1 0,0-1 0,0 1 0,-1 1-317,1-7 46,0 0-1,0 0 1,0-1-1,0 1 0,-1 0 1,1 0-1,0-1 1,-1 1-1,1 0 0,0-1 1,-1 1-1,1 0 0,-1-1 1,1 1-1,-1-1 1,1 1-1,-1-1 0,1 1-45,-1-1 27,1 0 1,-1 0-1,0 0 0,1 0 0,-1 0 0,1 0 0,-1 0 0,0 0 0,1 0 0,-1 0 0,1 0 0,-1 0 0,1 0 0,-1 0 0,0-1 0,1 1 0,-1 0 0,1 0 0,-1-1 1,1 1-1,-1 0 0,1-1 0,-1 1 0,1-1 0,0 1 0,-1-1-27,-2-2 47,0 0 0,1 0 0,0-1-1,-1 1 1,1-1 0,0 1 0,1-1 0,-1 0 0,1 1 0,-1-1 0,1 0 0,0-1-47,-2-10 86,0 0 1,0-10-87,1 0-10,1 0 1,1 1 0,2-1-1,0 1 1,3-9 9,-3 20-33,1 1 1,0-1-1,1 1 1,0 0-1,1 0 0,1 0 1,0 1-1,0-1 1,1 2-1,0-1 1,2 0 32,-8 9-5,1 1 1,-1-1 0,0 1-1,1 0 1,-1-1 0,1 1 0,-1 0-1,1 0 1,0 0 0,-1 0 0,1 1-1,0-1 1,0 0 0,0 1 0,-1-1-1,1 1 1,0 0 0,0-1 0,0 1-1,0 0 1,0 0 0,0 0 0,0 0-1,-1 1 1,1-1 0,0 0 0,0 1-1,0 0 5,1 0-4,-1 0-1,0 0 0,0 0 1,0 1-1,0-1 0,0 1 0,0 0 1,0-1-1,0 1 0,-1 0 1,1 0-1,-1 0 0,1 0 0,-1 0 1,0 1-1,0-1 0,0 0 1,0 0-1,0 1 0,0 0 5,0 5 14,1-1-1,-2 0 0,1 0 1,-1 0-1,0 0 1,0 1-1,-1-1 0,0 0 1,0 0-1,-1 0 1,0 0-1,0 0 0,-1 0 1,0-1-1,0 1 1,0-1-1,-1 0 0,0 0 1,-2 3-14,-6 7-680,-1-2 0,-1 1 1,0-2-1,0 0 0,-1-1 0,-12 7 680,9-6-3866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44.0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30 8 6464,'-1'-1'79,"1"1"0,0-1 0,0 1 0,-1 0-1,1-1 1,0 1 0,0-1 0,-1 1 0,1 0 0,-1-1 0,1 1 0,0 0 0,-1 0 0,1-1 0,-1 1 0,1 0 0,-1 0-1,1 0 1,-1-1 0,1 1 0,0 0 0,-1 0 0,1 0 0,-1 0 0,1 0 0,-1 0 0,1 0 0,-1 0 0,1 0 0,-1 0-79,0 1 66,0-1 1,0 1 0,1-1-1,-1 1 1,0 0-1,1-1 1,-1 1 0,1 0-1,-1 0 1,1-1 0,-1 1-1,1 0 1,-1 0 0,1 0-1,-1 0-66,0 3 86,0 0 0,0 0-1,0-1 1,0 1 0,0 0 0,1 0-1,0 0 1,0 3-86,1 0 46,0-1 0,1 0 0,-1 1 0,2-1-1,-1 0 1,1 0 0,-1 0 0,2 0 0,0 1-46,8 11 95,1-1 0,4 4-95,-3-5 188,-1 1-1,2 5-187,-11-16 109,-1 0-1,0 0 0,-1 0 0,1 0 0,-1 0 0,0 0 1,0 1-1,-1-1 0,0 3-108,-1-7 22,1 0 0,-1 0 1,-1 0-1,1 0 0,0-1 0,0 1 0,-1 0 0,1 0 1,-1 0-1,1-1 0,-1 1 0,0 0 0,0-1 1,0 1-1,0-1 0,0 1 0,0-1 0,0 1 0,0-1 1,-1 0-1,1 1 0,-2 0-22,-1 1 27,-1 0 0,0 0 0,0 0 0,0-1 0,0 0 0,-1 0 0,0 0-27,-24 6 38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44.3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99 5824,'18'-34'2144,"-5"17"-1664,14-2-128,-9 10-128,4-1-192,-1 1-800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44.7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36 7808,'0'3'610,"1"0"1,-1 0 0,1 0-1,0 0 1,0 0 0,0-1-1,0 1-610,23 45 533,-7-13-188,46 120-89,-63-153-227,1 0 1,0 0 0,0-1 0,0 1-1,0 0 1,0-1 0,1 1 0,-1-1 0,0 1-1,1-1 1,-1 0 0,1 1-30,-1-2 19,-1 0 0,0 0 1,0 1-1,1-1 0,-1 0 1,0 0-1,1 0 0,-1 0 1,0 0-1,1 0 0,-1 0 0,0 0 1,1 0-1,-1 0 0,0 0 1,1 0-1,-1 0 0,0 0 1,1 0-1,-1 0 0,0-1 1,0 1-1,1 0 0,-1 0 0,0 0 1,1 0-20,0-1 44,-1 0-1,1 0 1,0 0 0,-1 1 0,1-1 0,-1 0 0,1 0 0,-1 0-1,1 0 1,-1 0 0,0 0 0,1 0 0,-1 0-44,5-23 310,-1 0-1,-1 0 1,-1 0-1,-1-16-309,2-26-1137,1 43-761,1 7-4678</inkml:trace>
  <inkml:trace contextRef="#ctx0" brushRef="#br0" timeOffset="1">252 71 6720,'-10'-6'929,"-12"-11"1160,22 16-2053,0 1-1,0-1 1,0 1-1,0 0 1,0-1-1,0 1 0,-1-1 1,1 1-1,0 0 1,0-1-1,0 1 1,0-1-1,0 1 0,1 0 1,-1-1-1,0 1 1,0-1-1,0 1 1,0 0-1,0-1 1,0 1-1,1-1 0,-1 1 1,0 0-1,0-1 1,1 1-1,-1 0 1,0-1-1,1 1 0,-1 0 1,0 0-1,0-1 1,1 1-1,-1 0 1,1 0-1,-1 0 1,0-1-1,1 1 0,-1 0 1,1 0-1,-1 0 1,0 0-36,22-10 266,-2 3-170,1 2 1,-1 0-1,2 1-96,-12 3-18,0 0-1,1 0 1,-1 1-1,0 0 1,0 1-1,0 0 1,6 2 18,-13-2 40,0 0 1,1 0-1,-1 0 0,0 1 0,0-1 1,0 1-1,0 0 0,0 0 0,0 0 1,0 0-1,0 1 0,-1-1 1,1 1-1,-1-1 0,0 1 0,0 0 1,0 0-1,0 0 0,0 0 0,-1 0 1,1 0-1,-1 1 0,0-1 1,0 0-1,0 1 0,-1-1 0,1 1 1,-1-1-1,1 3-40,-1 8-190,-1 0 0,0 0 0,-1-1 0,-1 1 1,-3 11 189,1-2-736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45.1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 0 5568,'-2'1'2082,"-2"7"-1519,-3 10-270,2 2 101,2 0 0,1 0 0,0 1 0,2-1 0,0 0 0,1 1 0,1-1 0,2 4-394,8 89 2614,-2 106-2614,-10-212 136,0 0 0,0 0 1,-1 0-1,0 0 0,-1 1 1,0-2-1,0 2-136,2-8 13,0 0 0,0 0 0,0 0 0,-1 0 0,1 0 0,0 0-1,0 0 1,0 0 0,0 0 0,-1 0 0,1 0 0,0 0 0,0 0 0,0 0 0,0 0 0,0 0-1,-1 0 1,1 0 0,0-1 0,0 1 0,0 0 0,0 0 0,0 0 0,0 0 0,0 0 0,-1 0-1,1 0 1,0 0 0,0-1 0,0 1 0,0 0 0,0 0 0,0 0 0,0 0 0,0 0 0,0-1-1,0 1 1,0 0 0,0 0 0,0 0 0,0 0 0,0-1 0,0 1-13,-3-11 119,1 0 1,1 0-1,0 0 1,1-1-1,0 1 1,0-4-120,4-20 104,3-14-104,-4 33 10,1 1-1,0-1 0,1 1 1,5-11-10,-6 18-11,1-1 0,-1 0 1,2 1-1,-1 0 0,1 1 1,0-1-1,0 1 0,3-1 11,-7 6-20,0 0-1,0 0 1,1 1-1,-1-1 1,1 1-1,-1 0 1,1-1-1,-1 1 1,1 0-1,0 1 1,0-1 0,0 0 20,-2 1-7,0 0 0,0 0 0,-1 0 0,1 0 1,0 0-1,0 0 0,0 0 0,-1 0 1,1 0-1,0 1 0,0-1 0,-1 0 0,1 0 1,0 1-1,-1-1 0,1 0 0,0 1 0,-1-1 1,1 1-1,0-1 0,-1 1 0,1-1 1,-1 1-1,1-1 0,-1 1 0,1-1 0,-1 1 1,0 0-1,1-1 0,-1 1 0,0 0 1,1 0-1,-1-1 0,0 1 0,0 0 0,1 0 1,-1-1-1,0 1 0,0 0 0,0 0 1,0-1-1,0 1 0,0 0 0,-1 0 7,1 6-35,-1 1-1,0-1 1,0 1-1,-1-1 0,0 1 1,0-1-1,-1 0 1,0 0-1,-3 5 36,-3 3-947,0 1-1,-1-1 1,-8 7 947,-7 7-1456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45.5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17 8384,'-9'-16'3104,"9"20"-2400,0 4-224,0 0 256,5 3-512,4 5 480,0 3-416,4 1 288,0-4-320,5-4 128,4-5-224,4 1 64,5-8-128,4 0-128,1-3 0,0-5-2240,-11-3 1248,-3-6-6208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0.01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0 113 5216,'0'-6'487,"1"0"0,0 1-1,-1-1 1,2 0 0,-1 1 0,1-1 0,0 1 0,0 0-1,0-1 1,1 1 0,1-2-487,-2 3 153,0 1 1,1 0-1,0-1 0,-1 1 1,1 0-1,0 0 0,0 0 0,1 1 1,-1-1-1,0 1 0,1 0 0,0 0 1,-1 0-1,1 0 0,0 1 1,0-1-154,-2 2 9,-1 0 0,1 0 0,-1-1-1,0 1 1,1 0 0,-1 0 0,0 0 0,1 0 0,-1 1 0,1-1 0,-1 0 0,0 0 0,1 1 0,-1-1 0,0 1 0,1 0 0,-1-1 0,0 1 0,0 0 0,0-1 0,0 1 0,1 0 0,-1 0 0,0 0 0,-1 0 0,1 0 0,0 0 0,0 0 0,0 1 0,-1-1 0,1 0 0,0 0 0,-1 1 0,1-1 0,-1 0 0,1 1-9,1 5 62,0-1 1,-1 1 0,0-1 0,0 1 0,0 0-1,-1-1 1,0 1-63,-2 52 1067,-9 54-1067,10-103 58,0 0-1,1 0 1,0 0 0,1 0 0,0 0-1,1 0 1,0 0 0,0 0-1,1-1 1,0 1 0,1-1 0,0 0-1,2 4-57,-3-8 30,0 0 0,0 0 1,0-1-1,1 1 0,-1-1 0,1 0 0,0 0 0,1 0 0,-1-1 0,1 1 0,-1-1 0,1 0 0,0 0 0,0-1 0,0 0 0,0 1 0,1-2 0,-1 1 1,1-1-1,-1 1 0,1-2 0,-1 1 0,1 0 0,0-1-30,3 0 39,1 0-1,-1-1 1,1 0 0,-1-1 0,0 0-1,0 0 1,0-1 0,0 0 0,0 0 0,0-1-1,-1 0 1,0-1 0,0 0 0,0 0-1,0-1 1,-1 0 0,0 0 0,0 0-1,-1-1 1,0 0 0,0-1 0,0 0 0,-1 1-1,0-1 1,-1-1 0,2-3-39,3-15 36,-1 1-1,-1-2 1,-1 1 0,-2-1 0,-1 1 0,-1-1-1,-1-6-35,0 29-11,-1-1 0,-1 1 0,1 0 0,-1 0-1,1-1 1,-1 1 0,-1 0 0,1 0 0,-1 0-1,-2-4 12,4 9 5,0-1-1,-1 1 1,1-1-1,0 1 1,0 0-1,-1-1 1,1 1-1,-1 0 0,1 0 1,0-1-1,-1 1 1,1 0-1,-1 0 1,1-1-1,0 1 0,-1 0 1,1 0-1,-1 0 1,1 0-1,-1 0 1,1 0-1,-1 0 1,1 0-1,0 0 0,-1 0 1,1 0-1,-1 0 1,1 0-1,-1 0 1,1 0-1,-1 0 0,1 0 1,-1 0-1,1 1 1,0-1-1,-1 0 1,1 0-1,-1 1 1,1-1-1,0 0 0,-1 1 1,1-1-1,0 0 1,-1 1-1,1-1 1,0 0-1,0 1 0,-1-1 1,1 1-1,0-1 1,0 0-1,0 1-4,-2 2 5,0 0 0,1 0 1,-1 0-1,1 0 0,0 0 0,-1 3-5,-1 10 14,0 1 1,2-1 0,0 1-1,1-1 1,0 1 0,3 12-15,-2-19 35,1 0-1,0 0 1,1 0-1,0 0 1,1-1 0,0 1-1,0-1 1,1 0 0,0 0-1,0-1 1,5 6-35,-6-10-196,0 0 0,1-1 1,-1 1-1,1-1 0,0 0 0,0 0 0,0-1 0,0 1 1,0-1-1,0 0 0,1-1 0,-1 1 0,0-1 0,1 0 0,0 0 1,-1-1-1,1 1 0,4-2 196,16 1-1493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1:45.8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72 1 7552,'-5'0'2816,"5"3"-2208,-4 13-160,-1-4 1312,1 7-1056,-1 10 64,-4 5-448,5 6-160,-5-2-96,-4 5-1888,-1 9 992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14.94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35 4224,'-5'-12'1568,"5"5"-1216,0-1-96,0 4 64,5 1-224,-1 3-32,0 0-32,5 3-3776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18.7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55 11 6464,'-29'-9'2090,"29"9"-2062,0 0 0,-1-1-1,1 1 1,0 0-1,0 0 1,0 0-1,-1 0 1,1 0-1,0 0 1,-1 0 0,1 0-1,0 0 1,0 0-1,-1 0 1,1 0-1,0 0 1,0 0-1,-1 0 1,1 0 0,0 0-1,0 0 1,-1 0-1,1 0 1,0 0-1,0 0 1,-1 0-1,1 0 1,0 1-1,0-1 1,-1 0-28,0 1 36,0 0 1,-1 0-1,1 0 0,0 0 1,0 0-1,0 1 1,0-1-1,0 0 0,0 1 1,0-1-1,1 1 0,-1-1 1,0 1-1,1-1 0,-1 1 1,1-1-1,-1 1 1,1-1-1,0 1 0,0 0 1,0-1-1,0 2-36,-2 21 55,2 0-1,1 0 1,2 17-55,15 74 234,-3-19 77,30 483 1041,-32-350 27,-9-14 859,-4-191-1420,-4-234-669,4 34-170,2 132-16,1 1 1,2-1-1,5-14 37,-6 40-32,0 0 1,2 0-1,0 0 0,1 0 1,1 1-1,0 1 0,2-1 1,0 1-1,1 1 32,-8 10-14,1 1 0,0-1 0,0 1-1,0 0 1,1 1 0,0-1 0,-1 1 0,1 0-1,0 0 1,1 0 0,0 0 14,-3 2-9,-1 0 0,1 1 0,-1-1 0,1 0 0,0 1 0,-1-1 0,1 1 0,0 0-1,-1 0 1,1 0 0,0 0 0,-1 1 0,1-1 0,0 1 0,-1-1 0,1 1 0,-1 0 0,1 0 0,-1 0 0,1 0 0,-1 1 0,0-1 0,1 1 0,1 1 9,0 1-1,0-1 1,-1 1 0,1 0-1,-1 1 1,0-1-1,0 1 1,0-1-1,-1 1 1,0 0-1,0 0 1,0 0 0,0 1 0,0 2 4,0 1 0,-1-1 1,0 0-1,0 1 0,-1-1 0,0 1 1,-1 4-5,0 1 20,-2-1 0,1 0 1,-2 0-1,0 0 0,0 0 1,-1-1-1,-1 1 0,0-1 1,-5 8-21,1-6-94,0 0 0,-1 0 0,-1-1 0,0-1 0,-1 0 0,0 0 0,0-1 0,-15 8 94,20-14-729,0-1 1,-1 0-1,1-1 1,-1 1-1,-6 0 729,-5 0-1930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19.1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44 6304,'0'-1'37,"0"1"-1,0 0 1,0 0 0,0 0 0,0 0 0,0 0-1,0 0 1,0 0 0,0 0 0,0 0 0,0 0-1,0 0 1,0-1 0,0 1 0,0 0 0,0 0 0,0 0-1,0 0 1,0 0 0,0 0 0,0 0 0,0 0-1,0 0 1,0 0 0,-1 0 0,1 0 0,0 0-1,0 0 1,0 0 0,0 0 0,0 0 0,0 0-1,0 0 1,0 0 0,0 0 0,0 0 0,0 0-1,0 0 1,-1 0 0,1 0 0,0 0 0,0 0 0,0 0-1,0 0 1,0 0 0,0 0 0,0 0 0,0 0-1,0 0 1,0 0 0,0 0 0,0 0 0,-1 0-1,1 0 1,0 0 0,0 0 0,0 0 0,0 0-1,0 0 1,0 0 0,0 0 0,0 0 0,0 0-1,0 1 1,0-1 0,0 0 0,0 0 0,0 0-1,0 0 1,0 0-37,3 9 1100,14 22-1157,-5-9 251,2 5 102,-3 1-1,0 0 1,-2 1 0,0 0-1,-2 1 1,-2-1 0,-1 1 0,-1 0-1,-1 5-295,-5-13 1532,3-22-1521,0 0 1,0 0-1,0 0 0,0 0 0,0 0 0,0-1 0,0 1 1,0 0-1,0 0 0,0 0 0,0 0 0,0 0 0,0 0 1,0 0-1,0 0 0,0 0 0,0 0 0,0 0 0,0 0 0,0 0 1,0 0-1,0-1 0,0 1 0,0 0 0,0 0 0,0 0 1,0 0-1,0 0 0,0 0 0,0 0 0,0 0 0,0 0 1,0 0-1,-1 0 0,1 0 0,0 0 0,0 0 0,0 0 1,0 0-1,0 0 0,0 0 0,0 0 0,0 0 0,0 0 1,0 0-1,0 0 0,0 0 0,0 0 0,-1 0 0,1 0 1,0 0-1,0 0 0,0 0 0,0 0 0,0 0 0,0 0 1,0 0-1,0 0 0,0 0 0,0 0 0,0 0 0,0 0 1,0 0-1,0 0 0,0 0 0,0 0 0,-1 0-11,-1-17 483,-1-15-648,2 0-1,2 0 1,0 0 0,2 1-1,2-1 1,1 0 0,1 1-1,1 0 1,2 1 0,8-16 165,3 4-1120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19.4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3 344 7136,'-2'5'2324,"2"-5"-929,17-28 1611,8-11-2651,-11 19-285,-1 0 0,-1-1 0,5-15-70,-8 15 18,-1-1 1,2-13-19,-8 27-11,0-1 1,-1 1-1,0 0 0,0-1 1,-1 1-1,0-1 1,0 1-1,-2-7 11,2 13-4,0 1-1,0 0 0,-1 0 0,1-1 1,0 1-1,-1 0 0,1 0 1,-1 0-1,1 0 0,-1 0 0,0 0 1,1 0-1,-1 0 0,0 0 1,0 0-1,0 0 0,0 0 0,0 0 1,1 0-1,-2 1 0,0-2 5,1 2 10,0 0-1,0 0 0,0 0 1,0-1-1,0 1 1,-1 0-1,1 0 0,0 1 1,0-1-1,0 0 1,0 0-1,0 0 0,0 1 1,-1-1-1,1 1 0,0-1 1,0 1-1,-1 0-9,-2 1 91,0 1 0,1 0 1,-1 0-1,0 1 0,1-1 0,0 1 0,0-1 0,0 1 0,0 0 1,-1 1-92,-3 9 191,1 1 0,0-1 0,1 1 0,1 0 0,0 0 0,1 1 0,0 7-191,1-12 8,1-1 0,1 0 0,0 0-1,1 0 1,0 1 0,0-1 0,1 0 0,0 0 0,1 0 0,0-1 0,4 9-9,-5-13-15,1-1-1,-1 1 1,1-1-1,0 0 1,0 0-1,1 0 0,-1 0 1,1-1-1,0 1 1,0-1-1,0 0 0,0 0 1,0 0-1,1-1 1,-1 0-1,1 0 0,0 0 1,3 1 16,23 5-229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19.8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231 32 5888,'0'-2'165,"-1"1"1,1 0 0,0-1 0,0 1-1,0 0 1,-1 0 0,1 0-1,0-1 1,-1 1 0,1 0-1,-1 0 1,0 0 0,1 0-1,-1 0 1,0 0 0,0 0-1,1 0 1,-1 0 0,0 0-1,0 0 1,0 0 0,0 0-1,0 1 1,-1-1 0,1 1-1,0-1 1,0 0 0,0 1-1,0 0 1,-1-1 0,1 1-1,0 0 1,0 0 0,-1-1-166,-3 1 195,1 0 0,0 0 0,0 0 0,-1 0 0,1 1 0,0-1 0,0 1 0,-1 0 0,1 0 1,-3 2-196,-5 2 237,1 0 1,0 1-1,0 0 1,0 1-1,1 0 1,0 0 0,0 1-1,1 0 1,-8 10-238,13-13 39,-1 1 1,1 0-1,0 0 0,1 0 1,0 0-1,0 1 1,0-1-1,0 1 1,1 0-1,0 0 0,1 0 1,0 0-1,0 0 1,0 0-1,1 0 1,0 0-1,0 1 1,1 0-40,0 1 16,1-1-1,-1 0 1,1 0 0,1 0 0,0 0 0,0 0 0,0 0 0,1-1 0,0 0 0,1 1 0,0-2 0,0 1 0,0 0 0,1-1 0,0 0 0,0-1 0,0 1 0,1-1 0,0 0 0,0-1 0,0 1 0,1-1-16,26 11-32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0.1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 8 7648,'-4'-8'2816,"4"8"-2176,-5 8-192,1-4 1024,8 8-896,-4 5 416,0 2-608,0 5 96,0 2-320,0 10 0,5-1-96,-1 4 32,0-3-64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0.51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12 4064,'-9'-12'1504,"9"12"-1184,4 9-64</inkml:trace>
  <inkml:trace contextRef="#ctx0" brushRef="#br0" timeOffset="1">403 193 7232,'-4'-14'2314,"4"14"-2227,0-1 0,-1 1 0,1-1 0,-1 1 0,1-1-1,0 1 1,-1-1 0,1 1 0,-1 0 0,1-1 0,-1 1-1,0 0 1,1-1 0,-1 1 0,1 0 0,-1 0 0,0-1 0,1 1-1,-1 0 1,1 0 0,-1 0 0,0 0 0,1 0 0,-1 0-1,0 0 1,1 0 0,-1 0 0,0 0 0,1 0 0,-1 0-1,0 1 1,1-1-87,-1 0 501,0 1-480,-1 1-1,1-1 0,-1 1 1,1-1-1,0 1 1,0-1-1,0 1 0,0 0 1,0 0-1,0-1 1,0 1-1,0 0 0,1 0 1,-1 0-1,1 0 1,0 0-1,-1 0 0,1 0 1,0 0-1,0 0 0,0 0 1,0 0-1,1 0 1,-1 0-1,0 0 0,1 0 1,0-1-1,-1 1 1,1 0-1,0 0 0,0 0 1,0-1-1,0 1 1,1 1-21,3 4-6,0 0 0,1 0 1,0 0-1,0-1 1,8 6 5,39 28 213,-22-17 2,-18-14-140,4 4 81,0 1 0,1 2-156,-14-12 44,0 0 1,-1 0-1,1 0 1,-1 1-1,0-1 1,0 1-1,-1 0 1,1 0-1,-1 0 1,1 3-45,-2-6 17,-1 1 1,0-1 0,0 0 0,0 0 0,0 1-1,0-1 1,0 0 0,-1 0 0,1 0-1,-1 0 1,1 1 0,-1-1 0,0 0 0,0 0-1,0 0 1,0 0 0,0 0 0,0-1 0,-1 1-1,1 0 1,-1 0 0,1-1 0,-2 2-18,-4 3 19,1-1 1,-1 1-1,0-1 1,-1-1-1,-3 3-19,-20 8-26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0.86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115 1 8896,'-9'8'3296,"9"-8"-2560,-16 32-224,-2-13 928,9 5-896,-9 10-160,5 1-224,-5 8 0,5 0-96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1.21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 9216,'0'-4'3424,"0"4"-2656,5 16-224,-5-8 320,0 1-576,0 5-32,4 10-160,1 7 64,-1 0-96,-4 9-320,4-1 160,-4 4-4576,-4-3 2592,-5-18-2912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0.3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13 7456,'9'-12'2784,"-9"12"-2176,5 0-160,-5 0 1248,4 7-1024,1-2 416,-1 5-608,0 6 64,1 4-320,-1 3-64,1 1-96,-5 7 32,0 5-64,0 2 63,0 2-63,-5-5-575,5-3 287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1.7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 81 7232,'-1'0'120,"1"0"-1,0-1 1,-1 1 0,1 0-1,-1 0 1,1 0 0,0 0 0,-1 0-1,1 0 1,-1 0 0,1 0-1,0 0 1,-1 0 0,1 0 0,-1 0-1,1 0 1,0 0 0,-1 0 0,1 0-1,0 0 1,-1 0 0,1 1-1,-1-1 1,1 0 0,0 0 0,0 0-1,-1 1 1,1-1 0,0 0-1,-1 1-118,-6 12 2184,6-9-1961,0-1 0,1 1-1,-1 0 1,1 0 0,0 0 0,0 0 0,0 1-224,1 1 109,0-1 1,0 1-1,0 0 1,1-1 0,0 0-1,0 1 1,0-1-1,1 0 1,0 0 0,0 0-1,0 0-109,-1-3 38,0 0-1,0 1 1,1-1 0,-1-1-1,0 1 1,1 0-1,-1 0 1,1-1-1,-1 0 1,1 1 0,0-1-1,0 0 1,-1 0-1,1-1 1,0 1-1,0 0 1,0-1-1,0 0 1,0 0 0,0 0-1,3 0-37,3-2 17,1 1 1,0-2-1,0 0 0,-1 0 1,0 0-1,0-1 0,0-1 1,0 0-1,0 0 0,-1 0 1,0-1-1,0 0 0,-1-1 1,0 0-1,0 0 0,0-1 1,-1 1-1,0-1 0,0-1 1,1-4-18,-5 11 4,-1-1 1,0 0-1,0 0 1,0 0-1,0 0 1,-1 0-1,1 0 1,-1 0-1,0 0 0,0 0 1,0 0-1,0 0 1,0 0-1,-1 0 1,1 0-1,-1 0 1,0-1-5,0 2-11,0 0 0,0-1 1,-1 1-1,1 0 0,-1 0 0,1 0 1,-1 0-1,0 0 0,1 0 0,-1 1 1,0-1-1,0 1 0,0-1 1,-1 1-1,1-1 0,0 1 0,0 0 1,-1 0-1,1 0 0,-2 0 11,-4 0-13,1-1-1,-1 1 1,1 1 0,-1-1-1,1 1 1,-1 1 0,1-1-1,-1 1 1,1 1 0,-1-1-1,1 1 1,0 1 0,0-1-1,0 1 1,0 0 0,0 1-1,0 0 1,-5 4 13,11-7 91,4-1-70,-1-1-1,1 1 1,0-1 0,-1 1-1,1-1 1,-1 0 0,2-1-21,10-3 52,21-4 366,-11 3 187,19-3-605,-35 7 35,0 2 0,1-1 0,-1 1 1,0 0-1,0 1 0,0 0 0,4 1-35,3 2 33,-1-1-1,0 2 1,-1 0-1,1 1 1,11 7-33,-18-9-5,1 1 1,-1 0-1,0 1 1,-1-1-1,1 1 1,-1 1-1,0-1 1,-1 1-1,0 0 1,2 3 4,2 0 200,-9-10-196,0 0 0,0 0 0,1 0 0,-1 0 1,0 0-1,0 0 0,1 0 0,-1 0 0,0 1 0,1-1 1,-1 0-1,0 0 0,0 0 0,1 0 0,-1-1 0,0 1 1,0 0-1,1 0 0,-1 0 0,0 0 0,0 0 0,1 0 1,-1 0-1,0 0 0,1-1-4,0 0 5,0 0 1,1-1 0,-1 0-1,0 1 1,0-1-1,0 0 1,0 1-1,0-1 1,0 0-6,5-10 14,-1 4-13,0 1 0,1 0 0,0 0 1,0 0-1,1 1 0,0 0 0,0 0 0,1 1 1,-1-1-1,1 2 0,0-1 0,0 1 1,4-1-2,-7 3 5,0 1 1,0-1-1,0 1 1,0 0-1,0 1 1,0-1-1,1 1 1,-1 0 0,0 0-1,0 0 1,0 1-1,0 0 1,0 0-1,0 0 1,0 1 0,0 0-1,0 0 1,-1 0-1,1 0 1,0 1-1,-1-1 1,0 1 0,0 0-1,2 2-5,-3-2 0,-1-1 0,0 1 1,0-1-1,1 1 0,-2 0 0,1 0 0,0 0 0,-1 0 1,1 0-1,-1 0 0,0 0 0,0 1 0,0-1 0,0 0 1,-1 1-1,1-1 0,-1 0 0,0 1 0,0-1 0,0 1 0,-1 7-830,0-1 1,-1 0-1,-1 0 0,1 0 0,-1 0 0,-1 0 830,-13 33-3034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2.3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1 223 8896,'11'40'3994,"-5"-19"-3482,1 1 0,1-1 0,1-1 0,7 13-512,-7-20 163,1 0 0,0-1 0,0 0 0,2-1 0,-1 0 0,1 0 0,1-1-1,0-1 1,0 0 0,1-1 0,5 2-163,-16-8 111,-1-1 0,1 0 0,0 0-1,0 0 1,0 0 0,0-1 0,0 1-1,0-1 1,0 1 0,0-1 0,1 0 0,1-1-111,-3 1 53,0 0 1,0 0-1,0-1 1,0 1-1,0-1 1,0 0-1,0 0 1,0 0-1,-1 0 1,1 0-1,0 0 1,-1 0-1,1 0 1,-1 0-1,1-1 1,-1 1-1,1-1 1,-1 1-1,0-1 1,0 0-1,0 0-53,3-7 21,-1 0-1,0-1 0,0 0 0,-1 0 1,-1 0-1,1 0 0,-1-8-20,-1 10 2,7-92-218,4-36 319,-7 106-908,1 0 0,1 1 0,6-13 805,-2 19-2773,2 13 811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2.6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80 29 8736,'-22'-24'2810,"22"24"-2769,0-1-1,-1 1 1,1 0-1,0-1 1,0 1-1,0 0 1,-1 0-1,1-1 1,0 1-1,-1 0 1,1 0-1,0-1 1,-1 1-1,1 0 1,0 0-1,-1 0 1,1 0-1,0 0 1,-1-1-1,1 1 1,0 0-1,-1 0 1,1 0-1,-1 0 1,1 0-1,0 0 1,-1 0-41,1 0 6,-4 0 131,1 0 0,-1 1-1,1-1 1,-1 0 0,1 1-1,-2 0-136,3 0 26,1-1 0,0 1 0,0-1 0,-1 1 0,1 0 0,0 0 0,0-1 0,0 1 0,0 0 0,0 0 0,0 0 0,0 0 0,0 0-1,1 0 1,-1 0 0,0 0 0,0 0 0,1 1 0,-1-1 0,1 0 0,-1 0 0,1 2-26,-1 0 11,1 1 0,-1 0 0,1 0 0,0 0 0,0 0 0,1 0 0,-1 0 0,1 0 0,0 0 0,0 0 0,0 0 0,1-1 0,-1 1 0,1-1 0,0 1 0,2 2-11,4 8 178,2-1-1,0 0 1,4 4-178,4 2 696,19 16-696,-15-15 382,10 12-382,-26-26 96,-1 0 0,0 1 0,0 0 0,-1 0 0,0 0 0,0 0-1,1 5-95,-4-10 18,-1 0-1,1 0 0,-1 0 0,0 1 0,1-1 1,-1 0-1,0 0 0,-1 0 0,1 1 0,0-1 0,0 0 1,-1 0-1,1 0 0,-1 0 0,0 1 0,0-1 0,0 0 1,0-1-1,0 1 0,0 0 0,0 0 0,-1 0 0,1-1 1,-1 1-1,1 0 0,-1-1 0,1 1 0,-1-1 1,-1 1-18,-6 4-52,-1 1 1,1-2 0,-1 1 0,0-1 0,-1-1 51,8-2-35,-9 3-1154,-1 0 0,1-1 0,-1 0-1,-8 1 1190,-8 0-2730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3.03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229 1 9152,'-17'28'3360,"17"-28"-2592,-26 70-224,3-35 320,6-4-576,-19 20 32,5 1-192,-12 22-160,7-4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3.5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0 9312,'-2'13'1140,"-1"31"1880,2-23-2827,-1 27 232,2 22-425,13 94-37,10 15 37,17 68 93,-24-153-31,49 325 1186,-38-196 693,-26-217-1741,0 20 346,-1-25-511,0 0 1,0-1 0,0 1 0,-1 0 0,1 0 0,0-1 0,0 1 0,0 0-1,0-1 1,-1 1 0,1 0 0,0 0 0,-1-1 0,1 1 0,-1-1 0,1 1-1,0 0 1,-1-1 0,1 1 0,-1-1 0,0 1 0,1-1 0,-1 1 0,1-1-1,-1 1-35,0-1 11,1 0-1,0 0 0,0 0 0,0 0 0,-1 0 0,1 0 1,0 0-1,0 0 0,-1 0 0,1 0 0,0 0 0,0 0 1,-1 0-1,1 0 0,0 0 0,0 0 0,0 0 0,-1 0 1,1-1-1,0 1 0,0 0 0,0 0 0,-1 0 0,1 0 1,0 0-1,0-1 0,0 1 0,0 0 0,-1 0 0,1 0 1,0 0-1,0-1-10,-2-2 17,0 0 1,0-1-1,0 1 1,0-1-1,0 1 0,1-1 1,0 0-1,0 0 1,0 1-1,0-1 1,0-3-18,-9-56-22,2-1 1,2-8 21,3-3-320,3 0 0,8-52 320,-4 86-60,2 1 0,7-21 60,-10 47-42,1 1-1,0 0 1,1 0 0,1 0-1,0 1 1,0 0-1,2 0 1,-1 0 0,5-3 42,-10 13-14,0-1 0,0 1 0,1 0 0,-1 0 0,0 0 0,1 0 0,0 1 0,-1-1 0,1 1 0,0-1 0,0 1 0,0 0 0,0 0 0,0 0 0,0 1 0,0-1 0,0 1 0,1-1 1,-1 1-1,0 0 0,0 0 0,0 1 0,0-1 0,0 1 0,0-1 0,0 1 0,0 0 0,0 0 0,0 1 0,0-1 0,1 1 14,0 0-2,-1 0 1,0 0-1,1 1 1,-1-1-1,0 1 1,0 0-1,-1 0 1,1 0-1,-1 0 1,1 0-1,-1 0 1,0 1-1,0-1 1,0 1-1,-1 0 1,1-1-1,-1 1 1,0 0-1,0 0 1,0 0-1,-1 0 1,1 0-1,-1 0 0,0 3 2,-1 0-3,-1 0 0,1 0-1,-1 0 1,0 0-1,-1-1 1,1 1-1,-1-1 1,-1 0 0,1 0-1,-1 0 1,0 0-1,0 0 1,-4 2 3,-10 11-758,-1 0-1,-19 14 759,32-28-294,-25 19-1394,-16 7-5222,14-8 2404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3.86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0 244 8224,'0'-2'199,"0"0"-1,1 1 1,-1-1 0,0 1 0,0-1-1,1 1 1,-1-1 0,1 0 0,-1 1-1,1 0 1,0-1 0,-1 1 0,1-1-1,0 1 1,0 0 0,0 0 0,0-1-1,0 1 1,1 0 0,-1 0 0,0 0 0,0 0-1,1 0 1,-1 0 0,1 1 0,0-1-199,13-8 155,-1 1 0,-1-2 1,1 1-1,-1-2 1,9-10-156,-18 17-1,0 0 1,-1 0-1,1-1 1,-1 0-1,0 1 1,0-1-1,-1 0 1,1-1-1,-1 1 1,-1 0-1,1-1 1,-1 1-1,1-1 1,-1 1-1,-1-1 1,1 1-1,-1-1 1,-1-5 0,1 9 38,0 0 0,0 0 0,0 0 1,-1 0-1,1 0 0,-1 0 0,0 0 1,1 1-1,-1-1 0,0 0 0,0 0 1,0 1-1,0-1 0,-1 0 0,1 1 1,0 0-1,-1-2-38,0 3 24,1-1-1,-1 0 1,1 0 0,0 1 0,-1-1 0,1 1-1,-1-1 1,1 1 0,-1 0 0,0 0 0,1 0-1,-1 0 1,1 0 0,-1 0 0,1 0-1,-1 0 1,0 0 0,1 1 0,-1-1 0,1 1-1,-1-1 1,1 1 0,0-1 0,-1 1-24,-3 2 58,-1 0 0,2 0 0,-1 0 0,0 1 1,1-1-1,-1 1 0,1 0 0,0 1 0,0-1 0,1 0 1,-1 1-1,1 0 0,0 0 0,0 0 0,1 0 0,-1 1 1,0 4-59,1-5 15,1-1 0,0 0 1,0 1-1,0-1 1,1 1-1,-1 0 1,1-1-1,0 1 1,1-1-1,-1 1 0,1-1 1,0 1-1,0-1 1,0 1-1,1-1 1,-1 0-1,1 1 1,0-1-1,0 0 0,1 0 1,-1-1-1,1 1 1,2 2-16,2 1-200,0 0 0,1 0 1,0-1-1,0 0 0,1 0 1,-1-1-1,1 0 0,6 2 200,-5-3-1668,0 0-1,-1-1 0,1 0 0,0-1 1,5 0 1668,12 2-3680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4.2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94 7392,'11'-6'2373,"-11"6"-2350,0 0-1,0 0 1,0 0-1,1 0 1,-1 0 0,0-1-1,0 1 1,0 0-1,1 0 1,-1 0 0,0 0-1,0 0 1,0 0-1,1 0 1,-1 1 0,0-1-1,0 0 1,0 0-1,1 0 1,-1 0 0,0 0-1,0 0 1,0 0 0,1 0-1,-1 0 1,0 1-1,0-1 1,0 0 0,0 0-1,0 0 1,1 0-1,-1 0 1,0 1 0,0-1-1,0 0 1,0 0-1,0 0 1,0 0 0,0 1-1,0-1 1,0 0-1,0 0-22,23 26 870,-2 1-1,2 6-869,-21-31 21,9 15 139,-1 1 1,0-1 0,6 18-161,-14-31 141,0 2 0,0-1-1,-1 0 1,0 0 0,0 0 0,0 1 0,-1-1 0,1 1 0,-1-1 0,-1 0 0,1 1 0,-1-1 0,0 0-1,0 1 1,0-1 0,-3 5-141,4-9 58,0 0 0,0 0 1,-1 0-1,1 0 0,0-1 0,-1 1 0,1 0 0,-1 0 0,1 0 1,-1 0-1,1-1 0,-1 1 0,0 0 0,1-1 0,-1 1 0,0 0 0,0-1 1,0 1-1,1-1 0,-1 1 0,0-1 0,0 0 0,0 1 0,0-1 0,0 0 1,0 1-1,0-1 0,1 0 0,-1 0 0,0 0 0,0 0 0,0 0 0,0 0 1,0 0-1,0 0 0,0 0 0,0-1 0,0 1-58,-1-1 38,1 0 0,-1 1 0,1-1-1,0 0 1,-1 0 0,1-1 0,0 1 0,0 0-1,0 0 1,0 0 0,0-1 0,0 1 0,0-1 0,0 1-1,0-1 1,1 1 0,-1-1 0,1 1 0,-1-1-1,1 0-37,-1-3 17,0 0 0,1-1 0,-1 1 0,1 0 0,1 0 0,-1-1 0,1 1 0,0 0 0,0-1-17,1-8 2,3-10-125,0 0 0,1 1 1,1 0-1,3-4 123,14-29-2245,2 1 2245,0 5-1162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4.65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314 429 5728,'3'-9'603,"0"0"1,-1 0 0,0 0-1,0 0 1,-1-1 0,0 1-1,-1-1 1,0 1 0,-1-1-1,0 1 1,-2-9-604,-4-15 770,-1 0 1,-9-22-771,11 38 76,-1-7 150,-2 2 0,0-1 0,-5-6-226,11 24 30,0-1-1,0 1 0,0 0 1,-1 0-1,0 0 0,0 1 1,-1-1-1,1 1 0,-1 0 1,0 0-1,0 0 1,0 1-1,-1 0 0,1 0 1,-2-1-30,4 4-5,0-1 0,0 0 1,0 1-1,0-1 0,-1 1 1,1 0-1,0 0 0,0 0 1,0 0-1,0 1 0,0-1 1,0 1-1,0 0 0,0 0 1,0 0-1,0 0 0,1 0 1,-1 1-1,0-1 0,1 1 1,-1 0-1,1 0 0,-1 0 1,1 0-1,0 0 0,-1 2 5,-4 3-18,1 1-1,0-1 1,0 2-1,0-1 1,2 1-1,-1 0 1,-1 3 18,-4 14-18,1 0 1,2 1-1,0 0 0,2 0 1,-2 23 17,2 13 84,4 0 0,2 2-84,7 61 295,20 87-295,-26-196 9,6 31-178,-1-3 504,1 27-335,-8-58-621,0 1 1,0 0-1,-1-1 1,-1 1-1,-1-1 1,-3 13 620,-4 10-1888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5.33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1 244 7456,'1'-2'239,"-1"1"1,1-1-1,0 1 1,0-1 0,0 1-1,0 0 1,0-1-1,0 1 1,0 0-1,1 0 1,-1 0 0,0 0-1,1 0 1,-1 0-1,1 0 1,-1 0-1,1 1 1,-1-1 0,1 0-1,-1 1 1,1 0-1,1-1-239,8-1 382,-1 0 0,1 1 0,5 0-382,8-1 58,14-3 256,-1-2 0,-1-2 0,1-2-1,-1-1 1,-1-2 0,5-3-314,-30 12 263,0-1-1,0 0 1,0 0-1,-1-1 1,0-1 0,-1 1-1,1-1 1,1-3-263,-1 3 356,-9 8-355,0 0 0,0 1 0,1-1 0,-1 0 0,0 0-1,0 0 1,0 0 0,0 0 0,1 0 0,-1 0 0,0 1 0,0-1 0,0 0-1,0 0 1,0 0 0,0 0 0,0 1 0,0-1 0,1 0 0,-1 0 0,0 0 0,0 0-1,0 1 1,0-1 0,0 0 0,0 0 0,0 0 0,0 1 0,0-1 0,0 0-1,0 0 1,0 0 0,0 1-1,-4 23-181,4-23 185,-4 13-17,1 0-1,1 1 1,0-1 0,1 1-1,1-1 1,0 1 0,1 0-1,2 12 14,-1-19 35,0 0 0,0 0-1,1 0 1,0-1-1,0 1 1,1-1-1,0 0 1,1 0-1,-1 0 1,1-1-1,1 0 1,-1 0-1,1 0 1,0 0 0,0-1-1,0 0 1,1-1-1,0 1 1,0-1-1,0 0 1,8 2-35,-15-6 5,1 1 0,-1-1 1,0 0-1,1 0 0,-1 0 0,0 1 1,1-1-1,-1 0 0,1 0 0,-1 0 1,1 0-1,-1 0 0,0 0 0,1 0 1,-1 0-1,1 0 0,-1 0 1,1 0-1,-1 0 0,0 0 0,1 0 1,-1-1-1,1 1 0,-1 0 0,0 0 1,1 0-1,-1 0 0,0-1 0,1 1 1,-1 0-1,0-1 0,1 1 1,-1 0-1,0 0 0,1-1 0,-1 1 1,0-1-1,0 1 0,0 0 0,1-1 1,-1 1-1,0 0 0,0-1 0,0 1 1,0-1-1,0 1 0,0-1 1,0 1-1,1 0 0,-1-1 0,0 1 1,-1-1-1,1 1 0,0 0 0,0-1 1,0 1-1,0-1 0,0 1-5,-1-7 43,-1 1 0,0-1 0,0 1 1,-1-2-44,1 0-4,-3-6 19,1 0-1,0 0 1,2-1-1,-1 1 1,1-12-15,1 21-17,1 0 0,0 1 0,1-1 0,-1 0 0,1 1 0,-1-1 0,2 0 0,-1 1 0,0-1 0,1 1 0,0 0 0,0-1 0,0 1 0,0 0 0,1 0 1,0 0-1,-1 1 0,2-1 0,-1 1 0,2-3 17,-3 5-10,0 0 1,0 0-1,1 0 0,-1 0 1,0 0-1,1 0 1,-1 1-1,0-1 1,1 1-1,-1-1 0,1 1 1,-1 0-1,0 0 1,1 0-1,-1 0 1,1 1-1,-1-1 0,0 1 1,1-1-1,-1 1 1,0 0-1,1 0 1,1 1 9,4 2-34,-1 0 0,1 0 0,-1 0 0,0 1 0,6 6 34,-7-5-7,0 0-1,0 0 0,0 0 1,-1 1-1,0 0 0,3 6 8,-6-10 11,0 0-1,-1 0 1,1 0 0,-1 0-1,0 1 1,0-1-1,0 0 1,0 1-1,-1-1 1,0 1-1,1-1 1,-1 1 0,0-1-1,-1 0 1,1 1-1,-1-1 1,0 3-11,1-6 6,0 1-1,0 0 1,0-1 0,-1 1 0,1 0 0,0-1 0,0 1 0,-1-1-1,1 1 1,0 0 0,-1-1 0,1 1 0,-1-1 0,1 1 0,-1-1-1,1 1 1,-1-1 0,1 0 0,-1 1 0,1-1 0,-1 1 0,1-1-1,-1 0 1,0 0 0,1 1 0,-1-1 0,0 0 0,1 0 0,-1 0-1,1 0 1,-1 0 0,0 0 0,0 0-6,1 0 5,-1 0 0,0 0 0,1-1 0,-1 1 1,0 0-1,1-1 0,-1 1 0,1 0 0,-1-1 0,1 1 0,-1-1 0,1 1 0,-1-1 1,1 1-1,0-1 0,-1 1 0,1-1 0,0 0 0,-1 1 0,1-1 0,0 1 1,0-1-1,0 0 0,-1 1 0,1-1 0,0 0 0,0 1 0,0-1 0,0 0 0,0 0-5,0-6 8,1 0 0,0 1 0,0-1 0,1-5-8,1-3 0,0-3-700,1 0 0,0 1 0,2 0-1,0 0 1,0 0 0,2 1 0,0 0-1,1 0 1,0 1 0,2-1 700,20-22-2437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6.0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 63 7712,'-18'-13'2506,"17"12"-2408,1 1-1,-1 0 1,1-1-1,-1 1 1,1 0 0,-1-1-1,1 1 1,-1-1-1,1 1 1,-1-1-1,1 1 1,0-1-1,-1 0 1,1 1-1,0-1 1,0 1-1,-1-1 1,1 0-1,0 1 1,0-1 0,0 0-1,0 1 1,0-1-1,0 1 1,0-1-1,0 0 1,0 1-1,0-1 1,0 0-1,0 1 1,0-1-1,1 0 1,-1 1-1,0-1 1,0 1-98,2-3 280,-1 1 1,0 1-1,1-1 1,0 0-1,-1 0 0,1 0 1,1 0-281,0 0-166,-3 1 178,1 0 0,0 0 0,0 0 1,0 0-1,0 0 0,0 1 0,0-1 0,0 0 1,0 1-1,1-1 0,-1 1 0,0-1 0,0 1 1,1 0-1,-1-1 0,0 1 0,0 0 0,1 0 1,-1 0-1,0 0 0,0 0 0,1 0 0,-1 0 0,0 0 1,1 1-1,-1-1 0,0 0 0,0 1 0,0-1 1,1 1-1,-1-1 0,0 1 0,0 0 0,0 0 1,0-1-1,0 1 0,0 0 0,0 0 0,0 0 1,-1 0-1,1 0 0,0 0 0,0 0 0,0 1-12,3 5 16,0 0-1,0 1 1,0-1-1,-1 1 1,0 0-1,0 1-15,18 67 1029,10 70-1029,-30-135 593,-3-13-94,-4-14-44,5 5-404,1 0-1,0 0 0,1-1 1,0 1-1,0 0 1,1 0-1,1-1-50,-1 5-12,2-11-50,0 1-1,1 0 0,7-14 63,-9 23-12,0 1 0,1 1 0,0-1 0,0 0-1,1 1 1,-1 0 0,2 0 0,-1 0 0,0 1 0,1 0 12,-4 4-9,-1 0 1,0 0-1,1 0 1,-1 0-1,0 0 0,1 0 1,0 1-1,-1-1 0,1 0 1,-1 1-1,1 0 0,0-1 1,-1 1-1,1 0 0,-1 0 1,1 0-1,0 0 1,0 0-1,-1 0 0,1 0 1,0 1 8,1 0-16,-1 0 0,1 0 1,0 0-1,-1 1 1,0-1-1,1 1 0,-1-1 1,0 1-1,0 0 1,0 0-1,0 0 1,0 0 15,6 8-21,-1-1 1,-1 2 0,0-1 0,0 0 0,1 6 20,-1-3 53,-2-1 0,0 2 0,-1-1 0,2 13-53,5 16-68,-10-41 80,0-1 0,0 0 0,0 1 0,1-1 1,-1 1-1,0-1 0,0 1 0,0-1 0,0 1 0,0-1 1,0 0-1,0 1 0,0-1 0,0 1 0,0-1 0,0 1 0,0-1 1,0 1-1,-1-1 0,1 0 0,0 1 0,0 0-12,-1-2 11,1 1-1,-1-1 1,1 0 0,0 1-1,-1-1 1,1 1 0,0-1-1,-1 0 1,1 1-1,0-1 1,0 1 0,0-1-1,-1 0 1,1 0 0,0 1-1,0-1 1,0 0-11,0-5 27,-1 1 1,1-1 0,0 0-1,1 1 1,-1-1-1,1 1 1,0-1-1,1 1 1,-1-1 0,1 1-1,0 0 1,0-1-1,1 0-27,3-4 24,0-1-1,1 1 0,0 0 0,0 0 0,8-7-23,-11 13 26,0 0 0,1 0-1,-1 1 1,1-1 0,0 1 0,0 0-1,0 1 1,0-1 0,1 1-1,-1 0 1,1 0 0,-1 1-1,1-1 1,0 1 0,0 0-1,-1 1 1,1 0 0,5 0-26,-6 0-9,1 1 0,-1 0 0,0 0-1,0 0 1,0 0 0,0 1 0,0 0 0,0 0 0,0 0 0,-1 1 0,1-1 0,-1 1 0,0 1 0,0-1 0,0 0 0,0 1 0,0 0 0,-1 0 0,1 0-1,-1 0 1,0 2 9,-1-3-52,0 1 0,0-1 0,-1 1 0,1 0 0,-1-1 0,0 1 0,-1 0 0,1 0 0,-1 0 0,1 0 0,-1 0 0,0 0 0,0 0 0,-1 3 52,-2 6-1931,0 1 1,0-1-1,-4 8 1931,1-3-4386,0 11-211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1T09:45:50.7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37 8960,'9'-3'3328,"-9"3"-2592,4 0-192,-4 0 480,5 0-672,-1 0 128,10 0-288,-1 0-32,5 0-96,3-5 96,1 5-96,0-7-32,5 2 0,-5-7-2304,0 8 1248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6.4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117 72 7968,'12'-12'2075,"-7"8"-1429,-1-1-1,0 1 0,0-1 0,0 1 0,0-1 1,-1 0-1,0-1 0,0 1-645,-1-7 1497,-2 12-1480,-1-1 0,1 1 0,0 0 0,0 0 0,0-1 0,-1 1 0,1 0 0,0 0 1,0-1-1,-1 1 0,1 0 0,0 0 0,-1 0 0,1 0 0,0-1 0,-1 1 0,1 0 0,0 0 0,-1 0 0,1 0 0,0 0 0,-1 0 0,1 0 0,0 0 0,-1 0 0,1 0 0,0 0 0,-1 0 1,1 0-1,0 0 0,-1 0 0,1 0 0,0 1 0,0-1 0,-1 0 0,1 0 0,0 0 0,-1 0 0,1 1 0,0-1 0,0 0 0,-1 1-17,-7 3 40,0 0 0,1 1 0,0 0-1,0 1 1,0 0 0,0 0 0,-4 6-40,-2 3 103,0 1 0,-9 16-103,16-24-1,1 1 0,0-1-1,1 1 1,0 0-1,0 0 1,1 1 0,0-1-1,1 1 1,0-1-1,0 1 1,1 0-1,1 0 1,-1 0 0,1 0-1,1 2 2,0-9 5,0 0 1,0 1-1,0-1 1,0 0-1,0 0 0,1 0 1,0 0-1,1 2-5,-3-4 5,1 0 1,-1 0-1,1 0 0,0-1 1,-1 1-1,1 0 0,0-1 1,-1 1-1,1 0 0,0-1 1,0 1-1,-1-1 0,1 1 1,0-1-1,0 1 0,0-1 1,0 0-1,0 1 0,0-1 1,-1 0-1,1 0 0,0 0 1,0 0-1,0 0 0,0 0 1,0 0-1,0 0 0,0 0 0,0 0 1,0 0-1,0-1 0,0 1-5,2-2-2,0 0 0,0 0 0,0 0 0,0 0 0,0-1 0,-1 1 0,1-1 0,-1 0 0,0 0 0,1-2 2,22-36 84,-13 21-14,-10 17-46,-1 0 0,1 0 0,0 0 0,1 0 0,-1 1-1,0-1 1,1 1 0,-1-1 0,1 1-24,-2 2 5,-1-1 0,1 1 0,-1 0 0,1 0-1,-1 0 1,1-1 0,-1 1 0,1 0 0,0 0-1,-1 0 1,1 0 0,-1 0 0,1 0 0,-1 0 0,1 0-1,-1 0 1,1 0 0,-1 0 0,1 1 0,-1-1-1,1 0 1,-1 0 0,1 1-5,0-1-6,1 1-1,-1 0 1,0 1 0,0-1 0,0 0-1,0 0 1,0 0 0,0 1-1,0-1 1,0 0 0,0 1-1,0 0 7,12 24-646,2-1 0,1 0 646,-9-16-1778,0 0 0,1 0-1,0-1 1,0 0 1778,6 5-5498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6.8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54 6144,'8'-27'1978,"-8"27"-1937,0-1 0,0 1 0,0-1 0,0 1 0,0-1 0,1 1 0,-1-1 0,0 1 0,0 0 0,0-1 0,1 1 0,-1 0 0,0-1 0,0 1 0,1-1 0,-1 1 0,0 0 0,1 0 0,-1-1-41,1 1-7,0-2 169,1 0 0,0 1-1,0-1 1,0 1 0,0-1-1,0 1 1,0 0 0,1-1-1,-1 1 1,0 1 0,1-1-1,-1 0 1,1 0 0,-1 1-1,1 0 1,-1-1 0,1 1-1,-1 0 1,1 0 0,2 1-162,0 0 109,-1 1 1,1-1 0,0 1 0,-1 1 0,1-1-1,-1 1 1,0 0 0,0 0 0,0 0 0,0 0-1,0 1 1,-1-1 0,1 1 0,-1 0 0,0 0-1,0 1 1,-1-1 0,1 0 0,0 3-110,1 2 142,0 1 1,0-1 0,-1 0 0,0 1-1,-1 0 1,0 0 0,-1 0-1,0 0 1,0 3-143,-2 0 182,1-1 1,-2 0-1,0 1 0,0-1 0,-1 0 0,-4 11-182,16-49 293,2 1 0,6-9-293,-12 25 77,0 1 1,1-1-1,-1 1 1,2 1-1,-1-1 1,1 1-1,0 0 1,5-3-78,-10 9 13,0-1-1,-1 1 1,2-1 0,-1 1 0,0 0 0,0 0 0,0 0-1,0 0 1,1 1 0,-1-1 0,0 1 0,1-1-1,-1 1 1,0 0 0,1 0 0,-1 0 0,1 0 0,0 0-13,-1 1 0,0-1 1,-1 1 0,1 0 0,0 0 0,-1 0 0,1 0-1,-1 0 1,1 0 0,-1 0 0,1 0 0,-1 0 0,0 1-1,1-1 1,-1 1 0,0-1 0,0 1 0,0-1-1,0 1 1,-1 0 0,1-1 0,0 1 0,-1 0 0,1 0-1,-1 0 0,4 15-935,0 0 0,-1 0-1,-1 0 1,-1 5 935,0-8-1640,3 14-5010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7.2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92 6 7872,'0'0'142,"-1"-1"0,1 1 0,-1-1 1,1 1-1,-1 0 0,1-1 0,-1 1 1,1 0-1,-1-1 0,1 1 0,-1 0 1,1 0-1,-1-1 0,0 1 0,1 0 0,-1 0 1,1 0-1,-1 0 0,0 0 0,1 0 1,-1 0-1,1 0 0,-1 0 0,0 0 0,1 0 1,-1 0-1,0 0 0,1 0 0,-1 1 1,1-1-1,-1 0 0,1 0 0,-1 1 1,1-1-1,-1 0 0,1 1 0,-1-1 0,1 1 1,-1-1-1,1 0 0,-1 1 0,1-1 1,0 1-143,-3 3 369,1 0 1,0 0 0,0 0 0,1 1 0,-1-1 0,1 1-370,-3 6-79,-12 37 1936,-6 27-1857,18-57 242,0 1 0,1 0 0,2 0-1,0 0 1,1 15-242,0-29 27,0-1 0,1 1 1,0 0-1,0-1 0,0 1 0,1-1 0,-1 1 1,1-1-1,0 1 0,0-1 0,1 0 0,-1 0 1,1 0-1,2 2-27,-2-3 25,0 0 1,0-1-1,1 1 1,-1-1-1,0 1 1,1-1-1,0 0 1,-1-1 0,1 1-1,0-1 1,0 1-1,0-1 1,0 0-1,0-1 1,0 1-1,4-1-25,0 1 4,0-1-1,0-1 0,-1 1 1,1-2-1,0 1 0,-1-1 0,1 0 1,-1 0-1,0-1 0,1 0 1,-1 0-1,1-1-3,1-2 13,-1 1 1,0-1-1,0-1 0,0 0 1,-1 0-1,1 0 1,-2-1-1,1 0 0,1-2-13,24-40-24,-1-1 0,14-33 24,-41 75-4,0 0 0,-1 1 0,0-1 0,0-3 4,-3 11-10,0-1 0,1 0 0,-1 0 0,0 0 0,0 0 1,0 0-1,0 0 0,0 0 0,-1 0 0,0-1 10,1 2-8,0 0 1,0 1-1,-1-1 0,1 1 1,0-1-1,-1 1 1,1-1-1,-1 1 0,1-1 1,0 1-1,-1-1 1,1 1-1,-1 0 0,0-1 1,1 1-1,-1 0 1,1-1-1,-1 1 0,1 0 1,-1 0-1,0-1 1,1 1-1,-1 0 0,0 0 1,1 0-1,-1 0 1,0 0-1,1 0 0,-1 0 8,-1 0-11,-1 1 0,1-1-1,0 1 1,0-1-1,0 1 1,0 0-1,0 0 1,0 0 0,0 0-1,0 0 1,0 0-1,0 1 1,0-1 0,1 1-1,-1-1 1,1 1-1,-1-1 12,-3 6 83,-1-1 1,2 1-1,-1-1 0,0 2-83,-2 6 106,0-1 1,1 1-1,0 0 0,1 1 0,1-1 0,0 1 1,-1 12-107,3-19 21,1 0 0,1 0 0,-1 0 0,1 0 1,1 0-1,-1-1 0,2 1 0,-1 0 0,1 0 0,0-1 1,0 1-1,1-1 0,0 1 0,0-1 0,5 6-21,-4-7 17,1-1 0,0 0-1,0 0 1,0 0 0,1-1-1,-1 0 1,1 0 0,0 0 0,1-1-1,-1 0 1,1 0 0,-1 0-1,6 0-16,4 2-148,1-1 0,-1-1 1,1-1-1,0 0 0,2-1 148,1-1-1581,-1 0 1,12-3 1580,-23 2-1238,1 0 1,-1-1-1,0 0 1,0 0-1,0-1 0,7-3 1238,-13 4-613,1 1 0,-1-1-1,0 0 1,1 0 0,-1 0 0,0 0-1,-1-1 1,1 1 0,0-1 613,-2 3-11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7.8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 1 9568,'-9'4'3520,"4"13"-2720,-3 21-256,3-7 288,1 29-576,4 14 128,4 5-256,1-5 351,3 0-255,6 5-256,2 11 0,6-1 224,5-1-128,-5-14 0,1-12-32,-6-11-3423,-8-11 1855,-4-9-5312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8.2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9 121 9792,'-8'-26'3173,"8"25"-3092,0 0 0,0 1 0,-1-1 0,1 0 0,0 0 0,0 1 0,0-1 1,0 0-1,0 1 0,0-1 0,1 0 0,-1 0 0,0 1 0,0-1 0,0 0 0,1 1 0,-1-1 0,0 0 0,1 1 0,-1-1 0,0 0 0,1 1 1,-1-1-1,1 1 0,-1-1 0,1 1 0,-1-1 0,1 1 0,0-1 0,-1 1 0,1-1-81,21-6 347,-16 6-370,40-10-937,1 2 0,0 3 0,0 1 0,45 2 960,-86 3 81,0 0 0,0-1 0,0 1 1,0-1-1,0-1 0,-1 1 0,1-1 0,-1 0 0,1 0 0,3-3-81,-3 2 161,0 1 1,0-1-1,0 1 0,0 1 1,1-1-1,-1 1 0,0 0 1,1 1-1,-1-1 0,1 1 1,-1 0-1,0 1 0,2 0-161,1 1 61,0 0-1,0 0 1,-1 1-1,0 0 1,1 1-1,-1-1 1,0 2 0,-1-1-1,2 2-60,2 2 4,-1 0-1,0 1 1,0 0-1,-1 0 1,0 1-1,-1 1 1,0-1-1,0 1 1,-1 0-1,-1 1 1,0 0-1,-1 0 1,1 2-4,-3-4 36,0 1 0,-1-1 1,0 1-1,-1 0 0,0-1 1,0 1-1,-2 10-36,1-16 82,0 1-1,-1-1 1,0 1 0,0-1 0,-1 0 0,1 0-1,-1 1 1,0-1 0,-1 0 0,1-1 0,-1 1-1,0 0 1,0-1 0,0 1 0,-1-1-1,-2 3-81,5-7 21,1 1 0,-1-1-1,1 1 1,-1-1-1,1 1 1,-1-1-1,1 1 1,-1-1-1,0 1 1,1-1-1,-1 0 1,1 1-1,-1-1 1,0 0-1,0 1 1,1-1-1,-1 0 1,0 0-1,1 0 1,-1 0-1,0 0 1,0 0-1,1 0 1,-1 0-1,0 0 1,0 0-1,1 0 1,-1 0 0,0-1-1,1 1 1,-1 0-1,0 0 1,1-1-1,-1 1 1,0 0-1,1-1 1,-1 1-1,1-1 1,-1 1-1,1-1 1,-1 1-1,1-1 1,-1 1-1,1-1 1,-1 0-1,1 1 1,-1-1-21,0-3 37,-1 1 0,1-1-1,-1 1 1,1-1 0,0 0 0,1 0 0,-1 0 0,1 0-1,-1 0-36,1-13-39,0 0 0,1 1 0,0-1 1,1 1-1,1-1 0,1 1 0,1 0 0,4-13 39,0 8-1411,0 0 0,2 1 1,11-17 1410,3 2-2784,6 7-3056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8.68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272 34 7552,'2'-4'889,"-2"3"-696,1 0 0,-1 1 0,1-1 0,-1 0 1,1 0-1,-1 0 0,0 0 0,1 0 0,-1 0 0,0 0 0,0 0 1,0 0-1,0 0 0,0 0 0,0 0 0,0 0 0,0 0 1,0 0-1,0 0 0,-1 0 0,1 0 0,0 0 0,-1 1 0,1-1 1,0 0-1,-1 0 0,0 0 0,1 0 0,-1 0-193,0 1 81,1-1 1,-1 1-1,1 0 0,-1 0 0,0 0 1,1 0-1,-1-1 0,0 1 0,0 0 0,1 0 1,-1 0-1,0 0 0,1 0 0,-1 1 0,0-1 1,0 0-82,-2 0 178,-16 2 93,0 0 1,-1 1 0,1 2-1,1-1 1,-10 5-272,2-1 177,26-8-171,-54 17 37,49-15-57,0 1 1,1-1 0,-1 1-1,0 0 1,1 0 0,-1 0-1,1 0 1,-3 4 13,6-6 4,0-1 1,0 1-1,1 0 1,-1 0-1,0 0 1,0 0-1,1 0 1,-1 0-1,1 0 1,-1 0-1,1 0 1,-1 0-1,1 0 1,0 1-1,-1-1 0,1 0 1,0 0-1,0 0 1,0 0-1,0 1 1,0-1-1,0 0 1,0 0-1,0 0 1,0 1-1,1-1 1,-1 0-1,0 0 1,1 0-1,-1 0 1,1 0-1,-1 0 1,1 0-1,0 0 1,-1 0-1,1 0 1,0 0-1,0 0 0,0 0 1,-1-1-1,2 1-4,2 2-8,0 0 1,0 0-1,0-1 0,1 1 0,-1-1 0,1-1 0,-1 1 0,1 0 0,3-1 8,7 2 23,1-1-1,0-1 1,0 0 0,-1-1 0,1-1 0,0 0-1,0-2 1,-1 1 0,1-2 0,-1 0-1,12-6-22,-26 10 1,1-1 0,-1 1 0,0-1 0,0 1 0,0 0-1,0-1 1,0 1 0,1 0 0,-1 0 0,0 0 0,0 0-1,1 0 0,-2 0-215,0 0 0,1 0 0,-1 1 0,1-1-1,-1 0 1,0 0 0,1 1 0,-1-1-1,0 0 1,1 1 0,-1-1 0,0 1-1,0-1 1,1 0 0,-1 1 0,0-1 0,0 1-1,0-1 1,0 1 215,8 12-3947,4-3-1194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9.23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97 446 7552,'-3'-1'264,"-1"1"0,1 0 1,-1 0-1,1 0 0,-1 0 1,1 1-1,-1-1 0,1 1 1,-1 0-1,1 0 0,0 0 1,0 0-1,-1 1 0,1-1 1,0 1-1,0 0 0,0 0 1,1 0-1,-1 0 0,0 1 1,-1 1-265,2-2 86,0 1 0,-1-1 0,1 1 0,0 0 0,0 0 1,1 0-1,-1 0 0,0 0 0,1 0 0,0 1 0,0-1 0,0 0 0,0 1 1,1-1-1,-1 1 0,1-1 0,0 1 0,0-1 0,0 1 0,0-1 1,1 4-87,-1-6 22,1 1 1,-1 0-1,0-1 1,1 1 0,0 0-1,-1-1 1,1 1-1,0-1 1,0 1 0,0-1-1,0 1 1,0-1-1,0 0 1,0 1 0,0-1-1,0 0 1,1 0-1,-1 0 1,1 0 0,-1 0-1,0 0 1,1 0-1,0-1 1,-1 1 0,1 0-1,-1-1 1,1 1-1,0-1 1,0 0 0,-1 1-1,1-1 1,0 0-1,-1 0 1,1 0 0,0 0-1,0-1 1,-1 1-1,2-1-21,3 0 116,0-1 0,0 0 0,0 0 1,0 0-1,0-1 0,0 0 1,-1-1-1,1 1 0,-1-1 0,0 0-117,3-4 55,0 0 0,0 0-1,-1-1 1,0 1 0,-1-2 0,1 1-1,-2-1 1,0 0 0,0 0-1,-1-1 1,0 1 0,0-1-1,-1 0 1,0-3-55,4-28-91,-1 0 1,-2 0 0,-1-6 90,-2 19-4,1 4-24,0 3 14,-1 1 1,-1-1-1,0 1 1,-2 0-1,-1-4 14,2 21-4,0 0 0,-1-1-1,1 1 1,-1 0 0,0 1 0,0-3 4,1 6-4,1-1 0,0 0 0,0 1 1,-1-1-1,1 1 0,0-1 0,-1 1 0,1-1 1,0 1-1,-1 0 0,1-1 0,-1 1 0,1-1 1,-1 1-1,1 0 0,-1-1 0,1 1 0,-1 0 0,1 0 1,-1-1-1,1 1 0,-1 0 0,1 0 0,-1 0 1,0 0-1,1-1 0,-1 1 0,1 0 0,-1 0 1,0 0-1,1 0 0,-1 1 0,1-1 0,-1 0 1,1 0-1,-1 0 0,0 0 0,1 1 0,-1-1 1,1 0-1,-1 0 0,1 1 0,-1-1 0,1 0 1,-1 1-1,1-1 0,0 1 0,-1-1 4,-3 5 22,1 1 0,0-1 0,1 0 0,-1 1-1,1-1 1,0 1 0,0 0 0,0 0 0,1-1 0,0 3-22,-2 6 31,0 1 1,1 0-1,0 0 1,2 0-1,0 0 0,0 0 1,1 0-1,1 0 1,1 0-1,0 0 1,1-1-1,0 1 1,1-1-1,1 0 0,0 0 1,1-1-1,0 0 1,1 0-1,7 8-31,2-1 89,1-1 1,0 0-1,5 2-89,-13-12 24,1-1 1,1 1 0,0-2 0,0 0-1,0 0 1,10 3-25,-16-8 24,-1 0 1,1-1-1,0 0 0,0 0 0,0 0 0,-1-1 1,1 0-1,0 0 0,0 0 0,0-1 1,5-1-25,-9 2 13,0 0 0,1-1 0,-1 0 0,0 1 0,0-1 0,0 0 0,0 0 0,0 0 0,0 0 0,0-1 0,-1 1 0,1 0 0,0-1 0,-1 1 0,1-1 0,-1 0 0,1 1 0,-1-1 0,0 0 0,0 0 0,0 0 0,0 0 0,0 0 0,0 0 0,0 0 0,-1 0 0,1 0 0,-1 0 0,0-1 0,1 1 0,-1 0 0,0-1-13,0 2 8,0 0 0,0 0 0,0 0 0,0 0 0,0-1 0,0 1 0,0 0 0,0 0 0,0 0 0,-1 0 0,1 0 0,-1 0 0,1 0 0,0-1 0,-1 1 0,0 0 0,1 0 0,-1 1 0,0-1 0,1 0 0,-1 0 0,0 0 0,0 0 0,0 1 0,0-1 0,1 0 0,-1 1 0,0-1 0,0 0 0,-1 1 0,1 0 0,0-1 0,0 1 0,0 0 0,0-1 0,0 1 0,0 0 0,0 0 0,-1 0 1,1 0-1,0 0 0,0 0 0,0 0 0,0 0 0,0 1 0,-1-1-8,-2 1 59,1 0 0,-1 0 0,0 0 0,1 1 0,-1-1 0,1 1 0,-1 0 0,1 0 0,0 0 0,0 1 0,0-1 0,0 1 0,-2 2-59,4-3 17,0 0-1,0 0 1,-1 0 0,1 0 0,1 0 0,-1 1-1,0-1 1,0 0 0,1 1 0,-1-1 0,1 1-1,0-1 1,0 1 0,0-1 0,0 0 0,0 1-1,1-1 1,-1 1 0,1-1 0,-1 0 0,1 1 0,1 1-17,0 1-60,0 0 0,0-1 0,0 1 0,1-1 0,0 0 0,0 0 0,0 0 0,0 0 0,1 0 0,2 2 60,-3-4-393,0 1 0,1-1 0,-1 1 0,1-1 0,0 0 0,0-1-1,2 2 394,40 6-2031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1T05:32:29.9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42 334 8320,'-6'-9'1100,"1"0"0,0-1 0,0 0 1,1 0-1,0-1 0,1 1 0,-1-8-1100,2 5 444,0 0-1,1-1 1,1 1-1,0-1 1,1 1-1,0-1-443,0 2 77,1 1-1,1 0 1,0 0-1,0 0 1,1 0 0,1 0-1,1-2-76,-4 9-23,0 0 0,0 0 0,1 0 1,-1 0-1,1 0 0,0 1 0,0-1 0,1 1 0,-1 0 0,1 0 0,-1 0 1,1 0-1,0 1 0,0-1 0,0 1 0,1 0 0,-1 1 0,0-1 0,1 0 23,-3 2-19,0 0-1,1-1 0,-1 1 0,0 0 1,1 0-1,-1 0 0,0 0 0,1 1 1,-1-1-1,0 0 0,0 1 1,1 0-1,-1-1 0,0 1 0,0 0 1,0 0-1,1 1 20,0 0-5,0 1 1,0-1 0,0 1-1,0 0 1,0 0-1,-1 0 1,1 0-1,-1 1 1,2 2 4,2 6 20,0 1-1,0 0 1,-2 1-1,0-1 1,1 6-20,9 42 72,-4 0 0,-2 0 0,-3 1 0,-2 48-72,-5 18 95,0 63-67,4-145 59,2-1 0,2 0 0,4 8-87,-9-47 59,0 0-1,1 0 1,-1 0 0,1-1-1,1 1 1,-1-1 0,2 3-59,-8-35 224,-38-108-133,-1-4-126,34 102 84,1 0 0,-2-33-49,8 39 47,0 0-1,3-1 1,0 1-1,2 0 1,1 0-1,2 0 1,9-29-47,-10 45-14,1-1 1,0 1 0,1 0-1,1 1 1,1-1 0,0 2 0,4-6 13,-5 10-29,0 0 1,0 1-1,1 0 0,-1 0 1,2 1-1,-1 0 1,1 1-1,0 0 1,0 1-1,11-4 29,-16 6-4,0 2 0,-1-1-1,1 1 1,0-1 0,0 1 0,0 1-1,1-1 1,-1 1 0,0-1 0,0 2 0,0-1-1,0 0 1,0 1 0,0 0 0,0 0-1,0 1 1,0-1 0,0 1 0,-1 0-1,1 1 1,-1-1 0,1 1 0,-1 0 0,0 0-1,0 0 1,0 0 0,0 1 0,-1-1-1,2 3 5,5 6 73,-2 1 0,0 0-1,0 0 1,-1 0-1,-1 1 1,2 4-73,6 22 263,6 28-263,11 67 167,-2 34-167,13 54 9,1-42 380,-43-179-377,1 3 30,1 0-1,-1 0 0,-1 0 1,1 1-1,-1-1 0,0 0 1,0 0-1,0 0 0,-1 3-41,1-8 9,0 1 0,0-1 0,-1 1-1,1-1 1,0 1 0,0-1 0,0 1 0,-1-1-1,1 1 1,0-1 0,-1 0 0,1 1-1,0-1 1,-1 1 0,1-1 0,-1 0-1,1 1 1,-1-1 0,1 0 0,0 1 0,-1-1-1,1 0 1,-1 0 0,1 0 0,-1 1-1,0-1 1,1 0-9,-2 0 22,1 0-1,-1 0 1,1 0 0,-1-1-1,1 1 1,-1 0 0,1-1-1,-1 1 1,1-1 0,-1 1-22,-14-7 201,2 0-1,-1-1 1,1-1 0,0 0 0,1-1 0,0 0 0,1-1 0,-8-9-201,6 6 95,2-1 0,0 0 0,0-1 0,2-1 0,0 0 0,1 0 0,-1-3-95,7 11 22,-1 0 0,1 0 1,0 0-1,1 0 1,0 0-1,1-1 1,0 1-1,0-1 0,1-6-22,1 10 8,-1-1 0,1 1 0,1 0-1,-1 0 1,1 0 0,0 0-1,1 0 1,-1 1 0,1-1-1,0 1 1,1-1 0,-1 1-1,1 0 1,4-4-8,3-3-39,1 1-1,0 1 1,1 0-1,0 1 1,14-8 39,17-6-576,16-5 576,42-14-1968,-44 19-5344,42-23 7312,-69 27-7765,11-8 7765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2EF87-2150-4F2D-AA11-616760AF91B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C1915-A420-429D-A302-86F38704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1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BB8F-CB16-42D7-A204-1D5271C6F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5A244-6CE8-44A6-A5A4-1FC4FC3D1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87B29-B342-4FC6-A0B3-E21D6016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75DCA-7021-4F64-8D6F-EBC18472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2ADB8-B49C-4E26-9384-2A524E13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2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4391-822D-4B33-9760-B1FED869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150E2-261F-4911-A25D-758A26E07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4D09-7234-4D46-B88E-BE47060C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15638-4587-4952-A41D-088DF3AB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9297F-B9FF-4E42-AEDB-D3D513D9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3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1CFD0-2D98-4E4E-A1EE-AB953132D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F1C5D0-503F-4765-A9B0-4FE01EC4A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7ED44-EF2D-46FA-A4B8-38778FBF4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90211-714D-4939-AB0B-607B477E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BCFB7-63A2-4D72-8BCC-713E1B0E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6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6768-6783-4AED-80F0-6EBC4FAE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7DC34-6807-4C72-A9E4-F7A2A032B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5365A-0797-469E-A3B5-25A00271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EA7C-5FCA-46BC-A2FB-A3E758F1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C0993-51E9-4D04-961C-7C3DB70F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0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89DE-35C8-469F-B170-46037D4A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9230D-CA84-4B1B-9307-8D5603A48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CE9B3-C794-4FD3-B094-AF9E205F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BB670-761D-432A-8BCD-57378989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91412-0E87-4681-956C-BE1ECE7E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52C9-F0ED-48E9-935F-F77186F7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7557E-0EB8-4020-B88C-837DC231D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CC268-259D-49BC-9A6E-92D750E6F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4A410-ABEC-46BD-8A65-58DBEDFC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67027-3507-47ED-A17C-3BCBF434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9B207-7CE2-4286-86BF-7534DA8F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8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928B1-4B33-4FC4-A256-CBC438D8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942E9-9E4B-4252-A31E-9F3D29E83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FE5E6-647D-40D1-8EFF-3460D7E9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6E371B-B50B-461D-B628-740C357B5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EFBE9-09D7-46C4-B905-D0A42CAC2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C57BAE-B4C5-4C97-B93E-EC332E3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3497-B683-4CF1-ACAA-111D1B86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32F72-9797-4B3E-B315-40C7736E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3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8143-2437-406B-9C06-9D538BA4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2272D-CF99-4A11-8259-ED3BA1BD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4199-8969-45DE-B6E9-091B76F6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160A3-6333-406B-AA83-D4D09D44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5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F010F-74D7-4640-B814-D98BFC22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CA13D-4EDD-4BE9-B92B-19A4DF24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BA3D7-5C9E-4613-AFFB-522F9AE0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73E5-E3C5-4E23-BD4B-401A2E40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A3098-0C90-460D-91F6-DFABA9C8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DC4F4-DAED-40B8-A556-0FDF4B03D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5FFC5-24E1-438A-B42D-88A66CAB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31264-9ED4-4F06-B72E-58ADBAB5A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DE123-6824-4D86-A991-13E4F514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4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F47B-5EF8-48EA-A00E-EF669092A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FCC5CF-7194-49A8-8065-B698C74FF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72D84-0502-4E9A-9E16-CAC4BEC52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C9F85-17F8-471B-8242-44B276A4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3CDE-3483-40ED-AA64-4FCD40FF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DA97A-DC90-46AA-8337-D60FC41E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C9EE8-7898-466D-AEE7-883B36EB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0966D-A19A-4844-A056-A289B043F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EA2BB-BFAF-4007-8A33-D346068AB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65BB1-F7A9-4427-BA01-A6EA5C6A6880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DD19A-582D-4ACF-AB8F-8C43FD3B8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F19A-68CE-4317-BB34-7E98CBFEC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279.png"/><Relationship Id="rId7" Type="http://schemas.openxmlformats.org/officeDocument/2006/relationships/image" Target="../media/image28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284.png"/><Relationship Id="rId5" Type="http://schemas.openxmlformats.org/officeDocument/2006/relationships/image" Target="../media/image281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28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.xml"/><Relationship Id="rId21" Type="http://schemas.openxmlformats.org/officeDocument/2006/relationships/customXml" Target="../ink/ink22.xml"/><Relationship Id="rId42" Type="http://schemas.openxmlformats.org/officeDocument/2006/relationships/image" Target="../media/image305.png"/><Relationship Id="rId63" Type="http://schemas.openxmlformats.org/officeDocument/2006/relationships/customXml" Target="../ink/ink43.xml"/><Relationship Id="rId84" Type="http://schemas.openxmlformats.org/officeDocument/2006/relationships/image" Target="../media/image326.png"/><Relationship Id="rId138" Type="http://schemas.openxmlformats.org/officeDocument/2006/relationships/image" Target="../media/image353.png"/><Relationship Id="rId107" Type="http://schemas.openxmlformats.org/officeDocument/2006/relationships/customXml" Target="../ink/ink65.xml"/><Relationship Id="rId11" Type="http://schemas.openxmlformats.org/officeDocument/2006/relationships/customXml" Target="../ink/ink17.xml"/><Relationship Id="rId32" Type="http://schemas.openxmlformats.org/officeDocument/2006/relationships/image" Target="../media/image300.png"/><Relationship Id="rId53" Type="http://schemas.openxmlformats.org/officeDocument/2006/relationships/customXml" Target="../ink/ink38.xml"/><Relationship Id="rId74" Type="http://schemas.openxmlformats.org/officeDocument/2006/relationships/image" Target="../media/image321.png"/><Relationship Id="rId128" Type="http://schemas.openxmlformats.org/officeDocument/2006/relationships/image" Target="../media/image348.png"/><Relationship Id="rId5" Type="http://schemas.openxmlformats.org/officeDocument/2006/relationships/customXml" Target="../ink/ink14.xml"/><Relationship Id="rId90" Type="http://schemas.openxmlformats.org/officeDocument/2006/relationships/image" Target="../media/image329.png"/><Relationship Id="rId95" Type="http://schemas.openxmlformats.org/officeDocument/2006/relationships/customXml" Target="../ink/ink59.xml"/><Relationship Id="rId22" Type="http://schemas.openxmlformats.org/officeDocument/2006/relationships/image" Target="../media/image295.png"/><Relationship Id="rId27" Type="http://schemas.openxmlformats.org/officeDocument/2006/relationships/customXml" Target="../ink/ink25.xml"/><Relationship Id="rId43" Type="http://schemas.openxmlformats.org/officeDocument/2006/relationships/customXml" Target="../ink/ink33.xml"/><Relationship Id="rId48" Type="http://schemas.openxmlformats.org/officeDocument/2006/relationships/image" Target="../media/image308.png"/><Relationship Id="rId64" Type="http://schemas.openxmlformats.org/officeDocument/2006/relationships/image" Target="../media/image316.png"/><Relationship Id="rId69" Type="http://schemas.openxmlformats.org/officeDocument/2006/relationships/customXml" Target="../ink/ink46.xml"/><Relationship Id="rId113" Type="http://schemas.openxmlformats.org/officeDocument/2006/relationships/customXml" Target="../ink/ink68.xml"/><Relationship Id="rId118" Type="http://schemas.openxmlformats.org/officeDocument/2006/relationships/image" Target="../media/image343.png"/><Relationship Id="rId134" Type="http://schemas.openxmlformats.org/officeDocument/2006/relationships/image" Target="../media/image351.png"/><Relationship Id="rId139" Type="http://schemas.openxmlformats.org/officeDocument/2006/relationships/customXml" Target="../ink/ink81.xml"/><Relationship Id="rId80" Type="http://schemas.openxmlformats.org/officeDocument/2006/relationships/image" Target="../media/image324.png"/><Relationship Id="rId85" Type="http://schemas.openxmlformats.org/officeDocument/2006/relationships/customXml" Target="../ink/ink54.xml"/><Relationship Id="rId12" Type="http://schemas.openxmlformats.org/officeDocument/2006/relationships/image" Target="../media/image290.png"/><Relationship Id="rId17" Type="http://schemas.openxmlformats.org/officeDocument/2006/relationships/customXml" Target="../ink/ink20.xml"/><Relationship Id="rId33" Type="http://schemas.openxmlformats.org/officeDocument/2006/relationships/customXml" Target="../ink/ink28.xml"/><Relationship Id="rId38" Type="http://schemas.openxmlformats.org/officeDocument/2006/relationships/image" Target="../media/image303.png"/><Relationship Id="rId59" Type="http://schemas.openxmlformats.org/officeDocument/2006/relationships/customXml" Target="../ink/ink41.xml"/><Relationship Id="rId103" Type="http://schemas.openxmlformats.org/officeDocument/2006/relationships/customXml" Target="../ink/ink63.xml"/><Relationship Id="rId108" Type="http://schemas.openxmlformats.org/officeDocument/2006/relationships/image" Target="../media/image338.png"/><Relationship Id="rId124" Type="http://schemas.openxmlformats.org/officeDocument/2006/relationships/image" Target="../media/image346.png"/><Relationship Id="rId129" Type="http://schemas.openxmlformats.org/officeDocument/2006/relationships/customXml" Target="../ink/ink76.xml"/><Relationship Id="rId54" Type="http://schemas.openxmlformats.org/officeDocument/2006/relationships/image" Target="../media/image311.png"/><Relationship Id="rId70" Type="http://schemas.openxmlformats.org/officeDocument/2006/relationships/image" Target="../media/image319.png"/><Relationship Id="rId75" Type="http://schemas.openxmlformats.org/officeDocument/2006/relationships/customXml" Target="../ink/ink49.xml"/><Relationship Id="rId91" Type="http://schemas.openxmlformats.org/officeDocument/2006/relationships/customXml" Target="../ink/ink57.xml"/><Relationship Id="rId96" Type="http://schemas.openxmlformats.org/officeDocument/2006/relationships/image" Target="../media/image332.png"/><Relationship Id="rId140" Type="http://schemas.openxmlformats.org/officeDocument/2006/relationships/image" Target="../media/image354.png"/><Relationship Id="rId145" Type="http://schemas.openxmlformats.org/officeDocument/2006/relationships/customXml" Target="../ink/ink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7.png"/><Relationship Id="rId23" Type="http://schemas.openxmlformats.org/officeDocument/2006/relationships/customXml" Target="../ink/ink23.xml"/><Relationship Id="rId28" Type="http://schemas.openxmlformats.org/officeDocument/2006/relationships/image" Target="../media/image298.png"/><Relationship Id="rId49" Type="http://schemas.openxmlformats.org/officeDocument/2006/relationships/customXml" Target="../ink/ink36.xml"/><Relationship Id="rId114" Type="http://schemas.openxmlformats.org/officeDocument/2006/relationships/image" Target="../media/image341.png"/><Relationship Id="rId119" Type="http://schemas.openxmlformats.org/officeDocument/2006/relationships/customXml" Target="../ink/ink71.xml"/><Relationship Id="rId44" Type="http://schemas.openxmlformats.org/officeDocument/2006/relationships/image" Target="../media/image306.png"/><Relationship Id="rId60" Type="http://schemas.openxmlformats.org/officeDocument/2006/relationships/image" Target="../media/image314.png"/><Relationship Id="rId65" Type="http://schemas.openxmlformats.org/officeDocument/2006/relationships/customXml" Target="../ink/ink44.xml"/><Relationship Id="rId81" Type="http://schemas.openxmlformats.org/officeDocument/2006/relationships/customXml" Target="../ink/ink52.xml"/><Relationship Id="rId86" Type="http://schemas.openxmlformats.org/officeDocument/2006/relationships/image" Target="../media/image327.png"/><Relationship Id="rId130" Type="http://schemas.openxmlformats.org/officeDocument/2006/relationships/image" Target="../media/image349.png"/><Relationship Id="rId135" Type="http://schemas.openxmlformats.org/officeDocument/2006/relationships/customXml" Target="../ink/ink79.xml"/><Relationship Id="rId13" Type="http://schemas.openxmlformats.org/officeDocument/2006/relationships/customXml" Target="../ink/ink18.xml"/><Relationship Id="rId18" Type="http://schemas.openxmlformats.org/officeDocument/2006/relationships/image" Target="../media/image293.png"/><Relationship Id="rId39" Type="http://schemas.openxmlformats.org/officeDocument/2006/relationships/customXml" Target="../ink/ink31.xml"/><Relationship Id="rId109" Type="http://schemas.openxmlformats.org/officeDocument/2006/relationships/customXml" Target="../ink/ink66.xml"/><Relationship Id="rId34" Type="http://schemas.openxmlformats.org/officeDocument/2006/relationships/image" Target="../media/image301.png"/><Relationship Id="rId50" Type="http://schemas.openxmlformats.org/officeDocument/2006/relationships/image" Target="../media/image309.png"/><Relationship Id="rId55" Type="http://schemas.openxmlformats.org/officeDocument/2006/relationships/customXml" Target="../ink/ink39.xml"/><Relationship Id="rId76" Type="http://schemas.openxmlformats.org/officeDocument/2006/relationships/image" Target="../media/image322.png"/><Relationship Id="rId97" Type="http://schemas.openxmlformats.org/officeDocument/2006/relationships/customXml" Target="../ink/ink60.xml"/><Relationship Id="rId104" Type="http://schemas.openxmlformats.org/officeDocument/2006/relationships/image" Target="../media/image336.png"/><Relationship Id="rId120" Type="http://schemas.openxmlformats.org/officeDocument/2006/relationships/image" Target="../media/image344.png"/><Relationship Id="rId125" Type="http://schemas.openxmlformats.org/officeDocument/2006/relationships/customXml" Target="../ink/ink74.xml"/><Relationship Id="rId141" Type="http://schemas.openxmlformats.org/officeDocument/2006/relationships/customXml" Target="../ink/ink82.xml"/><Relationship Id="rId146" Type="http://schemas.openxmlformats.org/officeDocument/2006/relationships/image" Target="../media/image357.png"/><Relationship Id="rId7" Type="http://schemas.openxmlformats.org/officeDocument/2006/relationships/customXml" Target="../ink/ink15.xml"/><Relationship Id="rId71" Type="http://schemas.openxmlformats.org/officeDocument/2006/relationships/customXml" Target="../ink/ink47.xml"/><Relationship Id="rId92" Type="http://schemas.openxmlformats.org/officeDocument/2006/relationships/image" Target="../media/image330.png"/><Relationship Id="rId2" Type="http://schemas.openxmlformats.org/officeDocument/2006/relationships/image" Target="../media/image285.png"/><Relationship Id="rId29" Type="http://schemas.openxmlformats.org/officeDocument/2006/relationships/customXml" Target="../ink/ink26.xml"/><Relationship Id="rId24" Type="http://schemas.openxmlformats.org/officeDocument/2006/relationships/image" Target="../media/image296.png"/><Relationship Id="rId40" Type="http://schemas.openxmlformats.org/officeDocument/2006/relationships/image" Target="../media/image304.png"/><Relationship Id="rId45" Type="http://schemas.openxmlformats.org/officeDocument/2006/relationships/customXml" Target="../ink/ink34.xml"/><Relationship Id="rId66" Type="http://schemas.openxmlformats.org/officeDocument/2006/relationships/image" Target="../media/image317.png"/><Relationship Id="rId87" Type="http://schemas.openxmlformats.org/officeDocument/2006/relationships/customXml" Target="../ink/ink55.xml"/><Relationship Id="rId110" Type="http://schemas.openxmlformats.org/officeDocument/2006/relationships/image" Target="../media/image339.png"/><Relationship Id="rId115" Type="http://schemas.openxmlformats.org/officeDocument/2006/relationships/customXml" Target="../ink/ink69.xml"/><Relationship Id="rId131" Type="http://schemas.openxmlformats.org/officeDocument/2006/relationships/customXml" Target="../ink/ink77.xml"/><Relationship Id="rId136" Type="http://schemas.openxmlformats.org/officeDocument/2006/relationships/image" Target="../media/image352.png"/><Relationship Id="rId61" Type="http://schemas.openxmlformats.org/officeDocument/2006/relationships/customXml" Target="../ink/ink42.xml"/><Relationship Id="rId82" Type="http://schemas.openxmlformats.org/officeDocument/2006/relationships/image" Target="../media/image325.png"/><Relationship Id="rId19" Type="http://schemas.openxmlformats.org/officeDocument/2006/relationships/customXml" Target="../ink/ink21.xml"/><Relationship Id="rId14" Type="http://schemas.openxmlformats.org/officeDocument/2006/relationships/image" Target="../media/image291.png"/><Relationship Id="rId30" Type="http://schemas.openxmlformats.org/officeDocument/2006/relationships/image" Target="../media/image299.png"/><Relationship Id="rId35" Type="http://schemas.openxmlformats.org/officeDocument/2006/relationships/customXml" Target="../ink/ink29.xml"/><Relationship Id="rId56" Type="http://schemas.openxmlformats.org/officeDocument/2006/relationships/image" Target="../media/image312.png"/><Relationship Id="rId77" Type="http://schemas.openxmlformats.org/officeDocument/2006/relationships/customXml" Target="../ink/ink50.xml"/><Relationship Id="rId100" Type="http://schemas.openxmlformats.org/officeDocument/2006/relationships/image" Target="../media/image334.png"/><Relationship Id="rId105" Type="http://schemas.openxmlformats.org/officeDocument/2006/relationships/customXml" Target="../ink/ink64.xml"/><Relationship Id="rId126" Type="http://schemas.openxmlformats.org/officeDocument/2006/relationships/image" Target="../media/image347.png"/><Relationship Id="rId147" Type="http://schemas.openxmlformats.org/officeDocument/2006/relationships/customXml" Target="../ink/ink85.xml"/><Relationship Id="rId8" Type="http://schemas.openxmlformats.org/officeDocument/2006/relationships/image" Target="../media/image288.png"/><Relationship Id="rId51" Type="http://schemas.openxmlformats.org/officeDocument/2006/relationships/customXml" Target="../ink/ink37.xml"/><Relationship Id="rId72" Type="http://schemas.openxmlformats.org/officeDocument/2006/relationships/image" Target="../media/image320.png"/><Relationship Id="rId93" Type="http://schemas.openxmlformats.org/officeDocument/2006/relationships/customXml" Target="../ink/ink58.xml"/><Relationship Id="rId98" Type="http://schemas.openxmlformats.org/officeDocument/2006/relationships/image" Target="../media/image333.png"/><Relationship Id="rId121" Type="http://schemas.openxmlformats.org/officeDocument/2006/relationships/customXml" Target="../ink/ink72.xml"/><Relationship Id="rId142" Type="http://schemas.openxmlformats.org/officeDocument/2006/relationships/image" Target="../media/image355.png"/><Relationship Id="rId3" Type="http://schemas.openxmlformats.org/officeDocument/2006/relationships/customXml" Target="../ink/ink13.xml"/><Relationship Id="rId25" Type="http://schemas.openxmlformats.org/officeDocument/2006/relationships/customXml" Target="../ink/ink24.xml"/><Relationship Id="rId46" Type="http://schemas.openxmlformats.org/officeDocument/2006/relationships/image" Target="../media/image307.png"/><Relationship Id="rId67" Type="http://schemas.openxmlformats.org/officeDocument/2006/relationships/customXml" Target="../ink/ink45.xml"/><Relationship Id="rId116" Type="http://schemas.openxmlformats.org/officeDocument/2006/relationships/image" Target="../media/image342.png"/><Relationship Id="rId137" Type="http://schemas.openxmlformats.org/officeDocument/2006/relationships/customXml" Target="../ink/ink80.xml"/><Relationship Id="rId20" Type="http://schemas.openxmlformats.org/officeDocument/2006/relationships/image" Target="../media/image294.png"/><Relationship Id="rId41" Type="http://schemas.openxmlformats.org/officeDocument/2006/relationships/customXml" Target="../ink/ink32.xml"/><Relationship Id="rId62" Type="http://schemas.openxmlformats.org/officeDocument/2006/relationships/image" Target="../media/image315.png"/><Relationship Id="rId83" Type="http://schemas.openxmlformats.org/officeDocument/2006/relationships/customXml" Target="../ink/ink53.xml"/><Relationship Id="rId88" Type="http://schemas.openxmlformats.org/officeDocument/2006/relationships/image" Target="../media/image328.png"/><Relationship Id="rId111" Type="http://schemas.openxmlformats.org/officeDocument/2006/relationships/customXml" Target="../ink/ink67.xml"/><Relationship Id="rId132" Type="http://schemas.openxmlformats.org/officeDocument/2006/relationships/image" Target="../media/image350.png"/><Relationship Id="rId15" Type="http://schemas.openxmlformats.org/officeDocument/2006/relationships/customXml" Target="../ink/ink19.xml"/><Relationship Id="rId36" Type="http://schemas.openxmlformats.org/officeDocument/2006/relationships/image" Target="../media/image302.png"/><Relationship Id="rId57" Type="http://schemas.openxmlformats.org/officeDocument/2006/relationships/customXml" Target="../ink/ink40.xml"/><Relationship Id="rId106" Type="http://schemas.openxmlformats.org/officeDocument/2006/relationships/image" Target="../media/image337.png"/><Relationship Id="rId127" Type="http://schemas.openxmlformats.org/officeDocument/2006/relationships/customXml" Target="../ink/ink75.xml"/><Relationship Id="rId10" Type="http://schemas.openxmlformats.org/officeDocument/2006/relationships/image" Target="../media/image289.png"/><Relationship Id="rId31" Type="http://schemas.openxmlformats.org/officeDocument/2006/relationships/customXml" Target="../ink/ink27.xml"/><Relationship Id="rId52" Type="http://schemas.openxmlformats.org/officeDocument/2006/relationships/image" Target="../media/image310.png"/><Relationship Id="rId73" Type="http://schemas.openxmlformats.org/officeDocument/2006/relationships/customXml" Target="../ink/ink48.xml"/><Relationship Id="rId78" Type="http://schemas.openxmlformats.org/officeDocument/2006/relationships/image" Target="../media/image323.png"/><Relationship Id="rId94" Type="http://schemas.openxmlformats.org/officeDocument/2006/relationships/image" Target="../media/image331.png"/><Relationship Id="rId99" Type="http://schemas.openxmlformats.org/officeDocument/2006/relationships/customXml" Target="../ink/ink61.xml"/><Relationship Id="rId101" Type="http://schemas.openxmlformats.org/officeDocument/2006/relationships/customXml" Target="../ink/ink62.xml"/><Relationship Id="rId122" Type="http://schemas.openxmlformats.org/officeDocument/2006/relationships/image" Target="../media/image345.png"/><Relationship Id="rId143" Type="http://schemas.openxmlformats.org/officeDocument/2006/relationships/customXml" Target="../ink/ink83.xml"/><Relationship Id="rId148" Type="http://schemas.openxmlformats.org/officeDocument/2006/relationships/image" Target="../media/image358.png"/><Relationship Id="rId4" Type="http://schemas.openxmlformats.org/officeDocument/2006/relationships/image" Target="../media/image286.png"/><Relationship Id="rId9" Type="http://schemas.openxmlformats.org/officeDocument/2006/relationships/customXml" Target="../ink/ink16.xml"/><Relationship Id="rId26" Type="http://schemas.openxmlformats.org/officeDocument/2006/relationships/image" Target="../media/image297.png"/><Relationship Id="rId47" Type="http://schemas.openxmlformats.org/officeDocument/2006/relationships/customXml" Target="../ink/ink35.xml"/><Relationship Id="rId68" Type="http://schemas.openxmlformats.org/officeDocument/2006/relationships/image" Target="../media/image318.png"/><Relationship Id="rId89" Type="http://schemas.openxmlformats.org/officeDocument/2006/relationships/customXml" Target="../ink/ink56.xml"/><Relationship Id="rId112" Type="http://schemas.openxmlformats.org/officeDocument/2006/relationships/image" Target="../media/image340.png"/><Relationship Id="rId133" Type="http://schemas.openxmlformats.org/officeDocument/2006/relationships/customXml" Target="../ink/ink78.xml"/><Relationship Id="rId16" Type="http://schemas.openxmlformats.org/officeDocument/2006/relationships/image" Target="../media/image292.png"/><Relationship Id="rId37" Type="http://schemas.openxmlformats.org/officeDocument/2006/relationships/customXml" Target="../ink/ink30.xml"/><Relationship Id="rId58" Type="http://schemas.openxmlformats.org/officeDocument/2006/relationships/image" Target="../media/image313.png"/><Relationship Id="rId79" Type="http://schemas.openxmlformats.org/officeDocument/2006/relationships/customXml" Target="../ink/ink51.xml"/><Relationship Id="rId102" Type="http://schemas.openxmlformats.org/officeDocument/2006/relationships/image" Target="../media/image335.png"/><Relationship Id="rId123" Type="http://schemas.openxmlformats.org/officeDocument/2006/relationships/customXml" Target="../ink/ink73.xml"/><Relationship Id="rId144" Type="http://schemas.openxmlformats.org/officeDocument/2006/relationships/image" Target="../media/image35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3.xml"/><Relationship Id="rId21" Type="http://schemas.openxmlformats.org/officeDocument/2006/relationships/customXml" Target="../ink/ink95.xml"/><Relationship Id="rId42" Type="http://schemas.openxmlformats.org/officeDocument/2006/relationships/image" Target="../media/image305.png"/><Relationship Id="rId63" Type="http://schemas.openxmlformats.org/officeDocument/2006/relationships/customXml" Target="../ink/ink116.xml"/><Relationship Id="rId84" Type="http://schemas.openxmlformats.org/officeDocument/2006/relationships/image" Target="../media/image326.png"/><Relationship Id="rId138" Type="http://schemas.openxmlformats.org/officeDocument/2006/relationships/image" Target="../media/image353.png"/><Relationship Id="rId159" Type="http://schemas.openxmlformats.org/officeDocument/2006/relationships/customXml" Target="../ink/ink164.xml"/><Relationship Id="rId170" Type="http://schemas.openxmlformats.org/officeDocument/2006/relationships/image" Target="../media/image369.png"/><Relationship Id="rId191" Type="http://schemas.openxmlformats.org/officeDocument/2006/relationships/customXml" Target="../ink/ink180.xml"/><Relationship Id="rId205" Type="http://schemas.openxmlformats.org/officeDocument/2006/relationships/customXml" Target="../ink/ink187.xml"/><Relationship Id="rId226" Type="http://schemas.openxmlformats.org/officeDocument/2006/relationships/image" Target="../media/image397.png"/><Relationship Id="rId107" Type="http://schemas.openxmlformats.org/officeDocument/2006/relationships/customXml" Target="../ink/ink138.xml"/><Relationship Id="rId11" Type="http://schemas.openxmlformats.org/officeDocument/2006/relationships/customXml" Target="../ink/ink90.xml"/><Relationship Id="rId32" Type="http://schemas.openxmlformats.org/officeDocument/2006/relationships/image" Target="../media/image300.png"/><Relationship Id="rId53" Type="http://schemas.openxmlformats.org/officeDocument/2006/relationships/customXml" Target="../ink/ink111.xml"/><Relationship Id="rId74" Type="http://schemas.openxmlformats.org/officeDocument/2006/relationships/image" Target="../media/image321.png"/><Relationship Id="rId128" Type="http://schemas.openxmlformats.org/officeDocument/2006/relationships/image" Target="../media/image348.png"/><Relationship Id="rId149" Type="http://schemas.openxmlformats.org/officeDocument/2006/relationships/customXml" Target="../ink/ink159.xml"/><Relationship Id="rId5" Type="http://schemas.openxmlformats.org/officeDocument/2006/relationships/customXml" Target="../ink/ink87.xml"/><Relationship Id="rId95" Type="http://schemas.openxmlformats.org/officeDocument/2006/relationships/customXml" Target="../ink/ink132.xml"/><Relationship Id="rId160" Type="http://schemas.openxmlformats.org/officeDocument/2006/relationships/image" Target="../media/image364.png"/><Relationship Id="rId181" Type="http://schemas.openxmlformats.org/officeDocument/2006/relationships/customXml" Target="../ink/ink175.xml"/><Relationship Id="rId216" Type="http://schemas.openxmlformats.org/officeDocument/2006/relationships/image" Target="../media/image392.png"/><Relationship Id="rId22" Type="http://schemas.openxmlformats.org/officeDocument/2006/relationships/image" Target="../media/image295.png"/><Relationship Id="rId43" Type="http://schemas.openxmlformats.org/officeDocument/2006/relationships/customXml" Target="../ink/ink106.xml"/><Relationship Id="rId64" Type="http://schemas.openxmlformats.org/officeDocument/2006/relationships/image" Target="../media/image316.png"/><Relationship Id="rId118" Type="http://schemas.openxmlformats.org/officeDocument/2006/relationships/image" Target="../media/image343.png"/><Relationship Id="rId139" Type="http://schemas.openxmlformats.org/officeDocument/2006/relationships/customXml" Target="../ink/ink154.xml"/><Relationship Id="rId85" Type="http://schemas.openxmlformats.org/officeDocument/2006/relationships/customXml" Target="../ink/ink127.xml"/><Relationship Id="rId150" Type="http://schemas.openxmlformats.org/officeDocument/2006/relationships/image" Target="../media/image359.png"/><Relationship Id="rId171" Type="http://schemas.openxmlformats.org/officeDocument/2006/relationships/customXml" Target="../ink/ink170.xml"/><Relationship Id="rId192" Type="http://schemas.openxmlformats.org/officeDocument/2006/relationships/image" Target="../media/image380.png"/><Relationship Id="rId206" Type="http://schemas.openxmlformats.org/officeDocument/2006/relationships/image" Target="../media/image387.png"/><Relationship Id="rId227" Type="http://schemas.openxmlformats.org/officeDocument/2006/relationships/customXml" Target="../ink/ink198.xml"/><Relationship Id="rId12" Type="http://schemas.openxmlformats.org/officeDocument/2006/relationships/image" Target="../media/image290.png"/><Relationship Id="rId33" Type="http://schemas.openxmlformats.org/officeDocument/2006/relationships/customXml" Target="../ink/ink101.xml"/><Relationship Id="rId108" Type="http://schemas.openxmlformats.org/officeDocument/2006/relationships/image" Target="../media/image338.png"/><Relationship Id="rId129" Type="http://schemas.openxmlformats.org/officeDocument/2006/relationships/customXml" Target="../ink/ink149.xml"/><Relationship Id="rId54" Type="http://schemas.openxmlformats.org/officeDocument/2006/relationships/image" Target="../media/image311.png"/><Relationship Id="rId75" Type="http://schemas.openxmlformats.org/officeDocument/2006/relationships/customXml" Target="../ink/ink122.xml"/><Relationship Id="rId96" Type="http://schemas.openxmlformats.org/officeDocument/2006/relationships/image" Target="../media/image332.png"/><Relationship Id="rId140" Type="http://schemas.openxmlformats.org/officeDocument/2006/relationships/image" Target="../media/image354.png"/><Relationship Id="rId161" Type="http://schemas.openxmlformats.org/officeDocument/2006/relationships/customXml" Target="../ink/ink165.xml"/><Relationship Id="rId182" Type="http://schemas.openxmlformats.org/officeDocument/2006/relationships/image" Target="../media/image375.png"/><Relationship Id="rId217" Type="http://schemas.openxmlformats.org/officeDocument/2006/relationships/customXml" Target="../ink/ink193.xml"/><Relationship Id="rId6" Type="http://schemas.openxmlformats.org/officeDocument/2006/relationships/image" Target="../media/image287.png"/><Relationship Id="rId23" Type="http://schemas.openxmlformats.org/officeDocument/2006/relationships/customXml" Target="../ink/ink96.xml"/><Relationship Id="rId119" Type="http://schemas.openxmlformats.org/officeDocument/2006/relationships/customXml" Target="../ink/ink144.xml"/><Relationship Id="rId44" Type="http://schemas.openxmlformats.org/officeDocument/2006/relationships/image" Target="../media/image306.png"/><Relationship Id="rId65" Type="http://schemas.openxmlformats.org/officeDocument/2006/relationships/customXml" Target="../ink/ink117.xml"/><Relationship Id="rId86" Type="http://schemas.openxmlformats.org/officeDocument/2006/relationships/image" Target="../media/image327.png"/><Relationship Id="rId130" Type="http://schemas.openxmlformats.org/officeDocument/2006/relationships/image" Target="../media/image349.png"/><Relationship Id="rId151" Type="http://schemas.openxmlformats.org/officeDocument/2006/relationships/customXml" Target="../ink/ink160.xml"/><Relationship Id="rId172" Type="http://schemas.openxmlformats.org/officeDocument/2006/relationships/image" Target="../media/image370.png"/><Relationship Id="rId193" Type="http://schemas.openxmlformats.org/officeDocument/2006/relationships/customXml" Target="../ink/ink181.xml"/><Relationship Id="rId207" Type="http://schemas.openxmlformats.org/officeDocument/2006/relationships/customXml" Target="../ink/ink188.xml"/><Relationship Id="rId228" Type="http://schemas.openxmlformats.org/officeDocument/2006/relationships/image" Target="../media/image398.png"/><Relationship Id="rId13" Type="http://schemas.openxmlformats.org/officeDocument/2006/relationships/customXml" Target="../ink/ink91.xml"/><Relationship Id="rId109" Type="http://schemas.openxmlformats.org/officeDocument/2006/relationships/customXml" Target="../ink/ink139.xml"/><Relationship Id="rId34" Type="http://schemas.openxmlformats.org/officeDocument/2006/relationships/image" Target="../media/image301.png"/><Relationship Id="rId55" Type="http://schemas.openxmlformats.org/officeDocument/2006/relationships/customXml" Target="../ink/ink112.xml"/><Relationship Id="rId76" Type="http://schemas.openxmlformats.org/officeDocument/2006/relationships/image" Target="../media/image322.png"/><Relationship Id="rId97" Type="http://schemas.openxmlformats.org/officeDocument/2006/relationships/customXml" Target="../ink/ink133.xml"/><Relationship Id="rId120" Type="http://schemas.openxmlformats.org/officeDocument/2006/relationships/image" Target="../media/image344.png"/><Relationship Id="rId141" Type="http://schemas.openxmlformats.org/officeDocument/2006/relationships/customXml" Target="../ink/ink155.xml"/><Relationship Id="rId7" Type="http://schemas.openxmlformats.org/officeDocument/2006/relationships/customXml" Target="../ink/ink88.xml"/><Relationship Id="rId162" Type="http://schemas.openxmlformats.org/officeDocument/2006/relationships/image" Target="../media/image365.png"/><Relationship Id="rId183" Type="http://schemas.openxmlformats.org/officeDocument/2006/relationships/customXml" Target="../ink/ink176.xml"/><Relationship Id="rId218" Type="http://schemas.openxmlformats.org/officeDocument/2006/relationships/image" Target="../media/image393.png"/><Relationship Id="rId24" Type="http://schemas.openxmlformats.org/officeDocument/2006/relationships/image" Target="../media/image296.png"/><Relationship Id="rId45" Type="http://schemas.openxmlformats.org/officeDocument/2006/relationships/customXml" Target="../ink/ink107.xml"/><Relationship Id="rId66" Type="http://schemas.openxmlformats.org/officeDocument/2006/relationships/image" Target="../media/image317.png"/><Relationship Id="rId87" Type="http://schemas.openxmlformats.org/officeDocument/2006/relationships/customXml" Target="../ink/ink128.xml"/><Relationship Id="rId110" Type="http://schemas.openxmlformats.org/officeDocument/2006/relationships/image" Target="../media/image339.png"/><Relationship Id="rId131" Type="http://schemas.openxmlformats.org/officeDocument/2006/relationships/customXml" Target="../ink/ink150.xml"/><Relationship Id="rId152" Type="http://schemas.openxmlformats.org/officeDocument/2006/relationships/image" Target="../media/image360.png"/><Relationship Id="rId173" Type="http://schemas.openxmlformats.org/officeDocument/2006/relationships/customXml" Target="../ink/ink171.xml"/><Relationship Id="rId194" Type="http://schemas.openxmlformats.org/officeDocument/2006/relationships/image" Target="../media/image381.png"/><Relationship Id="rId208" Type="http://schemas.openxmlformats.org/officeDocument/2006/relationships/image" Target="../media/image388.png"/><Relationship Id="rId229" Type="http://schemas.openxmlformats.org/officeDocument/2006/relationships/customXml" Target="../ink/ink199.xml"/><Relationship Id="rId14" Type="http://schemas.openxmlformats.org/officeDocument/2006/relationships/image" Target="../media/image291.png"/><Relationship Id="rId35" Type="http://schemas.openxmlformats.org/officeDocument/2006/relationships/customXml" Target="../ink/ink102.xml"/><Relationship Id="rId56" Type="http://schemas.openxmlformats.org/officeDocument/2006/relationships/image" Target="../media/image312.png"/><Relationship Id="rId77" Type="http://schemas.openxmlformats.org/officeDocument/2006/relationships/customXml" Target="../ink/ink123.xml"/><Relationship Id="rId100" Type="http://schemas.openxmlformats.org/officeDocument/2006/relationships/image" Target="../media/image334.png"/><Relationship Id="rId8" Type="http://schemas.openxmlformats.org/officeDocument/2006/relationships/image" Target="../media/image288.png"/><Relationship Id="rId98" Type="http://schemas.openxmlformats.org/officeDocument/2006/relationships/image" Target="../media/image333.png"/><Relationship Id="rId121" Type="http://schemas.openxmlformats.org/officeDocument/2006/relationships/customXml" Target="../ink/ink145.xml"/><Relationship Id="rId142" Type="http://schemas.openxmlformats.org/officeDocument/2006/relationships/image" Target="../media/image355.png"/><Relationship Id="rId163" Type="http://schemas.openxmlformats.org/officeDocument/2006/relationships/customXml" Target="../ink/ink166.xml"/><Relationship Id="rId184" Type="http://schemas.openxmlformats.org/officeDocument/2006/relationships/image" Target="../media/image376.png"/><Relationship Id="rId219" Type="http://schemas.openxmlformats.org/officeDocument/2006/relationships/customXml" Target="../ink/ink194.xml"/><Relationship Id="rId230" Type="http://schemas.openxmlformats.org/officeDocument/2006/relationships/image" Target="../media/image399.png"/><Relationship Id="rId25" Type="http://schemas.openxmlformats.org/officeDocument/2006/relationships/customXml" Target="../ink/ink97.xml"/><Relationship Id="rId46" Type="http://schemas.openxmlformats.org/officeDocument/2006/relationships/image" Target="../media/image307.png"/><Relationship Id="rId67" Type="http://schemas.openxmlformats.org/officeDocument/2006/relationships/customXml" Target="../ink/ink118.xml"/><Relationship Id="rId116" Type="http://schemas.openxmlformats.org/officeDocument/2006/relationships/image" Target="../media/image342.png"/><Relationship Id="rId137" Type="http://schemas.openxmlformats.org/officeDocument/2006/relationships/customXml" Target="../ink/ink153.xml"/><Relationship Id="rId158" Type="http://schemas.openxmlformats.org/officeDocument/2006/relationships/image" Target="../media/image363.png"/><Relationship Id="rId20" Type="http://schemas.openxmlformats.org/officeDocument/2006/relationships/image" Target="../media/image294.png"/><Relationship Id="rId41" Type="http://schemas.openxmlformats.org/officeDocument/2006/relationships/customXml" Target="../ink/ink105.xml"/><Relationship Id="rId62" Type="http://schemas.openxmlformats.org/officeDocument/2006/relationships/image" Target="../media/image315.png"/><Relationship Id="rId83" Type="http://schemas.openxmlformats.org/officeDocument/2006/relationships/customXml" Target="../ink/ink126.xml"/><Relationship Id="rId88" Type="http://schemas.openxmlformats.org/officeDocument/2006/relationships/image" Target="../media/image328.png"/><Relationship Id="rId111" Type="http://schemas.openxmlformats.org/officeDocument/2006/relationships/customXml" Target="../ink/ink140.xml"/><Relationship Id="rId132" Type="http://schemas.openxmlformats.org/officeDocument/2006/relationships/image" Target="../media/image350.png"/><Relationship Id="rId153" Type="http://schemas.openxmlformats.org/officeDocument/2006/relationships/customXml" Target="../ink/ink161.xml"/><Relationship Id="rId174" Type="http://schemas.openxmlformats.org/officeDocument/2006/relationships/image" Target="../media/image371.png"/><Relationship Id="rId179" Type="http://schemas.openxmlformats.org/officeDocument/2006/relationships/customXml" Target="../ink/ink174.xml"/><Relationship Id="rId195" Type="http://schemas.openxmlformats.org/officeDocument/2006/relationships/customXml" Target="../ink/ink182.xml"/><Relationship Id="rId209" Type="http://schemas.openxmlformats.org/officeDocument/2006/relationships/customXml" Target="../ink/ink189.xml"/><Relationship Id="rId190" Type="http://schemas.openxmlformats.org/officeDocument/2006/relationships/image" Target="../media/image379.png"/><Relationship Id="rId204" Type="http://schemas.openxmlformats.org/officeDocument/2006/relationships/image" Target="../media/image386.png"/><Relationship Id="rId220" Type="http://schemas.openxmlformats.org/officeDocument/2006/relationships/image" Target="../media/image394.png"/><Relationship Id="rId225" Type="http://schemas.openxmlformats.org/officeDocument/2006/relationships/customXml" Target="../ink/ink197.xml"/><Relationship Id="rId15" Type="http://schemas.openxmlformats.org/officeDocument/2006/relationships/customXml" Target="../ink/ink92.xml"/><Relationship Id="rId36" Type="http://schemas.openxmlformats.org/officeDocument/2006/relationships/image" Target="../media/image302.png"/><Relationship Id="rId57" Type="http://schemas.openxmlformats.org/officeDocument/2006/relationships/customXml" Target="../ink/ink113.xml"/><Relationship Id="rId106" Type="http://schemas.openxmlformats.org/officeDocument/2006/relationships/image" Target="../media/image337.png"/><Relationship Id="rId127" Type="http://schemas.openxmlformats.org/officeDocument/2006/relationships/customXml" Target="../ink/ink148.xml"/><Relationship Id="rId10" Type="http://schemas.openxmlformats.org/officeDocument/2006/relationships/image" Target="../media/image289.png"/><Relationship Id="rId31" Type="http://schemas.openxmlformats.org/officeDocument/2006/relationships/customXml" Target="../ink/ink100.xml"/><Relationship Id="rId52" Type="http://schemas.openxmlformats.org/officeDocument/2006/relationships/image" Target="../media/image310.png"/><Relationship Id="rId73" Type="http://schemas.openxmlformats.org/officeDocument/2006/relationships/customXml" Target="../ink/ink121.xml"/><Relationship Id="rId78" Type="http://schemas.openxmlformats.org/officeDocument/2006/relationships/image" Target="../media/image323.png"/><Relationship Id="rId94" Type="http://schemas.openxmlformats.org/officeDocument/2006/relationships/image" Target="../media/image331.png"/><Relationship Id="rId99" Type="http://schemas.openxmlformats.org/officeDocument/2006/relationships/customXml" Target="../ink/ink134.xml"/><Relationship Id="rId101" Type="http://schemas.openxmlformats.org/officeDocument/2006/relationships/customXml" Target="../ink/ink135.xml"/><Relationship Id="rId122" Type="http://schemas.openxmlformats.org/officeDocument/2006/relationships/image" Target="../media/image345.png"/><Relationship Id="rId143" Type="http://schemas.openxmlformats.org/officeDocument/2006/relationships/customXml" Target="../ink/ink156.xml"/><Relationship Id="rId148" Type="http://schemas.openxmlformats.org/officeDocument/2006/relationships/image" Target="../media/image358.png"/><Relationship Id="rId164" Type="http://schemas.openxmlformats.org/officeDocument/2006/relationships/image" Target="../media/image366.png"/><Relationship Id="rId169" Type="http://schemas.openxmlformats.org/officeDocument/2006/relationships/customXml" Target="../ink/ink169.xml"/><Relationship Id="rId185" Type="http://schemas.openxmlformats.org/officeDocument/2006/relationships/customXml" Target="../ink/ink177.xml"/><Relationship Id="rId4" Type="http://schemas.openxmlformats.org/officeDocument/2006/relationships/image" Target="../media/image286.png"/><Relationship Id="rId9" Type="http://schemas.openxmlformats.org/officeDocument/2006/relationships/customXml" Target="../ink/ink89.xml"/><Relationship Id="rId180" Type="http://schemas.openxmlformats.org/officeDocument/2006/relationships/image" Target="../media/image374.png"/><Relationship Id="rId210" Type="http://schemas.openxmlformats.org/officeDocument/2006/relationships/image" Target="../media/image389.png"/><Relationship Id="rId215" Type="http://schemas.openxmlformats.org/officeDocument/2006/relationships/customXml" Target="../ink/ink192.xml"/><Relationship Id="rId26" Type="http://schemas.openxmlformats.org/officeDocument/2006/relationships/image" Target="../media/image297.png"/><Relationship Id="rId47" Type="http://schemas.openxmlformats.org/officeDocument/2006/relationships/customXml" Target="../ink/ink108.xml"/><Relationship Id="rId68" Type="http://schemas.openxmlformats.org/officeDocument/2006/relationships/image" Target="../media/image318.png"/><Relationship Id="rId89" Type="http://schemas.openxmlformats.org/officeDocument/2006/relationships/customXml" Target="../ink/ink129.xml"/><Relationship Id="rId112" Type="http://schemas.openxmlformats.org/officeDocument/2006/relationships/image" Target="../media/image340.png"/><Relationship Id="rId133" Type="http://schemas.openxmlformats.org/officeDocument/2006/relationships/customXml" Target="../ink/ink151.xml"/><Relationship Id="rId154" Type="http://schemas.openxmlformats.org/officeDocument/2006/relationships/image" Target="../media/image361.png"/><Relationship Id="rId175" Type="http://schemas.openxmlformats.org/officeDocument/2006/relationships/customXml" Target="../ink/ink172.xml"/><Relationship Id="rId196" Type="http://schemas.openxmlformats.org/officeDocument/2006/relationships/image" Target="../media/image382.png"/><Relationship Id="rId200" Type="http://schemas.openxmlformats.org/officeDocument/2006/relationships/image" Target="../media/image384.png"/><Relationship Id="rId16" Type="http://schemas.openxmlformats.org/officeDocument/2006/relationships/image" Target="../media/image292.png"/><Relationship Id="rId221" Type="http://schemas.openxmlformats.org/officeDocument/2006/relationships/customXml" Target="../ink/ink195.xml"/><Relationship Id="rId37" Type="http://schemas.openxmlformats.org/officeDocument/2006/relationships/customXml" Target="../ink/ink103.xml"/><Relationship Id="rId58" Type="http://schemas.openxmlformats.org/officeDocument/2006/relationships/image" Target="../media/image313.png"/><Relationship Id="rId79" Type="http://schemas.openxmlformats.org/officeDocument/2006/relationships/customXml" Target="../ink/ink124.xml"/><Relationship Id="rId102" Type="http://schemas.openxmlformats.org/officeDocument/2006/relationships/image" Target="../media/image335.png"/><Relationship Id="rId123" Type="http://schemas.openxmlformats.org/officeDocument/2006/relationships/customXml" Target="../ink/ink146.xml"/><Relationship Id="rId144" Type="http://schemas.openxmlformats.org/officeDocument/2006/relationships/image" Target="../media/image356.png"/><Relationship Id="rId90" Type="http://schemas.openxmlformats.org/officeDocument/2006/relationships/image" Target="../media/image329.png"/><Relationship Id="rId165" Type="http://schemas.openxmlformats.org/officeDocument/2006/relationships/customXml" Target="../ink/ink167.xml"/><Relationship Id="rId186" Type="http://schemas.openxmlformats.org/officeDocument/2006/relationships/image" Target="../media/image377.png"/><Relationship Id="rId211" Type="http://schemas.openxmlformats.org/officeDocument/2006/relationships/customXml" Target="../ink/ink190.xml"/><Relationship Id="rId27" Type="http://schemas.openxmlformats.org/officeDocument/2006/relationships/customXml" Target="../ink/ink98.xml"/><Relationship Id="rId48" Type="http://schemas.openxmlformats.org/officeDocument/2006/relationships/image" Target="../media/image308.png"/><Relationship Id="rId69" Type="http://schemas.openxmlformats.org/officeDocument/2006/relationships/customXml" Target="../ink/ink119.xml"/><Relationship Id="rId113" Type="http://schemas.openxmlformats.org/officeDocument/2006/relationships/customXml" Target="../ink/ink141.xml"/><Relationship Id="rId134" Type="http://schemas.openxmlformats.org/officeDocument/2006/relationships/image" Target="../media/image351.png"/><Relationship Id="rId80" Type="http://schemas.openxmlformats.org/officeDocument/2006/relationships/image" Target="../media/image324.png"/><Relationship Id="rId155" Type="http://schemas.openxmlformats.org/officeDocument/2006/relationships/customXml" Target="../ink/ink162.xml"/><Relationship Id="rId176" Type="http://schemas.openxmlformats.org/officeDocument/2006/relationships/image" Target="../media/image372.png"/><Relationship Id="rId197" Type="http://schemas.openxmlformats.org/officeDocument/2006/relationships/customXml" Target="../ink/ink183.xml"/><Relationship Id="rId201" Type="http://schemas.openxmlformats.org/officeDocument/2006/relationships/customXml" Target="../ink/ink185.xml"/><Relationship Id="rId222" Type="http://schemas.openxmlformats.org/officeDocument/2006/relationships/image" Target="../media/image395.png"/><Relationship Id="rId17" Type="http://schemas.openxmlformats.org/officeDocument/2006/relationships/customXml" Target="../ink/ink93.xml"/><Relationship Id="rId38" Type="http://schemas.openxmlformats.org/officeDocument/2006/relationships/image" Target="../media/image303.png"/><Relationship Id="rId59" Type="http://schemas.openxmlformats.org/officeDocument/2006/relationships/customXml" Target="../ink/ink114.xml"/><Relationship Id="rId103" Type="http://schemas.openxmlformats.org/officeDocument/2006/relationships/customXml" Target="../ink/ink136.xml"/><Relationship Id="rId124" Type="http://schemas.openxmlformats.org/officeDocument/2006/relationships/image" Target="../media/image346.png"/><Relationship Id="rId70" Type="http://schemas.openxmlformats.org/officeDocument/2006/relationships/image" Target="../media/image319.png"/><Relationship Id="rId91" Type="http://schemas.openxmlformats.org/officeDocument/2006/relationships/customXml" Target="../ink/ink130.xml"/><Relationship Id="rId145" Type="http://schemas.openxmlformats.org/officeDocument/2006/relationships/customXml" Target="../ink/ink157.xml"/><Relationship Id="rId166" Type="http://schemas.openxmlformats.org/officeDocument/2006/relationships/image" Target="../media/image367.png"/><Relationship Id="rId187" Type="http://schemas.openxmlformats.org/officeDocument/2006/relationships/customXml" Target="../ink/ink17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90.png"/><Relationship Id="rId28" Type="http://schemas.openxmlformats.org/officeDocument/2006/relationships/image" Target="../media/image298.png"/><Relationship Id="rId49" Type="http://schemas.openxmlformats.org/officeDocument/2006/relationships/customXml" Target="../ink/ink109.xml"/><Relationship Id="rId114" Type="http://schemas.openxmlformats.org/officeDocument/2006/relationships/image" Target="../media/image341.png"/><Relationship Id="rId60" Type="http://schemas.openxmlformats.org/officeDocument/2006/relationships/image" Target="../media/image314.png"/><Relationship Id="rId81" Type="http://schemas.openxmlformats.org/officeDocument/2006/relationships/customXml" Target="../ink/ink125.xml"/><Relationship Id="rId135" Type="http://schemas.openxmlformats.org/officeDocument/2006/relationships/customXml" Target="../ink/ink152.xml"/><Relationship Id="rId156" Type="http://schemas.openxmlformats.org/officeDocument/2006/relationships/image" Target="../media/image362.png"/><Relationship Id="rId177" Type="http://schemas.openxmlformats.org/officeDocument/2006/relationships/customXml" Target="../ink/ink173.xml"/><Relationship Id="rId198" Type="http://schemas.openxmlformats.org/officeDocument/2006/relationships/image" Target="../media/image383.png"/><Relationship Id="rId202" Type="http://schemas.openxmlformats.org/officeDocument/2006/relationships/image" Target="../media/image385.png"/><Relationship Id="rId223" Type="http://schemas.openxmlformats.org/officeDocument/2006/relationships/customXml" Target="../ink/ink196.xml"/><Relationship Id="rId18" Type="http://schemas.openxmlformats.org/officeDocument/2006/relationships/image" Target="../media/image293.png"/><Relationship Id="rId39" Type="http://schemas.openxmlformats.org/officeDocument/2006/relationships/customXml" Target="../ink/ink104.xml"/><Relationship Id="rId50" Type="http://schemas.openxmlformats.org/officeDocument/2006/relationships/image" Target="../media/image309.png"/><Relationship Id="rId104" Type="http://schemas.openxmlformats.org/officeDocument/2006/relationships/image" Target="../media/image336.png"/><Relationship Id="rId125" Type="http://schemas.openxmlformats.org/officeDocument/2006/relationships/customXml" Target="../ink/ink147.xml"/><Relationship Id="rId146" Type="http://schemas.openxmlformats.org/officeDocument/2006/relationships/image" Target="../media/image357.png"/><Relationship Id="rId167" Type="http://schemas.openxmlformats.org/officeDocument/2006/relationships/customXml" Target="../ink/ink168.xml"/><Relationship Id="rId188" Type="http://schemas.openxmlformats.org/officeDocument/2006/relationships/image" Target="../media/image378.png"/><Relationship Id="rId71" Type="http://schemas.openxmlformats.org/officeDocument/2006/relationships/customXml" Target="../ink/ink120.xml"/><Relationship Id="rId92" Type="http://schemas.openxmlformats.org/officeDocument/2006/relationships/image" Target="../media/image330.png"/><Relationship Id="rId213" Type="http://schemas.openxmlformats.org/officeDocument/2006/relationships/customXml" Target="../ink/ink191.xml"/><Relationship Id="rId2" Type="http://schemas.openxmlformats.org/officeDocument/2006/relationships/image" Target="../media/image285.png"/><Relationship Id="rId29" Type="http://schemas.openxmlformats.org/officeDocument/2006/relationships/customXml" Target="../ink/ink99.xml"/><Relationship Id="rId40" Type="http://schemas.openxmlformats.org/officeDocument/2006/relationships/image" Target="../media/image304.png"/><Relationship Id="rId115" Type="http://schemas.openxmlformats.org/officeDocument/2006/relationships/customXml" Target="../ink/ink142.xml"/><Relationship Id="rId136" Type="http://schemas.openxmlformats.org/officeDocument/2006/relationships/image" Target="../media/image352.png"/><Relationship Id="rId157" Type="http://schemas.openxmlformats.org/officeDocument/2006/relationships/customXml" Target="../ink/ink163.xml"/><Relationship Id="rId178" Type="http://schemas.openxmlformats.org/officeDocument/2006/relationships/image" Target="../media/image373.png"/><Relationship Id="rId61" Type="http://schemas.openxmlformats.org/officeDocument/2006/relationships/customXml" Target="../ink/ink115.xml"/><Relationship Id="rId82" Type="http://schemas.openxmlformats.org/officeDocument/2006/relationships/image" Target="../media/image325.png"/><Relationship Id="rId199" Type="http://schemas.openxmlformats.org/officeDocument/2006/relationships/customXml" Target="../ink/ink184.xml"/><Relationship Id="rId203" Type="http://schemas.openxmlformats.org/officeDocument/2006/relationships/customXml" Target="../ink/ink186.xml"/><Relationship Id="rId19" Type="http://schemas.openxmlformats.org/officeDocument/2006/relationships/customXml" Target="../ink/ink94.xml"/><Relationship Id="rId224" Type="http://schemas.openxmlformats.org/officeDocument/2006/relationships/image" Target="../media/image396.png"/><Relationship Id="rId30" Type="http://schemas.openxmlformats.org/officeDocument/2006/relationships/image" Target="../media/image299.png"/><Relationship Id="rId105" Type="http://schemas.openxmlformats.org/officeDocument/2006/relationships/customXml" Target="../ink/ink137.xml"/><Relationship Id="rId126" Type="http://schemas.openxmlformats.org/officeDocument/2006/relationships/image" Target="../media/image347.png"/><Relationship Id="rId147" Type="http://schemas.openxmlformats.org/officeDocument/2006/relationships/customXml" Target="../ink/ink158.xml"/><Relationship Id="rId168" Type="http://schemas.openxmlformats.org/officeDocument/2006/relationships/image" Target="../media/image368.png"/><Relationship Id="rId51" Type="http://schemas.openxmlformats.org/officeDocument/2006/relationships/customXml" Target="../ink/ink110.xml"/><Relationship Id="rId72" Type="http://schemas.openxmlformats.org/officeDocument/2006/relationships/image" Target="../media/image320.png"/><Relationship Id="rId93" Type="http://schemas.openxmlformats.org/officeDocument/2006/relationships/customXml" Target="../ink/ink131.xml"/><Relationship Id="rId189" Type="http://schemas.openxmlformats.org/officeDocument/2006/relationships/customXml" Target="../ink/ink179.xml"/><Relationship Id="rId3" Type="http://schemas.openxmlformats.org/officeDocument/2006/relationships/customXml" Target="../ink/ink86.xml"/><Relationship Id="rId214" Type="http://schemas.openxmlformats.org/officeDocument/2006/relationships/image" Target="../media/image39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8.png"/><Relationship Id="rId21" Type="http://schemas.openxmlformats.org/officeDocument/2006/relationships/image" Target="../media/image410.png"/><Relationship Id="rId42" Type="http://schemas.openxmlformats.org/officeDocument/2006/relationships/customXml" Target="../ink/ink219.xml"/><Relationship Id="rId63" Type="http://schemas.openxmlformats.org/officeDocument/2006/relationships/image" Target="../media/image431.png"/><Relationship Id="rId84" Type="http://schemas.openxmlformats.org/officeDocument/2006/relationships/customXml" Target="../ink/ink240.xml"/><Relationship Id="rId138" Type="http://schemas.openxmlformats.org/officeDocument/2006/relationships/customXml" Target="../ink/ink267.xml"/><Relationship Id="rId107" Type="http://schemas.openxmlformats.org/officeDocument/2006/relationships/image" Target="../media/image453.png"/><Relationship Id="rId11" Type="http://schemas.openxmlformats.org/officeDocument/2006/relationships/image" Target="../media/image405.png"/><Relationship Id="rId32" Type="http://schemas.openxmlformats.org/officeDocument/2006/relationships/customXml" Target="../ink/ink214.xml"/><Relationship Id="rId53" Type="http://schemas.openxmlformats.org/officeDocument/2006/relationships/image" Target="../media/image426.png"/><Relationship Id="rId74" Type="http://schemas.openxmlformats.org/officeDocument/2006/relationships/customXml" Target="../ink/ink235.xml"/><Relationship Id="rId128" Type="http://schemas.openxmlformats.org/officeDocument/2006/relationships/customXml" Target="../ink/ink262.xml"/><Relationship Id="rId5" Type="http://schemas.openxmlformats.org/officeDocument/2006/relationships/image" Target="../media/image402.png"/><Relationship Id="rId90" Type="http://schemas.openxmlformats.org/officeDocument/2006/relationships/customXml" Target="../ink/ink243.xml"/><Relationship Id="rId95" Type="http://schemas.openxmlformats.org/officeDocument/2006/relationships/image" Target="../media/image447.png"/><Relationship Id="rId22" Type="http://schemas.openxmlformats.org/officeDocument/2006/relationships/customXml" Target="../ink/ink209.xml"/><Relationship Id="rId27" Type="http://schemas.openxmlformats.org/officeDocument/2006/relationships/image" Target="../media/image413.png"/><Relationship Id="rId43" Type="http://schemas.openxmlformats.org/officeDocument/2006/relationships/image" Target="../media/image421.png"/><Relationship Id="rId48" Type="http://schemas.openxmlformats.org/officeDocument/2006/relationships/customXml" Target="../ink/ink222.xml"/><Relationship Id="rId64" Type="http://schemas.openxmlformats.org/officeDocument/2006/relationships/customXml" Target="../ink/ink230.xml"/><Relationship Id="rId69" Type="http://schemas.openxmlformats.org/officeDocument/2006/relationships/image" Target="../media/image434.png"/><Relationship Id="rId113" Type="http://schemas.openxmlformats.org/officeDocument/2006/relationships/image" Target="../media/image456.png"/><Relationship Id="rId118" Type="http://schemas.openxmlformats.org/officeDocument/2006/relationships/customXml" Target="../ink/ink257.xml"/><Relationship Id="rId134" Type="http://schemas.openxmlformats.org/officeDocument/2006/relationships/customXml" Target="../ink/ink265.xml"/><Relationship Id="rId139" Type="http://schemas.openxmlformats.org/officeDocument/2006/relationships/image" Target="../media/image469.png"/><Relationship Id="rId80" Type="http://schemas.openxmlformats.org/officeDocument/2006/relationships/customXml" Target="../ink/ink238.xml"/><Relationship Id="rId85" Type="http://schemas.openxmlformats.org/officeDocument/2006/relationships/image" Target="../media/image442.png"/><Relationship Id="rId12" Type="http://schemas.openxmlformats.org/officeDocument/2006/relationships/customXml" Target="../ink/ink204.xml"/><Relationship Id="rId17" Type="http://schemas.openxmlformats.org/officeDocument/2006/relationships/image" Target="../media/image408.png"/><Relationship Id="rId33" Type="http://schemas.openxmlformats.org/officeDocument/2006/relationships/image" Target="../media/image416.png"/><Relationship Id="rId38" Type="http://schemas.openxmlformats.org/officeDocument/2006/relationships/customXml" Target="../ink/ink217.xml"/><Relationship Id="rId59" Type="http://schemas.openxmlformats.org/officeDocument/2006/relationships/image" Target="../media/image429.png"/><Relationship Id="rId103" Type="http://schemas.openxmlformats.org/officeDocument/2006/relationships/image" Target="../media/image451.png"/><Relationship Id="rId108" Type="http://schemas.openxmlformats.org/officeDocument/2006/relationships/customXml" Target="../ink/ink252.xml"/><Relationship Id="rId124" Type="http://schemas.openxmlformats.org/officeDocument/2006/relationships/customXml" Target="../ink/ink260.xml"/><Relationship Id="rId129" Type="http://schemas.openxmlformats.org/officeDocument/2006/relationships/image" Target="../media/image464.png"/><Relationship Id="rId54" Type="http://schemas.openxmlformats.org/officeDocument/2006/relationships/customXml" Target="../ink/ink225.xml"/><Relationship Id="rId70" Type="http://schemas.openxmlformats.org/officeDocument/2006/relationships/customXml" Target="../ink/ink233.xml"/><Relationship Id="rId75" Type="http://schemas.openxmlformats.org/officeDocument/2006/relationships/image" Target="../media/image437.png"/><Relationship Id="rId91" Type="http://schemas.openxmlformats.org/officeDocument/2006/relationships/image" Target="../media/image445.png"/><Relationship Id="rId96" Type="http://schemas.openxmlformats.org/officeDocument/2006/relationships/customXml" Target="../ink/ink246.xml"/><Relationship Id="rId140" Type="http://schemas.openxmlformats.org/officeDocument/2006/relationships/customXml" Target="../ink/ink268.xml"/><Relationship Id="rId145" Type="http://schemas.openxmlformats.org/officeDocument/2006/relationships/image" Target="../media/image47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1.xml"/><Relationship Id="rId23" Type="http://schemas.openxmlformats.org/officeDocument/2006/relationships/image" Target="../media/image411.png"/><Relationship Id="rId28" Type="http://schemas.openxmlformats.org/officeDocument/2006/relationships/customXml" Target="../ink/ink212.xml"/><Relationship Id="rId49" Type="http://schemas.openxmlformats.org/officeDocument/2006/relationships/image" Target="../media/image424.png"/><Relationship Id="rId114" Type="http://schemas.openxmlformats.org/officeDocument/2006/relationships/customXml" Target="../ink/ink255.xml"/><Relationship Id="rId119" Type="http://schemas.openxmlformats.org/officeDocument/2006/relationships/image" Target="../media/image459.png"/><Relationship Id="rId44" Type="http://schemas.openxmlformats.org/officeDocument/2006/relationships/customXml" Target="../ink/ink220.xml"/><Relationship Id="rId60" Type="http://schemas.openxmlformats.org/officeDocument/2006/relationships/customXml" Target="../ink/ink228.xml"/><Relationship Id="rId65" Type="http://schemas.openxmlformats.org/officeDocument/2006/relationships/image" Target="../media/image432.png"/><Relationship Id="rId81" Type="http://schemas.openxmlformats.org/officeDocument/2006/relationships/image" Target="../media/image440.png"/><Relationship Id="rId86" Type="http://schemas.openxmlformats.org/officeDocument/2006/relationships/customXml" Target="../ink/ink241.xml"/><Relationship Id="rId130" Type="http://schemas.openxmlformats.org/officeDocument/2006/relationships/customXml" Target="../ink/ink263.xml"/><Relationship Id="rId135" Type="http://schemas.openxmlformats.org/officeDocument/2006/relationships/image" Target="../media/image467.png"/><Relationship Id="rId13" Type="http://schemas.openxmlformats.org/officeDocument/2006/relationships/image" Target="../media/image406.png"/><Relationship Id="rId18" Type="http://schemas.openxmlformats.org/officeDocument/2006/relationships/customXml" Target="../ink/ink207.xml"/><Relationship Id="rId39" Type="http://schemas.openxmlformats.org/officeDocument/2006/relationships/image" Target="../media/image419.png"/><Relationship Id="rId109" Type="http://schemas.openxmlformats.org/officeDocument/2006/relationships/image" Target="../media/image454.png"/><Relationship Id="rId34" Type="http://schemas.openxmlformats.org/officeDocument/2006/relationships/customXml" Target="../ink/ink215.xml"/><Relationship Id="rId50" Type="http://schemas.openxmlformats.org/officeDocument/2006/relationships/customXml" Target="../ink/ink223.xml"/><Relationship Id="rId55" Type="http://schemas.openxmlformats.org/officeDocument/2006/relationships/image" Target="../media/image427.png"/><Relationship Id="rId76" Type="http://schemas.openxmlformats.org/officeDocument/2006/relationships/customXml" Target="../ink/ink236.xml"/><Relationship Id="rId97" Type="http://schemas.openxmlformats.org/officeDocument/2006/relationships/image" Target="../media/image448.png"/><Relationship Id="rId104" Type="http://schemas.openxmlformats.org/officeDocument/2006/relationships/customXml" Target="../ink/ink250.xml"/><Relationship Id="rId120" Type="http://schemas.openxmlformats.org/officeDocument/2006/relationships/customXml" Target="../ink/ink258.xml"/><Relationship Id="rId125" Type="http://schemas.openxmlformats.org/officeDocument/2006/relationships/image" Target="../media/image462.png"/><Relationship Id="rId141" Type="http://schemas.openxmlformats.org/officeDocument/2006/relationships/image" Target="../media/image470.png"/><Relationship Id="rId146" Type="http://schemas.openxmlformats.org/officeDocument/2006/relationships/customXml" Target="../ink/ink271.xml"/><Relationship Id="rId7" Type="http://schemas.openxmlformats.org/officeDocument/2006/relationships/image" Target="../media/image403.png"/><Relationship Id="rId71" Type="http://schemas.openxmlformats.org/officeDocument/2006/relationships/image" Target="../media/image435.png"/><Relationship Id="rId92" Type="http://schemas.openxmlformats.org/officeDocument/2006/relationships/customXml" Target="../ink/ink244.xml"/><Relationship Id="rId2" Type="http://schemas.openxmlformats.org/officeDocument/2006/relationships/image" Target="../media/image7.png"/><Relationship Id="rId29" Type="http://schemas.openxmlformats.org/officeDocument/2006/relationships/image" Target="../media/image414.png"/><Relationship Id="rId24" Type="http://schemas.openxmlformats.org/officeDocument/2006/relationships/customXml" Target="../ink/ink210.xml"/><Relationship Id="rId40" Type="http://schemas.openxmlformats.org/officeDocument/2006/relationships/customXml" Target="../ink/ink218.xml"/><Relationship Id="rId45" Type="http://schemas.openxmlformats.org/officeDocument/2006/relationships/image" Target="../media/image422.png"/><Relationship Id="rId66" Type="http://schemas.openxmlformats.org/officeDocument/2006/relationships/customXml" Target="../ink/ink231.xml"/><Relationship Id="rId87" Type="http://schemas.openxmlformats.org/officeDocument/2006/relationships/image" Target="../media/image443.png"/><Relationship Id="rId110" Type="http://schemas.openxmlformats.org/officeDocument/2006/relationships/customXml" Target="../ink/ink253.xml"/><Relationship Id="rId115" Type="http://schemas.openxmlformats.org/officeDocument/2006/relationships/image" Target="../media/image457.png"/><Relationship Id="rId131" Type="http://schemas.openxmlformats.org/officeDocument/2006/relationships/image" Target="../media/image465.png"/><Relationship Id="rId136" Type="http://schemas.openxmlformats.org/officeDocument/2006/relationships/customXml" Target="../ink/ink266.xml"/><Relationship Id="rId61" Type="http://schemas.openxmlformats.org/officeDocument/2006/relationships/image" Target="../media/image430.png"/><Relationship Id="rId82" Type="http://schemas.openxmlformats.org/officeDocument/2006/relationships/customXml" Target="../ink/ink239.xml"/><Relationship Id="rId19" Type="http://schemas.openxmlformats.org/officeDocument/2006/relationships/image" Target="../media/image409.png"/><Relationship Id="rId14" Type="http://schemas.openxmlformats.org/officeDocument/2006/relationships/customXml" Target="../ink/ink205.xml"/><Relationship Id="rId30" Type="http://schemas.openxmlformats.org/officeDocument/2006/relationships/customXml" Target="../ink/ink213.xml"/><Relationship Id="rId35" Type="http://schemas.openxmlformats.org/officeDocument/2006/relationships/image" Target="../media/image417.png"/><Relationship Id="rId56" Type="http://schemas.openxmlformats.org/officeDocument/2006/relationships/customXml" Target="../ink/ink226.xml"/><Relationship Id="rId77" Type="http://schemas.openxmlformats.org/officeDocument/2006/relationships/image" Target="../media/image438.png"/><Relationship Id="rId100" Type="http://schemas.openxmlformats.org/officeDocument/2006/relationships/customXml" Target="../ink/ink248.xml"/><Relationship Id="rId105" Type="http://schemas.openxmlformats.org/officeDocument/2006/relationships/image" Target="../media/image452.png"/><Relationship Id="rId126" Type="http://schemas.openxmlformats.org/officeDocument/2006/relationships/customXml" Target="../ink/ink261.xml"/><Relationship Id="rId147" Type="http://schemas.openxmlformats.org/officeDocument/2006/relationships/image" Target="../media/image473.png"/><Relationship Id="rId8" Type="http://schemas.openxmlformats.org/officeDocument/2006/relationships/customXml" Target="../ink/ink202.xml"/><Relationship Id="rId51" Type="http://schemas.openxmlformats.org/officeDocument/2006/relationships/image" Target="../media/image425.png"/><Relationship Id="rId72" Type="http://schemas.openxmlformats.org/officeDocument/2006/relationships/customXml" Target="../ink/ink234.xml"/><Relationship Id="rId93" Type="http://schemas.openxmlformats.org/officeDocument/2006/relationships/image" Target="../media/image446.png"/><Relationship Id="rId98" Type="http://schemas.openxmlformats.org/officeDocument/2006/relationships/customXml" Target="../ink/ink247.xml"/><Relationship Id="rId121" Type="http://schemas.openxmlformats.org/officeDocument/2006/relationships/image" Target="../media/image460.png"/><Relationship Id="rId142" Type="http://schemas.openxmlformats.org/officeDocument/2006/relationships/customXml" Target="../ink/ink269.xml"/><Relationship Id="rId3" Type="http://schemas.openxmlformats.org/officeDocument/2006/relationships/image" Target="../media/image401.png"/><Relationship Id="rId25" Type="http://schemas.openxmlformats.org/officeDocument/2006/relationships/image" Target="../media/image412.png"/><Relationship Id="rId46" Type="http://schemas.openxmlformats.org/officeDocument/2006/relationships/customXml" Target="../ink/ink221.xml"/><Relationship Id="rId67" Type="http://schemas.openxmlformats.org/officeDocument/2006/relationships/image" Target="../media/image433.png"/><Relationship Id="rId116" Type="http://schemas.openxmlformats.org/officeDocument/2006/relationships/customXml" Target="../ink/ink256.xml"/><Relationship Id="rId137" Type="http://schemas.openxmlformats.org/officeDocument/2006/relationships/image" Target="../media/image468.png"/><Relationship Id="rId20" Type="http://schemas.openxmlformats.org/officeDocument/2006/relationships/customXml" Target="../ink/ink208.xml"/><Relationship Id="rId41" Type="http://schemas.openxmlformats.org/officeDocument/2006/relationships/image" Target="../media/image420.png"/><Relationship Id="rId62" Type="http://schemas.openxmlformats.org/officeDocument/2006/relationships/customXml" Target="../ink/ink229.xml"/><Relationship Id="rId83" Type="http://schemas.openxmlformats.org/officeDocument/2006/relationships/image" Target="../media/image441.png"/><Relationship Id="rId88" Type="http://schemas.openxmlformats.org/officeDocument/2006/relationships/customXml" Target="../ink/ink242.xml"/><Relationship Id="rId111" Type="http://schemas.openxmlformats.org/officeDocument/2006/relationships/image" Target="../media/image455.png"/><Relationship Id="rId132" Type="http://schemas.openxmlformats.org/officeDocument/2006/relationships/customXml" Target="../ink/ink264.xml"/><Relationship Id="rId15" Type="http://schemas.openxmlformats.org/officeDocument/2006/relationships/image" Target="../media/image407.png"/><Relationship Id="rId36" Type="http://schemas.openxmlformats.org/officeDocument/2006/relationships/customXml" Target="../ink/ink216.xml"/><Relationship Id="rId57" Type="http://schemas.openxmlformats.org/officeDocument/2006/relationships/image" Target="../media/image428.png"/><Relationship Id="rId106" Type="http://schemas.openxmlformats.org/officeDocument/2006/relationships/customXml" Target="../ink/ink251.xml"/><Relationship Id="rId127" Type="http://schemas.openxmlformats.org/officeDocument/2006/relationships/image" Target="../media/image463.png"/><Relationship Id="rId10" Type="http://schemas.openxmlformats.org/officeDocument/2006/relationships/customXml" Target="../ink/ink203.xml"/><Relationship Id="rId31" Type="http://schemas.openxmlformats.org/officeDocument/2006/relationships/image" Target="../media/image415.png"/><Relationship Id="rId52" Type="http://schemas.openxmlformats.org/officeDocument/2006/relationships/customXml" Target="../ink/ink224.xml"/><Relationship Id="rId73" Type="http://schemas.openxmlformats.org/officeDocument/2006/relationships/image" Target="../media/image436.png"/><Relationship Id="rId78" Type="http://schemas.openxmlformats.org/officeDocument/2006/relationships/customXml" Target="../ink/ink237.xml"/><Relationship Id="rId94" Type="http://schemas.openxmlformats.org/officeDocument/2006/relationships/customXml" Target="../ink/ink245.xml"/><Relationship Id="rId99" Type="http://schemas.openxmlformats.org/officeDocument/2006/relationships/image" Target="../media/image449.png"/><Relationship Id="rId101" Type="http://schemas.openxmlformats.org/officeDocument/2006/relationships/image" Target="../media/image450.png"/><Relationship Id="rId122" Type="http://schemas.openxmlformats.org/officeDocument/2006/relationships/customXml" Target="../ink/ink259.xml"/><Relationship Id="rId143" Type="http://schemas.openxmlformats.org/officeDocument/2006/relationships/image" Target="../media/image471.png"/><Relationship Id="rId4" Type="http://schemas.openxmlformats.org/officeDocument/2006/relationships/customXml" Target="../ink/ink200.xml"/><Relationship Id="rId9" Type="http://schemas.openxmlformats.org/officeDocument/2006/relationships/image" Target="../media/image404.png"/><Relationship Id="rId26" Type="http://schemas.openxmlformats.org/officeDocument/2006/relationships/customXml" Target="../ink/ink211.xml"/><Relationship Id="rId47" Type="http://schemas.openxmlformats.org/officeDocument/2006/relationships/image" Target="../media/image423.png"/><Relationship Id="rId68" Type="http://schemas.openxmlformats.org/officeDocument/2006/relationships/customXml" Target="../ink/ink232.xml"/><Relationship Id="rId89" Type="http://schemas.openxmlformats.org/officeDocument/2006/relationships/image" Target="../media/image444.png"/><Relationship Id="rId112" Type="http://schemas.openxmlformats.org/officeDocument/2006/relationships/customXml" Target="../ink/ink254.xml"/><Relationship Id="rId133" Type="http://schemas.openxmlformats.org/officeDocument/2006/relationships/image" Target="../media/image466.png"/><Relationship Id="rId16" Type="http://schemas.openxmlformats.org/officeDocument/2006/relationships/customXml" Target="../ink/ink206.xml"/><Relationship Id="rId37" Type="http://schemas.openxmlformats.org/officeDocument/2006/relationships/image" Target="../media/image418.png"/><Relationship Id="rId58" Type="http://schemas.openxmlformats.org/officeDocument/2006/relationships/customXml" Target="../ink/ink227.xml"/><Relationship Id="rId79" Type="http://schemas.openxmlformats.org/officeDocument/2006/relationships/image" Target="../media/image439.png"/><Relationship Id="rId102" Type="http://schemas.openxmlformats.org/officeDocument/2006/relationships/customXml" Target="../ink/ink249.xml"/><Relationship Id="rId123" Type="http://schemas.openxmlformats.org/officeDocument/2006/relationships/image" Target="../media/image461.png"/><Relationship Id="rId144" Type="http://schemas.openxmlformats.org/officeDocument/2006/relationships/customXml" Target="../ink/ink270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8.png"/><Relationship Id="rId21" Type="http://schemas.openxmlformats.org/officeDocument/2006/relationships/image" Target="../media/image410.png"/><Relationship Id="rId42" Type="http://schemas.openxmlformats.org/officeDocument/2006/relationships/customXml" Target="../ink/ink291.xml"/><Relationship Id="rId63" Type="http://schemas.openxmlformats.org/officeDocument/2006/relationships/image" Target="../media/image431.png"/><Relationship Id="rId84" Type="http://schemas.openxmlformats.org/officeDocument/2006/relationships/customXml" Target="../ink/ink312.xml"/><Relationship Id="rId138" Type="http://schemas.openxmlformats.org/officeDocument/2006/relationships/customXml" Target="../ink/ink339.xml"/><Relationship Id="rId159" Type="http://schemas.openxmlformats.org/officeDocument/2006/relationships/image" Target="../media/image481.png"/><Relationship Id="rId170" Type="http://schemas.openxmlformats.org/officeDocument/2006/relationships/customXml" Target="../ink/ink355.xml"/><Relationship Id="rId191" Type="http://schemas.openxmlformats.org/officeDocument/2006/relationships/image" Target="../media/image497.png"/><Relationship Id="rId107" Type="http://schemas.openxmlformats.org/officeDocument/2006/relationships/image" Target="../media/image453.png"/><Relationship Id="rId11" Type="http://schemas.openxmlformats.org/officeDocument/2006/relationships/image" Target="../media/image405.png"/><Relationship Id="rId32" Type="http://schemas.openxmlformats.org/officeDocument/2006/relationships/customXml" Target="../ink/ink286.xml"/><Relationship Id="rId53" Type="http://schemas.openxmlformats.org/officeDocument/2006/relationships/image" Target="../media/image426.png"/><Relationship Id="rId74" Type="http://schemas.openxmlformats.org/officeDocument/2006/relationships/customXml" Target="../ink/ink307.xml"/><Relationship Id="rId128" Type="http://schemas.openxmlformats.org/officeDocument/2006/relationships/customXml" Target="../ink/ink334.xml"/><Relationship Id="rId149" Type="http://schemas.openxmlformats.org/officeDocument/2006/relationships/image" Target="../media/image476.png"/><Relationship Id="rId5" Type="http://schemas.openxmlformats.org/officeDocument/2006/relationships/image" Target="../media/image402.png"/><Relationship Id="rId95" Type="http://schemas.openxmlformats.org/officeDocument/2006/relationships/image" Target="../media/image447.png"/><Relationship Id="rId160" Type="http://schemas.openxmlformats.org/officeDocument/2006/relationships/customXml" Target="../ink/ink350.xml"/><Relationship Id="rId181" Type="http://schemas.openxmlformats.org/officeDocument/2006/relationships/image" Target="../media/image492.png"/><Relationship Id="rId22" Type="http://schemas.openxmlformats.org/officeDocument/2006/relationships/customXml" Target="../ink/ink281.xml"/><Relationship Id="rId43" Type="http://schemas.openxmlformats.org/officeDocument/2006/relationships/image" Target="../media/image421.png"/><Relationship Id="rId64" Type="http://schemas.openxmlformats.org/officeDocument/2006/relationships/customXml" Target="../ink/ink302.xml"/><Relationship Id="rId118" Type="http://schemas.openxmlformats.org/officeDocument/2006/relationships/customXml" Target="../ink/ink329.xml"/><Relationship Id="rId139" Type="http://schemas.openxmlformats.org/officeDocument/2006/relationships/image" Target="../media/image469.png"/><Relationship Id="rId85" Type="http://schemas.openxmlformats.org/officeDocument/2006/relationships/image" Target="../media/image442.png"/><Relationship Id="rId150" Type="http://schemas.openxmlformats.org/officeDocument/2006/relationships/customXml" Target="../ink/ink345.xml"/><Relationship Id="rId171" Type="http://schemas.openxmlformats.org/officeDocument/2006/relationships/image" Target="../media/image487.png"/><Relationship Id="rId192" Type="http://schemas.openxmlformats.org/officeDocument/2006/relationships/customXml" Target="../ink/ink366.xml"/><Relationship Id="rId12" Type="http://schemas.openxmlformats.org/officeDocument/2006/relationships/customXml" Target="../ink/ink276.xml"/><Relationship Id="rId33" Type="http://schemas.openxmlformats.org/officeDocument/2006/relationships/image" Target="../media/image416.png"/><Relationship Id="rId108" Type="http://schemas.openxmlformats.org/officeDocument/2006/relationships/customXml" Target="../ink/ink324.xml"/><Relationship Id="rId129" Type="http://schemas.openxmlformats.org/officeDocument/2006/relationships/image" Target="../media/image464.png"/><Relationship Id="rId54" Type="http://schemas.openxmlformats.org/officeDocument/2006/relationships/customXml" Target="../ink/ink297.xml"/><Relationship Id="rId75" Type="http://schemas.openxmlformats.org/officeDocument/2006/relationships/image" Target="../media/image437.png"/><Relationship Id="rId96" Type="http://schemas.openxmlformats.org/officeDocument/2006/relationships/customXml" Target="../ink/ink318.xml"/><Relationship Id="rId140" Type="http://schemas.openxmlformats.org/officeDocument/2006/relationships/customXml" Target="../ink/ink340.xml"/><Relationship Id="rId161" Type="http://schemas.openxmlformats.org/officeDocument/2006/relationships/image" Target="../media/image482.png"/><Relationship Id="rId182" Type="http://schemas.openxmlformats.org/officeDocument/2006/relationships/customXml" Target="../ink/ink361.xml"/><Relationship Id="rId6" Type="http://schemas.openxmlformats.org/officeDocument/2006/relationships/customXml" Target="../ink/ink273.xml"/><Relationship Id="rId23" Type="http://schemas.openxmlformats.org/officeDocument/2006/relationships/image" Target="../media/image411.png"/><Relationship Id="rId119" Type="http://schemas.openxmlformats.org/officeDocument/2006/relationships/image" Target="../media/image459.png"/><Relationship Id="rId44" Type="http://schemas.openxmlformats.org/officeDocument/2006/relationships/customXml" Target="../ink/ink292.xml"/><Relationship Id="rId65" Type="http://schemas.openxmlformats.org/officeDocument/2006/relationships/image" Target="../media/image432.png"/><Relationship Id="rId86" Type="http://schemas.openxmlformats.org/officeDocument/2006/relationships/customXml" Target="../ink/ink313.xml"/><Relationship Id="rId130" Type="http://schemas.openxmlformats.org/officeDocument/2006/relationships/customXml" Target="../ink/ink335.xml"/><Relationship Id="rId151" Type="http://schemas.openxmlformats.org/officeDocument/2006/relationships/image" Target="../media/image477.png"/><Relationship Id="rId172" Type="http://schemas.openxmlformats.org/officeDocument/2006/relationships/customXml" Target="../ink/ink356.xml"/><Relationship Id="rId193" Type="http://schemas.openxmlformats.org/officeDocument/2006/relationships/image" Target="../media/image498.png"/><Relationship Id="rId13" Type="http://schemas.openxmlformats.org/officeDocument/2006/relationships/image" Target="../media/image406.png"/><Relationship Id="rId109" Type="http://schemas.openxmlformats.org/officeDocument/2006/relationships/image" Target="../media/image454.png"/><Relationship Id="rId34" Type="http://schemas.openxmlformats.org/officeDocument/2006/relationships/customXml" Target="../ink/ink287.xml"/><Relationship Id="rId50" Type="http://schemas.openxmlformats.org/officeDocument/2006/relationships/customXml" Target="../ink/ink295.xml"/><Relationship Id="rId55" Type="http://schemas.openxmlformats.org/officeDocument/2006/relationships/image" Target="../media/image427.png"/><Relationship Id="rId76" Type="http://schemas.openxmlformats.org/officeDocument/2006/relationships/customXml" Target="../ink/ink308.xml"/><Relationship Id="rId97" Type="http://schemas.openxmlformats.org/officeDocument/2006/relationships/image" Target="../media/image448.png"/><Relationship Id="rId104" Type="http://schemas.openxmlformats.org/officeDocument/2006/relationships/customXml" Target="../ink/ink322.xml"/><Relationship Id="rId120" Type="http://schemas.openxmlformats.org/officeDocument/2006/relationships/customXml" Target="../ink/ink330.xml"/><Relationship Id="rId125" Type="http://schemas.openxmlformats.org/officeDocument/2006/relationships/image" Target="../media/image462.png"/><Relationship Id="rId141" Type="http://schemas.openxmlformats.org/officeDocument/2006/relationships/image" Target="../media/image470.png"/><Relationship Id="rId146" Type="http://schemas.openxmlformats.org/officeDocument/2006/relationships/customXml" Target="../ink/ink343.xml"/><Relationship Id="rId167" Type="http://schemas.openxmlformats.org/officeDocument/2006/relationships/image" Target="../media/image485.png"/><Relationship Id="rId188" Type="http://schemas.openxmlformats.org/officeDocument/2006/relationships/customXml" Target="../ink/ink364.xml"/><Relationship Id="rId7" Type="http://schemas.openxmlformats.org/officeDocument/2006/relationships/image" Target="../media/image403.png"/><Relationship Id="rId71" Type="http://schemas.openxmlformats.org/officeDocument/2006/relationships/image" Target="../media/image435.png"/><Relationship Id="rId92" Type="http://schemas.openxmlformats.org/officeDocument/2006/relationships/customXml" Target="../ink/ink316.xml"/><Relationship Id="rId162" Type="http://schemas.openxmlformats.org/officeDocument/2006/relationships/customXml" Target="../ink/ink351.xml"/><Relationship Id="rId183" Type="http://schemas.openxmlformats.org/officeDocument/2006/relationships/image" Target="../media/image493.png"/><Relationship Id="rId2" Type="http://schemas.openxmlformats.org/officeDocument/2006/relationships/image" Target="../media/image7.png"/><Relationship Id="rId29" Type="http://schemas.openxmlformats.org/officeDocument/2006/relationships/image" Target="../media/image414.png"/><Relationship Id="rId24" Type="http://schemas.openxmlformats.org/officeDocument/2006/relationships/customXml" Target="../ink/ink282.xml"/><Relationship Id="rId40" Type="http://schemas.openxmlformats.org/officeDocument/2006/relationships/customXml" Target="../ink/ink290.xml"/><Relationship Id="rId45" Type="http://schemas.openxmlformats.org/officeDocument/2006/relationships/image" Target="../media/image422.png"/><Relationship Id="rId66" Type="http://schemas.openxmlformats.org/officeDocument/2006/relationships/customXml" Target="../ink/ink303.xml"/><Relationship Id="rId87" Type="http://schemas.openxmlformats.org/officeDocument/2006/relationships/image" Target="../media/image443.png"/><Relationship Id="rId110" Type="http://schemas.openxmlformats.org/officeDocument/2006/relationships/customXml" Target="../ink/ink325.xml"/><Relationship Id="rId115" Type="http://schemas.openxmlformats.org/officeDocument/2006/relationships/image" Target="../media/image457.png"/><Relationship Id="rId131" Type="http://schemas.openxmlformats.org/officeDocument/2006/relationships/image" Target="../media/image465.png"/><Relationship Id="rId136" Type="http://schemas.openxmlformats.org/officeDocument/2006/relationships/customXml" Target="../ink/ink338.xml"/><Relationship Id="rId157" Type="http://schemas.openxmlformats.org/officeDocument/2006/relationships/image" Target="../media/image480.png"/><Relationship Id="rId178" Type="http://schemas.openxmlformats.org/officeDocument/2006/relationships/customXml" Target="../ink/ink359.xml"/><Relationship Id="rId61" Type="http://schemas.openxmlformats.org/officeDocument/2006/relationships/image" Target="../media/image430.png"/><Relationship Id="rId82" Type="http://schemas.openxmlformats.org/officeDocument/2006/relationships/customXml" Target="../ink/ink311.xml"/><Relationship Id="rId152" Type="http://schemas.openxmlformats.org/officeDocument/2006/relationships/customXml" Target="../ink/ink346.xml"/><Relationship Id="rId173" Type="http://schemas.openxmlformats.org/officeDocument/2006/relationships/image" Target="../media/image488.png"/><Relationship Id="rId194" Type="http://schemas.openxmlformats.org/officeDocument/2006/relationships/customXml" Target="../ink/ink367.xml"/><Relationship Id="rId19" Type="http://schemas.openxmlformats.org/officeDocument/2006/relationships/image" Target="../media/image409.png"/><Relationship Id="rId14" Type="http://schemas.openxmlformats.org/officeDocument/2006/relationships/customXml" Target="../ink/ink277.xml"/><Relationship Id="rId30" Type="http://schemas.openxmlformats.org/officeDocument/2006/relationships/customXml" Target="../ink/ink285.xml"/><Relationship Id="rId35" Type="http://schemas.openxmlformats.org/officeDocument/2006/relationships/image" Target="../media/image417.png"/><Relationship Id="rId56" Type="http://schemas.openxmlformats.org/officeDocument/2006/relationships/customXml" Target="../ink/ink298.xml"/><Relationship Id="rId77" Type="http://schemas.openxmlformats.org/officeDocument/2006/relationships/image" Target="../media/image438.png"/><Relationship Id="rId100" Type="http://schemas.openxmlformats.org/officeDocument/2006/relationships/customXml" Target="../ink/ink320.xml"/><Relationship Id="rId105" Type="http://schemas.openxmlformats.org/officeDocument/2006/relationships/image" Target="../media/image452.png"/><Relationship Id="rId126" Type="http://schemas.openxmlformats.org/officeDocument/2006/relationships/customXml" Target="../ink/ink333.xml"/><Relationship Id="rId147" Type="http://schemas.openxmlformats.org/officeDocument/2006/relationships/image" Target="../media/image475.png"/><Relationship Id="rId168" Type="http://schemas.openxmlformats.org/officeDocument/2006/relationships/customXml" Target="../ink/ink354.xml"/><Relationship Id="rId8" Type="http://schemas.openxmlformats.org/officeDocument/2006/relationships/customXml" Target="../ink/ink274.xml"/><Relationship Id="rId51" Type="http://schemas.openxmlformats.org/officeDocument/2006/relationships/image" Target="../media/image425.png"/><Relationship Id="rId72" Type="http://schemas.openxmlformats.org/officeDocument/2006/relationships/customXml" Target="../ink/ink306.xml"/><Relationship Id="rId93" Type="http://schemas.openxmlformats.org/officeDocument/2006/relationships/image" Target="../media/image446.png"/><Relationship Id="rId98" Type="http://schemas.openxmlformats.org/officeDocument/2006/relationships/customXml" Target="../ink/ink319.xml"/><Relationship Id="rId121" Type="http://schemas.openxmlformats.org/officeDocument/2006/relationships/image" Target="../media/image460.png"/><Relationship Id="rId142" Type="http://schemas.openxmlformats.org/officeDocument/2006/relationships/customXml" Target="../ink/ink341.xml"/><Relationship Id="rId163" Type="http://schemas.openxmlformats.org/officeDocument/2006/relationships/image" Target="../media/image483.png"/><Relationship Id="rId184" Type="http://schemas.openxmlformats.org/officeDocument/2006/relationships/customXml" Target="../ink/ink362.xml"/><Relationship Id="rId189" Type="http://schemas.openxmlformats.org/officeDocument/2006/relationships/image" Target="../media/image496.png"/><Relationship Id="rId3" Type="http://schemas.openxmlformats.org/officeDocument/2006/relationships/image" Target="../media/image474.png"/><Relationship Id="rId25" Type="http://schemas.openxmlformats.org/officeDocument/2006/relationships/image" Target="../media/image412.png"/><Relationship Id="rId46" Type="http://schemas.openxmlformats.org/officeDocument/2006/relationships/customXml" Target="../ink/ink293.xml"/><Relationship Id="rId67" Type="http://schemas.openxmlformats.org/officeDocument/2006/relationships/image" Target="../media/image433.png"/><Relationship Id="rId116" Type="http://schemas.openxmlformats.org/officeDocument/2006/relationships/customXml" Target="../ink/ink328.xml"/><Relationship Id="rId137" Type="http://schemas.openxmlformats.org/officeDocument/2006/relationships/image" Target="../media/image468.png"/><Relationship Id="rId158" Type="http://schemas.openxmlformats.org/officeDocument/2006/relationships/customXml" Target="../ink/ink349.xml"/><Relationship Id="rId20" Type="http://schemas.openxmlformats.org/officeDocument/2006/relationships/customXml" Target="../ink/ink280.xml"/><Relationship Id="rId41" Type="http://schemas.openxmlformats.org/officeDocument/2006/relationships/image" Target="../media/image420.png"/><Relationship Id="rId62" Type="http://schemas.openxmlformats.org/officeDocument/2006/relationships/customXml" Target="../ink/ink301.xml"/><Relationship Id="rId83" Type="http://schemas.openxmlformats.org/officeDocument/2006/relationships/image" Target="../media/image441.png"/><Relationship Id="rId88" Type="http://schemas.openxmlformats.org/officeDocument/2006/relationships/customXml" Target="../ink/ink314.xml"/><Relationship Id="rId111" Type="http://schemas.openxmlformats.org/officeDocument/2006/relationships/image" Target="../media/image455.png"/><Relationship Id="rId132" Type="http://schemas.openxmlformats.org/officeDocument/2006/relationships/customXml" Target="../ink/ink336.xml"/><Relationship Id="rId153" Type="http://schemas.openxmlformats.org/officeDocument/2006/relationships/image" Target="../media/image478.png"/><Relationship Id="rId174" Type="http://schemas.openxmlformats.org/officeDocument/2006/relationships/customXml" Target="../ink/ink357.xml"/><Relationship Id="rId179" Type="http://schemas.openxmlformats.org/officeDocument/2006/relationships/image" Target="../media/image491.png"/><Relationship Id="rId195" Type="http://schemas.openxmlformats.org/officeDocument/2006/relationships/image" Target="../media/image499.png"/><Relationship Id="rId190" Type="http://schemas.openxmlformats.org/officeDocument/2006/relationships/customXml" Target="../ink/ink365.xml"/><Relationship Id="rId15" Type="http://schemas.openxmlformats.org/officeDocument/2006/relationships/image" Target="../media/image407.png"/><Relationship Id="rId36" Type="http://schemas.openxmlformats.org/officeDocument/2006/relationships/customXml" Target="../ink/ink288.xml"/><Relationship Id="rId57" Type="http://schemas.openxmlformats.org/officeDocument/2006/relationships/image" Target="../media/image428.png"/><Relationship Id="rId106" Type="http://schemas.openxmlformats.org/officeDocument/2006/relationships/customXml" Target="../ink/ink323.xml"/><Relationship Id="rId127" Type="http://schemas.openxmlformats.org/officeDocument/2006/relationships/image" Target="../media/image463.png"/><Relationship Id="rId10" Type="http://schemas.openxmlformats.org/officeDocument/2006/relationships/customXml" Target="../ink/ink275.xml"/><Relationship Id="rId31" Type="http://schemas.openxmlformats.org/officeDocument/2006/relationships/image" Target="../media/image415.png"/><Relationship Id="rId52" Type="http://schemas.openxmlformats.org/officeDocument/2006/relationships/customXml" Target="../ink/ink296.xml"/><Relationship Id="rId73" Type="http://schemas.openxmlformats.org/officeDocument/2006/relationships/image" Target="../media/image436.png"/><Relationship Id="rId78" Type="http://schemas.openxmlformats.org/officeDocument/2006/relationships/customXml" Target="../ink/ink309.xml"/><Relationship Id="rId94" Type="http://schemas.openxmlformats.org/officeDocument/2006/relationships/customXml" Target="../ink/ink317.xml"/><Relationship Id="rId99" Type="http://schemas.openxmlformats.org/officeDocument/2006/relationships/image" Target="../media/image449.png"/><Relationship Id="rId101" Type="http://schemas.openxmlformats.org/officeDocument/2006/relationships/image" Target="../media/image450.png"/><Relationship Id="rId122" Type="http://schemas.openxmlformats.org/officeDocument/2006/relationships/customXml" Target="../ink/ink331.xml"/><Relationship Id="rId143" Type="http://schemas.openxmlformats.org/officeDocument/2006/relationships/image" Target="../media/image471.png"/><Relationship Id="rId148" Type="http://schemas.openxmlformats.org/officeDocument/2006/relationships/customXml" Target="../ink/ink344.xml"/><Relationship Id="rId164" Type="http://schemas.openxmlformats.org/officeDocument/2006/relationships/customXml" Target="../ink/ink352.xml"/><Relationship Id="rId169" Type="http://schemas.openxmlformats.org/officeDocument/2006/relationships/image" Target="../media/image486.png"/><Relationship Id="rId185" Type="http://schemas.openxmlformats.org/officeDocument/2006/relationships/image" Target="../media/image494.png"/><Relationship Id="rId4" Type="http://schemas.openxmlformats.org/officeDocument/2006/relationships/customXml" Target="../ink/ink272.xml"/><Relationship Id="rId9" Type="http://schemas.openxmlformats.org/officeDocument/2006/relationships/image" Target="../media/image404.png"/><Relationship Id="rId180" Type="http://schemas.openxmlformats.org/officeDocument/2006/relationships/customXml" Target="../ink/ink360.xml"/><Relationship Id="rId26" Type="http://schemas.openxmlformats.org/officeDocument/2006/relationships/customXml" Target="../ink/ink283.xml"/><Relationship Id="rId47" Type="http://schemas.openxmlformats.org/officeDocument/2006/relationships/image" Target="../media/image423.png"/><Relationship Id="rId68" Type="http://schemas.openxmlformats.org/officeDocument/2006/relationships/customXml" Target="../ink/ink304.xml"/><Relationship Id="rId89" Type="http://schemas.openxmlformats.org/officeDocument/2006/relationships/image" Target="../media/image444.png"/><Relationship Id="rId112" Type="http://schemas.openxmlformats.org/officeDocument/2006/relationships/customXml" Target="../ink/ink326.xml"/><Relationship Id="rId133" Type="http://schemas.openxmlformats.org/officeDocument/2006/relationships/image" Target="../media/image466.png"/><Relationship Id="rId154" Type="http://schemas.openxmlformats.org/officeDocument/2006/relationships/customXml" Target="../ink/ink347.xml"/><Relationship Id="rId175" Type="http://schemas.openxmlformats.org/officeDocument/2006/relationships/image" Target="../media/image489.png"/><Relationship Id="rId16" Type="http://schemas.openxmlformats.org/officeDocument/2006/relationships/customXml" Target="../ink/ink278.xml"/><Relationship Id="rId37" Type="http://schemas.openxmlformats.org/officeDocument/2006/relationships/image" Target="../media/image418.png"/><Relationship Id="rId58" Type="http://schemas.openxmlformats.org/officeDocument/2006/relationships/customXml" Target="../ink/ink299.xml"/><Relationship Id="rId79" Type="http://schemas.openxmlformats.org/officeDocument/2006/relationships/image" Target="../media/image439.png"/><Relationship Id="rId102" Type="http://schemas.openxmlformats.org/officeDocument/2006/relationships/customXml" Target="../ink/ink321.xml"/><Relationship Id="rId123" Type="http://schemas.openxmlformats.org/officeDocument/2006/relationships/image" Target="../media/image461.png"/><Relationship Id="rId144" Type="http://schemas.openxmlformats.org/officeDocument/2006/relationships/customXml" Target="../ink/ink342.xml"/><Relationship Id="rId90" Type="http://schemas.openxmlformats.org/officeDocument/2006/relationships/customXml" Target="../ink/ink315.xml"/><Relationship Id="rId165" Type="http://schemas.openxmlformats.org/officeDocument/2006/relationships/image" Target="../media/image484.png"/><Relationship Id="rId186" Type="http://schemas.openxmlformats.org/officeDocument/2006/relationships/customXml" Target="../ink/ink363.xml"/><Relationship Id="rId27" Type="http://schemas.openxmlformats.org/officeDocument/2006/relationships/image" Target="../media/image413.png"/><Relationship Id="rId48" Type="http://schemas.openxmlformats.org/officeDocument/2006/relationships/customXml" Target="../ink/ink294.xml"/><Relationship Id="rId69" Type="http://schemas.openxmlformats.org/officeDocument/2006/relationships/image" Target="../media/image434.png"/><Relationship Id="rId113" Type="http://schemas.openxmlformats.org/officeDocument/2006/relationships/image" Target="../media/image456.png"/><Relationship Id="rId134" Type="http://schemas.openxmlformats.org/officeDocument/2006/relationships/customXml" Target="../ink/ink337.xml"/><Relationship Id="rId80" Type="http://schemas.openxmlformats.org/officeDocument/2006/relationships/customXml" Target="../ink/ink310.xml"/><Relationship Id="rId155" Type="http://schemas.openxmlformats.org/officeDocument/2006/relationships/image" Target="../media/image479.png"/><Relationship Id="rId176" Type="http://schemas.openxmlformats.org/officeDocument/2006/relationships/customXml" Target="../ink/ink358.xml"/><Relationship Id="rId17" Type="http://schemas.openxmlformats.org/officeDocument/2006/relationships/image" Target="../media/image408.png"/><Relationship Id="rId38" Type="http://schemas.openxmlformats.org/officeDocument/2006/relationships/customXml" Target="../ink/ink289.xml"/><Relationship Id="rId59" Type="http://schemas.openxmlformats.org/officeDocument/2006/relationships/image" Target="../media/image429.png"/><Relationship Id="rId103" Type="http://schemas.openxmlformats.org/officeDocument/2006/relationships/image" Target="../media/image451.png"/><Relationship Id="rId124" Type="http://schemas.openxmlformats.org/officeDocument/2006/relationships/customXml" Target="../ink/ink332.xml"/><Relationship Id="rId70" Type="http://schemas.openxmlformats.org/officeDocument/2006/relationships/customXml" Target="../ink/ink305.xml"/><Relationship Id="rId91" Type="http://schemas.openxmlformats.org/officeDocument/2006/relationships/image" Target="../media/image445.png"/><Relationship Id="rId145" Type="http://schemas.openxmlformats.org/officeDocument/2006/relationships/image" Target="../media/image472.png"/><Relationship Id="rId166" Type="http://schemas.openxmlformats.org/officeDocument/2006/relationships/customXml" Target="../ink/ink353.xml"/><Relationship Id="rId187" Type="http://schemas.openxmlformats.org/officeDocument/2006/relationships/image" Target="../media/image495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84.xml"/><Relationship Id="rId49" Type="http://schemas.openxmlformats.org/officeDocument/2006/relationships/image" Target="../media/image424.png"/><Relationship Id="rId114" Type="http://schemas.openxmlformats.org/officeDocument/2006/relationships/customXml" Target="../ink/ink327.xml"/><Relationship Id="rId60" Type="http://schemas.openxmlformats.org/officeDocument/2006/relationships/customXml" Target="../ink/ink300.xml"/><Relationship Id="rId81" Type="http://schemas.openxmlformats.org/officeDocument/2006/relationships/image" Target="../media/image440.png"/><Relationship Id="rId135" Type="http://schemas.openxmlformats.org/officeDocument/2006/relationships/image" Target="../media/image467.png"/><Relationship Id="rId156" Type="http://schemas.openxmlformats.org/officeDocument/2006/relationships/customXml" Target="../ink/ink348.xml"/><Relationship Id="rId177" Type="http://schemas.openxmlformats.org/officeDocument/2006/relationships/image" Target="../media/image490.png"/><Relationship Id="rId18" Type="http://schemas.openxmlformats.org/officeDocument/2006/relationships/customXml" Target="../ink/ink279.xml"/><Relationship Id="rId39" Type="http://schemas.openxmlformats.org/officeDocument/2006/relationships/image" Target="../media/image419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8.png"/><Relationship Id="rId21" Type="http://schemas.openxmlformats.org/officeDocument/2006/relationships/image" Target="../media/image410.png"/><Relationship Id="rId42" Type="http://schemas.openxmlformats.org/officeDocument/2006/relationships/customXml" Target="../ink/ink387.xml"/><Relationship Id="rId63" Type="http://schemas.openxmlformats.org/officeDocument/2006/relationships/image" Target="../media/image431.png"/><Relationship Id="rId84" Type="http://schemas.openxmlformats.org/officeDocument/2006/relationships/customXml" Target="../ink/ink408.xml"/><Relationship Id="rId138" Type="http://schemas.openxmlformats.org/officeDocument/2006/relationships/customXml" Target="../ink/ink435.xml"/><Relationship Id="rId159" Type="http://schemas.openxmlformats.org/officeDocument/2006/relationships/image" Target="../media/image481.png"/><Relationship Id="rId170" Type="http://schemas.openxmlformats.org/officeDocument/2006/relationships/customXml" Target="../ink/ink451.xml"/><Relationship Id="rId191" Type="http://schemas.openxmlformats.org/officeDocument/2006/relationships/image" Target="../media/image497.png"/><Relationship Id="rId205" Type="http://schemas.openxmlformats.org/officeDocument/2006/relationships/image" Target="../media/image504.png"/><Relationship Id="rId226" Type="http://schemas.openxmlformats.org/officeDocument/2006/relationships/customXml" Target="../ink/ink479.xml"/><Relationship Id="rId247" Type="http://schemas.openxmlformats.org/officeDocument/2006/relationships/image" Target="../media/image525.png"/><Relationship Id="rId107" Type="http://schemas.openxmlformats.org/officeDocument/2006/relationships/image" Target="../media/image453.png"/><Relationship Id="rId11" Type="http://schemas.openxmlformats.org/officeDocument/2006/relationships/image" Target="../media/image405.png"/><Relationship Id="rId32" Type="http://schemas.openxmlformats.org/officeDocument/2006/relationships/customXml" Target="../ink/ink382.xml"/><Relationship Id="rId53" Type="http://schemas.openxmlformats.org/officeDocument/2006/relationships/image" Target="../media/image426.png"/><Relationship Id="rId74" Type="http://schemas.openxmlformats.org/officeDocument/2006/relationships/customXml" Target="../ink/ink403.xml"/><Relationship Id="rId128" Type="http://schemas.openxmlformats.org/officeDocument/2006/relationships/customXml" Target="../ink/ink430.xml"/><Relationship Id="rId149" Type="http://schemas.openxmlformats.org/officeDocument/2006/relationships/image" Target="../media/image476.png"/><Relationship Id="rId5" Type="http://schemas.openxmlformats.org/officeDocument/2006/relationships/image" Target="../media/image402.png"/><Relationship Id="rId95" Type="http://schemas.openxmlformats.org/officeDocument/2006/relationships/image" Target="../media/image447.png"/><Relationship Id="rId160" Type="http://schemas.openxmlformats.org/officeDocument/2006/relationships/customXml" Target="../ink/ink446.xml"/><Relationship Id="rId181" Type="http://schemas.openxmlformats.org/officeDocument/2006/relationships/image" Target="../media/image492.png"/><Relationship Id="rId216" Type="http://schemas.openxmlformats.org/officeDocument/2006/relationships/customXml" Target="../ink/ink474.xml"/><Relationship Id="rId237" Type="http://schemas.openxmlformats.org/officeDocument/2006/relationships/image" Target="../media/image520.png"/><Relationship Id="rId22" Type="http://schemas.openxmlformats.org/officeDocument/2006/relationships/customXml" Target="../ink/ink377.xml"/><Relationship Id="rId43" Type="http://schemas.openxmlformats.org/officeDocument/2006/relationships/image" Target="../media/image421.png"/><Relationship Id="rId64" Type="http://schemas.openxmlformats.org/officeDocument/2006/relationships/customXml" Target="../ink/ink398.xml"/><Relationship Id="rId118" Type="http://schemas.openxmlformats.org/officeDocument/2006/relationships/customXml" Target="../ink/ink425.xml"/><Relationship Id="rId139" Type="http://schemas.openxmlformats.org/officeDocument/2006/relationships/image" Target="../media/image469.png"/><Relationship Id="rId85" Type="http://schemas.openxmlformats.org/officeDocument/2006/relationships/image" Target="../media/image442.png"/><Relationship Id="rId150" Type="http://schemas.openxmlformats.org/officeDocument/2006/relationships/customXml" Target="../ink/ink441.xml"/><Relationship Id="rId171" Type="http://schemas.openxmlformats.org/officeDocument/2006/relationships/image" Target="../media/image487.png"/><Relationship Id="rId192" Type="http://schemas.openxmlformats.org/officeDocument/2006/relationships/customXml" Target="../ink/ink462.xml"/><Relationship Id="rId206" Type="http://schemas.openxmlformats.org/officeDocument/2006/relationships/customXml" Target="../ink/ink469.xml"/><Relationship Id="rId227" Type="http://schemas.openxmlformats.org/officeDocument/2006/relationships/image" Target="../media/image515.png"/><Relationship Id="rId248" Type="http://schemas.openxmlformats.org/officeDocument/2006/relationships/customXml" Target="../ink/ink490.xml"/><Relationship Id="rId12" Type="http://schemas.openxmlformats.org/officeDocument/2006/relationships/customXml" Target="../ink/ink372.xml"/><Relationship Id="rId33" Type="http://schemas.openxmlformats.org/officeDocument/2006/relationships/image" Target="../media/image416.png"/><Relationship Id="rId108" Type="http://schemas.openxmlformats.org/officeDocument/2006/relationships/customXml" Target="../ink/ink420.xml"/><Relationship Id="rId129" Type="http://schemas.openxmlformats.org/officeDocument/2006/relationships/image" Target="../media/image464.png"/><Relationship Id="rId54" Type="http://schemas.openxmlformats.org/officeDocument/2006/relationships/customXml" Target="../ink/ink393.xml"/><Relationship Id="rId75" Type="http://schemas.openxmlformats.org/officeDocument/2006/relationships/image" Target="../media/image437.png"/><Relationship Id="rId96" Type="http://schemas.openxmlformats.org/officeDocument/2006/relationships/customXml" Target="../ink/ink414.xml"/><Relationship Id="rId140" Type="http://schemas.openxmlformats.org/officeDocument/2006/relationships/customXml" Target="../ink/ink436.xml"/><Relationship Id="rId161" Type="http://schemas.openxmlformats.org/officeDocument/2006/relationships/image" Target="../media/image482.png"/><Relationship Id="rId182" Type="http://schemas.openxmlformats.org/officeDocument/2006/relationships/customXml" Target="../ink/ink457.xml"/><Relationship Id="rId217" Type="http://schemas.openxmlformats.org/officeDocument/2006/relationships/image" Target="../media/image510.png"/><Relationship Id="rId6" Type="http://schemas.openxmlformats.org/officeDocument/2006/relationships/customXml" Target="../ink/ink369.xml"/><Relationship Id="rId238" Type="http://schemas.openxmlformats.org/officeDocument/2006/relationships/customXml" Target="../ink/ink485.xml"/><Relationship Id="rId23" Type="http://schemas.openxmlformats.org/officeDocument/2006/relationships/image" Target="../media/image411.png"/><Relationship Id="rId119" Type="http://schemas.openxmlformats.org/officeDocument/2006/relationships/image" Target="../media/image459.png"/><Relationship Id="rId44" Type="http://schemas.openxmlformats.org/officeDocument/2006/relationships/customXml" Target="../ink/ink388.xml"/><Relationship Id="rId65" Type="http://schemas.openxmlformats.org/officeDocument/2006/relationships/image" Target="../media/image432.png"/><Relationship Id="rId86" Type="http://schemas.openxmlformats.org/officeDocument/2006/relationships/customXml" Target="../ink/ink409.xml"/><Relationship Id="rId130" Type="http://schemas.openxmlformats.org/officeDocument/2006/relationships/customXml" Target="../ink/ink431.xml"/><Relationship Id="rId151" Type="http://schemas.openxmlformats.org/officeDocument/2006/relationships/image" Target="../media/image477.png"/><Relationship Id="rId172" Type="http://schemas.openxmlformats.org/officeDocument/2006/relationships/customXml" Target="../ink/ink452.xml"/><Relationship Id="rId193" Type="http://schemas.openxmlformats.org/officeDocument/2006/relationships/image" Target="../media/image498.png"/><Relationship Id="rId207" Type="http://schemas.openxmlformats.org/officeDocument/2006/relationships/image" Target="../media/image505.png"/><Relationship Id="rId228" Type="http://schemas.openxmlformats.org/officeDocument/2006/relationships/customXml" Target="../ink/ink480.xml"/><Relationship Id="rId249" Type="http://schemas.openxmlformats.org/officeDocument/2006/relationships/image" Target="../media/image526.png"/><Relationship Id="rId13" Type="http://schemas.openxmlformats.org/officeDocument/2006/relationships/image" Target="../media/image406.png"/><Relationship Id="rId109" Type="http://schemas.openxmlformats.org/officeDocument/2006/relationships/image" Target="../media/image454.png"/><Relationship Id="rId34" Type="http://schemas.openxmlformats.org/officeDocument/2006/relationships/customXml" Target="../ink/ink383.xml"/><Relationship Id="rId55" Type="http://schemas.openxmlformats.org/officeDocument/2006/relationships/image" Target="../media/image427.png"/><Relationship Id="rId76" Type="http://schemas.openxmlformats.org/officeDocument/2006/relationships/customXml" Target="../ink/ink404.xml"/><Relationship Id="rId97" Type="http://schemas.openxmlformats.org/officeDocument/2006/relationships/image" Target="../media/image448.png"/><Relationship Id="rId120" Type="http://schemas.openxmlformats.org/officeDocument/2006/relationships/customXml" Target="../ink/ink426.xml"/><Relationship Id="rId141" Type="http://schemas.openxmlformats.org/officeDocument/2006/relationships/image" Target="../media/image470.png"/><Relationship Id="rId7" Type="http://schemas.openxmlformats.org/officeDocument/2006/relationships/image" Target="../media/image403.png"/><Relationship Id="rId162" Type="http://schemas.openxmlformats.org/officeDocument/2006/relationships/customXml" Target="../ink/ink447.xml"/><Relationship Id="rId183" Type="http://schemas.openxmlformats.org/officeDocument/2006/relationships/image" Target="../media/image493.png"/><Relationship Id="rId218" Type="http://schemas.openxmlformats.org/officeDocument/2006/relationships/customXml" Target="../ink/ink475.xml"/><Relationship Id="rId239" Type="http://schemas.openxmlformats.org/officeDocument/2006/relationships/image" Target="../media/image521.png"/><Relationship Id="rId250" Type="http://schemas.openxmlformats.org/officeDocument/2006/relationships/customXml" Target="../ink/ink491.xml"/><Relationship Id="rId24" Type="http://schemas.openxmlformats.org/officeDocument/2006/relationships/customXml" Target="../ink/ink378.xml"/><Relationship Id="rId45" Type="http://schemas.openxmlformats.org/officeDocument/2006/relationships/image" Target="../media/image422.png"/><Relationship Id="rId66" Type="http://schemas.openxmlformats.org/officeDocument/2006/relationships/customXml" Target="../ink/ink399.xml"/><Relationship Id="rId87" Type="http://schemas.openxmlformats.org/officeDocument/2006/relationships/image" Target="../media/image443.png"/><Relationship Id="rId110" Type="http://schemas.openxmlformats.org/officeDocument/2006/relationships/customXml" Target="../ink/ink421.xml"/><Relationship Id="rId131" Type="http://schemas.openxmlformats.org/officeDocument/2006/relationships/image" Target="../media/image465.png"/><Relationship Id="rId152" Type="http://schemas.openxmlformats.org/officeDocument/2006/relationships/customXml" Target="../ink/ink442.xml"/><Relationship Id="rId173" Type="http://schemas.openxmlformats.org/officeDocument/2006/relationships/image" Target="../media/image488.png"/><Relationship Id="rId194" Type="http://schemas.openxmlformats.org/officeDocument/2006/relationships/customXml" Target="../ink/ink463.xml"/><Relationship Id="rId208" Type="http://schemas.openxmlformats.org/officeDocument/2006/relationships/customXml" Target="../ink/ink470.xml"/><Relationship Id="rId229" Type="http://schemas.openxmlformats.org/officeDocument/2006/relationships/image" Target="../media/image516.png"/><Relationship Id="rId240" Type="http://schemas.openxmlformats.org/officeDocument/2006/relationships/customXml" Target="../ink/ink486.xml"/><Relationship Id="rId14" Type="http://schemas.openxmlformats.org/officeDocument/2006/relationships/customXml" Target="../ink/ink373.xml"/><Relationship Id="rId35" Type="http://schemas.openxmlformats.org/officeDocument/2006/relationships/image" Target="../media/image417.png"/><Relationship Id="rId56" Type="http://schemas.openxmlformats.org/officeDocument/2006/relationships/customXml" Target="../ink/ink394.xml"/><Relationship Id="rId77" Type="http://schemas.openxmlformats.org/officeDocument/2006/relationships/image" Target="../media/image438.png"/><Relationship Id="rId100" Type="http://schemas.openxmlformats.org/officeDocument/2006/relationships/customXml" Target="../ink/ink416.xml"/><Relationship Id="rId8" Type="http://schemas.openxmlformats.org/officeDocument/2006/relationships/customXml" Target="../ink/ink370.xml"/><Relationship Id="rId98" Type="http://schemas.openxmlformats.org/officeDocument/2006/relationships/customXml" Target="../ink/ink415.xml"/><Relationship Id="rId121" Type="http://schemas.openxmlformats.org/officeDocument/2006/relationships/image" Target="../media/image460.png"/><Relationship Id="rId142" Type="http://schemas.openxmlformats.org/officeDocument/2006/relationships/customXml" Target="../ink/ink437.xml"/><Relationship Id="rId163" Type="http://schemas.openxmlformats.org/officeDocument/2006/relationships/image" Target="../media/image483.png"/><Relationship Id="rId184" Type="http://schemas.openxmlformats.org/officeDocument/2006/relationships/customXml" Target="../ink/ink458.xml"/><Relationship Id="rId219" Type="http://schemas.openxmlformats.org/officeDocument/2006/relationships/image" Target="../media/image511.png"/><Relationship Id="rId230" Type="http://schemas.openxmlformats.org/officeDocument/2006/relationships/customXml" Target="../ink/ink481.xml"/><Relationship Id="rId251" Type="http://schemas.openxmlformats.org/officeDocument/2006/relationships/image" Target="../media/image527.png"/><Relationship Id="rId25" Type="http://schemas.openxmlformats.org/officeDocument/2006/relationships/image" Target="../media/image412.png"/><Relationship Id="rId46" Type="http://schemas.openxmlformats.org/officeDocument/2006/relationships/customXml" Target="../ink/ink389.xml"/><Relationship Id="rId67" Type="http://schemas.openxmlformats.org/officeDocument/2006/relationships/image" Target="../media/image433.png"/><Relationship Id="rId88" Type="http://schemas.openxmlformats.org/officeDocument/2006/relationships/customXml" Target="../ink/ink410.xml"/><Relationship Id="rId111" Type="http://schemas.openxmlformats.org/officeDocument/2006/relationships/image" Target="../media/image455.png"/><Relationship Id="rId132" Type="http://schemas.openxmlformats.org/officeDocument/2006/relationships/customXml" Target="../ink/ink432.xml"/><Relationship Id="rId153" Type="http://schemas.openxmlformats.org/officeDocument/2006/relationships/image" Target="../media/image478.png"/><Relationship Id="rId174" Type="http://schemas.openxmlformats.org/officeDocument/2006/relationships/customXml" Target="../ink/ink453.xml"/><Relationship Id="rId195" Type="http://schemas.openxmlformats.org/officeDocument/2006/relationships/image" Target="../media/image499.png"/><Relationship Id="rId209" Type="http://schemas.openxmlformats.org/officeDocument/2006/relationships/image" Target="../media/image506.png"/><Relationship Id="rId220" Type="http://schemas.openxmlformats.org/officeDocument/2006/relationships/customXml" Target="../ink/ink476.xml"/><Relationship Id="rId241" Type="http://schemas.openxmlformats.org/officeDocument/2006/relationships/image" Target="../media/image522.png"/><Relationship Id="rId15" Type="http://schemas.openxmlformats.org/officeDocument/2006/relationships/image" Target="../media/image407.png"/><Relationship Id="rId36" Type="http://schemas.openxmlformats.org/officeDocument/2006/relationships/customXml" Target="../ink/ink384.xml"/><Relationship Id="rId57" Type="http://schemas.openxmlformats.org/officeDocument/2006/relationships/image" Target="../media/image428.png"/><Relationship Id="rId78" Type="http://schemas.openxmlformats.org/officeDocument/2006/relationships/customXml" Target="../ink/ink405.xml"/><Relationship Id="rId99" Type="http://schemas.openxmlformats.org/officeDocument/2006/relationships/image" Target="../media/image449.png"/><Relationship Id="rId101" Type="http://schemas.openxmlformats.org/officeDocument/2006/relationships/image" Target="../media/image450.png"/><Relationship Id="rId122" Type="http://schemas.openxmlformats.org/officeDocument/2006/relationships/customXml" Target="../ink/ink427.xml"/><Relationship Id="rId143" Type="http://schemas.openxmlformats.org/officeDocument/2006/relationships/image" Target="../media/image471.png"/><Relationship Id="rId164" Type="http://schemas.openxmlformats.org/officeDocument/2006/relationships/customXml" Target="../ink/ink448.xml"/><Relationship Id="rId185" Type="http://schemas.openxmlformats.org/officeDocument/2006/relationships/image" Target="../media/image494.png"/><Relationship Id="rId9" Type="http://schemas.openxmlformats.org/officeDocument/2006/relationships/image" Target="../media/image404.png"/><Relationship Id="rId210" Type="http://schemas.openxmlformats.org/officeDocument/2006/relationships/customXml" Target="../ink/ink471.xml"/><Relationship Id="rId26" Type="http://schemas.openxmlformats.org/officeDocument/2006/relationships/customXml" Target="../ink/ink379.xml"/><Relationship Id="rId231" Type="http://schemas.openxmlformats.org/officeDocument/2006/relationships/image" Target="../media/image517.png"/><Relationship Id="rId252" Type="http://schemas.openxmlformats.org/officeDocument/2006/relationships/customXml" Target="../ink/ink492.xml"/><Relationship Id="rId47" Type="http://schemas.openxmlformats.org/officeDocument/2006/relationships/image" Target="../media/image423.png"/><Relationship Id="rId68" Type="http://schemas.openxmlformats.org/officeDocument/2006/relationships/customXml" Target="../ink/ink400.xml"/><Relationship Id="rId89" Type="http://schemas.openxmlformats.org/officeDocument/2006/relationships/image" Target="../media/image444.png"/><Relationship Id="rId112" Type="http://schemas.openxmlformats.org/officeDocument/2006/relationships/customXml" Target="../ink/ink422.xml"/><Relationship Id="rId133" Type="http://schemas.openxmlformats.org/officeDocument/2006/relationships/image" Target="../media/image466.png"/><Relationship Id="rId154" Type="http://schemas.openxmlformats.org/officeDocument/2006/relationships/customXml" Target="../ink/ink443.xml"/><Relationship Id="rId175" Type="http://schemas.openxmlformats.org/officeDocument/2006/relationships/image" Target="../media/image489.png"/><Relationship Id="rId196" Type="http://schemas.openxmlformats.org/officeDocument/2006/relationships/customXml" Target="../ink/ink464.xml"/><Relationship Id="rId200" Type="http://schemas.openxmlformats.org/officeDocument/2006/relationships/customXml" Target="../ink/ink466.xml"/><Relationship Id="rId16" Type="http://schemas.openxmlformats.org/officeDocument/2006/relationships/customXml" Target="../ink/ink374.xml"/><Relationship Id="rId221" Type="http://schemas.openxmlformats.org/officeDocument/2006/relationships/image" Target="../media/image512.png"/><Relationship Id="rId242" Type="http://schemas.openxmlformats.org/officeDocument/2006/relationships/customXml" Target="../ink/ink487.xml"/><Relationship Id="rId37" Type="http://schemas.openxmlformats.org/officeDocument/2006/relationships/image" Target="../media/image418.png"/><Relationship Id="rId58" Type="http://schemas.openxmlformats.org/officeDocument/2006/relationships/customXml" Target="../ink/ink395.xml"/><Relationship Id="rId79" Type="http://schemas.openxmlformats.org/officeDocument/2006/relationships/image" Target="../media/image439.png"/><Relationship Id="rId102" Type="http://schemas.openxmlformats.org/officeDocument/2006/relationships/customXml" Target="../ink/ink417.xml"/><Relationship Id="rId123" Type="http://schemas.openxmlformats.org/officeDocument/2006/relationships/image" Target="../media/image461.png"/><Relationship Id="rId144" Type="http://schemas.openxmlformats.org/officeDocument/2006/relationships/customXml" Target="../ink/ink438.xml"/><Relationship Id="rId90" Type="http://schemas.openxmlformats.org/officeDocument/2006/relationships/customXml" Target="../ink/ink411.xml"/><Relationship Id="rId165" Type="http://schemas.openxmlformats.org/officeDocument/2006/relationships/image" Target="../media/image484.png"/><Relationship Id="rId186" Type="http://schemas.openxmlformats.org/officeDocument/2006/relationships/customXml" Target="../ink/ink459.xml"/><Relationship Id="rId211" Type="http://schemas.openxmlformats.org/officeDocument/2006/relationships/image" Target="../media/image507.png"/><Relationship Id="rId232" Type="http://schemas.openxmlformats.org/officeDocument/2006/relationships/customXml" Target="../ink/ink482.xml"/><Relationship Id="rId253" Type="http://schemas.openxmlformats.org/officeDocument/2006/relationships/image" Target="../media/image528.png"/><Relationship Id="rId27" Type="http://schemas.openxmlformats.org/officeDocument/2006/relationships/image" Target="../media/image413.png"/><Relationship Id="rId48" Type="http://schemas.openxmlformats.org/officeDocument/2006/relationships/customXml" Target="../ink/ink390.xml"/><Relationship Id="rId69" Type="http://schemas.openxmlformats.org/officeDocument/2006/relationships/image" Target="../media/image434.png"/><Relationship Id="rId113" Type="http://schemas.openxmlformats.org/officeDocument/2006/relationships/image" Target="../media/image456.png"/><Relationship Id="rId134" Type="http://schemas.openxmlformats.org/officeDocument/2006/relationships/customXml" Target="../ink/ink433.xml"/><Relationship Id="rId80" Type="http://schemas.openxmlformats.org/officeDocument/2006/relationships/customXml" Target="../ink/ink406.xml"/><Relationship Id="rId155" Type="http://schemas.openxmlformats.org/officeDocument/2006/relationships/image" Target="../media/image479.png"/><Relationship Id="rId176" Type="http://schemas.openxmlformats.org/officeDocument/2006/relationships/customXml" Target="../ink/ink454.xml"/><Relationship Id="rId197" Type="http://schemas.openxmlformats.org/officeDocument/2006/relationships/image" Target="../media/image500.png"/><Relationship Id="rId201" Type="http://schemas.openxmlformats.org/officeDocument/2006/relationships/image" Target="../media/image502.png"/><Relationship Id="rId222" Type="http://schemas.openxmlformats.org/officeDocument/2006/relationships/customXml" Target="../ink/ink477.xml"/><Relationship Id="rId243" Type="http://schemas.openxmlformats.org/officeDocument/2006/relationships/image" Target="../media/image523.png"/><Relationship Id="rId17" Type="http://schemas.openxmlformats.org/officeDocument/2006/relationships/image" Target="../media/image408.png"/><Relationship Id="rId38" Type="http://schemas.openxmlformats.org/officeDocument/2006/relationships/customXml" Target="../ink/ink385.xml"/><Relationship Id="rId59" Type="http://schemas.openxmlformats.org/officeDocument/2006/relationships/image" Target="../media/image429.png"/><Relationship Id="rId103" Type="http://schemas.openxmlformats.org/officeDocument/2006/relationships/image" Target="../media/image451.png"/><Relationship Id="rId124" Type="http://schemas.openxmlformats.org/officeDocument/2006/relationships/customXml" Target="../ink/ink428.xml"/><Relationship Id="rId70" Type="http://schemas.openxmlformats.org/officeDocument/2006/relationships/customXml" Target="../ink/ink401.xml"/><Relationship Id="rId91" Type="http://schemas.openxmlformats.org/officeDocument/2006/relationships/image" Target="../media/image445.png"/><Relationship Id="rId145" Type="http://schemas.openxmlformats.org/officeDocument/2006/relationships/image" Target="../media/image472.png"/><Relationship Id="rId166" Type="http://schemas.openxmlformats.org/officeDocument/2006/relationships/customXml" Target="../ink/ink449.xml"/><Relationship Id="rId187" Type="http://schemas.openxmlformats.org/officeDocument/2006/relationships/image" Target="../media/image49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72.xml"/><Relationship Id="rId233" Type="http://schemas.openxmlformats.org/officeDocument/2006/relationships/image" Target="../media/image518.png"/><Relationship Id="rId254" Type="http://schemas.openxmlformats.org/officeDocument/2006/relationships/customXml" Target="../ink/ink493.xml"/><Relationship Id="rId28" Type="http://schemas.openxmlformats.org/officeDocument/2006/relationships/customXml" Target="../ink/ink380.xml"/><Relationship Id="rId49" Type="http://schemas.openxmlformats.org/officeDocument/2006/relationships/image" Target="../media/image424.png"/><Relationship Id="rId114" Type="http://schemas.openxmlformats.org/officeDocument/2006/relationships/customXml" Target="../ink/ink423.xml"/><Relationship Id="rId60" Type="http://schemas.openxmlformats.org/officeDocument/2006/relationships/customXml" Target="../ink/ink396.xml"/><Relationship Id="rId81" Type="http://schemas.openxmlformats.org/officeDocument/2006/relationships/image" Target="../media/image440.png"/><Relationship Id="rId135" Type="http://schemas.openxmlformats.org/officeDocument/2006/relationships/image" Target="../media/image467.png"/><Relationship Id="rId156" Type="http://schemas.openxmlformats.org/officeDocument/2006/relationships/customXml" Target="../ink/ink444.xml"/><Relationship Id="rId177" Type="http://schemas.openxmlformats.org/officeDocument/2006/relationships/image" Target="../media/image490.png"/><Relationship Id="rId198" Type="http://schemas.openxmlformats.org/officeDocument/2006/relationships/customXml" Target="../ink/ink465.xml"/><Relationship Id="rId202" Type="http://schemas.openxmlformats.org/officeDocument/2006/relationships/customXml" Target="../ink/ink467.xml"/><Relationship Id="rId223" Type="http://schemas.openxmlformats.org/officeDocument/2006/relationships/image" Target="../media/image513.png"/><Relationship Id="rId244" Type="http://schemas.openxmlformats.org/officeDocument/2006/relationships/customXml" Target="../ink/ink488.xml"/><Relationship Id="rId18" Type="http://schemas.openxmlformats.org/officeDocument/2006/relationships/customXml" Target="../ink/ink375.xml"/><Relationship Id="rId39" Type="http://schemas.openxmlformats.org/officeDocument/2006/relationships/image" Target="../media/image419.png"/><Relationship Id="rId50" Type="http://schemas.openxmlformats.org/officeDocument/2006/relationships/customXml" Target="../ink/ink391.xml"/><Relationship Id="rId104" Type="http://schemas.openxmlformats.org/officeDocument/2006/relationships/customXml" Target="../ink/ink418.xml"/><Relationship Id="rId125" Type="http://schemas.openxmlformats.org/officeDocument/2006/relationships/image" Target="../media/image462.png"/><Relationship Id="rId146" Type="http://schemas.openxmlformats.org/officeDocument/2006/relationships/customXml" Target="../ink/ink439.xml"/><Relationship Id="rId167" Type="http://schemas.openxmlformats.org/officeDocument/2006/relationships/image" Target="../media/image485.png"/><Relationship Id="rId188" Type="http://schemas.openxmlformats.org/officeDocument/2006/relationships/customXml" Target="../ink/ink460.xml"/><Relationship Id="rId71" Type="http://schemas.openxmlformats.org/officeDocument/2006/relationships/image" Target="../media/image435.png"/><Relationship Id="rId92" Type="http://schemas.openxmlformats.org/officeDocument/2006/relationships/customXml" Target="../ink/ink412.xml"/><Relationship Id="rId213" Type="http://schemas.openxmlformats.org/officeDocument/2006/relationships/image" Target="../media/image508.png"/><Relationship Id="rId234" Type="http://schemas.openxmlformats.org/officeDocument/2006/relationships/customXml" Target="../ink/ink483.xml"/><Relationship Id="rId2" Type="http://schemas.openxmlformats.org/officeDocument/2006/relationships/image" Target="../media/image7.png"/><Relationship Id="rId29" Type="http://schemas.openxmlformats.org/officeDocument/2006/relationships/image" Target="../media/image414.png"/><Relationship Id="rId255" Type="http://schemas.openxmlformats.org/officeDocument/2006/relationships/image" Target="../media/image529.png"/><Relationship Id="rId40" Type="http://schemas.openxmlformats.org/officeDocument/2006/relationships/customXml" Target="../ink/ink386.xml"/><Relationship Id="rId115" Type="http://schemas.openxmlformats.org/officeDocument/2006/relationships/image" Target="../media/image457.png"/><Relationship Id="rId136" Type="http://schemas.openxmlformats.org/officeDocument/2006/relationships/customXml" Target="../ink/ink434.xml"/><Relationship Id="rId157" Type="http://schemas.openxmlformats.org/officeDocument/2006/relationships/image" Target="../media/image480.png"/><Relationship Id="rId178" Type="http://schemas.openxmlformats.org/officeDocument/2006/relationships/customXml" Target="../ink/ink455.xml"/><Relationship Id="rId61" Type="http://schemas.openxmlformats.org/officeDocument/2006/relationships/image" Target="../media/image430.png"/><Relationship Id="rId82" Type="http://schemas.openxmlformats.org/officeDocument/2006/relationships/customXml" Target="../ink/ink407.xml"/><Relationship Id="rId199" Type="http://schemas.openxmlformats.org/officeDocument/2006/relationships/image" Target="../media/image501.png"/><Relationship Id="rId203" Type="http://schemas.openxmlformats.org/officeDocument/2006/relationships/image" Target="../media/image503.png"/><Relationship Id="rId19" Type="http://schemas.openxmlformats.org/officeDocument/2006/relationships/image" Target="../media/image409.png"/><Relationship Id="rId224" Type="http://schemas.openxmlformats.org/officeDocument/2006/relationships/customXml" Target="../ink/ink478.xml"/><Relationship Id="rId245" Type="http://schemas.openxmlformats.org/officeDocument/2006/relationships/image" Target="../media/image524.png"/><Relationship Id="rId30" Type="http://schemas.openxmlformats.org/officeDocument/2006/relationships/customXml" Target="../ink/ink381.xml"/><Relationship Id="rId105" Type="http://schemas.openxmlformats.org/officeDocument/2006/relationships/image" Target="../media/image452.png"/><Relationship Id="rId126" Type="http://schemas.openxmlformats.org/officeDocument/2006/relationships/customXml" Target="../ink/ink429.xml"/><Relationship Id="rId147" Type="http://schemas.openxmlformats.org/officeDocument/2006/relationships/image" Target="../media/image475.png"/><Relationship Id="rId168" Type="http://schemas.openxmlformats.org/officeDocument/2006/relationships/customXml" Target="../ink/ink450.xml"/><Relationship Id="rId51" Type="http://schemas.openxmlformats.org/officeDocument/2006/relationships/image" Target="../media/image425.png"/><Relationship Id="rId72" Type="http://schemas.openxmlformats.org/officeDocument/2006/relationships/customXml" Target="../ink/ink402.xml"/><Relationship Id="rId93" Type="http://schemas.openxmlformats.org/officeDocument/2006/relationships/image" Target="../media/image446.png"/><Relationship Id="rId189" Type="http://schemas.openxmlformats.org/officeDocument/2006/relationships/image" Target="../media/image496.png"/><Relationship Id="rId3" Type="http://schemas.openxmlformats.org/officeDocument/2006/relationships/image" Target="../media/image474.png"/><Relationship Id="rId214" Type="http://schemas.openxmlformats.org/officeDocument/2006/relationships/customXml" Target="../ink/ink473.xml"/><Relationship Id="rId235" Type="http://schemas.openxmlformats.org/officeDocument/2006/relationships/image" Target="../media/image519.png"/><Relationship Id="rId256" Type="http://schemas.openxmlformats.org/officeDocument/2006/relationships/customXml" Target="../ink/ink494.xml"/><Relationship Id="rId116" Type="http://schemas.openxmlformats.org/officeDocument/2006/relationships/customXml" Target="../ink/ink424.xml"/><Relationship Id="rId137" Type="http://schemas.openxmlformats.org/officeDocument/2006/relationships/image" Target="../media/image468.png"/><Relationship Id="rId158" Type="http://schemas.openxmlformats.org/officeDocument/2006/relationships/customXml" Target="../ink/ink445.xml"/><Relationship Id="rId20" Type="http://schemas.openxmlformats.org/officeDocument/2006/relationships/customXml" Target="../ink/ink376.xml"/><Relationship Id="rId41" Type="http://schemas.openxmlformats.org/officeDocument/2006/relationships/image" Target="../media/image420.png"/><Relationship Id="rId62" Type="http://schemas.openxmlformats.org/officeDocument/2006/relationships/customXml" Target="../ink/ink397.xml"/><Relationship Id="rId83" Type="http://schemas.openxmlformats.org/officeDocument/2006/relationships/image" Target="../media/image441.png"/><Relationship Id="rId179" Type="http://schemas.openxmlformats.org/officeDocument/2006/relationships/image" Target="../media/image491.png"/><Relationship Id="rId190" Type="http://schemas.openxmlformats.org/officeDocument/2006/relationships/customXml" Target="../ink/ink461.xml"/><Relationship Id="rId204" Type="http://schemas.openxmlformats.org/officeDocument/2006/relationships/customXml" Target="../ink/ink468.xml"/><Relationship Id="rId225" Type="http://schemas.openxmlformats.org/officeDocument/2006/relationships/image" Target="../media/image514.png"/><Relationship Id="rId246" Type="http://schemas.openxmlformats.org/officeDocument/2006/relationships/customXml" Target="../ink/ink489.xml"/><Relationship Id="rId106" Type="http://schemas.openxmlformats.org/officeDocument/2006/relationships/customXml" Target="../ink/ink419.xml"/><Relationship Id="rId127" Type="http://schemas.openxmlformats.org/officeDocument/2006/relationships/image" Target="../media/image463.png"/><Relationship Id="rId10" Type="http://schemas.openxmlformats.org/officeDocument/2006/relationships/customXml" Target="../ink/ink371.xml"/><Relationship Id="rId31" Type="http://schemas.openxmlformats.org/officeDocument/2006/relationships/image" Target="../media/image415.png"/><Relationship Id="rId52" Type="http://schemas.openxmlformats.org/officeDocument/2006/relationships/customXml" Target="../ink/ink392.xml"/><Relationship Id="rId73" Type="http://schemas.openxmlformats.org/officeDocument/2006/relationships/image" Target="../media/image436.png"/><Relationship Id="rId94" Type="http://schemas.openxmlformats.org/officeDocument/2006/relationships/customXml" Target="../ink/ink413.xml"/><Relationship Id="rId148" Type="http://schemas.openxmlformats.org/officeDocument/2006/relationships/customXml" Target="../ink/ink440.xml"/><Relationship Id="rId169" Type="http://schemas.openxmlformats.org/officeDocument/2006/relationships/image" Target="../media/image486.png"/><Relationship Id="rId4" Type="http://schemas.openxmlformats.org/officeDocument/2006/relationships/customXml" Target="../ink/ink368.xml"/><Relationship Id="rId180" Type="http://schemas.openxmlformats.org/officeDocument/2006/relationships/customXml" Target="../ink/ink456.xml"/><Relationship Id="rId215" Type="http://schemas.openxmlformats.org/officeDocument/2006/relationships/image" Target="../media/image509.png"/><Relationship Id="rId236" Type="http://schemas.openxmlformats.org/officeDocument/2006/relationships/customXml" Target="../ink/ink484.xml"/><Relationship Id="rId257" Type="http://schemas.openxmlformats.org/officeDocument/2006/relationships/image" Target="../media/image5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.png"/><Relationship Id="rId299" Type="http://schemas.openxmlformats.org/officeDocument/2006/relationships/image" Target="../media/image153.png"/><Relationship Id="rId21" Type="http://schemas.openxmlformats.org/officeDocument/2006/relationships/image" Target="../media/image14.png"/><Relationship Id="rId63" Type="http://schemas.openxmlformats.org/officeDocument/2006/relationships/image" Target="../media/image35.png"/><Relationship Id="rId159" Type="http://schemas.openxmlformats.org/officeDocument/2006/relationships/image" Target="../media/image83.png"/><Relationship Id="rId170" Type="http://schemas.openxmlformats.org/officeDocument/2006/relationships/customXml" Target="../ink/ink578.xml"/><Relationship Id="rId226" Type="http://schemas.openxmlformats.org/officeDocument/2006/relationships/customXml" Target="../ink/ink606.xml"/><Relationship Id="rId268" Type="http://schemas.openxmlformats.org/officeDocument/2006/relationships/customXml" Target="../ink/ink627.xml"/><Relationship Id="rId32" Type="http://schemas.openxmlformats.org/officeDocument/2006/relationships/customXml" Target="../ink/ink509.xml"/><Relationship Id="rId74" Type="http://schemas.openxmlformats.org/officeDocument/2006/relationships/customXml" Target="../ink/ink530.xml"/><Relationship Id="rId128" Type="http://schemas.openxmlformats.org/officeDocument/2006/relationships/customXml" Target="../ink/ink557.xml"/><Relationship Id="rId5" Type="http://schemas.openxmlformats.org/officeDocument/2006/relationships/image" Target="../media/image671.png"/><Relationship Id="rId181" Type="http://schemas.openxmlformats.org/officeDocument/2006/relationships/image" Target="../media/image94.png"/><Relationship Id="rId237" Type="http://schemas.openxmlformats.org/officeDocument/2006/relationships/image" Target="../media/image122.png"/><Relationship Id="rId279" Type="http://schemas.openxmlformats.org/officeDocument/2006/relationships/image" Target="../media/image143.png"/><Relationship Id="rId43" Type="http://schemas.openxmlformats.org/officeDocument/2006/relationships/image" Target="../media/image25.png"/><Relationship Id="rId139" Type="http://schemas.openxmlformats.org/officeDocument/2006/relationships/image" Target="../media/image73.png"/><Relationship Id="rId290" Type="http://schemas.openxmlformats.org/officeDocument/2006/relationships/customXml" Target="../ink/ink638.xml"/><Relationship Id="rId304" Type="http://schemas.openxmlformats.org/officeDocument/2006/relationships/customXml" Target="../ink/ink645.xml"/><Relationship Id="rId85" Type="http://schemas.openxmlformats.org/officeDocument/2006/relationships/image" Target="../media/image46.png"/><Relationship Id="rId150" Type="http://schemas.openxmlformats.org/officeDocument/2006/relationships/customXml" Target="../ink/ink568.xml"/><Relationship Id="rId192" Type="http://schemas.openxmlformats.org/officeDocument/2006/relationships/customXml" Target="../ink/ink589.xml"/><Relationship Id="rId206" Type="http://schemas.openxmlformats.org/officeDocument/2006/relationships/customXml" Target="../ink/ink596.xml"/><Relationship Id="rId248" Type="http://schemas.openxmlformats.org/officeDocument/2006/relationships/customXml" Target="../ink/ink617.xml"/><Relationship Id="rId12" Type="http://schemas.openxmlformats.org/officeDocument/2006/relationships/customXml" Target="../ink/ink499.xml"/><Relationship Id="rId108" Type="http://schemas.openxmlformats.org/officeDocument/2006/relationships/customXml" Target="../ink/ink547.xml"/><Relationship Id="rId315" Type="http://schemas.openxmlformats.org/officeDocument/2006/relationships/image" Target="../media/image161.png"/><Relationship Id="rId54" Type="http://schemas.openxmlformats.org/officeDocument/2006/relationships/customXml" Target="../ink/ink520.xml"/><Relationship Id="rId96" Type="http://schemas.openxmlformats.org/officeDocument/2006/relationships/customXml" Target="../ink/ink541.xml"/><Relationship Id="rId161" Type="http://schemas.openxmlformats.org/officeDocument/2006/relationships/image" Target="../media/image84.png"/><Relationship Id="rId217" Type="http://schemas.openxmlformats.org/officeDocument/2006/relationships/image" Target="../media/image112.png"/><Relationship Id="rId259" Type="http://schemas.openxmlformats.org/officeDocument/2006/relationships/image" Target="../media/image133.png"/><Relationship Id="rId23" Type="http://schemas.openxmlformats.org/officeDocument/2006/relationships/image" Target="../media/image15.png"/><Relationship Id="rId119" Type="http://schemas.openxmlformats.org/officeDocument/2006/relationships/image" Target="../media/image63.png"/><Relationship Id="rId270" Type="http://schemas.openxmlformats.org/officeDocument/2006/relationships/customXml" Target="../ink/ink628.xml"/><Relationship Id="rId65" Type="http://schemas.openxmlformats.org/officeDocument/2006/relationships/image" Target="../media/image36.png"/><Relationship Id="rId130" Type="http://schemas.openxmlformats.org/officeDocument/2006/relationships/customXml" Target="../ink/ink558.xml"/><Relationship Id="rId172" Type="http://schemas.openxmlformats.org/officeDocument/2006/relationships/customXml" Target="../ink/ink579.xml"/><Relationship Id="rId228" Type="http://schemas.openxmlformats.org/officeDocument/2006/relationships/customXml" Target="../ink/ink607.xml"/><Relationship Id="rId13" Type="http://schemas.openxmlformats.org/officeDocument/2006/relationships/image" Target="../media/image10.png"/><Relationship Id="rId109" Type="http://schemas.openxmlformats.org/officeDocument/2006/relationships/image" Target="../media/image58.png"/><Relationship Id="rId260" Type="http://schemas.openxmlformats.org/officeDocument/2006/relationships/customXml" Target="../ink/ink623.xml"/><Relationship Id="rId281" Type="http://schemas.openxmlformats.org/officeDocument/2006/relationships/image" Target="../media/image144.png"/><Relationship Id="rId316" Type="http://schemas.openxmlformats.org/officeDocument/2006/relationships/customXml" Target="../ink/ink651.xml"/><Relationship Id="rId34" Type="http://schemas.openxmlformats.org/officeDocument/2006/relationships/customXml" Target="../ink/ink510.xml"/><Relationship Id="rId55" Type="http://schemas.openxmlformats.org/officeDocument/2006/relationships/image" Target="../media/image31.png"/><Relationship Id="rId76" Type="http://schemas.openxmlformats.org/officeDocument/2006/relationships/customXml" Target="../ink/ink531.xml"/><Relationship Id="rId97" Type="http://schemas.openxmlformats.org/officeDocument/2006/relationships/image" Target="../media/image52.png"/><Relationship Id="rId120" Type="http://schemas.openxmlformats.org/officeDocument/2006/relationships/customXml" Target="../ink/ink553.xml"/><Relationship Id="rId141" Type="http://schemas.openxmlformats.org/officeDocument/2006/relationships/image" Target="../media/image74.png"/><Relationship Id="rId7" Type="http://schemas.openxmlformats.org/officeDocument/2006/relationships/image" Target="../media/image710.png"/><Relationship Id="rId162" Type="http://schemas.openxmlformats.org/officeDocument/2006/relationships/customXml" Target="../ink/ink574.xml"/><Relationship Id="rId183" Type="http://schemas.openxmlformats.org/officeDocument/2006/relationships/image" Target="../media/image95.png"/><Relationship Id="rId218" Type="http://schemas.openxmlformats.org/officeDocument/2006/relationships/customXml" Target="../ink/ink602.xml"/><Relationship Id="rId239" Type="http://schemas.openxmlformats.org/officeDocument/2006/relationships/image" Target="../media/image123.png"/><Relationship Id="rId250" Type="http://schemas.openxmlformats.org/officeDocument/2006/relationships/customXml" Target="../ink/ink618.xml"/><Relationship Id="rId271" Type="http://schemas.openxmlformats.org/officeDocument/2006/relationships/image" Target="../media/image139.png"/><Relationship Id="rId292" Type="http://schemas.openxmlformats.org/officeDocument/2006/relationships/customXml" Target="../ink/ink639.xml"/><Relationship Id="rId306" Type="http://schemas.openxmlformats.org/officeDocument/2006/relationships/customXml" Target="../ink/ink646.xml"/><Relationship Id="rId24" Type="http://schemas.openxmlformats.org/officeDocument/2006/relationships/customXml" Target="../ink/ink505.xml"/><Relationship Id="rId45" Type="http://schemas.openxmlformats.org/officeDocument/2006/relationships/image" Target="../media/image26.png"/><Relationship Id="rId66" Type="http://schemas.openxmlformats.org/officeDocument/2006/relationships/customXml" Target="../ink/ink526.xml"/><Relationship Id="rId87" Type="http://schemas.openxmlformats.org/officeDocument/2006/relationships/image" Target="../media/image47.png"/><Relationship Id="rId110" Type="http://schemas.openxmlformats.org/officeDocument/2006/relationships/customXml" Target="../ink/ink548.xml"/><Relationship Id="rId131" Type="http://schemas.openxmlformats.org/officeDocument/2006/relationships/image" Target="../media/image69.png"/><Relationship Id="rId152" Type="http://schemas.openxmlformats.org/officeDocument/2006/relationships/customXml" Target="../ink/ink569.xml"/><Relationship Id="rId173" Type="http://schemas.openxmlformats.org/officeDocument/2006/relationships/image" Target="../media/image90.png"/><Relationship Id="rId194" Type="http://schemas.openxmlformats.org/officeDocument/2006/relationships/customXml" Target="../ink/ink590.xml"/><Relationship Id="rId208" Type="http://schemas.openxmlformats.org/officeDocument/2006/relationships/customXml" Target="../ink/ink597.xml"/><Relationship Id="rId229" Type="http://schemas.openxmlformats.org/officeDocument/2006/relationships/image" Target="../media/image118.png"/><Relationship Id="rId240" Type="http://schemas.openxmlformats.org/officeDocument/2006/relationships/customXml" Target="../ink/ink613.xml"/><Relationship Id="rId261" Type="http://schemas.openxmlformats.org/officeDocument/2006/relationships/image" Target="../media/image134.png"/><Relationship Id="rId14" Type="http://schemas.openxmlformats.org/officeDocument/2006/relationships/customXml" Target="../ink/ink500.xml"/><Relationship Id="rId35" Type="http://schemas.openxmlformats.org/officeDocument/2006/relationships/image" Target="../media/image21.png"/><Relationship Id="rId56" Type="http://schemas.openxmlformats.org/officeDocument/2006/relationships/customXml" Target="../ink/ink521.xml"/><Relationship Id="rId77" Type="http://schemas.openxmlformats.org/officeDocument/2006/relationships/image" Target="../media/image42.png"/><Relationship Id="rId100" Type="http://schemas.openxmlformats.org/officeDocument/2006/relationships/customXml" Target="../ink/ink543.xml"/><Relationship Id="rId282" Type="http://schemas.openxmlformats.org/officeDocument/2006/relationships/customXml" Target="../ink/ink634.xml"/><Relationship Id="rId317" Type="http://schemas.openxmlformats.org/officeDocument/2006/relationships/image" Target="../media/image162.png"/><Relationship Id="rId8" Type="http://schemas.openxmlformats.org/officeDocument/2006/relationships/customXml" Target="../ink/ink497.xml"/><Relationship Id="rId98" Type="http://schemas.openxmlformats.org/officeDocument/2006/relationships/customXml" Target="../ink/ink542.xml"/><Relationship Id="rId121" Type="http://schemas.openxmlformats.org/officeDocument/2006/relationships/image" Target="../media/image64.png"/><Relationship Id="rId142" Type="http://schemas.openxmlformats.org/officeDocument/2006/relationships/customXml" Target="../ink/ink564.xml"/><Relationship Id="rId163" Type="http://schemas.openxmlformats.org/officeDocument/2006/relationships/image" Target="../media/image85.png"/><Relationship Id="rId184" Type="http://schemas.openxmlformats.org/officeDocument/2006/relationships/customXml" Target="../ink/ink585.xml"/><Relationship Id="rId219" Type="http://schemas.openxmlformats.org/officeDocument/2006/relationships/image" Target="../media/image113.png"/><Relationship Id="rId230" Type="http://schemas.openxmlformats.org/officeDocument/2006/relationships/customXml" Target="../ink/ink608.xml"/><Relationship Id="rId251" Type="http://schemas.openxmlformats.org/officeDocument/2006/relationships/image" Target="../media/image129.png"/><Relationship Id="rId25" Type="http://schemas.openxmlformats.org/officeDocument/2006/relationships/image" Target="../media/image16.png"/><Relationship Id="rId46" Type="http://schemas.openxmlformats.org/officeDocument/2006/relationships/customXml" Target="../ink/ink516.xml"/><Relationship Id="rId67" Type="http://schemas.openxmlformats.org/officeDocument/2006/relationships/image" Target="../media/image37.png"/><Relationship Id="rId272" Type="http://schemas.openxmlformats.org/officeDocument/2006/relationships/customXml" Target="../ink/ink629.xml"/><Relationship Id="rId293" Type="http://schemas.openxmlformats.org/officeDocument/2006/relationships/image" Target="../media/image150.png"/><Relationship Id="rId307" Type="http://schemas.openxmlformats.org/officeDocument/2006/relationships/image" Target="../media/image157.png"/><Relationship Id="rId88" Type="http://schemas.openxmlformats.org/officeDocument/2006/relationships/customXml" Target="../ink/ink537.xml"/><Relationship Id="rId111" Type="http://schemas.openxmlformats.org/officeDocument/2006/relationships/image" Target="../media/image59.png"/><Relationship Id="rId132" Type="http://schemas.openxmlformats.org/officeDocument/2006/relationships/customXml" Target="../ink/ink559.xml"/><Relationship Id="rId153" Type="http://schemas.openxmlformats.org/officeDocument/2006/relationships/image" Target="../media/image80.png"/><Relationship Id="rId174" Type="http://schemas.openxmlformats.org/officeDocument/2006/relationships/customXml" Target="../ink/ink580.xml"/><Relationship Id="rId195" Type="http://schemas.openxmlformats.org/officeDocument/2006/relationships/image" Target="../media/image101.png"/><Relationship Id="rId209" Type="http://schemas.openxmlformats.org/officeDocument/2006/relationships/image" Target="../media/image108.png"/><Relationship Id="rId220" Type="http://schemas.openxmlformats.org/officeDocument/2006/relationships/customXml" Target="../ink/ink603.xml"/><Relationship Id="rId241" Type="http://schemas.openxmlformats.org/officeDocument/2006/relationships/image" Target="../media/image124.png"/><Relationship Id="rId15" Type="http://schemas.openxmlformats.org/officeDocument/2006/relationships/image" Target="../media/image11.png"/><Relationship Id="rId36" Type="http://schemas.openxmlformats.org/officeDocument/2006/relationships/customXml" Target="../ink/ink511.xml"/><Relationship Id="rId57" Type="http://schemas.openxmlformats.org/officeDocument/2006/relationships/image" Target="../media/image32.png"/><Relationship Id="rId262" Type="http://schemas.openxmlformats.org/officeDocument/2006/relationships/customXml" Target="../ink/ink624.xml"/><Relationship Id="rId283" Type="http://schemas.openxmlformats.org/officeDocument/2006/relationships/image" Target="../media/image145.png"/><Relationship Id="rId318" Type="http://schemas.openxmlformats.org/officeDocument/2006/relationships/customXml" Target="../ink/ink652.xml"/><Relationship Id="rId78" Type="http://schemas.openxmlformats.org/officeDocument/2006/relationships/customXml" Target="../ink/ink532.xml"/><Relationship Id="rId99" Type="http://schemas.openxmlformats.org/officeDocument/2006/relationships/image" Target="../media/image53.png"/><Relationship Id="rId101" Type="http://schemas.openxmlformats.org/officeDocument/2006/relationships/image" Target="../media/image54.png"/><Relationship Id="rId122" Type="http://schemas.openxmlformats.org/officeDocument/2006/relationships/customXml" Target="../ink/ink554.xml"/><Relationship Id="rId143" Type="http://schemas.openxmlformats.org/officeDocument/2006/relationships/image" Target="../media/image75.png"/><Relationship Id="rId164" Type="http://schemas.openxmlformats.org/officeDocument/2006/relationships/customXml" Target="../ink/ink575.xml"/><Relationship Id="rId185" Type="http://schemas.openxmlformats.org/officeDocument/2006/relationships/image" Target="../media/image96.png"/><Relationship Id="rId9" Type="http://schemas.openxmlformats.org/officeDocument/2006/relationships/image" Target="../media/image8.png"/><Relationship Id="rId210" Type="http://schemas.openxmlformats.org/officeDocument/2006/relationships/customXml" Target="../ink/ink598.xml"/><Relationship Id="rId26" Type="http://schemas.openxmlformats.org/officeDocument/2006/relationships/customXml" Target="../ink/ink506.xml"/><Relationship Id="rId231" Type="http://schemas.openxmlformats.org/officeDocument/2006/relationships/image" Target="../media/image119.png"/><Relationship Id="rId252" Type="http://schemas.openxmlformats.org/officeDocument/2006/relationships/customXml" Target="../ink/ink619.xml"/><Relationship Id="rId273" Type="http://schemas.openxmlformats.org/officeDocument/2006/relationships/image" Target="../media/image140.png"/><Relationship Id="rId294" Type="http://schemas.openxmlformats.org/officeDocument/2006/relationships/customXml" Target="../ink/ink640.xml"/><Relationship Id="rId308" Type="http://schemas.openxmlformats.org/officeDocument/2006/relationships/customXml" Target="../ink/ink647.xml"/><Relationship Id="rId47" Type="http://schemas.openxmlformats.org/officeDocument/2006/relationships/image" Target="../media/image27.png"/><Relationship Id="rId68" Type="http://schemas.openxmlformats.org/officeDocument/2006/relationships/customXml" Target="../ink/ink527.xml"/><Relationship Id="rId89" Type="http://schemas.openxmlformats.org/officeDocument/2006/relationships/image" Target="../media/image48.png"/><Relationship Id="rId112" Type="http://schemas.openxmlformats.org/officeDocument/2006/relationships/customXml" Target="../ink/ink549.xml"/><Relationship Id="rId133" Type="http://schemas.openxmlformats.org/officeDocument/2006/relationships/image" Target="../media/image70.png"/><Relationship Id="rId154" Type="http://schemas.openxmlformats.org/officeDocument/2006/relationships/customXml" Target="../ink/ink570.xml"/><Relationship Id="rId175" Type="http://schemas.openxmlformats.org/officeDocument/2006/relationships/image" Target="../media/image91.png"/><Relationship Id="rId196" Type="http://schemas.openxmlformats.org/officeDocument/2006/relationships/customXml" Target="../ink/ink591.xml"/><Relationship Id="rId200" Type="http://schemas.openxmlformats.org/officeDocument/2006/relationships/customXml" Target="../ink/ink593.xml"/><Relationship Id="rId16" Type="http://schemas.openxmlformats.org/officeDocument/2006/relationships/customXml" Target="../ink/ink501.xml"/><Relationship Id="rId221" Type="http://schemas.openxmlformats.org/officeDocument/2006/relationships/image" Target="../media/image114.png"/><Relationship Id="rId242" Type="http://schemas.openxmlformats.org/officeDocument/2006/relationships/customXml" Target="../ink/ink614.xml"/><Relationship Id="rId263" Type="http://schemas.openxmlformats.org/officeDocument/2006/relationships/image" Target="../media/image135.png"/><Relationship Id="rId284" Type="http://schemas.openxmlformats.org/officeDocument/2006/relationships/customXml" Target="../ink/ink635.xml"/><Relationship Id="rId319" Type="http://schemas.openxmlformats.org/officeDocument/2006/relationships/image" Target="../media/image163.png"/><Relationship Id="rId37" Type="http://schemas.openxmlformats.org/officeDocument/2006/relationships/image" Target="../media/image22.png"/><Relationship Id="rId58" Type="http://schemas.openxmlformats.org/officeDocument/2006/relationships/customXml" Target="../ink/ink522.xml"/><Relationship Id="rId79" Type="http://schemas.openxmlformats.org/officeDocument/2006/relationships/image" Target="../media/image43.png"/><Relationship Id="rId102" Type="http://schemas.openxmlformats.org/officeDocument/2006/relationships/customXml" Target="../ink/ink544.xml"/><Relationship Id="rId123" Type="http://schemas.openxmlformats.org/officeDocument/2006/relationships/image" Target="../media/image65.png"/><Relationship Id="rId144" Type="http://schemas.openxmlformats.org/officeDocument/2006/relationships/customXml" Target="../ink/ink565.xml"/><Relationship Id="rId90" Type="http://schemas.openxmlformats.org/officeDocument/2006/relationships/customXml" Target="../ink/ink538.xml"/><Relationship Id="rId165" Type="http://schemas.openxmlformats.org/officeDocument/2006/relationships/image" Target="../media/image86.png"/><Relationship Id="rId186" Type="http://schemas.openxmlformats.org/officeDocument/2006/relationships/customXml" Target="../ink/ink586.xml"/><Relationship Id="rId211" Type="http://schemas.openxmlformats.org/officeDocument/2006/relationships/image" Target="../media/image109.png"/><Relationship Id="rId232" Type="http://schemas.openxmlformats.org/officeDocument/2006/relationships/customXml" Target="../ink/ink609.xml"/><Relationship Id="rId253" Type="http://schemas.openxmlformats.org/officeDocument/2006/relationships/image" Target="../media/image130.png"/><Relationship Id="rId274" Type="http://schemas.openxmlformats.org/officeDocument/2006/relationships/customXml" Target="../ink/ink630.xml"/><Relationship Id="rId295" Type="http://schemas.openxmlformats.org/officeDocument/2006/relationships/image" Target="../media/image151.png"/><Relationship Id="rId309" Type="http://schemas.openxmlformats.org/officeDocument/2006/relationships/image" Target="../media/image158.png"/><Relationship Id="rId27" Type="http://schemas.openxmlformats.org/officeDocument/2006/relationships/image" Target="../media/image17.png"/><Relationship Id="rId48" Type="http://schemas.openxmlformats.org/officeDocument/2006/relationships/customXml" Target="../ink/ink517.xml"/><Relationship Id="rId69" Type="http://schemas.openxmlformats.org/officeDocument/2006/relationships/image" Target="../media/image38.png"/><Relationship Id="rId113" Type="http://schemas.openxmlformats.org/officeDocument/2006/relationships/image" Target="../media/image60.png"/><Relationship Id="rId134" Type="http://schemas.openxmlformats.org/officeDocument/2006/relationships/customXml" Target="../ink/ink560.xml"/><Relationship Id="rId80" Type="http://schemas.openxmlformats.org/officeDocument/2006/relationships/customXml" Target="../ink/ink533.xml"/><Relationship Id="rId155" Type="http://schemas.openxmlformats.org/officeDocument/2006/relationships/image" Target="../media/image81.png"/><Relationship Id="rId176" Type="http://schemas.openxmlformats.org/officeDocument/2006/relationships/customXml" Target="../ink/ink581.xml"/><Relationship Id="rId197" Type="http://schemas.openxmlformats.org/officeDocument/2006/relationships/image" Target="../media/image102.png"/><Relationship Id="rId201" Type="http://schemas.openxmlformats.org/officeDocument/2006/relationships/image" Target="../media/image104.png"/><Relationship Id="rId222" Type="http://schemas.openxmlformats.org/officeDocument/2006/relationships/customXml" Target="../ink/ink604.xml"/><Relationship Id="rId243" Type="http://schemas.openxmlformats.org/officeDocument/2006/relationships/image" Target="../media/image125.png"/><Relationship Id="rId264" Type="http://schemas.openxmlformats.org/officeDocument/2006/relationships/customXml" Target="../ink/ink625.xml"/><Relationship Id="rId285" Type="http://schemas.openxmlformats.org/officeDocument/2006/relationships/image" Target="../media/image146.png"/><Relationship Id="rId17" Type="http://schemas.openxmlformats.org/officeDocument/2006/relationships/image" Target="../media/image12.png"/><Relationship Id="rId38" Type="http://schemas.openxmlformats.org/officeDocument/2006/relationships/customXml" Target="../ink/ink512.xml"/><Relationship Id="rId59" Type="http://schemas.openxmlformats.org/officeDocument/2006/relationships/image" Target="../media/image33.png"/><Relationship Id="rId103" Type="http://schemas.openxmlformats.org/officeDocument/2006/relationships/image" Target="../media/image55.png"/><Relationship Id="rId124" Type="http://schemas.openxmlformats.org/officeDocument/2006/relationships/customXml" Target="../ink/ink555.xml"/><Relationship Id="rId310" Type="http://schemas.openxmlformats.org/officeDocument/2006/relationships/customXml" Target="../ink/ink648.xml"/><Relationship Id="rId70" Type="http://schemas.openxmlformats.org/officeDocument/2006/relationships/customXml" Target="../ink/ink528.xml"/><Relationship Id="rId91" Type="http://schemas.openxmlformats.org/officeDocument/2006/relationships/image" Target="../media/image49.png"/><Relationship Id="rId145" Type="http://schemas.openxmlformats.org/officeDocument/2006/relationships/image" Target="../media/image76.png"/><Relationship Id="rId166" Type="http://schemas.openxmlformats.org/officeDocument/2006/relationships/customXml" Target="../ink/ink576.xml"/><Relationship Id="rId187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99.xml"/><Relationship Id="rId233" Type="http://schemas.openxmlformats.org/officeDocument/2006/relationships/image" Target="../media/image120.png"/><Relationship Id="rId254" Type="http://schemas.openxmlformats.org/officeDocument/2006/relationships/customXml" Target="../ink/ink620.xml"/><Relationship Id="rId28" Type="http://schemas.openxmlformats.org/officeDocument/2006/relationships/customXml" Target="../ink/ink507.xml"/><Relationship Id="rId49" Type="http://schemas.openxmlformats.org/officeDocument/2006/relationships/image" Target="../media/image28.png"/><Relationship Id="rId114" Type="http://schemas.openxmlformats.org/officeDocument/2006/relationships/customXml" Target="../ink/ink550.xml"/><Relationship Id="rId275" Type="http://schemas.openxmlformats.org/officeDocument/2006/relationships/image" Target="../media/image141.png"/><Relationship Id="rId296" Type="http://schemas.openxmlformats.org/officeDocument/2006/relationships/customXml" Target="../ink/ink641.xml"/><Relationship Id="rId300" Type="http://schemas.openxmlformats.org/officeDocument/2006/relationships/customXml" Target="../ink/ink643.xml"/><Relationship Id="rId60" Type="http://schemas.openxmlformats.org/officeDocument/2006/relationships/customXml" Target="../ink/ink523.xml"/><Relationship Id="rId81" Type="http://schemas.openxmlformats.org/officeDocument/2006/relationships/image" Target="../media/image44.png"/><Relationship Id="rId135" Type="http://schemas.openxmlformats.org/officeDocument/2006/relationships/image" Target="../media/image71.png"/><Relationship Id="rId156" Type="http://schemas.openxmlformats.org/officeDocument/2006/relationships/customXml" Target="../ink/ink571.xml"/><Relationship Id="rId177" Type="http://schemas.openxmlformats.org/officeDocument/2006/relationships/image" Target="../media/image92.png"/><Relationship Id="rId198" Type="http://schemas.openxmlformats.org/officeDocument/2006/relationships/customXml" Target="../ink/ink592.xml"/><Relationship Id="rId202" Type="http://schemas.openxmlformats.org/officeDocument/2006/relationships/customXml" Target="../ink/ink594.xml"/><Relationship Id="rId223" Type="http://schemas.openxmlformats.org/officeDocument/2006/relationships/image" Target="../media/image115.png"/><Relationship Id="rId244" Type="http://schemas.openxmlformats.org/officeDocument/2006/relationships/customXml" Target="../ink/ink615.xml"/><Relationship Id="rId18" Type="http://schemas.openxmlformats.org/officeDocument/2006/relationships/customXml" Target="../ink/ink502.xml"/><Relationship Id="rId39" Type="http://schemas.openxmlformats.org/officeDocument/2006/relationships/image" Target="../media/image23.png"/><Relationship Id="rId265" Type="http://schemas.openxmlformats.org/officeDocument/2006/relationships/image" Target="../media/image136.png"/><Relationship Id="rId286" Type="http://schemas.openxmlformats.org/officeDocument/2006/relationships/customXml" Target="../ink/ink636.xml"/><Relationship Id="rId50" Type="http://schemas.openxmlformats.org/officeDocument/2006/relationships/customXml" Target="../ink/ink518.xml"/><Relationship Id="rId104" Type="http://schemas.openxmlformats.org/officeDocument/2006/relationships/customXml" Target="../ink/ink545.xml"/><Relationship Id="rId125" Type="http://schemas.openxmlformats.org/officeDocument/2006/relationships/image" Target="../media/image66.png"/><Relationship Id="rId146" Type="http://schemas.openxmlformats.org/officeDocument/2006/relationships/customXml" Target="../ink/ink566.xml"/><Relationship Id="rId167" Type="http://schemas.openxmlformats.org/officeDocument/2006/relationships/image" Target="../media/image87.png"/><Relationship Id="rId188" Type="http://schemas.openxmlformats.org/officeDocument/2006/relationships/customXml" Target="../ink/ink587.xml"/><Relationship Id="rId311" Type="http://schemas.openxmlformats.org/officeDocument/2006/relationships/image" Target="../media/image159.png"/><Relationship Id="rId71" Type="http://schemas.openxmlformats.org/officeDocument/2006/relationships/image" Target="../media/image39.png"/><Relationship Id="rId92" Type="http://schemas.openxmlformats.org/officeDocument/2006/relationships/customXml" Target="../ink/ink539.xml"/><Relationship Id="rId213" Type="http://schemas.openxmlformats.org/officeDocument/2006/relationships/image" Target="../media/image110.png"/><Relationship Id="rId234" Type="http://schemas.openxmlformats.org/officeDocument/2006/relationships/customXml" Target="../ink/ink610.xml"/><Relationship Id="rId2" Type="http://schemas.openxmlformats.org/officeDocument/2006/relationships/image" Target="../media/image4100.png"/><Relationship Id="rId29" Type="http://schemas.openxmlformats.org/officeDocument/2006/relationships/image" Target="../media/image18.png"/><Relationship Id="rId255" Type="http://schemas.openxmlformats.org/officeDocument/2006/relationships/image" Target="../media/image131.png"/><Relationship Id="rId276" Type="http://schemas.openxmlformats.org/officeDocument/2006/relationships/customXml" Target="../ink/ink631.xml"/><Relationship Id="rId297" Type="http://schemas.openxmlformats.org/officeDocument/2006/relationships/image" Target="../media/image152.png"/><Relationship Id="rId40" Type="http://schemas.openxmlformats.org/officeDocument/2006/relationships/customXml" Target="../ink/ink513.xml"/><Relationship Id="rId115" Type="http://schemas.openxmlformats.org/officeDocument/2006/relationships/image" Target="../media/image61.png"/><Relationship Id="rId136" Type="http://schemas.openxmlformats.org/officeDocument/2006/relationships/customXml" Target="../ink/ink561.xml"/><Relationship Id="rId157" Type="http://schemas.openxmlformats.org/officeDocument/2006/relationships/image" Target="../media/image82.png"/><Relationship Id="rId178" Type="http://schemas.openxmlformats.org/officeDocument/2006/relationships/customXml" Target="../ink/ink582.xml"/><Relationship Id="rId301" Type="http://schemas.openxmlformats.org/officeDocument/2006/relationships/image" Target="../media/image154.png"/><Relationship Id="rId61" Type="http://schemas.openxmlformats.org/officeDocument/2006/relationships/image" Target="../media/image34.png"/><Relationship Id="rId82" Type="http://schemas.openxmlformats.org/officeDocument/2006/relationships/customXml" Target="../ink/ink534.xml"/><Relationship Id="rId199" Type="http://schemas.openxmlformats.org/officeDocument/2006/relationships/image" Target="../media/image103.png"/><Relationship Id="rId203" Type="http://schemas.openxmlformats.org/officeDocument/2006/relationships/image" Target="../media/image105.png"/><Relationship Id="rId19" Type="http://schemas.openxmlformats.org/officeDocument/2006/relationships/image" Target="../media/image13.png"/><Relationship Id="rId224" Type="http://schemas.openxmlformats.org/officeDocument/2006/relationships/customXml" Target="../ink/ink605.xml"/><Relationship Id="rId245" Type="http://schemas.openxmlformats.org/officeDocument/2006/relationships/image" Target="../media/image126.png"/><Relationship Id="rId266" Type="http://schemas.openxmlformats.org/officeDocument/2006/relationships/customXml" Target="../ink/ink626.xml"/><Relationship Id="rId287" Type="http://schemas.openxmlformats.org/officeDocument/2006/relationships/image" Target="../media/image147.png"/><Relationship Id="rId30" Type="http://schemas.openxmlformats.org/officeDocument/2006/relationships/customXml" Target="../ink/ink508.xml"/><Relationship Id="rId105" Type="http://schemas.openxmlformats.org/officeDocument/2006/relationships/image" Target="../media/image56.png"/><Relationship Id="rId126" Type="http://schemas.openxmlformats.org/officeDocument/2006/relationships/customXml" Target="../ink/ink556.xml"/><Relationship Id="rId147" Type="http://schemas.openxmlformats.org/officeDocument/2006/relationships/image" Target="../media/image77.png"/><Relationship Id="rId168" Type="http://schemas.openxmlformats.org/officeDocument/2006/relationships/customXml" Target="../ink/ink577.xml"/><Relationship Id="rId312" Type="http://schemas.openxmlformats.org/officeDocument/2006/relationships/customXml" Target="../ink/ink649.xml"/><Relationship Id="rId51" Type="http://schemas.openxmlformats.org/officeDocument/2006/relationships/image" Target="../media/image29.png"/><Relationship Id="rId72" Type="http://schemas.openxmlformats.org/officeDocument/2006/relationships/customXml" Target="../ink/ink529.xml"/><Relationship Id="rId93" Type="http://schemas.openxmlformats.org/officeDocument/2006/relationships/image" Target="../media/image50.png"/><Relationship Id="rId189" Type="http://schemas.openxmlformats.org/officeDocument/2006/relationships/image" Target="../media/image98.png"/><Relationship Id="rId3" Type="http://schemas.openxmlformats.org/officeDocument/2006/relationships/image" Target="../media/image5100.png"/><Relationship Id="rId214" Type="http://schemas.openxmlformats.org/officeDocument/2006/relationships/customXml" Target="../ink/ink600.xml"/><Relationship Id="rId235" Type="http://schemas.openxmlformats.org/officeDocument/2006/relationships/image" Target="../media/image121.png"/><Relationship Id="rId256" Type="http://schemas.openxmlformats.org/officeDocument/2006/relationships/customXml" Target="../ink/ink621.xml"/><Relationship Id="rId277" Type="http://schemas.openxmlformats.org/officeDocument/2006/relationships/image" Target="../media/image142.png"/><Relationship Id="rId298" Type="http://schemas.openxmlformats.org/officeDocument/2006/relationships/customXml" Target="../ink/ink642.xml"/><Relationship Id="rId116" Type="http://schemas.openxmlformats.org/officeDocument/2006/relationships/customXml" Target="../ink/ink551.xml"/><Relationship Id="rId137" Type="http://schemas.openxmlformats.org/officeDocument/2006/relationships/image" Target="../media/image72.png"/><Relationship Id="rId158" Type="http://schemas.openxmlformats.org/officeDocument/2006/relationships/customXml" Target="../ink/ink572.xml"/><Relationship Id="rId302" Type="http://schemas.openxmlformats.org/officeDocument/2006/relationships/customXml" Target="../ink/ink644.xml"/><Relationship Id="rId20" Type="http://schemas.openxmlformats.org/officeDocument/2006/relationships/customXml" Target="../ink/ink503.xml"/><Relationship Id="rId41" Type="http://schemas.openxmlformats.org/officeDocument/2006/relationships/image" Target="../media/image24.png"/><Relationship Id="rId62" Type="http://schemas.openxmlformats.org/officeDocument/2006/relationships/customXml" Target="../ink/ink524.xml"/><Relationship Id="rId83" Type="http://schemas.openxmlformats.org/officeDocument/2006/relationships/image" Target="../media/image45.png"/><Relationship Id="rId179" Type="http://schemas.openxmlformats.org/officeDocument/2006/relationships/image" Target="../media/image93.png"/><Relationship Id="rId190" Type="http://schemas.openxmlformats.org/officeDocument/2006/relationships/customXml" Target="../ink/ink588.xml"/><Relationship Id="rId204" Type="http://schemas.openxmlformats.org/officeDocument/2006/relationships/customXml" Target="../ink/ink595.xml"/><Relationship Id="rId225" Type="http://schemas.openxmlformats.org/officeDocument/2006/relationships/image" Target="../media/image116.png"/><Relationship Id="rId246" Type="http://schemas.openxmlformats.org/officeDocument/2006/relationships/customXml" Target="../ink/ink616.xml"/><Relationship Id="rId267" Type="http://schemas.openxmlformats.org/officeDocument/2006/relationships/image" Target="../media/image137.png"/><Relationship Id="rId288" Type="http://schemas.openxmlformats.org/officeDocument/2006/relationships/customXml" Target="../ink/ink637.xml"/><Relationship Id="rId106" Type="http://schemas.openxmlformats.org/officeDocument/2006/relationships/customXml" Target="../ink/ink546.xml"/><Relationship Id="rId127" Type="http://schemas.openxmlformats.org/officeDocument/2006/relationships/image" Target="../media/image67.png"/><Relationship Id="rId313" Type="http://schemas.openxmlformats.org/officeDocument/2006/relationships/image" Target="../media/image160.png"/><Relationship Id="rId10" Type="http://schemas.openxmlformats.org/officeDocument/2006/relationships/customXml" Target="../ink/ink498.xml"/><Relationship Id="rId31" Type="http://schemas.openxmlformats.org/officeDocument/2006/relationships/image" Target="../media/image19.png"/><Relationship Id="rId52" Type="http://schemas.openxmlformats.org/officeDocument/2006/relationships/customXml" Target="../ink/ink519.xml"/><Relationship Id="rId73" Type="http://schemas.openxmlformats.org/officeDocument/2006/relationships/image" Target="../media/image40.png"/><Relationship Id="rId94" Type="http://schemas.openxmlformats.org/officeDocument/2006/relationships/customXml" Target="../ink/ink540.xml"/><Relationship Id="rId148" Type="http://schemas.openxmlformats.org/officeDocument/2006/relationships/customXml" Target="../ink/ink567.xml"/><Relationship Id="rId169" Type="http://schemas.openxmlformats.org/officeDocument/2006/relationships/image" Target="../media/image88.png"/><Relationship Id="rId4" Type="http://schemas.openxmlformats.org/officeDocument/2006/relationships/customXml" Target="../ink/ink495.xml"/><Relationship Id="rId180" Type="http://schemas.openxmlformats.org/officeDocument/2006/relationships/customXml" Target="../ink/ink583.xml"/><Relationship Id="rId215" Type="http://schemas.openxmlformats.org/officeDocument/2006/relationships/image" Target="../media/image111.png"/><Relationship Id="rId236" Type="http://schemas.openxmlformats.org/officeDocument/2006/relationships/customXml" Target="../ink/ink611.xml"/><Relationship Id="rId257" Type="http://schemas.openxmlformats.org/officeDocument/2006/relationships/image" Target="../media/image132.png"/><Relationship Id="rId278" Type="http://schemas.openxmlformats.org/officeDocument/2006/relationships/customXml" Target="../ink/ink632.xml"/><Relationship Id="rId303" Type="http://schemas.openxmlformats.org/officeDocument/2006/relationships/image" Target="../media/image155.png"/><Relationship Id="rId42" Type="http://schemas.openxmlformats.org/officeDocument/2006/relationships/customXml" Target="../ink/ink514.xml"/><Relationship Id="rId84" Type="http://schemas.openxmlformats.org/officeDocument/2006/relationships/customXml" Target="../ink/ink535.xml"/><Relationship Id="rId138" Type="http://schemas.openxmlformats.org/officeDocument/2006/relationships/customXml" Target="../ink/ink562.xml"/><Relationship Id="rId191" Type="http://schemas.openxmlformats.org/officeDocument/2006/relationships/image" Target="../media/image99.png"/><Relationship Id="rId205" Type="http://schemas.openxmlformats.org/officeDocument/2006/relationships/image" Target="../media/image106.png"/><Relationship Id="rId247" Type="http://schemas.openxmlformats.org/officeDocument/2006/relationships/image" Target="../media/image127.png"/><Relationship Id="rId107" Type="http://schemas.openxmlformats.org/officeDocument/2006/relationships/image" Target="../media/image57.png"/><Relationship Id="rId289" Type="http://schemas.openxmlformats.org/officeDocument/2006/relationships/image" Target="../media/image148.png"/><Relationship Id="rId11" Type="http://schemas.openxmlformats.org/officeDocument/2006/relationships/image" Target="../media/image9.png"/><Relationship Id="rId53" Type="http://schemas.openxmlformats.org/officeDocument/2006/relationships/image" Target="../media/image30.png"/><Relationship Id="rId149" Type="http://schemas.openxmlformats.org/officeDocument/2006/relationships/image" Target="../media/image78.png"/><Relationship Id="rId314" Type="http://schemas.openxmlformats.org/officeDocument/2006/relationships/customXml" Target="../ink/ink650.xml"/><Relationship Id="rId95" Type="http://schemas.openxmlformats.org/officeDocument/2006/relationships/image" Target="../media/image51.png"/><Relationship Id="rId160" Type="http://schemas.openxmlformats.org/officeDocument/2006/relationships/customXml" Target="../ink/ink573.xml"/><Relationship Id="rId216" Type="http://schemas.openxmlformats.org/officeDocument/2006/relationships/customXml" Target="../ink/ink601.xml"/><Relationship Id="rId258" Type="http://schemas.openxmlformats.org/officeDocument/2006/relationships/customXml" Target="../ink/ink622.xml"/><Relationship Id="rId22" Type="http://schemas.openxmlformats.org/officeDocument/2006/relationships/customXml" Target="../ink/ink504.xml"/><Relationship Id="rId64" Type="http://schemas.openxmlformats.org/officeDocument/2006/relationships/customXml" Target="../ink/ink525.xml"/><Relationship Id="rId118" Type="http://schemas.openxmlformats.org/officeDocument/2006/relationships/customXml" Target="../ink/ink552.xml"/><Relationship Id="rId171" Type="http://schemas.openxmlformats.org/officeDocument/2006/relationships/image" Target="../media/image89.png"/><Relationship Id="rId227" Type="http://schemas.openxmlformats.org/officeDocument/2006/relationships/image" Target="../media/image117.png"/><Relationship Id="rId269" Type="http://schemas.openxmlformats.org/officeDocument/2006/relationships/image" Target="../media/image138.png"/><Relationship Id="rId33" Type="http://schemas.openxmlformats.org/officeDocument/2006/relationships/image" Target="../media/image20.png"/><Relationship Id="rId129" Type="http://schemas.openxmlformats.org/officeDocument/2006/relationships/image" Target="../media/image68.png"/><Relationship Id="rId280" Type="http://schemas.openxmlformats.org/officeDocument/2006/relationships/customXml" Target="../ink/ink633.xml"/><Relationship Id="rId75" Type="http://schemas.openxmlformats.org/officeDocument/2006/relationships/image" Target="../media/image41.png"/><Relationship Id="rId140" Type="http://schemas.openxmlformats.org/officeDocument/2006/relationships/customXml" Target="../ink/ink563.xml"/><Relationship Id="rId182" Type="http://schemas.openxmlformats.org/officeDocument/2006/relationships/customXml" Target="../ink/ink584.xml"/><Relationship Id="rId6" Type="http://schemas.openxmlformats.org/officeDocument/2006/relationships/customXml" Target="../ink/ink496.xml"/><Relationship Id="rId238" Type="http://schemas.openxmlformats.org/officeDocument/2006/relationships/customXml" Target="../ink/ink612.xml"/><Relationship Id="rId291" Type="http://schemas.openxmlformats.org/officeDocument/2006/relationships/image" Target="../media/image149.png"/><Relationship Id="rId305" Type="http://schemas.openxmlformats.org/officeDocument/2006/relationships/image" Target="../media/image156.png"/><Relationship Id="rId44" Type="http://schemas.openxmlformats.org/officeDocument/2006/relationships/customXml" Target="../ink/ink515.xml"/><Relationship Id="rId86" Type="http://schemas.openxmlformats.org/officeDocument/2006/relationships/customXml" Target="../ink/ink536.xml"/><Relationship Id="rId151" Type="http://schemas.openxmlformats.org/officeDocument/2006/relationships/image" Target="../media/image79.png"/><Relationship Id="rId193" Type="http://schemas.openxmlformats.org/officeDocument/2006/relationships/image" Target="../media/image100.png"/><Relationship Id="rId207" Type="http://schemas.openxmlformats.org/officeDocument/2006/relationships/image" Target="../media/image107.png"/><Relationship Id="rId249" Type="http://schemas.openxmlformats.org/officeDocument/2006/relationships/image" Target="../media/image1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10.xml"/><Relationship Id="rId21" Type="http://schemas.openxmlformats.org/officeDocument/2006/relationships/customXml" Target="../ink/ink662.xml"/><Relationship Id="rId63" Type="http://schemas.openxmlformats.org/officeDocument/2006/relationships/customXml" Target="../ink/ink683.xml"/><Relationship Id="rId159" Type="http://schemas.openxmlformats.org/officeDocument/2006/relationships/customXml" Target="../ink/ink731.xml"/><Relationship Id="rId170" Type="http://schemas.openxmlformats.org/officeDocument/2006/relationships/image" Target="../media/image248.png"/><Relationship Id="rId226" Type="http://schemas.openxmlformats.org/officeDocument/2006/relationships/image" Target="../media/image541.png"/><Relationship Id="rId107" Type="http://schemas.openxmlformats.org/officeDocument/2006/relationships/customXml" Target="../ink/ink705.xml"/><Relationship Id="rId268" Type="http://schemas.openxmlformats.org/officeDocument/2006/relationships/image" Target="../media/image562.png"/><Relationship Id="rId11" Type="http://schemas.openxmlformats.org/officeDocument/2006/relationships/customXml" Target="../ink/ink657.xml"/><Relationship Id="rId32" Type="http://schemas.openxmlformats.org/officeDocument/2006/relationships/image" Target="../media/image179.png"/><Relationship Id="rId53" Type="http://schemas.openxmlformats.org/officeDocument/2006/relationships/customXml" Target="../ink/ink678.xml"/><Relationship Id="rId74" Type="http://schemas.openxmlformats.org/officeDocument/2006/relationships/image" Target="../media/image200.png"/><Relationship Id="rId128" Type="http://schemas.openxmlformats.org/officeDocument/2006/relationships/image" Target="../media/image227.png"/><Relationship Id="rId149" Type="http://schemas.openxmlformats.org/officeDocument/2006/relationships/customXml" Target="../ink/ink726.xml"/><Relationship Id="rId5" Type="http://schemas.openxmlformats.org/officeDocument/2006/relationships/customXml" Target="../ink/ink654.xml"/><Relationship Id="rId95" Type="http://schemas.openxmlformats.org/officeDocument/2006/relationships/customXml" Target="../ink/ink699.xml"/><Relationship Id="rId160" Type="http://schemas.openxmlformats.org/officeDocument/2006/relationships/image" Target="../media/image243.png"/><Relationship Id="rId181" Type="http://schemas.openxmlformats.org/officeDocument/2006/relationships/customXml" Target="../ink/ink742.xml"/><Relationship Id="rId216" Type="http://schemas.openxmlformats.org/officeDocument/2006/relationships/image" Target="../media/image536.png"/><Relationship Id="rId237" Type="http://schemas.openxmlformats.org/officeDocument/2006/relationships/customXml" Target="../ink/ink770.xml"/><Relationship Id="rId258" Type="http://schemas.openxmlformats.org/officeDocument/2006/relationships/image" Target="../media/image557.png"/><Relationship Id="rId22" Type="http://schemas.openxmlformats.org/officeDocument/2006/relationships/image" Target="../media/image174.png"/><Relationship Id="rId43" Type="http://schemas.openxmlformats.org/officeDocument/2006/relationships/customXml" Target="../ink/ink673.xml"/><Relationship Id="rId64" Type="http://schemas.openxmlformats.org/officeDocument/2006/relationships/image" Target="../media/image195.png"/><Relationship Id="rId118" Type="http://schemas.openxmlformats.org/officeDocument/2006/relationships/image" Target="../media/image222.png"/><Relationship Id="rId139" Type="http://schemas.openxmlformats.org/officeDocument/2006/relationships/customXml" Target="../ink/ink721.xml"/><Relationship Id="rId85" Type="http://schemas.openxmlformats.org/officeDocument/2006/relationships/customXml" Target="../ink/ink694.xml"/><Relationship Id="rId150" Type="http://schemas.openxmlformats.org/officeDocument/2006/relationships/image" Target="../media/image238.png"/><Relationship Id="rId171" Type="http://schemas.openxmlformats.org/officeDocument/2006/relationships/customXml" Target="../ink/ink737.xml"/><Relationship Id="rId192" Type="http://schemas.openxmlformats.org/officeDocument/2006/relationships/image" Target="../media/image259.png"/><Relationship Id="rId206" Type="http://schemas.openxmlformats.org/officeDocument/2006/relationships/image" Target="../media/image531.png"/><Relationship Id="rId227" Type="http://schemas.openxmlformats.org/officeDocument/2006/relationships/customXml" Target="../ink/ink765.xml"/><Relationship Id="rId248" Type="http://schemas.openxmlformats.org/officeDocument/2006/relationships/image" Target="../media/image552.png"/><Relationship Id="rId12" Type="http://schemas.openxmlformats.org/officeDocument/2006/relationships/image" Target="../media/image169.png"/><Relationship Id="rId33" Type="http://schemas.openxmlformats.org/officeDocument/2006/relationships/customXml" Target="../ink/ink668.xml"/><Relationship Id="rId108" Type="http://schemas.openxmlformats.org/officeDocument/2006/relationships/image" Target="../media/image217.png"/><Relationship Id="rId129" Type="http://schemas.openxmlformats.org/officeDocument/2006/relationships/customXml" Target="../ink/ink716.xml"/><Relationship Id="rId54" Type="http://schemas.openxmlformats.org/officeDocument/2006/relationships/image" Target="../media/image190.png"/><Relationship Id="rId75" Type="http://schemas.openxmlformats.org/officeDocument/2006/relationships/customXml" Target="../ink/ink689.xml"/><Relationship Id="rId96" Type="http://schemas.openxmlformats.org/officeDocument/2006/relationships/image" Target="../media/image211.png"/><Relationship Id="rId140" Type="http://schemas.openxmlformats.org/officeDocument/2006/relationships/image" Target="../media/image233.png"/><Relationship Id="rId161" Type="http://schemas.openxmlformats.org/officeDocument/2006/relationships/customXml" Target="../ink/ink732.xml"/><Relationship Id="rId182" Type="http://schemas.openxmlformats.org/officeDocument/2006/relationships/image" Target="../media/image254.png"/><Relationship Id="rId217" Type="http://schemas.openxmlformats.org/officeDocument/2006/relationships/customXml" Target="../ink/ink760.xml"/><Relationship Id="rId6" Type="http://schemas.openxmlformats.org/officeDocument/2006/relationships/image" Target="../media/image166.png"/><Relationship Id="rId238" Type="http://schemas.openxmlformats.org/officeDocument/2006/relationships/image" Target="../media/image547.png"/><Relationship Id="rId259" Type="http://schemas.openxmlformats.org/officeDocument/2006/relationships/customXml" Target="../ink/ink781.xml"/><Relationship Id="rId23" Type="http://schemas.openxmlformats.org/officeDocument/2006/relationships/customXml" Target="../ink/ink663.xml"/><Relationship Id="rId119" Type="http://schemas.openxmlformats.org/officeDocument/2006/relationships/customXml" Target="../ink/ink711.xml"/><Relationship Id="rId44" Type="http://schemas.openxmlformats.org/officeDocument/2006/relationships/image" Target="../media/image185.png"/><Relationship Id="rId65" Type="http://schemas.openxmlformats.org/officeDocument/2006/relationships/customXml" Target="../ink/ink684.xml"/><Relationship Id="rId86" Type="http://schemas.openxmlformats.org/officeDocument/2006/relationships/image" Target="../media/image206.png"/><Relationship Id="rId130" Type="http://schemas.openxmlformats.org/officeDocument/2006/relationships/image" Target="../media/image228.png"/><Relationship Id="rId151" Type="http://schemas.openxmlformats.org/officeDocument/2006/relationships/customXml" Target="../ink/ink727.xml"/><Relationship Id="rId172" Type="http://schemas.openxmlformats.org/officeDocument/2006/relationships/image" Target="../media/image249.png"/><Relationship Id="rId193" Type="http://schemas.openxmlformats.org/officeDocument/2006/relationships/customXml" Target="../ink/ink748.xml"/><Relationship Id="rId207" Type="http://schemas.openxmlformats.org/officeDocument/2006/relationships/customXml" Target="../ink/ink755.xml"/><Relationship Id="rId228" Type="http://schemas.openxmlformats.org/officeDocument/2006/relationships/image" Target="../media/image542.png"/><Relationship Id="rId249" Type="http://schemas.openxmlformats.org/officeDocument/2006/relationships/customXml" Target="../ink/ink776.xml"/><Relationship Id="rId13" Type="http://schemas.openxmlformats.org/officeDocument/2006/relationships/customXml" Target="../ink/ink658.xml"/><Relationship Id="rId109" Type="http://schemas.openxmlformats.org/officeDocument/2006/relationships/customXml" Target="../ink/ink706.xml"/><Relationship Id="rId260" Type="http://schemas.openxmlformats.org/officeDocument/2006/relationships/image" Target="../media/image558.png"/><Relationship Id="rId34" Type="http://schemas.openxmlformats.org/officeDocument/2006/relationships/image" Target="../media/image180.png"/><Relationship Id="rId55" Type="http://schemas.openxmlformats.org/officeDocument/2006/relationships/customXml" Target="../ink/ink679.xml"/><Relationship Id="rId76" Type="http://schemas.openxmlformats.org/officeDocument/2006/relationships/image" Target="../media/image201.png"/><Relationship Id="rId97" Type="http://schemas.openxmlformats.org/officeDocument/2006/relationships/customXml" Target="../ink/ink700.xml"/><Relationship Id="rId120" Type="http://schemas.openxmlformats.org/officeDocument/2006/relationships/image" Target="../media/image223.png"/><Relationship Id="rId141" Type="http://schemas.openxmlformats.org/officeDocument/2006/relationships/customXml" Target="../ink/ink722.xml"/><Relationship Id="rId7" Type="http://schemas.openxmlformats.org/officeDocument/2006/relationships/customXml" Target="../ink/ink655.xml"/><Relationship Id="rId162" Type="http://schemas.openxmlformats.org/officeDocument/2006/relationships/image" Target="../media/image244.png"/><Relationship Id="rId183" Type="http://schemas.openxmlformats.org/officeDocument/2006/relationships/customXml" Target="../ink/ink743.xml"/><Relationship Id="rId218" Type="http://schemas.openxmlformats.org/officeDocument/2006/relationships/image" Target="../media/image537.png"/><Relationship Id="rId239" Type="http://schemas.openxmlformats.org/officeDocument/2006/relationships/customXml" Target="../ink/ink771.xml"/><Relationship Id="rId250" Type="http://schemas.openxmlformats.org/officeDocument/2006/relationships/image" Target="../media/image553.png"/><Relationship Id="rId24" Type="http://schemas.openxmlformats.org/officeDocument/2006/relationships/image" Target="../media/image175.png"/><Relationship Id="rId45" Type="http://schemas.openxmlformats.org/officeDocument/2006/relationships/customXml" Target="../ink/ink674.xml"/><Relationship Id="rId66" Type="http://schemas.openxmlformats.org/officeDocument/2006/relationships/image" Target="../media/image196.png"/><Relationship Id="rId87" Type="http://schemas.openxmlformats.org/officeDocument/2006/relationships/customXml" Target="../ink/ink695.xml"/><Relationship Id="rId110" Type="http://schemas.openxmlformats.org/officeDocument/2006/relationships/image" Target="../media/image218.png"/><Relationship Id="rId131" Type="http://schemas.openxmlformats.org/officeDocument/2006/relationships/customXml" Target="../ink/ink717.xml"/><Relationship Id="rId152" Type="http://schemas.openxmlformats.org/officeDocument/2006/relationships/image" Target="../media/image239.png"/><Relationship Id="rId173" Type="http://schemas.openxmlformats.org/officeDocument/2006/relationships/customXml" Target="../ink/ink738.xml"/><Relationship Id="rId194" Type="http://schemas.openxmlformats.org/officeDocument/2006/relationships/image" Target="../media/image260.png"/><Relationship Id="rId208" Type="http://schemas.openxmlformats.org/officeDocument/2006/relationships/image" Target="../media/image532.png"/><Relationship Id="rId229" Type="http://schemas.openxmlformats.org/officeDocument/2006/relationships/customXml" Target="../ink/ink766.xml"/><Relationship Id="rId240" Type="http://schemas.openxmlformats.org/officeDocument/2006/relationships/image" Target="../media/image548.png"/><Relationship Id="rId261" Type="http://schemas.openxmlformats.org/officeDocument/2006/relationships/customXml" Target="../ink/ink782.xml"/><Relationship Id="rId14" Type="http://schemas.openxmlformats.org/officeDocument/2006/relationships/image" Target="../media/image170.png"/><Relationship Id="rId35" Type="http://schemas.openxmlformats.org/officeDocument/2006/relationships/customXml" Target="../ink/ink669.xml"/><Relationship Id="rId56" Type="http://schemas.openxmlformats.org/officeDocument/2006/relationships/image" Target="../media/image191.png"/><Relationship Id="rId77" Type="http://schemas.openxmlformats.org/officeDocument/2006/relationships/customXml" Target="../ink/ink690.xml"/><Relationship Id="rId100" Type="http://schemas.openxmlformats.org/officeDocument/2006/relationships/image" Target="../media/image213.png"/><Relationship Id="rId8" Type="http://schemas.openxmlformats.org/officeDocument/2006/relationships/image" Target="../media/image167.png"/><Relationship Id="rId98" Type="http://schemas.openxmlformats.org/officeDocument/2006/relationships/image" Target="../media/image212.png"/><Relationship Id="rId121" Type="http://schemas.openxmlformats.org/officeDocument/2006/relationships/customXml" Target="../ink/ink712.xml"/><Relationship Id="rId142" Type="http://schemas.openxmlformats.org/officeDocument/2006/relationships/image" Target="../media/image234.png"/><Relationship Id="rId163" Type="http://schemas.openxmlformats.org/officeDocument/2006/relationships/customXml" Target="../ink/ink733.xml"/><Relationship Id="rId184" Type="http://schemas.openxmlformats.org/officeDocument/2006/relationships/image" Target="../media/image255.png"/><Relationship Id="rId219" Type="http://schemas.openxmlformats.org/officeDocument/2006/relationships/customXml" Target="../ink/ink761.xml"/><Relationship Id="rId230" Type="http://schemas.openxmlformats.org/officeDocument/2006/relationships/image" Target="../media/image543.png"/><Relationship Id="rId251" Type="http://schemas.openxmlformats.org/officeDocument/2006/relationships/customXml" Target="../ink/ink777.xml"/><Relationship Id="rId25" Type="http://schemas.openxmlformats.org/officeDocument/2006/relationships/customXml" Target="../ink/ink664.xml"/><Relationship Id="rId46" Type="http://schemas.openxmlformats.org/officeDocument/2006/relationships/image" Target="../media/image186.png"/><Relationship Id="rId67" Type="http://schemas.openxmlformats.org/officeDocument/2006/relationships/customXml" Target="../ink/ink685.xml"/><Relationship Id="rId88" Type="http://schemas.openxmlformats.org/officeDocument/2006/relationships/image" Target="../media/image207.png"/><Relationship Id="rId111" Type="http://schemas.openxmlformats.org/officeDocument/2006/relationships/customXml" Target="../ink/ink707.xml"/><Relationship Id="rId132" Type="http://schemas.openxmlformats.org/officeDocument/2006/relationships/image" Target="../media/image229.png"/><Relationship Id="rId153" Type="http://schemas.openxmlformats.org/officeDocument/2006/relationships/customXml" Target="../ink/ink728.xml"/><Relationship Id="rId174" Type="http://schemas.openxmlformats.org/officeDocument/2006/relationships/image" Target="../media/image250.png"/><Relationship Id="rId195" Type="http://schemas.openxmlformats.org/officeDocument/2006/relationships/customXml" Target="../ink/ink749.xml"/><Relationship Id="rId209" Type="http://schemas.openxmlformats.org/officeDocument/2006/relationships/customXml" Target="../ink/ink756.xml"/><Relationship Id="rId220" Type="http://schemas.openxmlformats.org/officeDocument/2006/relationships/image" Target="../media/image538.png"/><Relationship Id="rId241" Type="http://schemas.openxmlformats.org/officeDocument/2006/relationships/customXml" Target="../ink/ink772.xml"/><Relationship Id="rId15" Type="http://schemas.openxmlformats.org/officeDocument/2006/relationships/customXml" Target="../ink/ink659.xml"/><Relationship Id="rId36" Type="http://schemas.openxmlformats.org/officeDocument/2006/relationships/image" Target="../media/image181.png"/><Relationship Id="rId57" Type="http://schemas.openxmlformats.org/officeDocument/2006/relationships/customXml" Target="../ink/ink680.xml"/><Relationship Id="rId262" Type="http://schemas.openxmlformats.org/officeDocument/2006/relationships/image" Target="../media/image559.png"/><Relationship Id="rId78" Type="http://schemas.openxmlformats.org/officeDocument/2006/relationships/image" Target="../media/image202.png"/><Relationship Id="rId99" Type="http://schemas.openxmlformats.org/officeDocument/2006/relationships/customXml" Target="../ink/ink701.xml"/><Relationship Id="rId101" Type="http://schemas.openxmlformats.org/officeDocument/2006/relationships/customXml" Target="../ink/ink702.xml"/><Relationship Id="rId122" Type="http://schemas.openxmlformats.org/officeDocument/2006/relationships/image" Target="../media/image224.png"/><Relationship Id="rId143" Type="http://schemas.openxmlformats.org/officeDocument/2006/relationships/customXml" Target="../ink/ink723.xml"/><Relationship Id="rId164" Type="http://schemas.openxmlformats.org/officeDocument/2006/relationships/image" Target="../media/image245.png"/><Relationship Id="rId185" Type="http://schemas.openxmlformats.org/officeDocument/2006/relationships/customXml" Target="../ink/ink744.xml"/><Relationship Id="rId9" Type="http://schemas.openxmlformats.org/officeDocument/2006/relationships/customXml" Target="../ink/ink656.xml"/><Relationship Id="rId210" Type="http://schemas.openxmlformats.org/officeDocument/2006/relationships/image" Target="../media/image533.png"/><Relationship Id="rId26" Type="http://schemas.openxmlformats.org/officeDocument/2006/relationships/image" Target="../media/image176.png"/><Relationship Id="rId231" Type="http://schemas.openxmlformats.org/officeDocument/2006/relationships/customXml" Target="../ink/ink767.xml"/><Relationship Id="rId252" Type="http://schemas.openxmlformats.org/officeDocument/2006/relationships/image" Target="../media/image554.png"/><Relationship Id="rId47" Type="http://schemas.openxmlformats.org/officeDocument/2006/relationships/customXml" Target="../ink/ink675.xml"/><Relationship Id="rId68" Type="http://schemas.openxmlformats.org/officeDocument/2006/relationships/image" Target="../media/image197.png"/><Relationship Id="rId89" Type="http://schemas.openxmlformats.org/officeDocument/2006/relationships/customXml" Target="../ink/ink696.xml"/><Relationship Id="rId112" Type="http://schemas.openxmlformats.org/officeDocument/2006/relationships/image" Target="../media/image219.png"/><Relationship Id="rId133" Type="http://schemas.openxmlformats.org/officeDocument/2006/relationships/customXml" Target="../ink/ink718.xml"/><Relationship Id="rId154" Type="http://schemas.openxmlformats.org/officeDocument/2006/relationships/image" Target="../media/image240.png"/><Relationship Id="rId175" Type="http://schemas.openxmlformats.org/officeDocument/2006/relationships/customXml" Target="../ink/ink739.xml"/><Relationship Id="rId196" Type="http://schemas.openxmlformats.org/officeDocument/2006/relationships/image" Target="../media/image261.png"/><Relationship Id="rId200" Type="http://schemas.openxmlformats.org/officeDocument/2006/relationships/image" Target="../media/image263.png"/><Relationship Id="rId16" Type="http://schemas.openxmlformats.org/officeDocument/2006/relationships/image" Target="../media/image171.png"/><Relationship Id="rId221" Type="http://schemas.openxmlformats.org/officeDocument/2006/relationships/customXml" Target="../ink/ink762.xml"/><Relationship Id="rId242" Type="http://schemas.openxmlformats.org/officeDocument/2006/relationships/image" Target="../media/image549.png"/><Relationship Id="rId263" Type="http://schemas.openxmlformats.org/officeDocument/2006/relationships/customXml" Target="../ink/ink783.xml"/><Relationship Id="rId37" Type="http://schemas.openxmlformats.org/officeDocument/2006/relationships/customXml" Target="../ink/ink670.xml"/><Relationship Id="rId58" Type="http://schemas.openxmlformats.org/officeDocument/2006/relationships/image" Target="../media/image192.png"/><Relationship Id="rId79" Type="http://schemas.openxmlformats.org/officeDocument/2006/relationships/customXml" Target="../ink/ink691.xml"/><Relationship Id="rId102" Type="http://schemas.openxmlformats.org/officeDocument/2006/relationships/image" Target="../media/image214.png"/><Relationship Id="rId123" Type="http://schemas.openxmlformats.org/officeDocument/2006/relationships/customXml" Target="../ink/ink713.xml"/><Relationship Id="rId144" Type="http://schemas.openxmlformats.org/officeDocument/2006/relationships/image" Target="../media/image235.png"/><Relationship Id="rId90" Type="http://schemas.openxmlformats.org/officeDocument/2006/relationships/image" Target="../media/image208.png"/><Relationship Id="rId165" Type="http://schemas.openxmlformats.org/officeDocument/2006/relationships/customXml" Target="../ink/ink734.xml"/><Relationship Id="rId186" Type="http://schemas.openxmlformats.org/officeDocument/2006/relationships/image" Target="../media/image256.png"/><Relationship Id="rId211" Type="http://schemas.openxmlformats.org/officeDocument/2006/relationships/customXml" Target="../ink/ink757.xml"/><Relationship Id="rId232" Type="http://schemas.openxmlformats.org/officeDocument/2006/relationships/image" Target="../media/image544.png"/><Relationship Id="rId253" Type="http://schemas.openxmlformats.org/officeDocument/2006/relationships/customXml" Target="../ink/ink778.xml"/><Relationship Id="rId27" Type="http://schemas.openxmlformats.org/officeDocument/2006/relationships/customXml" Target="../ink/ink665.xml"/><Relationship Id="rId48" Type="http://schemas.openxmlformats.org/officeDocument/2006/relationships/image" Target="../media/image187.png"/><Relationship Id="rId69" Type="http://schemas.openxmlformats.org/officeDocument/2006/relationships/customXml" Target="../ink/ink686.xml"/><Relationship Id="rId113" Type="http://schemas.openxmlformats.org/officeDocument/2006/relationships/customXml" Target="../ink/ink708.xml"/><Relationship Id="rId134" Type="http://schemas.openxmlformats.org/officeDocument/2006/relationships/image" Target="../media/image230.png"/><Relationship Id="rId80" Type="http://schemas.openxmlformats.org/officeDocument/2006/relationships/image" Target="../media/image203.png"/><Relationship Id="rId155" Type="http://schemas.openxmlformats.org/officeDocument/2006/relationships/customXml" Target="../ink/ink729.xml"/><Relationship Id="rId176" Type="http://schemas.openxmlformats.org/officeDocument/2006/relationships/image" Target="../media/image251.png"/><Relationship Id="rId197" Type="http://schemas.openxmlformats.org/officeDocument/2006/relationships/customXml" Target="../ink/ink750.xml"/><Relationship Id="rId201" Type="http://schemas.openxmlformats.org/officeDocument/2006/relationships/customXml" Target="../ink/ink752.xml"/><Relationship Id="rId222" Type="http://schemas.openxmlformats.org/officeDocument/2006/relationships/image" Target="../media/image539.png"/><Relationship Id="rId243" Type="http://schemas.openxmlformats.org/officeDocument/2006/relationships/customXml" Target="../ink/ink773.xml"/><Relationship Id="rId264" Type="http://schemas.openxmlformats.org/officeDocument/2006/relationships/image" Target="../media/image560.png"/><Relationship Id="rId17" Type="http://schemas.openxmlformats.org/officeDocument/2006/relationships/customXml" Target="../ink/ink660.xml"/><Relationship Id="rId38" Type="http://schemas.openxmlformats.org/officeDocument/2006/relationships/image" Target="../media/image182.png"/><Relationship Id="rId59" Type="http://schemas.openxmlformats.org/officeDocument/2006/relationships/customXml" Target="../ink/ink681.xml"/><Relationship Id="rId103" Type="http://schemas.openxmlformats.org/officeDocument/2006/relationships/customXml" Target="../ink/ink703.xml"/><Relationship Id="rId124" Type="http://schemas.openxmlformats.org/officeDocument/2006/relationships/image" Target="../media/image225.png"/><Relationship Id="rId70" Type="http://schemas.openxmlformats.org/officeDocument/2006/relationships/image" Target="../media/image198.png"/><Relationship Id="rId91" Type="http://schemas.openxmlformats.org/officeDocument/2006/relationships/customXml" Target="../ink/ink697.xml"/><Relationship Id="rId145" Type="http://schemas.openxmlformats.org/officeDocument/2006/relationships/customXml" Target="../ink/ink724.xml"/><Relationship Id="rId166" Type="http://schemas.openxmlformats.org/officeDocument/2006/relationships/image" Target="../media/image246.png"/><Relationship Id="rId187" Type="http://schemas.openxmlformats.org/officeDocument/2006/relationships/customXml" Target="../ink/ink745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534.png"/><Relationship Id="rId233" Type="http://schemas.openxmlformats.org/officeDocument/2006/relationships/customXml" Target="../ink/ink768.xml"/><Relationship Id="rId254" Type="http://schemas.openxmlformats.org/officeDocument/2006/relationships/image" Target="../media/image555.png"/><Relationship Id="rId28" Type="http://schemas.openxmlformats.org/officeDocument/2006/relationships/image" Target="../media/image177.png"/><Relationship Id="rId49" Type="http://schemas.openxmlformats.org/officeDocument/2006/relationships/customXml" Target="../ink/ink676.xml"/><Relationship Id="rId114" Type="http://schemas.openxmlformats.org/officeDocument/2006/relationships/image" Target="../media/image220.png"/><Relationship Id="rId60" Type="http://schemas.openxmlformats.org/officeDocument/2006/relationships/image" Target="../media/image193.png"/><Relationship Id="rId81" Type="http://schemas.openxmlformats.org/officeDocument/2006/relationships/customXml" Target="../ink/ink692.xml"/><Relationship Id="rId135" Type="http://schemas.openxmlformats.org/officeDocument/2006/relationships/customXml" Target="../ink/ink719.xml"/><Relationship Id="rId156" Type="http://schemas.openxmlformats.org/officeDocument/2006/relationships/image" Target="../media/image241.png"/><Relationship Id="rId177" Type="http://schemas.openxmlformats.org/officeDocument/2006/relationships/customXml" Target="../ink/ink740.xml"/><Relationship Id="rId198" Type="http://schemas.openxmlformats.org/officeDocument/2006/relationships/image" Target="../media/image262.png"/><Relationship Id="rId202" Type="http://schemas.openxmlformats.org/officeDocument/2006/relationships/image" Target="../media/image265.png"/><Relationship Id="rId223" Type="http://schemas.openxmlformats.org/officeDocument/2006/relationships/customXml" Target="../ink/ink763.xml"/><Relationship Id="rId244" Type="http://schemas.openxmlformats.org/officeDocument/2006/relationships/image" Target="../media/image550.png"/><Relationship Id="rId18" Type="http://schemas.openxmlformats.org/officeDocument/2006/relationships/image" Target="../media/image172.png"/><Relationship Id="rId39" Type="http://schemas.openxmlformats.org/officeDocument/2006/relationships/customXml" Target="../ink/ink671.xml"/><Relationship Id="rId265" Type="http://schemas.openxmlformats.org/officeDocument/2006/relationships/customXml" Target="../ink/ink784.xml"/><Relationship Id="rId50" Type="http://schemas.openxmlformats.org/officeDocument/2006/relationships/image" Target="../media/image188.png"/><Relationship Id="rId104" Type="http://schemas.openxmlformats.org/officeDocument/2006/relationships/image" Target="../media/image215.png"/><Relationship Id="rId125" Type="http://schemas.openxmlformats.org/officeDocument/2006/relationships/customXml" Target="../ink/ink714.xml"/><Relationship Id="rId146" Type="http://schemas.openxmlformats.org/officeDocument/2006/relationships/image" Target="../media/image236.png"/><Relationship Id="rId167" Type="http://schemas.openxmlformats.org/officeDocument/2006/relationships/customXml" Target="../ink/ink735.xml"/><Relationship Id="rId188" Type="http://schemas.openxmlformats.org/officeDocument/2006/relationships/image" Target="../media/image257.png"/><Relationship Id="rId71" Type="http://schemas.openxmlformats.org/officeDocument/2006/relationships/customXml" Target="../ink/ink687.xml"/><Relationship Id="rId92" Type="http://schemas.openxmlformats.org/officeDocument/2006/relationships/image" Target="../media/image209.png"/><Relationship Id="rId213" Type="http://schemas.openxmlformats.org/officeDocument/2006/relationships/customXml" Target="../ink/ink758.xml"/><Relationship Id="rId234" Type="http://schemas.openxmlformats.org/officeDocument/2006/relationships/image" Target="../media/image545.png"/><Relationship Id="rId2" Type="http://schemas.openxmlformats.org/officeDocument/2006/relationships/image" Target="../media/image164.png"/><Relationship Id="rId29" Type="http://schemas.openxmlformats.org/officeDocument/2006/relationships/customXml" Target="../ink/ink666.xml"/><Relationship Id="rId255" Type="http://schemas.openxmlformats.org/officeDocument/2006/relationships/customXml" Target="../ink/ink779.xml"/><Relationship Id="rId40" Type="http://schemas.openxmlformats.org/officeDocument/2006/relationships/image" Target="../media/image183.png"/><Relationship Id="rId115" Type="http://schemas.openxmlformats.org/officeDocument/2006/relationships/customXml" Target="../ink/ink709.xml"/><Relationship Id="rId136" Type="http://schemas.openxmlformats.org/officeDocument/2006/relationships/image" Target="../media/image231.png"/><Relationship Id="rId157" Type="http://schemas.openxmlformats.org/officeDocument/2006/relationships/customXml" Target="../ink/ink730.xml"/><Relationship Id="rId178" Type="http://schemas.openxmlformats.org/officeDocument/2006/relationships/image" Target="../media/image252.png"/><Relationship Id="rId61" Type="http://schemas.openxmlformats.org/officeDocument/2006/relationships/customXml" Target="../ink/ink682.xml"/><Relationship Id="rId82" Type="http://schemas.openxmlformats.org/officeDocument/2006/relationships/image" Target="../media/image204.png"/><Relationship Id="rId199" Type="http://schemas.openxmlformats.org/officeDocument/2006/relationships/customXml" Target="../ink/ink751.xml"/><Relationship Id="rId203" Type="http://schemas.openxmlformats.org/officeDocument/2006/relationships/customXml" Target="../ink/ink753.xml"/><Relationship Id="rId19" Type="http://schemas.openxmlformats.org/officeDocument/2006/relationships/customXml" Target="../ink/ink661.xml"/><Relationship Id="rId224" Type="http://schemas.openxmlformats.org/officeDocument/2006/relationships/image" Target="../media/image540.png"/><Relationship Id="rId245" Type="http://schemas.openxmlformats.org/officeDocument/2006/relationships/customXml" Target="../ink/ink774.xml"/><Relationship Id="rId266" Type="http://schemas.openxmlformats.org/officeDocument/2006/relationships/image" Target="../media/image561.png"/><Relationship Id="rId30" Type="http://schemas.openxmlformats.org/officeDocument/2006/relationships/image" Target="../media/image178.png"/><Relationship Id="rId105" Type="http://schemas.openxmlformats.org/officeDocument/2006/relationships/customXml" Target="../ink/ink704.xml"/><Relationship Id="rId126" Type="http://schemas.openxmlformats.org/officeDocument/2006/relationships/image" Target="../media/image226.png"/><Relationship Id="rId147" Type="http://schemas.openxmlformats.org/officeDocument/2006/relationships/customXml" Target="../ink/ink725.xml"/><Relationship Id="rId168" Type="http://schemas.openxmlformats.org/officeDocument/2006/relationships/image" Target="../media/image247.png"/><Relationship Id="rId51" Type="http://schemas.openxmlformats.org/officeDocument/2006/relationships/customXml" Target="../ink/ink677.xml"/><Relationship Id="rId72" Type="http://schemas.openxmlformats.org/officeDocument/2006/relationships/image" Target="../media/image199.png"/><Relationship Id="rId93" Type="http://schemas.openxmlformats.org/officeDocument/2006/relationships/customXml" Target="../ink/ink698.xml"/><Relationship Id="rId189" Type="http://schemas.openxmlformats.org/officeDocument/2006/relationships/customXml" Target="../ink/ink746.xml"/><Relationship Id="rId3" Type="http://schemas.openxmlformats.org/officeDocument/2006/relationships/customXml" Target="../ink/ink653.xml"/><Relationship Id="rId214" Type="http://schemas.openxmlformats.org/officeDocument/2006/relationships/image" Target="../media/image535.png"/><Relationship Id="rId235" Type="http://schemas.openxmlformats.org/officeDocument/2006/relationships/customXml" Target="../ink/ink769.xml"/><Relationship Id="rId256" Type="http://schemas.openxmlformats.org/officeDocument/2006/relationships/image" Target="../media/image556.png"/><Relationship Id="rId116" Type="http://schemas.openxmlformats.org/officeDocument/2006/relationships/image" Target="../media/image221.png"/><Relationship Id="rId137" Type="http://schemas.openxmlformats.org/officeDocument/2006/relationships/customXml" Target="../ink/ink720.xml"/><Relationship Id="rId158" Type="http://schemas.openxmlformats.org/officeDocument/2006/relationships/image" Target="../media/image242.png"/><Relationship Id="rId20" Type="http://schemas.openxmlformats.org/officeDocument/2006/relationships/image" Target="../media/image173.png"/><Relationship Id="rId41" Type="http://schemas.openxmlformats.org/officeDocument/2006/relationships/customXml" Target="../ink/ink672.xml"/><Relationship Id="rId62" Type="http://schemas.openxmlformats.org/officeDocument/2006/relationships/image" Target="../media/image194.png"/><Relationship Id="rId83" Type="http://schemas.openxmlformats.org/officeDocument/2006/relationships/customXml" Target="../ink/ink693.xml"/><Relationship Id="rId179" Type="http://schemas.openxmlformats.org/officeDocument/2006/relationships/customXml" Target="../ink/ink741.xml"/><Relationship Id="rId190" Type="http://schemas.openxmlformats.org/officeDocument/2006/relationships/image" Target="../media/image258.png"/><Relationship Id="rId204" Type="http://schemas.openxmlformats.org/officeDocument/2006/relationships/image" Target="../media/image400.png"/><Relationship Id="rId225" Type="http://schemas.openxmlformats.org/officeDocument/2006/relationships/customXml" Target="../ink/ink764.xml"/><Relationship Id="rId246" Type="http://schemas.openxmlformats.org/officeDocument/2006/relationships/image" Target="../media/image551.png"/><Relationship Id="rId267" Type="http://schemas.openxmlformats.org/officeDocument/2006/relationships/customXml" Target="../ink/ink785.xml"/><Relationship Id="rId106" Type="http://schemas.openxmlformats.org/officeDocument/2006/relationships/image" Target="../media/image216.png"/><Relationship Id="rId127" Type="http://schemas.openxmlformats.org/officeDocument/2006/relationships/customXml" Target="../ink/ink715.xml"/><Relationship Id="rId10" Type="http://schemas.openxmlformats.org/officeDocument/2006/relationships/image" Target="../media/image168.png"/><Relationship Id="rId31" Type="http://schemas.openxmlformats.org/officeDocument/2006/relationships/customXml" Target="../ink/ink667.xml"/><Relationship Id="rId52" Type="http://schemas.openxmlformats.org/officeDocument/2006/relationships/image" Target="../media/image189.png"/><Relationship Id="rId73" Type="http://schemas.openxmlformats.org/officeDocument/2006/relationships/customXml" Target="../ink/ink688.xml"/><Relationship Id="rId94" Type="http://schemas.openxmlformats.org/officeDocument/2006/relationships/image" Target="../media/image210.png"/><Relationship Id="rId148" Type="http://schemas.openxmlformats.org/officeDocument/2006/relationships/image" Target="../media/image237.png"/><Relationship Id="rId169" Type="http://schemas.openxmlformats.org/officeDocument/2006/relationships/customXml" Target="../ink/ink736.xml"/><Relationship Id="rId4" Type="http://schemas.openxmlformats.org/officeDocument/2006/relationships/image" Target="../media/image165.png"/><Relationship Id="rId180" Type="http://schemas.openxmlformats.org/officeDocument/2006/relationships/image" Target="../media/image253.png"/><Relationship Id="rId215" Type="http://schemas.openxmlformats.org/officeDocument/2006/relationships/customXml" Target="../ink/ink759.xml"/><Relationship Id="rId236" Type="http://schemas.openxmlformats.org/officeDocument/2006/relationships/image" Target="../media/image546.png"/><Relationship Id="rId257" Type="http://schemas.openxmlformats.org/officeDocument/2006/relationships/customXml" Target="../ink/ink780.xml"/><Relationship Id="rId42" Type="http://schemas.openxmlformats.org/officeDocument/2006/relationships/image" Target="../media/image184.png"/><Relationship Id="rId84" Type="http://schemas.openxmlformats.org/officeDocument/2006/relationships/image" Target="../media/image205.png"/><Relationship Id="rId138" Type="http://schemas.openxmlformats.org/officeDocument/2006/relationships/image" Target="../media/image232.png"/><Relationship Id="rId191" Type="http://schemas.openxmlformats.org/officeDocument/2006/relationships/customXml" Target="../ink/ink747.xml"/><Relationship Id="rId205" Type="http://schemas.openxmlformats.org/officeDocument/2006/relationships/customXml" Target="../ink/ink754.xml"/><Relationship Id="rId247" Type="http://schemas.openxmlformats.org/officeDocument/2006/relationships/customXml" Target="../ink/ink77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6.png"/><Relationship Id="rId21" Type="http://schemas.openxmlformats.org/officeDocument/2006/relationships/customXml" Target="../ink/ink795.xml"/><Relationship Id="rId42" Type="http://schemas.openxmlformats.org/officeDocument/2006/relationships/image" Target="../media/image184.png"/><Relationship Id="rId47" Type="http://schemas.openxmlformats.org/officeDocument/2006/relationships/customXml" Target="../ink/ink808.xml"/><Relationship Id="rId63" Type="http://schemas.openxmlformats.org/officeDocument/2006/relationships/customXml" Target="../ink/ink816.xml"/><Relationship Id="rId68" Type="http://schemas.openxmlformats.org/officeDocument/2006/relationships/image" Target="../media/image197.png"/><Relationship Id="rId84" Type="http://schemas.openxmlformats.org/officeDocument/2006/relationships/image" Target="../media/image205.png"/><Relationship Id="rId89" Type="http://schemas.openxmlformats.org/officeDocument/2006/relationships/customXml" Target="../ink/ink829.xml"/><Relationship Id="rId16" Type="http://schemas.openxmlformats.org/officeDocument/2006/relationships/image" Target="../media/image171.png"/><Relationship Id="rId11" Type="http://schemas.openxmlformats.org/officeDocument/2006/relationships/customXml" Target="../ink/ink790.xml"/><Relationship Id="rId32" Type="http://schemas.openxmlformats.org/officeDocument/2006/relationships/image" Target="../media/image179.png"/><Relationship Id="rId37" Type="http://schemas.openxmlformats.org/officeDocument/2006/relationships/customXml" Target="../ink/ink803.xml"/><Relationship Id="rId53" Type="http://schemas.openxmlformats.org/officeDocument/2006/relationships/customXml" Target="../ink/ink811.xml"/><Relationship Id="rId58" Type="http://schemas.openxmlformats.org/officeDocument/2006/relationships/image" Target="../media/image192.png"/><Relationship Id="rId74" Type="http://schemas.openxmlformats.org/officeDocument/2006/relationships/image" Target="../media/image200.png"/><Relationship Id="rId79" Type="http://schemas.openxmlformats.org/officeDocument/2006/relationships/customXml" Target="../ink/ink824.xml"/><Relationship Id="rId102" Type="http://schemas.openxmlformats.org/officeDocument/2006/relationships/image" Target="../media/image215.png"/><Relationship Id="rId5" Type="http://schemas.openxmlformats.org/officeDocument/2006/relationships/customXml" Target="../ink/ink787.xml"/><Relationship Id="rId90" Type="http://schemas.openxmlformats.org/officeDocument/2006/relationships/image" Target="../media/image208.png"/><Relationship Id="rId95" Type="http://schemas.openxmlformats.org/officeDocument/2006/relationships/customXml" Target="../ink/ink832.xml"/><Relationship Id="rId22" Type="http://schemas.openxmlformats.org/officeDocument/2006/relationships/image" Target="../media/image174.png"/><Relationship Id="rId27" Type="http://schemas.openxmlformats.org/officeDocument/2006/relationships/customXml" Target="../ink/ink798.xml"/><Relationship Id="rId43" Type="http://schemas.openxmlformats.org/officeDocument/2006/relationships/customXml" Target="../ink/ink806.xml"/><Relationship Id="rId48" Type="http://schemas.openxmlformats.org/officeDocument/2006/relationships/image" Target="../media/image187.png"/><Relationship Id="rId64" Type="http://schemas.openxmlformats.org/officeDocument/2006/relationships/image" Target="../media/image195.png"/><Relationship Id="rId69" Type="http://schemas.openxmlformats.org/officeDocument/2006/relationships/customXml" Target="../ink/ink819.xml"/><Relationship Id="rId80" Type="http://schemas.openxmlformats.org/officeDocument/2006/relationships/image" Target="../media/image203.png"/><Relationship Id="rId85" Type="http://schemas.openxmlformats.org/officeDocument/2006/relationships/customXml" Target="../ink/ink827.xml"/><Relationship Id="rId12" Type="http://schemas.openxmlformats.org/officeDocument/2006/relationships/image" Target="../media/image169.png"/><Relationship Id="rId17" Type="http://schemas.openxmlformats.org/officeDocument/2006/relationships/customXml" Target="../ink/ink793.xml"/><Relationship Id="rId33" Type="http://schemas.openxmlformats.org/officeDocument/2006/relationships/customXml" Target="../ink/ink801.xml"/><Relationship Id="rId38" Type="http://schemas.openxmlformats.org/officeDocument/2006/relationships/image" Target="../media/image182.png"/><Relationship Id="rId59" Type="http://schemas.openxmlformats.org/officeDocument/2006/relationships/customXml" Target="../ink/ink814.xml"/><Relationship Id="rId103" Type="http://schemas.openxmlformats.org/officeDocument/2006/relationships/customXml" Target="../ink/ink836.xml"/><Relationship Id="rId20" Type="http://schemas.openxmlformats.org/officeDocument/2006/relationships/image" Target="../media/image173.png"/><Relationship Id="rId41" Type="http://schemas.openxmlformats.org/officeDocument/2006/relationships/customXml" Target="../ink/ink805.xml"/><Relationship Id="rId54" Type="http://schemas.openxmlformats.org/officeDocument/2006/relationships/image" Target="../media/image190.png"/><Relationship Id="rId62" Type="http://schemas.openxmlformats.org/officeDocument/2006/relationships/image" Target="../media/image194.png"/><Relationship Id="rId70" Type="http://schemas.openxmlformats.org/officeDocument/2006/relationships/image" Target="../media/image198.png"/><Relationship Id="rId75" Type="http://schemas.openxmlformats.org/officeDocument/2006/relationships/customXml" Target="../ink/ink822.xml"/><Relationship Id="rId83" Type="http://schemas.openxmlformats.org/officeDocument/2006/relationships/customXml" Target="../ink/ink826.xml"/><Relationship Id="rId88" Type="http://schemas.openxmlformats.org/officeDocument/2006/relationships/image" Target="../media/image207.png"/><Relationship Id="rId91" Type="http://schemas.openxmlformats.org/officeDocument/2006/relationships/customXml" Target="../ink/ink830.xml"/><Relationship Id="rId96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5" Type="http://schemas.openxmlformats.org/officeDocument/2006/relationships/customXml" Target="../ink/ink792.xml"/><Relationship Id="rId23" Type="http://schemas.openxmlformats.org/officeDocument/2006/relationships/customXml" Target="../ink/ink796.xml"/><Relationship Id="rId28" Type="http://schemas.openxmlformats.org/officeDocument/2006/relationships/image" Target="../media/image177.png"/><Relationship Id="rId36" Type="http://schemas.openxmlformats.org/officeDocument/2006/relationships/image" Target="../media/image181.png"/><Relationship Id="rId49" Type="http://schemas.openxmlformats.org/officeDocument/2006/relationships/customXml" Target="../ink/ink809.xml"/><Relationship Id="rId57" Type="http://schemas.openxmlformats.org/officeDocument/2006/relationships/customXml" Target="../ink/ink813.xml"/><Relationship Id="rId106" Type="http://schemas.openxmlformats.org/officeDocument/2006/relationships/image" Target="../media/image217.png"/><Relationship Id="rId10" Type="http://schemas.openxmlformats.org/officeDocument/2006/relationships/image" Target="../media/image168.png"/><Relationship Id="rId31" Type="http://schemas.openxmlformats.org/officeDocument/2006/relationships/customXml" Target="../ink/ink800.xml"/><Relationship Id="rId44" Type="http://schemas.openxmlformats.org/officeDocument/2006/relationships/image" Target="../media/image185.png"/><Relationship Id="rId52" Type="http://schemas.openxmlformats.org/officeDocument/2006/relationships/image" Target="../media/image189.png"/><Relationship Id="rId60" Type="http://schemas.openxmlformats.org/officeDocument/2006/relationships/image" Target="../media/image193.png"/><Relationship Id="rId65" Type="http://schemas.openxmlformats.org/officeDocument/2006/relationships/customXml" Target="../ink/ink817.xml"/><Relationship Id="rId73" Type="http://schemas.openxmlformats.org/officeDocument/2006/relationships/customXml" Target="../ink/ink821.xml"/><Relationship Id="rId78" Type="http://schemas.openxmlformats.org/officeDocument/2006/relationships/image" Target="../media/image202.png"/><Relationship Id="rId81" Type="http://schemas.openxmlformats.org/officeDocument/2006/relationships/customXml" Target="../ink/ink825.xml"/><Relationship Id="rId86" Type="http://schemas.openxmlformats.org/officeDocument/2006/relationships/image" Target="../media/image206.png"/><Relationship Id="rId94" Type="http://schemas.openxmlformats.org/officeDocument/2006/relationships/image" Target="../media/image210.png"/><Relationship Id="rId99" Type="http://schemas.openxmlformats.org/officeDocument/2006/relationships/customXml" Target="../ink/ink834.xml"/><Relationship Id="rId101" Type="http://schemas.openxmlformats.org/officeDocument/2006/relationships/customXml" Target="../ink/ink835.xml"/><Relationship Id="rId4" Type="http://schemas.openxmlformats.org/officeDocument/2006/relationships/image" Target="../media/image165.png"/><Relationship Id="rId9" Type="http://schemas.openxmlformats.org/officeDocument/2006/relationships/customXml" Target="../ink/ink789.xml"/><Relationship Id="rId13" Type="http://schemas.openxmlformats.org/officeDocument/2006/relationships/customXml" Target="../ink/ink791.xml"/><Relationship Id="rId18" Type="http://schemas.openxmlformats.org/officeDocument/2006/relationships/image" Target="../media/image172.png"/><Relationship Id="rId39" Type="http://schemas.openxmlformats.org/officeDocument/2006/relationships/customXml" Target="../ink/ink804.xml"/><Relationship Id="rId34" Type="http://schemas.openxmlformats.org/officeDocument/2006/relationships/image" Target="../media/image180.png"/><Relationship Id="rId50" Type="http://schemas.openxmlformats.org/officeDocument/2006/relationships/image" Target="../media/image188.png"/><Relationship Id="rId55" Type="http://schemas.openxmlformats.org/officeDocument/2006/relationships/customXml" Target="../ink/ink812.xml"/><Relationship Id="rId76" Type="http://schemas.openxmlformats.org/officeDocument/2006/relationships/image" Target="../media/image201.png"/><Relationship Id="rId97" Type="http://schemas.openxmlformats.org/officeDocument/2006/relationships/customXml" Target="../ink/ink833.xml"/><Relationship Id="rId104" Type="http://schemas.openxmlformats.org/officeDocument/2006/relationships/image" Target="../media/image216.png"/><Relationship Id="rId7" Type="http://schemas.openxmlformats.org/officeDocument/2006/relationships/customXml" Target="../ink/ink788.xml"/><Relationship Id="rId71" Type="http://schemas.openxmlformats.org/officeDocument/2006/relationships/customXml" Target="../ink/ink820.xml"/><Relationship Id="rId92" Type="http://schemas.openxmlformats.org/officeDocument/2006/relationships/image" Target="../media/image209.png"/><Relationship Id="rId2" Type="http://schemas.openxmlformats.org/officeDocument/2006/relationships/image" Target="../media/image164.png"/><Relationship Id="rId29" Type="http://schemas.openxmlformats.org/officeDocument/2006/relationships/customXml" Target="../ink/ink799.xml"/><Relationship Id="rId24" Type="http://schemas.openxmlformats.org/officeDocument/2006/relationships/image" Target="../media/image175.png"/><Relationship Id="rId40" Type="http://schemas.openxmlformats.org/officeDocument/2006/relationships/image" Target="../media/image183.png"/><Relationship Id="rId45" Type="http://schemas.openxmlformats.org/officeDocument/2006/relationships/customXml" Target="../ink/ink807.xml"/><Relationship Id="rId66" Type="http://schemas.openxmlformats.org/officeDocument/2006/relationships/image" Target="../media/image196.png"/><Relationship Id="rId87" Type="http://schemas.openxmlformats.org/officeDocument/2006/relationships/customXml" Target="../ink/ink828.xml"/><Relationship Id="rId61" Type="http://schemas.openxmlformats.org/officeDocument/2006/relationships/customXml" Target="../ink/ink815.xml"/><Relationship Id="rId82" Type="http://schemas.openxmlformats.org/officeDocument/2006/relationships/image" Target="../media/image204.png"/><Relationship Id="rId19" Type="http://schemas.openxmlformats.org/officeDocument/2006/relationships/customXml" Target="../ink/ink794.xml"/><Relationship Id="rId14" Type="http://schemas.openxmlformats.org/officeDocument/2006/relationships/image" Target="../media/image170.png"/><Relationship Id="rId30" Type="http://schemas.openxmlformats.org/officeDocument/2006/relationships/image" Target="../media/image178.png"/><Relationship Id="rId35" Type="http://schemas.openxmlformats.org/officeDocument/2006/relationships/customXml" Target="../ink/ink802.xml"/><Relationship Id="rId56" Type="http://schemas.openxmlformats.org/officeDocument/2006/relationships/image" Target="../media/image191.png"/><Relationship Id="rId77" Type="http://schemas.openxmlformats.org/officeDocument/2006/relationships/customXml" Target="../ink/ink823.xml"/><Relationship Id="rId100" Type="http://schemas.openxmlformats.org/officeDocument/2006/relationships/image" Target="../media/image214.png"/><Relationship Id="rId105" Type="http://schemas.openxmlformats.org/officeDocument/2006/relationships/customXml" Target="../ink/ink837.xml"/><Relationship Id="rId8" Type="http://schemas.openxmlformats.org/officeDocument/2006/relationships/image" Target="../media/image167.png"/><Relationship Id="rId51" Type="http://schemas.openxmlformats.org/officeDocument/2006/relationships/customXml" Target="../ink/ink810.xml"/><Relationship Id="rId72" Type="http://schemas.openxmlformats.org/officeDocument/2006/relationships/image" Target="../media/image199.png"/><Relationship Id="rId93" Type="http://schemas.openxmlformats.org/officeDocument/2006/relationships/customXml" Target="../ink/ink831.xml"/><Relationship Id="rId98" Type="http://schemas.openxmlformats.org/officeDocument/2006/relationships/image" Target="../media/image213.png"/><Relationship Id="rId3" Type="http://schemas.openxmlformats.org/officeDocument/2006/relationships/customXml" Target="../ink/ink786.xml"/><Relationship Id="rId25" Type="http://schemas.openxmlformats.org/officeDocument/2006/relationships/customXml" Target="../ink/ink797.xml"/><Relationship Id="rId46" Type="http://schemas.openxmlformats.org/officeDocument/2006/relationships/image" Target="../media/image186.png"/><Relationship Id="rId67" Type="http://schemas.openxmlformats.org/officeDocument/2006/relationships/customXml" Target="../ink/ink818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95.xml"/><Relationship Id="rId299" Type="http://schemas.openxmlformats.org/officeDocument/2006/relationships/customXml" Target="../ink/ink986.xml"/><Relationship Id="rId21" Type="http://schemas.openxmlformats.org/officeDocument/2006/relationships/customXml" Target="../ink/ink847.xml"/><Relationship Id="rId63" Type="http://schemas.openxmlformats.org/officeDocument/2006/relationships/customXml" Target="../ink/ink868.xml"/><Relationship Id="rId159" Type="http://schemas.openxmlformats.org/officeDocument/2006/relationships/customXml" Target="../ink/ink916.xml"/><Relationship Id="rId170" Type="http://schemas.openxmlformats.org/officeDocument/2006/relationships/image" Target="../media/image594.png"/><Relationship Id="rId226" Type="http://schemas.openxmlformats.org/officeDocument/2006/relationships/image" Target="../media/image622.png"/><Relationship Id="rId268" Type="http://schemas.openxmlformats.org/officeDocument/2006/relationships/image" Target="../media/image643.png"/><Relationship Id="rId32" Type="http://schemas.openxmlformats.org/officeDocument/2006/relationships/image" Target="../media/image179.png"/><Relationship Id="rId74" Type="http://schemas.openxmlformats.org/officeDocument/2006/relationships/image" Target="../media/image200.png"/><Relationship Id="rId128" Type="http://schemas.openxmlformats.org/officeDocument/2006/relationships/image" Target="../media/image573.png"/><Relationship Id="rId5" Type="http://schemas.openxmlformats.org/officeDocument/2006/relationships/customXml" Target="../ink/ink839.xml"/><Relationship Id="rId181" Type="http://schemas.openxmlformats.org/officeDocument/2006/relationships/customXml" Target="../ink/ink927.xml"/><Relationship Id="rId237" Type="http://schemas.openxmlformats.org/officeDocument/2006/relationships/customXml" Target="../ink/ink955.xml"/><Relationship Id="rId279" Type="http://schemas.openxmlformats.org/officeDocument/2006/relationships/customXml" Target="../ink/ink976.xml"/><Relationship Id="rId43" Type="http://schemas.openxmlformats.org/officeDocument/2006/relationships/customXml" Target="../ink/ink858.xml"/><Relationship Id="rId139" Type="http://schemas.openxmlformats.org/officeDocument/2006/relationships/customXml" Target="../ink/ink906.xml"/><Relationship Id="rId290" Type="http://schemas.openxmlformats.org/officeDocument/2006/relationships/image" Target="../media/image654.png"/><Relationship Id="rId304" Type="http://schemas.openxmlformats.org/officeDocument/2006/relationships/image" Target="../media/image661.png"/><Relationship Id="rId85" Type="http://schemas.openxmlformats.org/officeDocument/2006/relationships/customXml" Target="../ink/ink879.xml"/><Relationship Id="rId150" Type="http://schemas.openxmlformats.org/officeDocument/2006/relationships/image" Target="../media/image584.png"/><Relationship Id="rId192" Type="http://schemas.openxmlformats.org/officeDocument/2006/relationships/image" Target="../media/image605.png"/><Relationship Id="rId206" Type="http://schemas.openxmlformats.org/officeDocument/2006/relationships/image" Target="../media/image612.png"/><Relationship Id="rId248" Type="http://schemas.openxmlformats.org/officeDocument/2006/relationships/image" Target="../media/image633.png"/><Relationship Id="rId12" Type="http://schemas.openxmlformats.org/officeDocument/2006/relationships/image" Target="../media/image169.png"/><Relationship Id="rId108" Type="http://schemas.openxmlformats.org/officeDocument/2006/relationships/image" Target="../media/image563.png"/><Relationship Id="rId315" Type="http://schemas.openxmlformats.org/officeDocument/2006/relationships/customXml" Target="../ink/ink994.xml"/><Relationship Id="rId54" Type="http://schemas.openxmlformats.org/officeDocument/2006/relationships/image" Target="../media/image190.png"/><Relationship Id="rId96" Type="http://schemas.openxmlformats.org/officeDocument/2006/relationships/image" Target="../media/image211.png"/><Relationship Id="rId161" Type="http://schemas.openxmlformats.org/officeDocument/2006/relationships/customXml" Target="../ink/ink917.xml"/><Relationship Id="rId217" Type="http://schemas.openxmlformats.org/officeDocument/2006/relationships/customXml" Target="../ink/ink945.xml"/><Relationship Id="rId259" Type="http://schemas.openxmlformats.org/officeDocument/2006/relationships/customXml" Target="../ink/ink966.xml"/><Relationship Id="rId23" Type="http://schemas.openxmlformats.org/officeDocument/2006/relationships/customXml" Target="../ink/ink848.xml"/><Relationship Id="rId119" Type="http://schemas.openxmlformats.org/officeDocument/2006/relationships/customXml" Target="../ink/ink896.xml"/><Relationship Id="rId270" Type="http://schemas.openxmlformats.org/officeDocument/2006/relationships/image" Target="../media/image644.png"/><Relationship Id="rId65" Type="http://schemas.openxmlformats.org/officeDocument/2006/relationships/customXml" Target="../ink/ink869.xml"/><Relationship Id="rId130" Type="http://schemas.openxmlformats.org/officeDocument/2006/relationships/image" Target="../media/image574.png"/><Relationship Id="rId172" Type="http://schemas.openxmlformats.org/officeDocument/2006/relationships/image" Target="../media/image595.png"/><Relationship Id="rId228" Type="http://schemas.openxmlformats.org/officeDocument/2006/relationships/image" Target="../media/image623.png"/><Relationship Id="rId281" Type="http://schemas.openxmlformats.org/officeDocument/2006/relationships/customXml" Target="../ink/ink977.xml"/><Relationship Id="rId34" Type="http://schemas.openxmlformats.org/officeDocument/2006/relationships/image" Target="../media/image180.png"/><Relationship Id="rId55" Type="http://schemas.openxmlformats.org/officeDocument/2006/relationships/customXml" Target="../ink/ink864.xml"/><Relationship Id="rId76" Type="http://schemas.openxmlformats.org/officeDocument/2006/relationships/image" Target="../media/image201.png"/><Relationship Id="rId97" Type="http://schemas.openxmlformats.org/officeDocument/2006/relationships/customXml" Target="../ink/ink885.xml"/><Relationship Id="rId120" Type="http://schemas.openxmlformats.org/officeDocument/2006/relationships/image" Target="../media/image569.png"/><Relationship Id="rId141" Type="http://schemas.openxmlformats.org/officeDocument/2006/relationships/customXml" Target="../ink/ink907.xml"/><Relationship Id="rId7" Type="http://schemas.openxmlformats.org/officeDocument/2006/relationships/customXml" Target="../ink/ink840.xml"/><Relationship Id="rId162" Type="http://schemas.openxmlformats.org/officeDocument/2006/relationships/image" Target="../media/image590.png"/><Relationship Id="rId183" Type="http://schemas.openxmlformats.org/officeDocument/2006/relationships/customXml" Target="../ink/ink928.xml"/><Relationship Id="rId218" Type="http://schemas.openxmlformats.org/officeDocument/2006/relationships/image" Target="../media/image618.png"/><Relationship Id="rId239" Type="http://schemas.openxmlformats.org/officeDocument/2006/relationships/customXml" Target="../ink/ink956.xml"/><Relationship Id="rId250" Type="http://schemas.openxmlformats.org/officeDocument/2006/relationships/image" Target="../media/image634.png"/><Relationship Id="rId271" Type="http://schemas.openxmlformats.org/officeDocument/2006/relationships/customXml" Target="../ink/ink972.xml"/><Relationship Id="rId292" Type="http://schemas.openxmlformats.org/officeDocument/2006/relationships/image" Target="../media/image655.png"/><Relationship Id="rId306" Type="http://schemas.openxmlformats.org/officeDocument/2006/relationships/image" Target="../media/image662.png"/><Relationship Id="rId24" Type="http://schemas.openxmlformats.org/officeDocument/2006/relationships/image" Target="../media/image175.png"/><Relationship Id="rId45" Type="http://schemas.openxmlformats.org/officeDocument/2006/relationships/customXml" Target="../ink/ink859.xml"/><Relationship Id="rId66" Type="http://schemas.openxmlformats.org/officeDocument/2006/relationships/image" Target="../media/image196.png"/><Relationship Id="rId87" Type="http://schemas.openxmlformats.org/officeDocument/2006/relationships/customXml" Target="../ink/ink880.xml"/><Relationship Id="rId110" Type="http://schemas.openxmlformats.org/officeDocument/2006/relationships/image" Target="../media/image564.png"/><Relationship Id="rId131" Type="http://schemas.openxmlformats.org/officeDocument/2006/relationships/customXml" Target="../ink/ink902.xml"/><Relationship Id="rId152" Type="http://schemas.openxmlformats.org/officeDocument/2006/relationships/image" Target="../media/image585.png"/><Relationship Id="rId173" Type="http://schemas.openxmlformats.org/officeDocument/2006/relationships/customXml" Target="../ink/ink923.xml"/><Relationship Id="rId194" Type="http://schemas.openxmlformats.org/officeDocument/2006/relationships/image" Target="../media/image606.png"/><Relationship Id="rId208" Type="http://schemas.openxmlformats.org/officeDocument/2006/relationships/image" Target="../media/image613.png"/><Relationship Id="rId229" Type="http://schemas.openxmlformats.org/officeDocument/2006/relationships/customXml" Target="../ink/ink951.xml"/><Relationship Id="rId240" Type="http://schemas.openxmlformats.org/officeDocument/2006/relationships/image" Target="../media/image629.png"/><Relationship Id="rId261" Type="http://schemas.openxmlformats.org/officeDocument/2006/relationships/customXml" Target="../ink/ink967.xml"/><Relationship Id="rId14" Type="http://schemas.openxmlformats.org/officeDocument/2006/relationships/image" Target="../media/image170.png"/><Relationship Id="rId35" Type="http://schemas.openxmlformats.org/officeDocument/2006/relationships/customXml" Target="../ink/ink854.xml"/><Relationship Id="rId56" Type="http://schemas.openxmlformats.org/officeDocument/2006/relationships/image" Target="../media/image191.png"/><Relationship Id="rId77" Type="http://schemas.openxmlformats.org/officeDocument/2006/relationships/customXml" Target="../ink/ink875.xml"/><Relationship Id="rId100" Type="http://schemas.openxmlformats.org/officeDocument/2006/relationships/image" Target="../media/image214.png"/><Relationship Id="rId282" Type="http://schemas.openxmlformats.org/officeDocument/2006/relationships/image" Target="../media/image650.png"/><Relationship Id="rId317" Type="http://schemas.openxmlformats.org/officeDocument/2006/relationships/customXml" Target="../ink/ink995.xml"/><Relationship Id="rId8" Type="http://schemas.openxmlformats.org/officeDocument/2006/relationships/image" Target="../media/image167.png"/><Relationship Id="rId98" Type="http://schemas.openxmlformats.org/officeDocument/2006/relationships/image" Target="../media/image213.png"/><Relationship Id="rId121" Type="http://schemas.openxmlformats.org/officeDocument/2006/relationships/customXml" Target="../ink/ink897.xml"/><Relationship Id="rId142" Type="http://schemas.openxmlformats.org/officeDocument/2006/relationships/image" Target="../media/image580.png"/><Relationship Id="rId163" Type="http://schemas.openxmlformats.org/officeDocument/2006/relationships/customXml" Target="../ink/ink918.xml"/><Relationship Id="rId184" Type="http://schemas.openxmlformats.org/officeDocument/2006/relationships/image" Target="../media/image601.png"/><Relationship Id="rId219" Type="http://schemas.openxmlformats.org/officeDocument/2006/relationships/customXml" Target="../ink/ink946.xml"/><Relationship Id="rId230" Type="http://schemas.openxmlformats.org/officeDocument/2006/relationships/image" Target="../media/image624.png"/><Relationship Id="rId251" Type="http://schemas.openxmlformats.org/officeDocument/2006/relationships/customXml" Target="../ink/ink962.xml"/><Relationship Id="rId25" Type="http://schemas.openxmlformats.org/officeDocument/2006/relationships/customXml" Target="../ink/ink849.xml"/><Relationship Id="rId46" Type="http://schemas.openxmlformats.org/officeDocument/2006/relationships/image" Target="../media/image186.png"/><Relationship Id="rId67" Type="http://schemas.openxmlformats.org/officeDocument/2006/relationships/customXml" Target="../ink/ink870.xml"/><Relationship Id="rId272" Type="http://schemas.openxmlformats.org/officeDocument/2006/relationships/image" Target="../media/image645.png"/><Relationship Id="rId293" Type="http://schemas.openxmlformats.org/officeDocument/2006/relationships/customXml" Target="../ink/ink983.xml"/><Relationship Id="rId307" Type="http://schemas.openxmlformats.org/officeDocument/2006/relationships/customXml" Target="../ink/ink990.xml"/><Relationship Id="rId88" Type="http://schemas.openxmlformats.org/officeDocument/2006/relationships/image" Target="../media/image207.png"/><Relationship Id="rId111" Type="http://schemas.openxmlformats.org/officeDocument/2006/relationships/customXml" Target="../ink/ink892.xml"/><Relationship Id="rId132" Type="http://schemas.openxmlformats.org/officeDocument/2006/relationships/image" Target="../media/image575.png"/><Relationship Id="rId153" Type="http://schemas.openxmlformats.org/officeDocument/2006/relationships/customXml" Target="../ink/ink913.xml"/><Relationship Id="rId174" Type="http://schemas.openxmlformats.org/officeDocument/2006/relationships/image" Target="../media/image596.png"/><Relationship Id="rId195" Type="http://schemas.openxmlformats.org/officeDocument/2006/relationships/customXml" Target="../ink/ink934.xml"/><Relationship Id="rId209" Type="http://schemas.openxmlformats.org/officeDocument/2006/relationships/customXml" Target="../ink/ink941.xml"/><Relationship Id="rId220" Type="http://schemas.openxmlformats.org/officeDocument/2006/relationships/image" Target="../media/image619.png"/><Relationship Id="rId241" Type="http://schemas.openxmlformats.org/officeDocument/2006/relationships/customXml" Target="../ink/ink957.xml"/><Relationship Id="rId15" Type="http://schemas.openxmlformats.org/officeDocument/2006/relationships/customXml" Target="../ink/ink844.xml"/><Relationship Id="rId36" Type="http://schemas.openxmlformats.org/officeDocument/2006/relationships/image" Target="../media/image181.png"/><Relationship Id="rId57" Type="http://schemas.openxmlformats.org/officeDocument/2006/relationships/customXml" Target="../ink/ink865.xml"/><Relationship Id="rId262" Type="http://schemas.openxmlformats.org/officeDocument/2006/relationships/image" Target="../media/image640.png"/><Relationship Id="rId283" Type="http://schemas.openxmlformats.org/officeDocument/2006/relationships/customXml" Target="../ink/ink978.xml"/><Relationship Id="rId318" Type="http://schemas.openxmlformats.org/officeDocument/2006/relationships/image" Target="../media/image668.png"/><Relationship Id="rId78" Type="http://schemas.openxmlformats.org/officeDocument/2006/relationships/image" Target="../media/image202.png"/><Relationship Id="rId99" Type="http://schemas.openxmlformats.org/officeDocument/2006/relationships/customXml" Target="../ink/ink886.xml"/><Relationship Id="rId101" Type="http://schemas.openxmlformats.org/officeDocument/2006/relationships/customXml" Target="../ink/ink887.xml"/><Relationship Id="rId122" Type="http://schemas.openxmlformats.org/officeDocument/2006/relationships/image" Target="../media/image570.png"/><Relationship Id="rId143" Type="http://schemas.openxmlformats.org/officeDocument/2006/relationships/customXml" Target="../ink/ink908.xml"/><Relationship Id="rId164" Type="http://schemas.openxmlformats.org/officeDocument/2006/relationships/image" Target="../media/image591.png"/><Relationship Id="rId185" Type="http://schemas.openxmlformats.org/officeDocument/2006/relationships/customXml" Target="../ink/ink929.xml"/><Relationship Id="rId9" Type="http://schemas.openxmlformats.org/officeDocument/2006/relationships/customXml" Target="../ink/ink841.xml"/><Relationship Id="rId210" Type="http://schemas.openxmlformats.org/officeDocument/2006/relationships/image" Target="../media/image614.png"/><Relationship Id="rId26" Type="http://schemas.openxmlformats.org/officeDocument/2006/relationships/image" Target="../media/image176.png"/><Relationship Id="rId231" Type="http://schemas.openxmlformats.org/officeDocument/2006/relationships/customXml" Target="../ink/ink952.xml"/><Relationship Id="rId252" Type="http://schemas.openxmlformats.org/officeDocument/2006/relationships/image" Target="../media/image635.png"/><Relationship Id="rId273" Type="http://schemas.openxmlformats.org/officeDocument/2006/relationships/customXml" Target="../ink/ink973.xml"/><Relationship Id="rId294" Type="http://schemas.openxmlformats.org/officeDocument/2006/relationships/image" Target="../media/image656.png"/><Relationship Id="rId308" Type="http://schemas.openxmlformats.org/officeDocument/2006/relationships/image" Target="../media/image663.png"/><Relationship Id="rId47" Type="http://schemas.openxmlformats.org/officeDocument/2006/relationships/customXml" Target="../ink/ink860.xml"/><Relationship Id="rId68" Type="http://schemas.openxmlformats.org/officeDocument/2006/relationships/image" Target="../media/image197.png"/><Relationship Id="rId89" Type="http://schemas.openxmlformats.org/officeDocument/2006/relationships/customXml" Target="../ink/ink881.xml"/><Relationship Id="rId112" Type="http://schemas.openxmlformats.org/officeDocument/2006/relationships/image" Target="../media/image565.png"/><Relationship Id="rId133" Type="http://schemas.openxmlformats.org/officeDocument/2006/relationships/customXml" Target="../ink/ink903.xml"/><Relationship Id="rId154" Type="http://schemas.openxmlformats.org/officeDocument/2006/relationships/image" Target="../media/image586.png"/><Relationship Id="rId175" Type="http://schemas.openxmlformats.org/officeDocument/2006/relationships/customXml" Target="../ink/ink924.xml"/><Relationship Id="rId196" Type="http://schemas.openxmlformats.org/officeDocument/2006/relationships/image" Target="../media/image607.png"/><Relationship Id="rId200" Type="http://schemas.openxmlformats.org/officeDocument/2006/relationships/image" Target="../media/image609.png"/><Relationship Id="rId16" Type="http://schemas.openxmlformats.org/officeDocument/2006/relationships/image" Target="../media/image171.png"/><Relationship Id="rId221" Type="http://schemas.openxmlformats.org/officeDocument/2006/relationships/customXml" Target="../ink/ink947.xml"/><Relationship Id="rId242" Type="http://schemas.openxmlformats.org/officeDocument/2006/relationships/image" Target="../media/image630.png"/><Relationship Id="rId263" Type="http://schemas.openxmlformats.org/officeDocument/2006/relationships/customXml" Target="../ink/ink968.xml"/><Relationship Id="rId284" Type="http://schemas.openxmlformats.org/officeDocument/2006/relationships/image" Target="../media/image651.png"/><Relationship Id="rId319" Type="http://schemas.openxmlformats.org/officeDocument/2006/relationships/customXml" Target="../ink/ink996.xml"/><Relationship Id="rId37" Type="http://schemas.openxmlformats.org/officeDocument/2006/relationships/customXml" Target="../ink/ink855.xml"/><Relationship Id="rId58" Type="http://schemas.openxmlformats.org/officeDocument/2006/relationships/image" Target="../media/image192.png"/><Relationship Id="rId79" Type="http://schemas.openxmlformats.org/officeDocument/2006/relationships/customXml" Target="../ink/ink876.xml"/><Relationship Id="rId102" Type="http://schemas.openxmlformats.org/officeDocument/2006/relationships/image" Target="../media/image215.png"/><Relationship Id="rId123" Type="http://schemas.openxmlformats.org/officeDocument/2006/relationships/customXml" Target="../ink/ink898.xml"/><Relationship Id="rId144" Type="http://schemas.openxmlformats.org/officeDocument/2006/relationships/image" Target="../media/image581.png"/><Relationship Id="rId90" Type="http://schemas.openxmlformats.org/officeDocument/2006/relationships/image" Target="../media/image208.png"/><Relationship Id="rId165" Type="http://schemas.openxmlformats.org/officeDocument/2006/relationships/customXml" Target="../ink/ink919.xml"/><Relationship Id="rId186" Type="http://schemas.openxmlformats.org/officeDocument/2006/relationships/image" Target="../media/image602.png"/><Relationship Id="rId211" Type="http://schemas.openxmlformats.org/officeDocument/2006/relationships/customXml" Target="../ink/ink942.xml"/><Relationship Id="rId232" Type="http://schemas.openxmlformats.org/officeDocument/2006/relationships/image" Target="../media/image625.png"/><Relationship Id="rId253" Type="http://schemas.openxmlformats.org/officeDocument/2006/relationships/customXml" Target="../ink/ink963.xml"/><Relationship Id="rId274" Type="http://schemas.openxmlformats.org/officeDocument/2006/relationships/image" Target="../media/image646.png"/><Relationship Id="rId295" Type="http://schemas.openxmlformats.org/officeDocument/2006/relationships/customXml" Target="../ink/ink984.xml"/><Relationship Id="rId309" Type="http://schemas.openxmlformats.org/officeDocument/2006/relationships/customXml" Target="../ink/ink991.xml"/><Relationship Id="rId27" Type="http://schemas.openxmlformats.org/officeDocument/2006/relationships/customXml" Target="../ink/ink850.xml"/><Relationship Id="rId48" Type="http://schemas.openxmlformats.org/officeDocument/2006/relationships/image" Target="../media/image187.png"/><Relationship Id="rId69" Type="http://schemas.openxmlformats.org/officeDocument/2006/relationships/customXml" Target="../ink/ink871.xml"/><Relationship Id="rId113" Type="http://schemas.openxmlformats.org/officeDocument/2006/relationships/customXml" Target="../ink/ink893.xml"/><Relationship Id="rId134" Type="http://schemas.openxmlformats.org/officeDocument/2006/relationships/image" Target="../media/image576.png"/><Relationship Id="rId320" Type="http://schemas.openxmlformats.org/officeDocument/2006/relationships/image" Target="../media/image669.png"/><Relationship Id="rId80" Type="http://schemas.openxmlformats.org/officeDocument/2006/relationships/image" Target="../media/image203.png"/><Relationship Id="rId155" Type="http://schemas.openxmlformats.org/officeDocument/2006/relationships/customXml" Target="../ink/ink914.xml"/><Relationship Id="rId176" Type="http://schemas.openxmlformats.org/officeDocument/2006/relationships/image" Target="../media/image597.png"/><Relationship Id="rId197" Type="http://schemas.openxmlformats.org/officeDocument/2006/relationships/customXml" Target="../ink/ink935.xml"/><Relationship Id="rId201" Type="http://schemas.openxmlformats.org/officeDocument/2006/relationships/customXml" Target="../ink/ink937.xml"/><Relationship Id="rId222" Type="http://schemas.openxmlformats.org/officeDocument/2006/relationships/image" Target="../media/image620.png"/><Relationship Id="rId243" Type="http://schemas.openxmlformats.org/officeDocument/2006/relationships/customXml" Target="../ink/ink958.xml"/><Relationship Id="rId264" Type="http://schemas.openxmlformats.org/officeDocument/2006/relationships/image" Target="../media/image641.png"/><Relationship Id="rId285" Type="http://schemas.openxmlformats.org/officeDocument/2006/relationships/customXml" Target="../ink/ink979.xml"/><Relationship Id="rId17" Type="http://schemas.openxmlformats.org/officeDocument/2006/relationships/customXml" Target="../ink/ink845.xml"/><Relationship Id="rId38" Type="http://schemas.openxmlformats.org/officeDocument/2006/relationships/image" Target="../media/image182.png"/><Relationship Id="rId59" Type="http://schemas.openxmlformats.org/officeDocument/2006/relationships/customXml" Target="../ink/ink866.xml"/><Relationship Id="rId103" Type="http://schemas.openxmlformats.org/officeDocument/2006/relationships/customXml" Target="../ink/ink888.xml"/><Relationship Id="rId124" Type="http://schemas.openxmlformats.org/officeDocument/2006/relationships/image" Target="../media/image571.png"/><Relationship Id="rId310" Type="http://schemas.openxmlformats.org/officeDocument/2006/relationships/image" Target="../media/image664.png"/><Relationship Id="rId70" Type="http://schemas.openxmlformats.org/officeDocument/2006/relationships/image" Target="../media/image198.png"/><Relationship Id="rId91" Type="http://schemas.openxmlformats.org/officeDocument/2006/relationships/customXml" Target="../ink/ink882.xml"/><Relationship Id="rId145" Type="http://schemas.openxmlformats.org/officeDocument/2006/relationships/customXml" Target="../ink/ink909.xml"/><Relationship Id="rId166" Type="http://schemas.openxmlformats.org/officeDocument/2006/relationships/image" Target="../media/image592.png"/><Relationship Id="rId187" Type="http://schemas.openxmlformats.org/officeDocument/2006/relationships/customXml" Target="../ink/ink930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615.png"/><Relationship Id="rId233" Type="http://schemas.openxmlformats.org/officeDocument/2006/relationships/customXml" Target="../ink/ink953.xml"/><Relationship Id="rId254" Type="http://schemas.openxmlformats.org/officeDocument/2006/relationships/image" Target="../media/image636.png"/><Relationship Id="rId28" Type="http://schemas.openxmlformats.org/officeDocument/2006/relationships/image" Target="../media/image177.png"/><Relationship Id="rId49" Type="http://schemas.openxmlformats.org/officeDocument/2006/relationships/customXml" Target="../ink/ink861.xml"/><Relationship Id="rId114" Type="http://schemas.openxmlformats.org/officeDocument/2006/relationships/image" Target="../media/image566.png"/><Relationship Id="rId275" Type="http://schemas.openxmlformats.org/officeDocument/2006/relationships/customXml" Target="../ink/ink974.xml"/><Relationship Id="rId296" Type="http://schemas.openxmlformats.org/officeDocument/2006/relationships/image" Target="../media/image657.png"/><Relationship Id="rId300" Type="http://schemas.openxmlformats.org/officeDocument/2006/relationships/image" Target="../media/image659.png"/><Relationship Id="rId60" Type="http://schemas.openxmlformats.org/officeDocument/2006/relationships/image" Target="../media/image193.png"/><Relationship Id="rId81" Type="http://schemas.openxmlformats.org/officeDocument/2006/relationships/customXml" Target="../ink/ink877.xml"/><Relationship Id="rId135" Type="http://schemas.openxmlformats.org/officeDocument/2006/relationships/customXml" Target="../ink/ink904.xml"/><Relationship Id="rId156" Type="http://schemas.openxmlformats.org/officeDocument/2006/relationships/image" Target="../media/image587.png"/><Relationship Id="rId177" Type="http://schemas.openxmlformats.org/officeDocument/2006/relationships/customXml" Target="../ink/ink925.xml"/><Relationship Id="rId198" Type="http://schemas.openxmlformats.org/officeDocument/2006/relationships/image" Target="../media/image608.png"/><Relationship Id="rId321" Type="http://schemas.openxmlformats.org/officeDocument/2006/relationships/customXml" Target="../ink/ink997.xml"/><Relationship Id="rId202" Type="http://schemas.openxmlformats.org/officeDocument/2006/relationships/image" Target="../media/image610.png"/><Relationship Id="rId223" Type="http://schemas.openxmlformats.org/officeDocument/2006/relationships/customXml" Target="../ink/ink948.xml"/><Relationship Id="rId244" Type="http://schemas.openxmlformats.org/officeDocument/2006/relationships/image" Target="../media/image631.png"/><Relationship Id="rId18" Type="http://schemas.openxmlformats.org/officeDocument/2006/relationships/image" Target="../media/image172.png"/><Relationship Id="rId39" Type="http://schemas.openxmlformats.org/officeDocument/2006/relationships/customXml" Target="../ink/ink856.xml"/><Relationship Id="rId265" Type="http://schemas.openxmlformats.org/officeDocument/2006/relationships/customXml" Target="../ink/ink969.xml"/><Relationship Id="rId286" Type="http://schemas.openxmlformats.org/officeDocument/2006/relationships/image" Target="../media/image652.png"/><Relationship Id="rId50" Type="http://schemas.openxmlformats.org/officeDocument/2006/relationships/image" Target="../media/image188.png"/><Relationship Id="rId104" Type="http://schemas.openxmlformats.org/officeDocument/2006/relationships/image" Target="../media/image216.png"/><Relationship Id="rId125" Type="http://schemas.openxmlformats.org/officeDocument/2006/relationships/customXml" Target="../ink/ink899.xml"/><Relationship Id="rId146" Type="http://schemas.openxmlformats.org/officeDocument/2006/relationships/image" Target="../media/image582.png"/><Relationship Id="rId167" Type="http://schemas.openxmlformats.org/officeDocument/2006/relationships/customXml" Target="../ink/ink920.xml"/><Relationship Id="rId188" Type="http://schemas.openxmlformats.org/officeDocument/2006/relationships/image" Target="../media/image603.png"/><Relationship Id="rId311" Type="http://schemas.openxmlformats.org/officeDocument/2006/relationships/customXml" Target="../ink/ink992.xml"/><Relationship Id="rId71" Type="http://schemas.openxmlformats.org/officeDocument/2006/relationships/customXml" Target="../ink/ink872.xml"/><Relationship Id="rId92" Type="http://schemas.openxmlformats.org/officeDocument/2006/relationships/image" Target="../media/image209.png"/><Relationship Id="rId213" Type="http://schemas.openxmlformats.org/officeDocument/2006/relationships/customXml" Target="../ink/ink943.xml"/><Relationship Id="rId234" Type="http://schemas.openxmlformats.org/officeDocument/2006/relationships/image" Target="../media/image626.png"/><Relationship Id="rId2" Type="http://schemas.openxmlformats.org/officeDocument/2006/relationships/image" Target="../media/image164.png"/><Relationship Id="rId29" Type="http://schemas.openxmlformats.org/officeDocument/2006/relationships/customXml" Target="../ink/ink851.xml"/><Relationship Id="rId255" Type="http://schemas.openxmlformats.org/officeDocument/2006/relationships/customXml" Target="../ink/ink964.xml"/><Relationship Id="rId276" Type="http://schemas.openxmlformats.org/officeDocument/2006/relationships/image" Target="../media/image647.png"/><Relationship Id="rId297" Type="http://schemas.openxmlformats.org/officeDocument/2006/relationships/customXml" Target="../ink/ink985.xml"/><Relationship Id="rId40" Type="http://schemas.openxmlformats.org/officeDocument/2006/relationships/image" Target="../media/image183.png"/><Relationship Id="rId115" Type="http://schemas.openxmlformats.org/officeDocument/2006/relationships/customXml" Target="../ink/ink894.xml"/><Relationship Id="rId136" Type="http://schemas.openxmlformats.org/officeDocument/2006/relationships/image" Target="../media/image577.png"/><Relationship Id="rId157" Type="http://schemas.openxmlformats.org/officeDocument/2006/relationships/customXml" Target="../ink/ink915.xml"/><Relationship Id="rId178" Type="http://schemas.openxmlformats.org/officeDocument/2006/relationships/image" Target="../media/image598.png"/><Relationship Id="rId301" Type="http://schemas.openxmlformats.org/officeDocument/2006/relationships/customXml" Target="../ink/ink987.xml"/><Relationship Id="rId322" Type="http://schemas.openxmlformats.org/officeDocument/2006/relationships/image" Target="../media/image670.png"/><Relationship Id="rId61" Type="http://schemas.openxmlformats.org/officeDocument/2006/relationships/customXml" Target="../ink/ink867.xml"/><Relationship Id="rId82" Type="http://schemas.openxmlformats.org/officeDocument/2006/relationships/image" Target="../media/image204.png"/><Relationship Id="rId199" Type="http://schemas.openxmlformats.org/officeDocument/2006/relationships/customXml" Target="../ink/ink936.xml"/><Relationship Id="rId203" Type="http://schemas.openxmlformats.org/officeDocument/2006/relationships/customXml" Target="../ink/ink938.xml"/><Relationship Id="rId19" Type="http://schemas.openxmlformats.org/officeDocument/2006/relationships/customXml" Target="../ink/ink846.xml"/><Relationship Id="rId224" Type="http://schemas.openxmlformats.org/officeDocument/2006/relationships/image" Target="../media/image621.png"/><Relationship Id="rId245" Type="http://schemas.openxmlformats.org/officeDocument/2006/relationships/customXml" Target="../ink/ink959.xml"/><Relationship Id="rId266" Type="http://schemas.openxmlformats.org/officeDocument/2006/relationships/image" Target="../media/image642.png"/><Relationship Id="rId287" Type="http://schemas.openxmlformats.org/officeDocument/2006/relationships/customXml" Target="../ink/ink980.xml"/><Relationship Id="rId30" Type="http://schemas.openxmlformats.org/officeDocument/2006/relationships/image" Target="../media/image178.png"/><Relationship Id="rId105" Type="http://schemas.openxmlformats.org/officeDocument/2006/relationships/customXml" Target="../ink/ink889.xml"/><Relationship Id="rId126" Type="http://schemas.openxmlformats.org/officeDocument/2006/relationships/image" Target="../media/image572.png"/><Relationship Id="rId147" Type="http://schemas.openxmlformats.org/officeDocument/2006/relationships/customXml" Target="../ink/ink910.xml"/><Relationship Id="rId168" Type="http://schemas.openxmlformats.org/officeDocument/2006/relationships/image" Target="../media/image593.png"/><Relationship Id="rId312" Type="http://schemas.openxmlformats.org/officeDocument/2006/relationships/image" Target="../media/image665.png"/><Relationship Id="rId51" Type="http://schemas.openxmlformats.org/officeDocument/2006/relationships/customXml" Target="../ink/ink862.xml"/><Relationship Id="rId72" Type="http://schemas.openxmlformats.org/officeDocument/2006/relationships/image" Target="../media/image199.png"/><Relationship Id="rId93" Type="http://schemas.openxmlformats.org/officeDocument/2006/relationships/customXml" Target="../ink/ink883.xml"/><Relationship Id="rId189" Type="http://schemas.openxmlformats.org/officeDocument/2006/relationships/customXml" Target="../ink/ink931.xml"/><Relationship Id="rId3" Type="http://schemas.openxmlformats.org/officeDocument/2006/relationships/customXml" Target="../ink/ink838.xml"/><Relationship Id="rId214" Type="http://schemas.openxmlformats.org/officeDocument/2006/relationships/image" Target="../media/image616.png"/><Relationship Id="rId235" Type="http://schemas.openxmlformats.org/officeDocument/2006/relationships/customXml" Target="../ink/ink954.xml"/><Relationship Id="rId256" Type="http://schemas.openxmlformats.org/officeDocument/2006/relationships/image" Target="../media/image637.png"/><Relationship Id="rId277" Type="http://schemas.openxmlformats.org/officeDocument/2006/relationships/customXml" Target="../ink/ink975.xml"/><Relationship Id="rId298" Type="http://schemas.openxmlformats.org/officeDocument/2006/relationships/image" Target="../media/image658.png"/><Relationship Id="rId116" Type="http://schemas.openxmlformats.org/officeDocument/2006/relationships/image" Target="../media/image567.png"/><Relationship Id="rId137" Type="http://schemas.openxmlformats.org/officeDocument/2006/relationships/customXml" Target="../ink/ink905.xml"/><Relationship Id="rId158" Type="http://schemas.openxmlformats.org/officeDocument/2006/relationships/image" Target="../media/image588.png"/><Relationship Id="rId302" Type="http://schemas.openxmlformats.org/officeDocument/2006/relationships/image" Target="../media/image660.png"/><Relationship Id="rId20" Type="http://schemas.openxmlformats.org/officeDocument/2006/relationships/image" Target="../media/image173.png"/><Relationship Id="rId41" Type="http://schemas.openxmlformats.org/officeDocument/2006/relationships/customXml" Target="../ink/ink857.xml"/><Relationship Id="rId62" Type="http://schemas.openxmlformats.org/officeDocument/2006/relationships/image" Target="../media/image194.png"/><Relationship Id="rId83" Type="http://schemas.openxmlformats.org/officeDocument/2006/relationships/customXml" Target="../ink/ink878.xml"/><Relationship Id="rId179" Type="http://schemas.openxmlformats.org/officeDocument/2006/relationships/customXml" Target="../ink/ink926.xml"/><Relationship Id="rId190" Type="http://schemas.openxmlformats.org/officeDocument/2006/relationships/image" Target="../media/image604.png"/><Relationship Id="rId204" Type="http://schemas.openxmlformats.org/officeDocument/2006/relationships/image" Target="../media/image611.png"/><Relationship Id="rId225" Type="http://schemas.openxmlformats.org/officeDocument/2006/relationships/customXml" Target="../ink/ink949.xml"/><Relationship Id="rId246" Type="http://schemas.openxmlformats.org/officeDocument/2006/relationships/image" Target="../media/image632.png"/><Relationship Id="rId267" Type="http://schemas.openxmlformats.org/officeDocument/2006/relationships/customXml" Target="../ink/ink970.xml"/><Relationship Id="rId288" Type="http://schemas.openxmlformats.org/officeDocument/2006/relationships/image" Target="../media/image653.png"/><Relationship Id="rId106" Type="http://schemas.openxmlformats.org/officeDocument/2006/relationships/image" Target="../media/image217.png"/><Relationship Id="rId127" Type="http://schemas.openxmlformats.org/officeDocument/2006/relationships/customXml" Target="../ink/ink900.xml"/><Relationship Id="rId313" Type="http://schemas.openxmlformats.org/officeDocument/2006/relationships/customXml" Target="../ink/ink993.xml"/><Relationship Id="rId10" Type="http://schemas.openxmlformats.org/officeDocument/2006/relationships/image" Target="../media/image168.png"/><Relationship Id="rId31" Type="http://schemas.openxmlformats.org/officeDocument/2006/relationships/customXml" Target="../ink/ink852.xml"/><Relationship Id="rId52" Type="http://schemas.openxmlformats.org/officeDocument/2006/relationships/image" Target="../media/image189.png"/><Relationship Id="rId73" Type="http://schemas.openxmlformats.org/officeDocument/2006/relationships/customXml" Target="../ink/ink873.xml"/><Relationship Id="rId94" Type="http://schemas.openxmlformats.org/officeDocument/2006/relationships/image" Target="../media/image210.png"/><Relationship Id="rId148" Type="http://schemas.openxmlformats.org/officeDocument/2006/relationships/image" Target="../media/image583.png"/><Relationship Id="rId169" Type="http://schemas.openxmlformats.org/officeDocument/2006/relationships/customXml" Target="../ink/ink921.xml"/><Relationship Id="rId4" Type="http://schemas.openxmlformats.org/officeDocument/2006/relationships/image" Target="../media/image165.png"/><Relationship Id="rId180" Type="http://schemas.openxmlformats.org/officeDocument/2006/relationships/image" Target="../media/image599.png"/><Relationship Id="rId215" Type="http://schemas.openxmlformats.org/officeDocument/2006/relationships/customXml" Target="../ink/ink944.xml"/><Relationship Id="rId236" Type="http://schemas.openxmlformats.org/officeDocument/2006/relationships/image" Target="../media/image627.png"/><Relationship Id="rId257" Type="http://schemas.openxmlformats.org/officeDocument/2006/relationships/customXml" Target="../ink/ink965.xml"/><Relationship Id="rId278" Type="http://schemas.openxmlformats.org/officeDocument/2006/relationships/image" Target="../media/image648.png"/><Relationship Id="rId303" Type="http://schemas.openxmlformats.org/officeDocument/2006/relationships/customXml" Target="../ink/ink988.xml"/><Relationship Id="rId42" Type="http://schemas.openxmlformats.org/officeDocument/2006/relationships/image" Target="../media/image184.png"/><Relationship Id="rId84" Type="http://schemas.openxmlformats.org/officeDocument/2006/relationships/image" Target="../media/image205.png"/><Relationship Id="rId138" Type="http://schemas.openxmlformats.org/officeDocument/2006/relationships/image" Target="../media/image578.png"/><Relationship Id="rId191" Type="http://schemas.openxmlformats.org/officeDocument/2006/relationships/customXml" Target="../ink/ink932.xml"/><Relationship Id="rId205" Type="http://schemas.openxmlformats.org/officeDocument/2006/relationships/customXml" Target="../ink/ink939.xml"/><Relationship Id="rId247" Type="http://schemas.openxmlformats.org/officeDocument/2006/relationships/customXml" Target="../ink/ink960.xml"/><Relationship Id="rId107" Type="http://schemas.openxmlformats.org/officeDocument/2006/relationships/customXml" Target="../ink/ink890.xml"/><Relationship Id="rId289" Type="http://schemas.openxmlformats.org/officeDocument/2006/relationships/customXml" Target="../ink/ink981.xml"/><Relationship Id="rId11" Type="http://schemas.openxmlformats.org/officeDocument/2006/relationships/customXml" Target="../ink/ink842.xml"/><Relationship Id="rId53" Type="http://schemas.openxmlformats.org/officeDocument/2006/relationships/customXml" Target="../ink/ink863.xml"/><Relationship Id="rId149" Type="http://schemas.openxmlformats.org/officeDocument/2006/relationships/customXml" Target="../ink/ink911.xml"/><Relationship Id="rId314" Type="http://schemas.openxmlformats.org/officeDocument/2006/relationships/image" Target="../media/image666.png"/><Relationship Id="rId95" Type="http://schemas.openxmlformats.org/officeDocument/2006/relationships/customXml" Target="../ink/ink884.xml"/><Relationship Id="rId160" Type="http://schemas.openxmlformats.org/officeDocument/2006/relationships/image" Target="../media/image589.png"/><Relationship Id="rId216" Type="http://schemas.openxmlformats.org/officeDocument/2006/relationships/image" Target="../media/image617.png"/><Relationship Id="rId258" Type="http://schemas.openxmlformats.org/officeDocument/2006/relationships/image" Target="../media/image638.png"/><Relationship Id="rId22" Type="http://schemas.openxmlformats.org/officeDocument/2006/relationships/image" Target="../media/image174.png"/><Relationship Id="rId64" Type="http://schemas.openxmlformats.org/officeDocument/2006/relationships/image" Target="../media/image195.png"/><Relationship Id="rId118" Type="http://schemas.openxmlformats.org/officeDocument/2006/relationships/image" Target="../media/image568.png"/><Relationship Id="rId171" Type="http://schemas.openxmlformats.org/officeDocument/2006/relationships/customXml" Target="../ink/ink922.xml"/><Relationship Id="rId227" Type="http://schemas.openxmlformats.org/officeDocument/2006/relationships/customXml" Target="../ink/ink950.xml"/><Relationship Id="rId269" Type="http://schemas.openxmlformats.org/officeDocument/2006/relationships/customXml" Target="../ink/ink971.xml"/><Relationship Id="rId33" Type="http://schemas.openxmlformats.org/officeDocument/2006/relationships/customXml" Target="../ink/ink853.xml"/><Relationship Id="rId129" Type="http://schemas.openxmlformats.org/officeDocument/2006/relationships/customXml" Target="../ink/ink901.xml"/><Relationship Id="rId280" Type="http://schemas.openxmlformats.org/officeDocument/2006/relationships/image" Target="../media/image649.png"/><Relationship Id="rId75" Type="http://schemas.openxmlformats.org/officeDocument/2006/relationships/customXml" Target="../ink/ink874.xml"/><Relationship Id="rId140" Type="http://schemas.openxmlformats.org/officeDocument/2006/relationships/image" Target="../media/image579.png"/><Relationship Id="rId182" Type="http://schemas.openxmlformats.org/officeDocument/2006/relationships/image" Target="../media/image600.png"/><Relationship Id="rId6" Type="http://schemas.openxmlformats.org/officeDocument/2006/relationships/image" Target="../media/image166.png"/><Relationship Id="rId238" Type="http://schemas.openxmlformats.org/officeDocument/2006/relationships/image" Target="../media/image628.png"/><Relationship Id="rId291" Type="http://schemas.openxmlformats.org/officeDocument/2006/relationships/customXml" Target="../ink/ink982.xml"/><Relationship Id="rId305" Type="http://schemas.openxmlformats.org/officeDocument/2006/relationships/customXml" Target="../ink/ink989.xml"/><Relationship Id="rId44" Type="http://schemas.openxmlformats.org/officeDocument/2006/relationships/image" Target="../media/image185.png"/><Relationship Id="rId86" Type="http://schemas.openxmlformats.org/officeDocument/2006/relationships/image" Target="../media/image206.png"/><Relationship Id="rId151" Type="http://schemas.openxmlformats.org/officeDocument/2006/relationships/customXml" Target="../ink/ink912.xml"/><Relationship Id="rId193" Type="http://schemas.openxmlformats.org/officeDocument/2006/relationships/customXml" Target="../ink/ink933.xml"/><Relationship Id="rId207" Type="http://schemas.openxmlformats.org/officeDocument/2006/relationships/customXml" Target="../ink/ink940.xml"/><Relationship Id="rId249" Type="http://schemas.openxmlformats.org/officeDocument/2006/relationships/customXml" Target="../ink/ink961.xml"/><Relationship Id="rId13" Type="http://schemas.openxmlformats.org/officeDocument/2006/relationships/customXml" Target="../ink/ink843.xml"/><Relationship Id="rId109" Type="http://schemas.openxmlformats.org/officeDocument/2006/relationships/customXml" Target="../ink/ink891.xml"/><Relationship Id="rId260" Type="http://schemas.openxmlformats.org/officeDocument/2006/relationships/image" Target="../media/image639.png"/><Relationship Id="rId316" Type="http://schemas.openxmlformats.org/officeDocument/2006/relationships/image" Target="../media/image6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rise4fun.com/z3/tutori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68.png"/><Relationship Id="rId4" Type="http://schemas.openxmlformats.org/officeDocument/2006/relationships/image" Target="../media/image2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75.png"/><Relationship Id="rId18" Type="http://schemas.openxmlformats.org/officeDocument/2006/relationships/customXml" Target="../ink/ink8.xml"/><Relationship Id="rId3" Type="http://schemas.openxmlformats.org/officeDocument/2006/relationships/image" Target="../media/image270.png"/><Relationship Id="rId7" Type="http://schemas.openxmlformats.org/officeDocument/2006/relationships/image" Target="../media/image272.png"/><Relationship Id="rId12" Type="http://schemas.openxmlformats.org/officeDocument/2006/relationships/customXml" Target="../ink/ink5.xml"/><Relationship Id="rId17" Type="http://schemas.openxmlformats.org/officeDocument/2006/relationships/image" Target="../media/image277.png"/><Relationship Id="rId2" Type="http://schemas.openxmlformats.org/officeDocument/2006/relationships/image" Target="../media/image269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274.png"/><Relationship Id="rId5" Type="http://schemas.openxmlformats.org/officeDocument/2006/relationships/image" Target="../media/image271.png"/><Relationship Id="rId15" Type="http://schemas.openxmlformats.org/officeDocument/2006/relationships/image" Target="../media/image276.png"/><Relationship Id="rId10" Type="http://schemas.openxmlformats.org/officeDocument/2006/relationships/customXml" Target="../ink/ink4.xml"/><Relationship Id="rId19" Type="http://schemas.openxmlformats.org/officeDocument/2006/relationships/image" Target="../media/image278.png"/><Relationship Id="rId4" Type="http://schemas.openxmlformats.org/officeDocument/2006/relationships/customXml" Target="../ink/ink1.xml"/><Relationship Id="rId9" Type="http://schemas.openxmlformats.org/officeDocument/2006/relationships/image" Target="../media/image273.png"/><Relationship Id="rId1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056C-3EA7-4986-A0C6-C37B3CE0D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Satisfiability Modulo Theories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3BEDE-6E7B-4EAB-903A-3B7C6C89D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204960" cy="1853882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Lecture 4(a)</a:t>
            </a:r>
          </a:p>
          <a:p>
            <a:endParaRPr lang="en-US" sz="2800" dirty="0"/>
          </a:p>
          <a:p>
            <a:r>
              <a:rPr lang="en-US" sz="2800" dirty="0"/>
              <a:t>Sriram Rajamani</a:t>
            </a:r>
          </a:p>
          <a:p>
            <a:endParaRPr lang="en-US" sz="2800" dirty="0"/>
          </a:p>
          <a:p>
            <a:r>
              <a:rPr lang="en-US" sz="2800" dirty="0"/>
              <a:t>(some parts adapted from notes/slides by Leo </a:t>
            </a:r>
            <a:r>
              <a:rPr lang="en-US" sz="2800" dirty="0" err="1"/>
              <a:t>DeMoura</a:t>
            </a:r>
            <a:r>
              <a:rPr lang="en-US" sz="2800" dirty="0"/>
              <a:t> and Emina Torlak)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96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BD8F-FF63-4486-8579-A620F548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4DC2E4-936C-4CEF-954A-C1AF1493A2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13783" y="1451113"/>
                <a:ext cx="6278217" cy="47258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∧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≤ 2 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1 ∨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2,  </m:t>
                    </m:r>
                  </m:oMath>
                </a14:m>
                <a:r>
                  <a:rPr lang="en-US" sz="2400" dirty="0"/>
                  <a:t>but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∧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≤ 2⇏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1 </m:t>
                    </m:r>
                  </m:oMath>
                </a14:m>
                <a:r>
                  <a:rPr lang="en-US" sz="2400" dirty="0"/>
                  <a:t>and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∧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≤ 2⇏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2400" dirty="0"/>
                  <a:t>2</a:t>
                </a:r>
              </a:p>
              <a:p>
                <a:r>
                  <a:rPr lang="en-US" dirty="0"/>
                  <a:t>LRA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EUF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4DC2E4-936C-4CEF-954A-C1AF1493A2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3783" y="1451113"/>
                <a:ext cx="6278217" cy="4725850"/>
              </a:xfrm>
              <a:blipFill>
                <a:blip r:embed="rId2"/>
                <a:stretch>
                  <a:fillRect l="-1748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62EFBBB-C6D8-487D-A0D7-059ED96714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" y="2219959"/>
                <a:ext cx="5689600" cy="224676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A theory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convex if for every conjunctive formula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⇒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∨ …∨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some finite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then we have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1,2,…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In other words: 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implies a disjunction of equalities, then it also implies one of the equalities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62EFBBB-C6D8-487D-A0D7-059ED9671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219959"/>
                <a:ext cx="5689600" cy="2246769"/>
              </a:xfrm>
              <a:prstGeom prst="rect">
                <a:avLst/>
              </a:prstGeom>
              <a:blipFill>
                <a:blip r:embed="rId3"/>
                <a:stretch>
                  <a:fillRect l="-1070" t="-4582" r="-214" b="-2156"/>
                </a:stretch>
              </a:blip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690A1F0-FD8F-4A19-A823-E21F640577F9}"/>
              </a:ext>
            </a:extLst>
          </p:cNvPr>
          <p:cNvGrpSpPr/>
          <p:nvPr/>
        </p:nvGrpSpPr>
        <p:grpSpPr>
          <a:xfrm>
            <a:off x="6727289" y="1424457"/>
            <a:ext cx="597960" cy="639720"/>
            <a:chOff x="6727289" y="1424457"/>
            <a:chExt cx="597960" cy="63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8D9DC8D-BD74-41E1-B090-73F5112D2F63}"/>
                    </a:ext>
                  </a:extLst>
                </p14:cNvPr>
                <p14:cNvContentPartPr/>
                <p14:nvPr/>
              </p14:nvContentPartPr>
              <p14:xfrm>
                <a:off x="6727289" y="1520577"/>
                <a:ext cx="597960" cy="400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8D9DC8D-BD74-41E1-B090-73F5112D2F6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09289" y="1502577"/>
                  <a:ext cx="6336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D0E4881-C300-4F7B-9442-482F0BAA32BC}"/>
                    </a:ext>
                  </a:extLst>
                </p14:cNvPr>
                <p14:cNvContentPartPr/>
                <p14:nvPr/>
              </p14:nvContentPartPr>
              <p14:xfrm>
                <a:off x="6868049" y="1424457"/>
                <a:ext cx="211680" cy="639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D0E4881-C300-4F7B-9442-482F0BAA32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50409" y="1406457"/>
                  <a:ext cx="247320" cy="67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BA55002-C9AF-4B47-9764-92FC47AA0CDE}"/>
                  </a:ext>
                </a:extLst>
              </p14:cNvPr>
              <p14:cNvContentPartPr/>
              <p14:nvPr/>
            </p14:nvContentPartPr>
            <p14:xfrm>
              <a:off x="6897929" y="3055617"/>
              <a:ext cx="529920" cy="608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BA55002-C9AF-4B47-9764-92FC47AA0C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0289" y="3037617"/>
                <a:ext cx="56556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699F65F-7D96-4D03-8844-53221B5773E7}"/>
                  </a:ext>
                </a:extLst>
              </p14:cNvPr>
              <p14:cNvContentPartPr/>
              <p14:nvPr/>
            </p14:nvContentPartPr>
            <p14:xfrm>
              <a:off x="6923489" y="4382937"/>
              <a:ext cx="755280" cy="950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699F65F-7D96-4D03-8844-53221B5773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05489" y="4364937"/>
                <a:ext cx="790920" cy="9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533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F56C-3BE2-4912-8BE3-D9E55329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59" y="128973"/>
            <a:ext cx="10515600" cy="1325563"/>
          </a:xfrm>
        </p:spPr>
        <p:txBody>
          <a:bodyPr/>
          <a:lstStyle/>
          <a:p>
            <a:r>
              <a:rPr lang="en-US" dirty="0"/>
              <a:t>Purification: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3FB970-73F9-4BA5-9F1D-EFD9CE559F2A}"/>
                  </a:ext>
                </a:extLst>
              </p:cNvPr>
              <p:cNvSpPr txBox="1"/>
              <p:nvPr/>
            </p:nvSpPr>
            <p:spPr>
              <a:xfrm>
                <a:off x="3985591" y="1083364"/>
                <a:ext cx="4114800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b="0" i="0" dirty="0"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3FB970-73F9-4BA5-9F1D-EFD9CE559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591" y="1083364"/>
                <a:ext cx="4114800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Down 4">
            <a:extLst>
              <a:ext uri="{FF2B5EF4-FFF2-40B4-BE49-F238E27FC236}">
                <a16:creationId xmlns:a16="http://schemas.microsoft.com/office/drawing/2014/main" id="{526176BA-BFBE-443F-B5F0-E6F14394ED91}"/>
              </a:ext>
            </a:extLst>
          </p:cNvPr>
          <p:cNvSpPr/>
          <p:nvPr/>
        </p:nvSpPr>
        <p:spPr>
          <a:xfrm>
            <a:off x="5476459" y="1592542"/>
            <a:ext cx="516835" cy="725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073A4-C5FC-4441-A6F7-9B98CE10DEEE}"/>
              </a:ext>
            </a:extLst>
          </p:cNvPr>
          <p:cNvSpPr/>
          <p:nvPr/>
        </p:nvSpPr>
        <p:spPr>
          <a:xfrm>
            <a:off x="3742081" y="2360370"/>
            <a:ext cx="4502426" cy="5091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Purification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73A36C6-1676-4878-A574-FF3ABEC8090F}"/>
              </a:ext>
            </a:extLst>
          </p:cNvPr>
          <p:cNvSpPr/>
          <p:nvPr/>
        </p:nvSpPr>
        <p:spPr>
          <a:xfrm>
            <a:off x="4333460" y="3049826"/>
            <a:ext cx="467140" cy="736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D90A186-2395-4504-9B8A-8F434B435914}"/>
              </a:ext>
            </a:extLst>
          </p:cNvPr>
          <p:cNvSpPr/>
          <p:nvPr/>
        </p:nvSpPr>
        <p:spPr>
          <a:xfrm>
            <a:off x="6649277" y="3066222"/>
            <a:ext cx="516835" cy="725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3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F56C-3BE2-4912-8BE3-D9E55329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59" y="128973"/>
            <a:ext cx="10515600" cy="1325563"/>
          </a:xfrm>
        </p:spPr>
        <p:txBody>
          <a:bodyPr/>
          <a:lstStyle/>
          <a:p>
            <a:r>
              <a:rPr lang="en-US" dirty="0"/>
              <a:t>Purification: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3FB970-73F9-4BA5-9F1D-EFD9CE559F2A}"/>
                  </a:ext>
                </a:extLst>
              </p:cNvPr>
              <p:cNvSpPr txBox="1"/>
              <p:nvPr/>
            </p:nvSpPr>
            <p:spPr>
              <a:xfrm>
                <a:off x="3985591" y="1083364"/>
                <a:ext cx="4114800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b="0" i="0" dirty="0"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3FB970-73F9-4BA5-9F1D-EFD9CE559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591" y="1083364"/>
                <a:ext cx="4114800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Down 4">
            <a:extLst>
              <a:ext uri="{FF2B5EF4-FFF2-40B4-BE49-F238E27FC236}">
                <a16:creationId xmlns:a16="http://schemas.microsoft.com/office/drawing/2014/main" id="{526176BA-BFBE-443F-B5F0-E6F14394ED91}"/>
              </a:ext>
            </a:extLst>
          </p:cNvPr>
          <p:cNvSpPr/>
          <p:nvPr/>
        </p:nvSpPr>
        <p:spPr>
          <a:xfrm>
            <a:off x="5476459" y="1592542"/>
            <a:ext cx="516835" cy="725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073A4-C5FC-4441-A6F7-9B98CE10DEEE}"/>
              </a:ext>
            </a:extLst>
          </p:cNvPr>
          <p:cNvSpPr/>
          <p:nvPr/>
        </p:nvSpPr>
        <p:spPr>
          <a:xfrm>
            <a:off x="3742081" y="2360370"/>
            <a:ext cx="4502426" cy="5091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Purification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73A36C6-1676-4878-A574-FF3ABEC8090F}"/>
              </a:ext>
            </a:extLst>
          </p:cNvPr>
          <p:cNvSpPr/>
          <p:nvPr/>
        </p:nvSpPr>
        <p:spPr>
          <a:xfrm>
            <a:off x="4333460" y="3049826"/>
            <a:ext cx="467140" cy="736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D90A186-2395-4504-9B8A-8F434B435914}"/>
              </a:ext>
            </a:extLst>
          </p:cNvPr>
          <p:cNvSpPr/>
          <p:nvPr/>
        </p:nvSpPr>
        <p:spPr>
          <a:xfrm>
            <a:off x="6649277" y="3066222"/>
            <a:ext cx="516835" cy="725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471D3D-49ED-4B1C-9904-C3C854E83AC6}"/>
              </a:ext>
            </a:extLst>
          </p:cNvPr>
          <p:cNvGrpSpPr/>
          <p:nvPr/>
        </p:nvGrpSpPr>
        <p:grpSpPr>
          <a:xfrm>
            <a:off x="7447000" y="3218440"/>
            <a:ext cx="621000" cy="311040"/>
            <a:chOff x="7447000" y="3218440"/>
            <a:chExt cx="62100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C224342-5258-41ED-AE61-C6559C3849E6}"/>
                    </a:ext>
                  </a:extLst>
                </p14:cNvPr>
                <p14:cNvContentPartPr/>
                <p14:nvPr/>
              </p14:nvContentPartPr>
              <p14:xfrm>
                <a:off x="7447000" y="3288640"/>
                <a:ext cx="172800" cy="240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C224342-5258-41ED-AE61-C6559C3849E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29360" y="3270640"/>
                  <a:ext cx="208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C1F127D-7309-4456-956B-9A9416FA4201}"/>
                    </a:ext>
                  </a:extLst>
                </p14:cNvPr>
                <p14:cNvContentPartPr/>
                <p14:nvPr/>
              </p14:nvContentPartPr>
              <p14:xfrm>
                <a:off x="7461400" y="3406720"/>
                <a:ext cx="87480" cy="21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C1F127D-7309-4456-956B-9A9416FA42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43400" y="3388720"/>
                  <a:ext cx="123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9308516-0F16-433B-9E87-0614A70B34A0}"/>
                    </a:ext>
                  </a:extLst>
                </p14:cNvPr>
                <p14:cNvContentPartPr/>
                <p14:nvPr/>
              </p14:nvContentPartPr>
              <p14:xfrm>
                <a:off x="7629520" y="3317440"/>
                <a:ext cx="146520" cy="134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9308516-0F16-433B-9E87-0614A70B34A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1880" y="3299440"/>
                  <a:ext cx="182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5472C5B-63B6-45D2-B043-56600A72BA1A}"/>
                    </a:ext>
                  </a:extLst>
                </p14:cNvPr>
                <p14:cNvContentPartPr/>
                <p14:nvPr/>
              </p14:nvContentPartPr>
              <p14:xfrm>
                <a:off x="7864600" y="3263800"/>
                <a:ext cx="63360" cy="17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472C5B-63B6-45D2-B043-56600A72BA1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46960" y="3246160"/>
                  <a:ext cx="99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EEEDB60-4733-4B97-8536-EDEA4410B167}"/>
                    </a:ext>
                  </a:extLst>
                </p14:cNvPr>
                <p14:cNvContentPartPr/>
                <p14:nvPr/>
              </p14:nvContentPartPr>
              <p14:xfrm>
                <a:off x="7913920" y="3218440"/>
                <a:ext cx="154080" cy="46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EEEDB60-4733-4B97-8536-EDEA4410B16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95920" y="3200800"/>
                  <a:ext cx="189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476F60A-CE15-4458-B4F7-E1F0523F5339}"/>
                    </a:ext>
                  </a:extLst>
                </p14:cNvPr>
                <p14:cNvContentPartPr/>
                <p14:nvPr/>
              </p14:nvContentPartPr>
              <p14:xfrm>
                <a:off x="7899520" y="3343000"/>
                <a:ext cx="124200" cy="49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476F60A-CE15-4458-B4F7-E1F0523F533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81520" y="3325000"/>
                  <a:ext cx="1598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E5666B-C38C-454E-BE3C-2DBEC2CB8F0B}"/>
              </a:ext>
            </a:extLst>
          </p:cNvPr>
          <p:cNvGrpSpPr/>
          <p:nvPr/>
        </p:nvGrpSpPr>
        <p:grpSpPr>
          <a:xfrm>
            <a:off x="4881280" y="3362800"/>
            <a:ext cx="543600" cy="256680"/>
            <a:chOff x="4881280" y="3362800"/>
            <a:chExt cx="54360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379A567-3EC1-47F9-99F5-9CC5EF8BD442}"/>
                    </a:ext>
                  </a:extLst>
                </p14:cNvPr>
                <p14:cNvContentPartPr/>
                <p14:nvPr/>
              </p14:nvContentPartPr>
              <p14:xfrm>
                <a:off x="4881280" y="3362800"/>
                <a:ext cx="128160" cy="256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379A567-3EC1-47F9-99F5-9CC5EF8BD44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63280" y="3344800"/>
                  <a:ext cx="1638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951922E-DA27-491C-BF82-85913AC02460}"/>
                    </a:ext>
                  </a:extLst>
                </p14:cNvPr>
                <p14:cNvContentPartPr/>
                <p14:nvPr/>
              </p14:nvContentPartPr>
              <p14:xfrm>
                <a:off x="5065600" y="3377560"/>
                <a:ext cx="32400" cy="195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951922E-DA27-491C-BF82-85913AC0246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47960" y="3359920"/>
                  <a:ext cx="68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A42B4FE-7D4A-49DF-A39E-B11AC897D52C}"/>
                    </a:ext>
                  </a:extLst>
                </p14:cNvPr>
                <p14:cNvContentPartPr/>
                <p14:nvPr/>
              </p14:nvContentPartPr>
              <p14:xfrm>
                <a:off x="5070640" y="3371440"/>
                <a:ext cx="151200" cy="148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A42B4FE-7D4A-49DF-A39E-B11AC897D5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53000" y="3353440"/>
                  <a:ext cx="186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31BA670-AF6B-42F9-A4EB-966FE42FF181}"/>
                    </a:ext>
                  </a:extLst>
                </p14:cNvPr>
                <p14:cNvContentPartPr/>
                <p14:nvPr/>
              </p14:nvContentPartPr>
              <p14:xfrm>
                <a:off x="5277640" y="3378280"/>
                <a:ext cx="147240" cy="201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31BA670-AF6B-42F9-A4EB-966FE42FF1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60000" y="3360280"/>
                  <a:ext cx="182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07F15A-F6F5-47C6-80E0-214234ABC7C2}"/>
                    </a:ext>
                  </a:extLst>
                </p14:cNvPr>
                <p14:cNvContentPartPr/>
                <p14:nvPr/>
              </p14:nvContentPartPr>
              <p14:xfrm>
                <a:off x="5307160" y="3484120"/>
                <a:ext cx="100080" cy="35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07F15A-F6F5-47C6-80E0-214234ABC7C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89160" y="3466120"/>
                  <a:ext cx="13572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EFAC071-78FA-4DED-8DF2-E098EA3A02D6}"/>
              </a:ext>
            </a:extLst>
          </p:cNvPr>
          <p:cNvGrpSpPr/>
          <p:nvPr/>
        </p:nvGrpSpPr>
        <p:grpSpPr>
          <a:xfrm>
            <a:off x="6959920" y="3941320"/>
            <a:ext cx="376560" cy="248760"/>
            <a:chOff x="6959920" y="3941320"/>
            <a:chExt cx="37656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70F32E5-001A-4999-90BC-F09049088225}"/>
                    </a:ext>
                  </a:extLst>
                </p14:cNvPr>
                <p14:cNvContentPartPr/>
                <p14:nvPr/>
              </p14:nvContentPartPr>
              <p14:xfrm>
                <a:off x="6959920" y="3941320"/>
                <a:ext cx="225720" cy="166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70F32E5-001A-4999-90BC-F0904908822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41920" y="3923320"/>
                  <a:ext cx="261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B0E20D4-9918-414E-9399-D6A093C3C063}"/>
                    </a:ext>
                  </a:extLst>
                </p14:cNvPr>
                <p14:cNvContentPartPr/>
                <p14:nvPr/>
              </p14:nvContentPartPr>
              <p14:xfrm>
                <a:off x="7319920" y="4075240"/>
                <a:ext cx="16560" cy="11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B0E20D4-9918-414E-9399-D6A093C3C06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01920" y="4057600"/>
                  <a:ext cx="5220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6BF85A-6DF6-4E3B-9753-3CF8EB4C326C}"/>
              </a:ext>
            </a:extLst>
          </p:cNvPr>
          <p:cNvGrpSpPr/>
          <p:nvPr/>
        </p:nvGrpSpPr>
        <p:grpSpPr>
          <a:xfrm>
            <a:off x="7507480" y="4047880"/>
            <a:ext cx="109800" cy="93960"/>
            <a:chOff x="7507480" y="4047880"/>
            <a:chExt cx="109800" cy="9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5357C5C-2F71-4383-942C-5EBB4865E5F6}"/>
                    </a:ext>
                  </a:extLst>
                </p14:cNvPr>
                <p14:cNvContentPartPr/>
                <p14:nvPr/>
              </p14:nvContentPartPr>
              <p14:xfrm>
                <a:off x="7507480" y="4047880"/>
                <a:ext cx="73440" cy="13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5357C5C-2F71-4383-942C-5EBB4865E5F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89480" y="4030240"/>
                  <a:ext cx="109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D61106E-9B60-4012-A332-1BF0999FEE2F}"/>
                    </a:ext>
                  </a:extLst>
                </p14:cNvPr>
                <p14:cNvContentPartPr/>
                <p14:nvPr/>
              </p14:nvContentPartPr>
              <p14:xfrm>
                <a:off x="7538800" y="4127080"/>
                <a:ext cx="78480" cy="14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D61106E-9B60-4012-A332-1BF0999FEE2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21160" y="4109440"/>
                  <a:ext cx="1141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B04B9A0-DDF4-41AF-BDA3-AEA72B278589}"/>
              </a:ext>
            </a:extLst>
          </p:cNvPr>
          <p:cNvGrpSpPr/>
          <p:nvPr/>
        </p:nvGrpSpPr>
        <p:grpSpPr>
          <a:xfrm>
            <a:off x="7821040" y="3774640"/>
            <a:ext cx="775800" cy="501840"/>
            <a:chOff x="7821040" y="3774640"/>
            <a:chExt cx="77580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467D2A8-3C4D-44A0-A42D-54F2370D89A9}"/>
                    </a:ext>
                  </a:extLst>
                </p14:cNvPr>
                <p14:cNvContentPartPr/>
                <p14:nvPr/>
              </p14:nvContentPartPr>
              <p14:xfrm>
                <a:off x="7821040" y="3897760"/>
                <a:ext cx="191520" cy="378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467D2A8-3C4D-44A0-A42D-54F2370D89A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03040" y="3879760"/>
                  <a:ext cx="2271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D551E0D-86AC-4381-A16B-FBC1586467E0}"/>
                    </a:ext>
                  </a:extLst>
                </p14:cNvPr>
                <p14:cNvContentPartPr/>
                <p14:nvPr/>
              </p14:nvContentPartPr>
              <p14:xfrm>
                <a:off x="8147560" y="3782200"/>
                <a:ext cx="88560" cy="248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D551E0D-86AC-4381-A16B-FBC1586467E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29560" y="3764200"/>
                  <a:ext cx="124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4737833-788B-4036-A03B-F971C146CDAF}"/>
                    </a:ext>
                  </a:extLst>
                </p14:cNvPr>
                <p14:cNvContentPartPr/>
                <p14:nvPr/>
              </p14:nvContentPartPr>
              <p14:xfrm>
                <a:off x="8291560" y="3875440"/>
                <a:ext cx="146160" cy="142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4737833-788B-4036-A03B-F971C146CDA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73560" y="3857800"/>
                  <a:ext cx="181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CACDA8A-9D0A-4844-BDD1-160381FBAF7A}"/>
                    </a:ext>
                  </a:extLst>
                </p14:cNvPr>
                <p14:cNvContentPartPr/>
                <p14:nvPr/>
              </p14:nvContentPartPr>
              <p14:xfrm>
                <a:off x="8494600" y="3774640"/>
                <a:ext cx="102240" cy="286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CACDA8A-9D0A-4844-BDD1-160381FBAF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76600" y="3756640"/>
                  <a:ext cx="13788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5EFF9CD-BD03-484D-8147-22D97441C01B}"/>
              </a:ext>
            </a:extLst>
          </p:cNvPr>
          <p:cNvGrpSpPr/>
          <p:nvPr/>
        </p:nvGrpSpPr>
        <p:grpSpPr>
          <a:xfrm>
            <a:off x="7885120" y="4387360"/>
            <a:ext cx="157320" cy="297720"/>
            <a:chOff x="7885120" y="4387360"/>
            <a:chExt cx="15732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B1745D7-7E85-4D72-B58C-838F576540D8}"/>
                    </a:ext>
                  </a:extLst>
                </p14:cNvPr>
                <p14:cNvContentPartPr/>
                <p14:nvPr/>
              </p14:nvContentPartPr>
              <p14:xfrm>
                <a:off x="7885120" y="4387360"/>
                <a:ext cx="96120" cy="297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B1745D7-7E85-4D72-B58C-838F576540D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67120" y="4369720"/>
                  <a:ext cx="1317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2B22C0B-51BF-441F-8661-1F913812E6F3}"/>
                    </a:ext>
                  </a:extLst>
                </p14:cNvPr>
                <p14:cNvContentPartPr/>
                <p14:nvPr/>
              </p14:nvContentPartPr>
              <p14:xfrm>
                <a:off x="7885120" y="4527760"/>
                <a:ext cx="157320" cy="61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2B22C0B-51BF-441F-8661-1F913812E6F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67120" y="4509760"/>
                  <a:ext cx="19296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1B559E-B4FC-4792-A8B0-6AD8FBEBD1F4}"/>
              </a:ext>
            </a:extLst>
          </p:cNvPr>
          <p:cNvGrpSpPr/>
          <p:nvPr/>
        </p:nvGrpSpPr>
        <p:grpSpPr>
          <a:xfrm>
            <a:off x="8223520" y="4315720"/>
            <a:ext cx="530280" cy="505440"/>
            <a:chOff x="8223520" y="4315720"/>
            <a:chExt cx="53028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028E5D8-28C7-42DD-8BB3-34F054B38339}"/>
                    </a:ext>
                  </a:extLst>
                </p14:cNvPr>
                <p14:cNvContentPartPr/>
                <p14:nvPr/>
              </p14:nvContentPartPr>
              <p14:xfrm>
                <a:off x="8223520" y="4315720"/>
                <a:ext cx="78120" cy="249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028E5D8-28C7-42DD-8BB3-34F054B3833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05520" y="4297720"/>
                  <a:ext cx="113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59B682-6D67-4280-8FFB-7A86654F1F1C}"/>
                    </a:ext>
                  </a:extLst>
                </p14:cNvPr>
                <p14:cNvContentPartPr/>
                <p14:nvPr/>
              </p14:nvContentPartPr>
              <p14:xfrm>
                <a:off x="8408200" y="4412560"/>
                <a:ext cx="148320" cy="408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59B682-6D67-4280-8FFB-7A86654F1F1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90560" y="4394560"/>
                  <a:ext cx="1839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EC811AE-1DE2-4F73-8C5C-DA764CCE327A}"/>
                    </a:ext>
                  </a:extLst>
                </p14:cNvPr>
                <p14:cNvContentPartPr/>
                <p14:nvPr/>
              </p14:nvContentPartPr>
              <p14:xfrm>
                <a:off x="8613400" y="4323280"/>
                <a:ext cx="140400" cy="362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EC811AE-1DE2-4F73-8C5C-DA764CCE327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95760" y="4305280"/>
                  <a:ext cx="176040" cy="39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CDFCF20-6794-4624-9F50-E8A00AB55FBF}"/>
              </a:ext>
            </a:extLst>
          </p:cNvPr>
          <p:cNvGrpSpPr/>
          <p:nvPr/>
        </p:nvGrpSpPr>
        <p:grpSpPr>
          <a:xfrm>
            <a:off x="7050640" y="4504360"/>
            <a:ext cx="581040" cy="261000"/>
            <a:chOff x="7050640" y="4504360"/>
            <a:chExt cx="58104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1186730-5461-46BC-B069-734B27D74054}"/>
                    </a:ext>
                  </a:extLst>
                </p14:cNvPr>
                <p14:cNvContentPartPr/>
                <p14:nvPr/>
              </p14:nvContentPartPr>
              <p14:xfrm>
                <a:off x="7050640" y="4504360"/>
                <a:ext cx="109440" cy="16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1186730-5461-46BC-B069-734B27D7405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32640" y="4486360"/>
                  <a:ext cx="145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801EE8-E978-423D-B620-61A7B9BB97CC}"/>
                    </a:ext>
                  </a:extLst>
                </p14:cNvPr>
                <p14:cNvContentPartPr/>
                <p14:nvPr/>
              </p14:nvContentPartPr>
              <p14:xfrm>
                <a:off x="7258000" y="4582120"/>
                <a:ext cx="70200" cy="158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801EE8-E978-423D-B620-61A7B9BB97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40000" y="4564480"/>
                  <a:ext cx="105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8BDA76B-2CBB-4868-997E-F5861F555058}"/>
                    </a:ext>
                  </a:extLst>
                </p14:cNvPr>
                <p14:cNvContentPartPr/>
                <p14:nvPr/>
              </p14:nvContentPartPr>
              <p14:xfrm>
                <a:off x="7535560" y="4529200"/>
                <a:ext cx="96120" cy="17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8BDA76B-2CBB-4868-997E-F5861F5550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17920" y="4511560"/>
                  <a:ext cx="131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DCD5FBD-F502-4B34-98E6-F6390B75044B}"/>
                    </a:ext>
                  </a:extLst>
                </p14:cNvPr>
                <p14:cNvContentPartPr/>
                <p14:nvPr/>
              </p14:nvContentPartPr>
              <p14:xfrm>
                <a:off x="7551760" y="4639360"/>
                <a:ext cx="73440" cy="10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DCD5FBD-F502-4B34-98E6-F6390B75044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33760" y="4621360"/>
                  <a:ext cx="109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F113F93-EB22-4A69-8DC8-01352C802E0F}"/>
                    </a:ext>
                  </a:extLst>
                </p14:cNvPr>
                <p14:cNvContentPartPr/>
                <p14:nvPr/>
              </p14:nvContentPartPr>
              <p14:xfrm>
                <a:off x="7288240" y="4755280"/>
                <a:ext cx="122760" cy="10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F113F93-EB22-4A69-8DC8-01352C802E0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70600" y="4737280"/>
                  <a:ext cx="15840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8B1B0C1-60CE-4C3B-AACF-7D368B65FC69}"/>
                  </a:ext>
                </a:extLst>
              </p14:cNvPr>
              <p14:cNvContentPartPr/>
              <p14:nvPr/>
            </p14:nvContentPartPr>
            <p14:xfrm>
              <a:off x="4063000" y="4849960"/>
              <a:ext cx="195480" cy="234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8B1B0C1-60CE-4C3B-AACF-7D368B65FC6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45360" y="4831960"/>
                <a:ext cx="2311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7A5262C-0A54-4E0D-B2D3-66B061FD9B10}"/>
                  </a:ext>
                </a:extLst>
              </p14:cNvPr>
              <p14:cNvContentPartPr/>
              <p14:nvPr/>
            </p14:nvContentPartPr>
            <p14:xfrm>
              <a:off x="4109080" y="4975240"/>
              <a:ext cx="142920" cy="133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7A5262C-0A54-4E0D-B2D3-66B061FD9B1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091080" y="4957600"/>
                <a:ext cx="17856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2E69A9A8-3E55-4A9A-8770-1279BEFDAC6F}"/>
              </a:ext>
            </a:extLst>
          </p:cNvPr>
          <p:cNvGrpSpPr/>
          <p:nvPr/>
        </p:nvGrpSpPr>
        <p:grpSpPr>
          <a:xfrm>
            <a:off x="4490320" y="4627120"/>
            <a:ext cx="897480" cy="305280"/>
            <a:chOff x="4490320" y="4627120"/>
            <a:chExt cx="89748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AF730CC-8713-40EF-BCAC-66C764EA1350}"/>
                    </a:ext>
                  </a:extLst>
                </p14:cNvPr>
                <p14:cNvContentPartPr/>
                <p14:nvPr/>
              </p14:nvContentPartPr>
              <p14:xfrm>
                <a:off x="4490320" y="4710280"/>
                <a:ext cx="177840" cy="222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AF730CC-8713-40EF-BCAC-66C764EA135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72680" y="4692640"/>
                  <a:ext cx="2134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16779A3-1103-41A4-96A0-E5CCFCE816DA}"/>
                    </a:ext>
                  </a:extLst>
                </p14:cNvPr>
                <p14:cNvContentPartPr/>
                <p14:nvPr/>
              </p14:nvContentPartPr>
              <p14:xfrm>
                <a:off x="4756360" y="4742320"/>
                <a:ext cx="140400" cy="49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16779A3-1103-41A4-96A0-E5CCFCE816D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38720" y="4724680"/>
                  <a:ext cx="176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B7CFEF4-DA82-49CA-8A3C-F402F4411980}"/>
                    </a:ext>
                  </a:extLst>
                </p14:cNvPr>
                <p14:cNvContentPartPr/>
                <p14:nvPr/>
              </p14:nvContentPartPr>
              <p14:xfrm>
                <a:off x="4835920" y="4707040"/>
                <a:ext cx="32040" cy="139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B7CFEF4-DA82-49CA-8A3C-F402F441198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818280" y="4689400"/>
                  <a:ext cx="67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71A44B6-2DBD-4264-8BC6-6E5EC003F12C}"/>
                    </a:ext>
                  </a:extLst>
                </p14:cNvPr>
                <p14:cNvContentPartPr/>
                <p14:nvPr/>
              </p14:nvContentPartPr>
              <p14:xfrm>
                <a:off x="4984960" y="4627120"/>
                <a:ext cx="181440" cy="142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71A44B6-2DBD-4264-8BC6-6E5EC003F12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67320" y="4609120"/>
                  <a:ext cx="217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75E38B6-380C-4319-A21B-B9B5EE60213D}"/>
                    </a:ext>
                  </a:extLst>
                </p14:cNvPr>
                <p14:cNvContentPartPr/>
                <p14:nvPr/>
              </p14:nvContentPartPr>
              <p14:xfrm>
                <a:off x="5226520" y="4707040"/>
                <a:ext cx="161280" cy="200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75E38B6-380C-4319-A21B-B9B5EE60213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08520" y="4689400"/>
                  <a:ext cx="19692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54A2EDF-4945-4FA0-8621-49FB0FB1D1C4}"/>
              </a:ext>
            </a:extLst>
          </p:cNvPr>
          <p:cNvGrpSpPr/>
          <p:nvPr/>
        </p:nvGrpSpPr>
        <p:grpSpPr>
          <a:xfrm>
            <a:off x="3369640" y="5460160"/>
            <a:ext cx="356760" cy="279720"/>
            <a:chOff x="3369640" y="5460160"/>
            <a:chExt cx="35676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9948FD3-D2A3-41FC-90B3-9592C3AE1D46}"/>
                    </a:ext>
                  </a:extLst>
                </p14:cNvPr>
                <p14:cNvContentPartPr/>
                <p14:nvPr/>
              </p14:nvContentPartPr>
              <p14:xfrm>
                <a:off x="3369640" y="5460160"/>
                <a:ext cx="166320" cy="215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9948FD3-D2A3-41FC-90B3-9592C3AE1D4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52000" y="5442520"/>
                  <a:ext cx="201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5B51C03-A3FD-469E-8498-0582A48D7895}"/>
                    </a:ext>
                  </a:extLst>
                </p14:cNvPr>
                <p14:cNvContentPartPr/>
                <p14:nvPr/>
              </p14:nvContentPartPr>
              <p14:xfrm>
                <a:off x="3651520" y="5593360"/>
                <a:ext cx="74880" cy="114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5B51C03-A3FD-469E-8498-0582A48D789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33880" y="5575360"/>
                  <a:ext cx="110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3405C7F-7E1B-4744-B9BF-B3B546B42BB5}"/>
                    </a:ext>
                  </a:extLst>
                </p14:cNvPr>
                <p14:cNvContentPartPr/>
                <p14:nvPr/>
              </p14:nvContentPartPr>
              <p14:xfrm>
                <a:off x="3686440" y="5625760"/>
                <a:ext cx="18000" cy="114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3405C7F-7E1B-4744-B9BF-B3B546B42BB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68800" y="5608120"/>
                  <a:ext cx="5364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C7B84CB-C47A-4557-9F9E-35999A77B91D}"/>
                  </a:ext>
                </a:extLst>
              </p14:cNvPr>
              <p14:cNvContentPartPr/>
              <p14:nvPr/>
            </p14:nvContentPartPr>
            <p14:xfrm>
              <a:off x="4033480" y="5406880"/>
              <a:ext cx="154800" cy="1371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C7B84CB-C47A-4557-9F9E-35999A77B91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5840" y="5388880"/>
                <a:ext cx="1904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8855409-2D9F-4EA2-898E-79DA5A203EA6}"/>
                  </a:ext>
                </a:extLst>
              </p14:cNvPr>
              <p14:cNvContentPartPr/>
              <p14:nvPr/>
            </p14:nvContentPartPr>
            <p14:xfrm>
              <a:off x="4011880" y="5639440"/>
              <a:ext cx="162360" cy="13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8855409-2D9F-4EA2-898E-79DA5A203EA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93880" y="5621440"/>
                <a:ext cx="19800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B17BCB1-60BA-446E-85CE-2899ABC38F2A}"/>
              </a:ext>
            </a:extLst>
          </p:cNvPr>
          <p:cNvGrpSpPr/>
          <p:nvPr/>
        </p:nvGrpSpPr>
        <p:grpSpPr>
          <a:xfrm>
            <a:off x="4522360" y="5324440"/>
            <a:ext cx="1126440" cy="401760"/>
            <a:chOff x="4522360" y="5324440"/>
            <a:chExt cx="112644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50D4265-8303-4FAA-BAC3-99E7254C743D}"/>
                    </a:ext>
                  </a:extLst>
                </p14:cNvPr>
                <p14:cNvContentPartPr/>
                <p14:nvPr/>
              </p14:nvContentPartPr>
              <p14:xfrm>
                <a:off x="4522360" y="5353960"/>
                <a:ext cx="159480" cy="203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50D4265-8303-4FAA-BAC3-99E7254C743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04720" y="5336320"/>
                  <a:ext cx="195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37DDBE2-72C3-419A-BC38-7A69B38A1AD3}"/>
                    </a:ext>
                  </a:extLst>
                </p14:cNvPr>
                <p14:cNvContentPartPr/>
                <p14:nvPr/>
              </p14:nvContentPartPr>
              <p14:xfrm>
                <a:off x="4774000" y="5509480"/>
                <a:ext cx="47880" cy="85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37DDBE2-72C3-419A-BC38-7A69B38A1AD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56360" y="5491480"/>
                  <a:ext cx="83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7F06D19-BEBF-49B0-A8EC-926073511280}"/>
                    </a:ext>
                  </a:extLst>
                </p14:cNvPr>
                <p14:cNvContentPartPr/>
                <p14:nvPr/>
              </p14:nvContentPartPr>
              <p14:xfrm>
                <a:off x="4774000" y="5677600"/>
                <a:ext cx="105120" cy="48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7F06D19-BEBF-49B0-A8EC-92607351128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56360" y="5659960"/>
                  <a:ext cx="140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A1D2FAF-44EB-44F3-97D5-2BF0DC066D55}"/>
                    </a:ext>
                  </a:extLst>
                </p14:cNvPr>
                <p14:cNvContentPartPr/>
                <p14:nvPr/>
              </p14:nvContentPartPr>
              <p14:xfrm>
                <a:off x="4997920" y="5474920"/>
                <a:ext cx="152640" cy="9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A1D2FAF-44EB-44F3-97D5-2BF0DC066D5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79920" y="5456920"/>
                  <a:ext cx="188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89EB6EC-3FA7-44F2-AD22-67FF371CC6D3}"/>
                    </a:ext>
                  </a:extLst>
                </p14:cNvPr>
                <p14:cNvContentPartPr/>
                <p14:nvPr/>
              </p14:nvContentPartPr>
              <p14:xfrm>
                <a:off x="5053360" y="5385640"/>
                <a:ext cx="30240" cy="100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89EB6EC-3FA7-44F2-AD22-67FF371CC6D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035720" y="5367640"/>
                  <a:ext cx="65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2F07A60-8B8F-45A5-A3C5-332A8EE88AF0}"/>
                    </a:ext>
                  </a:extLst>
                </p14:cNvPr>
                <p14:cNvContentPartPr/>
                <p14:nvPr/>
              </p14:nvContentPartPr>
              <p14:xfrm>
                <a:off x="5227960" y="5324440"/>
                <a:ext cx="163800" cy="195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2F07A60-8B8F-45A5-A3C5-332A8EE88AF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10320" y="5306440"/>
                  <a:ext cx="199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3CBD3D4-76B3-4CAD-A9D3-53AA140FA1BD}"/>
                    </a:ext>
                  </a:extLst>
                </p14:cNvPr>
                <p14:cNvContentPartPr/>
                <p14:nvPr/>
              </p14:nvContentPartPr>
              <p14:xfrm>
                <a:off x="5446480" y="5452960"/>
                <a:ext cx="202320" cy="147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3CBD3D4-76B3-4CAD-A9D3-53AA140FA1B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28840" y="5434960"/>
                  <a:ext cx="237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278736E-5B3E-4508-B8A2-1815C75C4451}"/>
                    </a:ext>
                  </a:extLst>
                </p14:cNvPr>
                <p14:cNvContentPartPr/>
                <p14:nvPr/>
              </p14:nvContentPartPr>
              <p14:xfrm>
                <a:off x="5001160" y="5466280"/>
                <a:ext cx="179280" cy="39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278736E-5B3E-4508-B8A2-1815C75C445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83160" y="5448280"/>
                  <a:ext cx="214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656AAD2-3475-4FF3-94B3-1DD8B267516C}"/>
                    </a:ext>
                  </a:extLst>
                </p14:cNvPr>
                <p14:cNvContentPartPr/>
                <p14:nvPr/>
              </p14:nvContentPartPr>
              <p14:xfrm>
                <a:off x="5056240" y="5386720"/>
                <a:ext cx="10080" cy="266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656AAD2-3475-4FF3-94B3-1DD8B267516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38600" y="5369080"/>
                  <a:ext cx="4572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5CD0C79-015B-42E3-86DC-B85ACC54FAC2}"/>
              </a:ext>
            </a:extLst>
          </p:cNvPr>
          <p:cNvGrpSpPr/>
          <p:nvPr/>
        </p:nvGrpSpPr>
        <p:grpSpPr>
          <a:xfrm>
            <a:off x="7082320" y="4903600"/>
            <a:ext cx="1762920" cy="1196280"/>
            <a:chOff x="7082320" y="4903600"/>
            <a:chExt cx="1762920" cy="11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48309FD-5FDA-4554-86EF-CFA2E0E3A336}"/>
                    </a:ext>
                  </a:extLst>
                </p14:cNvPr>
                <p14:cNvContentPartPr/>
                <p14:nvPr/>
              </p14:nvContentPartPr>
              <p14:xfrm>
                <a:off x="8231440" y="4989280"/>
                <a:ext cx="62280" cy="274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48309FD-5FDA-4554-86EF-CFA2E0E3A33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13440" y="4971280"/>
                  <a:ext cx="979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86EED6E-5EA6-4A75-B5E7-77D5BAEC9B4F}"/>
                    </a:ext>
                  </a:extLst>
                </p14:cNvPr>
                <p14:cNvContentPartPr/>
                <p14:nvPr/>
              </p14:nvContentPartPr>
              <p14:xfrm>
                <a:off x="8485600" y="5018800"/>
                <a:ext cx="160920" cy="321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86EED6E-5EA6-4A75-B5E7-77D5BAEC9B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67600" y="5001160"/>
                  <a:ext cx="1965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2FE0B32-8E9E-43FC-BF68-560A3CCE81E1}"/>
                    </a:ext>
                  </a:extLst>
                </p14:cNvPr>
                <p14:cNvContentPartPr/>
                <p14:nvPr/>
              </p14:nvContentPartPr>
              <p14:xfrm>
                <a:off x="8680360" y="4903600"/>
                <a:ext cx="164880" cy="241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2FE0B32-8E9E-43FC-BF68-560A3CCE81E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62360" y="4885600"/>
                  <a:ext cx="2005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B471DDC-A25D-4050-9225-DED12EF3C04A}"/>
                    </a:ext>
                  </a:extLst>
                </p14:cNvPr>
                <p14:cNvContentPartPr/>
                <p14:nvPr/>
              </p14:nvContentPartPr>
              <p14:xfrm>
                <a:off x="7673440" y="5183680"/>
                <a:ext cx="102240" cy="20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B471DDC-A25D-4050-9225-DED12EF3C04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55800" y="5165680"/>
                  <a:ext cx="137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4AEE57A-A461-4317-B4CD-D14AB2A5C47E}"/>
                    </a:ext>
                  </a:extLst>
                </p14:cNvPr>
                <p14:cNvContentPartPr/>
                <p14:nvPr/>
              </p14:nvContentPartPr>
              <p14:xfrm>
                <a:off x="7657960" y="5271880"/>
                <a:ext cx="8172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4AEE57A-A461-4317-B4CD-D14AB2A5C47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40320" y="5253880"/>
                  <a:ext cx="117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B9C1452-E2AD-4267-9326-CCAEB759652B}"/>
                    </a:ext>
                  </a:extLst>
                </p14:cNvPr>
                <p14:cNvContentPartPr/>
                <p14:nvPr/>
              </p14:nvContentPartPr>
              <p14:xfrm>
                <a:off x="7082320" y="5101600"/>
                <a:ext cx="152280" cy="171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B9C1452-E2AD-4267-9326-CCAEB759652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64680" y="5083600"/>
                  <a:ext cx="187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11D6BD8-4945-422B-A25E-3C31C9EECB61}"/>
                    </a:ext>
                  </a:extLst>
                </p14:cNvPr>
                <p14:cNvContentPartPr/>
                <p14:nvPr/>
              </p14:nvContentPartPr>
              <p14:xfrm>
                <a:off x="7334320" y="5213560"/>
                <a:ext cx="160920" cy="196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11D6BD8-4945-422B-A25E-3C31C9EECB6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316320" y="5195920"/>
                  <a:ext cx="196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E605727-CC42-433B-BC29-214F41DDAFA0}"/>
                    </a:ext>
                  </a:extLst>
                </p14:cNvPr>
                <p14:cNvContentPartPr/>
                <p14:nvPr/>
              </p14:nvContentPartPr>
              <p14:xfrm>
                <a:off x="7126960" y="5771200"/>
                <a:ext cx="214200" cy="216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E605727-CC42-433B-BC29-214F41DDAFA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108960" y="5753560"/>
                  <a:ext cx="249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61993A2-6D9C-46CE-819B-80E3B55A966D}"/>
                    </a:ext>
                  </a:extLst>
                </p14:cNvPr>
                <p14:cNvContentPartPr/>
                <p14:nvPr/>
              </p14:nvContentPartPr>
              <p14:xfrm>
                <a:off x="7441960" y="5919160"/>
                <a:ext cx="133920" cy="108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61993A2-6D9C-46CE-819B-80E3B55A966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424320" y="5901520"/>
                  <a:ext cx="169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D3206E0-0FB1-4F60-BAC9-48E39289F893}"/>
                    </a:ext>
                  </a:extLst>
                </p14:cNvPr>
                <p14:cNvContentPartPr/>
                <p14:nvPr/>
              </p14:nvContentPartPr>
              <p14:xfrm>
                <a:off x="7559680" y="5955880"/>
                <a:ext cx="6840" cy="144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D3206E0-0FB1-4F60-BAC9-48E39289F89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41680" y="5938240"/>
                  <a:ext cx="42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6997B6B-21EA-4034-B01E-A47C7927F429}"/>
                    </a:ext>
                  </a:extLst>
                </p14:cNvPr>
                <p14:cNvContentPartPr/>
                <p14:nvPr/>
              </p14:nvContentPartPr>
              <p14:xfrm>
                <a:off x="7788280" y="5873800"/>
                <a:ext cx="120960" cy="48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6997B6B-21EA-4034-B01E-A47C7927F42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70640" y="5855800"/>
                  <a:ext cx="156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032B79B-23CD-45F2-83A8-2DDABE31B515}"/>
                    </a:ext>
                  </a:extLst>
                </p14:cNvPr>
                <p14:cNvContentPartPr/>
                <p14:nvPr/>
              </p14:nvContentPartPr>
              <p14:xfrm>
                <a:off x="7781800" y="5991160"/>
                <a:ext cx="111600" cy="22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032B79B-23CD-45F2-83A8-2DDABE31B51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64160" y="5973520"/>
                  <a:ext cx="147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1F69C95-AD32-4C98-9746-90B5FE0279C2}"/>
                    </a:ext>
                  </a:extLst>
                </p14:cNvPr>
                <p14:cNvContentPartPr/>
                <p14:nvPr/>
              </p14:nvContentPartPr>
              <p14:xfrm>
                <a:off x="7830689" y="5092497"/>
                <a:ext cx="264960" cy="501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1F69C95-AD32-4C98-9746-90B5FE0279C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12689" y="5074497"/>
                  <a:ext cx="3006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B72A355-3334-43E1-84D0-96299EA5A940}"/>
                    </a:ext>
                  </a:extLst>
                </p14:cNvPr>
                <p14:cNvContentPartPr/>
                <p14:nvPr/>
              </p14:nvContentPartPr>
              <p14:xfrm>
                <a:off x="8180249" y="5632857"/>
                <a:ext cx="107640" cy="411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B72A355-3334-43E1-84D0-96299EA5A94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162609" y="5615217"/>
                  <a:ext cx="1432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08A4F87-F224-4B33-AB44-0E6B7AB625D8}"/>
                    </a:ext>
                  </a:extLst>
                </p14:cNvPr>
                <p14:cNvContentPartPr/>
                <p14:nvPr/>
              </p14:nvContentPartPr>
              <p14:xfrm>
                <a:off x="8153609" y="5865777"/>
                <a:ext cx="121680" cy="124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08A4F87-F224-4B33-AB44-0E6B7AB625D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35969" y="5848137"/>
                  <a:ext cx="157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F67E115-5BF4-4C67-8A15-25FA3D738FDC}"/>
                    </a:ext>
                  </a:extLst>
                </p14:cNvPr>
                <p14:cNvContentPartPr/>
                <p14:nvPr/>
              </p14:nvContentPartPr>
              <p14:xfrm>
                <a:off x="8455649" y="5497857"/>
                <a:ext cx="142560" cy="550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F67E115-5BF4-4C67-8A15-25FA3D738FD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38009" y="5480217"/>
                  <a:ext cx="178200" cy="58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D8631FD-A7E6-48C7-A93F-9A719032FF64}"/>
              </a:ext>
            </a:extLst>
          </p:cNvPr>
          <p:cNvGrpSpPr/>
          <p:nvPr/>
        </p:nvGrpSpPr>
        <p:grpSpPr>
          <a:xfrm>
            <a:off x="3247169" y="4787217"/>
            <a:ext cx="450720" cy="394560"/>
            <a:chOff x="3247169" y="4787217"/>
            <a:chExt cx="45072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766739A-787D-4D4D-AC8D-51CAD34DD738}"/>
                    </a:ext>
                  </a:extLst>
                </p14:cNvPr>
                <p14:cNvContentPartPr/>
                <p14:nvPr/>
              </p14:nvContentPartPr>
              <p14:xfrm>
                <a:off x="3247169" y="4787217"/>
                <a:ext cx="273240" cy="303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766739A-787D-4D4D-AC8D-51CAD34DD73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29169" y="4769217"/>
                  <a:ext cx="3088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AD1F85C-E538-4D66-88AD-CB47E424C5AA}"/>
                    </a:ext>
                  </a:extLst>
                </p14:cNvPr>
                <p14:cNvContentPartPr/>
                <p14:nvPr/>
              </p14:nvContentPartPr>
              <p14:xfrm>
                <a:off x="3617969" y="4976577"/>
                <a:ext cx="33120" cy="183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AD1F85C-E538-4D66-88AD-CB47E424C5A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99969" y="4958937"/>
                  <a:ext cx="68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E4461DC-CA07-445B-88AB-358FA9F36CCD}"/>
                    </a:ext>
                  </a:extLst>
                </p14:cNvPr>
                <p14:cNvContentPartPr/>
                <p14:nvPr/>
              </p14:nvContentPartPr>
              <p14:xfrm>
                <a:off x="3609689" y="5166657"/>
                <a:ext cx="88200" cy="15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E4461DC-CA07-445B-88AB-358FA9F36CC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91689" y="5148657"/>
                  <a:ext cx="1238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198F42E-1AE3-4803-86F8-B4758B59C766}"/>
              </a:ext>
            </a:extLst>
          </p:cNvPr>
          <p:cNvGrpSpPr/>
          <p:nvPr/>
        </p:nvGrpSpPr>
        <p:grpSpPr>
          <a:xfrm>
            <a:off x="8663729" y="5531337"/>
            <a:ext cx="663840" cy="590760"/>
            <a:chOff x="8663729" y="5531337"/>
            <a:chExt cx="66384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123204F-C010-4FB5-9E7D-240B383E6F4D}"/>
                    </a:ext>
                  </a:extLst>
                </p14:cNvPr>
                <p14:cNvContentPartPr/>
                <p14:nvPr/>
              </p14:nvContentPartPr>
              <p14:xfrm>
                <a:off x="8663729" y="5721417"/>
                <a:ext cx="304560" cy="281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123204F-C010-4FB5-9E7D-240B383E6F4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45729" y="5703417"/>
                  <a:ext cx="3402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C858322-154F-49A8-B4E0-714503F3BF6E}"/>
                    </a:ext>
                  </a:extLst>
                </p14:cNvPr>
                <p14:cNvContentPartPr/>
                <p14:nvPr/>
              </p14:nvContentPartPr>
              <p14:xfrm>
                <a:off x="9092849" y="5959737"/>
                <a:ext cx="7920" cy="162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C858322-154F-49A8-B4E0-714503F3BF6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75209" y="5942097"/>
                  <a:ext cx="43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5659DE7-5EC6-4C8C-8755-A5A40E9CCF1A}"/>
                    </a:ext>
                  </a:extLst>
                </p14:cNvPr>
                <p14:cNvContentPartPr/>
                <p14:nvPr/>
              </p14:nvContentPartPr>
              <p14:xfrm>
                <a:off x="9048209" y="5531337"/>
                <a:ext cx="279360" cy="321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5659DE7-5EC6-4C8C-8755-A5A40E9CCF1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030569" y="5513697"/>
                  <a:ext cx="3150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E636124-FD31-4320-B79B-9DC31B1142C6}"/>
                    </a:ext>
                  </a:extLst>
                </p14:cNvPr>
                <p14:cNvContentPartPr/>
                <p14:nvPr/>
              </p14:nvContentPartPr>
              <p14:xfrm>
                <a:off x="9237569" y="5705937"/>
                <a:ext cx="83880" cy="330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E636124-FD31-4320-B79B-9DC31B1142C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219569" y="5687937"/>
                  <a:ext cx="119520" cy="36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6795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F56C-3BE2-4912-8BE3-D9E55329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59" y="128973"/>
            <a:ext cx="10515600" cy="1325563"/>
          </a:xfrm>
        </p:spPr>
        <p:txBody>
          <a:bodyPr/>
          <a:lstStyle/>
          <a:p>
            <a:r>
              <a:rPr lang="en-US" dirty="0"/>
              <a:t>Purification: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3FB970-73F9-4BA5-9F1D-EFD9CE559F2A}"/>
                  </a:ext>
                </a:extLst>
              </p:cNvPr>
              <p:cNvSpPr txBox="1"/>
              <p:nvPr/>
            </p:nvSpPr>
            <p:spPr>
              <a:xfrm>
                <a:off x="3985591" y="1083364"/>
                <a:ext cx="4114800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b="0" i="0" dirty="0"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3FB970-73F9-4BA5-9F1D-EFD9CE559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591" y="1083364"/>
                <a:ext cx="4114800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Down 4">
            <a:extLst>
              <a:ext uri="{FF2B5EF4-FFF2-40B4-BE49-F238E27FC236}">
                <a16:creationId xmlns:a16="http://schemas.microsoft.com/office/drawing/2014/main" id="{526176BA-BFBE-443F-B5F0-E6F14394ED91}"/>
              </a:ext>
            </a:extLst>
          </p:cNvPr>
          <p:cNvSpPr/>
          <p:nvPr/>
        </p:nvSpPr>
        <p:spPr>
          <a:xfrm>
            <a:off x="5476459" y="1592542"/>
            <a:ext cx="516835" cy="725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073A4-C5FC-4441-A6F7-9B98CE10DEEE}"/>
              </a:ext>
            </a:extLst>
          </p:cNvPr>
          <p:cNvSpPr/>
          <p:nvPr/>
        </p:nvSpPr>
        <p:spPr>
          <a:xfrm>
            <a:off x="3742081" y="2360370"/>
            <a:ext cx="4502426" cy="5091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Purification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73A36C6-1676-4878-A574-FF3ABEC8090F}"/>
              </a:ext>
            </a:extLst>
          </p:cNvPr>
          <p:cNvSpPr/>
          <p:nvPr/>
        </p:nvSpPr>
        <p:spPr>
          <a:xfrm>
            <a:off x="4333460" y="3049826"/>
            <a:ext cx="467140" cy="736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D90A186-2395-4504-9B8A-8F434B435914}"/>
              </a:ext>
            </a:extLst>
          </p:cNvPr>
          <p:cNvSpPr/>
          <p:nvPr/>
        </p:nvSpPr>
        <p:spPr>
          <a:xfrm>
            <a:off x="6649277" y="3066222"/>
            <a:ext cx="516835" cy="725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471D3D-49ED-4B1C-9904-C3C854E83AC6}"/>
              </a:ext>
            </a:extLst>
          </p:cNvPr>
          <p:cNvGrpSpPr/>
          <p:nvPr/>
        </p:nvGrpSpPr>
        <p:grpSpPr>
          <a:xfrm>
            <a:off x="7447000" y="3218440"/>
            <a:ext cx="621000" cy="311040"/>
            <a:chOff x="7447000" y="3218440"/>
            <a:chExt cx="62100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C224342-5258-41ED-AE61-C6559C3849E6}"/>
                    </a:ext>
                  </a:extLst>
                </p14:cNvPr>
                <p14:cNvContentPartPr/>
                <p14:nvPr/>
              </p14:nvContentPartPr>
              <p14:xfrm>
                <a:off x="7447000" y="3288640"/>
                <a:ext cx="172800" cy="240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C224342-5258-41ED-AE61-C6559C3849E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29360" y="3270640"/>
                  <a:ext cx="208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C1F127D-7309-4456-956B-9A9416FA4201}"/>
                    </a:ext>
                  </a:extLst>
                </p14:cNvPr>
                <p14:cNvContentPartPr/>
                <p14:nvPr/>
              </p14:nvContentPartPr>
              <p14:xfrm>
                <a:off x="7461400" y="3406720"/>
                <a:ext cx="87480" cy="21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C1F127D-7309-4456-956B-9A9416FA42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43400" y="3388720"/>
                  <a:ext cx="123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9308516-0F16-433B-9E87-0614A70B34A0}"/>
                    </a:ext>
                  </a:extLst>
                </p14:cNvPr>
                <p14:cNvContentPartPr/>
                <p14:nvPr/>
              </p14:nvContentPartPr>
              <p14:xfrm>
                <a:off x="7629520" y="3317440"/>
                <a:ext cx="146520" cy="134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9308516-0F16-433B-9E87-0614A70B34A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1880" y="3299440"/>
                  <a:ext cx="182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5472C5B-63B6-45D2-B043-56600A72BA1A}"/>
                    </a:ext>
                  </a:extLst>
                </p14:cNvPr>
                <p14:cNvContentPartPr/>
                <p14:nvPr/>
              </p14:nvContentPartPr>
              <p14:xfrm>
                <a:off x="7864600" y="3263800"/>
                <a:ext cx="63360" cy="17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472C5B-63B6-45D2-B043-56600A72BA1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46960" y="3246160"/>
                  <a:ext cx="99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EEEDB60-4733-4B97-8536-EDEA4410B167}"/>
                    </a:ext>
                  </a:extLst>
                </p14:cNvPr>
                <p14:cNvContentPartPr/>
                <p14:nvPr/>
              </p14:nvContentPartPr>
              <p14:xfrm>
                <a:off x="7913920" y="3218440"/>
                <a:ext cx="154080" cy="46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EEEDB60-4733-4B97-8536-EDEA4410B16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95920" y="3200800"/>
                  <a:ext cx="189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476F60A-CE15-4458-B4F7-E1F0523F5339}"/>
                    </a:ext>
                  </a:extLst>
                </p14:cNvPr>
                <p14:cNvContentPartPr/>
                <p14:nvPr/>
              </p14:nvContentPartPr>
              <p14:xfrm>
                <a:off x="7899520" y="3343000"/>
                <a:ext cx="124200" cy="49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476F60A-CE15-4458-B4F7-E1F0523F533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81520" y="3325000"/>
                  <a:ext cx="1598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E5666B-C38C-454E-BE3C-2DBEC2CB8F0B}"/>
              </a:ext>
            </a:extLst>
          </p:cNvPr>
          <p:cNvGrpSpPr/>
          <p:nvPr/>
        </p:nvGrpSpPr>
        <p:grpSpPr>
          <a:xfrm>
            <a:off x="4881280" y="3362800"/>
            <a:ext cx="543600" cy="256680"/>
            <a:chOff x="4881280" y="3362800"/>
            <a:chExt cx="54360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379A567-3EC1-47F9-99F5-9CC5EF8BD442}"/>
                    </a:ext>
                  </a:extLst>
                </p14:cNvPr>
                <p14:cNvContentPartPr/>
                <p14:nvPr/>
              </p14:nvContentPartPr>
              <p14:xfrm>
                <a:off x="4881280" y="3362800"/>
                <a:ext cx="128160" cy="256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379A567-3EC1-47F9-99F5-9CC5EF8BD44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63280" y="3344800"/>
                  <a:ext cx="1638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951922E-DA27-491C-BF82-85913AC02460}"/>
                    </a:ext>
                  </a:extLst>
                </p14:cNvPr>
                <p14:cNvContentPartPr/>
                <p14:nvPr/>
              </p14:nvContentPartPr>
              <p14:xfrm>
                <a:off x="5065600" y="3377560"/>
                <a:ext cx="32400" cy="195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951922E-DA27-491C-BF82-85913AC0246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47960" y="3359920"/>
                  <a:ext cx="68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A42B4FE-7D4A-49DF-A39E-B11AC897D52C}"/>
                    </a:ext>
                  </a:extLst>
                </p14:cNvPr>
                <p14:cNvContentPartPr/>
                <p14:nvPr/>
              </p14:nvContentPartPr>
              <p14:xfrm>
                <a:off x="5070640" y="3371440"/>
                <a:ext cx="151200" cy="148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A42B4FE-7D4A-49DF-A39E-B11AC897D5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53000" y="3353440"/>
                  <a:ext cx="186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31BA670-AF6B-42F9-A4EB-966FE42FF181}"/>
                    </a:ext>
                  </a:extLst>
                </p14:cNvPr>
                <p14:cNvContentPartPr/>
                <p14:nvPr/>
              </p14:nvContentPartPr>
              <p14:xfrm>
                <a:off x="5277640" y="3378280"/>
                <a:ext cx="147240" cy="201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31BA670-AF6B-42F9-A4EB-966FE42FF1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60000" y="3360280"/>
                  <a:ext cx="182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07F15A-F6F5-47C6-80E0-214234ABC7C2}"/>
                    </a:ext>
                  </a:extLst>
                </p14:cNvPr>
                <p14:cNvContentPartPr/>
                <p14:nvPr/>
              </p14:nvContentPartPr>
              <p14:xfrm>
                <a:off x="5307160" y="3484120"/>
                <a:ext cx="100080" cy="35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07F15A-F6F5-47C6-80E0-214234ABC7C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89160" y="3466120"/>
                  <a:ext cx="13572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EFAC071-78FA-4DED-8DF2-E098EA3A02D6}"/>
              </a:ext>
            </a:extLst>
          </p:cNvPr>
          <p:cNvGrpSpPr/>
          <p:nvPr/>
        </p:nvGrpSpPr>
        <p:grpSpPr>
          <a:xfrm>
            <a:off x="6959920" y="3941320"/>
            <a:ext cx="376560" cy="248760"/>
            <a:chOff x="6959920" y="3941320"/>
            <a:chExt cx="37656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70F32E5-001A-4999-90BC-F09049088225}"/>
                    </a:ext>
                  </a:extLst>
                </p14:cNvPr>
                <p14:cNvContentPartPr/>
                <p14:nvPr/>
              </p14:nvContentPartPr>
              <p14:xfrm>
                <a:off x="6959920" y="3941320"/>
                <a:ext cx="225720" cy="166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70F32E5-001A-4999-90BC-F0904908822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41920" y="3923320"/>
                  <a:ext cx="261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B0E20D4-9918-414E-9399-D6A093C3C063}"/>
                    </a:ext>
                  </a:extLst>
                </p14:cNvPr>
                <p14:cNvContentPartPr/>
                <p14:nvPr/>
              </p14:nvContentPartPr>
              <p14:xfrm>
                <a:off x="7319920" y="4075240"/>
                <a:ext cx="16560" cy="11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B0E20D4-9918-414E-9399-D6A093C3C06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01920" y="4057600"/>
                  <a:ext cx="5220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6BF85A-6DF6-4E3B-9753-3CF8EB4C326C}"/>
              </a:ext>
            </a:extLst>
          </p:cNvPr>
          <p:cNvGrpSpPr/>
          <p:nvPr/>
        </p:nvGrpSpPr>
        <p:grpSpPr>
          <a:xfrm>
            <a:off x="7507480" y="4047880"/>
            <a:ext cx="109800" cy="93960"/>
            <a:chOff x="7507480" y="4047880"/>
            <a:chExt cx="109800" cy="9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5357C5C-2F71-4383-942C-5EBB4865E5F6}"/>
                    </a:ext>
                  </a:extLst>
                </p14:cNvPr>
                <p14:cNvContentPartPr/>
                <p14:nvPr/>
              </p14:nvContentPartPr>
              <p14:xfrm>
                <a:off x="7507480" y="4047880"/>
                <a:ext cx="73440" cy="13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5357C5C-2F71-4383-942C-5EBB4865E5F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89480" y="4030240"/>
                  <a:ext cx="109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D61106E-9B60-4012-A332-1BF0999FEE2F}"/>
                    </a:ext>
                  </a:extLst>
                </p14:cNvPr>
                <p14:cNvContentPartPr/>
                <p14:nvPr/>
              </p14:nvContentPartPr>
              <p14:xfrm>
                <a:off x="7538800" y="4127080"/>
                <a:ext cx="78480" cy="14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D61106E-9B60-4012-A332-1BF0999FEE2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21160" y="4109440"/>
                  <a:ext cx="1141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B04B9A0-DDF4-41AF-BDA3-AEA72B278589}"/>
              </a:ext>
            </a:extLst>
          </p:cNvPr>
          <p:cNvGrpSpPr/>
          <p:nvPr/>
        </p:nvGrpSpPr>
        <p:grpSpPr>
          <a:xfrm>
            <a:off x="7821040" y="3774640"/>
            <a:ext cx="775800" cy="501840"/>
            <a:chOff x="7821040" y="3774640"/>
            <a:chExt cx="77580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467D2A8-3C4D-44A0-A42D-54F2370D89A9}"/>
                    </a:ext>
                  </a:extLst>
                </p14:cNvPr>
                <p14:cNvContentPartPr/>
                <p14:nvPr/>
              </p14:nvContentPartPr>
              <p14:xfrm>
                <a:off x="7821040" y="3897760"/>
                <a:ext cx="191520" cy="378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467D2A8-3C4D-44A0-A42D-54F2370D89A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03040" y="3879760"/>
                  <a:ext cx="2271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D551E0D-86AC-4381-A16B-FBC1586467E0}"/>
                    </a:ext>
                  </a:extLst>
                </p14:cNvPr>
                <p14:cNvContentPartPr/>
                <p14:nvPr/>
              </p14:nvContentPartPr>
              <p14:xfrm>
                <a:off x="8147560" y="3782200"/>
                <a:ext cx="88560" cy="248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D551E0D-86AC-4381-A16B-FBC1586467E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29560" y="3764200"/>
                  <a:ext cx="124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4737833-788B-4036-A03B-F971C146CDAF}"/>
                    </a:ext>
                  </a:extLst>
                </p14:cNvPr>
                <p14:cNvContentPartPr/>
                <p14:nvPr/>
              </p14:nvContentPartPr>
              <p14:xfrm>
                <a:off x="8291560" y="3875440"/>
                <a:ext cx="146160" cy="142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4737833-788B-4036-A03B-F971C146CDA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73560" y="3857800"/>
                  <a:ext cx="181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CACDA8A-9D0A-4844-BDD1-160381FBAF7A}"/>
                    </a:ext>
                  </a:extLst>
                </p14:cNvPr>
                <p14:cNvContentPartPr/>
                <p14:nvPr/>
              </p14:nvContentPartPr>
              <p14:xfrm>
                <a:off x="8494600" y="3774640"/>
                <a:ext cx="102240" cy="286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CACDA8A-9D0A-4844-BDD1-160381FBAF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76600" y="3756640"/>
                  <a:ext cx="13788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5EFF9CD-BD03-484D-8147-22D97441C01B}"/>
              </a:ext>
            </a:extLst>
          </p:cNvPr>
          <p:cNvGrpSpPr/>
          <p:nvPr/>
        </p:nvGrpSpPr>
        <p:grpSpPr>
          <a:xfrm>
            <a:off x="7885120" y="4387360"/>
            <a:ext cx="157320" cy="297720"/>
            <a:chOff x="7885120" y="4387360"/>
            <a:chExt cx="15732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B1745D7-7E85-4D72-B58C-838F576540D8}"/>
                    </a:ext>
                  </a:extLst>
                </p14:cNvPr>
                <p14:cNvContentPartPr/>
                <p14:nvPr/>
              </p14:nvContentPartPr>
              <p14:xfrm>
                <a:off x="7885120" y="4387360"/>
                <a:ext cx="96120" cy="297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B1745D7-7E85-4D72-B58C-838F576540D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67120" y="4369720"/>
                  <a:ext cx="1317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2B22C0B-51BF-441F-8661-1F913812E6F3}"/>
                    </a:ext>
                  </a:extLst>
                </p14:cNvPr>
                <p14:cNvContentPartPr/>
                <p14:nvPr/>
              </p14:nvContentPartPr>
              <p14:xfrm>
                <a:off x="7885120" y="4527760"/>
                <a:ext cx="157320" cy="61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2B22C0B-51BF-441F-8661-1F913812E6F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67120" y="4509760"/>
                  <a:ext cx="19296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1B559E-B4FC-4792-A8B0-6AD8FBEBD1F4}"/>
              </a:ext>
            </a:extLst>
          </p:cNvPr>
          <p:cNvGrpSpPr/>
          <p:nvPr/>
        </p:nvGrpSpPr>
        <p:grpSpPr>
          <a:xfrm>
            <a:off x="8223520" y="4315720"/>
            <a:ext cx="530280" cy="505440"/>
            <a:chOff x="8223520" y="4315720"/>
            <a:chExt cx="53028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028E5D8-28C7-42DD-8BB3-34F054B38339}"/>
                    </a:ext>
                  </a:extLst>
                </p14:cNvPr>
                <p14:cNvContentPartPr/>
                <p14:nvPr/>
              </p14:nvContentPartPr>
              <p14:xfrm>
                <a:off x="8223520" y="4315720"/>
                <a:ext cx="78120" cy="249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028E5D8-28C7-42DD-8BB3-34F054B3833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05520" y="4297720"/>
                  <a:ext cx="113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59B682-6D67-4280-8FFB-7A86654F1F1C}"/>
                    </a:ext>
                  </a:extLst>
                </p14:cNvPr>
                <p14:cNvContentPartPr/>
                <p14:nvPr/>
              </p14:nvContentPartPr>
              <p14:xfrm>
                <a:off x="8408200" y="4412560"/>
                <a:ext cx="148320" cy="408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59B682-6D67-4280-8FFB-7A86654F1F1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90560" y="4394560"/>
                  <a:ext cx="1839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EC811AE-1DE2-4F73-8C5C-DA764CCE327A}"/>
                    </a:ext>
                  </a:extLst>
                </p14:cNvPr>
                <p14:cNvContentPartPr/>
                <p14:nvPr/>
              </p14:nvContentPartPr>
              <p14:xfrm>
                <a:off x="8613400" y="4323280"/>
                <a:ext cx="140400" cy="362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EC811AE-1DE2-4F73-8C5C-DA764CCE327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95760" y="4305280"/>
                  <a:ext cx="176040" cy="39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CDFCF20-6794-4624-9F50-E8A00AB55FBF}"/>
              </a:ext>
            </a:extLst>
          </p:cNvPr>
          <p:cNvGrpSpPr/>
          <p:nvPr/>
        </p:nvGrpSpPr>
        <p:grpSpPr>
          <a:xfrm>
            <a:off x="7050640" y="4504360"/>
            <a:ext cx="581040" cy="261000"/>
            <a:chOff x="7050640" y="4504360"/>
            <a:chExt cx="58104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1186730-5461-46BC-B069-734B27D74054}"/>
                    </a:ext>
                  </a:extLst>
                </p14:cNvPr>
                <p14:cNvContentPartPr/>
                <p14:nvPr/>
              </p14:nvContentPartPr>
              <p14:xfrm>
                <a:off x="7050640" y="4504360"/>
                <a:ext cx="109440" cy="16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1186730-5461-46BC-B069-734B27D7405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32640" y="4486360"/>
                  <a:ext cx="145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801EE8-E978-423D-B620-61A7B9BB97CC}"/>
                    </a:ext>
                  </a:extLst>
                </p14:cNvPr>
                <p14:cNvContentPartPr/>
                <p14:nvPr/>
              </p14:nvContentPartPr>
              <p14:xfrm>
                <a:off x="7258000" y="4582120"/>
                <a:ext cx="70200" cy="158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801EE8-E978-423D-B620-61A7B9BB97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40000" y="4564480"/>
                  <a:ext cx="105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8BDA76B-2CBB-4868-997E-F5861F555058}"/>
                    </a:ext>
                  </a:extLst>
                </p14:cNvPr>
                <p14:cNvContentPartPr/>
                <p14:nvPr/>
              </p14:nvContentPartPr>
              <p14:xfrm>
                <a:off x="7535560" y="4529200"/>
                <a:ext cx="96120" cy="17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8BDA76B-2CBB-4868-997E-F5861F5550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17920" y="4511560"/>
                  <a:ext cx="131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DCD5FBD-F502-4B34-98E6-F6390B75044B}"/>
                    </a:ext>
                  </a:extLst>
                </p14:cNvPr>
                <p14:cNvContentPartPr/>
                <p14:nvPr/>
              </p14:nvContentPartPr>
              <p14:xfrm>
                <a:off x="7551760" y="4639360"/>
                <a:ext cx="73440" cy="10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DCD5FBD-F502-4B34-98E6-F6390B75044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33760" y="4621360"/>
                  <a:ext cx="109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F113F93-EB22-4A69-8DC8-01352C802E0F}"/>
                    </a:ext>
                  </a:extLst>
                </p14:cNvPr>
                <p14:cNvContentPartPr/>
                <p14:nvPr/>
              </p14:nvContentPartPr>
              <p14:xfrm>
                <a:off x="7288240" y="4755280"/>
                <a:ext cx="122760" cy="10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F113F93-EB22-4A69-8DC8-01352C802E0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70600" y="4737280"/>
                  <a:ext cx="15840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8B1B0C1-60CE-4C3B-AACF-7D368B65FC69}"/>
                  </a:ext>
                </a:extLst>
              </p14:cNvPr>
              <p14:cNvContentPartPr/>
              <p14:nvPr/>
            </p14:nvContentPartPr>
            <p14:xfrm>
              <a:off x="4063000" y="4849960"/>
              <a:ext cx="195480" cy="234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8B1B0C1-60CE-4C3B-AACF-7D368B65FC6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45360" y="4831960"/>
                <a:ext cx="2311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7A5262C-0A54-4E0D-B2D3-66B061FD9B10}"/>
                  </a:ext>
                </a:extLst>
              </p14:cNvPr>
              <p14:cNvContentPartPr/>
              <p14:nvPr/>
            </p14:nvContentPartPr>
            <p14:xfrm>
              <a:off x="4109080" y="4975240"/>
              <a:ext cx="142920" cy="133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7A5262C-0A54-4E0D-B2D3-66B061FD9B1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091080" y="4957600"/>
                <a:ext cx="17856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2E69A9A8-3E55-4A9A-8770-1279BEFDAC6F}"/>
              </a:ext>
            </a:extLst>
          </p:cNvPr>
          <p:cNvGrpSpPr/>
          <p:nvPr/>
        </p:nvGrpSpPr>
        <p:grpSpPr>
          <a:xfrm>
            <a:off x="4490320" y="4627120"/>
            <a:ext cx="897480" cy="305280"/>
            <a:chOff x="4490320" y="4627120"/>
            <a:chExt cx="89748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AF730CC-8713-40EF-BCAC-66C764EA1350}"/>
                    </a:ext>
                  </a:extLst>
                </p14:cNvPr>
                <p14:cNvContentPartPr/>
                <p14:nvPr/>
              </p14:nvContentPartPr>
              <p14:xfrm>
                <a:off x="4490320" y="4710280"/>
                <a:ext cx="177840" cy="222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AF730CC-8713-40EF-BCAC-66C764EA135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72680" y="4692640"/>
                  <a:ext cx="2134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16779A3-1103-41A4-96A0-E5CCFCE816DA}"/>
                    </a:ext>
                  </a:extLst>
                </p14:cNvPr>
                <p14:cNvContentPartPr/>
                <p14:nvPr/>
              </p14:nvContentPartPr>
              <p14:xfrm>
                <a:off x="4756360" y="4742320"/>
                <a:ext cx="140400" cy="49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16779A3-1103-41A4-96A0-E5CCFCE816D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38720" y="4724680"/>
                  <a:ext cx="176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B7CFEF4-DA82-49CA-8A3C-F402F4411980}"/>
                    </a:ext>
                  </a:extLst>
                </p14:cNvPr>
                <p14:cNvContentPartPr/>
                <p14:nvPr/>
              </p14:nvContentPartPr>
              <p14:xfrm>
                <a:off x="4835920" y="4707040"/>
                <a:ext cx="32040" cy="139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B7CFEF4-DA82-49CA-8A3C-F402F441198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818280" y="4689400"/>
                  <a:ext cx="67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71A44B6-2DBD-4264-8BC6-6E5EC003F12C}"/>
                    </a:ext>
                  </a:extLst>
                </p14:cNvPr>
                <p14:cNvContentPartPr/>
                <p14:nvPr/>
              </p14:nvContentPartPr>
              <p14:xfrm>
                <a:off x="4984960" y="4627120"/>
                <a:ext cx="181440" cy="142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71A44B6-2DBD-4264-8BC6-6E5EC003F12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67320" y="4609120"/>
                  <a:ext cx="217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75E38B6-380C-4319-A21B-B9B5EE60213D}"/>
                    </a:ext>
                  </a:extLst>
                </p14:cNvPr>
                <p14:cNvContentPartPr/>
                <p14:nvPr/>
              </p14:nvContentPartPr>
              <p14:xfrm>
                <a:off x="5226520" y="4707040"/>
                <a:ext cx="161280" cy="200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75E38B6-380C-4319-A21B-B9B5EE60213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08520" y="4689400"/>
                  <a:ext cx="19692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54A2EDF-4945-4FA0-8621-49FB0FB1D1C4}"/>
              </a:ext>
            </a:extLst>
          </p:cNvPr>
          <p:cNvGrpSpPr/>
          <p:nvPr/>
        </p:nvGrpSpPr>
        <p:grpSpPr>
          <a:xfrm>
            <a:off x="3369640" y="5460160"/>
            <a:ext cx="356760" cy="279720"/>
            <a:chOff x="3369640" y="5460160"/>
            <a:chExt cx="35676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9948FD3-D2A3-41FC-90B3-9592C3AE1D46}"/>
                    </a:ext>
                  </a:extLst>
                </p14:cNvPr>
                <p14:cNvContentPartPr/>
                <p14:nvPr/>
              </p14:nvContentPartPr>
              <p14:xfrm>
                <a:off x="3369640" y="5460160"/>
                <a:ext cx="166320" cy="215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9948FD3-D2A3-41FC-90B3-9592C3AE1D4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52000" y="5442520"/>
                  <a:ext cx="201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5B51C03-A3FD-469E-8498-0582A48D7895}"/>
                    </a:ext>
                  </a:extLst>
                </p14:cNvPr>
                <p14:cNvContentPartPr/>
                <p14:nvPr/>
              </p14:nvContentPartPr>
              <p14:xfrm>
                <a:off x="3651520" y="5593360"/>
                <a:ext cx="74880" cy="114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5B51C03-A3FD-469E-8498-0582A48D789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33880" y="5575360"/>
                  <a:ext cx="110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3405C7F-7E1B-4744-B9BF-B3B546B42BB5}"/>
                    </a:ext>
                  </a:extLst>
                </p14:cNvPr>
                <p14:cNvContentPartPr/>
                <p14:nvPr/>
              </p14:nvContentPartPr>
              <p14:xfrm>
                <a:off x="3686440" y="5625760"/>
                <a:ext cx="18000" cy="114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3405C7F-7E1B-4744-B9BF-B3B546B42BB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68800" y="5608120"/>
                  <a:ext cx="5364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C7B84CB-C47A-4557-9F9E-35999A77B91D}"/>
                  </a:ext>
                </a:extLst>
              </p14:cNvPr>
              <p14:cNvContentPartPr/>
              <p14:nvPr/>
            </p14:nvContentPartPr>
            <p14:xfrm>
              <a:off x="4033480" y="5406880"/>
              <a:ext cx="154800" cy="1371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C7B84CB-C47A-4557-9F9E-35999A77B91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5840" y="5388880"/>
                <a:ext cx="1904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8855409-2D9F-4EA2-898E-79DA5A203EA6}"/>
                  </a:ext>
                </a:extLst>
              </p14:cNvPr>
              <p14:cNvContentPartPr/>
              <p14:nvPr/>
            </p14:nvContentPartPr>
            <p14:xfrm>
              <a:off x="4011880" y="5639440"/>
              <a:ext cx="162360" cy="13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8855409-2D9F-4EA2-898E-79DA5A203EA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93880" y="5621440"/>
                <a:ext cx="19800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B17BCB1-60BA-446E-85CE-2899ABC38F2A}"/>
              </a:ext>
            </a:extLst>
          </p:cNvPr>
          <p:cNvGrpSpPr/>
          <p:nvPr/>
        </p:nvGrpSpPr>
        <p:grpSpPr>
          <a:xfrm>
            <a:off x="4522360" y="5324440"/>
            <a:ext cx="1126440" cy="401760"/>
            <a:chOff x="4522360" y="5324440"/>
            <a:chExt cx="112644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50D4265-8303-4FAA-BAC3-99E7254C743D}"/>
                    </a:ext>
                  </a:extLst>
                </p14:cNvPr>
                <p14:cNvContentPartPr/>
                <p14:nvPr/>
              </p14:nvContentPartPr>
              <p14:xfrm>
                <a:off x="4522360" y="5353960"/>
                <a:ext cx="159480" cy="203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50D4265-8303-4FAA-BAC3-99E7254C743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04720" y="5336320"/>
                  <a:ext cx="195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37DDBE2-72C3-419A-BC38-7A69B38A1AD3}"/>
                    </a:ext>
                  </a:extLst>
                </p14:cNvPr>
                <p14:cNvContentPartPr/>
                <p14:nvPr/>
              </p14:nvContentPartPr>
              <p14:xfrm>
                <a:off x="4774000" y="5509480"/>
                <a:ext cx="47880" cy="85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37DDBE2-72C3-419A-BC38-7A69B38A1AD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56360" y="5491480"/>
                  <a:ext cx="83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7F06D19-BEBF-49B0-A8EC-926073511280}"/>
                    </a:ext>
                  </a:extLst>
                </p14:cNvPr>
                <p14:cNvContentPartPr/>
                <p14:nvPr/>
              </p14:nvContentPartPr>
              <p14:xfrm>
                <a:off x="4774000" y="5677600"/>
                <a:ext cx="105120" cy="48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7F06D19-BEBF-49B0-A8EC-92607351128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56360" y="5659960"/>
                  <a:ext cx="140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A1D2FAF-44EB-44F3-97D5-2BF0DC066D55}"/>
                    </a:ext>
                  </a:extLst>
                </p14:cNvPr>
                <p14:cNvContentPartPr/>
                <p14:nvPr/>
              </p14:nvContentPartPr>
              <p14:xfrm>
                <a:off x="4997920" y="5474920"/>
                <a:ext cx="152640" cy="9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A1D2FAF-44EB-44F3-97D5-2BF0DC066D5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79920" y="5456920"/>
                  <a:ext cx="188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89EB6EC-3FA7-44F2-AD22-67FF371CC6D3}"/>
                    </a:ext>
                  </a:extLst>
                </p14:cNvPr>
                <p14:cNvContentPartPr/>
                <p14:nvPr/>
              </p14:nvContentPartPr>
              <p14:xfrm>
                <a:off x="5053360" y="5385640"/>
                <a:ext cx="30240" cy="100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89EB6EC-3FA7-44F2-AD22-67FF371CC6D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035720" y="5367640"/>
                  <a:ext cx="65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2F07A60-8B8F-45A5-A3C5-332A8EE88AF0}"/>
                    </a:ext>
                  </a:extLst>
                </p14:cNvPr>
                <p14:cNvContentPartPr/>
                <p14:nvPr/>
              </p14:nvContentPartPr>
              <p14:xfrm>
                <a:off x="5227960" y="5324440"/>
                <a:ext cx="163800" cy="195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2F07A60-8B8F-45A5-A3C5-332A8EE88AF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10320" y="5306440"/>
                  <a:ext cx="199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3CBD3D4-76B3-4CAD-A9D3-53AA140FA1BD}"/>
                    </a:ext>
                  </a:extLst>
                </p14:cNvPr>
                <p14:cNvContentPartPr/>
                <p14:nvPr/>
              </p14:nvContentPartPr>
              <p14:xfrm>
                <a:off x="5446480" y="5452960"/>
                <a:ext cx="202320" cy="147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3CBD3D4-76B3-4CAD-A9D3-53AA140FA1B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28840" y="5434960"/>
                  <a:ext cx="237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278736E-5B3E-4508-B8A2-1815C75C4451}"/>
                    </a:ext>
                  </a:extLst>
                </p14:cNvPr>
                <p14:cNvContentPartPr/>
                <p14:nvPr/>
              </p14:nvContentPartPr>
              <p14:xfrm>
                <a:off x="5001160" y="5466280"/>
                <a:ext cx="179280" cy="39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278736E-5B3E-4508-B8A2-1815C75C445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83160" y="5448280"/>
                  <a:ext cx="214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656AAD2-3475-4FF3-94B3-1DD8B267516C}"/>
                    </a:ext>
                  </a:extLst>
                </p14:cNvPr>
                <p14:cNvContentPartPr/>
                <p14:nvPr/>
              </p14:nvContentPartPr>
              <p14:xfrm>
                <a:off x="5056240" y="5386720"/>
                <a:ext cx="10080" cy="266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656AAD2-3475-4FF3-94B3-1DD8B267516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38600" y="5369080"/>
                  <a:ext cx="4572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5CD0C79-015B-42E3-86DC-B85ACC54FAC2}"/>
              </a:ext>
            </a:extLst>
          </p:cNvPr>
          <p:cNvGrpSpPr/>
          <p:nvPr/>
        </p:nvGrpSpPr>
        <p:grpSpPr>
          <a:xfrm>
            <a:off x="7082320" y="4903600"/>
            <a:ext cx="1762920" cy="1196280"/>
            <a:chOff x="7082320" y="4903600"/>
            <a:chExt cx="1762920" cy="11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48309FD-5FDA-4554-86EF-CFA2E0E3A336}"/>
                    </a:ext>
                  </a:extLst>
                </p14:cNvPr>
                <p14:cNvContentPartPr/>
                <p14:nvPr/>
              </p14:nvContentPartPr>
              <p14:xfrm>
                <a:off x="8231440" y="4989280"/>
                <a:ext cx="62280" cy="274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48309FD-5FDA-4554-86EF-CFA2E0E3A33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13440" y="4971280"/>
                  <a:ext cx="979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86EED6E-5EA6-4A75-B5E7-77D5BAEC9B4F}"/>
                    </a:ext>
                  </a:extLst>
                </p14:cNvPr>
                <p14:cNvContentPartPr/>
                <p14:nvPr/>
              </p14:nvContentPartPr>
              <p14:xfrm>
                <a:off x="8485600" y="5018800"/>
                <a:ext cx="160920" cy="321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86EED6E-5EA6-4A75-B5E7-77D5BAEC9B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67600" y="5001160"/>
                  <a:ext cx="1965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2FE0B32-8E9E-43FC-BF68-560A3CCE81E1}"/>
                    </a:ext>
                  </a:extLst>
                </p14:cNvPr>
                <p14:cNvContentPartPr/>
                <p14:nvPr/>
              </p14:nvContentPartPr>
              <p14:xfrm>
                <a:off x="8680360" y="4903600"/>
                <a:ext cx="164880" cy="241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2FE0B32-8E9E-43FC-BF68-560A3CCE81E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62360" y="4885600"/>
                  <a:ext cx="2005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B471DDC-A25D-4050-9225-DED12EF3C04A}"/>
                    </a:ext>
                  </a:extLst>
                </p14:cNvPr>
                <p14:cNvContentPartPr/>
                <p14:nvPr/>
              </p14:nvContentPartPr>
              <p14:xfrm>
                <a:off x="7673440" y="5183680"/>
                <a:ext cx="102240" cy="20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B471DDC-A25D-4050-9225-DED12EF3C04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55800" y="5165680"/>
                  <a:ext cx="137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4AEE57A-A461-4317-B4CD-D14AB2A5C47E}"/>
                    </a:ext>
                  </a:extLst>
                </p14:cNvPr>
                <p14:cNvContentPartPr/>
                <p14:nvPr/>
              </p14:nvContentPartPr>
              <p14:xfrm>
                <a:off x="7657960" y="5271880"/>
                <a:ext cx="8172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4AEE57A-A461-4317-B4CD-D14AB2A5C47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40320" y="5253880"/>
                  <a:ext cx="117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B9C1452-E2AD-4267-9326-CCAEB759652B}"/>
                    </a:ext>
                  </a:extLst>
                </p14:cNvPr>
                <p14:cNvContentPartPr/>
                <p14:nvPr/>
              </p14:nvContentPartPr>
              <p14:xfrm>
                <a:off x="7082320" y="5101600"/>
                <a:ext cx="152280" cy="171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B9C1452-E2AD-4267-9326-CCAEB759652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64680" y="5083600"/>
                  <a:ext cx="187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11D6BD8-4945-422B-A25E-3C31C9EECB61}"/>
                    </a:ext>
                  </a:extLst>
                </p14:cNvPr>
                <p14:cNvContentPartPr/>
                <p14:nvPr/>
              </p14:nvContentPartPr>
              <p14:xfrm>
                <a:off x="7334320" y="5213560"/>
                <a:ext cx="160920" cy="196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11D6BD8-4945-422B-A25E-3C31C9EECB6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316320" y="5195920"/>
                  <a:ext cx="196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E605727-CC42-433B-BC29-214F41DDAFA0}"/>
                    </a:ext>
                  </a:extLst>
                </p14:cNvPr>
                <p14:cNvContentPartPr/>
                <p14:nvPr/>
              </p14:nvContentPartPr>
              <p14:xfrm>
                <a:off x="7126960" y="5771200"/>
                <a:ext cx="214200" cy="216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E605727-CC42-433B-BC29-214F41DDAFA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108960" y="5753560"/>
                  <a:ext cx="249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61993A2-6D9C-46CE-819B-80E3B55A966D}"/>
                    </a:ext>
                  </a:extLst>
                </p14:cNvPr>
                <p14:cNvContentPartPr/>
                <p14:nvPr/>
              </p14:nvContentPartPr>
              <p14:xfrm>
                <a:off x="7441960" y="5919160"/>
                <a:ext cx="133920" cy="108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61993A2-6D9C-46CE-819B-80E3B55A966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424320" y="5901520"/>
                  <a:ext cx="169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D3206E0-0FB1-4F60-BAC9-48E39289F893}"/>
                    </a:ext>
                  </a:extLst>
                </p14:cNvPr>
                <p14:cNvContentPartPr/>
                <p14:nvPr/>
              </p14:nvContentPartPr>
              <p14:xfrm>
                <a:off x="7559680" y="5955880"/>
                <a:ext cx="6840" cy="144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D3206E0-0FB1-4F60-BAC9-48E39289F89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41680" y="5938240"/>
                  <a:ext cx="42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6997B6B-21EA-4034-B01E-A47C7927F429}"/>
                    </a:ext>
                  </a:extLst>
                </p14:cNvPr>
                <p14:cNvContentPartPr/>
                <p14:nvPr/>
              </p14:nvContentPartPr>
              <p14:xfrm>
                <a:off x="7788280" y="5873800"/>
                <a:ext cx="120960" cy="48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6997B6B-21EA-4034-B01E-A47C7927F42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70640" y="5855800"/>
                  <a:ext cx="156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032B79B-23CD-45F2-83A8-2DDABE31B515}"/>
                    </a:ext>
                  </a:extLst>
                </p14:cNvPr>
                <p14:cNvContentPartPr/>
                <p14:nvPr/>
              </p14:nvContentPartPr>
              <p14:xfrm>
                <a:off x="7781800" y="5991160"/>
                <a:ext cx="111600" cy="22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032B79B-23CD-45F2-83A8-2DDABE31B51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64160" y="5973520"/>
                  <a:ext cx="147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1F69C95-AD32-4C98-9746-90B5FE0279C2}"/>
                    </a:ext>
                  </a:extLst>
                </p14:cNvPr>
                <p14:cNvContentPartPr/>
                <p14:nvPr/>
              </p14:nvContentPartPr>
              <p14:xfrm>
                <a:off x="7830689" y="5092497"/>
                <a:ext cx="264960" cy="501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1F69C95-AD32-4C98-9746-90B5FE0279C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12689" y="5074497"/>
                  <a:ext cx="3006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B72A355-3334-43E1-84D0-96299EA5A940}"/>
                    </a:ext>
                  </a:extLst>
                </p14:cNvPr>
                <p14:cNvContentPartPr/>
                <p14:nvPr/>
              </p14:nvContentPartPr>
              <p14:xfrm>
                <a:off x="8180249" y="5632857"/>
                <a:ext cx="107640" cy="411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B72A355-3334-43E1-84D0-96299EA5A94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162609" y="5615217"/>
                  <a:ext cx="1432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08A4F87-F224-4B33-AB44-0E6B7AB625D8}"/>
                    </a:ext>
                  </a:extLst>
                </p14:cNvPr>
                <p14:cNvContentPartPr/>
                <p14:nvPr/>
              </p14:nvContentPartPr>
              <p14:xfrm>
                <a:off x="8153609" y="5865777"/>
                <a:ext cx="121680" cy="124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08A4F87-F224-4B33-AB44-0E6B7AB625D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35969" y="5848137"/>
                  <a:ext cx="157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F67E115-5BF4-4C67-8A15-25FA3D738FDC}"/>
                    </a:ext>
                  </a:extLst>
                </p14:cNvPr>
                <p14:cNvContentPartPr/>
                <p14:nvPr/>
              </p14:nvContentPartPr>
              <p14:xfrm>
                <a:off x="8455649" y="5497857"/>
                <a:ext cx="142560" cy="550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F67E115-5BF4-4C67-8A15-25FA3D738FD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38009" y="5480217"/>
                  <a:ext cx="178200" cy="58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D8631FD-A7E6-48C7-A93F-9A719032FF64}"/>
              </a:ext>
            </a:extLst>
          </p:cNvPr>
          <p:cNvGrpSpPr/>
          <p:nvPr/>
        </p:nvGrpSpPr>
        <p:grpSpPr>
          <a:xfrm>
            <a:off x="3247169" y="4787217"/>
            <a:ext cx="450720" cy="394560"/>
            <a:chOff x="3247169" y="4787217"/>
            <a:chExt cx="45072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766739A-787D-4D4D-AC8D-51CAD34DD738}"/>
                    </a:ext>
                  </a:extLst>
                </p14:cNvPr>
                <p14:cNvContentPartPr/>
                <p14:nvPr/>
              </p14:nvContentPartPr>
              <p14:xfrm>
                <a:off x="3247169" y="4787217"/>
                <a:ext cx="273240" cy="303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766739A-787D-4D4D-AC8D-51CAD34DD73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29169" y="4769217"/>
                  <a:ext cx="3088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AD1F85C-E538-4D66-88AD-CB47E424C5AA}"/>
                    </a:ext>
                  </a:extLst>
                </p14:cNvPr>
                <p14:cNvContentPartPr/>
                <p14:nvPr/>
              </p14:nvContentPartPr>
              <p14:xfrm>
                <a:off x="3617969" y="4976577"/>
                <a:ext cx="33120" cy="183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AD1F85C-E538-4D66-88AD-CB47E424C5A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99969" y="4958937"/>
                  <a:ext cx="68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E4461DC-CA07-445B-88AB-358FA9F36CCD}"/>
                    </a:ext>
                  </a:extLst>
                </p14:cNvPr>
                <p14:cNvContentPartPr/>
                <p14:nvPr/>
              </p14:nvContentPartPr>
              <p14:xfrm>
                <a:off x="3609689" y="5166657"/>
                <a:ext cx="88200" cy="15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E4461DC-CA07-445B-88AB-358FA9F36CC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91689" y="5148657"/>
                  <a:ext cx="1238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198F42E-1AE3-4803-86F8-B4758B59C766}"/>
              </a:ext>
            </a:extLst>
          </p:cNvPr>
          <p:cNvGrpSpPr/>
          <p:nvPr/>
        </p:nvGrpSpPr>
        <p:grpSpPr>
          <a:xfrm>
            <a:off x="8663729" y="5531337"/>
            <a:ext cx="663840" cy="590760"/>
            <a:chOff x="8663729" y="5531337"/>
            <a:chExt cx="66384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123204F-C010-4FB5-9E7D-240B383E6F4D}"/>
                    </a:ext>
                  </a:extLst>
                </p14:cNvPr>
                <p14:cNvContentPartPr/>
                <p14:nvPr/>
              </p14:nvContentPartPr>
              <p14:xfrm>
                <a:off x="8663729" y="5721417"/>
                <a:ext cx="304560" cy="281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123204F-C010-4FB5-9E7D-240B383E6F4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45729" y="5703417"/>
                  <a:ext cx="3402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C858322-154F-49A8-B4E0-714503F3BF6E}"/>
                    </a:ext>
                  </a:extLst>
                </p14:cNvPr>
                <p14:cNvContentPartPr/>
                <p14:nvPr/>
              </p14:nvContentPartPr>
              <p14:xfrm>
                <a:off x="9092849" y="5959737"/>
                <a:ext cx="7920" cy="162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C858322-154F-49A8-B4E0-714503F3BF6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75209" y="5942097"/>
                  <a:ext cx="43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5659DE7-5EC6-4C8C-8755-A5A40E9CCF1A}"/>
                    </a:ext>
                  </a:extLst>
                </p14:cNvPr>
                <p14:cNvContentPartPr/>
                <p14:nvPr/>
              </p14:nvContentPartPr>
              <p14:xfrm>
                <a:off x="9048209" y="5531337"/>
                <a:ext cx="279360" cy="321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5659DE7-5EC6-4C8C-8755-A5A40E9CCF1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030569" y="5513697"/>
                  <a:ext cx="3150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E636124-FD31-4320-B79B-9DC31B1142C6}"/>
                    </a:ext>
                  </a:extLst>
                </p14:cNvPr>
                <p14:cNvContentPartPr/>
                <p14:nvPr/>
              </p14:nvContentPartPr>
              <p14:xfrm>
                <a:off x="9237569" y="5705937"/>
                <a:ext cx="83880" cy="330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E636124-FD31-4320-B79B-9DC31B1142C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219569" y="5687937"/>
                  <a:ext cx="119520" cy="36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C691B74-5A2E-4AB8-B16A-8193118043B4}"/>
              </a:ext>
            </a:extLst>
          </p:cNvPr>
          <p:cNvGrpSpPr/>
          <p:nvPr/>
        </p:nvGrpSpPr>
        <p:grpSpPr>
          <a:xfrm>
            <a:off x="9845320" y="3028360"/>
            <a:ext cx="840600" cy="396720"/>
            <a:chOff x="9845320" y="3028360"/>
            <a:chExt cx="84060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F86D201-1F85-43F2-B2F7-5762AD6E633B}"/>
                    </a:ext>
                  </a:extLst>
                </p14:cNvPr>
                <p14:cNvContentPartPr/>
                <p14:nvPr/>
              </p14:nvContentPartPr>
              <p14:xfrm>
                <a:off x="9864400" y="3168400"/>
                <a:ext cx="195480" cy="209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F86D201-1F85-43F2-B2F7-5762AD6E633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846760" y="3150760"/>
                  <a:ext cx="231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84E832F-B58F-42AF-9FEB-D5C290FFBD0C}"/>
                    </a:ext>
                  </a:extLst>
                </p14:cNvPr>
                <p14:cNvContentPartPr/>
                <p14:nvPr/>
              </p14:nvContentPartPr>
              <p14:xfrm>
                <a:off x="9845320" y="3186760"/>
                <a:ext cx="178200" cy="238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84E832F-B58F-42AF-9FEB-D5C290FFBD0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27680" y="3168760"/>
                  <a:ext cx="2138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3C50E27-38CF-4E40-81BC-D4292627ACCA}"/>
                    </a:ext>
                  </a:extLst>
                </p14:cNvPr>
                <p14:cNvContentPartPr/>
                <p14:nvPr/>
              </p14:nvContentPartPr>
              <p14:xfrm>
                <a:off x="10077160" y="3028360"/>
                <a:ext cx="79200" cy="295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3C50E27-38CF-4E40-81BC-D4292627ACC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059520" y="3010720"/>
                  <a:ext cx="1148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E5AA378-CCE9-4A0F-A61E-ABA0BFF22774}"/>
                    </a:ext>
                  </a:extLst>
                </p14:cNvPr>
                <p14:cNvContentPartPr/>
                <p14:nvPr/>
              </p14:nvContentPartPr>
              <p14:xfrm>
                <a:off x="10198120" y="3199720"/>
                <a:ext cx="204840" cy="114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E5AA378-CCE9-4A0F-A61E-ABA0BFF2277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180120" y="3182080"/>
                  <a:ext cx="240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0DC2BA7-CFD5-444A-A243-1DA2CA36E42D}"/>
                    </a:ext>
                  </a:extLst>
                </p14:cNvPr>
                <p14:cNvContentPartPr/>
                <p14:nvPr/>
              </p14:nvContentPartPr>
              <p14:xfrm>
                <a:off x="10465960" y="3194320"/>
                <a:ext cx="83160" cy="96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0DC2BA7-CFD5-444A-A243-1DA2CA36E42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448320" y="3176320"/>
                  <a:ext cx="118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72709FB-0996-46E2-8650-960B6AB209D8}"/>
                    </a:ext>
                  </a:extLst>
                </p14:cNvPr>
                <p14:cNvContentPartPr/>
                <p14:nvPr/>
              </p14:nvContentPartPr>
              <p14:xfrm>
                <a:off x="10606720" y="3061120"/>
                <a:ext cx="79200" cy="203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72709FB-0996-46E2-8650-960B6AB209D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89080" y="3043120"/>
                  <a:ext cx="11484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B4F7969-1524-43E4-977E-6C3A61BA686E}"/>
              </a:ext>
            </a:extLst>
          </p:cNvPr>
          <p:cNvGrpSpPr/>
          <p:nvPr/>
        </p:nvGrpSpPr>
        <p:grpSpPr>
          <a:xfrm>
            <a:off x="11007760" y="3059680"/>
            <a:ext cx="661320" cy="191880"/>
            <a:chOff x="11007760" y="3059680"/>
            <a:chExt cx="66132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E1C0638-58A7-474B-A9BF-85ECDE5C229B}"/>
                    </a:ext>
                  </a:extLst>
                </p14:cNvPr>
                <p14:cNvContentPartPr/>
                <p14:nvPr/>
              </p14:nvContentPartPr>
              <p14:xfrm>
                <a:off x="11007760" y="3109720"/>
                <a:ext cx="127080" cy="141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E1C0638-58A7-474B-A9BF-85ECDE5C229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89760" y="3092080"/>
                  <a:ext cx="162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80457B1-F869-4E10-97C9-7C28546D697A}"/>
                    </a:ext>
                  </a:extLst>
                </p14:cNvPr>
                <p14:cNvContentPartPr/>
                <p14:nvPr/>
              </p14:nvContentPartPr>
              <p14:xfrm>
                <a:off x="11193160" y="3093160"/>
                <a:ext cx="217440" cy="137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80457B1-F869-4E10-97C9-7C28546D697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75520" y="3075160"/>
                  <a:ext cx="253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D645B34-4FC9-425D-A950-8188A75C8496}"/>
                    </a:ext>
                  </a:extLst>
                </p14:cNvPr>
                <p14:cNvContentPartPr/>
                <p14:nvPr/>
              </p14:nvContentPartPr>
              <p14:xfrm>
                <a:off x="11447320" y="3059680"/>
                <a:ext cx="87480" cy="142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D645B34-4FC9-425D-A950-8188A75C849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429320" y="3042040"/>
                  <a:ext cx="123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69B9E17-E983-436B-BBF4-F5A4BCD55C93}"/>
                    </a:ext>
                  </a:extLst>
                </p14:cNvPr>
                <p14:cNvContentPartPr/>
                <p14:nvPr/>
              </p14:nvContentPartPr>
              <p14:xfrm>
                <a:off x="11620480" y="3063280"/>
                <a:ext cx="48600" cy="25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69B9E17-E983-436B-BBF4-F5A4BCD55C9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602480" y="3045640"/>
                  <a:ext cx="842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C779AB1-C153-4106-BC06-CFA46F48F834}"/>
                    </a:ext>
                  </a:extLst>
                </p14:cNvPr>
                <p14:cNvContentPartPr/>
                <p14:nvPr/>
              </p14:nvContentPartPr>
              <p14:xfrm>
                <a:off x="11639200" y="3213040"/>
                <a:ext cx="18360" cy="16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C779AB1-C153-4106-BC06-CFA46F48F83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621200" y="3195400"/>
                  <a:ext cx="5400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3D37862-3333-4AEA-8171-12BC1A4C8366}"/>
              </a:ext>
            </a:extLst>
          </p:cNvPr>
          <p:cNvGrpSpPr/>
          <p:nvPr/>
        </p:nvGrpSpPr>
        <p:grpSpPr>
          <a:xfrm>
            <a:off x="10142680" y="3523360"/>
            <a:ext cx="1657080" cy="385560"/>
            <a:chOff x="10142680" y="3523360"/>
            <a:chExt cx="165708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61742B9-7994-4958-9147-88270FAA209F}"/>
                    </a:ext>
                  </a:extLst>
                </p14:cNvPr>
                <p14:cNvContentPartPr/>
                <p14:nvPr/>
              </p14:nvContentPartPr>
              <p14:xfrm>
                <a:off x="10142680" y="3643240"/>
                <a:ext cx="120600" cy="172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61742B9-7994-4958-9147-88270FAA209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125040" y="3625600"/>
                  <a:ext cx="156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EF4859B-9C22-412B-8C1A-8E7E1A6B6B89}"/>
                    </a:ext>
                  </a:extLst>
                </p14:cNvPr>
                <p14:cNvContentPartPr/>
                <p14:nvPr/>
              </p14:nvContentPartPr>
              <p14:xfrm>
                <a:off x="10323400" y="3783280"/>
                <a:ext cx="8280" cy="75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EF4859B-9C22-412B-8C1A-8E7E1A6B6B8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05760" y="3765280"/>
                  <a:ext cx="43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EB87890-DE11-416D-825D-D708D7A32E56}"/>
                    </a:ext>
                  </a:extLst>
                </p14:cNvPr>
                <p14:cNvContentPartPr/>
                <p14:nvPr/>
              </p14:nvContentPartPr>
              <p14:xfrm>
                <a:off x="10410520" y="3807040"/>
                <a:ext cx="68760" cy="101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EB87890-DE11-416D-825D-D708D7A32E5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92520" y="3789400"/>
                  <a:ext cx="104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558168-94C1-4FCA-A7CE-8483E8A4D7D5}"/>
                    </a:ext>
                  </a:extLst>
                </p14:cNvPr>
                <p14:cNvContentPartPr/>
                <p14:nvPr/>
              </p14:nvContentPartPr>
              <p14:xfrm>
                <a:off x="10546240" y="3620200"/>
                <a:ext cx="99720" cy="163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558168-94C1-4FCA-A7CE-8483E8A4D7D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28240" y="3602200"/>
                  <a:ext cx="135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8373EBC-C626-432F-879E-B84CF247E879}"/>
                    </a:ext>
                  </a:extLst>
                </p14:cNvPr>
                <p14:cNvContentPartPr/>
                <p14:nvPr/>
              </p14:nvContentPartPr>
              <p14:xfrm>
                <a:off x="10723360" y="3724600"/>
                <a:ext cx="77760" cy="97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8373EBC-C626-432F-879E-B84CF247E87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705720" y="3706960"/>
                  <a:ext cx="113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0B41717-A6C5-425A-9A5D-758B526C4981}"/>
                    </a:ext>
                  </a:extLst>
                </p14:cNvPr>
                <p14:cNvContentPartPr/>
                <p14:nvPr/>
              </p14:nvContentPartPr>
              <p14:xfrm>
                <a:off x="10919920" y="3766000"/>
                <a:ext cx="27720" cy="64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0B41717-A6C5-425A-9A5D-758B526C498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902280" y="3748360"/>
                  <a:ext cx="63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FDBDE02-1478-4053-AA50-3D0BAF2D25B9}"/>
                    </a:ext>
                  </a:extLst>
                </p14:cNvPr>
                <p14:cNvContentPartPr/>
                <p14:nvPr/>
              </p14:nvContentPartPr>
              <p14:xfrm>
                <a:off x="11006320" y="3575200"/>
                <a:ext cx="104760" cy="150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FDBDE02-1478-4053-AA50-3D0BAF2D25B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988680" y="3557200"/>
                  <a:ext cx="140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3B803E3-9C2A-4EA0-85E5-083620DADE1A}"/>
                    </a:ext>
                  </a:extLst>
                </p14:cNvPr>
                <p14:cNvContentPartPr/>
                <p14:nvPr/>
              </p14:nvContentPartPr>
              <p14:xfrm>
                <a:off x="11209360" y="3657640"/>
                <a:ext cx="87840" cy="145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3B803E3-9C2A-4EA0-85E5-083620DADE1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91720" y="3639640"/>
                  <a:ext cx="123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4A2D76B-F792-4714-B24A-BC44C46BC99E}"/>
                    </a:ext>
                  </a:extLst>
                </p14:cNvPr>
                <p14:cNvContentPartPr/>
                <p14:nvPr/>
              </p14:nvContentPartPr>
              <p14:xfrm>
                <a:off x="11371000" y="3772840"/>
                <a:ext cx="27720" cy="48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4A2D76B-F792-4714-B24A-BC44C46BC99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353000" y="3755200"/>
                  <a:ext cx="63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2B5A8C0-C9B7-425B-9509-32809853D827}"/>
                    </a:ext>
                  </a:extLst>
                </p14:cNvPr>
                <p14:cNvContentPartPr/>
                <p14:nvPr/>
              </p14:nvContentPartPr>
              <p14:xfrm>
                <a:off x="11462080" y="3523360"/>
                <a:ext cx="118440" cy="149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2B5A8C0-C9B7-425B-9509-32809853D82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444440" y="3505720"/>
                  <a:ext cx="154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EA5F60E-0DC6-4B6E-8C17-D6EDB37D9C07}"/>
                    </a:ext>
                  </a:extLst>
                </p14:cNvPr>
                <p14:cNvContentPartPr/>
                <p14:nvPr/>
              </p14:nvContentPartPr>
              <p14:xfrm>
                <a:off x="11672680" y="3619480"/>
                <a:ext cx="127080" cy="112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EA5F60E-0DC6-4B6E-8C17-D6EDB37D9C0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654680" y="3601840"/>
                  <a:ext cx="162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95FE4EC-A20D-4E80-BF9E-2644C0E66162}"/>
                    </a:ext>
                  </a:extLst>
                </p14:cNvPr>
                <p14:cNvContentPartPr/>
                <p14:nvPr/>
              </p14:nvContentPartPr>
              <p14:xfrm>
                <a:off x="11772400" y="3666280"/>
                <a:ext cx="10080" cy="100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95FE4EC-A20D-4E80-BF9E-2644C0E6616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754760" y="3648280"/>
                  <a:ext cx="4572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4DAF95C-32E6-40B8-8683-AE4BDD0F480A}"/>
              </a:ext>
            </a:extLst>
          </p:cNvPr>
          <p:cNvGrpSpPr/>
          <p:nvPr/>
        </p:nvGrpSpPr>
        <p:grpSpPr>
          <a:xfrm>
            <a:off x="10243480" y="4075600"/>
            <a:ext cx="250200" cy="287280"/>
            <a:chOff x="10243480" y="4075600"/>
            <a:chExt cx="25020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161E696-6183-4A02-9DB6-49CED4CD6454}"/>
                    </a:ext>
                  </a:extLst>
                </p14:cNvPr>
                <p14:cNvContentPartPr/>
                <p14:nvPr/>
              </p14:nvContentPartPr>
              <p14:xfrm>
                <a:off x="10243480" y="4075600"/>
                <a:ext cx="162360" cy="208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161E696-6183-4A02-9DB6-49CED4CD645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25840" y="4057600"/>
                  <a:ext cx="1980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C97E3A0-BF31-46E0-A753-9FE820A0EE6D}"/>
                    </a:ext>
                  </a:extLst>
                </p14:cNvPr>
                <p14:cNvContentPartPr/>
                <p14:nvPr/>
              </p14:nvContentPartPr>
              <p14:xfrm>
                <a:off x="10483600" y="4285120"/>
                <a:ext cx="10080" cy="77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C97E3A0-BF31-46E0-A753-9FE820A0EE6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65960" y="4267480"/>
                  <a:ext cx="4572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9403D93-A62E-46DE-B8B2-4D23B548E84C}"/>
                  </a:ext>
                </a:extLst>
              </p14:cNvPr>
              <p14:cNvContentPartPr/>
              <p14:nvPr/>
            </p14:nvContentPartPr>
            <p14:xfrm>
              <a:off x="10661440" y="4282600"/>
              <a:ext cx="44640" cy="961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9403D93-A62E-46DE-B8B2-4D23B548E84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643800" y="4264600"/>
                <a:ext cx="802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06612803-9192-4C76-9FAC-94001766BEE0}"/>
                  </a:ext>
                </a:extLst>
              </p14:cNvPr>
              <p14:cNvContentPartPr/>
              <p14:nvPr/>
            </p14:nvContentPartPr>
            <p14:xfrm>
              <a:off x="10886800" y="4081000"/>
              <a:ext cx="182520" cy="1551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06612803-9192-4C76-9FAC-94001766BEE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869160" y="4063360"/>
                <a:ext cx="21816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6C2DE8B-44EF-433C-B315-C8BCCD388520}"/>
              </a:ext>
            </a:extLst>
          </p:cNvPr>
          <p:cNvGrpSpPr/>
          <p:nvPr/>
        </p:nvGrpSpPr>
        <p:grpSpPr>
          <a:xfrm>
            <a:off x="10179400" y="4794160"/>
            <a:ext cx="768240" cy="365760"/>
            <a:chOff x="10179400" y="4794160"/>
            <a:chExt cx="76824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E4631B0-9D53-47C6-BDFC-B9AC5B45E77A}"/>
                    </a:ext>
                  </a:extLst>
                </p14:cNvPr>
                <p14:cNvContentPartPr/>
                <p14:nvPr/>
              </p14:nvContentPartPr>
              <p14:xfrm>
                <a:off x="10179400" y="4866520"/>
                <a:ext cx="101160" cy="293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E4631B0-9D53-47C6-BDFC-B9AC5B45E77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161400" y="4848520"/>
                  <a:ext cx="1368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28D9BE1-0E57-4E1C-83FB-D4FAF5558606}"/>
                    </a:ext>
                  </a:extLst>
                </p14:cNvPr>
                <p14:cNvContentPartPr/>
                <p14:nvPr/>
              </p14:nvContentPartPr>
              <p14:xfrm>
                <a:off x="10377400" y="4991440"/>
                <a:ext cx="81720" cy="104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28D9BE1-0E57-4E1C-83FB-D4FAF555860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59400" y="4973440"/>
                  <a:ext cx="117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C04FCD6-A6C6-43CF-BBA4-79C5B4B7C69E}"/>
                    </a:ext>
                  </a:extLst>
                </p14:cNvPr>
                <p14:cNvContentPartPr/>
                <p14:nvPr/>
              </p14:nvContentPartPr>
              <p14:xfrm>
                <a:off x="10542640" y="4953280"/>
                <a:ext cx="79200" cy="126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C04FCD6-A6C6-43CF-BBA4-79C5B4B7C69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524640" y="4935640"/>
                  <a:ext cx="114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24CA619-FABC-4504-B78A-B424100B0F0A}"/>
                    </a:ext>
                  </a:extLst>
                </p14:cNvPr>
                <p14:cNvContentPartPr/>
                <p14:nvPr/>
              </p14:nvContentPartPr>
              <p14:xfrm>
                <a:off x="10726960" y="4794160"/>
                <a:ext cx="220680" cy="241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24CA619-FABC-4504-B78A-B424100B0F0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709320" y="4776520"/>
                  <a:ext cx="25632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3757C93-E8F4-41BB-B4A3-491F663E69DC}"/>
              </a:ext>
            </a:extLst>
          </p:cNvPr>
          <p:cNvGrpSpPr/>
          <p:nvPr/>
        </p:nvGrpSpPr>
        <p:grpSpPr>
          <a:xfrm>
            <a:off x="11107480" y="4709920"/>
            <a:ext cx="804960" cy="268560"/>
            <a:chOff x="11107480" y="4709920"/>
            <a:chExt cx="80496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C321586-44DD-4324-B92E-8958977B86BF}"/>
                    </a:ext>
                  </a:extLst>
                </p14:cNvPr>
                <p14:cNvContentPartPr/>
                <p14:nvPr/>
              </p14:nvContentPartPr>
              <p14:xfrm>
                <a:off x="11112520" y="4759600"/>
                <a:ext cx="46440" cy="210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C321586-44DD-4324-B92E-8958977B86B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94520" y="4741600"/>
                  <a:ext cx="82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6847B3A-8D2A-4F2A-82D2-268575D7212B}"/>
                    </a:ext>
                  </a:extLst>
                </p14:cNvPr>
                <p14:cNvContentPartPr/>
                <p14:nvPr/>
              </p14:nvContentPartPr>
              <p14:xfrm>
                <a:off x="11107480" y="4888120"/>
                <a:ext cx="181440" cy="47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6847B3A-8D2A-4F2A-82D2-268575D7212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089840" y="4870120"/>
                  <a:ext cx="217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05104A9-560E-44A4-9983-FB1C45836DF7}"/>
                    </a:ext>
                  </a:extLst>
                </p14:cNvPr>
                <p14:cNvContentPartPr/>
                <p14:nvPr/>
              </p14:nvContentPartPr>
              <p14:xfrm>
                <a:off x="11398000" y="4745200"/>
                <a:ext cx="14400" cy="182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05104A9-560E-44A4-9983-FB1C45836DF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80360" y="4727200"/>
                  <a:ext cx="50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2506981-D78E-452D-A38A-E8C2CC6DEFA1}"/>
                    </a:ext>
                  </a:extLst>
                </p14:cNvPr>
                <p14:cNvContentPartPr/>
                <p14:nvPr/>
              </p14:nvContentPartPr>
              <p14:xfrm>
                <a:off x="11377120" y="4734040"/>
                <a:ext cx="101880" cy="37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2506981-D78E-452D-A38A-E8C2CC6DEFA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359480" y="4716040"/>
                  <a:ext cx="137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0E4133D-EFAD-44BD-A162-328E1B166545}"/>
                    </a:ext>
                  </a:extLst>
                </p14:cNvPr>
                <p14:cNvContentPartPr/>
                <p14:nvPr/>
              </p14:nvContentPartPr>
              <p14:xfrm>
                <a:off x="11375680" y="4781920"/>
                <a:ext cx="117720" cy="196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0E4133D-EFAD-44BD-A162-328E1B16654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358040" y="4764280"/>
                  <a:ext cx="153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104D00E-5598-46C8-AAE0-7F6D313B2774}"/>
                    </a:ext>
                  </a:extLst>
                </p14:cNvPr>
                <p14:cNvContentPartPr/>
                <p14:nvPr/>
              </p14:nvContentPartPr>
              <p14:xfrm>
                <a:off x="11567560" y="4788760"/>
                <a:ext cx="95760" cy="104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104D00E-5598-46C8-AAE0-7F6D313B277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549560" y="4771120"/>
                  <a:ext cx="131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94C0CA5-0B72-4294-B531-CEBEE1DF1E46}"/>
                    </a:ext>
                  </a:extLst>
                </p14:cNvPr>
                <p14:cNvContentPartPr/>
                <p14:nvPr/>
              </p14:nvContentPartPr>
              <p14:xfrm>
                <a:off x="11729920" y="4769320"/>
                <a:ext cx="30240" cy="140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94C0CA5-0B72-4294-B531-CEBEE1DF1E4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711920" y="4751320"/>
                  <a:ext cx="65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931FA5C-CF53-4966-9EC6-FB2B7A31DAF3}"/>
                    </a:ext>
                  </a:extLst>
                </p14:cNvPr>
                <p14:cNvContentPartPr/>
                <p14:nvPr/>
              </p14:nvContentPartPr>
              <p14:xfrm>
                <a:off x="11713720" y="4709920"/>
                <a:ext cx="138240" cy="79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931FA5C-CF53-4966-9EC6-FB2B7A31DAF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696080" y="4691920"/>
                  <a:ext cx="173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10AD827-6D8A-4BD7-8048-3E61B00D884E}"/>
                    </a:ext>
                  </a:extLst>
                </p14:cNvPr>
                <p14:cNvContentPartPr/>
                <p14:nvPr/>
              </p14:nvContentPartPr>
              <p14:xfrm>
                <a:off x="11885440" y="4781920"/>
                <a:ext cx="27000" cy="107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10AD827-6D8A-4BD7-8048-3E61B00D884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867440" y="4764280"/>
                  <a:ext cx="6264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0B3BEBC-A3C1-469E-8543-4A09C7609B3E}"/>
                  </a:ext>
                </a:extLst>
              </p14:cNvPr>
              <p14:cNvContentPartPr/>
              <p14:nvPr/>
            </p14:nvContentPartPr>
            <p14:xfrm>
              <a:off x="10932880" y="5363680"/>
              <a:ext cx="304920" cy="4158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0B3BEBC-A3C1-469E-8543-4A09C7609B3E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0914880" y="5345680"/>
                <a:ext cx="340560" cy="4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056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210D-393F-4050-B2A2-7FB6E7375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69717" cy="1325563"/>
          </a:xfrm>
        </p:spPr>
        <p:txBody>
          <a:bodyPr/>
          <a:lstStyle/>
          <a:p>
            <a:r>
              <a:rPr lang="en-US" dirty="0"/>
              <a:t>Nelson-</a:t>
            </a:r>
            <a:r>
              <a:rPr lang="en-US" dirty="0" err="1"/>
              <a:t>Oppen</a:t>
            </a:r>
            <a:r>
              <a:rPr lang="en-US" dirty="0"/>
              <a:t> procedure (for Convex theories)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7D2A0-C65D-4606-BC09-4DF7E7B0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20" y="1536976"/>
            <a:ext cx="5808541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B9E0A-281E-466D-BA73-F583DC83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493" y="2114274"/>
            <a:ext cx="4874387" cy="37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07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210D-393F-4050-B2A2-7FB6E7375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69717" cy="1325563"/>
          </a:xfrm>
        </p:spPr>
        <p:txBody>
          <a:bodyPr/>
          <a:lstStyle/>
          <a:p>
            <a:r>
              <a:rPr lang="en-US" dirty="0"/>
              <a:t>Nelson-</a:t>
            </a:r>
            <a:r>
              <a:rPr lang="en-US" dirty="0" err="1"/>
              <a:t>Oppen</a:t>
            </a:r>
            <a:r>
              <a:rPr lang="en-US" dirty="0"/>
              <a:t> procedure (for Convex theories)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B9E0A-281E-466D-BA73-F583DC83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493" y="2114274"/>
            <a:ext cx="4874387" cy="3774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B4FCE-25BE-45FB-B06A-523563DAF6B9}"/>
                  </a:ext>
                </a:extLst>
              </p:cNvPr>
              <p:cNvSpPr/>
              <p:nvPr/>
            </p:nvSpPr>
            <p:spPr>
              <a:xfrm>
                <a:off x="6621517" y="1860475"/>
                <a:ext cx="499451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 − 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))≠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 ∧ 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>
                  <a:latin typeface="GillSan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∧ 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 ∧ 0 ≤ 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B4FCE-25BE-45FB-B06A-523563DAF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17" y="1860475"/>
                <a:ext cx="4994515" cy="830997"/>
              </a:xfrm>
              <a:prstGeom prst="rect">
                <a:avLst/>
              </a:prstGeom>
              <a:blipFill>
                <a:blip r:embed="rId3"/>
                <a:stretch>
                  <a:fillRect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52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210D-393F-4050-B2A2-7FB6E7375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69717" cy="1325563"/>
          </a:xfrm>
        </p:spPr>
        <p:txBody>
          <a:bodyPr/>
          <a:lstStyle/>
          <a:p>
            <a:r>
              <a:rPr lang="en-US" dirty="0"/>
              <a:t>Nelson-</a:t>
            </a:r>
            <a:r>
              <a:rPr lang="en-US" dirty="0" err="1"/>
              <a:t>Oppen</a:t>
            </a:r>
            <a:r>
              <a:rPr lang="en-US" dirty="0"/>
              <a:t> procedure (for Convex theories)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7D2A0-C65D-4606-BC09-4DF7E7B0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20" y="1536976"/>
            <a:ext cx="5808541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B9E0A-281E-466D-BA73-F583DC83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493" y="2114274"/>
            <a:ext cx="4874387" cy="3774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B4FCE-25BE-45FB-B06A-523563DAF6B9}"/>
                  </a:ext>
                </a:extLst>
              </p:cNvPr>
              <p:cNvSpPr/>
              <p:nvPr/>
            </p:nvSpPr>
            <p:spPr>
              <a:xfrm>
                <a:off x="6621517" y="1860475"/>
                <a:ext cx="499451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 − 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))≠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 ∧ 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>
                  <a:latin typeface="GillSan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∧ 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 ∧ 0 ≤ 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B4FCE-25BE-45FB-B06A-523563DAF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17" y="1860475"/>
                <a:ext cx="4994515" cy="830997"/>
              </a:xfrm>
              <a:prstGeom prst="rect">
                <a:avLst/>
              </a:prstGeom>
              <a:blipFill>
                <a:blip r:embed="rId3"/>
                <a:stretch>
                  <a:fillRect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95546C0-8CFA-4217-A469-F39F4D4EB966}"/>
              </a:ext>
            </a:extLst>
          </p:cNvPr>
          <p:cNvGrpSpPr/>
          <p:nvPr/>
        </p:nvGrpSpPr>
        <p:grpSpPr>
          <a:xfrm>
            <a:off x="6895120" y="2606440"/>
            <a:ext cx="4807800" cy="228960"/>
            <a:chOff x="6895120" y="2606440"/>
            <a:chExt cx="480780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F6BAB4C-8853-498E-B1BC-283FF25F8771}"/>
                    </a:ext>
                  </a:extLst>
                </p14:cNvPr>
                <p14:cNvContentPartPr/>
                <p14:nvPr/>
              </p14:nvContentPartPr>
              <p14:xfrm>
                <a:off x="6895120" y="2654680"/>
                <a:ext cx="4477680" cy="180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F6BAB4C-8853-498E-B1BC-283FF25F87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77120" y="2636680"/>
                  <a:ext cx="4513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C50EC0-DCB8-4EF5-B930-960A4F031ACE}"/>
                    </a:ext>
                  </a:extLst>
                </p14:cNvPr>
                <p14:cNvContentPartPr/>
                <p14:nvPr/>
              </p14:nvContentPartPr>
              <p14:xfrm>
                <a:off x="11307280" y="2606440"/>
                <a:ext cx="395640" cy="44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C50EC0-DCB8-4EF5-B930-960A4F031A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89640" y="2588440"/>
                  <a:ext cx="43128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964D7A-4562-46A1-8C56-27BCDE079FF1}"/>
              </a:ext>
            </a:extLst>
          </p:cNvPr>
          <p:cNvGrpSpPr/>
          <p:nvPr/>
        </p:nvGrpSpPr>
        <p:grpSpPr>
          <a:xfrm>
            <a:off x="7538080" y="2991640"/>
            <a:ext cx="518760" cy="184680"/>
            <a:chOff x="7538080" y="2991640"/>
            <a:chExt cx="51876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71DB42-3914-4400-8A62-C8D35B209878}"/>
                    </a:ext>
                  </a:extLst>
                </p14:cNvPr>
                <p14:cNvContentPartPr/>
                <p14:nvPr/>
              </p14:nvContentPartPr>
              <p14:xfrm>
                <a:off x="7538080" y="2994880"/>
                <a:ext cx="77760" cy="181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71DB42-3914-4400-8A62-C8D35B2098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20080" y="2976880"/>
                  <a:ext cx="113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39EC3A8-A382-469D-8215-4042E5A806DD}"/>
                    </a:ext>
                  </a:extLst>
                </p14:cNvPr>
                <p14:cNvContentPartPr/>
                <p14:nvPr/>
              </p14:nvContentPartPr>
              <p14:xfrm>
                <a:off x="7770640" y="3008200"/>
                <a:ext cx="19800" cy="83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39EC3A8-A382-469D-8215-4042E5A806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53000" y="2990560"/>
                  <a:ext cx="55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B002ACD-6617-49C1-BDD8-19D1AF36FF6A}"/>
                    </a:ext>
                  </a:extLst>
                </p14:cNvPr>
                <p14:cNvContentPartPr/>
                <p14:nvPr/>
              </p14:nvContentPartPr>
              <p14:xfrm>
                <a:off x="7682080" y="2991640"/>
                <a:ext cx="130680" cy="22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B002ACD-6617-49C1-BDD8-19D1AF36FF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64080" y="2973640"/>
                  <a:ext cx="166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9B823D1-4B69-41D5-A1DD-BA6F991E3FAA}"/>
                    </a:ext>
                  </a:extLst>
                </p14:cNvPr>
                <p14:cNvContentPartPr/>
                <p14:nvPr/>
              </p14:nvContentPartPr>
              <p14:xfrm>
                <a:off x="7713400" y="3110080"/>
                <a:ext cx="119520" cy="49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9B823D1-4B69-41D5-A1DD-BA6F991E3F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95760" y="3092440"/>
                  <a:ext cx="155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B83F727-3D50-4435-903A-D908FF520E7E}"/>
                    </a:ext>
                  </a:extLst>
                </p14:cNvPr>
                <p14:cNvContentPartPr/>
                <p14:nvPr/>
              </p14:nvContentPartPr>
              <p14:xfrm>
                <a:off x="7920040" y="3016840"/>
                <a:ext cx="136800" cy="135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B83F727-3D50-4435-903A-D908FF520E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02040" y="2999200"/>
                  <a:ext cx="172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DBEC7AD-6A34-4278-9A4A-B8D9521A314C}"/>
                    </a:ext>
                  </a:extLst>
                </p14:cNvPr>
                <p14:cNvContentPartPr/>
                <p14:nvPr/>
              </p14:nvContentPartPr>
              <p14:xfrm>
                <a:off x="7961440" y="3094600"/>
                <a:ext cx="62280" cy="38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DBEC7AD-6A34-4278-9A4A-B8D9521A314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43440" y="3076960"/>
                  <a:ext cx="9792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2B3E75-07BE-49A4-9467-AF86D48EA792}"/>
              </a:ext>
            </a:extLst>
          </p:cNvPr>
          <p:cNvGrpSpPr/>
          <p:nvPr/>
        </p:nvGrpSpPr>
        <p:grpSpPr>
          <a:xfrm>
            <a:off x="10207480" y="2857360"/>
            <a:ext cx="527040" cy="204840"/>
            <a:chOff x="10207480" y="2857360"/>
            <a:chExt cx="52704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D861678-8B2C-4120-8443-BB5FA5DC2D24}"/>
                    </a:ext>
                  </a:extLst>
                </p14:cNvPr>
                <p14:cNvContentPartPr/>
                <p14:nvPr/>
              </p14:nvContentPartPr>
              <p14:xfrm>
                <a:off x="10215040" y="2871400"/>
                <a:ext cx="156240" cy="19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D861678-8B2C-4120-8443-BB5FA5DC2D2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97040" y="2853400"/>
                  <a:ext cx="191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F9CB7D2-B86B-4A29-8CDC-926C816D4E60}"/>
                    </a:ext>
                  </a:extLst>
                </p14:cNvPr>
                <p14:cNvContentPartPr/>
                <p14:nvPr/>
              </p14:nvContentPartPr>
              <p14:xfrm>
                <a:off x="10207480" y="2984440"/>
                <a:ext cx="100080" cy="38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F9CB7D2-B86B-4A29-8CDC-926C816D4E6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89840" y="2966800"/>
                  <a:ext cx="135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BE549DA-259D-4EA7-B60D-55F8C3F2BEF5}"/>
                    </a:ext>
                  </a:extLst>
                </p14:cNvPr>
                <p14:cNvContentPartPr/>
                <p14:nvPr/>
              </p14:nvContentPartPr>
              <p14:xfrm>
                <a:off x="10424920" y="2919280"/>
                <a:ext cx="92520" cy="10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BE549DA-259D-4EA7-B60D-55F8C3F2BEF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06920" y="2901640"/>
                  <a:ext cx="128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E784C87-551E-4E01-9A3B-8C20B164CC6A}"/>
                    </a:ext>
                  </a:extLst>
                </p14:cNvPr>
                <p14:cNvContentPartPr/>
                <p14:nvPr/>
              </p14:nvContentPartPr>
              <p14:xfrm>
                <a:off x="10607440" y="2901640"/>
                <a:ext cx="33120" cy="135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E784C87-551E-4E01-9A3B-8C20B164CC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89800" y="2883640"/>
                  <a:ext cx="68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6CF4CC-5FD7-4488-B763-51D979627F71}"/>
                    </a:ext>
                  </a:extLst>
                </p14:cNvPr>
                <p14:cNvContentPartPr/>
                <p14:nvPr/>
              </p14:nvContentPartPr>
              <p14:xfrm>
                <a:off x="10601320" y="2857360"/>
                <a:ext cx="133200" cy="37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6CF4CC-5FD7-4488-B763-51D979627F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83320" y="2839720"/>
                  <a:ext cx="168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75143C0-AA2A-4A30-B21A-6AD486509356}"/>
                    </a:ext>
                  </a:extLst>
                </p14:cNvPr>
                <p14:cNvContentPartPr/>
                <p14:nvPr/>
              </p14:nvContentPartPr>
              <p14:xfrm>
                <a:off x="10627960" y="2950240"/>
                <a:ext cx="79920" cy="17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75143C0-AA2A-4A30-B21A-6AD48650935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09960" y="2932600"/>
                  <a:ext cx="1155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721F7E-3CF7-42A3-AB99-F825D8609141}"/>
              </a:ext>
            </a:extLst>
          </p:cNvPr>
          <p:cNvGrpSpPr/>
          <p:nvPr/>
        </p:nvGrpSpPr>
        <p:grpSpPr>
          <a:xfrm>
            <a:off x="6987640" y="3404560"/>
            <a:ext cx="1405800" cy="1125360"/>
            <a:chOff x="6987640" y="3404560"/>
            <a:chExt cx="1405800" cy="11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419CBFC-556B-461E-9AA2-AF6FA985F7B2}"/>
                    </a:ext>
                  </a:extLst>
                </p14:cNvPr>
                <p14:cNvContentPartPr/>
                <p14:nvPr/>
              </p14:nvContentPartPr>
              <p14:xfrm>
                <a:off x="7334320" y="3431920"/>
                <a:ext cx="182880" cy="188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419CBFC-556B-461E-9AA2-AF6FA985F7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16320" y="3414280"/>
                  <a:ext cx="218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2CB427F-BBF6-491B-834B-A67DCA0F8750}"/>
                    </a:ext>
                  </a:extLst>
                </p14:cNvPr>
                <p14:cNvContentPartPr/>
                <p14:nvPr/>
              </p14:nvContentPartPr>
              <p14:xfrm>
                <a:off x="7742560" y="3404560"/>
                <a:ext cx="165240" cy="79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2CB427F-BBF6-491B-834B-A67DCA0F875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24920" y="3386560"/>
                  <a:ext cx="200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760BD4F-AD6F-4126-8769-7B18BE39AD80}"/>
                    </a:ext>
                  </a:extLst>
                </p14:cNvPr>
                <p14:cNvContentPartPr/>
                <p14:nvPr/>
              </p14:nvContentPartPr>
              <p14:xfrm>
                <a:off x="7737520" y="3589600"/>
                <a:ext cx="119520" cy="9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760BD4F-AD6F-4126-8769-7B18BE39AD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19520" y="3571600"/>
                  <a:ext cx="155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9BA601E-9EC8-4EFB-8948-7CB0580512EA}"/>
                    </a:ext>
                  </a:extLst>
                </p14:cNvPr>
                <p14:cNvContentPartPr/>
                <p14:nvPr/>
              </p14:nvContentPartPr>
              <p14:xfrm>
                <a:off x="8140720" y="3429040"/>
                <a:ext cx="241200" cy="354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9BA601E-9EC8-4EFB-8948-7CB0580512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23080" y="3411400"/>
                  <a:ext cx="2768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E7429D3-981C-4143-A6EC-35F48C28B360}"/>
                    </a:ext>
                  </a:extLst>
                </p14:cNvPr>
                <p14:cNvContentPartPr/>
                <p14:nvPr/>
              </p14:nvContentPartPr>
              <p14:xfrm>
                <a:off x="6987640" y="3933400"/>
                <a:ext cx="157320" cy="368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E7429D3-981C-4143-A6EC-35F48C28B36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69640" y="3915400"/>
                  <a:ext cx="1929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CD46722-430A-46C7-A8F8-9C9C7A234E56}"/>
                    </a:ext>
                  </a:extLst>
                </p14:cNvPr>
                <p14:cNvContentPartPr/>
                <p14:nvPr/>
              </p14:nvContentPartPr>
              <p14:xfrm>
                <a:off x="7198960" y="4008640"/>
                <a:ext cx="126000" cy="55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CD46722-430A-46C7-A8F8-9C9C7A234E5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81320" y="3990640"/>
                  <a:ext cx="161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A873C33-8766-4E85-B6EA-2A5EF5DD6C44}"/>
                    </a:ext>
                  </a:extLst>
                </p14:cNvPr>
                <p14:cNvContentPartPr/>
                <p14:nvPr/>
              </p14:nvContentPartPr>
              <p14:xfrm>
                <a:off x="7272400" y="3972280"/>
                <a:ext cx="8280" cy="118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A873C33-8766-4E85-B6EA-2A5EF5DD6C4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54400" y="3954280"/>
                  <a:ext cx="43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D3919D7-660E-49F9-A692-BAD1259C6ECE}"/>
                    </a:ext>
                  </a:extLst>
                </p14:cNvPr>
                <p14:cNvContentPartPr/>
                <p14:nvPr/>
              </p14:nvContentPartPr>
              <p14:xfrm>
                <a:off x="7386160" y="3898480"/>
                <a:ext cx="172440" cy="154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D3919D7-660E-49F9-A692-BAD1259C6EC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68160" y="3880840"/>
                  <a:ext cx="208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17CBEDB-7454-44BD-9E2F-407640AA3589}"/>
                    </a:ext>
                  </a:extLst>
                </p14:cNvPr>
                <p14:cNvContentPartPr/>
                <p14:nvPr/>
              </p14:nvContentPartPr>
              <p14:xfrm>
                <a:off x="7749040" y="3840880"/>
                <a:ext cx="131400" cy="73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17CBEDB-7454-44BD-9E2F-407640AA358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31400" y="3822880"/>
                  <a:ext cx="167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230DA20-4C18-4658-A479-ED9D91F9D7D8}"/>
                    </a:ext>
                  </a:extLst>
                </p14:cNvPr>
                <p14:cNvContentPartPr/>
                <p14:nvPr/>
              </p14:nvContentPartPr>
              <p14:xfrm>
                <a:off x="7736080" y="4023040"/>
                <a:ext cx="81000" cy="10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230DA20-4C18-4658-A479-ED9D91F9D7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18080" y="4005040"/>
                  <a:ext cx="116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21EF5BF-FDA5-455D-BC23-9137BE4C48FC}"/>
                    </a:ext>
                  </a:extLst>
                </p14:cNvPr>
                <p14:cNvContentPartPr/>
                <p14:nvPr/>
              </p14:nvContentPartPr>
              <p14:xfrm>
                <a:off x="8174920" y="3869680"/>
                <a:ext cx="218520" cy="174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21EF5BF-FDA5-455D-BC23-9137BE4C48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56920" y="3851680"/>
                  <a:ext cx="254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F78E813-DBAE-4368-930B-1B020BD242BD}"/>
                    </a:ext>
                  </a:extLst>
                </p14:cNvPr>
                <p14:cNvContentPartPr/>
                <p14:nvPr/>
              </p14:nvContentPartPr>
              <p14:xfrm>
                <a:off x="7280680" y="4356040"/>
                <a:ext cx="138600" cy="173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F78E813-DBAE-4368-930B-1B020BD242B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63040" y="4338400"/>
                  <a:ext cx="174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ECAD453-287B-4450-B5E0-574E13983D3E}"/>
                    </a:ext>
                  </a:extLst>
                </p14:cNvPr>
                <p14:cNvContentPartPr/>
                <p14:nvPr/>
              </p14:nvContentPartPr>
              <p14:xfrm>
                <a:off x="7750120" y="4264960"/>
                <a:ext cx="144720" cy="104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ECAD453-287B-4450-B5E0-574E13983D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32480" y="4247320"/>
                  <a:ext cx="180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75D069F-6A78-4D15-B312-BB3F94DC7BFC}"/>
                    </a:ext>
                  </a:extLst>
                </p14:cNvPr>
                <p14:cNvContentPartPr/>
                <p14:nvPr/>
              </p14:nvContentPartPr>
              <p14:xfrm>
                <a:off x="7718440" y="4481320"/>
                <a:ext cx="120960" cy="23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75D069F-6A78-4D15-B312-BB3F94DC7BF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00440" y="4463320"/>
                  <a:ext cx="156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AC285D4-CAE0-43F1-A666-B5EB23DD72B6}"/>
                    </a:ext>
                  </a:extLst>
                </p14:cNvPr>
                <p14:cNvContentPartPr/>
                <p14:nvPr/>
              </p14:nvContentPartPr>
              <p14:xfrm>
                <a:off x="8127760" y="4261000"/>
                <a:ext cx="216360" cy="148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AC285D4-CAE0-43F1-A666-B5EB23DD72B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10120" y="4243000"/>
                  <a:ext cx="25200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4E5EF92-F788-47D1-8550-077BDEF61CA7}"/>
              </a:ext>
            </a:extLst>
          </p:cNvPr>
          <p:cNvGrpSpPr/>
          <p:nvPr/>
        </p:nvGrpSpPr>
        <p:grpSpPr>
          <a:xfrm>
            <a:off x="9733000" y="3178480"/>
            <a:ext cx="1540080" cy="926640"/>
            <a:chOff x="9733000" y="3178480"/>
            <a:chExt cx="1540080" cy="92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5AB5183-D8DC-4D63-857E-C07B64488FE2}"/>
                    </a:ext>
                  </a:extLst>
                </p14:cNvPr>
                <p14:cNvContentPartPr/>
                <p14:nvPr/>
              </p14:nvContentPartPr>
              <p14:xfrm>
                <a:off x="10619680" y="3178480"/>
                <a:ext cx="120240" cy="348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5AB5183-D8DC-4D63-857E-C07B64488F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02040" y="3160480"/>
                  <a:ext cx="1558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6870ADF-5D24-4248-B130-0FCA6676C47A}"/>
                    </a:ext>
                  </a:extLst>
                </p14:cNvPr>
                <p14:cNvContentPartPr/>
                <p14:nvPr/>
              </p14:nvContentPartPr>
              <p14:xfrm>
                <a:off x="10540840" y="3398080"/>
                <a:ext cx="181440" cy="59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6870ADF-5D24-4248-B130-0FCA6676C4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22840" y="3380080"/>
                  <a:ext cx="217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29CF7D8-5E7B-40EA-BBD0-9C08E7375855}"/>
                    </a:ext>
                  </a:extLst>
                </p14:cNvPr>
                <p14:cNvContentPartPr/>
                <p14:nvPr/>
              </p14:nvContentPartPr>
              <p14:xfrm>
                <a:off x="10942600" y="3292600"/>
                <a:ext cx="139680" cy="135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29CF7D8-5E7B-40EA-BBD0-9C08E737585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24600" y="3274600"/>
                  <a:ext cx="175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548C148-0F99-4E93-B46C-023ADFCAABFF}"/>
                    </a:ext>
                  </a:extLst>
                </p14:cNvPr>
                <p14:cNvContentPartPr/>
                <p14:nvPr/>
              </p14:nvContentPartPr>
              <p14:xfrm>
                <a:off x="10846840" y="3252640"/>
                <a:ext cx="167040" cy="248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548C148-0F99-4E93-B46C-023ADFCAAB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29200" y="3235000"/>
                  <a:ext cx="202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19660D4-3102-4EA0-BB53-A1D01CC06381}"/>
                    </a:ext>
                  </a:extLst>
                </p14:cNvPr>
                <p14:cNvContentPartPr/>
                <p14:nvPr/>
              </p14:nvContentPartPr>
              <p14:xfrm>
                <a:off x="11104240" y="3209080"/>
                <a:ext cx="82440" cy="189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19660D4-3102-4EA0-BB53-A1D01CC0638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86600" y="3191080"/>
                  <a:ext cx="118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8125629-C1B9-4EAE-B444-9226D988226E}"/>
                    </a:ext>
                  </a:extLst>
                </p14:cNvPr>
                <p14:cNvContentPartPr/>
                <p14:nvPr/>
              </p14:nvContentPartPr>
              <p14:xfrm>
                <a:off x="10253560" y="3426880"/>
                <a:ext cx="124200" cy="12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8125629-C1B9-4EAE-B444-9226D98822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35920" y="3408880"/>
                  <a:ext cx="159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30F52E9-2E20-48DA-9E99-1258A10C5964}"/>
                    </a:ext>
                  </a:extLst>
                </p14:cNvPr>
                <p14:cNvContentPartPr/>
                <p14:nvPr/>
              </p14:nvContentPartPr>
              <p14:xfrm>
                <a:off x="10247080" y="3515080"/>
                <a:ext cx="119520" cy="21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30F52E9-2E20-48DA-9E99-1258A10C596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29080" y="3497080"/>
                  <a:ext cx="155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CFACA1D-949A-425A-A63B-04634D83ABC6}"/>
                    </a:ext>
                  </a:extLst>
                </p14:cNvPr>
                <p14:cNvContentPartPr/>
                <p14:nvPr/>
              </p14:nvContentPartPr>
              <p14:xfrm>
                <a:off x="9757840" y="3399880"/>
                <a:ext cx="194040" cy="170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CFACA1D-949A-425A-A63B-04634D83ABC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40200" y="3381880"/>
                  <a:ext cx="229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566E0C0-AAEA-42DB-9AF8-50B4CB715585}"/>
                    </a:ext>
                  </a:extLst>
                </p14:cNvPr>
                <p14:cNvContentPartPr/>
                <p14:nvPr/>
              </p14:nvContentPartPr>
              <p14:xfrm>
                <a:off x="10026400" y="3492400"/>
                <a:ext cx="30240" cy="108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566E0C0-AAEA-42DB-9AF8-50B4CB71558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08760" y="3474760"/>
                  <a:ext cx="65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C0F32CA-1304-4993-AA86-6B05F23CAC49}"/>
                    </a:ext>
                  </a:extLst>
                </p14:cNvPr>
                <p14:cNvContentPartPr/>
                <p14:nvPr/>
              </p14:nvContentPartPr>
              <p14:xfrm>
                <a:off x="10685200" y="3675640"/>
                <a:ext cx="129240" cy="344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C0F32CA-1304-4993-AA86-6B05F23CAC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667200" y="3658000"/>
                  <a:ext cx="1648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2C5B8CC-69E8-4998-9F59-B2DE6BFDD210}"/>
                    </a:ext>
                  </a:extLst>
                </p14:cNvPr>
                <p14:cNvContentPartPr/>
                <p14:nvPr/>
              </p14:nvContentPartPr>
              <p14:xfrm>
                <a:off x="10622920" y="3918280"/>
                <a:ext cx="99000" cy="45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2C5B8CC-69E8-4998-9F59-B2DE6BFDD21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05280" y="3900280"/>
                  <a:ext cx="134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4F3420F-4864-4424-903B-8C7524D22005}"/>
                    </a:ext>
                  </a:extLst>
                </p14:cNvPr>
                <p14:cNvContentPartPr/>
                <p14:nvPr/>
              </p14:nvContentPartPr>
              <p14:xfrm>
                <a:off x="11019280" y="3800920"/>
                <a:ext cx="146880" cy="268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4F3420F-4864-4424-903B-8C7524D2200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01640" y="3783280"/>
                  <a:ext cx="182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7F93759-05CE-42AF-837A-4EA97562A8CD}"/>
                    </a:ext>
                  </a:extLst>
                </p14:cNvPr>
                <p14:cNvContentPartPr/>
                <p14:nvPr/>
              </p14:nvContentPartPr>
              <p14:xfrm>
                <a:off x="10861600" y="3668800"/>
                <a:ext cx="144720" cy="341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7F93759-05CE-42AF-837A-4EA97562A8C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43960" y="3651160"/>
                  <a:ext cx="1803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1CA67A-EABA-4576-9704-A74E6F16B060}"/>
                    </a:ext>
                  </a:extLst>
                </p14:cNvPr>
                <p14:cNvContentPartPr/>
                <p14:nvPr/>
              </p14:nvContentPartPr>
              <p14:xfrm>
                <a:off x="11186680" y="3679960"/>
                <a:ext cx="86400" cy="175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1CA67A-EABA-4576-9704-A74E6F16B06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68680" y="3662320"/>
                  <a:ext cx="122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CE8B7E6-B6E1-403A-A2B0-3C91553ABA35}"/>
                    </a:ext>
                  </a:extLst>
                </p14:cNvPr>
                <p14:cNvContentPartPr/>
                <p14:nvPr/>
              </p14:nvContentPartPr>
              <p14:xfrm>
                <a:off x="10284880" y="3928360"/>
                <a:ext cx="111600" cy="33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CE8B7E6-B6E1-403A-A2B0-3C91553ABA3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67240" y="3910720"/>
                  <a:ext cx="147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CDD1DCE-B798-47C1-B24D-8859240FA3E2}"/>
                    </a:ext>
                  </a:extLst>
                </p14:cNvPr>
                <p14:cNvContentPartPr/>
                <p14:nvPr/>
              </p14:nvContentPartPr>
              <p14:xfrm>
                <a:off x="10259680" y="4054000"/>
                <a:ext cx="109800" cy="22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CDD1DCE-B798-47C1-B24D-8859240FA3E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42040" y="4036000"/>
                  <a:ext cx="145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FFF340-7025-48DC-8BEA-04684AEF6AA5}"/>
                    </a:ext>
                  </a:extLst>
                </p14:cNvPr>
                <p14:cNvContentPartPr/>
                <p14:nvPr/>
              </p14:nvContentPartPr>
              <p14:xfrm>
                <a:off x="9733000" y="3867160"/>
                <a:ext cx="182880" cy="190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FFF340-7025-48DC-8BEA-04684AEF6AA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15000" y="3849520"/>
                  <a:ext cx="218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3FC911A-46D4-43D5-A6C4-EE700609A918}"/>
                    </a:ext>
                  </a:extLst>
                </p14:cNvPr>
                <p14:cNvContentPartPr/>
                <p14:nvPr/>
              </p14:nvContentPartPr>
              <p14:xfrm>
                <a:off x="9982480" y="3990640"/>
                <a:ext cx="127080" cy="114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3FC911A-46D4-43D5-A6C4-EE700609A91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64840" y="3972640"/>
                  <a:ext cx="16272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ABE852D-0D1C-42CF-A87A-3F2BAF57C84C}"/>
                  </a:ext>
                </a:extLst>
              </p14:cNvPr>
              <p14:cNvContentPartPr/>
              <p14:nvPr/>
            </p14:nvContentPartPr>
            <p14:xfrm>
              <a:off x="7047400" y="4782640"/>
              <a:ext cx="136800" cy="201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ABE852D-0D1C-42CF-A87A-3F2BAF57C84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029400" y="4764640"/>
                <a:ext cx="172440" cy="23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49CCFAC6-79CA-473B-B446-130837A836D9}"/>
              </a:ext>
            </a:extLst>
          </p:cNvPr>
          <p:cNvGrpSpPr/>
          <p:nvPr/>
        </p:nvGrpSpPr>
        <p:grpSpPr>
          <a:xfrm>
            <a:off x="7232800" y="4628920"/>
            <a:ext cx="1489320" cy="491400"/>
            <a:chOff x="7232800" y="4628920"/>
            <a:chExt cx="148932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25D24C7-31ED-42A7-8843-61878C68EB40}"/>
                    </a:ext>
                  </a:extLst>
                </p14:cNvPr>
                <p14:cNvContentPartPr/>
                <p14:nvPr/>
              </p14:nvContentPartPr>
              <p14:xfrm>
                <a:off x="7232800" y="4936000"/>
                <a:ext cx="127800" cy="184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25D24C7-31ED-42A7-8843-61878C68EB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14800" y="4918000"/>
                  <a:ext cx="163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5BA23EE-2778-4090-94B5-AE51B5F3679B}"/>
                    </a:ext>
                  </a:extLst>
                </p14:cNvPr>
                <p14:cNvContentPartPr/>
                <p14:nvPr/>
              </p14:nvContentPartPr>
              <p14:xfrm>
                <a:off x="7556440" y="4793080"/>
                <a:ext cx="143640" cy="59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5BA23EE-2778-4090-94B5-AE51B5F367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38800" y="4775440"/>
                  <a:ext cx="179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F886978-2211-4261-92E5-ED5D460AA6EC}"/>
                    </a:ext>
                  </a:extLst>
                </p14:cNvPr>
                <p14:cNvContentPartPr/>
                <p14:nvPr/>
              </p14:nvContentPartPr>
              <p14:xfrm>
                <a:off x="7570840" y="4921240"/>
                <a:ext cx="130680" cy="39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F886978-2211-4261-92E5-ED5D460AA6E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53200" y="4903600"/>
                  <a:ext cx="166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0F4269E-5B0B-448F-B418-71AA1AE089D1}"/>
                    </a:ext>
                  </a:extLst>
                </p14:cNvPr>
                <p14:cNvContentPartPr/>
                <p14:nvPr/>
              </p14:nvContentPartPr>
              <p14:xfrm>
                <a:off x="7856680" y="4725760"/>
                <a:ext cx="133200" cy="169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0F4269E-5B0B-448F-B418-71AA1AE089D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38680" y="4707760"/>
                  <a:ext cx="168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40D231C-E3F7-4507-9E2F-5C21E1A22BEA}"/>
                    </a:ext>
                  </a:extLst>
                </p14:cNvPr>
                <p14:cNvContentPartPr/>
                <p14:nvPr/>
              </p14:nvContentPartPr>
              <p14:xfrm>
                <a:off x="8056480" y="4897840"/>
                <a:ext cx="27720" cy="45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40D231C-E3F7-4507-9E2F-5C21E1A22B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38480" y="4880200"/>
                  <a:ext cx="63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73E804C-7B1A-4B58-9E68-BDF1C3A2600A}"/>
                    </a:ext>
                  </a:extLst>
                </p14:cNvPr>
                <p14:cNvContentPartPr/>
                <p14:nvPr/>
              </p14:nvContentPartPr>
              <p14:xfrm>
                <a:off x="8215240" y="4755280"/>
                <a:ext cx="117720" cy="20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73E804C-7B1A-4B58-9E68-BDF1C3A2600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97240" y="4737280"/>
                  <a:ext cx="153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EBCC34D-B9FC-41A4-AF5A-FE7538EE5DD9}"/>
                    </a:ext>
                  </a:extLst>
                </p14:cNvPr>
                <p14:cNvContentPartPr/>
                <p14:nvPr/>
              </p14:nvContentPartPr>
              <p14:xfrm>
                <a:off x="8412160" y="4628920"/>
                <a:ext cx="146160" cy="155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EBCC34D-B9FC-41A4-AF5A-FE7538EE5DD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94520" y="4610920"/>
                  <a:ext cx="181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1A43685-AB29-438F-AB96-63F0597F6719}"/>
                    </a:ext>
                  </a:extLst>
                </p14:cNvPr>
                <p14:cNvContentPartPr/>
                <p14:nvPr/>
              </p14:nvContentPartPr>
              <p14:xfrm>
                <a:off x="8607280" y="4735840"/>
                <a:ext cx="114840" cy="153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1A43685-AB29-438F-AB96-63F0597F671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89280" y="4717840"/>
                  <a:ext cx="15048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6C67A90-8F3C-4C78-A3F7-9014B19AE6FD}"/>
              </a:ext>
            </a:extLst>
          </p:cNvPr>
          <p:cNvGrpSpPr/>
          <p:nvPr/>
        </p:nvGrpSpPr>
        <p:grpSpPr>
          <a:xfrm>
            <a:off x="9511960" y="4290520"/>
            <a:ext cx="994680" cy="425520"/>
            <a:chOff x="9511960" y="4290520"/>
            <a:chExt cx="99468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4CE94B1-E8DC-4398-A305-05D1E9860B8C}"/>
                    </a:ext>
                  </a:extLst>
                </p14:cNvPr>
                <p14:cNvContentPartPr/>
                <p14:nvPr/>
              </p14:nvContentPartPr>
              <p14:xfrm>
                <a:off x="9557320" y="4354600"/>
                <a:ext cx="146160" cy="361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4CE94B1-E8DC-4398-A305-05D1E9860B8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39320" y="4336960"/>
                  <a:ext cx="1818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3444C94-D1D8-48C1-AF74-8C334ABFC1D8}"/>
                    </a:ext>
                  </a:extLst>
                </p14:cNvPr>
                <p14:cNvContentPartPr/>
                <p14:nvPr/>
              </p14:nvContentPartPr>
              <p14:xfrm>
                <a:off x="9511960" y="4610920"/>
                <a:ext cx="162360" cy="64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3444C94-D1D8-48C1-AF74-8C334ABFC1D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94320" y="4593280"/>
                  <a:ext cx="198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F535224-894F-4B08-B183-865321C81081}"/>
                    </a:ext>
                  </a:extLst>
                </p14:cNvPr>
                <p14:cNvContentPartPr/>
                <p14:nvPr/>
              </p14:nvContentPartPr>
              <p14:xfrm>
                <a:off x="9796000" y="4336240"/>
                <a:ext cx="77040" cy="353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F535224-894F-4B08-B183-865321C8108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78000" y="4318600"/>
                  <a:ext cx="1126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4121A49-9DB1-40FF-8D5F-83291186C541}"/>
                    </a:ext>
                  </a:extLst>
                </p14:cNvPr>
                <p14:cNvContentPartPr/>
                <p14:nvPr/>
              </p14:nvContentPartPr>
              <p14:xfrm>
                <a:off x="10018480" y="4383760"/>
                <a:ext cx="141840" cy="229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4121A49-9DB1-40FF-8D5F-83291186C5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00480" y="4366120"/>
                  <a:ext cx="177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1C55431-A7FF-4E1C-8F7C-F89B2DF7AB02}"/>
                    </a:ext>
                  </a:extLst>
                </p14:cNvPr>
                <p14:cNvContentPartPr/>
                <p14:nvPr/>
              </p14:nvContentPartPr>
              <p14:xfrm>
                <a:off x="10237360" y="4478800"/>
                <a:ext cx="129600" cy="179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1C55431-A7FF-4E1C-8F7C-F89B2DF7AB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19720" y="4460800"/>
                  <a:ext cx="165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BE247F5-B778-470D-B7E1-A6346A1BE814}"/>
                    </a:ext>
                  </a:extLst>
                </p14:cNvPr>
                <p14:cNvContentPartPr/>
                <p14:nvPr/>
              </p14:nvContentPartPr>
              <p14:xfrm>
                <a:off x="10318720" y="4290520"/>
                <a:ext cx="187920" cy="367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BE247F5-B778-470D-B7E1-A6346A1BE81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00720" y="4272880"/>
                  <a:ext cx="22356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0207348-2C32-48D9-AC8A-4C319B77F9C9}"/>
              </a:ext>
            </a:extLst>
          </p:cNvPr>
          <p:cNvGrpSpPr/>
          <p:nvPr/>
        </p:nvGrpSpPr>
        <p:grpSpPr>
          <a:xfrm>
            <a:off x="10670440" y="4237240"/>
            <a:ext cx="971280" cy="394200"/>
            <a:chOff x="10670440" y="4237240"/>
            <a:chExt cx="97128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EDC0A2D-8614-4848-97C3-0D7481CD856B}"/>
                    </a:ext>
                  </a:extLst>
                </p14:cNvPr>
                <p14:cNvContentPartPr/>
                <p14:nvPr/>
              </p14:nvContentPartPr>
              <p14:xfrm>
                <a:off x="10683400" y="4421920"/>
                <a:ext cx="195840" cy="39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EDC0A2D-8614-4848-97C3-0D7481CD856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65760" y="4404280"/>
                  <a:ext cx="231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59C0D67-795F-4338-8AB8-73772AF3BA0C}"/>
                    </a:ext>
                  </a:extLst>
                </p14:cNvPr>
                <p14:cNvContentPartPr/>
                <p14:nvPr/>
              </p14:nvContentPartPr>
              <p14:xfrm>
                <a:off x="10670440" y="4508320"/>
                <a:ext cx="161280" cy="28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59C0D67-795F-4338-8AB8-73772AF3BA0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652800" y="4490680"/>
                  <a:ext cx="196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1C7CC72-0C23-420A-BC63-2A767F16945E}"/>
                    </a:ext>
                  </a:extLst>
                </p14:cNvPr>
                <p14:cNvContentPartPr/>
                <p14:nvPr/>
              </p14:nvContentPartPr>
              <p14:xfrm>
                <a:off x="10734160" y="4291240"/>
                <a:ext cx="79920" cy="340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1C7CC72-0C23-420A-BC63-2A767F16945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16520" y="4273240"/>
                  <a:ext cx="1155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8454581-7876-44F0-8E66-7A9282951F6C}"/>
                    </a:ext>
                  </a:extLst>
                </p14:cNvPr>
                <p14:cNvContentPartPr/>
                <p14:nvPr/>
              </p14:nvContentPartPr>
              <p14:xfrm>
                <a:off x="11011000" y="4269640"/>
                <a:ext cx="144720" cy="310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8454581-7876-44F0-8E66-7A9282951F6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93000" y="4252000"/>
                  <a:ext cx="1803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6D67FB3-981A-494C-8BDF-E60281C74B74}"/>
                    </a:ext>
                  </a:extLst>
                </p14:cNvPr>
                <p14:cNvContentPartPr/>
                <p14:nvPr/>
              </p14:nvContentPartPr>
              <p14:xfrm>
                <a:off x="10945840" y="4475920"/>
                <a:ext cx="57600" cy="22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6D67FB3-981A-494C-8BDF-E60281C74B7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27840" y="4457920"/>
                  <a:ext cx="93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41C07DB-AE44-4E5B-8CDA-D6A84B2DDE45}"/>
                    </a:ext>
                  </a:extLst>
                </p14:cNvPr>
                <p14:cNvContentPartPr/>
                <p14:nvPr/>
              </p14:nvContentPartPr>
              <p14:xfrm>
                <a:off x="11220520" y="4275760"/>
                <a:ext cx="103320" cy="280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41C07DB-AE44-4E5B-8CDA-D6A84B2DDE4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02520" y="4258120"/>
                  <a:ext cx="1389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80FB6B5-25DB-450E-AB15-F29A8B995A5F}"/>
                    </a:ext>
                  </a:extLst>
                </p14:cNvPr>
                <p14:cNvContentPartPr/>
                <p14:nvPr/>
              </p14:nvContentPartPr>
              <p14:xfrm>
                <a:off x="11332120" y="4325440"/>
                <a:ext cx="120240" cy="149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80FB6B5-25DB-450E-AB15-F29A8B995A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14480" y="4307800"/>
                  <a:ext cx="155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95E078F-C82F-4638-B75D-75119737A9C3}"/>
                    </a:ext>
                  </a:extLst>
                </p14:cNvPr>
                <p14:cNvContentPartPr/>
                <p14:nvPr/>
              </p14:nvContentPartPr>
              <p14:xfrm>
                <a:off x="11521480" y="4237240"/>
                <a:ext cx="120240" cy="360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95E078F-C82F-4638-B75D-75119737A9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503840" y="4219600"/>
                  <a:ext cx="1558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5443087-9C4D-4F85-BE33-381ADACB85C7}"/>
                    </a:ext>
                  </a:extLst>
                </p14:cNvPr>
                <p14:cNvContentPartPr/>
                <p14:nvPr/>
              </p14:nvContentPartPr>
              <p14:xfrm>
                <a:off x="11385400" y="4506880"/>
                <a:ext cx="147600" cy="13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5443087-9C4D-4F85-BE33-381ADACB85C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367400" y="4489240"/>
                  <a:ext cx="18324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922DF57-0AD4-4D72-B765-E3480FA3CB2F}"/>
                  </a:ext>
                </a:extLst>
              </p14:cNvPr>
              <p14:cNvContentPartPr/>
              <p14:nvPr/>
            </p14:nvContentPartPr>
            <p14:xfrm>
              <a:off x="9002200" y="2808720"/>
              <a:ext cx="55800" cy="20311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922DF57-0AD4-4D72-B765-E3480FA3CB2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984560" y="2790720"/>
                <a:ext cx="91440" cy="206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797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210D-393F-4050-B2A2-7FB6E7375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79" y="-131867"/>
            <a:ext cx="11269717" cy="1325563"/>
          </a:xfrm>
        </p:spPr>
        <p:txBody>
          <a:bodyPr/>
          <a:lstStyle/>
          <a:p>
            <a:r>
              <a:rPr lang="en-US" dirty="0"/>
              <a:t>Nelson-</a:t>
            </a:r>
            <a:r>
              <a:rPr lang="en-US" dirty="0" err="1"/>
              <a:t>Oppen</a:t>
            </a:r>
            <a:r>
              <a:rPr lang="en-US" dirty="0"/>
              <a:t> procedure (for Convex theories)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7D2A0-C65D-4606-BC09-4DF7E7B0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20" y="1536976"/>
            <a:ext cx="580854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(will formally define convexity later)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B9E0A-281E-466D-BA73-F583DC83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493" y="2114274"/>
            <a:ext cx="4874387" cy="3774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B4FCE-25BE-45FB-B06A-523563DAF6B9}"/>
                  </a:ext>
                </a:extLst>
              </p:cNvPr>
              <p:cNvSpPr/>
              <p:nvPr/>
            </p:nvSpPr>
            <p:spPr>
              <a:xfrm>
                <a:off x="6524997" y="969686"/>
                <a:ext cx="499451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 − 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))≠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 ∧ 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>
                  <a:latin typeface="GillSan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∧ 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 ∧ 0 ≤ 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B4FCE-25BE-45FB-B06A-523563DAF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997" y="969686"/>
                <a:ext cx="4994515" cy="83099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95546C0-8CFA-4217-A469-F39F4D4EB966}"/>
              </a:ext>
            </a:extLst>
          </p:cNvPr>
          <p:cNvGrpSpPr/>
          <p:nvPr/>
        </p:nvGrpSpPr>
        <p:grpSpPr>
          <a:xfrm>
            <a:off x="6798600" y="1715651"/>
            <a:ext cx="4807800" cy="228960"/>
            <a:chOff x="6895120" y="2606440"/>
            <a:chExt cx="480780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F6BAB4C-8853-498E-B1BC-283FF25F8771}"/>
                    </a:ext>
                  </a:extLst>
                </p14:cNvPr>
                <p14:cNvContentPartPr/>
                <p14:nvPr/>
              </p14:nvContentPartPr>
              <p14:xfrm>
                <a:off x="6895120" y="2654680"/>
                <a:ext cx="4477680" cy="180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F6BAB4C-8853-498E-B1BC-283FF25F87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77120" y="2636680"/>
                  <a:ext cx="4513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C50EC0-DCB8-4EF5-B930-960A4F031ACE}"/>
                    </a:ext>
                  </a:extLst>
                </p14:cNvPr>
                <p14:cNvContentPartPr/>
                <p14:nvPr/>
              </p14:nvContentPartPr>
              <p14:xfrm>
                <a:off x="11307280" y="2606440"/>
                <a:ext cx="395640" cy="44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C50EC0-DCB8-4EF5-B930-960A4F031A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89640" y="2588440"/>
                  <a:ext cx="43128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964D7A-4562-46A1-8C56-27BCDE079FF1}"/>
              </a:ext>
            </a:extLst>
          </p:cNvPr>
          <p:cNvGrpSpPr/>
          <p:nvPr/>
        </p:nvGrpSpPr>
        <p:grpSpPr>
          <a:xfrm>
            <a:off x="7441560" y="2100851"/>
            <a:ext cx="518760" cy="184680"/>
            <a:chOff x="7538080" y="2991640"/>
            <a:chExt cx="51876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71DB42-3914-4400-8A62-C8D35B209878}"/>
                    </a:ext>
                  </a:extLst>
                </p14:cNvPr>
                <p14:cNvContentPartPr/>
                <p14:nvPr/>
              </p14:nvContentPartPr>
              <p14:xfrm>
                <a:off x="7538080" y="2994880"/>
                <a:ext cx="77760" cy="181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71DB42-3914-4400-8A62-C8D35B2098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20080" y="2976880"/>
                  <a:ext cx="113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39EC3A8-A382-469D-8215-4042E5A806DD}"/>
                    </a:ext>
                  </a:extLst>
                </p14:cNvPr>
                <p14:cNvContentPartPr/>
                <p14:nvPr/>
              </p14:nvContentPartPr>
              <p14:xfrm>
                <a:off x="7770640" y="3008200"/>
                <a:ext cx="19800" cy="83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39EC3A8-A382-469D-8215-4042E5A806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53000" y="2990560"/>
                  <a:ext cx="55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B002ACD-6617-49C1-BDD8-19D1AF36FF6A}"/>
                    </a:ext>
                  </a:extLst>
                </p14:cNvPr>
                <p14:cNvContentPartPr/>
                <p14:nvPr/>
              </p14:nvContentPartPr>
              <p14:xfrm>
                <a:off x="7682080" y="2991640"/>
                <a:ext cx="130680" cy="22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B002ACD-6617-49C1-BDD8-19D1AF36FF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64080" y="2973640"/>
                  <a:ext cx="166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9B823D1-4B69-41D5-A1DD-BA6F991E3FAA}"/>
                    </a:ext>
                  </a:extLst>
                </p14:cNvPr>
                <p14:cNvContentPartPr/>
                <p14:nvPr/>
              </p14:nvContentPartPr>
              <p14:xfrm>
                <a:off x="7713400" y="3110080"/>
                <a:ext cx="119520" cy="49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9B823D1-4B69-41D5-A1DD-BA6F991E3F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95760" y="3092440"/>
                  <a:ext cx="155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B83F727-3D50-4435-903A-D908FF520E7E}"/>
                    </a:ext>
                  </a:extLst>
                </p14:cNvPr>
                <p14:cNvContentPartPr/>
                <p14:nvPr/>
              </p14:nvContentPartPr>
              <p14:xfrm>
                <a:off x="7920040" y="3016840"/>
                <a:ext cx="136800" cy="135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B83F727-3D50-4435-903A-D908FF520E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02040" y="2999200"/>
                  <a:ext cx="172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DBEC7AD-6A34-4278-9A4A-B8D9521A314C}"/>
                    </a:ext>
                  </a:extLst>
                </p14:cNvPr>
                <p14:cNvContentPartPr/>
                <p14:nvPr/>
              </p14:nvContentPartPr>
              <p14:xfrm>
                <a:off x="7961440" y="3094600"/>
                <a:ext cx="62280" cy="38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DBEC7AD-6A34-4278-9A4A-B8D9521A314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43440" y="3076960"/>
                  <a:ext cx="9792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2B3E75-07BE-49A4-9467-AF86D48EA792}"/>
              </a:ext>
            </a:extLst>
          </p:cNvPr>
          <p:cNvGrpSpPr/>
          <p:nvPr/>
        </p:nvGrpSpPr>
        <p:grpSpPr>
          <a:xfrm>
            <a:off x="10110960" y="1966571"/>
            <a:ext cx="527040" cy="204840"/>
            <a:chOff x="10207480" y="2857360"/>
            <a:chExt cx="52704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D861678-8B2C-4120-8443-BB5FA5DC2D24}"/>
                    </a:ext>
                  </a:extLst>
                </p14:cNvPr>
                <p14:cNvContentPartPr/>
                <p14:nvPr/>
              </p14:nvContentPartPr>
              <p14:xfrm>
                <a:off x="10215040" y="2871400"/>
                <a:ext cx="156240" cy="19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D861678-8B2C-4120-8443-BB5FA5DC2D2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97040" y="2853400"/>
                  <a:ext cx="191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F9CB7D2-B86B-4A29-8CDC-926C816D4E60}"/>
                    </a:ext>
                  </a:extLst>
                </p14:cNvPr>
                <p14:cNvContentPartPr/>
                <p14:nvPr/>
              </p14:nvContentPartPr>
              <p14:xfrm>
                <a:off x="10207480" y="2984440"/>
                <a:ext cx="100080" cy="38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F9CB7D2-B86B-4A29-8CDC-926C816D4E6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89840" y="2966800"/>
                  <a:ext cx="135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BE549DA-259D-4EA7-B60D-55F8C3F2BEF5}"/>
                    </a:ext>
                  </a:extLst>
                </p14:cNvPr>
                <p14:cNvContentPartPr/>
                <p14:nvPr/>
              </p14:nvContentPartPr>
              <p14:xfrm>
                <a:off x="10424920" y="2919280"/>
                <a:ext cx="92520" cy="10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BE549DA-259D-4EA7-B60D-55F8C3F2BEF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06920" y="2901640"/>
                  <a:ext cx="128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E784C87-551E-4E01-9A3B-8C20B164CC6A}"/>
                    </a:ext>
                  </a:extLst>
                </p14:cNvPr>
                <p14:cNvContentPartPr/>
                <p14:nvPr/>
              </p14:nvContentPartPr>
              <p14:xfrm>
                <a:off x="10607440" y="2901640"/>
                <a:ext cx="33120" cy="135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E784C87-551E-4E01-9A3B-8C20B164CC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89800" y="2883640"/>
                  <a:ext cx="68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6CF4CC-5FD7-4488-B763-51D979627F71}"/>
                    </a:ext>
                  </a:extLst>
                </p14:cNvPr>
                <p14:cNvContentPartPr/>
                <p14:nvPr/>
              </p14:nvContentPartPr>
              <p14:xfrm>
                <a:off x="10601320" y="2857360"/>
                <a:ext cx="133200" cy="37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6CF4CC-5FD7-4488-B763-51D979627F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83320" y="2839720"/>
                  <a:ext cx="168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75143C0-AA2A-4A30-B21A-6AD486509356}"/>
                    </a:ext>
                  </a:extLst>
                </p14:cNvPr>
                <p14:cNvContentPartPr/>
                <p14:nvPr/>
              </p14:nvContentPartPr>
              <p14:xfrm>
                <a:off x="10627960" y="2950240"/>
                <a:ext cx="79920" cy="17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75143C0-AA2A-4A30-B21A-6AD48650935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09960" y="2932600"/>
                  <a:ext cx="1155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721F7E-3CF7-42A3-AB99-F825D8609141}"/>
              </a:ext>
            </a:extLst>
          </p:cNvPr>
          <p:cNvGrpSpPr/>
          <p:nvPr/>
        </p:nvGrpSpPr>
        <p:grpSpPr>
          <a:xfrm>
            <a:off x="6891120" y="2513771"/>
            <a:ext cx="1405800" cy="1125360"/>
            <a:chOff x="6987640" y="3404560"/>
            <a:chExt cx="1405800" cy="11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419CBFC-556B-461E-9AA2-AF6FA985F7B2}"/>
                    </a:ext>
                  </a:extLst>
                </p14:cNvPr>
                <p14:cNvContentPartPr/>
                <p14:nvPr/>
              </p14:nvContentPartPr>
              <p14:xfrm>
                <a:off x="7334320" y="3431920"/>
                <a:ext cx="182880" cy="188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419CBFC-556B-461E-9AA2-AF6FA985F7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16320" y="3414280"/>
                  <a:ext cx="218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2CB427F-BBF6-491B-834B-A67DCA0F8750}"/>
                    </a:ext>
                  </a:extLst>
                </p14:cNvPr>
                <p14:cNvContentPartPr/>
                <p14:nvPr/>
              </p14:nvContentPartPr>
              <p14:xfrm>
                <a:off x="7742560" y="3404560"/>
                <a:ext cx="165240" cy="79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2CB427F-BBF6-491B-834B-A67DCA0F875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24920" y="3386560"/>
                  <a:ext cx="200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760BD4F-AD6F-4126-8769-7B18BE39AD80}"/>
                    </a:ext>
                  </a:extLst>
                </p14:cNvPr>
                <p14:cNvContentPartPr/>
                <p14:nvPr/>
              </p14:nvContentPartPr>
              <p14:xfrm>
                <a:off x="7737520" y="3589600"/>
                <a:ext cx="119520" cy="9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760BD4F-AD6F-4126-8769-7B18BE39AD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19520" y="3571600"/>
                  <a:ext cx="155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9BA601E-9EC8-4EFB-8948-7CB0580512EA}"/>
                    </a:ext>
                  </a:extLst>
                </p14:cNvPr>
                <p14:cNvContentPartPr/>
                <p14:nvPr/>
              </p14:nvContentPartPr>
              <p14:xfrm>
                <a:off x="8140720" y="3429040"/>
                <a:ext cx="241200" cy="354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9BA601E-9EC8-4EFB-8948-7CB0580512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23080" y="3411400"/>
                  <a:ext cx="2768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E7429D3-981C-4143-A6EC-35F48C28B360}"/>
                    </a:ext>
                  </a:extLst>
                </p14:cNvPr>
                <p14:cNvContentPartPr/>
                <p14:nvPr/>
              </p14:nvContentPartPr>
              <p14:xfrm>
                <a:off x="6987640" y="3933400"/>
                <a:ext cx="157320" cy="368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E7429D3-981C-4143-A6EC-35F48C28B36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69640" y="3915400"/>
                  <a:ext cx="1929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CD46722-430A-46C7-A8F8-9C9C7A234E56}"/>
                    </a:ext>
                  </a:extLst>
                </p14:cNvPr>
                <p14:cNvContentPartPr/>
                <p14:nvPr/>
              </p14:nvContentPartPr>
              <p14:xfrm>
                <a:off x="7198960" y="4008640"/>
                <a:ext cx="126000" cy="55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CD46722-430A-46C7-A8F8-9C9C7A234E5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81320" y="3990640"/>
                  <a:ext cx="161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A873C33-8766-4E85-B6EA-2A5EF5DD6C44}"/>
                    </a:ext>
                  </a:extLst>
                </p14:cNvPr>
                <p14:cNvContentPartPr/>
                <p14:nvPr/>
              </p14:nvContentPartPr>
              <p14:xfrm>
                <a:off x="7272400" y="3972280"/>
                <a:ext cx="8280" cy="118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A873C33-8766-4E85-B6EA-2A5EF5DD6C4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54400" y="3954280"/>
                  <a:ext cx="43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D3919D7-660E-49F9-A692-BAD1259C6ECE}"/>
                    </a:ext>
                  </a:extLst>
                </p14:cNvPr>
                <p14:cNvContentPartPr/>
                <p14:nvPr/>
              </p14:nvContentPartPr>
              <p14:xfrm>
                <a:off x="7386160" y="3898480"/>
                <a:ext cx="172440" cy="154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D3919D7-660E-49F9-A692-BAD1259C6EC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68160" y="3880840"/>
                  <a:ext cx="208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17CBEDB-7454-44BD-9E2F-407640AA3589}"/>
                    </a:ext>
                  </a:extLst>
                </p14:cNvPr>
                <p14:cNvContentPartPr/>
                <p14:nvPr/>
              </p14:nvContentPartPr>
              <p14:xfrm>
                <a:off x="7749040" y="3840880"/>
                <a:ext cx="131400" cy="73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17CBEDB-7454-44BD-9E2F-407640AA358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31400" y="3822880"/>
                  <a:ext cx="167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230DA20-4C18-4658-A479-ED9D91F9D7D8}"/>
                    </a:ext>
                  </a:extLst>
                </p14:cNvPr>
                <p14:cNvContentPartPr/>
                <p14:nvPr/>
              </p14:nvContentPartPr>
              <p14:xfrm>
                <a:off x="7736080" y="4023040"/>
                <a:ext cx="81000" cy="10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230DA20-4C18-4658-A479-ED9D91F9D7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18080" y="4005040"/>
                  <a:ext cx="116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21EF5BF-FDA5-455D-BC23-9137BE4C48FC}"/>
                    </a:ext>
                  </a:extLst>
                </p14:cNvPr>
                <p14:cNvContentPartPr/>
                <p14:nvPr/>
              </p14:nvContentPartPr>
              <p14:xfrm>
                <a:off x="8174920" y="3869680"/>
                <a:ext cx="218520" cy="174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21EF5BF-FDA5-455D-BC23-9137BE4C48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56920" y="3851680"/>
                  <a:ext cx="254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F78E813-DBAE-4368-930B-1B020BD242BD}"/>
                    </a:ext>
                  </a:extLst>
                </p14:cNvPr>
                <p14:cNvContentPartPr/>
                <p14:nvPr/>
              </p14:nvContentPartPr>
              <p14:xfrm>
                <a:off x="7280680" y="4356040"/>
                <a:ext cx="138600" cy="173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F78E813-DBAE-4368-930B-1B020BD242B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63040" y="4338400"/>
                  <a:ext cx="174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ECAD453-287B-4450-B5E0-574E13983D3E}"/>
                    </a:ext>
                  </a:extLst>
                </p14:cNvPr>
                <p14:cNvContentPartPr/>
                <p14:nvPr/>
              </p14:nvContentPartPr>
              <p14:xfrm>
                <a:off x="7750120" y="4264960"/>
                <a:ext cx="144720" cy="104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ECAD453-287B-4450-B5E0-574E13983D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32480" y="4247320"/>
                  <a:ext cx="180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75D069F-6A78-4D15-B312-BB3F94DC7BFC}"/>
                    </a:ext>
                  </a:extLst>
                </p14:cNvPr>
                <p14:cNvContentPartPr/>
                <p14:nvPr/>
              </p14:nvContentPartPr>
              <p14:xfrm>
                <a:off x="7718440" y="4481320"/>
                <a:ext cx="120960" cy="23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75D069F-6A78-4D15-B312-BB3F94DC7BF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00440" y="4463320"/>
                  <a:ext cx="156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AC285D4-CAE0-43F1-A666-B5EB23DD72B6}"/>
                    </a:ext>
                  </a:extLst>
                </p14:cNvPr>
                <p14:cNvContentPartPr/>
                <p14:nvPr/>
              </p14:nvContentPartPr>
              <p14:xfrm>
                <a:off x="8127760" y="4261000"/>
                <a:ext cx="216360" cy="148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AC285D4-CAE0-43F1-A666-B5EB23DD72B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10120" y="4243000"/>
                  <a:ext cx="25200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4E5EF92-F788-47D1-8550-077BDEF61CA7}"/>
              </a:ext>
            </a:extLst>
          </p:cNvPr>
          <p:cNvGrpSpPr/>
          <p:nvPr/>
        </p:nvGrpSpPr>
        <p:grpSpPr>
          <a:xfrm>
            <a:off x="9636480" y="2287691"/>
            <a:ext cx="1540080" cy="926640"/>
            <a:chOff x="9733000" y="3178480"/>
            <a:chExt cx="1540080" cy="92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5AB5183-D8DC-4D63-857E-C07B64488FE2}"/>
                    </a:ext>
                  </a:extLst>
                </p14:cNvPr>
                <p14:cNvContentPartPr/>
                <p14:nvPr/>
              </p14:nvContentPartPr>
              <p14:xfrm>
                <a:off x="10619680" y="3178480"/>
                <a:ext cx="120240" cy="348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5AB5183-D8DC-4D63-857E-C07B64488F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02040" y="3160480"/>
                  <a:ext cx="1558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6870ADF-5D24-4248-B130-0FCA6676C47A}"/>
                    </a:ext>
                  </a:extLst>
                </p14:cNvPr>
                <p14:cNvContentPartPr/>
                <p14:nvPr/>
              </p14:nvContentPartPr>
              <p14:xfrm>
                <a:off x="10540840" y="3398080"/>
                <a:ext cx="181440" cy="59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6870ADF-5D24-4248-B130-0FCA6676C4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22840" y="3380080"/>
                  <a:ext cx="217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29CF7D8-5E7B-40EA-BBD0-9C08E7375855}"/>
                    </a:ext>
                  </a:extLst>
                </p14:cNvPr>
                <p14:cNvContentPartPr/>
                <p14:nvPr/>
              </p14:nvContentPartPr>
              <p14:xfrm>
                <a:off x="10942600" y="3292600"/>
                <a:ext cx="139680" cy="135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29CF7D8-5E7B-40EA-BBD0-9C08E737585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24600" y="3274600"/>
                  <a:ext cx="175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548C148-0F99-4E93-B46C-023ADFCAABFF}"/>
                    </a:ext>
                  </a:extLst>
                </p14:cNvPr>
                <p14:cNvContentPartPr/>
                <p14:nvPr/>
              </p14:nvContentPartPr>
              <p14:xfrm>
                <a:off x="10846840" y="3252640"/>
                <a:ext cx="167040" cy="248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548C148-0F99-4E93-B46C-023ADFCAAB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29200" y="3235000"/>
                  <a:ext cx="202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19660D4-3102-4EA0-BB53-A1D01CC06381}"/>
                    </a:ext>
                  </a:extLst>
                </p14:cNvPr>
                <p14:cNvContentPartPr/>
                <p14:nvPr/>
              </p14:nvContentPartPr>
              <p14:xfrm>
                <a:off x="11104240" y="3209080"/>
                <a:ext cx="82440" cy="189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19660D4-3102-4EA0-BB53-A1D01CC0638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86600" y="3191080"/>
                  <a:ext cx="118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8125629-C1B9-4EAE-B444-9226D988226E}"/>
                    </a:ext>
                  </a:extLst>
                </p14:cNvPr>
                <p14:cNvContentPartPr/>
                <p14:nvPr/>
              </p14:nvContentPartPr>
              <p14:xfrm>
                <a:off x="10253560" y="3426880"/>
                <a:ext cx="124200" cy="12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8125629-C1B9-4EAE-B444-9226D98822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35920" y="3408880"/>
                  <a:ext cx="159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30F52E9-2E20-48DA-9E99-1258A10C5964}"/>
                    </a:ext>
                  </a:extLst>
                </p14:cNvPr>
                <p14:cNvContentPartPr/>
                <p14:nvPr/>
              </p14:nvContentPartPr>
              <p14:xfrm>
                <a:off x="10247080" y="3515080"/>
                <a:ext cx="119520" cy="21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30F52E9-2E20-48DA-9E99-1258A10C596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29080" y="3497080"/>
                  <a:ext cx="155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CFACA1D-949A-425A-A63B-04634D83ABC6}"/>
                    </a:ext>
                  </a:extLst>
                </p14:cNvPr>
                <p14:cNvContentPartPr/>
                <p14:nvPr/>
              </p14:nvContentPartPr>
              <p14:xfrm>
                <a:off x="9757840" y="3399880"/>
                <a:ext cx="194040" cy="170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CFACA1D-949A-425A-A63B-04634D83ABC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40200" y="3381880"/>
                  <a:ext cx="229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566E0C0-AAEA-42DB-9AF8-50B4CB715585}"/>
                    </a:ext>
                  </a:extLst>
                </p14:cNvPr>
                <p14:cNvContentPartPr/>
                <p14:nvPr/>
              </p14:nvContentPartPr>
              <p14:xfrm>
                <a:off x="10026400" y="3492400"/>
                <a:ext cx="30240" cy="108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566E0C0-AAEA-42DB-9AF8-50B4CB71558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08760" y="3474760"/>
                  <a:ext cx="65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C0F32CA-1304-4993-AA86-6B05F23CAC49}"/>
                    </a:ext>
                  </a:extLst>
                </p14:cNvPr>
                <p14:cNvContentPartPr/>
                <p14:nvPr/>
              </p14:nvContentPartPr>
              <p14:xfrm>
                <a:off x="10685200" y="3675640"/>
                <a:ext cx="129240" cy="344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C0F32CA-1304-4993-AA86-6B05F23CAC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667200" y="3658000"/>
                  <a:ext cx="1648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2C5B8CC-69E8-4998-9F59-B2DE6BFDD210}"/>
                    </a:ext>
                  </a:extLst>
                </p14:cNvPr>
                <p14:cNvContentPartPr/>
                <p14:nvPr/>
              </p14:nvContentPartPr>
              <p14:xfrm>
                <a:off x="10622920" y="3918280"/>
                <a:ext cx="99000" cy="45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2C5B8CC-69E8-4998-9F59-B2DE6BFDD21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05280" y="3900280"/>
                  <a:ext cx="134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4F3420F-4864-4424-903B-8C7524D22005}"/>
                    </a:ext>
                  </a:extLst>
                </p14:cNvPr>
                <p14:cNvContentPartPr/>
                <p14:nvPr/>
              </p14:nvContentPartPr>
              <p14:xfrm>
                <a:off x="11019280" y="3800920"/>
                <a:ext cx="146880" cy="268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4F3420F-4864-4424-903B-8C7524D2200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01640" y="3783280"/>
                  <a:ext cx="182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7F93759-05CE-42AF-837A-4EA97562A8CD}"/>
                    </a:ext>
                  </a:extLst>
                </p14:cNvPr>
                <p14:cNvContentPartPr/>
                <p14:nvPr/>
              </p14:nvContentPartPr>
              <p14:xfrm>
                <a:off x="10861600" y="3668800"/>
                <a:ext cx="144720" cy="341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7F93759-05CE-42AF-837A-4EA97562A8C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43960" y="3651160"/>
                  <a:ext cx="1803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1CA67A-EABA-4576-9704-A74E6F16B060}"/>
                    </a:ext>
                  </a:extLst>
                </p14:cNvPr>
                <p14:cNvContentPartPr/>
                <p14:nvPr/>
              </p14:nvContentPartPr>
              <p14:xfrm>
                <a:off x="11186680" y="3679960"/>
                <a:ext cx="86400" cy="175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1CA67A-EABA-4576-9704-A74E6F16B06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68680" y="3662320"/>
                  <a:ext cx="122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CE8B7E6-B6E1-403A-A2B0-3C91553ABA35}"/>
                    </a:ext>
                  </a:extLst>
                </p14:cNvPr>
                <p14:cNvContentPartPr/>
                <p14:nvPr/>
              </p14:nvContentPartPr>
              <p14:xfrm>
                <a:off x="10284880" y="3928360"/>
                <a:ext cx="111600" cy="33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CE8B7E6-B6E1-403A-A2B0-3C91553ABA3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67240" y="3910720"/>
                  <a:ext cx="147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CDD1DCE-B798-47C1-B24D-8859240FA3E2}"/>
                    </a:ext>
                  </a:extLst>
                </p14:cNvPr>
                <p14:cNvContentPartPr/>
                <p14:nvPr/>
              </p14:nvContentPartPr>
              <p14:xfrm>
                <a:off x="10259680" y="4054000"/>
                <a:ext cx="109800" cy="22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CDD1DCE-B798-47C1-B24D-8859240FA3E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42040" y="4036000"/>
                  <a:ext cx="145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FFF340-7025-48DC-8BEA-04684AEF6AA5}"/>
                    </a:ext>
                  </a:extLst>
                </p14:cNvPr>
                <p14:cNvContentPartPr/>
                <p14:nvPr/>
              </p14:nvContentPartPr>
              <p14:xfrm>
                <a:off x="9733000" y="3867160"/>
                <a:ext cx="182880" cy="190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FFF340-7025-48DC-8BEA-04684AEF6AA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15000" y="3849520"/>
                  <a:ext cx="218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3FC911A-46D4-43D5-A6C4-EE700609A918}"/>
                    </a:ext>
                  </a:extLst>
                </p14:cNvPr>
                <p14:cNvContentPartPr/>
                <p14:nvPr/>
              </p14:nvContentPartPr>
              <p14:xfrm>
                <a:off x="9982480" y="3990640"/>
                <a:ext cx="127080" cy="114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3FC911A-46D4-43D5-A6C4-EE700609A91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64840" y="3972640"/>
                  <a:ext cx="16272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ABE852D-0D1C-42CF-A87A-3F2BAF57C84C}"/>
                  </a:ext>
                </a:extLst>
              </p14:cNvPr>
              <p14:cNvContentPartPr/>
              <p14:nvPr/>
            </p14:nvContentPartPr>
            <p14:xfrm>
              <a:off x="6950880" y="3891851"/>
              <a:ext cx="136800" cy="201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ABE852D-0D1C-42CF-A87A-3F2BAF57C84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32880" y="3873851"/>
                <a:ext cx="172440" cy="23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49CCFAC6-79CA-473B-B446-130837A836D9}"/>
              </a:ext>
            </a:extLst>
          </p:cNvPr>
          <p:cNvGrpSpPr/>
          <p:nvPr/>
        </p:nvGrpSpPr>
        <p:grpSpPr>
          <a:xfrm>
            <a:off x="7136280" y="3738131"/>
            <a:ext cx="1489320" cy="491400"/>
            <a:chOff x="7232800" y="4628920"/>
            <a:chExt cx="148932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25D24C7-31ED-42A7-8843-61878C68EB40}"/>
                    </a:ext>
                  </a:extLst>
                </p14:cNvPr>
                <p14:cNvContentPartPr/>
                <p14:nvPr/>
              </p14:nvContentPartPr>
              <p14:xfrm>
                <a:off x="7232800" y="4936000"/>
                <a:ext cx="127800" cy="184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25D24C7-31ED-42A7-8843-61878C68EB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14800" y="4918000"/>
                  <a:ext cx="163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5BA23EE-2778-4090-94B5-AE51B5F3679B}"/>
                    </a:ext>
                  </a:extLst>
                </p14:cNvPr>
                <p14:cNvContentPartPr/>
                <p14:nvPr/>
              </p14:nvContentPartPr>
              <p14:xfrm>
                <a:off x="7556440" y="4793080"/>
                <a:ext cx="143640" cy="59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5BA23EE-2778-4090-94B5-AE51B5F367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38800" y="4775440"/>
                  <a:ext cx="179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F886978-2211-4261-92E5-ED5D460AA6EC}"/>
                    </a:ext>
                  </a:extLst>
                </p14:cNvPr>
                <p14:cNvContentPartPr/>
                <p14:nvPr/>
              </p14:nvContentPartPr>
              <p14:xfrm>
                <a:off x="7570840" y="4921240"/>
                <a:ext cx="130680" cy="39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F886978-2211-4261-92E5-ED5D460AA6E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53200" y="4903600"/>
                  <a:ext cx="166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0F4269E-5B0B-448F-B418-71AA1AE089D1}"/>
                    </a:ext>
                  </a:extLst>
                </p14:cNvPr>
                <p14:cNvContentPartPr/>
                <p14:nvPr/>
              </p14:nvContentPartPr>
              <p14:xfrm>
                <a:off x="7856680" y="4725760"/>
                <a:ext cx="133200" cy="169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0F4269E-5B0B-448F-B418-71AA1AE089D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38680" y="4707760"/>
                  <a:ext cx="168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40D231C-E3F7-4507-9E2F-5C21E1A22BEA}"/>
                    </a:ext>
                  </a:extLst>
                </p14:cNvPr>
                <p14:cNvContentPartPr/>
                <p14:nvPr/>
              </p14:nvContentPartPr>
              <p14:xfrm>
                <a:off x="8056480" y="4897840"/>
                <a:ext cx="27720" cy="45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40D231C-E3F7-4507-9E2F-5C21E1A22B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38480" y="4880200"/>
                  <a:ext cx="63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73E804C-7B1A-4B58-9E68-BDF1C3A2600A}"/>
                    </a:ext>
                  </a:extLst>
                </p14:cNvPr>
                <p14:cNvContentPartPr/>
                <p14:nvPr/>
              </p14:nvContentPartPr>
              <p14:xfrm>
                <a:off x="8215240" y="4755280"/>
                <a:ext cx="117720" cy="20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73E804C-7B1A-4B58-9E68-BDF1C3A2600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97240" y="4737280"/>
                  <a:ext cx="153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EBCC34D-B9FC-41A4-AF5A-FE7538EE5DD9}"/>
                    </a:ext>
                  </a:extLst>
                </p14:cNvPr>
                <p14:cNvContentPartPr/>
                <p14:nvPr/>
              </p14:nvContentPartPr>
              <p14:xfrm>
                <a:off x="8412160" y="4628920"/>
                <a:ext cx="146160" cy="155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EBCC34D-B9FC-41A4-AF5A-FE7538EE5DD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94520" y="4610920"/>
                  <a:ext cx="181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1A43685-AB29-438F-AB96-63F0597F6719}"/>
                    </a:ext>
                  </a:extLst>
                </p14:cNvPr>
                <p14:cNvContentPartPr/>
                <p14:nvPr/>
              </p14:nvContentPartPr>
              <p14:xfrm>
                <a:off x="8607280" y="4735840"/>
                <a:ext cx="114840" cy="153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1A43685-AB29-438F-AB96-63F0597F671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89280" y="4717840"/>
                  <a:ext cx="15048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6C67A90-8F3C-4C78-A3F7-9014B19AE6FD}"/>
              </a:ext>
            </a:extLst>
          </p:cNvPr>
          <p:cNvGrpSpPr/>
          <p:nvPr/>
        </p:nvGrpSpPr>
        <p:grpSpPr>
          <a:xfrm>
            <a:off x="9415440" y="3399731"/>
            <a:ext cx="994680" cy="425520"/>
            <a:chOff x="9511960" y="4290520"/>
            <a:chExt cx="99468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4CE94B1-E8DC-4398-A305-05D1E9860B8C}"/>
                    </a:ext>
                  </a:extLst>
                </p14:cNvPr>
                <p14:cNvContentPartPr/>
                <p14:nvPr/>
              </p14:nvContentPartPr>
              <p14:xfrm>
                <a:off x="9557320" y="4354600"/>
                <a:ext cx="146160" cy="361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4CE94B1-E8DC-4398-A305-05D1E9860B8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39320" y="4336960"/>
                  <a:ext cx="1818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3444C94-D1D8-48C1-AF74-8C334ABFC1D8}"/>
                    </a:ext>
                  </a:extLst>
                </p14:cNvPr>
                <p14:cNvContentPartPr/>
                <p14:nvPr/>
              </p14:nvContentPartPr>
              <p14:xfrm>
                <a:off x="9511960" y="4610920"/>
                <a:ext cx="162360" cy="64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3444C94-D1D8-48C1-AF74-8C334ABFC1D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94320" y="4593280"/>
                  <a:ext cx="198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F535224-894F-4B08-B183-865321C81081}"/>
                    </a:ext>
                  </a:extLst>
                </p14:cNvPr>
                <p14:cNvContentPartPr/>
                <p14:nvPr/>
              </p14:nvContentPartPr>
              <p14:xfrm>
                <a:off x="9796000" y="4336240"/>
                <a:ext cx="77040" cy="353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F535224-894F-4B08-B183-865321C8108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78000" y="4318600"/>
                  <a:ext cx="1126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4121A49-9DB1-40FF-8D5F-83291186C541}"/>
                    </a:ext>
                  </a:extLst>
                </p14:cNvPr>
                <p14:cNvContentPartPr/>
                <p14:nvPr/>
              </p14:nvContentPartPr>
              <p14:xfrm>
                <a:off x="10018480" y="4383760"/>
                <a:ext cx="141840" cy="229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4121A49-9DB1-40FF-8D5F-83291186C5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00480" y="4366120"/>
                  <a:ext cx="177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1C55431-A7FF-4E1C-8F7C-F89B2DF7AB02}"/>
                    </a:ext>
                  </a:extLst>
                </p14:cNvPr>
                <p14:cNvContentPartPr/>
                <p14:nvPr/>
              </p14:nvContentPartPr>
              <p14:xfrm>
                <a:off x="10237360" y="4478800"/>
                <a:ext cx="129600" cy="179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1C55431-A7FF-4E1C-8F7C-F89B2DF7AB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19720" y="4460800"/>
                  <a:ext cx="165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BE247F5-B778-470D-B7E1-A6346A1BE814}"/>
                    </a:ext>
                  </a:extLst>
                </p14:cNvPr>
                <p14:cNvContentPartPr/>
                <p14:nvPr/>
              </p14:nvContentPartPr>
              <p14:xfrm>
                <a:off x="10318720" y="4290520"/>
                <a:ext cx="187920" cy="367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BE247F5-B778-470D-B7E1-A6346A1BE81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00720" y="4272880"/>
                  <a:ext cx="22356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0207348-2C32-48D9-AC8A-4C319B77F9C9}"/>
              </a:ext>
            </a:extLst>
          </p:cNvPr>
          <p:cNvGrpSpPr/>
          <p:nvPr/>
        </p:nvGrpSpPr>
        <p:grpSpPr>
          <a:xfrm>
            <a:off x="10573920" y="3346451"/>
            <a:ext cx="971280" cy="394200"/>
            <a:chOff x="10670440" y="4237240"/>
            <a:chExt cx="97128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EDC0A2D-8614-4848-97C3-0D7481CD856B}"/>
                    </a:ext>
                  </a:extLst>
                </p14:cNvPr>
                <p14:cNvContentPartPr/>
                <p14:nvPr/>
              </p14:nvContentPartPr>
              <p14:xfrm>
                <a:off x="10683400" y="4421920"/>
                <a:ext cx="195840" cy="39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EDC0A2D-8614-4848-97C3-0D7481CD856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65760" y="4404280"/>
                  <a:ext cx="231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59C0D67-795F-4338-8AB8-73772AF3BA0C}"/>
                    </a:ext>
                  </a:extLst>
                </p14:cNvPr>
                <p14:cNvContentPartPr/>
                <p14:nvPr/>
              </p14:nvContentPartPr>
              <p14:xfrm>
                <a:off x="10670440" y="4508320"/>
                <a:ext cx="161280" cy="28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59C0D67-795F-4338-8AB8-73772AF3BA0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652800" y="4490680"/>
                  <a:ext cx="196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1C7CC72-0C23-420A-BC63-2A767F16945E}"/>
                    </a:ext>
                  </a:extLst>
                </p14:cNvPr>
                <p14:cNvContentPartPr/>
                <p14:nvPr/>
              </p14:nvContentPartPr>
              <p14:xfrm>
                <a:off x="10734160" y="4291240"/>
                <a:ext cx="79920" cy="340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1C7CC72-0C23-420A-BC63-2A767F16945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16520" y="4273240"/>
                  <a:ext cx="1155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8454581-7876-44F0-8E66-7A9282951F6C}"/>
                    </a:ext>
                  </a:extLst>
                </p14:cNvPr>
                <p14:cNvContentPartPr/>
                <p14:nvPr/>
              </p14:nvContentPartPr>
              <p14:xfrm>
                <a:off x="11011000" y="4269640"/>
                <a:ext cx="144720" cy="310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8454581-7876-44F0-8E66-7A9282951F6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93000" y="4252000"/>
                  <a:ext cx="1803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6D67FB3-981A-494C-8BDF-E60281C74B74}"/>
                    </a:ext>
                  </a:extLst>
                </p14:cNvPr>
                <p14:cNvContentPartPr/>
                <p14:nvPr/>
              </p14:nvContentPartPr>
              <p14:xfrm>
                <a:off x="10945840" y="4475920"/>
                <a:ext cx="57600" cy="22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6D67FB3-981A-494C-8BDF-E60281C74B7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27840" y="4457920"/>
                  <a:ext cx="93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41C07DB-AE44-4E5B-8CDA-D6A84B2DDE45}"/>
                    </a:ext>
                  </a:extLst>
                </p14:cNvPr>
                <p14:cNvContentPartPr/>
                <p14:nvPr/>
              </p14:nvContentPartPr>
              <p14:xfrm>
                <a:off x="11220520" y="4275760"/>
                <a:ext cx="103320" cy="280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41C07DB-AE44-4E5B-8CDA-D6A84B2DDE4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02520" y="4258120"/>
                  <a:ext cx="1389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80FB6B5-25DB-450E-AB15-F29A8B995A5F}"/>
                    </a:ext>
                  </a:extLst>
                </p14:cNvPr>
                <p14:cNvContentPartPr/>
                <p14:nvPr/>
              </p14:nvContentPartPr>
              <p14:xfrm>
                <a:off x="11332120" y="4325440"/>
                <a:ext cx="120240" cy="149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80FB6B5-25DB-450E-AB15-F29A8B995A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14480" y="4307800"/>
                  <a:ext cx="155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95E078F-C82F-4638-B75D-75119737A9C3}"/>
                    </a:ext>
                  </a:extLst>
                </p14:cNvPr>
                <p14:cNvContentPartPr/>
                <p14:nvPr/>
              </p14:nvContentPartPr>
              <p14:xfrm>
                <a:off x="11521480" y="4237240"/>
                <a:ext cx="120240" cy="360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95E078F-C82F-4638-B75D-75119737A9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503840" y="4219600"/>
                  <a:ext cx="1558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5443087-9C4D-4F85-BE33-381ADACB85C7}"/>
                    </a:ext>
                  </a:extLst>
                </p14:cNvPr>
                <p14:cNvContentPartPr/>
                <p14:nvPr/>
              </p14:nvContentPartPr>
              <p14:xfrm>
                <a:off x="11385400" y="4506880"/>
                <a:ext cx="147600" cy="13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5443087-9C4D-4F85-BE33-381ADACB85C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367400" y="4489240"/>
                  <a:ext cx="18324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6DAFD8B-A07D-43FF-991D-515DF8467D48}"/>
                  </a:ext>
                </a:extLst>
              </p14:cNvPr>
              <p14:cNvContentPartPr/>
              <p14:nvPr/>
            </p14:nvContentPartPr>
            <p14:xfrm>
              <a:off x="9086800" y="1958400"/>
              <a:ext cx="43200" cy="219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6DAFD8B-A07D-43FF-991D-515DF8467D4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069160" y="1940760"/>
                <a:ext cx="78840" cy="222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51020DA-C142-469F-B05E-7F6DD24E5EC9}"/>
              </a:ext>
            </a:extLst>
          </p:cNvPr>
          <p:cNvGrpSpPr/>
          <p:nvPr/>
        </p:nvGrpSpPr>
        <p:grpSpPr>
          <a:xfrm>
            <a:off x="6872080" y="3871840"/>
            <a:ext cx="4757400" cy="1552680"/>
            <a:chOff x="6872080" y="3871840"/>
            <a:chExt cx="4757400" cy="15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3B2361-11B8-48D3-A51B-EA0D4132E650}"/>
                    </a:ext>
                  </a:extLst>
                </p14:cNvPr>
                <p14:cNvContentPartPr/>
                <p14:nvPr/>
              </p14:nvContentPartPr>
              <p14:xfrm>
                <a:off x="6872080" y="3871840"/>
                <a:ext cx="4757400" cy="492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3B2361-11B8-48D3-A51B-EA0D4132E65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54440" y="3853840"/>
                  <a:ext cx="479304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36E05DF-F1AD-4875-9CD1-C5806A32D30B}"/>
                    </a:ext>
                  </a:extLst>
                </p14:cNvPr>
                <p14:cNvContentPartPr/>
                <p14:nvPr/>
              </p14:nvContentPartPr>
              <p14:xfrm>
                <a:off x="9078880" y="4128880"/>
                <a:ext cx="109440" cy="1026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36E05DF-F1AD-4875-9CD1-C5806A32D30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60880" y="4110880"/>
                  <a:ext cx="145080" cy="10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F5D35D3-32BC-49EB-9E65-AB4F2167452F}"/>
                    </a:ext>
                  </a:extLst>
                </p14:cNvPr>
                <p14:cNvContentPartPr/>
                <p14:nvPr/>
              </p14:nvContentPartPr>
              <p14:xfrm>
                <a:off x="7370680" y="4416160"/>
                <a:ext cx="264240" cy="151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F5D35D3-32BC-49EB-9E65-AB4F2167452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52680" y="4398520"/>
                  <a:ext cx="299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48EFB5-4B10-46A1-9080-643742C2A713}"/>
                    </a:ext>
                  </a:extLst>
                </p14:cNvPr>
                <p14:cNvContentPartPr/>
                <p14:nvPr/>
              </p14:nvContentPartPr>
              <p14:xfrm>
                <a:off x="7827880" y="4421920"/>
                <a:ext cx="130680" cy="37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48EFB5-4B10-46A1-9080-643742C2A71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09880" y="4404280"/>
                  <a:ext cx="166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CF1648C-6931-41A1-A2D8-459CC8E511E0}"/>
                    </a:ext>
                  </a:extLst>
                </p14:cNvPr>
                <p14:cNvContentPartPr/>
                <p14:nvPr/>
              </p14:nvContentPartPr>
              <p14:xfrm>
                <a:off x="7840480" y="4531720"/>
                <a:ext cx="114840" cy="16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CF1648C-6931-41A1-A2D8-459CC8E511E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22840" y="4514080"/>
                  <a:ext cx="150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8694233-2BB9-4890-AF07-C33F85032E31}"/>
                    </a:ext>
                  </a:extLst>
                </p14:cNvPr>
                <p14:cNvContentPartPr/>
                <p14:nvPr/>
              </p14:nvContentPartPr>
              <p14:xfrm>
                <a:off x="8199760" y="4387360"/>
                <a:ext cx="180360" cy="144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8694233-2BB9-4890-AF07-C33F85032E3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82120" y="4369360"/>
                  <a:ext cx="216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FE14668-E65A-4AD7-8D87-E85D4104DF7A}"/>
                    </a:ext>
                  </a:extLst>
                </p14:cNvPr>
                <p14:cNvContentPartPr/>
                <p14:nvPr/>
              </p14:nvContentPartPr>
              <p14:xfrm>
                <a:off x="7422880" y="4749520"/>
                <a:ext cx="148320" cy="159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FE14668-E65A-4AD7-8D87-E85D4104DF7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05240" y="4731520"/>
                  <a:ext cx="183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17162A2-5FCD-45E2-A49B-54C8F0F6FB94}"/>
                    </a:ext>
                  </a:extLst>
                </p14:cNvPr>
                <p14:cNvContentPartPr/>
                <p14:nvPr/>
              </p14:nvContentPartPr>
              <p14:xfrm>
                <a:off x="7426120" y="4735840"/>
                <a:ext cx="148320" cy="183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17162A2-5FCD-45E2-A49B-54C8F0F6FB9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08480" y="4718200"/>
                  <a:ext cx="183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E213AB6-0086-4C96-BC48-FE0EA267E3CF}"/>
                    </a:ext>
                  </a:extLst>
                </p14:cNvPr>
                <p14:cNvContentPartPr/>
                <p14:nvPr/>
              </p14:nvContentPartPr>
              <p14:xfrm>
                <a:off x="7750120" y="4804240"/>
                <a:ext cx="119160" cy="9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E213AB6-0086-4C96-BC48-FE0EA267E3C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32480" y="4786600"/>
                  <a:ext cx="154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640EDE0-4AD0-4F94-8DEF-2566EF9A5598}"/>
                    </a:ext>
                  </a:extLst>
                </p14:cNvPr>
                <p14:cNvContentPartPr/>
                <p14:nvPr/>
              </p14:nvContentPartPr>
              <p14:xfrm>
                <a:off x="7753720" y="4896400"/>
                <a:ext cx="111600" cy="15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640EDE0-4AD0-4F94-8DEF-2566EF9A559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35720" y="4878400"/>
                  <a:ext cx="147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0DD5EC3-EE9A-43C8-8263-6D2607149BF5}"/>
                    </a:ext>
                  </a:extLst>
                </p14:cNvPr>
                <p14:cNvContentPartPr/>
                <p14:nvPr/>
              </p14:nvContentPartPr>
              <p14:xfrm>
                <a:off x="8235040" y="4721080"/>
                <a:ext cx="75960" cy="59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0DD5EC3-EE9A-43C8-8263-6D2607149BF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17400" y="4703080"/>
                  <a:ext cx="111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1B6396F-A7FF-4DDA-8B58-CE5EFDF64A4E}"/>
                    </a:ext>
                  </a:extLst>
                </p14:cNvPr>
                <p14:cNvContentPartPr/>
                <p14:nvPr/>
              </p14:nvContentPartPr>
              <p14:xfrm>
                <a:off x="8296240" y="4693000"/>
                <a:ext cx="99360" cy="248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1B6396F-A7FF-4DDA-8B58-CE5EFDF64A4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78600" y="4675360"/>
                  <a:ext cx="135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4704748-9A69-4FE7-BAC0-F2C6D39A8F88}"/>
                    </a:ext>
                  </a:extLst>
                </p14:cNvPr>
                <p14:cNvContentPartPr/>
                <p14:nvPr/>
              </p14:nvContentPartPr>
              <p14:xfrm>
                <a:off x="9889600" y="4268920"/>
                <a:ext cx="151560" cy="137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4704748-9A69-4FE7-BAC0-F2C6D39A8F8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71960" y="4250920"/>
                  <a:ext cx="187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A58E5AF-C9C7-4B01-892C-4844B88FBDB5}"/>
                    </a:ext>
                  </a:extLst>
                </p14:cNvPr>
                <p14:cNvContentPartPr/>
                <p14:nvPr/>
              </p14:nvContentPartPr>
              <p14:xfrm>
                <a:off x="10212160" y="4280800"/>
                <a:ext cx="71640" cy="15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A58E5AF-C9C7-4B01-892C-4844B88FBDB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94160" y="4263160"/>
                  <a:ext cx="107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1DFDEA6-27B6-4AD5-B336-6E53375EA8F3}"/>
                    </a:ext>
                  </a:extLst>
                </p14:cNvPr>
                <p14:cNvContentPartPr/>
                <p14:nvPr/>
              </p14:nvContentPartPr>
              <p14:xfrm>
                <a:off x="10194520" y="4334800"/>
                <a:ext cx="84240" cy="32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1DFDEA6-27B6-4AD5-B336-6E53375EA8F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76880" y="4317160"/>
                  <a:ext cx="119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18D3C47-1F9A-49F4-8183-C688345803B9}"/>
                    </a:ext>
                  </a:extLst>
                </p14:cNvPr>
                <p14:cNvContentPartPr/>
                <p14:nvPr/>
              </p14:nvContentPartPr>
              <p14:xfrm>
                <a:off x="10432840" y="4243360"/>
                <a:ext cx="131760" cy="74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18D3C47-1F9A-49F4-8183-C688345803B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14840" y="4225360"/>
                  <a:ext cx="167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5EEA5D3-7ADA-4BD6-8DC0-367BBBBC9079}"/>
                    </a:ext>
                  </a:extLst>
                </p14:cNvPr>
                <p14:cNvContentPartPr/>
                <p14:nvPr/>
              </p14:nvContentPartPr>
              <p14:xfrm>
                <a:off x="9894640" y="4635760"/>
                <a:ext cx="115200" cy="116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5EEA5D3-7ADA-4BD6-8DC0-367BBBBC907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77000" y="4617760"/>
                  <a:ext cx="150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4A7E52F-7453-4DBC-AD34-7070E2106E3F}"/>
                    </a:ext>
                  </a:extLst>
                </p14:cNvPr>
                <p14:cNvContentPartPr/>
                <p14:nvPr/>
              </p14:nvContentPartPr>
              <p14:xfrm>
                <a:off x="9909040" y="4579960"/>
                <a:ext cx="109800" cy="183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4A7E52F-7453-4DBC-AD34-7070E2106E3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91040" y="4562320"/>
                  <a:ext cx="145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79F8480-091C-4537-8469-DA3E9664796F}"/>
                    </a:ext>
                  </a:extLst>
                </p14:cNvPr>
                <p14:cNvContentPartPr/>
                <p14:nvPr/>
              </p14:nvContentPartPr>
              <p14:xfrm>
                <a:off x="10104520" y="4618480"/>
                <a:ext cx="101880" cy="32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79F8480-091C-4537-8469-DA3E9664796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086520" y="4600480"/>
                  <a:ext cx="137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57A56A0-A944-4AB8-93BF-183C6614AB88}"/>
                    </a:ext>
                  </a:extLst>
                </p14:cNvPr>
                <p14:cNvContentPartPr/>
                <p14:nvPr/>
              </p14:nvContentPartPr>
              <p14:xfrm>
                <a:off x="10105960" y="4709920"/>
                <a:ext cx="71280" cy="11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57A56A0-A944-4AB8-93BF-183C6614AB8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88320" y="4691920"/>
                  <a:ext cx="106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898A0BB-C527-433F-9A82-D7043D3B1552}"/>
                    </a:ext>
                  </a:extLst>
                </p14:cNvPr>
                <p14:cNvContentPartPr/>
                <p14:nvPr/>
              </p14:nvContentPartPr>
              <p14:xfrm>
                <a:off x="10426360" y="4539640"/>
                <a:ext cx="93960" cy="111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898A0BB-C527-433F-9A82-D7043D3B155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08720" y="4521640"/>
                  <a:ext cx="129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DDF94F0-33B0-46F5-B4FB-811FBFADB3F6}"/>
                    </a:ext>
                  </a:extLst>
                </p14:cNvPr>
                <p14:cNvContentPartPr/>
                <p14:nvPr/>
              </p14:nvContentPartPr>
              <p14:xfrm>
                <a:off x="10446880" y="4547560"/>
                <a:ext cx="127440" cy="228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DDF94F0-33B0-46F5-B4FB-811FBFADB3F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28880" y="4529560"/>
                  <a:ext cx="163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8AD6B2C-3930-41BC-A4DA-E635FF0482CF}"/>
                    </a:ext>
                  </a:extLst>
                </p14:cNvPr>
                <p14:cNvContentPartPr/>
                <p14:nvPr/>
              </p14:nvContentPartPr>
              <p14:xfrm>
                <a:off x="7094560" y="5075320"/>
                <a:ext cx="4312800" cy="349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8AD6B2C-3930-41BC-A4DA-E635FF0482C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76920" y="5057320"/>
                  <a:ext cx="43484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E8197DA-7856-4C12-A2F6-15375F2D3297}"/>
                    </a:ext>
                  </a:extLst>
                </p14:cNvPr>
                <p14:cNvContentPartPr/>
                <p14:nvPr/>
              </p14:nvContentPartPr>
              <p14:xfrm>
                <a:off x="11315200" y="5136160"/>
                <a:ext cx="213120" cy="11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E8197DA-7856-4C12-A2F6-15375F2D329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297560" y="5118160"/>
                  <a:ext cx="248760" cy="4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5588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210D-393F-4050-B2A2-7FB6E7375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79" y="-131867"/>
            <a:ext cx="11269717" cy="1325563"/>
          </a:xfrm>
        </p:spPr>
        <p:txBody>
          <a:bodyPr/>
          <a:lstStyle/>
          <a:p>
            <a:r>
              <a:rPr lang="en-US" dirty="0"/>
              <a:t>Nelson-</a:t>
            </a:r>
            <a:r>
              <a:rPr lang="en-US" dirty="0" err="1"/>
              <a:t>Oppen</a:t>
            </a:r>
            <a:r>
              <a:rPr lang="en-US" dirty="0"/>
              <a:t> procedure (for Convex theories)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7D2A0-C65D-4606-BC09-4DF7E7B0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20" y="1536976"/>
            <a:ext cx="580854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(will formally define convexity later)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B9E0A-281E-466D-BA73-F583DC83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493" y="2114274"/>
            <a:ext cx="4874387" cy="3774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B4FCE-25BE-45FB-B06A-523563DAF6B9}"/>
                  </a:ext>
                </a:extLst>
              </p:cNvPr>
              <p:cNvSpPr/>
              <p:nvPr/>
            </p:nvSpPr>
            <p:spPr>
              <a:xfrm>
                <a:off x="6524997" y="969686"/>
                <a:ext cx="499451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 − 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))≠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 ∧ 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>
                  <a:latin typeface="GillSan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∧ 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 ∧ 0 ≤ </m:t>
                      </m:r>
                      <m:r>
                        <a:rPr lang="pl-PL" sz="240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B4FCE-25BE-45FB-B06A-523563DAF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997" y="969686"/>
                <a:ext cx="4994515" cy="83099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95546C0-8CFA-4217-A469-F39F4D4EB966}"/>
              </a:ext>
            </a:extLst>
          </p:cNvPr>
          <p:cNvGrpSpPr/>
          <p:nvPr/>
        </p:nvGrpSpPr>
        <p:grpSpPr>
          <a:xfrm>
            <a:off x="6798600" y="1715651"/>
            <a:ext cx="4807800" cy="228960"/>
            <a:chOff x="6895120" y="2606440"/>
            <a:chExt cx="480780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F6BAB4C-8853-498E-B1BC-283FF25F8771}"/>
                    </a:ext>
                  </a:extLst>
                </p14:cNvPr>
                <p14:cNvContentPartPr/>
                <p14:nvPr/>
              </p14:nvContentPartPr>
              <p14:xfrm>
                <a:off x="6895120" y="2654680"/>
                <a:ext cx="4477680" cy="180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F6BAB4C-8853-498E-B1BC-283FF25F87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77120" y="2636680"/>
                  <a:ext cx="4513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C50EC0-DCB8-4EF5-B930-960A4F031ACE}"/>
                    </a:ext>
                  </a:extLst>
                </p14:cNvPr>
                <p14:cNvContentPartPr/>
                <p14:nvPr/>
              </p14:nvContentPartPr>
              <p14:xfrm>
                <a:off x="11307280" y="2606440"/>
                <a:ext cx="395640" cy="44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C50EC0-DCB8-4EF5-B930-960A4F031A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89640" y="2588440"/>
                  <a:ext cx="43128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964D7A-4562-46A1-8C56-27BCDE079FF1}"/>
              </a:ext>
            </a:extLst>
          </p:cNvPr>
          <p:cNvGrpSpPr/>
          <p:nvPr/>
        </p:nvGrpSpPr>
        <p:grpSpPr>
          <a:xfrm>
            <a:off x="7441560" y="2100851"/>
            <a:ext cx="518760" cy="184680"/>
            <a:chOff x="7538080" y="2991640"/>
            <a:chExt cx="51876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71DB42-3914-4400-8A62-C8D35B209878}"/>
                    </a:ext>
                  </a:extLst>
                </p14:cNvPr>
                <p14:cNvContentPartPr/>
                <p14:nvPr/>
              </p14:nvContentPartPr>
              <p14:xfrm>
                <a:off x="7538080" y="2994880"/>
                <a:ext cx="77760" cy="181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71DB42-3914-4400-8A62-C8D35B2098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20080" y="2976880"/>
                  <a:ext cx="113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39EC3A8-A382-469D-8215-4042E5A806DD}"/>
                    </a:ext>
                  </a:extLst>
                </p14:cNvPr>
                <p14:cNvContentPartPr/>
                <p14:nvPr/>
              </p14:nvContentPartPr>
              <p14:xfrm>
                <a:off x="7770640" y="3008200"/>
                <a:ext cx="19800" cy="83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39EC3A8-A382-469D-8215-4042E5A806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53000" y="2990560"/>
                  <a:ext cx="55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B002ACD-6617-49C1-BDD8-19D1AF36FF6A}"/>
                    </a:ext>
                  </a:extLst>
                </p14:cNvPr>
                <p14:cNvContentPartPr/>
                <p14:nvPr/>
              </p14:nvContentPartPr>
              <p14:xfrm>
                <a:off x="7682080" y="2991640"/>
                <a:ext cx="130680" cy="22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B002ACD-6617-49C1-BDD8-19D1AF36FF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64080" y="2973640"/>
                  <a:ext cx="166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9B823D1-4B69-41D5-A1DD-BA6F991E3FAA}"/>
                    </a:ext>
                  </a:extLst>
                </p14:cNvPr>
                <p14:cNvContentPartPr/>
                <p14:nvPr/>
              </p14:nvContentPartPr>
              <p14:xfrm>
                <a:off x="7713400" y="3110080"/>
                <a:ext cx="119520" cy="49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9B823D1-4B69-41D5-A1DD-BA6F991E3F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95760" y="3092440"/>
                  <a:ext cx="155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B83F727-3D50-4435-903A-D908FF520E7E}"/>
                    </a:ext>
                  </a:extLst>
                </p14:cNvPr>
                <p14:cNvContentPartPr/>
                <p14:nvPr/>
              </p14:nvContentPartPr>
              <p14:xfrm>
                <a:off x="7920040" y="3016840"/>
                <a:ext cx="136800" cy="135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B83F727-3D50-4435-903A-D908FF520E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02040" y="2999200"/>
                  <a:ext cx="172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DBEC7AD-6A34-4278-9A4A-B8D9521A314C}"/>
                    </a:ext>
                  </a:extLst>
                </p14:cNvPr>
                <p14:cNvContentPartPr/>
                <p14:nvPr/>
              </p14:nvContentPartPr>
              <p14:xfrm>
                <a:off x="7961440" y="3094600"/>
                <a:ext cx="62280" cy="38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DBEC7AD-6A34-4278-9A4A-B8D9521A314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43440" y="3076960"/>
                  <a:ext cx="9792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2B3E75-07BE-49A4-9467-AF86D48EA792}"/>
              </a:ext>
            </a:extLst>
          </p:cNvPr>
          <p:cNvGrpSpPr/>
          <p:nvPr/>
        </p:nvGrpSpPr>
        <p:grpSpPr>
          <a:xfrm>
            <a:off x="10110960" y="1966571"/>
            <a:ext cx="527040" cy="204840"/>
            <a:chOff x="10207480" y="2857360"/>
            <a:chExt cx="52704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D861678-8B2C-4120-8443-BB5FA5DC2D24}"/>
                    </a:ext>
                  </a:extLst>
                </p14:cNvPr>
                <p14:cNvContentPartPr/>
                <p14:nvPr/>
              </p14:nvContentPartPr>
              <p14:xfrm>
                <a:off x="10215040" y="2871400"/>
                <a:ext cx="156240" cy="19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D861678-8B2C-4120-8443-BB5FA5DC2D2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97040" y="2853400"/>
                  <a:ext cx="191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F9CB7D2-B86B-4A29-8CDC-926C816D4E60}"/>
                    </a:ext>
                  </a:extLst>
                </p14:cNvPr>
                <p14:cNvContentPartPr/>
                <p14:nvPr/>
              </p14:nvContentPartPr>
              <p14:xfrm>
                <a:off x="10207480" y="2984440"/>
                <a:ext cx="100080" cy="38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F9CB7D2-B86B-4A29-8CDC-926C816D4E6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89840" y="2966800"/>
                  <a:ext cx="135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BE549DA-259D-4EA7-B60D-55F8C3F2BEF5}"/>
                    </a:ext>
                  </a:extLst>
                </p14:cNvPr>
                <p14:cNvContentPartPr/>
                <p14:nvPr/>
              </p14:nvContentPartPr>
              <p14:xfrm>
                <a:off x="10424920" y="2919280"/>
                <a:ext cx="92520" cy="10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BE549DA-259D-4EA7-B60D-55F8C3F2BEF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06920" y="2901640"/>
                  <a:ext cx="128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E784C87-551E-4E01-9A3B-8C20B164CC6A}"/>
                    </a:ext>
                  </a:extLst>
                </p14:cNvPr>
                <p14:cNvContentPartPr/>
                <p14:nvPr/>
              </p14:nvContentPartPr>
              <p14:xfrm>
                <a:off x="10607440" y="2901640"/>
                <a:ext cx="33120" cy="135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E784C87-551E-4E01-9A3B-8C20B164CC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89800" y="2883640"/>
                  <a:ext cx="68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6CF4CC-5FD7-4488-B763-51D979627F71}"/>
                    </a:ext>
                  </a:extLst>
                </p14:cNvPr>
                <p14:cNvContentPartPr/>
                <p14:nvPr/>
              </p14:nvContentPartPr>
              <p14:xfrm>
                <a:off x="10601320" y="2857360"/>
                <a:ext cx="133200" cy="37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6CF4CC-5FD7-4488-B763-51D979627F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83320" y="2839720"/>
                  <a:ext cx="168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75143C0-AA2A-4A30-B21A-6AD486509356}"/>
                    </a:ext>
                  </a:extLst>
                </p14:cNvPr>
                <p14:cNvContentPartPr/>
                <p14:nvPr/>
              </p14:nvContentPartPr>
              <p14:xfrm>
                <a:off x="10627960" y="2950240"/>
                <a:ext cx="79920" cy="17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75143C0-AA2A-4A30-B21A-6AD48650935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09960" y="2932600"/>
                  <a:ext cx="1155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721F7E-3CF7-42A3-AB99-F825D8609141}"/>
              </a:ext>
            </a:extLst>
          </p:cNvPr>
          <p:cNvGrpSpPr/>
          <p:nvPr/>
        </p:nvGrpSpPr>
        <p:grpSpPr>
          <a:xfrm>
            <a:off x="6891120" y="2513771"/>
            <a:ext cx="1405800" cy="1125360"/>
            <a:chOff x="6987640" y="3404560"/>
            <a:chExt cx="1405800" cy="11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419CBFC-556B-461E-9AA2-AF6FA985F7B2}"/>
                    </a:ext>
                  </a:extLst>
                </p14:cNvPr>
                <p14:cNvContentPartPr/>
                <p14:nvPr/>
              </p14:nvContentPartPr>
              <p14:xfrm>
                <a:off x="7334320" y="3431920"/>
                <a:ext cx="182880" cy="188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419CBFC-556B-461E-9AA2-AF6FA985F7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16320" y="3414280"/>
                  <a:ext cx="218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2CB427F-BBF6-491B-834B-A67DCA0F8750}"/>
                    </a:ext>
                  </a:extLst>
                </p14:cNvPr>
                <p14:cNvContentPartPr/>
                <p14:nvPr/>
              </p14:nvContentPartPr>
              <p14:xfrm>
                <a:off x="7742560" y="3404560"/>
                <a:ext cx="165240" cy="79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2CB427F-BBF6-491B-834B-A67DCA0F875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24920" y="3386560"/>
                  <a:ext cx="200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760BD4F-AD6F-4126-8769-7B18BE39AD80}"/>
                    </a:ext>
                  </a:extLst>
                </p14:cNvPr>
                <p14:cNvContentPartPr/>
                <p14:nvPr/>
              </p14:nvContentPartPr>
              <p14:xfrm>
                <a:off x="7737520" y="3589600"/>
                <a:ext cx="119520" cy="9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760BD4F-AD6F-4126-8769-7B18BE39AD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19520" y="3571600"/>
                  <a:ext cx="155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9BA601E-9EC8-4EFB-8948-7CB0580512EA}"/>
                    </a:ext>
                  </a:extLst>
                </p14:cNvPr>
                <p14:cNvContentPartPr/>
                <p14:nvPr/>
              </p14:nvContentPartPr>
              <p14:xfrm>
                <a:off x="8140720" y="3429040"/>
                <a:ext cx="241200" cy="354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9BA601E-9EC8-4EFB-8948-7CB0580512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23080" y="3411400"/>
                  <a:ext cx="2768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E7429D3-981C-4143-A6EC-35F48C28B360}"/>
                    </a:ext>
                  </a:extLst>
                </p14:cNvPr>
                <p14:cNvContentPartPr/>
                <p14:nvPr/>
              </p14:nvContentPartPr>
              <p14:xfrm>
                <a:off x="6987640" y="3933400"/>
                <a:ext cx="157320" cy="368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E7429D3-981C-4143-A6EC-35F48C28B36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69640" y="3915400"/>
                  <a:ext cx="1929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CD46722-430A-46C7-A8F8-9C9C7A234E56}"/>
                    </a:ext>
                  </a:extLst>
                </p14:cNvPr>
                <p14:cNvContentPartPr/>
                <p14:nvPr/>
              </p14:nvContentPartPr>
              <p14:xfrm>
                <a:off x="7198960" y="4008640"/>
                <a:ext cx="126000" cy="55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CD46722-430A-46C7-A8F8-9C9C7A234E5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81320" y="3990640"/>
                  <a:ext cx="161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A873C33-8766-4E85-B6EA-2A5EF5DD6C44}"/>
                    </a:ext>
                  </a:extLst>
                </p14:cNvPr>
                <p14:cNvContentPartPr/>
                <p14:nvPr/>
              </p14:nvContentPartPr>
              <p14:xfrm>
                <a:off x="7272400" y="3972280"/>
                <a:ext cx="8280" cy="118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A873C33-8766-4E85-B6EA-2A5EF5DD6C4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54400" y="3954280"/>
                  <a:ext cx="43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D3919D7-660E-49F9-A692-BAD1259C6ECE}"/>
                    </a:ext>
                  </a:extLst>
                </p14:cNvPr>
                <p14:cNvContentPartPr/>
                <p14:nvPr/>
              </p14:nvContentPartPr>
              <p14:xfrm>
                <a:off x="7386160" y="3898480"/>
                <a:ext cx="172440" cy="154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D3919D7-660E-49F9-A692-BAD1259C6EC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68160" y="3880840"/>
                  <a:ext cx="208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17CBEDB-7454-44BD-9E2F-407640AA3589}"/>
                    </a:ext>
                  </a:extLst>
                </p14:cNvPr>
                <p14:cNvContentPartPr/>
                <p14:nvPr/>
              </p14:nvContentPartPr>
              <p14:xfrm>
                <a:off x="7749040" y="3840880"/>
                <a:ext cx="131400" cy="73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17CBEDB-7454-44BD-9E2F-407640AA358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31400" y="3822880"/>
                  <a:ext cx="167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230DA20-4C18-4658-A479-ED9D91F9D7D8}"/>
                    </a:ext>
                  </a:extLst>
                </p14:cNvPr>
                <p14:cNvContentPartPr/>
                <p14:nvPr/>
              </p14:nvContentPartPr>
              <p14:xfrm>
                <a:off x="7736080" y="4023040"/>
                <a:ext cx="81000" cy="10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230DA20-4C18-4658-A479-ED9D91F9D7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18080" y="4005040"/>
                  <a:ext cx="116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21EF5BF-FDA5-455D-BC23-9137BE4C48FC}"/>
                    </a:ext>
                  </a:extLst>
                </p14:cNvPr>
                <p14:cNvContentPartPr/>
                <p14:nvPr/>
              </p14:nvContentPartPr>
              <p14:xfrm>
                <a:off x="8174920" y="3869680"/>
                <a:ext cx="218520" cy="174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21EF5BF-FDA5-455D-BC23-9137BE4C48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56920" y="3851680"/>
                  <a:ext cx="254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F78E813-DBAE-4368-930B-1B020BD242BD}"/>
                    </a:ext>
                  </a:extLst>
                </p14:cNvPr>
                <p14:cNvContentPartPr/>
                <p14:nvPr/>
              </p14:nvContentPartPr>
              <p14:xfrm>
                <a:off x="7280680" y="4356040"/>
                <a:ext cx="138600" cy="173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F78E813-DBAE-4368-930B-1B020BD242B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63040" y="4338400"/>
                  <a:ext cx="174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ECAD453-287B-4450-B5E0-574E13983D3E}"/>
                    </a:ext>
                  </a:extLst>
                </p14:cNvPr>
                <p14:cNvContentPartPr/>
                <p14:nvPr/>
              </p14:nvContentPartPr>
              <p14:xfrm>
                <a:off x="7750120" y="4264960"/>
                <a:ext cx="144720" cy="104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ECAD453-287B-4450-B5E0-574E13983D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32480" y="4247320"/>
                  <a:ext cx="180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75D069F-6A78-4D15-B312-BB3F94DC7BFC}"/>
                    </a:ext>
                  </a:extLst>
                </p14:cNvPr>
                <p14:cNvContentPartPr/>
                <p14:nvPr/>
              </p14:nvContentPartPr>
              <p14:xfrm>
                <a:off x="7718440" y="4481320"/>
                <a:ext cx="120960" cy="23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75D069F-6A78-4D15-B312-BB3F94DC7BF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00440" y="4463320"/>
                  <a:ext cx="156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AC285D4-CAE0-43F1-A666-B5EB23DD72B6}"/>
                    </a:ext>
                  </a:extLst>
                </p14:cNvPr>
                <p14:cNvContentPartPr/>
                <p14:nvPr/>
              </p14:nvContentPartPr>
              <p14:xfrm>
                <a:off x="8127760" y="4261000"/>
                <a:ext cx="216360" cy="148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AC285D4-CAE0-43F1-A666-B5EB23DD72B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10120" y="4243000"/>
                  <a:ext cx="25200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4E5EF92-F788-47D1-8550-077BDEF61CA7}"/>
              </a:ext>
            </a:extLst>
          </p:cNvPr>
          <p:cNvGrpSpPr/>
          <p:nvPr/>
        </p:nvGrpSpPr>
        <p:grpSpPr>
          <a:xfrm>
            <a:off x="9636480" y="2287691"/>
            <a:ext cx="1540080" cy="926640"/>
            <a:chOff x="9733000" y="3178480"/>
            <a:chExt cx="1540080" cy="92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5AB5183-D8DC-4D63-857E-C07B64488FE2}"/>
                    </a:ext>
                  </a:extLst>
                </p14:cNvPr>
                <p14:cNvContentPartPr/>
                <p14:nvPr/>
              </p14:nvContentPartPr>
              <p14:xfrm>
                <a:off x="10619680" y="3178480"/>
                <a:ext cx="120240" cy="348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5AB5183-D8DC-4D63-857E-C07B64488F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02040" y="3160480"/>
                  <a:ext cx="1558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6870ADF-5D24-4248-B130-0FCA6676C47A}"/>
                    </a:ext>
                  </a:extLst>
                </p14:cNvPr>
                <p14:cNvContentPartPr/>
                <p14:nvPr/>
              </p14:nvContentPartPr>
              <p14:xfrm>
                <a:off x="10540840" y="3398080"/>
                <a:ext cx="181440" cy="59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6870ADF-5D24-4248-B130-0FCA6676C4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22840" y="3380080"/>
                  <a:ext cx="217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29CF7D8-5E7B-40EA-BBD0-9C08E7375855}"/>
                    </a:ext>
                  </a:extLst>
                </p14:cNvPr>
                <p14:cNvContentPartPr/>
                <p14:nvPr/>
              </p14:nvContentPartPr>
              <p14:xfrm>
                <a:off x="10942600" y="3292600"/>
                <a:ext cx="139680" cy="135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29CF7D8-5E7B-40EA-BBD0-9C08E737585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24600" y="3274600"/>
                  <a:ext cx="175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548C148-0F99-4E93-B46C-023ADFCAABFF}"/>
                    </a:ext>
                  </a:extLst>
                </p14:cNvPr>
                <p14:cNvContentPartPr/>
                <p14:nvPr/>
              </p14:nvContentPartPr>
              <p14:xfrm>
                <a:off x="10846840" y="3252640"/>
                <a:ext cx="167040" cy="248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548C148-0F99-4E93-B46C-023ADFCAAB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29200" y="3235000"/>
                  <a:ext cx="202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19660D4-3102-4EA0-BB53-A1D01CC06381}"/>
                    </a:ext>
                  </a:extLst>
                </p14:cNvPr>
                <p14:cNvContentPartPr/>
                <p14:nvPr/>
              </p14:nvContentPartPr>
              <p14:xfrm>
                <a:off x="11104240" y="3209080"/>
                <a:ext cx="82440" cy="189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19660D4-3102-4EA0-BB53-A1D01CC0638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86600" y="3191080"/>
                  <a:ext cx="118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8125629-C1B9-4EAE-B444-9226D988226E}"/>
                    </a:ext>
                  </a:extLst>
                </p14:cNvPr>
                <p14:cNvContentPartPr/>
                <p14:nvPr/>
              </p14:nvContentPartPr>
              <p14:xfrm>
                <a:off x="10253560" y="3426880"/>
                <a:ext cx="124200" cy="12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8125629-C1B9-4EAE-B444-9226D98822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35920" y="3408880"/>
                  <a:ext cx="159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30F52E9-2E20-48DA-9E99-1258A10C5964}"/>
                    </a:ext>
                  </a:extLst>
                </p14:cNvPr>
                <p14:cNvContentPartPr/>
                <p14:nvPr/>
              </p14:nvContentPartPr>
              <p14:xfrm>
                <a:off x="10247080" y="3515080"/>
                <a:ext cx="119520" cy="21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30F52E9-2E20-48DA-9E99-1258A10C596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29080" y="3497080"/>
                  <a:ext cx="155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CFACA1D-949A-425A-A63B-04634D83ABC6}"/>
                    </a:ext>
                  </a:extLst>
                </p14:cNvPr>
                <p14:cNvContentPartPr/>
                <p14:nvPr/>
              </p14:nvContentPartPr>
              <p14:xfrm>
                <a:off x="9757840" y="3399880"/>
                <a:ext cx="194040" cy="170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CFACA1D-949A-425A-A63B-04634D83ABC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40200" y="3381880"/>
                  <a:ext cx="229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566E0C0-AAEA-42DB-9AF8-50B4CB715585}"/>
                    </a:ext>
                  </a:extLst>
                </p14:cNvPr>
                <p14:cNvContentPartPr/>
                <p14:nvPr/>
              </p14:nvContentPartPr>
              <p14:xfrm>
                <a:off x="10026400" y="3492400"/>
                <a:ext cx="30240" cy="108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566E0C0-AAEA-42DB-9AF8-50B4CB71558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08760" y="3474760"/>
                  <a:ext cx="65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C0F32CA-1304-4993-AA86-6B05F23CAC49}"/>
                    </a:ext>
                  </a:extLst>
                </p14:cNvPr>
                <p14:cNvContentPartPr/>
                <p14:nvPr/>
              </p14:nvContentPartPr>
              <p14:xfrm>
                <a:off x="10685200" y="3675640"/>
                <a:ext cx="129240" cy="344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C0F32CA-1304-4993-AA86-6B05F23CAC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667200" y="3658000"/>
                  <a:ext cx="1648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2C5B8CC-69E8-4998-9F59-B2DE6BFDD210}"/>
                    </a:ext>
                  </a:extLst>
                </p14:cNvPr>
                <p14:cNvContentPartPr/>
                <p14:nvPr/>
              </p14:nvContentPartPr>
              <p14:xfrm>
                <a:off x="10622920" y="3918280"/>
                <a:ext cx="99000" cy="45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2C5B8CC-69E8-4998-9F59-B2DE6BFDD21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05280" y="3900280"/>
                  <a:ext cx="134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4F3420F-4864-4424-903B-8C7524D22005}"/>
                    </a:ext>
                  </a:extLst>
                </p14:cNvPr>
                <p14:cNvContentPartPr/>
                <p14:nvPr/>
              </p14:nvContentPartPr>
              <p14:xfrm>
                <a:off x="11019280" y="3800920"/>
                <a:ext cx="146880" cy="268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4F3420F-4864-4424-903B-8C7524D2200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01640" y="3783280"/>
                  <a:ext cx="182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7F93759-05CE-42AF-837A-4EA97562A8CD}"/>
                    </a:ext>
                  </a:extLst>
                </p14:cNvPr>
                <p14:cNvContentPartPr/>
                <p14:nvPr/>
              </p14:nvContentPartPr>
              <p14:xfrm>
                <a:off x="10861600" y="3668800"/>
                <a:ext cx="144720" cy="341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7F93759-05CE-42AF-837A-4EA97562A8C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43960" y="3651160"/>
                  <a:ext cx="1803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1CA67A-EABA-4576-9704-A74E6F16B060}"/>
                    </a:ext>
                  </a:extLst>
                </p14:cNvPr>
                <p14:cNvContentPartPr/>
                <p14:nvPr/>
              </p14:nvContentPartPr>
              <p14:xfrm>
                <a:off x="11186680" y="3679960"/>
                <a:ext cx="86400" cy="175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1CA67A-EABA-4576-9704-A74E6F16B06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68680" y="3662320"/>
                  <a:ext cx="122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CE8B7E6-B6E1-403A-A2B0-3C91553ABA35}"/>
                    </a:ext>
                  </a:extLst>
                </p14:cNvPr>
                <p14:cNvContentPartPr/>
                <p14:nvPr/>
              </p14:nvContentPartPr>
              <p14:xfrm>
                <a:off x="10284880" y="3928360"/>
                <a:ext cx="111600" cy="33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CE8B7E6-B6E1-403A-A2B0-3C91553ABA3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67240" y="3910720"/>
                  <a:ext cx="147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CDD1DCE-B798-47C1-B24D-8859240FA3E2}"/>
                    </a:ext>
                  </a:extLst>
                </p14:cNvPr>
                <p14:cNvContentPartPr/>
                <p14:nvPr/>
              </p14:nvContentPartPr>
              <p14:xfrm>
                <a:off x="10259680" y="4054000"/>
                <a:ext cx="109800" cy="22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CDD1DCE-B798-47C1-B24D-8859240FA3E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42040" y="4036000"/>
                  <a:ext cx="145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FFF340-7025-48DC-8BEA-04684AEF6AA5}"/>
                    </a:ext>
                  </a:extLst>
                </p14:cNvPr>
                <p14:cNvContentPartPr/>
                <p14:nvPr/>
              </p14:nvContentPartPr>
              <p14:xfrm>
                <a:off x="9733000" y="3867160"/>
                <a:ext cx="182880" cy="190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FFF340-7025-48DC-8BEA-04684AEF6AA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15000" y="3849520"/>
                  <a:ext cx="218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3FC911A-46D4-43D5-A6C4-EE700609A918}"/>
                    </a:ext>
                  </a:extLst>
                </p14:cNvPr>
                <p14:cNvContentPartPr/>
                <p14:nvPr/>
              </p14:nvContentPartPr>
              <p14:xfrm>
                <a:off x="9982480" y="3990640"/>
                <a:ext cx="127080" cy="114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3FC911A-46D4-43D5-A6C4-EE700609A91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64840" y="3972640"/>
                  <a:ext cx="16272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ABE852D-0D1C-42CF-A87A-3F2BAF57C84C}"/>
                  </a:ext>
                </a:extLst>
              </p14:cNvPr>
              <p14:cNvContentPartPr/>
              <p14:nvPr/>
            </p14:nvContentPartPr>
            <p14:xfrm>
              <a:off x="6950880" y="3891851"/>
              <a:ext cx="136800" cy="201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ABE852D-0D1C-42CF-A87A-3F2BAF57C84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32880" y="3873851"/>
                <a:ext cx="172440" cy="23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49CCFAC6-79CA-473B-B446-130837A836D9}"/>
              </a:ext>
            </a:extLst>
          </p:cNvPr>
          <p:cNvGrpSpPr/>
          <p:nvPr/>
        </p:nvGrpSpPr>
        <p:grpSpPr>
          <a:xfrm>
            <a:off x="7136280" y="3738131"/>
            <a:ext cx="1489320" cy="491400"/>
            <a:chOff x="7232800" y="4628920"/>
            <a:chExt cx="148932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25D24C7-31ED-42A7-8843-61878C68EB40}"/>
                    </a:ext>
                  </a:extLst>
                </p14:cNvPr>
                <p14:cNvContentPartPr/>
                <p14:nvPr/>
              </p14:nvContentPartPr>
              <p14:xfrm>
                <a:off x="7232800" y="4936000"/>
                <a:ext cx="127800" cy="184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25D24C7-31ED-42A7-8843-61878C68EB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14800" y="4918000"/>
                  <a:ext cx="163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5BA23EE-2778-4090-94B5-AE51B5F3679B}"/>
                    </a:ext>
                  </a:extLst>
                </p14:cNvPr>
                <p14:cNvContentPartPr/>
                <p14:nvPr/>
              </p14:nvContentPartPr>
              <p14:xfrm>
                <a:off x="7556440" y="4793080"/>
                <a:ext cx="143640" cy="59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5BA23EE-2778-4090-94B5-AE51B5F367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38800" y="4775440"/>
                  <a:ext cx="179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F886978-2211-4261-92E5-ED5D460AA6EC}"/>
                    </a:ext>
                  </a:extLst>
                </p14:cNvPr>
                <p14:cNvContentPartPr/>
                <p14:nvPr/>
              </p14:nvContentPartPr>
              <p14:xfrm>
                <a:off x="7570840" y="4921240"/>
                <a:ext cx="130680" cy="39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F886978-2211-4261-92E5-ED5D460AA6E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53200" y="4903600"/>
                  <a:ext cx="166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0F4269E-5B0B-448F-B418-71AA1AE089D1}"/>
                    </a:ext>
                  </a:extLst>
                </p14:cNvPr>
                <p14:cNvContentPartPr/>
                <p14:nvPr/>
              </p14:nvContentPartPr>
              <p14:xfrm>
                <a:off x="7856680" y="4725760"/>
                <a:ext cx="133200" cy="169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0F4269E-5B0B-448F-B418-71AA1AE089D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38680" y="4707760"/>
                  <a:ext cx="168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40D231C-E3F7-4507-9E2F-5C21E1A22BEA}"/>
                    </a:ext>
                  </a:extLst>
                </p14:cNvPr>
                <p14:cNvContentPartPr/>
                <p14:nvPr/>
              </p14:nvContentPartPr>
              <p14:xfrm>
                <a:off x="8056480" y="4897840"/>
                <a:ext cx="27720" cy="45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40D231C-E3F7-4507-9E2F-5C21E1A22B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38480" y="4880200"/>
                  <a:ext cx="63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73E804C-7B1A-4B58-9E68-BDF1C3A2600A}"/>
                    </a:ext>
                  </a:extLst>
                </p14:cNvPr>
                <p14:cNvContentPartPr/>
                <p14:nvPr/>
              </p14:nvContentPartPr>
              <p14:xfrm>
                <a:off x="8215240" y="4755280"/>
                <a:ext cx="117720" cy="20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73E804C-7B1A-4B58-9E68-BDF1C3A2600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97240" y="4737280"/>
                  <a:ext cx="153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EBCC34D-B9FC-41A4-AF5A-FE7538EE5DD9}"/>
                    </a:ext>
                  </a:extLst>
                </p14:cNvPr>
                <p14:cNvContentPartPr/>
                <p14:nvPr/>
              </p14:nvContentPartPr>
              <p14:xfrm>
                <a:off x="8412160" y="4628920"/>
                <a:ext cx="146160" cy="155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EBCC34D-B9FC-41A4-AF5A-FE7538EE5DD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94520" y="4610920"/>
                  <a:ext cx="181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1A43685-AB29-438F-AB96-63F0597F6719}"/>
                    </a:ext>
                  </a:extLst>
                </p14:cNvPr>
                <p14:cNvContentPartPr/>
                <p14:nvPr/>
              </p14:nvContentPartPr>
              <p14:xfrm>
                <a:off x="8607280" y="4735840"/>
                <a:ext cx="114840" cy="153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1A43685-AB29-438F-AB96-63F0597F671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89280" y="4717840"/>
                  <a:ext cx="15048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6C67A90-8F3C-4C78-A3F7-9014B19AE6FD}"/>
              </a:ext>
            </a:extLst>
          </p:cNvPr>
          <p:cNvGrpSpPr/>
          <p:nvPr/>
        </p:nvGrpSpPr>
        <p:grpSpPr>
          <a:xfrm>
            <a:off x="9415440" y="3399731"/>
            <a:ext cx="994680" cy="425520"/>
            <a:chOff x="9511960" y="4290520"/>
            <a:chExt cx="99468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4CE94B1-E8DC-4398-A305-05D1E9860B8C}"/>
                    </a:ext>
                  </a:extLst>
                </p14:cNvPr>
                <p14:cNvContentPartPr/>
                <p14:nvPr/>
              </p14:nvContentPartPr>
              <p14:xfrm>
                <a:off x="9557320" y="4354600"/>
                <a:ext cx="146160" cy="361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4CE94B1-E8DC-4398-A305-05D1E9860B8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39320" y="4336960"/>
                  <a:ext cx="1818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3444C94-D1D8-48C1-AF74-8C334ABFC1D8}"/>
                    </a:ext>
                  </a:extLst>
                </p14:cNvPr>
                <p14:cNvContentPartPr/>
                <p14:nvPr/>
              </p14:nvContentPartPr>
              <p14:xfrm>
                <a:off x="9511960" y="4610920"/>
                <a:ext cx="162360" cy="64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3444C94-D1D8-48C1-AF74-8C334ABFC1D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94320" y="4593280"/>
                  <a:ext cx="198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F535224-894F-4B08-B183-865321C81081}"/>
                    </a:ext>
                  </a:extLst>
                </p14:cNvPr>
                <p14:cNvContentPartPr/>
                <p14:nvPr/>
              </p14:nvContentPartPr>
              <p14:xfrm>
                <a:off x="9796000" y="4336240"/>
                <a:ext cx="77040" cy="353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F535224-894F-4B08-B183-865321C8108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78000" y="4318600"/>
                  <a:ext cx="1126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4121A49-9DB1-40FF-8D5F-83291186C541}"/>
                    </a:ext>
                  </a:extLst>
                </p14:cNvPr>
                <p14:cNvContentPartPr/>
                <p14:nvPr/>
              </p14:nvContentPartPr>
              <p14:xfrm>
                <a:off x="10018480" y="4383760"/>
                <a:ext cx="141840" cy="229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4121A49-9DB1-40FF-8D5F-83291186C5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00480" y="4366120"/>
                  <a:ext cx="177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1C55431-A7FF-4E1C-8F7C-F89B2DF7AB02}"/>
                    </a:ext>
                  </a:extLst>
                </p14:cNvPr>
                <p14:cNvContentPartPr/>
                <p14:nvPr/>
              </p14:nvContentPartPr>
              <p14:xfrm>
                <a:off x="10237360" y="4478800"/>
                <a:ext cx="129600" cy="179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1C55431-A7FF-4E1C-8F7C-F89B2DF7AB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19720" y="4460800"/>
                  <a:ext cx="165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BE247F5-B778-470D-B7E1-A6346A1BE814}"/>
                    </a:ext>
                  </a:extLst>
                </p14:cNvPr>
                <p14:cNvContentPartPr/>
                <p14:nvPr/>
              </p14:nvContentPartPr>
              <p14:xfrm>
                <a:off x="10318720" y="4290520"/>
                <a:ext cx="187920" cy="367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BE247F5-B778-470D-B7E1-A6346A1BE81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00720" y="4272880"/>
                  <a:ext cx="22356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0207348-2C32-48D9-AC8A-4C319B77F9C9}"/>
              </a:ext>
            </a:extLst>
          </p:cNvPr>
          <p:cNvGrpSpPr/>
          <p:nvPr/>
        </p:nvGrpSpPr>
        <p:grpSpPr>
          <a:xfrm>
            <a:off x="10573920" y="3346451"/>
            <a:ext cx="971280" cy="394200"/>
            <a:chOff x="10670440" y="4237240"/>
            <a:chExt cx="97128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EDC0A2D-8614-4848-97C3-0D7481CD856B}"/>
                    </a:ext>
                  </a:extLst>
                </p14:cNvPr>
                <p14:cNvContentPartPr/>
                <p14:nvPr/>
              </p14:nvContentPartPr>
              <p14:xfrm>
                <a:off x="10683400" y="4421920"/>
                <a:ext cx="195840" cy="39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EDC0A2D-8614-4848-97C3-0D7481CD856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65760" y="4404280"/>
                  <a:ext cx="231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59C0D67-795F-4338-8AB8-73772AF3BA0C}"/>
                    </a:ext>
                  </a:extLst>
                </p14:cNvPr>
                <p14:cNvContentPartPr/>
                <p14:nvPr/>
              </p14:nvContentPartPr>
              <p14:xfrm>
                <a:off x="10670440" y="4508320"/>
                <a:ext cx="161280" cy="28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59C0D67-795F-4338-8AB8-73772AF3BA0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652800" y="4490680"/>
                  <a:ext cx="196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1C7CC72-0C23-420A-BC63-2A767F16945E}"/>
                    </a:ext>
                  </a:extLst>
                </p14:cNvPr>
                <p14:cNvContentPartPr/>
                <p14:nvPr/>
              </p14:nvContentPartPr>
              <p14:xfrm>
                <a:off x="10734160" y="4291240"/>
                <a:ext cx="79920" cy="340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1C7CC72-0C23-420A-BC63-2A767F16945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16520" y="4273240"/>
                  <a:ext cx="1155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8454581-7876-44F0-8E66-7A9282951F6C}"/>
                    </a:ext>
                  </a:extLst>
                </p14:cNvPr>
                <p14:cNvContentPartPr/>
                <p14:nvPr/>
              </p14:nvContentPartPr>
              <p14:xfrm>
                <a:off x="11011000" y="4269640"/>
                <a:ext cx="144720" cy="310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8454581-7876-44F0-8E66-7A9282951F6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93000" y="4252000"/>
                  <a:ext cx="1803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6D67FB3-981A-494C-8BDF-E60281C74B74}"/>
                    </a:ext>
                  </a:extLst>
                </p14:cNvPr>
                <p14:cNvContentPartPr/>
                <p14:nvPr/>
              </p14:nvContentPartPr>
              <p14:xfrm>
                <a:off x="10945840" y="4475920"/>
                <a:ext cx="57600" cy="22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6D67FB3-981A-494C-8BDF-E60281C74B7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27840" y="4457920"/>
                  <a:ext cx="93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41C07DB-AE44-4E5B-8CDA-D6A84B2DDE45}"/>
                    </a:ext>
                  </a:extLst>
                </p14:cNvPr>
                <p14:cNvContentPartPr/>
                <p14:nvPr/>
              </p14:nvContentPartPr>
              <p14:xfrm>
                <a:off x="11220520" y="4275760"/>
                <a:ext cx="103320" cy="280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41C07DB-AE44-4E5B-8CDA-D6A84B2DDE4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02520" y="4258120"/>
                  <a:ext cx="1389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80FB6B5-25DB-450E-AB15-F29A8B995A5F}"/>
                    </a:ext>
                  </a:extLst>
                </p14:cNvPr>
                <p14:cNvContentPartPr/>
                <p14:nvPr/>
              </p14:nvContentPartPr>
              <p14:xfrm>
                <a:off x="11332120" y="4325440"/>
                <a:ext cx="120240" cy="149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80FB6B5-25DB-450E-AB15-F29A8B995A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14480" y="4307800"/>
                  <a:ext cx="155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95E078F-C82F-4638-B75D-75119737A9C3}"/>
                    </a:ext>
                  </a:extLst>
                </p14:cNvPr>
                <p14:cNvContentPartPr/>
                <p14:nvPr/>
              </p14:nvContentPartPr>
              <p14:xfrm>
                <a:off x="11521480" y="4237240"/>
                <a:ext cx="120240" cy="360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95E078F-C82F-4638-B75D-75119737A9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503840" y="4219600"/>
                  <a:ext cx="1558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5443087-9C4D-4F85-BE33-381ADACB85C7}"/>
                    </a:ext>
                  </a:extLst>
                </p14:cNvPr>
                <p14:cNvContentPartPr/>
                <p14:nvPr/>
              </p14:nvContentPartPr>
              <p14:xfrm>
                <a:off x="11385400" y="4506880"/>
                <a:ext cx="147600" cy="13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5443087-9C4D-4F85-BE33-381ADACB85C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367400" y="4489240"/>
                  <a:ext cx="18324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6DAFD8B-A07D-43FF-991D-515DF8467D48}"/>
                  </a:ext>
                </a:extLst>
              </p14:cNvPr>
              <p14:cNvContentPartPr/>
              <p14:nvPr/>
            </p14:nvContentPartPr>
            <p14:xfrm>
              <a:off x="9086800" y="1958400"/>
              <a:ext cx="43200" cy="219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6DAFD8B-A07D-43FF-991D-515DF8467D4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069160" y="1940760"/>
                <a:ext cx="78840" cy="222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51020DA-C142-469F-B05E-7F6DD24E5EC9}"/>
              </a:ext>
            </a:extLst>
          </p:cNvPr>
          <p:cNvGrpSpPr/>
          <p:nvPr/>
        </p:nvGrpSpPr>
        <p:grpSpPr>
          <a:xfrm>
            <a:off x="6872080" y="3871840"/>
            <a:ext cx="4757400" cy="1552680"/>
            <a:chOff x="6872080" y="3871840"/>
            <a:chExt cx="4757400" cy="15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3B2361-11B8-48D3-A51B-EA0D4132E650}"/>
                    </a:ext>
                  </a:extLst>
                </p14:cNvPr>
                <p14:cNvContentPartPr/>
                <p14:nvPr/>
              </p14:nvContentPartPr>
              <p14:xfrm>
                <a:off x="6872080" y="3871840"/>
                <a:ext cx="4757400" cy="492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3B2361-11B8-48D3-A51B-EA0D4132E65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54440" y="3853840"/>
                  <a:ext cx="479304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36E05DF-F1AD-4875-9CD1-C5806A32D30B}"/>
                    </a:ext>
                  </a:extLst>
                </p14:cNvPr>
                <p14:cNvContentPartPr/>
                <p14:nvPr/>
              </p14:nvContentPartPr>
              <p14:xfrm>
                <a:off x="9078880" y="4128880"/>
                <a:ext cx="109440" cy="1026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36E05DF-F1AD-4875-9CD1-C5806A32D30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60880" y="4110880"/>
                  <a:ext cx="145080" cy="10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F5D35D3-32BC-49EB-9E65-AB4F2167452F}"/>
                    </a:ext>
                  </a:extLst>
                </p14:cNvPr>
                <p14:cNvContentPartPr/>
                <p14:nvPr/>
              </p14:nvContentPartPr>
              <p14:xfrm>
                <a:off x="7370680" y="4416160"/>
                <a:ext cx="264240" cy="151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F5D35D3-32BC-49EB-9E65-AB4F2167452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52680" y="4398520"/>
                  <a:ext cx="299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48EFB5-4B10-46A1-9080-643742C2A713}"/>
                    </a:ext>
                  </a:extLst>
                </p14:cNvPr>
                <p14:cNvContentPartPr/>
                <p14:nvPr/>
              </p14:nvContentPartPr>
              <p14:xfrm>
                <a:off x="7827880" y="4421920"/>
                <a:ext cx="130680" cy="37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48EFB5-4B10-46A1-9080-643742C2A71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09880" y="4404280"/>
                  <a:ext cx="166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CF1648C-6931-41A1-A2D8-459CC8E511E0}"/>
                    </a:ext>
                  </a:extLst>
                </p14:cNvPr>
                <p14:cNvContentPartPr/>
                <p14:nvPr/>
              </p14:nvContentPartPr>
              <p14:xfrm>
                <a:off x="7840480" y="4531720"/>
                <a:ext cx="114840" cy="16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CF1648C-6931-41A1-A2D8-459CC8E511E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22840" y="4514080"/>
                  <a:ext cx="150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8694233-2BB9-4890-AF07-C33F85032E31}"/>
                    </a:ext>
                  </a:extLst>
                </p14:cNvPr>
                <p14:cNvContentPartPr/>
                <p14:nvPr/>
              </p14:nvContentPartPr>
              <p14:xfrm>
                <a:off x="8199760" y="4387360"/>
                <a:ext cx="180360" cy="144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8694233-2BB9-4890-AF07-C33F85032E3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82120" y="4369360"/>
                  <a:ext cx="216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FE14668-E65A-4AD7-8D87-E85D4104DF7A}"/>
                    </a:ext>
                  </a:extLst>
                </p14:cNvPr>
                <p14:cNvContentPartPr/>
                <p14:nvPr/>
              </p14:nvContentPartPr>
              <p14:xfrm>
                <a:off x="7422880" y="4749520"/>
                <a:ext cx="148320" cy="159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FE14668-E65A-4AD7-8D87-E85D4104DF7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05240" y="4731520"/>
                  <a:ext cx="183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17162A2-5FCD-45E2-A49B-54C8F0F6FB94}"/>
                    </a:ext>
                  </a:extLst>
                </p14:cNvPr>
                <p14:cNvContentPartPr/>
                <p14:nvPr/>
              </p14:nvContentPartPr>
              <p14:xfrm>
                <a:off x="7426120" y="4735840"/>
                <a:ext cx="148320" cy="183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17162A2-5FCD-45E2-A49B-54C8F0F6FB9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08480" y="4718200"/>
                  <a:ext cx="183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E213AB6-0086-4C96-BC48-FE0EA267E3CF}"/>
                    </a:ext>
                  </a:extLst>
                </p14:cNvPr>
                <p14:cNvContentPartPr/>
                <p14:nvPr/>
              </p14:nvContentPartPr>
              <p14:xfrm>
                <a:off x="7750120" y="4804240"/>
                <a:ext cx="119160" cy="9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E213AB6-0086-4C96-BC48-FE0EA267E3C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32480" y="4786600"/>
                  <a:ext cx="154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640EDE0-4AD0-4F94-8DEF-2566EF9A5598}"/>
                    </a:ext>
                  </a:extLst>
                </p14:cNvPr>
                <p14:cNvContentPartPr/>
                <p14:nvPr/>
              </p14:nvContentPartPr>
              <p14:xfrm>
                <a:off x="7753720" y="4896400"/>
                <a:ext cx="111600" cy="15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640EDE0-4AD0-4F94-8DEF-2566EF9A559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35720" y="4878400"/>
                  <a:ext cx="147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0DD5EC3-EE9A-43C8-8263-6D2607149BF5}"/>
                    </a:ext>
                  </a:extLst>
                </p14:cNvPr>
                <p14:cNvContentPartPr/>
                <p14:nvPr/>
              </p14:nvContentPartPr>
              <p14:xfrm>
                <a:off x="8235040" y="4721080"/>
                <a:ext cx="75960" cy="59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0DD5EC3-EE9A-43C8-8263-6D2607149BF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17400" y="4703080"/>
                  <a:ext cx="111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1B6396F-A7FF-4DDA-8B58-CE5EFDF64A4E}"/>
                    </a:ext>
                  </a:extLst>
                </p14:cNvPr>
                <p14:cNvContentPartPr/>
                <p14:nvPr/>
              </p14:nvContentPartPr>
              <p14:xfrm>
                <a:off x="8296240" y="4693000"/>
                <a:ext cx="99360" cy="248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1B6396F-A7FF-4DDA-8B58-CE5EFDF64A4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78600" y="4675360"/>
                  <a:ext cx="135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4704748-9A69-4FE7-BAC0-F2C6D39A8F88}"/>
                    </a:ext>
                  </a:extLst>
                </p14:cNvPr>
                <p14:cNvContentPartPr/>
                <p14:nvPr/>
              </p14:nvContentPartPr>
              <p14:xfrm>
                <a:off x="9889600" y="4268920"/>
                <a:ext cx="151560" cy="137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4704748-9A69-4FE7-BAC0-F2C6D39A8F8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71960" y="4250920"/>
                  <a:ext cx="187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A58E5AF-C9C7-4B01-892C-4844B88FBDB5}"/>
                    </a:ext>
                  </a:extLst>
                </p14:cNvPr>
                <p14:cNvContentPartPr/>
                <p14:nvPr/>
              </p14:nvContentPartPr>
              <p14:xfrm>
                <a:off x="10212160" y="4280800"/>
                <a:ext cx="71640" cy="15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A58E5AF-C9C7-4B01-892C-4844B88FBDB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94160" y="4263160"/>
                  <a:ext cx="107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1DFDEA6-27B6-4AD5-B336-6E53375EA8F3}"/>
                    </a:ext>
                  </a:extLst>
                </p14:cNvPr>
                <p14:cNvContentPartPr/>
                <p14:nvPr/>
              </p14:nvContentPartPr>
              <p14:xfrm>
                <a:off x="10194520" y="4334800"/>
                <a:ext cx="84240" cy="32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1DFDEA6-27B6-4AD5-B336-6E53375EA8F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76880" y="4317160"/>
                  <a:ext cx="119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18D3C47-1F9A-49F4-8183-C688345803B9}"/>
                    </a:ext>
                  </a:extLst>
                </p14:cNvPr>
                <p14:cNvContentPartPr/>
                <p14:nvPr/>
              </p14:nvContentPartPr>
              <p14:xfrm>
                <a:off x="10432840" y="4243360"/>
                <a:ext cx="131760" cy="74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18D3C47-1F9A-49F4-8183-C688345803B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14840" y="4225360"/>
                  <a:ext cx="167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5EEA5D3-7ADA-4BD6-8DC0-367BBBBC9079}"/>
                    </a:ext>
                  </a:extLst>
                </p14:cNvPr>
                <p14:cNvContentPartPr/>
                <p14:nvPr/>
              </p14:nvContentPartPr>
              <p14:xfrm>
                <a:off x="9894640" y="4635760"/>
                <a:ext cx="115200" cy="116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5EEA5D3-7ADA-4BD6-8DC0-367BBBBC907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77000" y="4617760"/>
                  <a:ext cx="150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4A7E52F-7453-4DBC-AD34-7070E2106E3F}"/>
                    </a:ext>
                  </a:extLst>
                </p14:cNvPr>
                <p14:cNvContentPartPr/>
                <p14:nvPr/>
              </p14:nvContentPartPr>
              <p14:xfrm>
                <a:off x="9909040" y="4579960"/>
                <a:ext cx="109800" cy="183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4A7E52F-7453-4DBC-AD34-7070E2106E3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91040" y="4562320"/>
                  <a:ext cx="145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79F8480-091C-4537-8469-DA3E9664796F}"/>
                    </a:ext>
                  </a:extLst>
                </p14:cNvPr>
                <p14:cNvContentPartPr/>
                <p14:nvPr/>
              </p14:nvContentPartPr>
              <p14:xfrm>
                <a:off x="10104520" y="4618480"/>
                <a:ext cx="101880" cy="32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79F8480-091C-4537-8469-DA3E9664796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086520" y="4600480"/>
                  <a:ext cx="137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57A56A0-A944-4AB8-93BF-183C6614AB88}"/>
                    </a:ext>
                  </a:extLst>
                </p14:cNvPr>
                <p14:cNvContentPartPr/>
                <p14:nvPr/>
              </p14:nvContentPartPr>
              <p14:xfrm>
                <a:off x="10105960" y="4709920"/>
                <a:ext cx="71280" cy="11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57A56A0-A944-4AB8-93BF-183C6614AB8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88320" y="4691920"/>
                  <a:ext cx="106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898A0BB-C527-433F-9A82-D7043D3B1552}"/>
                    </a:ext>
                  </a:extLst>
                </p14:cNvPr>
                <p14:cNvContentPartPr/>
                <p14:nvPr/>
              </p14:nvContentPartPr>
              <p14:xfrm>
                <a:off x="10426360" y="4539640"/>
                <a:ext cx="93960" cy="111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898A0BB-C527-433F-9A82-D7043D3B155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08720" y="4521640"/>
                  <a:ext cx="129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DDF94F0-33B0-46F5-B4FB-811FBFADB3F6}"/>
                    </a:ext>
                  </a:extLst>
                </p14:cNvPr>
                <p14:cNvContentPartPr/>
                <p14:nvPr/>
              </p14:nvContentPartPr>
              <p14:xfrm>
                <a:off x="10446880" y="4547560"/>
                <a:ext cx="127440" cy="228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DDF94F0-33B0-46F5-B4FB-811FBFADB3F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28880" y="4529560"/>
                  <a:ext cx="163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8AD6B2C-3930-41BC-A4DA-E635FF0482CF}"/>
                    </a:ext>
                  </a:extLst>
                </p14:cNvPr>
                <p14:cNvContentPartPr/>
                <p14:nvPr/>
              </p14:nvContentPartPr>
              <p14:xfrm>
                <a:off x="7094560" y="5075320"/>
                <a:ext cx="4312800" cy="349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8AD6B2C-3930-41BC-A4DA-E635FF0482C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76920" y="5057320"/>
                  <a:ext cx="43484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E8197DA-7856-4C12-A2F6-15375F2D3297}"/>
                    </a:ext>
                  </a:extLst>
                </p14:cNvPr>
                <p14:cNvContentPartPr/>
                <p14:nvPr/>
              </p14:nvContentPartPr>
              <p14:xfrm>
                <a:off x="11315200" y="5136160"/>
                <a:ext cx="213120" cy="11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E8197DA-7856-4C12-A2F6-15375F2D329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297560" y="5118160"/>
                  <a:ext cx="24876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C85698-0D3D-46FC-A4FC-5BABAF8FBB13}"/>
                  </a:ext>
                </a:extLst>
              </p14:cNvPr>
              <p14:cNvContentPartPr/>
              <p14:nvPr/>
            </p14:nvContentPartPr>
            <p14:xfrm>
              <a:off x="9166000" y="5260720"/>
              <a:ext cx="168480" cy="1286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C85698-0D3D-46FC-A4FC-5BABAF8FBB1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148000" y="5242720"/>
                <a:ext cx="204120" cy="132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A65C750-4E09-49B4-8E79-8E8DE8DC9B2C}"/>
              </a:ext>
            </a:extLst>
          </p:cNvPr>
          <p:cNvGrpSpPr/>
          <p:nvPr/>
        </p:nvGrpSpPr>
        <p:grpSpPr>
          <a:xfrm>
            <a:off x="9914800" y="5350000"/>
            <a:ext cx="276840" cy="260280"/>
            <a:chOff x="9914800" y="5350000"/>
            <a:chExt cx="27684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FFD2183-AD8C-4C5C-8FE6-C182860B1909}"/>
                    </a:ext>
                  </a:extLst>
                </p14:cNvPr>
                <p14:cNvContentPartPr/>
                <p14:nvPr/>
              </p14:nvContentPartPr>
              <p14:xfrm>
                <a:off x="9914800" y="5350000"/>
                <a:ext cx="164160" cy="166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FFD2183-AD8C-4C5C-8FE6-C182860B190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897160" y="5332360"/>
                  <a:ext cx="199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1F73D33-2522-48EB-93AF-CBF4C67A6992}"/>
                    </a:ext>
                  </a:extLst>
                </p14:cNvPr>
                <p14:cNvContentPartPr/>
                <p14:nvPr/>
              </p14:nvContentPartPr>
              <p14:xfrm>
                <a:off x="10184800" y="5446480"/>
                <a:ext cx="6840" cy="163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1F73D33-2522-48EB-93AF-CBF4C67A699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67160" y="5428840"/>
                  <a:ext cx="4248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ACCC713-DFB1-4313-B1E1-C821EABC49CE}"/>
              </a:ext>
            </a:extLst>
          </p:cNvPr>
          <p:cNvGrpSpPr/>
          <p:nvPr/>
        </p:nvGrpSpPr>
        <p:grpSpPr>
          <a:xfrm>
            <a:off x="10416640" y="5392840"/>
            <a:ext cx="119520" cy="115920"/>
            <a:chOff x="10416640" y="5392840"/>
            <a:chExt cx="11952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10982A9-AAF9-4303-B797-C6FBA7070A9D}"/>
                    </a:ext>
                  </a:extLst>
                </p14:cNvPr>
                <p14:cNvContentPartPr/>
                <p14:nvPr/>
              </p14:nvContentPartPr>
              <p14:xfrm>
                <a:off x="10416640" y="5392840"/>
                <a:ext cx="119520" cy="28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10982A9-AAF9-4303-B797-C6FBA7070A9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99000" y="5375200"/>
                  <a:ext cx="155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A6E68A9-3600-46D3-AEC4-02D5295F00C2}"/>
                    </a:ext>
                  </a:extLst>
                </p14:cNvPr>
                <p14:cNvContentPartPr/>
                <p14:nvPr/>
              </p14:nvContentPartPr>
              <p14:xfrm>
                <a:off x="10428160" y="5490400"/>
                <a:ext cx="59040" cy="18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A6E68A9-3600-46D3-AEC4-02D5295F00C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10160" y="5472400"/>
                  <a:ext cx="946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D9A2A1B-D64B-4994-9AE6-E6F8390A6465}"/>
              </a:ext>
            </a:extLst>
          </p:cNvPr>
          <p:cNvGrpSpPr/>
          <p:nvPr/>
        </p:nvGrpSpPr>
        <p:grpSpPr>
          <a:xfrm>
            <a:off x="10729480" y="5305720"/>
            <a:ext cx="314640" cy="235080"/>
            <a:chOff x="10729480" y="5305720"/>
            <a:chExt cx="31464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097440E-50A9-415A-AF35-B0B4019A925E}"/>
                    </a:ext>
                  </a:extLst>
                </p14:cNvPr>
                <p14:cNvContentPartPr/>
                <p14:nvPr/>
              </p14:nvContentPartPr>
              <p14:xfrm>
                <a:off x="10729480" y="5305720"/>
                <a:ext cx="114840" cy="157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097440E-50A9-415A-AF35-B0B4019A925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711480" y="5288080"/>
                  <a:ext cx="150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B94D6EA-0947-4B4A-AF6E-33D20E8A4B58}"/>
                    </a:ext>
                  </a:extLst>
                </p14:cNvPr>
                <p14:cNvContentPartPr/>
                <p14:nvPr/>
              </p14:nvContentPartPr>
              <p14:xfrm>
                <a:off x="10927840" y="5400400"/>
                <a:ext cx="116280" cy="140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B94D6EA-0947-4B4A-AF6E-33D20E8A4B5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910200" y="5382400"/>
                  <a:ext cx="15192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98A741D-7E72-461D-AEF5-4B8CA34671D7}"/>
              </a:ext>
            </a:extLst>
          </p:cNvPr>
          <p:cNvGrpSpPr/>
          <p:nvPr/>
        </p:nvGrpSpPr>
        <p:grpSpPr>
          <a:xfrm>
            <a:off x="7672360" y="5513440"/>
            <a:ext cx="477000" cy="263520"/>
            <a:chOff x="7672360" y="5513440"/>
            <a:chExt cx="47700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FE58E17-D860-4C18-813A-B26F53B43D11}"/>
                    </a:ext>
                  </a:extLst>
                </p14:cNvPr>
                <p14:cNvContentPartPr/>
                <p14:nvPr/>
              </p14:nvContentPartPr>
              <p14:xfrm>
                <a:off x="7672360" y="5513440"/>
                <a:ext cx="162360" cy="161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FE58E17-D860-4C18-813A-B26F53B43D1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54720" y="5495800"/>
                  <a:ext cx="198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F610BD5-0C61-4240-930E-B1BD91D38641}"/>
                    </a:ext>
                  </a:extLst>
                </p14:cNvPr>
                <p14:cNvContentPartPr/>
                <p14:nvPr/>
              </p14:nvContentPartPr>
              <p14:xfrm>
                <a:off x="7942000" y="5620000"/>
                <a:ext cx="6840" cy="156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F610BD5-0C61-4240-930E-B1BD91D3864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24360" y="5602360"/>
                  <a:ext cx="42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87F36E3-4944-402C-9C1B-0E3F27966505}"/>
                    </a:ext>
                  </a:extLst>
                </p14:cNvPr>
                <p14:cNvContentPartPr/>
                <p14:nvPr/>
              </p14:nvContentPartPr>
              <p14:xfrm>
                <a:off x="8070880" y="5602000"/>
                <a:ext cx="68760" cy="16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87F36E3-4944-402C-9C1B-0E3F2796650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52880" y="5584000"/>
                  <a:ext cx="104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DAEF587-04CC-4E8D-9043-C276D216A9F7}"/>
                    </a:ext>
                  </a:extLst>
                </p14:cNvPr>
                <p14:cNvContentPartPr/>
                <p14:nvPr/>
              </p14:nvContentPartPr>
              <p14:xfrm>
                <a:off x="8099320" y="5686240"/>
                <a:ext cx="50040" cy="6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DAEF587-04CC-4E8D-9043-C276D216A9F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81320" y="5668600"/>
                  <a:ext cx="856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DBE59C6-80FF-4B80-8D1F-23AE0CBA5240}"/>
              </a:ext>
            </a:extLst>
          </p:cNvPr>
          <p:cNvGrpSpPr/>
          <p:nvPr/>
        </p:nvGrpSpPr>
        <p:grpSpPr>
          <a:xfrm>
            <a:off x="8329360" y="5489320"/>
            <a:ext cx="390960" cy="203760"/>
            <a:chOff x="8329360" y="5489320"/>
            <a:chExt cx="39096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CB25BB7-370A-443E-81C9-D276C77EA30B}"/>
                    </a:ext>
                  </a:extLst>
                </p14:cNvPr>
                <p14:cNvContentPartPr/>
                <p14:nvPr/>
              </p14:nvContentPartPr>
              <p14:xfrm>
                <a:off x="8329360" y="5489320"/>
                <a:ext cx="184680" cy="148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CB25BB7-370A-443E-81C9-D276C77EA30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11720" y="5471680"/>
                  <a:ext cx="220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C31D7B2-B9E5-4BF3-9493-F13CFD52D0C2}"/>
                    </a:ext>
                  </a:extLst>
                </p14:cNvPr>
                <p14:cNvContentPartPr/>
                <p14:nvPr/>
              </p14:nvContentPartPr>
              <p14:xfrm>
                <a:off x="8572360" y="5588680"/>
                <a:ext cx="147960" cy="104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C31D7B2-B9E5-4BF3-9493-F13CFD52D0C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54720" y="5571040"/>
                  <a:ext cx="18360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C8BEDC1-23D5-4E52-A194-5E4484ED7650}"/>
                  </a:ext>
                </a:extLst>
              </p14:cNvPr>
              <p14:cNvContentPartPr/>
              <p14:nvPr/>
            </p14:nvContentPartPr>
            <p14:xfrm>
              <a:off x="7159720" y="5823400"/>
              <a:ext cx="4408200" cy="320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C8BEDC1-23D5-4E52-A194-5E4484ED7650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141720" y="5805400"/>
                <a:ext cx="4443840" cy="35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766AC73-5F44-478F-9F90-7250B6009DB9}"/>
              </a:ext>
            </a:extLst>
          </p:cNvPr>
          <p:cNvGrpSpPr/>
          <p:nvPr/>
        </p:nvGrpSpPr>
        <p:grpSpPr>
          <a:xfrm>
            <a:off x="7782520" y="6122560"/>
            <a:ext cx="934560" cy="299160"/>
            <a:chOff x="7782520" y="6122560"/>
            <a:chExt cx="93456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2C0BC7C-DA7D-4FB2-9E47-D92FF30D648C}"/>
                    </a:ext>
                  </a:extLst>
                </p14:cNvPr>
                <p14:cNvContentPartPr/>
                <p14:nvPr/>
              </p14:nvContentPartPr>
              <p14:xfrm>
                <a:off x="7782520" y="6169000"/>
                <a:ext cx="120600" cy="219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2C0BC7C-DA7D-4FB2-9E47-D92FF30D648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64880" y="6151000"/>
                  <a:ext cx="156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36091F0-639F-4645-A0A4-CADCCEC1C64E}"/>
                    </a:ext>
                  </a:extLst>
                </p14:cNvPr>
                <p14:cNvContentPartPr/>
                <p14:nvPr/>
              </p14:nvContentPartPr>
              <p14:xfrm>
                <a:off x="8001040" y="6255760"/>
                <a:ext cx="112680" cy="165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36091F0-639F-4645-A0A4-CADCCEC1C64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983040" y="6238120"/>
                  <a:ext cx="148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38361C4-84F7-4CE3-895F-247865C1A0A9}"/>
                    </a:ext>
                  </a:extLst>
                </p14:cNvPr>
                <p14:cNvContentPartPr/>
                <p14:nvPr/>
              </p14:nvContentPartPr>
              <p14:xfrm>
                <a:off x="8237560" y="6239560"/>
                <a:ext cx="130680" cy="20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38361C4-84F7-4CE3-895F-247865C1A0A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19560" y="6221920"/>
                  <a:ext cx="166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1B895C0-DC72-4192-87BD-826480799A71}"/>
                    </a:ext>
                  </a:extLst>
                </p14:cNvPr>
                <p14:cNvContentPartPr/>
                <p14:nvPr/>
              </p14:nvContentPartPr>
              <p14:xfrm>
                <a:off x="8232880" y="6302560"/>
                <a:ext cx="146160" cy="25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1B895C0-DC72-4192-87BD-826480799A7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214880" y="6284920"/>
                  <a:ext cx="181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BCEBC44-F50C-42C7-950D-0E8E9BA444C6}"/>
                    </a:ext>
                  </a:extLst>
                </p14:cNvPr>
                <p14:cNvContentPartPr/>
                <p14:nvPr/>
              </p14:nvContentPartPr>
              <p14:xfrm>
                <a:off x="8567680" y="6122560"/>
                <a:ext cx="149400" cy="174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BCEBC44-F50C-42C7-950D-0E8E9BA444C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49680" y="6104560"/>
                  <a:ext cx="18504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5166D4D-881E-4E93-9DD8-A09277D1CACA}"/>
              </a:ext>
            </a:extLst>
          </p:cNvPr>
          <p:cNvGrpSpPr/>
          <p:nvPr/>
        </p:nvGrpSpPr>
        <p:grpSpPr>
          <a:xfrm>
            <a:off x="9951520" y="6065680"/>
            <a:ext cx="867240" cy="236160"/>
            <a:chOff x="9951520" y="6065680"/>
            <a:chExt cx="86724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E4422DB-1B21-437A-90C6-FB8C91227115}"/>
                    </a:ext>
                  </a:extLst>
                </p14:cNvPr>
                <p14:cNvContentPartPr/>
                <p14:nvPr/>
              </p14:nvContentPartPr>
              <p14:xfrm>
                <a:off x="9951520" y="6071440"/>
                <a:ext cx="146880" cy="167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E4422DB-1B21-437A-90C6-FB8C9122711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33520" y="6053800"/>
                  <a:ext cx="182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146B12D-594F-4251-8BB3-4D3666190B91}"/>
                    </a:ext>
                  </a:extLst>
                </p14:cNvPr>
                <p14:cNvContentPartPr/>
                <p14:nvPr/>
              </p14:nvContentPartPr>
              <p14:xfrm>
                <a:off x="10163200" y="6160360"/>
                <a:ext cx="127440" cy="141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146B12D-594F-4251-8BB3-4D3666190B9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145200" y="6142720"/>
                  <a:ext cx="163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D24814D-460D-4422-BA5F-1B467C1CC4DA}"/>
                    </a:ext>
                  </a:extLst>
                </p14:cNvPr>
                <p14:cNvContentPartPr/>
                <p14:nvPr/>
              </p14:nvContentPartPr>
              <p14:xfrm>
                <a:off x="10405840" y="6129760"/>
                <a:ext cx="126000" cy="39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D24814D-460D-4422-BA5F-1B467C1CC4D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387840" y="6111760"/>
                  <a:ext cx="161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398ECF5-01FD-4324-83D9-3A3B4F4D143F}"/>
                    </a:ext>
                  </a:extLst>
                </p14:cNvPr>
                <p14:cNvContentPartPr/>
                <p14:nvPr/>
              </p14:nvContentPartPr>
              <p14:xfrm>
                <a:off x="10380640" y="6220840"/>
                <a:ext cx="97200" cy="30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398ECF5-01FD-4324-83D9-3A3B4F4D143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62640" y="6203200"/>
                  <a:ext cx="132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BF6ED11-7F55-4D3F-AC25-6DFF4F71FE47}"/>
                    </a:ext>
                  </a:extLst>
                </p14:cNvPr>
                <p14:cNvContentPartPr/>
                <p14:nvPr/>
              </p14:nvContentPartPr>
              <p14:xfrm>
                <a:off x="10663240" y="6065680"/>
                <a:ext cx="155520" cy="150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BF6ED11-7F55-4D3F-AC25-6DFF4F71FE4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645240" y="6047680"/>
                  <a:ext cx="19116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14AB075-59D6-4B1E-BDEF-ED629E2442B5}"/>
              </a:ext>
            </a:extLst>
          </p:cNvPr>
          <p:cNvGrpSpPr/>
          <p:nvPr/>
        </p:nvGrpSpPr>
        <p:grpSpPr>
          <a:xfrm>
            <a:off x="10021000" y="6451240"/>
            <a:ext cx="912240" cy="200520"/>
            <a:chOff x="10021000" y="6451240"/>
            <a:chExt cx="91224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94425F6-820E-4F59-876C-5D88C922EB4F}"/>
                    </a:ext>
                  </a:extLst>
                </p14:cNvPr>
                <p14:cNvContentPartPr/>
                <p14:nvPr/>
              </p14:nvContentPartPr>
              <p14:xfrm>
                <a:off x="10021000" y="6477160"/>
                <a:ext cx="142200" cy="146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94425F6-820E-4F59-876C-5D88C922EB4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03360" y="6459160"/>
                  <a:ext cx="177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B0E63E6-4C05-4B67-9549-AC7A5CB4C580}"/>
                    </a:ext>
                  </a:extLst>
                </p14:cNvPr>
                <p14:cNvContentPartPr/>
                <p14:nvPr/>
              </p14:nvContentPartPr>
              <p14:xfrm>
                <a:off x="10235560" y="6451240"/>
                <a:ext cx="130680" cy="173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B0E63E6-4C05-4B67-9549-AC7A5CB4C58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17920" y="6433240"/>
                  <a:ext cx="166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ABEE778-DB83-42DF-A4AA-8F6A0165C469}"/>
                    </a:ext>
                  </a:extLst>
                </p14:cNvPr>
                <p14:cNvContentPartPr/>
                <p14:nvPr/>
              </p14:nvContentPartPr>
              <p14:xfrm>
                <a:off x="10370560" y="6461320"/>
                <a:ext cx="142200" cy="138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ABEE778-DB83-42DF-A4AA-8F6A0165C46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352920" y="6443680"/>
                  <a:ext cx="177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0FC1288-66C2-4AC9-9695-A8436CDBBD34}"/>
                    </a:ext>
                  </a:extLst>
                </p14:cNvPr>
                <p14:cNvContentPartPr/>
                <p14:nvPr/>
              </p14:nvContentPartPr>
              <p14:xfrm>
                <a:off x="10557040" y="6468520"/>
                <a:ext cx="123480" cy="168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0FC1288-66C2-4AC9-9695-A8436CDBBD3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39040" y="6450880"/>
                  <a:ext cx="159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E9111E7-830D-499B-958C-15B085BA3DC4}"/>
                    </a:ext>
                  </a:extLst>
                </p14:cNvPr>
                <p14:cNvContentPartPr/>
                <p14:nvPr/>
              </p14:nvContentPartPr>
              <p14:xfrm>
                <a:off x="10564240" y="6559600"/>
                <a:ext cx="37080" cy="11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E9111E7-830D-499B-958C-15B085BA3DC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546600" y="6541960"/>
                  <a:ext cx="72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AB4B198-E25A-4305-A18E-4C54E18F57D7}"/>
                    </a:ext>
                  </a:extLst>
                </p14:cNvPr>
                <p14:cNvContentPartPr/>
                <p14:nvPr/>
              </p14:nvContentPartPr>
              <p14:xfrm>
                <a:off x="10725520" y="6458080"/>
                <a:ext cx="207720" cy="29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AB4B198-E25A-4305-A18E-4C54E18F57D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707520" y="6440440"/>
                  <a:ext cx="243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1DB181B-7612-4D32-982A-0F8ACEDA8A62}"/>
                    </a:ext>
                  </a:extLst>
                </p14:cNvPr>
                <p14:cNvContentPartPr/>
                <p14:nvPr/>
              </p14:nvContentPartPr>
              <p14:xfrm>
                <a:off x="10802560" y="6489040"/>
                <a:ext cx="16560" cy="162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1DB181B-7612-4D32-982A-0F8ACEDA8A6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784560" y="6471400"/>
                  <a:ext cx="52200" cy="19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3288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8559-E4DF-4306-B8AF-53A86A74D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2F076-7A9A-44CF-9FEC-754C895A6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Nelsson-Oppen</a:t>
            </a:r>
            <a:r>
              <a:rPr lang="en-US" dirty="0"/>
              <a:t> procedure can be extended to non-convex theories, at more computational cost. Find out how to do this.</a:t>
            </a:r>
          </a:p>
        </p:txBody>
      </p:sp>
    </p:spTree>
    <p:extLst>
      <p:ext uri="{BB962C8B-B14F-4D97-AF65-F5344CB8AC3E}">
        <p14:creationId xmlns:p14="http://schemas.microsoft.com/office/powerpoint/2010/main" val="232800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54A6-BBC5-40B9-992D-3CCD48E3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covered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78BC4-C05D-4794-AF5E-BA376281D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Last week: SAT solvers</a:t>
            </a:r>
          </a:p>
          <a:p>
            <a:r>
              <a:rPr lang="en-US" dirty="0"/>
              <a:t>Last lecture: SMT (</a:t>
            </a:r>
            <a:r>
              <a:rPr lang="en-US" dirty="0" err="1"/>
              <a:t>Satsifiability</a:t>
            </a:r>
            <a:r>
              <a:rPr lang="en-US" dirty="0"/>
              <a:t> Modulo Theories)</a:t>
            </a:r>
          </a:p>
          <a:p>
            <a:pPr lvl="1"/>
            <a:r>
              <a:rPr lang="en-US" dirty="0"/>
              <a:t>Theory solvers (to decide satisfiability of conjunctive quantifier free formulas)</a:t>
            </a:r>
          </a:p>
          <a:p>
            <a:pPr lvl="2"/>
            <a:r>
              <a:rPr lang="en-US" dirty="0"/>
              <a:t>EUF  - Congruence closure</a:t>
            </a:r>
          </a:p>
          <a:p>
            <a:pPr lvl="2"/>
            <a:r>
              <a:rPr lang="en-US" dirty="0"/>
              <a:t>DIA  - Negative cycle detection --Bellman Ford</a:t>
            </a:r>
          </a:p>
          <a:p>
            <a:pPr lvl="2"/>
            <a:r>
              <a:rPr lang="en-US" dirty="0"/>
              <a:t>LRA  - Simplex, Fourier-</a:t>
            </a:r>
            <a:r>
              <a:rPr lang="en-US" dirty="0" err="1"/>
              <a:t>Motzkin</a:t>
            </a:r>
            <a:endParaRPr lang="en-US" dirty="0"/>
          </a:p>
          <a:p>
            <a:pPr lvl="2"/>
            <a:r>
              <a:rPr lang="en-US" dirty="0"/>
              <a:t>LIA  -  Branch and bound, combinatorial search</a:t>
            </a:r>
          </a:p>
          <a:p>
            <a:r>
              <a:rPr lang="en-US" dirty="0"/>
              <a:t>Today: </a:t>
            </a:r>
          </a:p>
          <a:p>
            <a:pPr lvl="1"/>
            <a:r>
              <a:rPr lang="en-US" dirty="0"/>
              <a:t>Nelson-</a:t>
            </a:r>
            <a:r>
              <a:rPr lang="en-US" dirty="0" err="1"/>
              <a:t>Oppen</a:t>
            </a:r>
            <a:r>
              <a:rPr lang="en-US" dirty="0"/>
              <a:t> method for combining theories (still conjunctive, quantifier free formulas)</a:t>
            </a:r>
          </a:p>
          <a:p>
            <a:pPr lvl="1"/>
            <a:r>
              <a:rPr lang="en-US" dirty="0"/>
              <a:t>Deciding satisfiability of disjunctive theory formulas using SAT solvers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82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0A1E8-E48B-414F-8E4E-B12C7974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disjunctions?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037023-A8AB-4030-B60E-EE7EA3DE9C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Nelson-</a:t>
                </a:r>
                <a:r>
                  <a:rPr lang="en-US" dirty="0" err="1"/>
                  <a:t>Oppen</a:t>
                </a:r>
                <a:r>
                  <a:rPr lang="en-US" dirty="0"/>
                  <a:t> helps us handle conjunctive formula mixed across theories. Example: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s-ES" i="1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ES" i="1" dirty="0">
                          <a:latin typeface="Cambria Math" panose="02040503050406030204" pitchFamily="18" charset="0"/>
                        </a:rPr>
                        <m:t>∧ 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i="1" dirty="0">
                          <a:latin typeface="Cambria Math" panose="02040503050406030204" pitchFamily="18" charset="0"/>
                        </a:rPr>
                        <m:t>∧ </m:t>
                      </m:r>
                      <m:r>
                        <a:rPr lang="pl-PL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l-PL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l-PL" i="1" dirty="0"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pl-PL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i="1" dirty="0">
                          <a:latin typeface="Cambria Math" panose="02040503050406030204" pitchFamily="18" charset="0"/>
                        </a:rPr>
                        <m:t> ∧ 0 ≤ </m:t>
                      </m:r>
                      <m:r>
                        <a:rPr lang="pl-PL" i="1" dirty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dirty="0"/>
                  <a:t>Disjunctions need a new approach. 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  0, </m:t>
                      </m:r>
                      <m:r>
                        <a:rPr lang="es-E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s-E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+ 1, (</m:t>
                      </m:r>
                      <m:r>
                        <a:rPr lang="es-E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2∨ </m:t>
                      </m:r>
                      <m:r>
                        <a:rPr lang="es-E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&lt; 1) 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dirty="0"/>
                  <a:t>Modern SMT solvers use a SAT solver to handle disjunctions!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037023-A8AB-4030-B60E-EE7EA3DE9C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374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AE99-B3FD-4758-82DF-387B7DB1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DPLL(T): Handling disjunctions using 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48B3-E93E-4627-BEB3-308C35B8D9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20" y="1825625"/>
                <a:ext cx="6126480" cy="4351338"/>
              </a:xfr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Basic Idea: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Abstract theory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to propositional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to SAT solver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UNSAT then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UNSAT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SAT </a:t>
                </a:r>
              </a:p>
              <a:p>
                <a:pPr lvl="1"/>
                <a:r>
                  <a:rPr lang="en-US" dirty="0"/>
                  <a:t>Let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be a satisfying assignment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Concretize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a theory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Check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is SAT using Nelson-</a:t>
                </a:r>
                <a:r>
                  <a:rPr lang="en-US" dirty="0" err="1"/>
                  <a:t>Oppen</a:t>
                </a:r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is SAT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SAT</a:t>
                </a:r>
              </a:p>
              <a:p>
                <a:pPr lvl="1"/>
                <a:r>
                  <a:rPr lang="en-US" dirty="0"/>
                  <a:t>Else add negation of </a:t>
                </a:r>
                <a:r>
                  <a:rPr lang="en-US" dirty="0" err="1"/>
                  <a:t>unsat</a:t>
                </a:r>
                <a:r>
                  <a:rPr lang="en-US" dirty="0"/>
                  <a:t> core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as  conflict clause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and loop back to Step 1.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48B3-E93E-4627-BEB3-308C35B8D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1825625"/>
                <a:ext cx="6126480" cy="4351338"/>
              </a:xfrm>
              <a:blipFill>
                <a:blip r:embed="rId2"/>
                <a:stretch>
                  <a:fillRect l="-1787" t="-3352" r="-298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7FD686-B216-4E3D-93F0-AFFE46298063}"/>
                  </a:ext>
                </a:extLst>
              </p:cNvPr>
              <p:cNvSpPr/>
              <p:nvPr/>
            </p:nvSpPr>
            <p:spPr>
              <a:xfrm>
                <a:off x="6937389" y="1979742"/>
                <a:ext cx="427925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  0,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+ 1, (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2∨ </m:t>
                      </m:r>
                      <m:r>
                        <a:rPr lang="es-E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&lt; 1)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7FD686-B216-4E3D-93F0-AFFE46298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389" y="1979742"/>
                <a:ext cx="4279251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265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AE99-B3FD-4758-82DF-387B7DB1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DPLL(T): Handling disjunctions using 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7FD686-B216-4E3D-93F0-AFFE46298063}"/>
                  </a:ext>
                </a:extLst>
              </p:cNvPr>
              <p:cNvSpPr/>
              <p:nvPr/>
            </p:nvSpPr>
            <p:spPr>
              <a:xfrm>
                <a:off x="6013174" y="1825623"/>
                <a:ext cx="5340626" cy="369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  0,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+ 1, (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2∨ </m:t>
                      </m:r>
                      <m:r>
                        <a:rPr lang="es-E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&lt; 1)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7FD686-B216-4E3D-93F0-AFFE46298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174" y="1825623"/>
                <a:ext cx="5340626" cy="369331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9F59871-2C15-4663-AC02-3DEC24DD7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20" y="1825624"/>
                <a:ext cx="4595854" cy="3084305"/>
              </a:xfr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Basic Idea: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Abstract theory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to propositional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to SAT solver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UNSAT then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UNSAT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SAT </a:t>
                </a:r>
              </a:p>
              <a:p>
                <a:pPr lvl="1"/>
                <a:r>
                  <a:rPr lang="en-US" dirty="0"/>
                  <a:t>Let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be a satisfying assignment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Concretize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a theory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Check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is SAT using Nelson-</a:t>
                </a:r>
                <a:r>
                  <a:rPr lang="en-US" dirty="0" err="1"/>
                  <a:t>Oppen</a:t>
                </a:r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is SAT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SAT</a:t>
                </a:r>
              </a:p>
              <a:p>
                <a:pPr lvl="1"/>
                <a:r>
                  <a:rPr lang="en-US" dirty="0"/>
                  <a:t>Else add negation of </a:t>
                </a:r>
                <a:r>
                  <a:rPr lang="en-US" dirty="0" err="1"/>
                  <a:t>unsat</a:t>
                </a:r>
                <a:r>
                  <a:rPr lang="en-US" dirty="0"/>
                  <a:t> core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as  conflict clause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and loop back to Step 1.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9F59871-2C15-4663-AC02-3DEC24DD7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1825624"/>
                <a:ext cx="4595854" cy="3084305"/>
              </a:xfrm>
              <a:blipFill>
                <a:blip r:embed="rId3"/>
                <a:stretch>
                  <a:fillRect l="-1060" t="-2953" b="-591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439C45F-40D4-4957-9600-CC3D8C02A9AE}"/>
              </a:ext>
            </a:extLst>
          </p:cNvPr>
          <p:cNvGrpSpPr/>
          <p:nvPr/>
        </p:nvGrpSpPr>
        <p:grpSpPr>
          <a:xfrm>
            <a:off x="6748240" y="2149240"/>
            <a:ext cx="2713320" cy="411480"/>
            <a:chOff x="6748240" y="2149240"/>
            <a:chExt cx="271332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8A6B9BC-5A39-4B5B-B134-8C6D2892D1FD}"/>
                    </a:ext>
                  </a:extLst>
                </p14:cNvPr>
                <p14:cNvContentPartPr/>
                <p14:nvPr/>
              </p14:nvContentPartPr>
              <p14:xfrm>
                <a:off x="6748240" y="2166160"/>
                <a:ext cx="638640" cy="120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8A6B9BC-5A39-4B5B-B134-8C6D2892D1F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30600" y="2148520"/>
                  <a:ext cx="674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619A8C8-005E-49FF-9D2A-CE8D413E4F37}"/>
                    </a:ext>
                  </a:extLst>
                </p14:cNvPr>
                <p14:cNvContentPartPr/>
                <p14:nvPr/>
              </p14:nvContentPartPr>
              <p14:xfrm>
                <a:off x="6967840" y="2353360"/>
                <a:ext cx="163080" cy="19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619A8C8-005E-49FF-9D2A-CE8D413E4F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50200" y="2335360"/>
                  <a:ext cx="1987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AFA5CA5-027C-4EB4-82B7-BE5048607EA3}"/>
                    </a:ext>
                  </a:extLst>
                </p14:cNvPr>
                <p14:cNvContentPartPr/>
                <p14:nvPr/>
              </p14:nvContentPartPr>
              <p14:xfrm>
                <a:off x="7248640" y="2475040"/>
                <a:ext cx="6120" cy="57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AFA5CA5-027C-4EB4-82B7-BE5048607EA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31000" y="2457040"/>
                  <a:ext cx="41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033D8E3-CE58-41E7-89BF-908D76630371}"/>
                    </a:ext>
                  </a:extLst>
                </p14:cNvPr>
                <p14:cNvContentPartPr/>
                <p14:nvPr/>
              </p14:nvContentPartPr>
              <p14:xfrm>
                <a:off x="7576960" y="2149240"/>
                <a:ext cx="952920" cy="116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033D8E3-CE58-41E7-89BF-908D7663037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59320" y="2131240"/>
                  <a:ext cx="988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F78BF48-5D0B-44B6-BA42-A8C64BB322D7}"/>
                    </a:ext>
                  </a:extLst>
                </p14:cNvPr>
                <p14:cNvContentPartPr/>
                <p14:nvPr/>
              </p14:nvContentPartPr>
              <p14:xfrm>
                <a:off x="8022280" y="2303320"/>
                <a:ext cx="128880" cy="230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F78BF48-5D0B-44B6-BA42-A8C64BB322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04280" y="2285320"/>
                  <a:ext cx="164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2BD9D3C-3883-4019-86A4-CB8DD9EC3C81}"/>
                    </a:ext>
                  </a:extLst>
                </p14:cNvPr>
                <p14:cNvContentPartPr/>
                <p14:nvPr/>
              </p14:nvContentPartPr>
              <p14:xfrm>
                <a:off x="8205520" y="2457400"/>
                <a:ext cx="67320" cy="103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2BD9D3C-3883-4019-86A4-CB8DD9EC3C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87520" y="2439400"/>
                  <a:ext cx="102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44C0D9-634D-4995-A62A-361C744DE513}"/>
                    </a:ext>
                  </a:extLst>
                </p14:cNvPr>
                <p14:cNvContentPartPr/>
                <p14:nvPr/>
              </p14:nvContentPartPr>
              <p14:xfrm>
                <a:off x="8814640" y="2167240"/>
                <a:ext cx="646920" cy="10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44C0D9-634D-4995-A62A-361C744DE5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96640" y="2149600"/>
                  <a:ext cx="682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D6921B8-959D-4114-A1C6-3C326B581A79}"/>
                    </a:ext>
                  </a:extLst>
                </p14:cNvPr>
                <p14:cNvContentPartPr/>
                <p14:nvPr/>
              </p14:nvContentPartPr>
              <p14:xfrm>
                <a:off x="9060880" y="2290720"/>
                <a:ext cx="88920" cy="214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D6921B8-959D-4114-A1C6-3C326B581A7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43240" y="2273080"/>
                  <a:ext cx="124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6545C30-CEBC-4F78-9247-688B92A04154}"/>
                    </a:ext>
                  </a:extLst>
                </p14:cNvPr>
                <p14:cNvContentPartPr/>
                <p14:nvPr/>
              </p14:nvContentPartPr>
              <p14:xfrm>
                <a:off x="9223240" y="2369200"/>
                <a:ext cx="95400" cy="18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6545C30-CEBC-4F78-9247-688B92A041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05600" y="2351200"/>
                  <a:ext cx="13104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B0BDB9-7A56-4DAA-BD2E-61B8BFCF18C3}"/>
              </a:ext>
            </a:extLst>
          </p:cNvPr>
          <p:cNvGrpSpPr/>
          <p:nvPr/>
        </p:nvGrpSpPr>
        <p:grpSpPr>
          <a:xfrm>
            <a:off x="9835600" y="2143120"/>
            <a:ext cx="553320" cy="372600"/>
            <a:chOff x="9835600" y="2143120"/>
            <a:chExt cx="55332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044AF44-F493-4E40-ABF8-BD7B19E11015}"/>
                    </a:ext>
                  </a:extLst>
                </p14:cNvPr>
                <p14:cNvContentPartPr/>
                <p14:nvPr/>
              </p14:nvContentPartPr>
              <p14:xfrm>
                <a:off x="9835600" y="2143120"/>
                <a:ext cx="553320" cy="95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044AF44-F493-4E40-ABF8-BD7B19E1101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17960" y="2125480"/>
                  <a:ext cx="588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C9A94D8-1F27-48D7-B164-1F8E36F934D2}"/>
                    </a:ext>
                  </a:extLst>
                </p14:cNvPr>
                <p14:cNvContentPartPr/>
                <p14:nvPr/>
              </p14:nvContentPartPr>
              <p14:xfrm>
                <a:off x="10026040" y="2300440"/>
                <a:ext cx="112680" cy="215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C9A94D8-1F27-48D7-B164-1F8E36F934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08400" y="2282440"/>
                  <a:ext cx="148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8D4D1B-3503-43C3-B93C-E27B21656B79}"/>
                    </a:ext>
                  </a:extLst>
                </p14:cNvPr>
                <p14:cNvContentPartPr/>
                <p14:nvPr/>
              </p14:nvContentPartPr>
              <p14:xfrm>
                <a:off x="10203880" y="2347240"/>
                <a:ext cx="95760" cy="84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8D4D1B-3503-43C3-B93C-E27B21656B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86240" y="2329240"/>
                  <a:ext cx="131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6C04589-2156-4797-9EA2-68556D9A6FF1}"/>
                    </a:ext>
                  </a:extLst>
                </p14:cNvPr>
                <p14:cNvContentPartPr/>
                <p14:nvPr/>
              </p14:nvContentPartPr>
              <p14:xfrm>
                <a:off x="10302520" y="2394760"/>
                <a:ext cx="6840" cy="59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6C04589-2156-4797-9EA2-68556D9A6FF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84880" y="2377120"/>
                  <a:ext cx="4248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9165AA7-33B2-422D-BFDD-1A83D57C5EB8}"/>
              </a:ext>
            </a:extLst>
          </p:cNvPr>
          <p:cNvGrpSpPr/>
          <p:nvPr/>
        </p:nvGrpSpPr>
        <p:grpSpPr>
          <a:xfrm>
            <a:off x="8527720" y="2639920"/>
            <a:ext cx="866160" cy="303840"/>
            <a:chOff x="8527720" y="2639920"/>
            <a:chExt cx="86616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E49EF0C-D02D-4479-B6C0-944D27AEB6CB}"/>
                    </a:ext>
                  </a:extLst>
                </p14:cNvPr>
                <p14:cNvContentPartPr/>
                <p14:nvPr/>
              </p14:nvContentPartPr>
              <p14:xfrm>
                <a:off x="8586760" y="2639920"/>
                <a:ext cx="14400" cy="189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E49EF0C-D02D-4479-B6C0-944D27AEB6C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69120" y="2622280"/>
                  <a:ext cx="50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8AF35D-6C93-4DA6-A688-8217B4EA2C01}"/>
                    </a:ext>
                  </a:extLst>
                </p14:cNvPr>
                <p14:cNvContentPartPr/>
                <p14:nvPr/>
              </p14:nvContentPartPr>
              <p14:xfrm>
                <a:off x="8640760" y="2668000"/>
                <a:ext cx="30240" cy="169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8AF35D-6C93-4DA6-A688-8217B4EA2C0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23120" y="2650360"/>
                  <a:ext cx="65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0A48B2D-8605-4BE0-8D49-310D8D8258EA}"/>
                    </a:ext>
                  </a:extLst>
                </p14:cNvPr>
                <p14:cNvContentPartPr/>
                <p14:nvPr/>
              </p14:nvContentPartPr>
              <p14:xfrm>
                <a:off x="8527720" y="2827480"/>
                <a:ext cx="202320" cy="116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0A48B2D-8605-4BE0-8D49-310D8D8258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09720" y="2809480"/>
                  <a:ext cx="237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E009832-F521-486A-8963-32FFBC597D7A}"/>
                    </a:ext>
                  </a:extLst>
                </p14:cNvPr>
                <p14:cNvContentPartPr/>
                <p14:nvPr/>
              </p14:nvContentPartPr>
              <p14:xfrm>
                <a:off x="8805640" y="2765560"/>
                <a:ext cx="167400" cy="34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E009832-F521-486A-8963-32FFBC597D7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87640" y="2747920"/>
                  <a:ext cx="203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B30C744-55E5-47C2-81E9-7B9BF5684E5E}"/>
                    </a:ext>
                  </a:extLst>
                </p14:cNvPr>
                <p14:cNvContentPartPr/>
                <p14:nvPr/>
              </p14:nvContentPartPr>
              <p14:xfrm>
                <a:off x="8879440" y="2791480"/>
                <a:ext cx="12240" cy="125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B30C744-55E5-47C2-81E9-7B9BF5684E5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61440" y="2773840"/>
                  <a:ext cx="47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7F10F53-9428-4227-992C-4D4367230C08}"/>
                    </a:ext>
                  </a:extLst>
                </p14:cNvPr>
                <p14:cNvContentPartPr/>
                <p14:nvPr/>
              </p14:nvContentPartPr>
              <p14:xfrm>
                <a:off x="8999320" y="2786440"/>
                <a:ext cx="132480" cy="123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7F10F53-9428-4227-992C-4D4367230C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81320" y="2768440"/>
                  <a:ext cx="168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702790C-4E5A-4BFA-8338-9375539FC005}"/>
                    </a:ext>
                  </a:extLst>
                </p14:cNvPr>
                <p14:cNvContentPartPr/>
                <p14:nvPr/>
              </p14:nvContentPartPr>
              <p14:xfrm>
                <a:off x="9216040" y="2750080"/>
                <a:ext cx="36000" cy="99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702790C-4E5A-4BFA-8338-9375539FC00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98400" y="2732080"/>
                  <a:ext cx="71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924F72B-F05B-4F3B-8766-C50169DF2A17}"/>
                    </a:ext>
                  </a:extLst>
                </p14:cNvPr>
                <p14:cNvContentPartPr/>
                <p14:nvPr/>
              </p14:nvContentPartPr>
              <p14:xfrm>
                <a:off x="9203440" y="2736760"/>
                <a:ext cx="190440" cy="160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924F72B-F05B-4F3B-8766-C50169DF2A1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85800" y="2718760"/>
                  <a:ext cx="22608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9E1C35-2EF4-43CA-945B-FB37A0BD52EF}"/>
              </a:ext>
            </a:extLst>
          </p:cNvPr>
          <p:cNvGrpSpPr/>
          <p:nvPr/>
        </p:nvGrpSpPr>
        <p:grpSpPr>
          <a:xfrm>
            <a:off x="8096080" y="3186040"/>
            <a:ext cx="1411200" cy="350280"/>
            <a:chOff x="8096080" y="3186040"/>
            <a:chExt cx="141120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DA26B54-D838-451C-A2C5-81FAEF09CB90}"/>
                    </a:ext>
                  </a:extLst>
                </p14:cNvPr>
                <p14:cNvContentPartPr/>
                <p14:nvPr/>
              </p14:nvContentPartPr>
              <p14:xfrm>
                <a:off x="8096080" y="3186040"/>
                <a:ext cx="167760" cy="350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DA26B54-D838-451C-A2C5-81FAEF09CB9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78080" y="3168040"/>
                  <a:ext cx="2034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4AF6F04-33B2-431C-BD44-FE8AA036D0E4}"/>
                    </a:ext>
                  </a:extLst>
                </p14:cNvPr>
                <p14:cNvContentPartPr/>
                <p14:nvPr/>
              </p14:nvContentPartPr>
              <p14:xfrm>
                <a:off x="8371120" y="3423280"/>
                <a:ext cx="6120" cy="100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4AF6F04-33B2-431C-BD44-FE8AA036D0E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53120" y="3405280"/>
                  <a:ext cx="41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89BE27C-3414-4AE5-B9CB-1B68E8505603}"/>
                    </a:ext>
                  </a:extLst>
                </p14:cNvPr>
                <p14:cNvContentPartPr/>
                <p14:nvPr/>
              </p14:nvContentPartPr>
              <p14:xfrm>
                <a:off x="8496040" y="3316000"/>
                <a:ext cx="137160" cy="120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89BE27C-3414-4AE5-B9CB-1B68E850560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78400" y="3298000"/>
                  <a:ext cx="172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2658A3B-D05A-45D9-9084-57464A5C9BF3}"/>
                    </a:ext>
                  </a:extLst>
                </p14:cNvPr>
                <p14:cNvContentPartPr/>
                <p14:nvPr/>
              </p14:nvContentPartPr>
              <p14:xfrm>
                <a:off x="8766400" y="3201520"/>
                <a:ext cx="165960" cy="320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2658A3B-D05A-45D9-9084-57464A5C9BF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48400" y="3183520"/>
                  <a:ext cx="2016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340BBC7-B29E-47D3-8411-F3451A8D28E6}"/>
                    </a:ext>
                  </a:extLst>
                </p14:cNvPr>
                <p14:cNvContentPartPr/>
                <p14:nvPr/>
              </p14:nvContentPartPr>
              <p14:xfrm>
                <a:off x="9024880" y="3396280"/>
                <a:ext cx="157320" cy="100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340BBC7-B29E-47D3-8411-F3451A8D28E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06880" y="3378640"/>
                  <a:ext cx="192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3D15419-0436-41E2-A209-FB59C00BFF0C}"/>
                    </a:ext>
                  </a:extLst>
                </p14:cNvPr>
                <p14:cNvContentPartPr/>
                <p14:nvPr/>
              </p14:nvContentPartPr>
              <p14:xfrm>
                <a:off x="9370840" y="3234280"/>
                <a:ext cx="136440" cy="159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3D15419-0436-41E2-A209-FB59C00BFF0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53200" y="3216640"/>
                  <a:ext cx="17208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995C68D-0351-4574-915A-96AEFD557580}"/>
              </a:ext>
            </a:extLst>
          </p:cNvPr>
          <p:cNvGrpSpPr/>
          <p:nvPr/>
        </p:nvGrpSpPr>
        <p:grpSpPr>
          <a:xfrm>
            <a:off x="9741280" y="3008560"/>
            <a:ext cx="840960" cy="375480"/>
            <a:chOff x="9741280" y="3008560"/>
            <a:chExt cx="84096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244A8F7-DC77-4510-AC52-3FF0DAE112E3}"/>
                    </a:ext>
                  </a:extLst>
                </p14:cNvPr>
                <p14:cNvContentPartPr/>
                <p14:nvPr/>
              </p14:nvContentPartPr>
              <p14:xfrm>
                <a:off x="9741280" y="3008560"/>
                <a:ext cx="114120" cy="333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244A8F7-DC77-4510-AC52-3FF0DAE112E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23280" y="2990560"/>
                  <a:ext cx="1497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D930EB6-240C-4E9D-A43F-4AE6BE53CEE0}"/>
                    </a:ext>
                  </a:extLst>
                </p14:cNvPr>
                <p14:cNvContentPartPr/>
                <p14:nvPr/>
              </p14:nvContentPartPr>
              <p14:xfrm>
                <a:off x="9965200" y="3015760"/>
                <a:ext cx="165600" cy="362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D930EB6-240C-4E9D-A43F-4AE6BE53CEE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47200" y="2998120"/>
                  <a:ext cx="2012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CB524F3-D64B-4919-A38B-A7C50E23940F}"/>
                    </a:ext>
                  </a:extLst>
                </p14:cNvPr>
                <p14:cNvContentPartPr/>
                <p14:nvPr/>
              </p14:nvContentPartPr>
              <p14:xfrm>
                <a:off x="10199560" y="3213040"/>
                <a:ext cx="138240" cy="171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CB524F3-D64B-4919-A38B-A7C50E2394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81560" y="3195040"/>
                  <a:ext cx="173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B8685F8-62F6-4D40-A93B-8C3AF80B5DD9}"/>
                    </a:ext>
                  </a:extLst>
                </p14:cNvPr>
                <p14:cNvContentPartPr/>
                <p14:nvPr/>
              </p14:nvContentPartPr>
              <p14:xfrm>
                <a:off x="10404040" y="3035200"/>
                <a:ext cx="178200" cy="162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B8685F8-62F6-4D40-A93B-8C3AF80B5D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86040" y="3017560"/>
                  <a:ext cx="21384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475F268-DAD5-47FF-B5EF-7F68C6243B0A}"/>
              </a:ext>
            </a:extLst>
          </p:cNvPr>
          <p:cNvGrpSpPr/>
          <p:nvPr/>
        </p:nvGrpSpPr>
        <p:grpSpPr>
          <a:xfrm>
            <a:off x="10805440" y="2946640"/>
            <a:ext cx="508680" cy="339480"/>
            <a:chOff x="10805440" y="2946640"/>
            <a:chExt cx="50868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5C35576-7553-4ECE-97EE-62BD98C0C365}"/>
                    </a:ext>
                  </a:extLst>
                </p14:cNvPr>
                <p14:cNvContentPartPr/>
                <p14:nvPr/>
              </p14:nvContentPartPr>
              <p14:xfrm>
                <a:off x="10805440" y="2946640"/>
                <a:ext cx="124560" cy="339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5C35576-7553-4ECE-97EE-62BD98C0C36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87800" y="2929000"/>
                  <a:ext cx="1602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A3971D5-3610-48ED-9C01-2097E5707296}"/>
                    </a:ext>
                  </a:extLst>
                </p14:cNvPr>
                <p14:cNvContentPartPr/>
                <p14:nvPr/>
              </p14:nvContentPartPr>
              <p14:xfrm>
                <a:off x="11012080" y="3078760"/>
                <a:ext cx="113040" cy="105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A3971D5-3610-48ED-9C01-2097E57072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994080" y="3061120"/>
                  <a:ext cx="148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D6ABA2C-0E29-4F6E-9CB2-B44D8EE11A10}"/>
                    </a:ext>
                  </a:extLst>
                </p14:cNvPr>
                <p14:cNvContentPartPr/>
                <p14:nvPr/>
              </p14:nvContentPartPr>
              <p14:xfrm>
                <a:off x="11086600" y="3156520"/>
                <a:ext cx="11520" cy="46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D6ABA2C-0E29-4F6E-9CB2-B44D8EE11A1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68960" y="3138880"/>
                  <a:ext cx="47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94DDE1F-013A-4C2F-8863-E69A2D0E3432}"/>
                    </a:ext>
                  </a:extLst>
                </p14:cNvPr>
                <p14:cNvContentPartPr/>
                <p14:nvPr/>
              </p14:nvContentPartPr>
              <p14:xfrm>
                <a:off x="11183440" y="2956360"/>
                <a:ext cx="130680" cy="218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94DDE1F-013A-4C2F-8863-E69A2D0E343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65440" y="2938360"/>
                  <a:ext cx="16632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E3DA4DD-B56B-470D-8B06-E0B4EF4B34D2}"/>
              </a:ext>
            </a:extLst>
          </p:cNvPr>
          <p:cNvGrpSpPr/>
          <p:nvPr/>
        </p:nvGrpSpPr>
        <p:grpSpPr>
          <a:xfrm>
            <a:off x="8744080" y="3648280"/>
            <a:ext cx="835920" cy="382320"/>
            <a:chOff x="8744080" y="3648280"/>
            <a:chExt cx="83592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677E1EC-4EC1-4EB9-AB4A-44CC58618D77}"/>
                    </a:ext>
                  </a:extLst>
                </p14:cNvPr>
                <p14:cNvContentPartPr/>
                <p14:nvPr/>
              </p14:nvContentPartPr>
              <p14:xfrm>
                <a:off x="8816080" y="3649360"/>
                <a:ext cx="44280" cy="228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677E1EC-4EC1-4EB9-AB4A-44CC58618D7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98080" y="3631720"/>
                  <a:ext cx="79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76129DA-6A27-43E0-A3A1-383B100453AD}"/>
                    </a:ext>
                  </a:extLst>
                </p14:cNvPr>
                <p14:cNvContentPartPr/>
                <p14:nvPr/>
              </p14:nvContentPartPr>
              <p14:xfrm>
                <a:off x="8894920" y="3648280"/>
                <a:ext cx="48960" cy="225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76129DA-6A27-43E0-A3A1-383B100453A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77280" y="3630280"/>
                  <a:ext cx="84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B99D3D6-8D0B-4ACE-8F84-0248DCD1F1F3}"/>
                    </a:ext>
                  </a:extLst>
                </p14:cNvPr>
                <p14:cNvContentPartPr/>
                <p14:nvPr/>
              </p14:nvContentPartPr>
              <p14:xfrm>
                <a:off x="8744080" y="3877600"/>
                <a:ext cx="276120" cy="153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B99D3D6-8D0B-4ACE-8F84-0248DCD1F1F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26440" y="3859600"/>
                  <a:ext cx="311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EEE2908-E5F0-4138-9DF7-DCE0F5CC8A92}"/>
                    </a:ext>
                  </a:extLst>
                </p14:cNvPr>
                <p14:cNvContentPartPr/>
                <p14:nvPr/>
              </p14:nvContentPartPr>
              <p14:xfrm>
                <a:off x="9120280" y="3753400"/>
                <a:ext cx="92160" cy="133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EEE2908-E5F0-4138-9DF7-DCE0F5CC8A9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02640" y="3735400"/>
                  <a:ext cx="127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AFB2907-77DD-43A2-9AFC-EB2E15AA2C43}"/>
                    </a:ext>
                  </a:extLst>
                </p14:cNvPr>
                <p14:cNvContentPartPr/>
                <p14:nvPr/>
              </p14:nvContentPartPr>
              <p14:xfrm>
                <a:off x="9288040" y="3758080"/>
                <a:ext cx="106560" cy="120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AFB2907-77DD-43A2-9AFC-EB2E15AA2C4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70400" y="3740080"/>
                  <a:ext cx="142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49C42D4-1213-4DE4-A5CC-FCE2B83CFBA5}"/>
                    </a:ext>
                  </a:extLst>
                </p14:cNvPr>
                <p14:cNvContentPartPr/>
                <p14:nvPr/>
              </p14:nvContentPartPr>
              <p14:xfrm>
                <a:off x="9291280" y="3826840"/>
                <a:ext cx="19440" cy="14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49C42D4-1213-4DE4-A5CC-FCE2B83CFBA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73640" y="3809200"/>
                  <a:ext cx="55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D94E6DF-1B09-4D35-91BF-3DD53AE04BF8}"/>
                    </a:ext>
                  </a:extLst>
                </p14:cNvPr>
                <p14:cNvContentPartPr/>
                <p14:nvPr/>
              </p14:nvContentPartPr>
              <p14:xfrm>
                <a:off x="9423400" y="3710920"/>
                <a:ext cx="156600" cy="55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D94E6DF-1B09-4D35-91BF-3DD53AE04BF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05400" y="3693280"/>
                  <a:ext cx="192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226962A-D039-4D62-A477-821C57964D0C}"/>
                    </a:ext>
                  </a:extLst>
                </p14:cNvPr>
                <p14:cNvContentPartPr/>
                <p14:nvPr/>
              </p14:nvContentPartPr>
              <p14:xfrm>
                <a:off x="9488560" y="3766000"/>
                <a:ext cx="23760" cy="92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226962A-D039-4D62-A477-821C57964D0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70560" y="3748360"/>
                  <a:ext cx="5940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7DAD553-D89B-4A23-AB81-072D6C6F7EDA}"/>
                  </a:ext>
                </a:extLst>
              </p14:cNvPr>
              <p14:cNvContentPartPr/>
              <p14:nvPr/>
            </p14:nvContentPartPr>
            <p14:xfrm>
              <a:off x="8311000" y="4254520"/>
              <a:ext cx="138960" cy="311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7DAD553-D89B-4A23-AB81-072D6C6F7ED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293000" y="4236520"/>
                <a:ext cx="17460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EAD3733-4121-46DC-AC34-66F8E242D9F2}"/>
                  </a:ext>
                </a:extLst>
              </p14:cNvPr>
              <p14:cNvContentPartPr/>
              <p14:nvPr/>
            </p14:nvContentPartPr>
            <p14:xfrm>
              <a:off x="8526640" y="4384120"/>
              <a:ext cx="22320" cy="103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EAD3733-4121-46DC-AC34-66F8E242D9F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508640" y="4366120"/>
                <a:ext cx="579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0925C34-271D-460D-8F43-61C7B1DE7897}"/>
                  </a:ext>
                </a:extLst>
              </p14:cNvPr>
              <p14:cNvContentPartPr/>
              <p14:nvPr/>
            </p14:nvContentPartPr>
            <p14:xfrm>
              <a:off x="8704480" y="4441720"/>
              <a:ext cx="25560" cy="640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0925C34-271D-460D-8F43-61C7B1DE789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686480" y="4424080"/>
                <a:ext cx="6120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0D7897B-2637-4D6D-864E-651730CC78B8}"/>
              </a:ext>
            </a:extLst>
          </p:cNvPr>
          <p:cNvGrpSpPr/>
          <p:nvPr/>
        </p:nvGrpSpPr>
        <p:grpSpPr>
          <a:xfrm>
            <a:off x="8923360" y="4076320"/>
            <a:ext cx="1275120" cy="454680"/>
            <a:chOff x="8923360" y="4076320"/>
            <a:chExt cx="127512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0582044-21CE-4E20-9C58-485F7498F627}"/>
                    </a:ext>
                  </a:extLst>
                </p14:cNvPr>
                <p14:cNvContentPartPr/>
                <p14:nvPr/>
              </p14:nvContentPartPr>
              <p14:xfrm>
                <a:off x="8923360" y="4194040"/>
                <a:ext cx="157680" cy="295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0582044-21CE-4E20-9C58-485F7498F62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05360" y="4176040"/>
                  <a:ext cx="1933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400573F-1C29-4856-955A-FAF286A4CF63}"/>
                    </a:ext>
                  </a:extLst>
                </p14:cNvPr>
                <p14:cNvContentPartPr/>
                <p14:nvPr/>
              </p14:nvContentPartPr>
              <p14:xfrm>
                <a:off x="9126400" y="4378000"/>
                <a:ext cx="133920" cy="108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400573F-1C29-4856-955A-FAF286A4CF6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08400" y="4360360"/>
                  <a:ext cx="169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CD7774D-E76F-4015-837D-C967206F0E81}"/>
                    </a:ext>
                  </a:extLst>
                </p14:cNvPr>
                <p14:cNvContentPartPr/>
                <p14:nvPr/>
              </p14:nvContentPartPr>
              <p14:xfrm>
                <a:off x="9372640" y="4432000"/>
                <a:ext cx="38160" cy="99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CD7774D-E76F-4015-837D-C967206F0E8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54640" y="4414360"/>
                  <a:ext cx="73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24E90AF-3F00-4B6D-979E-5283BF03916E}"/>
                    </a:ext>
                  </a:extLst>
                </p14:cNvPr>
                <p14:cNvContentPartPr/>
                <p14:nvPr/>
              </p14:nvContentPartPr>
              <p14:xfrm>
                <a:off x="9463360" y="4150480"/>
                <a:ext cx="179280" cy="185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24E90AF-3F00-4B6D-979E-5283BF03916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45720" y="4132480"/>
                  <a:ext cx="214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C74CAC8-3C99-4256-8CC7-56A17A85109E}"/>
                    </a:ext>
                  </a:extLst>
                </p14:cNvPr>
                <p14:cNvContentPartPr/>
                <p14:nvPr/>
              </p14:nvContentPartPr>
              <p14:xfrm>
                <a:off x="9741280" y="4076320"/>
                <a:ext cx="162720" cy="404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C74CAC8-3C99-4256-8CC7-56A17A85109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723280" y="4058320"/>
                  <a:ext cx="1983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7FB4C3B-3276-4CB6-BA83-1CB3B36A3C73}"/>
                    </a:ext>
                  </a:extLst>
                </p14:cNvPr>
                <p14:cNvContentPartPr/>
                <p14:nvPr/>
              </p14:nvContentPartPr>
              <p14:xfrm>
                <a:off x="9970960" y="4288720"/>
                <a:ext cx="102240" cy="130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7FB4C3B-3276-4CB6-BA83-1CB3B36A3C7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953320" y="4271080"/>
                  <a:ext cx="137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A26FDF1-6702-44F0-9373-34F27AC4C7BF}"/>
                    </a:ext>
                  </a:extLst>
                </p14:cNvPr>
                <p14:cNvContentPartPr/>
                <p14:nvPr/>
              </p14:nvContentPartPr>
              <p14:xfrm>
                <a:off x="10188400" y="4365760"/>
                <a:ext cx="10080" cy="53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A26FDF1-6702-44F0-9373-34F27AC4C7B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70400" y="4348120"/>
                  <a:ext cx="4572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2BFC133-6F73-4B8B-8DF2-04ACB66936FE}"/>
              </a:ext>
            </a:extLst>
          </p:cNvPr>
          <p:cNvGrpSpPr/>
          <p:nvPr/>
        </p:nvGrpSpPr>
        <p:grpSpPr>
          <a:xfrm>
            <a:off x="7337560" y="4177120"/>
            <a:ext cx="880920" cy="523440"/>
            <a:chOff x="7337560" y="4177120"/>
            <a:chExt cx="88092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C505DCC-2432-4AC8-82E2-F07402CA4584}"/>
                    </a:ext>
                  </a:extLst>
                </p14:cNvPr>
                <p14:cNvContentPartPr/>
                <p14:nvPr/>
              </p14:nvContentPartPr>
              <p14:xfrm>
                <a:off x="7337560" y="4438840"/>
                <a:ext cx="207360" cy="261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C505DCC-2432-4AC8-82E2-F07402CA458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19560" y="4420840"/>
                  <a:ext cx="2430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F3A5A8A-B83C-45C0-BBD7-EBA62A973437}"/>
                    </a:ext>
                  </a:extLst>
                </p14:cNvPr>
                <p14:cNvContentPartPr/>
                <p14:nvPr/>
              </p14:nvContentPartPr>
              <p14:xfrm>
                <a:off x="7591360" y="4478440"/>
                <a:ext cx="87840" cy="183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F3A5A8A-B83C-45C0-BBD7-EBA62A97343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73360" y="4460440"/>
                  <a:ext cx="123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0185E80-508A-4309-A04D-328F92006BAB}"/>
                    </a:ext>
                  </a:extLst>
                </p14:cNvPr>
                <p14:cNvContentPartPr/>
                <p14:nvPr/>
              </p14:nvContentPartPr>
              <p14:xfrm>
                <a:off x="7578760" y="4556200"/>
                <a:ext cx="64080" cy="69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0185E80-508A-4309-A04D-328F92006BA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61120" y="4538200"/>
                  <a:ext cx="99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24DC414-B402-45AF-9844-F16679247A4B}"/>
                    </a:ext>
                  </a:extLst>
                </p14:cNvPr>
                <p14:cNvContentPartPr/>
                <p14:nvPr/>
              </p14:nvContentPartPr>
              <p14:xfrm>
                <a:off x="7716640" y="4451800"/>
                <a:ext cx="101880" cy="114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24DC414-B402-45AF-9844-F16679247A4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99000" y="4434160"/>
                  <a:ext cx="137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307C13A-0D27-4C5F-9480-04D2C9B53028}"/>
                    </a:ext>
                  </a:extLst>
                </p14:cNvPr>
                <p14:cNvContentPartPr/>
                <p14:nvPr/>
              </p14:nvContentPartPr>
              <p14:xfrm>
                <a:off x="7932640" y="4590040"/>
                <a:ext cx="46800" cy="90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307C13A-0D27-4C5F-9480-04D2C9B5302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14640" y="4572400"/>
                  <a:ext cx="82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A51727A-D474-4E40-ADDD-23F502B583CB}"/>
                    </a:ext>
                  </a:extLst>
                </p14:cNvPr>
                <p14:cNvContentPartPr/>
                <p14:nvPr/>
              </p14:nvContentPartPr>
              <p14:xfrm>
                <a:off x="8150800" y="4177120"/>
                <a:ext cx="67680" cy="390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A51727A-D474-4E40-ADDD-23F502B583C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33160" y="4159480"/>
                  <a:ext cx="103320" cy="42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29FB5D4-B7FF-40D1-B2F0-D4E5F95E4032}"/>
              </a:ext>
            </a:extLst>
          </p:cNvPr>
          <p:cNvGrpSpPr/>
          <p:nvPr/>
        </p:nvGrpSpPr>
        <p:grpSpPr>
          <a:xfrm>
            <a:off x="10420240" y="3982360"/>
            <a:ext cx="516960" cy="349560"/>
            <a:chOff x="10420240" y="3982360"/>
            <a:chExt cx="51696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2687E3F-13C2-4A8D-BB2F-6C2F4FC15303}"/>
                    </a:ext>
                  </a:extLst>
                </p14:cNvPr>
                <p14:cNvContentPartPr/>
                <p14:nvPr/>
              </p14:nvContentPartPr>
              <p14:xfrm>
                <a:off x="10420240" y="3982360"/>
                <a:ext cx="144000" cy="349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2687E3F-13C2-4A8D-BB2F-6C2F4FC1530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02600" y="3964720"/>
                  <a:ext cx="1796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954B776-AECB-4651-A26C-6226F5ADE7E7}"/>
                    </a:ext>
                  </a:extLst>
                </p14:cNvPr>
                <p14:cNvContentPartPr/>
                <p14:nvPr/>
              </p14:nvContentPartPr>
              <p14:xfrm>
                <a:off x="10652080" y="4096120"/>
                <a:ext cx="66960" cy="90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954B776-AECB-4651-A26C-6226F5ADE7E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34080" y="4078120"/>
                  <a:ext cx="102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F78E32C-2BBA-4F46-B49E-41ED7F2AB1A0}"/>
                    </a:ext>
                  </a:extLst>
                </p14:cNvPr>
                <p14:cNvContentPartPr/>
                <p14:nvPr/>
              </p14:nvContentPartPr>
              <p14:xfrm>
                <a:off x="10707520" y="4210600"/>
                <a:ext cx="11520" cy="77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F78E32C-2BBA-4F46-B49E-41ED7F2AB1A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689520" y="4192600"/>
                  <a:ext cx="47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9ADEB2C-FAB0-42A7-BF1A-E88E532DEB81}"/>
                    </a:ext>
                  </a:extLst>
                </p14:cNvPr>
                <p14:cNvContentPartPr/>
                <p14:nvPr/>
              </p14:nvContentPartPr>
              <p14:xfrm>
                <a:off x="10789600" y="3991720"/>
                <a:ext cx="147600" cy="280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9ADEB2C-FAB0-42A7-BF1A-E88E532DEB8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771960" y="3974080"/>
                  <a:ext cx="18324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8323E66-E30C-42D6-93E1-F729CD0B91CC}"/>
              </a:ext>
            </a:extLst>
          </p:cNvPr>
          <p:cNvGrpSpPr/>
          <p:nvPr/>
        </p:nvGrpSpPr>
        <p:grpSpPr>
          <a:xfrm>
            <a:off x="9086080" y="4704160"/>
            <a:ext cx="952560" cy="462240"/>
            <a:chOff x="9086080" y="4704160"/>
            <a:chExt cx="95256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0DB2290-5BE2-4339-877E-6E42BE17F443}"/>
                    </a:ext>
                  </a:extLst>
                </p14:cNvPr>
                <p14:cNvContentPartPr/>
                <p14:nvPr/>
              </p14:nvContentPartPr>
              <p14:xfrm>
                <a:off x="9163840" y="4704160"/>
                <a:ext cx="65880" cy="306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0DB2290-5BE2-4339-877E-6E42BE17F4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46200" y="4686160"/>
                  <a:ext cx="1015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DD75913-0F56-4FDB-96AA-17B5DF328BDC}"/>
                    </a:ext>
                  </a:extLst>
                </p14:cNvPr>
                <p14:cNvContentPartPr/>
                <p14:nvPr/>
              </p14:nvContentPartPr>
              <p14:xfrm>
                <a:off x="9217840" y="4709200"/>
                <a:ext cx="72360" cy="295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DD75913-0F56-4FDB-96AA-17B5DF328BD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199840" y="4691200"/>
                  <a:ext cx="1080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6A6D00C-528B-4AA0-8029-005F9404010D}"/>
                    </a:ext>
                  </a:extLst>
                </p14:cNvPr>
                <p14:cNvContentPartPr/>
                <p14:nvPr/>
              </p14:nvContentPartPr>
              <p14:xfrm>
                <a:off x="9086080" y="4992520"/>
                <a:ext cx="288360" cy="173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6A6D00C-528B-4AA0-8029-005F9404010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68080" y="4974520"/>
                  <a:ext cx="324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243D671-D681-45D4-A64D-61889940F60E}"/>
                    </a:ext>
                  </a:extLst>
                </p14:cNvPr>
                <p14:cNvContentPartPr/>
                <p14:nvPr/>
              </p14:nvContentPartPr>
              <p14:xfrm>
                <a:off x="9493960" y="4773280"/>
                <a:ext cx="32760" cy="198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243D671-D681-45D4-A64D-61889940F60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75960" y="4755280"/>
                  <a:ext cx="68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8283C51-2A08-4A1E-BCD4-ECD698EB797B}"/>
                    </a:ext>
                  </a:extLst>
                </p14:cNvPr>
                <p14:cNvContentPartPr/>
                <p14:nvPr/>
              </p14:nvContentPartPr>
              <p14:xfrm>
                <a:off x="9469840" y="4752400"/>
                <a:ext cx="191880" cy="214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8283C51-2A08-4A1E-BCD4-ECD698EB797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52200" y="4734760"/>
                  <a:ext cx="227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D10C5DA-7973-40D3-AB86-857438D85CCE}"/>
                    </a:ext>
                  </a:extLst>
                </p14:cNvPr>
                <p14:cNvContentPartPr/>
                <p14:nvPr/>
              </p14:nvContentPartPr>
              <p14:xfrm>
                <a:off x="9668920" y="4791640"/>
                <a:ext cx="119520" cy="136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D10C5DA-7973-40D3-AB86-857438D85CC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650920" y="4773640"/>
                  <a:ext cx="155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95E20F3-E488-4B5F-9CE0-3711063F3B92}"/>
                    </a:ext>
                  </a:extLst>
                </p14:cNvPr>
                <p14:cNvContentPartPr/>
                <p14:nvPr/>
              </p14:nvContentPartPr>
              <p14:xfrm>
                <a:off x="9837400" y="4718200"/>
                <a:ext cx="201240" cy="26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95E20F3-E488-4B5F-9CE0-3711063F3B9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19400" y="4700560"/>
                  <a:ext cx="236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F97AF9B-5F42-4AA5-AC7B-3F1267A69733}"/>
                    </a:ext>
                  </a:extLst>
                </p14:cNvPr>
                <p14:cNvContentPartPr/>
                <p14:nvPr/>
              </p14:nvContentPartPr>
              <p14:xfrm>
                <a:off x="9915160" y="4742320"/>
                <a:ext cx="19440" cy="107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F97AF9B-5F42-4AA5-AC7B-3F1267A6973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897520" y="4724680"/>
                  <a:ext cx="5508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39DE559-C7D3-4A00-A880-03046A480DA5}"/>
              </a:ext>
            </a:extLst>
          </p:cNvPr>
          <p:cNvGrpSpPr/>
          <p:nvPr/>
        </p:nvGrpSpPr>
        <p:grpSpPr>
          <a:xfrm>
            <a:off x="8340160" y="5417320"/>
            <a:ext cx="1578600" cy="469800"/>
            <a:chOff x="8340160" y="5417320"/>
            <a:chExt cx="157860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22D0956-7EBB-4287-A73E-1BEDC0C7A478}"/>
                    </a:ext>
                  </a:extLst>
                </p14:cNvPr>
                <p14:cNvContentPartPr/>
                <p14:nvPr/>
              </p14:nvContentPartPr>
              <p14:xfrm>
                <a:off x="8340160" y="5529280"/>
                <a:ext cx="191520" cy="168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22D0956-7EBB-4287-A73E-1BEDC0C7A47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22520" y="5511280"/>
                  <a:ext cx="2271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7FFB861-0657-416B-8F3B-02E19EEE30F6}"/>
                    </a:ext>
                  </a:extLst>
                </p14:cNvPr>
                <p14:cNvContentPartPr/>
                <p14:nvPr/>
              </p14:nvContentPartPr>
              <p14:xfrm>
                <a:off x="8683600" y="5417320"/>
                <a:ext cx="71640" cy="304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7FFB861-0657-416B-8F3B-02E19EEE30F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65600" y="5399680"/>
                  <a:ext cx="1072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26F28F7-FD74-4350-824F-BCF3D48C5176}"/>
                    </a:ext>
                  </a:extLst>
                </p14:cNvPr>
                <p14:cNvContentPartPr/>
                <p14:nvPr/>
              </p14:nvContentPartPr>
              <p14:xfrm>
                <a:off x="8850640" y="5569600"/>
                <a:ext cx="165600" cy="317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26F28F7-FD74-4350-824F-BCF3D48C517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832640" y="5551960"/>
                  <a:ext cx="2012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11E4599-BD86-4BC2-95E8-051C0E19A34E}"/>
                    </a:ext>
                  </a:extLst>
                </p14:cNvPr>
                <p14:cNvContentPartPr/>
                <p14:nvPr/>
              </p14:nvContentPartPr>
              <p14:xfrm>
                <a:off x="9088600" y="5586520"/>
                <a:ext cx="82800" cy="14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11E4599-BD86-4BC2-95E8-051C0E19A34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70600" y="5568520"/>
                  <a:ext cx="118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347A6FC-0D40-45DA-96BF-CC473B9DDCE0}"/>
                    </a:ext>
                  </a:extLst>
                </p14:cNvPr>
                <p14:cNvContentPartPr/>
                <p14:nvPr/>
              </p14:nvContentPartPr>
              <p14:xfrm>
                <a:off x="9094720" y="5677600"/>
                <a:ext cx="69840" cy="30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347A6FC-0D40-45DA-96BF-CC473B9DDCE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77080" y="5659960"/>
                  <a:ext cx="105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9D31560-8232-4AC0-A6B2-CBBFF3DA1209}"/>
                    </a:ext>
                  </a:extLst>
                </p14:cNvPr>
                <p14:cNvContentPartPr/>
                <p14:nvPr/>
              </p14:nvContentPartPr>
              <p14:xfrm>
                <a:off x="9278680" y="5527840"/>
                <a:ext cx="173520" cy="159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9D31560-8232-4AC0-A6B2-CBBFF3DA120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60680" y="5509840"/>
                  <a:ext cx="209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79C0530-C015-4750-A775-75A21A5361C2}"/>
                    </a:ext>
                  </a:extLst>
                </p14:cNvPr>
                <p14:cNvContentPartPr/>
                <p14:nvPr/>
              </p14:nvContentPartPr>
              <p14:xfrm>
                <a:off x="9526360" y="5587600"/>
                <a:ext cx="167040" cy="20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79C0530-C015-4750-A775-75A21A5361C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08720" y="5569600"/>
                  <a:ext cx="202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6C8251C-C3E2-4B35-A15B-7BE8C1F42C8F}"/>
                    </a:ext>
                  </a:extLst>
                </p14:cNvPr>
                <p14:cNvContentPartPr/>
                <p14:nvPr/>
              </p14:nvContentPartPr>
              <p14:xfrm>
                <a:off x="9612040" y="5532520"/>
                <a:ext cx="158040" cy="106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6C8251C-C3E2-4B35-A15B-7BE8C1F42C8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94040" y="5514520"/>
                  <a:ext cx="193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3E6C5EB-DC47-40CA-9D1A-C08F2AABFE2C}"/>
                    </a:ext>
                  </a:extLst>
                </p14:cNvPr>
                <p14:cNvContentPartPr/>
                <p14:nvPr/>
              </p14:nvContentPartPr>
              <p14:xfrm>
                <a:off x="9769360" y="5443960"/>
                <a:ext cx="149400" cy="312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3E6C5EB-DC47-40CA-9D1A-C08F2AABFE2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751720" y="5425960"/>
                  <a:ext cx="18504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3BA0D1E-FB9A-434B-ABE3-BABEE61829F5}"/>
              </a:ext>
            </a:extLst>
          </p:cNvPr>
          <p:cNvGrpSpPr/>
          <p:nvPr/>
        </p:nvGrpSpPr>
        <p:grpSpPr>
          <a:xfrm>
            <a:off x="10101280" y="5246320"/>
            <a:ext cx="1537920" cy="844200"/>
            <a:chOff x="10101280" y="5246320"/>
            <a:chExt cx="1537920" cy="84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E45D31A-8D5A-47FD-A91A-1D1FF3D3A8F0}"/>
                    </a:ext>
                  </a:extLst>
                </p14:cNvPr>
                <p14:cNvContentPartPr/>
                <p14:nvPr/>
              </p14:nvContentPartPr>
              <p14:xfrm>
                <a:off x="10101280" y="5480320"/>
                <a:ext cx="97200" cy="126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E45D31A-8D5A-47FD-A91A-1D1FF3D3A8F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083280" y="5462680"/>
                  <a:ext cx="132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9272A2E-9B17-4544-8EDD-DF5E219C74E4}"/>
                    </a:ext>
                  </a:extLst>
                </p14:cNvPr>
                <p14:cNvContentPartPr/>
                <p14:nvPr/>
              </p14:nvContentPartPr>
              <p14:xfrm>
                <a:off x="10368040" y="5384560"/>
                <a:ext cx="154080" cy="193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9272A2E-9B17-4544-8EDD-DF5E219C74E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350040" y="5366560"/>
                  <a:ext cx="189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C814096-912E-49A1-9BB3-D911110E7324}"/>
                    </a:ext>
                  </a:extLst>
                </p14:cNvPr>
                <p14:cNvContentPartPr/>
                <p14:nvPr/>
              </p14:nvContentPartPr>
              <p14:xfrm>
                <a:off x="10687360" y="5257840"/>
                <a:ext cx="105840" cy="329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C814096-912E-49A1-9BB3-D911110E732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669720" y="5239840"/>
                  <a:ext cx="1414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FD78E37-ACFC-4E62-AAA4-9AC3806CB4B9}"/>
                    </a:ext>
                  </a:extLst>
                </p14:cNvPr>
                <p14:cNvContentPartPr/>
                <p14:nvPr/>
              </p14:nvContentPartPr>
              <p14:xfrm>
                <a:off x="10839640" y="5376280"/>
                <a:ext cx="135720" cy="340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FD78E37-ACFC-4E62-AAA4-9AC3806CB4B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821640" y="5358280"/>
                  <a:ext cx="1713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F82014B-726D-4505-952F-4115CC0F7395}"/>
                    </a:ext>
                  </a:extLst>
                </p14:cNvPr>
                <p14:cNvContentPartPr/>
                <p14:nvPr/>
              </p14:nvContentPartPr>
              <p14:xfrm>
                <a:off x="11035120" y="5368000"/>
                <a:ext cx="133200" cy="129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F82014B-726D-4505-952F-4115CC0F739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017120" y="5350000"/>
                  <a:ext cx="168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BDE10CB-7786-4FDA-9F14-4B75B95AA3C9}"/>
                    </a:ext>
                  </a:extLst>
                </p14:cNvPr>
                <p14:cNvContentPartPr/>
                <p14:nvPr/>
              </p14:nvContentPartPr>
              <p14:xfrm>
                <a:off x="11227360" y="5361160"/>
                <a:ext cx="119880" cy="114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BDE10CB-7786-4FDA-9F14-4B75B95AA3C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209360" y="5343160"/>
                  <a:ext cx="155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8A7A235-A560-476B-84E1-B32190590389}"/>
                    </a:ext>
                  </a:extLst>
                </p14:cNvPr>
                <p14:cNvContentPartPr/>
                <p14:nvPr/>
              </p14:nvContentPartPr>
              <p14:xfrm>
                <a:off x="11444080" y="5246320"/>
                <a:ext cx="97200" cy="198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8A7A235-A560-476B-84E1-B3219059038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426080" y="5228320"/>
                  <a:ext cx="132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409C361-9C11-4D58-A26C-E5E690C103FC}"/>
                    </a:ext>
                  </a:extLst>
                </p14:cNvPr>
                <p14:cNvContentPartPr/>
                <p14:nvPr/>
              </p14:nvContentPartPr>
              <p14:xfrm>
                <a:off x="10270840" y="5872000"/>
                <a:ext cx="141840" cy="136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409C361-9C11-4D58-A26C-E5E690C103F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52840" y="5854000"/>
                  <a:ext cx="177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18E60A1-E584-49A5-B90A-25487DAE21A4}"/>
                    </a:ext>
                  </a:extLst>
                </p14:cNvPr>
                <p14:cNvContentPartPr/>
                <p14:nvPr/>
              </p14:nvContentPartPr>
              <p14:xfrm>
                <a:off x="10611400" y="5778760"/>
                <a:ext cx="119880" cy="225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18E60A1-E584-49A5-B90A-25487DAE21A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93760" y="5761120"/>
                  <a:ext cx="1555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C9E9629-4CDD-4C86-9D43-D0E523418DBD}"/>
                    </a:ext>
                  </a:extLst>
                </p14:cNvPr>
                <p14:cNvContentPartPr/>
                <p14:nvPr/>
              </p14:nvContentPartPr>
              <p14:xfrm>
                <a:off x="10803280" y="5834200"/>
                <a:ext cx="149400" cy="256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C9E9629-4CDD-4C86-9D43-D0E523418DB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85640" y="5816560"/>
                  <a:ext cx="185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35E9DF9-C42A-4DF9-9BDC-F8BF2FCA6F6C}"/>
                    </a:ext>
                  </a:extLst>
                </p14:cNvPr>
                <p14:cNvContentPartPr/>
                <p14:nvPr/>
              </p14:nvContentPartPr>
              <p14:xfrm>
                <a:off x="11024680" y="5792080"/>
                <a:ext cx="130680" cy="145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35E9DF9-C42A-4DF9-9BDC-F8BF2FCA6F6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006680" y="5774440"/>
                  <a:ext cx="166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D2E9BB1-72CA-4852-B6EF-E102F23574DD}"/>
                    </a:ext>
                  </a:extLst>
                </p14:cNvPr>
                <p14:cNvContentPartPr/>
                <p14:nvPr/>
              </p14:nvContentPartPr>
              <p14:xfrm>
                <a:off x="11302600" y="5774800"/>
                <a:ext cx="58680" cy="93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D2E9BB1-72CA-4852-B6EF-E102F23574D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284600" y="5757160"/>
                  <a:ext cx="94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CDB094A-19D6-42BE-9934-9C6BDAEA6D29}"/>
                    </a:ext>
                  </a:extLst>
                </p14:cNvPr>
                <p14:cNvContentPartPr/>
                <p14:nvPr/>
              </p14:nvContentPartPr>
              <p14:xfrm>
                <a:off x="11264440" y="5873800"/>
                <a:ext cx="106560" cy="50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CDB094A-19D6-42BE-9934-9C6BDAEA6D2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46800" y="5855800"/>
                  <a:ext cx="142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FB4199D-4124-410D-B9E1-3A4137A0352C}"/>
                    </a:ext>
                  </a:extLst>
                </p14:cNvPr>
                <p14:cNvContentPartPr/>
                <p14:nvPr/>
              </p14:nvContentPartPr>
              <p14:xfrm>
                <a:off x="11515000" y="5639800"/>
                <a:ext cx="124200" cy="343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FB4199D-4124-410D-B9E1-3A4137A0352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497360" y="5622160"/>
                  <a:ext cx="159840" cy="37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5A442F3-8E39-431A-A196-E37D00001D0F}"/>
              </a:ext>
            </a:extLst>
          </p:cNvPr>
          <p:cNvGrpSpPr/>
          <p:nvPr/>
        </p:nvGrpSpPr>
        <p:grpSpPr>
          <a:xfrm>
            <a:off x="6069640" y="5798920"/>
            <a:ext cx="1023480" cy="685080"/>
            <a:chOff x="6069640" y="5798920"/>
            <a:chExt cx="1023480" cy="6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1E80741-18AA-4DD7-8937-2F6766BE5BAF}"/>
                    </a:ext>
                  </a:extLst>
                </p14:cNvPr>
                <p14:cNvContentPartPr/>
                <p14:nvPr/>
              </p14:nvContentPartPr>
              <p14:xfrm>
                <a:off x="6277000" y="6075760"/>
                <a:ext cx="709560" cy="158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1E80741-18AA-4DD7-8937-2F6766BE5BA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59360" y="6057760"/>
                  <a:ext cx="745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D83E451-4497-4738-85F5-CB695D5653BC}"/>
                    </a:ext>
                  </a:extLst>
                </p14:cNvPr>
                <p14:cNvContentPartPr/>
                <p14:nvPr/>
              </p14:nvContentPartPr>
              <p14:xfrm>
                <a:off x="6184480" y="6257920"/>
                <a:ext cx="738360" cy="60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D83E451-4497-4738-85F5-CB695D5653B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66840" y="6239920"/>
                  <a:ext cx="774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10F2B65-CFD6-4AD2-98FD-92971B935302}"/>
                    </a:ext>
                  </a:extLst>
                </p14:cNvPr>
                <p14:cNvContentPartPr/>
                <p14:nvPr/>
              </p14:nvContentPartPr>
              <p14:xfrm>
                <a:off x="6069640" y="6148480"/>
                <a:ext cx="243000" cy="335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10F2B65-CFD6-4AD2-98FD-92971B93530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52000" y="6130840"/>
                  <a:ext cx="2786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A3A8D64-4359-469B-9406-51E5F45BE8B3}"/>
                    </a:ext>
                  </a:extLst>
                </p14:cNvPr>
                <p14:cNvContentPartPr/>
                <p14:nvPr/>
              </p14:nvContentPartPr>
              <p14:xfrm>
                <a:off x="6364120" y="5798920"/>
                <a:ext cx="184680" cy="30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A3A8D64-4359-469B-9406-51E5F45BE8B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46480" y="5781280"/>
                  <a:ext cx="220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1FD2DD0-0F7B-4414-8DBF-FD3AB961B1FB}"/>
                    </a:ext>
                  </a:extLst>
                </p14:cNvPr>
                <p14:cNvContentPartPr/>
                <p14:nvPr/>
              </p14:nvContentPartPr>
              <p14:xfrm>
                <a:off x="6448720" y="5810800"/>
                <a:ext cx="11520" cy="199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1FD2DD0-0F7B-4414-8DBF-FD3AB961B1F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30720" y="5792800"/>
                  <a:ext cx="47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BD4B446-0F2E-4F5F-9CA9-F9B9FE5FDF0A}"/>
                    </a:ext>
                  </a:extLst>
                </p14:cNvPr>
                <p14:cNvContentPartPr/>
                <p14:nvPr/>
              </p14:nvContentPartPr>
              <p14:xfrm>
                <a:off x="6478600" y="5846080"/>
                <a:ext cx="120960" cy="170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BD4B446-0F2E-4F5F-9CA9-F9B9FE5FDF0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460600" y="5828440"/>
                  <a:ext cx="156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D873932-65AD-4272-998F-6DBED0FA9A62}"/>
                    </a:ext>
                  </a:extLst>
                </p14:cNvPr>
                <p14:cNvContentPartPr/>
                <p14:nvPr/>
              </p14:nvContentPartPr>
              <p14:xfrm>
                <a:off x="6634480" y="5915200"/>
                <a:ext cx="57600" cy="107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D873932-65AD-4272-998F-6DBED0FA9A6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16840" y="5897560"/>
                  <a:ext cx="93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F2DC54D-366C-4B5D-BCF8-62C804BA2508}"/>
                    </a:ext>
                  </a:extLst>
                </p14:cNvPr>
                <p14:cNvContentPartPr/>
                <p14:nvPr/>
              </p14:nvContentPartPr>
              <p14:xfrm>
                <a:off x="6705400" y="5912320"/>
                <a:ext cx="90000" cy="68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F2DC54D-366C-4B5D-BCF8-62C804BA250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87760" y="5894320"/>
                  <a:ext cx="125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2721EDA-7D4C-43D7-9677-CCB374B8FD8D}"/>
                    </a:ext>
                  </a:extLst>
                </p14:cNvPr>
                <p14:cNvContentPartPr/>
                <p14:nvPr/>
              </p14:nvContentPartPr>
              <p14:xfrm>
                <a:off x="6813400" y="5879560"/>
                <a:ext cx="68760" cy="98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2721EDA-7D4C-43D7-9677-CCB374B8FD8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795760" y="5861920"/>
                  <a:ext cx="104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492EA31-0575-4D04-B7F9-66BDF828CF66}"/>
                    </a:ext>
                  </a:extLst>
                </p14:cNvPr>
                <p14:cNvContentPartPr/>
                <p14:nvPr/>
              </p14:nvContentPartPr>
              <p14:xfrm>
                <a:off x="6917080" y="5874520"/>
                <a:ext cx="176040" cy="272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492EA31-0575-4D04-B7F9-66BDF828CF6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99440" y="5856880"/>
                  <a:ext cx="21168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677BD66-D358-4DDB-B6D3-3245804E560E}"/>
              </a:ext>
            </a:extLst>
          </p:cNvPr>
          <p:cNvGrpSpPr/>
          <p:nvPr/>
        </p:nvGrpSpPr>
        <p:grpSpPr>
          <a:xfrm>
            <a:off x="4017640" y="5698120"/>
            <a:ext cx="1098000" cy="375480"/>
            <a:chOff x="4017640" y="5698120"/>
            <a:chExt cx="109800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ECA30B4-AF1E-4B75-B304-E0478308A8F5}"/>
                    </a:ext>
                  </a:extLst>
                </p14:cNvPr>
                <p14:cNvContentPartPr/>
                <p14:nvPr/>
              </p14:nvContentPartPr>
              <p14:xfrm>
                <a:off x="4017640" y="5698120"/>
                <a:ext cx="90720" cy="153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ECA30B4-AF1E-4B75-B304-E0478308A8F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99640" y="5680120"/>
                  <a:ext cx="126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62A438F-1EED-4F82-B81E-2E5BB5DFA67B}"/>
                    </a:ext>
                  </a:extLst>
                </p14:cNvPr>
                <p14:cNvContentPartPr/>
                <p14:nvPr/>
              </p14:nvContentPartPr>
              <p14:xfrm>
                <a:off x="4214920" y="5717200"/>
                <a:ext cx="133920" cy="137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62A438F-1EED-4F82-B81E-2E5BB5DFA67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96920" y="5699560"/>
                  <a:ext cx="169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34608A4-890A-44CA-814E-3D54DA5F5350}"/>
                    </a:ext>
                  </a:extLst>
                </p14:cNvPr>
                <p14:cNvContentPartPr/>
                <p14:nvPr/>
              </p14:nvContentPartPr>
              <p14:xfrm>
                <a:off x="4424800" y="5716480"/>
                <a:ext cx="111600" cy="199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34608A4-890A-44CA-814E-3D54DA5F535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07160" y="5698480"/>
                  <a:ext cx="147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0C7A6F5-568C-47BB-AB7D-DA7B7FF84CAC}"/>
                    </a:ext>
                  </a:extLst>
                </p14:cNvPr>
                <p14:cNvContentPartPr/>
                <p14:nvPr/>
              </p14:nvContentPartPr>
              <p14:xfrm>
                <a:off x="4612000" y="5743120"/>
                <a:ext cx="122040" cy="144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0C7A6F5-568C-47BB-AB7D-DA7B7FF84CA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94360" y="5725480"/>
                  <a:ext cx="157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D9D04EB-1880-4525-889B-FB62830CC741}"/>
                    </a:ext>
                  </a:extLst>
                </p14:cNvPr>
                <p14:cNvContentPartPr/>
                <p14:nvPr/>
              </p14:nvContentPartPr>
              <p14:xfrm>
                <a:off x="4605880" y="5816200"/>
                <a:ext cx="126000" cy="22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D9D04EB-1880-4525-889B-FB62830CC74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87880" y="5798200"/>
                  <a:ext cx="161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0A938D3-20A0-401E-A3D5-4052F1AEDB6C}"/>
                    </a:ext>
                  </a:extLst>
                </p14:cNvPr>
                <p14:cNvContentPartPr/>
                <p14:nvPr/>
              </p14:nvContentPartPr>
              <p14:xfrm>
                <a:off x="4795960" y="5721520"/>
                <a:ext cx="145080" cy="129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0A938D3-20A0-401E-A3D5-4052F1AEDB6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77960" y="5703880"/>
                  <a:ext cx="180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97439BB-87A1-461D-8095-F7A58060C58F}"/>
                    </a:ext>
                  </a:extLst>
                </p14:cNvPr>
                <p14:cNvContentPartPr/>
                <p14:nvPr/>
              </p14:nvContentPartPr>
              <p14:xfrm>
                <a:off x="5014840" y="5897920"/>
                <a:ext cx="100800" cy="175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97439BB-87A1-461D-8095-F7A58060C58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97200" y="5879920"/>
                  <a:ext cx="1364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853B6B2-B25F-4444-813D-B8D22B1951CA}"/>
              </a:ext>
            </a:extLst>
          </p:cNvPr>
          <p:cNvGrpSpPr/>
          <p:nvPr/>
        </p:nvGrpSpPr>
        <p:grpSpPr>
          <a:xfrm>
            <a:off x="7180240" y="5377720"/>
            <a:ext cx="919080" cy="462600"/>
            <a:chOff x="7180240" y="5377720"/>
            <a:chExt cx="91908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3EDACE2-A31B-477B-9B26-1EBED6A9DAC8}"/>
                    </a:ext>
                  </a:extLst>
                </p14:cNvPr>
                <p14:cNvContentPartPr/>
                <p14:nvPr/>
              </p14:nvContentPartPr>
              <p14:xfrm>
                <a:off x="7331440" y="5527480"/>
                <a:ext cx="176400" cy="180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3EDACE2-A31B-477B-9B26-1EBED6A9DAC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13800" y="5509480"/>
                  <a:ext cx="212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74448EB-3C39-4A57-B4E9-CABED23EEE2C}"/>
                    </a:ext>
                  </a:extLst>
                </p14:cNvPr>
                <p14:cNvContentPartPr/>
                <p14:nvPr/>
              </p14:nvContentPartPr>
              <p14:xfrm>
                <a:off x="7643920" y="5514160"/>
                <a:ext cx="112320" cy="90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74448EB-3C39-4A57-B4E9-CABED23EEE2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25920" y="5496520"/>
                  <a:ext cx="147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269527A-3E36-4982-9B2D-5E864C4CD760}"/>
                    </a:ext>
                  </a:extLst>
                </p14:cNvPr>
                <p14:cNvContentPartPr/>
                <p14:nvPr/>
              </p14:nvContentPartPr>
              <p14:xfrm>
                <a:off x="7632760" y="5714680"/>
                <a:ext cx="127080" cy="29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269527A-3E36-4982-9B2D-5E864C4CD76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615120" y="5696680"/>
                  <a:ext cx="162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F59011C-B0AD-411E-A2EE-0C68F15CBC65}"/>
                    </a:ext>
                  </a:extLst>
                </p14:cNvPr>
                <p14:cNvContentPartPr/>
                <p14:nvPr/>
              </p14:nvContentPartPr>
              <p14:xfrm>
                <a:off x="7907440" y="5585800"/>
                <a:ext cx="113400" cy="129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F59011C-B0AD-411E-A2EE-0C68F15CBC6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889800" y="5568160"/>
                  <a:ext cx="149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100D356-E198-4890-9F58-1B15A0FF057C}"/>
                    </a:ext>
                  </a:extLst>
                </p14:cNvPr>
                <p14:cNvContentPartPr/>
                <p14:nvPr/>
              </p14:nvContentPartPr>
              <p14:xfrm>
                <a:off x="7180240" y="5377720"/>
                <a:ext cx="130320" cy="462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100D356-E198-4890-9F58-1B15A0FF057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62600" y="5360080"/>
                  <a:ext cx="16596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4076620-8F18-4443-B3E5-C2FACF1D4D56}"/>
                    </a:ext>
                  </a:extLst>
                </p14:cNvPr>
                <p14:cNvContentPartPr/>
                <p14:nvPr/>
              </p14:nvContentPartPr>
              <p14:xfrm>
                <a:off x="7972600" y="5438200"/>
                <a:ext cx="126720" cy="327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4076620-8F18-4443-B3E5-C2FACF1D4D5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54600" y="5420560"/>
                  <a:ext cx="1623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373BD59-BB45-411E-8E56-34C94A13C7DD}"/>
                    </a:ext>
                  </a:extLst>
                </p14:cNvPr>
                <p14:cNvContentPartPr/>
                <p14:nvPr/>
              </p14:nvContentPartPr>
              <p14:xfrm>
                <a:off x="7670920" y="5580400"/>
                <a:ext cx="76680" cy="57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373BD59-BB45-411E-8E56-34C94A13C7D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52920" y="5562760"/>
                  <a:ext cx="11232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2C962CE-F69E-4477-801F-6BF6E1EBC2EB}"/>
              </a:ext>
            </a:extLst>
          </p:cNvPr>
          <p:cNvGrpSpPr/>
          <p:nvPr/>
        </p:nvGrpSpPr>
        <p:grpSpPr>
          <a:xfrm>
            <a:off x="3123040" y="6259720"/>
            <a:ext cx="649800" cy="257760"/>
            <a:chOff x="3123040" y="6259720"/>
            <a:chExt cx="64980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ED652B6-3367-4BDF-AAA9-CC16A4B8CB91}"/>
                    </a:ext>
                  </a:extLst>
                </p14:cNvPr>
                <p14:cNvContentPartPr/>
                <p14:nvPr/>
              </p14:nvContentPartPr>
              <p14:xfrm>
                <a:off x="3123040" y="6289960"/>
                <a:ext cx="178200" cy="172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ED652B6-3367-4BDF-AAA9-CC16A4B8CB9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05040" y="6271960"/>
                  <a:ext cx="213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FE3B829-8468-477F-9DBB-6072F3E48B5A}"/>
                    </a:ext>
                  </a:extLst>
                </p14:cNvPr>
                <p14:cNvContentPartPr/>
                <p14:nvPr/>
              </p14:nvContentPartPr>
              <p14:xfrm>
                <a:off x="3374320" y="6259720"/>
                <a:ext cx="110520" cy="143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FE3B829-8468-477F-9DBB-6072F3E48B5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56680" y="6242080"/>
                  <a:ext cx="146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2856563-A43C-4326-8203-753713C31AA9}"/>
                    </a:ext>
                  </a:extLst>
                </p14:cNvPr>
                <p14:cNvContentPartPr/>
                <p14:nvPr/>
              </p14:nvContentPartPr>
              <p14:xfrm>
                <a:off x="3332200" y="6448000"/>
                <a:ext cx="108720" cy="25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2856563-A43C-4326-8203-753713C31AA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314560" y="6430000"/>
                  <a:ext cx="144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49C0368-9827-48C4-8CFF-2662BEAB926D}"/>
                    </a:ext>
                  </a:extLst>
                </p14:cNvPr>
                <p14:cNvContentPartPr/>
                <p14:nvPr/>
              </p14:nvContentPartPr>
              <p14:xfrm>
                <a:off x="3534160" y="6294640"/>
                <a:ext cx="132480" cy="140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49C0368-9827-48C4-8CFF-2662BEAB926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16520" y="6277000"/>
                  <a:ext cx="168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47253C9-3B84-46E2-9C55-0D47CFC2EB12}"/>
                    </a:ext>
                  </a:extLst>
                </p14:cNvPr>
                <p14:cNvContentPartPr/>
                <p14:nvPr/>
              </p14:nvContentPartPr>
              <p14:xfrm>
                <a:off x="3758080" y="6483640"/>
                <a:ext cx="14760" cy="33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47253C9-3B84-46E2-9C55-0D47CFC2EB1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40440" y="6466000"/>
                  <a:ext cx="5040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DF06394-4121-40E5-A624-0617B7307458}"/>
                  </a:ext>
                </a:extLst>
              </p14:cNvPr>
              <p14:cNvContentPartPr/>
              <p14:nvPr/>
            </p14:nvContentPartPr>
            <p14:xfrm>
              <a:off x="3952840" y="6287080"/>
              <a:ext cx="178560" cy="4194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DF06394-4121-40E5-A624-0617B730745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934840" y="6269440"/>
                <a:ext cx="214200" cy="45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008B39B-6691-4180-B783-50CF595C7E6F}"/>
              </a:ext>
            </a:extLst>
          </p:cNvPr>
          <p:cNvGrpSpPr/>
          <p:nvPr/>
        </p:nvGrpSpPr>
        <p:grpSpPr>
          <a:xfrm>
            <a:off x="4192960" y="6253600"/>
            <a:ext cx="902160" cy="344160"/>
            <a:chOff x="4192960" y="6253600"/>
            <a:chExt cx="90216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3555892-5136-4D3F-8BF7-24BD9CEC58F9}"/>
                    </a:ext>
                  </a:extLst>
                </p14:cNvPr>
                <p14:cNvContentPartPr/>
                <p14:nvPr/>
              </p14:nvContentPartPr>
              <p14:xfrm>
                <a:off x="4230400" y="6355120"/>
                <a:ext cx="128160" cy="28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3555892-5136-4D3F-8BF7-24BD9CEC58F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12400" y="6337120"/>
                  <a:ext cx="163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E3B35D5-3E0D-462E-9C76-FF9FDD3E7893}"/>
                    </a:ext>
                  </a:extLst>
                </p14:cNvPr>
                <p14:cNvContentPartPr/>
                <p14:nvPr/>
              </p14:nvContentPartPr>
              <p14:xfrm>
                <a:off x="4192960" y="6476440"/>
                <a:ext cx="133920" cy="6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E3B35D5-3E0D-462E-9C76-FF9FDD3E789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174960" y="6458440"/>
                  <a:ext cx="169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A337AB1-03EF-49EC-BAD6-B59FEA48F4B5}"/>
                    </a:ext>
                  </a:extLst>
                </p14:cNvPr>
                <p14:cNvContentPartPr/>
                <p14:nvPr/>
              </p14:nvContentPartPr>
              <p14:xfrm>
                <a:off x="4458640" y="6322360"/>
                <a:ext cx="177480" cy="162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A337AB1-03EF-49EC-BAD6-B59FEA48F4B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40640" y="6304360"/>
                  <a:ext cx="213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31843EC-B65B-44E1-BCFF-664D3E74FB0A}"/>
                    </a:ext>
                  </a:extLst>
                </p14:cNvPr>
                <p14:cNvContentPartPr/>
                <p14:nvPr/>
              </p14:nvContentPartPr>
              <p14:xfrm>
                <a:off x="4676800" y="6377440"/>
                <a:ext cx="110520" cy="23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31843EC-B65B-44E1-BCFF-664D3E74FB0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59160" y="6359800"/>
                  <a:ext cx="146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5C5D267-06B3-4528-A87C-1C0F4BAC8DDF}"/>
                    </a:ext>
                  </a:extLst>
                </p14:cNvPr>
                <p14:cNvContentPartPr/>
                <p14:nvPr/>
              </p14:nvContentPartPr>
              <p14:xfrm>
                <a:off x="4696240" y="6318040"/>
                <a:ext cx="47880" cy="161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5C5D267-06B3-4528-A87C-1C0F4BAC8DD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78240" y="6300400"/>
                  <a:ext cx="83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8B3BC20-AE33-44B7-B8C9-F3BC5E485DE8}"/>
                    </a:ext>
                  </a:extLst>
                </p14:cNvPr>
                <p14:cNvContentPartPr/>
                <p14:nvPr/>
              </p14:nvContentPartPr>
              <p14:xfrm>
                <a:off x="4775800" y="6253600"/>
                <a:ext cx="180000" cy="240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8B3BC20-AE33-44B7-B8C9-F3BC5E485DE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57800" y="6235600"/>
                  <a:ext cx="2156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D852724-A959-46BB-A2FD-E17A5BE8F604}"/>
                    </a:ext>
                  </a:extLst>
                </p14:cNvPr>
                <p14:cNvContentPartPr/>
                <p14:nvPr/>
              </p14:nvContentPartPr>
              <p14:xfrm>
                <a:off x="5031040" y="6464920"/>
                <a:ext cx="64080" cy="132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D852724-A959-46BB-A2FD-E17A5BE8F60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013040" y="6447280"/>
                  <a:ext cx="9972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00A5254-507A-4581-B226-AB85E64EC0C0}"/>
              </a:ext>
            </a:extLst>
          </p:cNvPr>
          <p:cNvGrpSpPr/>
          <p:nvPr/>
        </p:nvGrpSpPr>
        <p:grpSpPr>
          <a:xfrm>
            <a:off x="5197000" y="6248920"/>
            <a:ext cx="480960" cy="374400"/>
            <a:chOff x="5197000" y="6248920"/>
            <a:chExt cx="48096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ED3A4E6-E1CA-49C3-A125-4B12572E16CA}"/>
                    </a:ext>
                  </a:extLst>
                </p14:cNvPr>
                <p14:cNvContentPartPr/>
                <p14:nvPr/>
              </p14:nvContentPartPr>
              <p14:xfrm>
                <a:off x="5197000" y="6272320"/>
                <a:ext cx="172440" cy="351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ED3A4E6-E1CA-49C3-A125-4B12572E16C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179360" y="6254680"/>
                  <a:ext cx="2080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43AFF97-B851-4ED0-B764-799FC00FDCC6}"/>
                    </a:ext>
                  </a:extLst>
                </p14:cNvPr>
                <p14:cNvContentPartPr/>
                <p14:nvPr/>
              </p14:nvContentPartPr>
              <p14:xfrm>
                <a:off x="5419120" y="6248920"/>
                <a:ext cx="158400" cy="148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43AFF97-B851-4ED0-B764-799FC00FDCC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401120" y="6230920"/>
                  <a:ext cx="194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FEB5507-B5C7-4CD8-AFA8-49A9A573C264}"/>
                    </a:ext>
                  </a:extLst>
                </p14:cNvPr>
                <p14:cNvContentPartPr/>
                <p14:nvPr/>
              </p14:nvContentPartPr>
              <p14:xfrm>
                <a:off x="5650240" y="6270520"/>
                <a:ext cx="27720" cy="145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FEB5507-B5C7-4CD8-AFA8-49A9A573C26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32240" y="6252880"/>
                  <a:ext cx="6336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C24CF0E-CD90-47C2-B836-05748DE15CB2}"/>
              </a:ext>
            </a:extLst>
          </p:cNvPr>
          <p:cNvGrpSpPr/>
          <p:nvPr/>
        </p:nvGrpSpPr>
        <p:grpSpPr>
          <a:xfrm>
            <a:off x="2179480" y="6265120"/>
            <a:ext cx="707760" cy="342720"/>
            <a:chOff x="2179480" y="6265120"/>
            <a:chExt cx="70776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A2D8FAF-D384-494D-B423-BA3E361201BD}"/>
                    </a:ext>
                  </a:extLst>
                </p14:cNvPr>
                <p14:cNvContentPartPr/>
                <p14:nvPr/>
              </p14:nvContentPartPr>
              <p14:xfrm>
                <a:off x="2414560" y="6322000"/>
                <a:ext cx="472680" cy="55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A2D8FAF-D384-494D-B423-BA3E361201B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396560" y="6304360"/>
                  <a:ext cx="508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CF4783C-627A-4714-B9F5-12377152543D}"/>
                    </a:ext>
                  </a:extLst>
                </p14:cNvPr>
                <p14:cNvContentPartPr/>
                <p14:nvPr/>
              </p14:nvContentPartPr>
              <p14:xfrm>
                <a:off x="2241760" y="6452320"/>
                <a:ext cx="521280" cy="19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CF4783C-627A-4714-B9F5-12377152543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223760" y="6434320"/>
                  <a:ext cx="556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39C6451-1AE2-48F7-BBBA-6AD399CF0A4A}"/>
                    </a:ext>
                  </a:extLst>
                </p14:cNvPr>
                <p14:cNvContentPartPr/>
                <p14:nvPr/>
              </p14:nvContentPartPr>
              <p14:xfrm>
                <a:off x="2179480" y="6265120"/>
                <a:ext cx="267480" cy="342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39C6451-1AE2-48F7-BBBA-6AD399CF0A4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161840" y="6247480"/>
                  <a:ext cx="303120" cy="37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35E9ABB-2784-43E3-9AED-663416F5038E}"/>
              </a:ext>
            </a:extLst>
          </p:cNvPr>
          <p:cNvGrpSpPr/>
          <p:nvPr/>
        </p:nvGrpSpPr>
        <p:grpSpPr>
          <a:xfrm>
            <a:off x="251320" y="6124000"/>
            <a:ext cx="1729800" cy="535680"/>
            <a:chOff x="251320" y="6124000"/>
            <a:chExt cx="172980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431A65B-DE27-4D32-A00F-BAA2BD26CF03}"/>
                    </a:ext>
                  </a:extLst>
                </p14:cNvPr>
                <p14:cNvContentPartPr/>
                <p14:nvPr/>
              </p14:nvContentPartPr>
              <p14:xfrm>
                <a:off x="251320" y="6316960"/>
                <a:ext cx="114840" cy="199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431A65B-DE27-4D32-A00F-BAA2BD26CF0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3680" y="6299320"/>
                  <a:ext cx="150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721C62E-29A1-44C3-9EF5-342A06A34DB6}"/>
                    </a:ext>
                  </a:extLst>
                </p14:cNvPr>
                <p14:cNvContentPartPr/>
                <p14:nvPr/>
              </p14:nvContentPartPr>
              <p14:xfrm>
                <a:off x="452560" y="6280240"/>
                <a:ext cx="105480" cy="379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721C62E-29A1-44C3-9EF5-342A06A34DB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34560" y="6262600"/>
                  <a:ext cx="1411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48AD41D-8CA8-4659-813F-BD751574656E}"/>
                    </a:ext>
                  </a:extLst>
                </p14:cNvPr>
                <p14:cNvContentPartPr/>
                <p14:nvPr/>
              </p14:nvContentPartPr>
              <p14:xfrm>
                <a:off x="621400" y="6480400"/>
                <a:ext cx="10080" cy="126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48AD41D-8CA8-4659-813F-BD751574656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3760" y="6462760"/>
                  <a:ext cx="45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50BAB39-FE8F-4F34-9B36-3C2EF4D4199C}"/>
                    </a:ext>
                  </a:extLst>
                </p14:cNvPr>
                <p14:cNvContentPartPr/>
                <p14:nvPr/>
              </p14:nvContentPartPr>
              <p14:xfrm>
                <a:off x="711760" y="6297520"/>
                <a:ext cx="89640" cy="170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50BAB39-FE8F-4F34-9B36-3C2EF4D4199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93760" y="6279520"/>
                  <a:ext cx="125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E11DE4C-5E5F-44BA-A5D6-2885D6AD5D6B}"/>
                    </a:ext>
                  </a:extLst>
                </p14:cNvPr>
                <p14:cNvContentPartPr/>
                <p14:nvPr/>
              </p14:nvContentPartPr>
              <p14:xfrm>
                <a:off x="895360" y="6239920"/>
                <a:ext cx="97920" cy="207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E11DE4C-5E5F-44BA-A5D6-2885D6AD5D6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77360" y="6222280"/>
                  <a:ext cx="133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1E39048-8EB1-4F54-B801-15B9CEA57AE1}"/>
                    </a:ext>
                  </a:extLst>
                </p14:cNvPr>
                <p14:cNvContentPartPr/>
                <p14:nvPr/>
              </p14:nvContentPartPr>
              <p14:xfrm>
                <a:off x="1118560" y="6124000"/>
                <a:ext cx="115560" cy="417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1E39048-8EB1-4F54-B801-15B9CEA57AE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00920" y="6106000"/>
                  <a:ext cx="1512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2AAADE7-A5CB-46F4-9B11-37A0E1CD001E}"/>
                    </a:ext>
                  </a:extLst>
                </p14:cNvPr>
                <p14:cNvContentPartPr/>
                <p14:nvPr/>
              </p14:nvContentPartPr>
              <p14:xfrm>
                <a:off x="1259680" y="6429280"/>
                <a:ext cx="99000" cy="104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2AAADE7-A5CB-46F4-9B11-37A0E1CD001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241680" y="6411280"/>
                  <a:ext cx="134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558C1AE-65C3-4E84-8E6C-46A5B44FFE45}"/>
                    </a:ext>
                  </a:extLst>
                </p14:cNvPr>
                <p14:cNvContentPartPr/>
                <p14:nvPr/>
              </p14:nvContentPartPr>
              <p14:xfrm>
                <a:off x="1359040" y="6232360"/>
                <a:ext cx="146880" cy="184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558C1AE-65C3-4E84-8E6C-46A5B44FFE4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341040" y="6214360"/>
                  <a:ext cx="182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2126B33-3552-4420-BA81-11156A92E52F}"/>
                    </a:ext>
                  </a:extLst>
                </p14:cNvPr>
                <p14:cNvContentPartPr/>
                <p14:nvPr/>
              </p14:nvContentPartPr>
              <p14:xfrm>
                <a:off x="1560640" y="6207880"/>
                <a:ext cx="123120" cy="158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2126B33-3552-4420-BA81-11156A92E52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43000" y="6190240"/>
                  <a:ext cx="158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21ADEEE-C4EB-4795-9D69-7368717CB905}"/>
                    </a:ext>
                  </a:extLst>
                </p14:cNvPr>
                <p14:cNvContentPartPr/>
                <p14:nvPr/>
              </p14:nvContentPartPr>
              <p14:xfrm>
                <a:off x="1744600" y="6143440"/>
                <a:ext cx="130320" cy="393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21ADEEE-C4EB-4795-9D69-7368717CB90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726600" y="6125800"/>
                  <a:ext cx="1659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0B2AB1F-3D1D-40AD-99FB-42494075891D}"/>
                    </a:ext>
                  </a:extLst>
                </p14:cNvPr>
                <p14:cNvContentPartPr/>
                <p14:nvPr/>
              </p14:nvContentPartPr>
              <p14:xfrm>
                <a:off x="1851520" y="6405160"/>
                <a:ext cx="129600" cy="123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0B2AB1F-3D1D-40AD-99FB-42494075891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833880" y="6387520"/>
                  <a:ext cx="16524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FE35852-D8CA-4FD8-9BCD-BCF9F27AA824}"/>
              </a:ext>
            </a:extLst>
          </p:cNvPr>
          <p:cNvGrpSpPr/>
          <p:nvPr/>
        </p:nvGrpSpPr>
        <p:grpSpPr>
          <a:xfrm>
            <a:off x="475600" y="5466280"/>
            <a:ext cx="1227600" cy="343080"/>
            <a:chOff x="475600" y="5466280"/>
            <a:chExt cx="122760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142EE30-3C0E-4B85-9BA9-4686D7EC9A0D}"/>
                    </a:ext>
                  </a:extLst>
                </p14:cNvPr>
                <p14:cNvContentPartPr/>
                <p14:nvPr/>
              </p14:nvContentPartPr>
              <p14:xfrm>
                <a:off x="475600" y="5483560"/>
                <a:ext cx="248400" cy="325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142EE30-3C0E-4B85-9BA9-4686D7EC9A0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57600" y="5465560"/>
                  <a:ext cx="2840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B02126C-401A-4470-BD36-B8B206775120}"/>
                    </a:ext>
                  </a:extLst>
                </p14:cNvPr>
                <p14:cNvContentPartPr/>
                <p14:nvPr/>
              </p14:nvContentPartPr>
              <p14:xfrm>
                <a:off x="784480" y="5705320"/>
                <a:ext cx="132840" cy="78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B02126C-401A-4470-BD36-B8B20677512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66480" y="5687320"/>
                  <a:ext cx="168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D729A1A-E8E1-4D23-A364-EC9571068CE2}"/>
                    </a:ext>
                  </a:extLst>
                </p14:cNvPr>
                <p14:cNvContentPartPr/>
                <p14:nvPr/>
              </p14:nvContentPartPr>
              <p14:xfrm>
                <a:off x="1051960" y="5523880"/>
                <a:ext cx="30240" cy="243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D729A1A-E8E1-4D23-A364-EC9571068CE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34320" y="5506240"/>
                  <a:ext cx="658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54E2547-48DF-48F5-B657-F1779BD4E3E3}"/>
                    </a:ext>
                  </a:extLst>
                </p14:cNvPr>
                <p14:cNvContentPartPr/>
                <p14:nvPr/>
              </p14:nvContentPartPr>
              <p14:xfrm>
                <a:off x="972400" y="5466280"/>
                <a:ext cx="262080" cy="255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54E2547-48DF-48F5-B657-F1779BD4E3E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54760" y="5448280"/>
                  <a:ext cx="297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88EDD24-730B-4916-80C2-86A0BDDC7367}"/>
                    </a:ext>
                  </a:extLst>
                </p14:cNvPr>
                <p14:cNvContentPartPr/>
                <p14:nvPr/>
              </p14:nvContentPartPr>
              <p14:xfrm>
                <a:off x="1323040" y="5594440"/>
                <a:ext cx="51120" cy="78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88EDD24-730B-4916-80C2-86A0BDDC736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305040" y="5576440"/>
                  <a:ext cx="86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89ACBB6-9ED7-42E8-B66D-D543D845E0B6}"/>
                    </a:ext>
                  </a:extLst>
                </p14:cNvPr>
                <p14:cNvContentPartPr/>
                <p14:nvPr/>
              </p14:nvContentPartPr>
              <p14:xfrm>
                <a:off x="1503760" y="5504440"/>
                <a:ext cx="105120" cy="158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89ACBB6-9ED7-42E8-B66D-D543D845E0B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485760" y="5486800"/>
                  <a:ext cx="140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79B538C-76B4-4272-B7C8-3272B12598EB}"/>
                    </a:ext>
                  </a:extLst>
                </p14:cNvPr>
                <p14:cNvContentPartPr/>
                <p14:nvPr/>
              </p14:nvContentPartPr>
              <p14:xfrm>
                <a:off x="1586920" y="5607400"/>
                <a:ext cx="116280" cy="38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79B538C-76B4-4272-B7C8-3272B12598E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568920" y="5589400"/>
                  <a:ext cx="15192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B3FD735-09BD-4A3D-9127-22FFED5FC791}"/>
              </a:ext>
            </a:extLst>
          </p:cNvPr>
          <p:cNvGrpSpPr/>
          <p:nvPr/>
        </p:nvGrpSpPr>
        <p:grpSpPr>
          <a:xfrm>
            <a:off x="1864480" y="5367640"/>
            <a:ext cx="865440" cy="322560"/>
            <a:chOff x="1864480" y="5367640"/>
            <a:chExt cx="86544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65BBA35-CEE8-418E-8E9D-EC025445F647}"/>
                    </a:ext>
                  </a:extLst>
                </p14:cNvPr>
                <p14:cNvContentPartPr/>
                <p14:nvPr/>
              </p14:nvContentPartPr>
              <p14:xfrm>
                <a:off x="1864480" y="5560960"/>
                <a:ext cx="131400" cy="129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65BBA35-CEE8-418E-8E9D-EC025445F64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846840" y="5543320"/>
                  <a:ext cx="167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80544C5-03B2-4EDC-8E52-1864FE5D4806}"/>
                    </a:ext>
                  </a:extLst>
                </p14:cNvPr>
                <p14:cNvContentPartPr/>
                <p14:nvPr/>
              </p14:nvContentPartPr>
              <p14:xfrm>
                <a:off x="2068960" y="5367640"/>
                <a:ext cx="38520" cy="301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80544C5-03B2-4EDC-8E52-1864FE5D480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051320" y="5350000"/>
                  <a:ext cx="741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49A526F-A155-485D-B1F6-99CACDA723DA}"/>
                    </a:ext>
                  </a:extLst>
                </p14:cNvPr>
                <p14:cNvContentPartPr/>
                <p14:nvPr/>
              </p14:nvContentPartPr>
              <p14:xfrm>
                <a:off x="2144920" y="5539720"/>
                <a:ext cx="585000" cy="147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49A526F-A155-485D-B1F6-99CACDA723D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127280" y="5522080"/>
                  <a:ext cx="620640" cy="18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1568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AE99-B3FD-4758-82DF-387B7DB1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DPLL(T): Optimizations(1)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7FD686-B216-4E3D-93F0-AFFE46298063}"/>
                  </a:ext>
                </a:extLst>
              </p:cNvPr>
              <p:cNvSpPr/>
              <p:nvPr/>
            </p:nvSpPr>
            <p:spPr>
              <a:xfrm>
                <a:off x="5327374" y="1708493"/>
                <a:ext cx="67387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  0,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+ 1, 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2, 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&lt; 1</m:t>
                      </m:r>
                      <m:r>
                        <a:rPr lang="en-US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&lt;2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7FD686-B216-4E3D-93F0-AFFE46298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74" y="1708493"/>
                <a:ext cx="6738730" cy="646331"/>
              </a:xfrm>
              <a:prstGeom prst="rect">
                <a:avLst/>
              </a:prstGeom>
              <a:blipFill>
                <a:blip r:embed="rId2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F59871-2C15-4663-AC02-3DEC24DD7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25624"/>
            <a:ext cx="4595854" cy="308430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Incrementality:</a:t>
            </a:r>
          </a:p>
          <a:p>
            <a:pPr marL="0" indent="0">
              <a:buNone/>
            </a:pPr>
            <a:r>
              <a:rPr lang="en-US" dirty="0"/>
              <a:t>Pass literals to the Theory solver as they are assigned by the SAT solver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78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AE99-B3FD-4758-82DF-387B7DB1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DPLL(T): Optimizations(1)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7FD686-B216-4E3D-93F0-AFFE46298063}"/>
                  </a:ext>
                </a:extLst>
              </p:cNvPr>
              <p:cNvSpPr/>
              <p:nvPr/>
            </p:nvSpPr>
            <p:spPr>
              <a:xfrm>
                <a:off x="5327374" y="1708493"/>
                <a:ext cx="67387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  0,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+ 1, 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2, 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&lt; 1</m:t>
                      </m:r>
                      <m:r>
                        <a:rPr lang="en-US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&lt;2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7FD686-B216-4E3D-93F0-AFFE46298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74" y="1708493"/>
                <a:ext cx="6738730" cy="646331"/>
              </a:xfrm>
              <a:prstGeom prst="rect">
                <a:avLst/>
              </a:prstGeom>
              <a:blipFill>
                <a:blip r:embed="rId2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F59871-2C15-4663-AC02-3DEC24DD7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25624"/>
            <a:ext cx="4595854" cy="308430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Incrementality:</a:t>
            </a:r>
          </a:p>
          <a:p>
            <a:pPr marL="0" indent="0">
              <a:buNone/>
            </a:pPr>
            <a:r>
              <a:rPr lang="en-US" dirty="0"/>
              <a:t>Pass literals to the Theory solver as they are assigned by the SAT solver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D730E0-3E1A-4BBB-B83C-84B92123594C}"/>
              </a:ext>
            </a:extLst>
          </p:cNvPr>
          <p:cNvGrpSpPr/>
          <p:nvPr/>
        </p:nvGrpSpPr>
        <p:grpSpPr>
          <a:xfrm>
            <a:off x="7103920" y="2736040"/>
            <a:ext cx="518040" cy="430920"/>
            <a:chOff x="7103920" y="2736040"/>
            <a:chExt cx="51804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060FEB-F106-4B7C-B390-DACB34605235}"/>
                    </a:ext>
                  </a:extLst>
                </p14:cNvPr>
                <p14:cNvContentPartPr/>
                <p14:nvPr/>
              </p14:nvContentPartPr>
              <p14:xfrm>
                <a:off x="7103920" y="2736040"/>
                <a:ext cx="173520" cy="340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1060FEB-F106-4B7C-B390-DACB3460523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85920" y="2718400"/>
                  <a:ext cx="2091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3ED76C-1898-42B0-B903-30F0FADE3A4A}"/>
                    </a:ext>
                  </a:extLst>
                </p14:cNvPr>
                <p14:cNvContentPartPr/>
                <p14:nvPr/>
              </p14:nvContentPartPr>
              <p14:xfrm>
                <a:off x="7326400" y="2993080"/>
                <a:ext cx="1800" cy="150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3ED76C-1898-42B0-B903-30F0FADE3A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08400" y="2975080"/>
                  <a:ext cx="37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883ADED-B77B-4322-AA9B-F2A932ABC3E1}"/>
                    </a:ext>
                  </a:extLst>
                </p14:cNvPr>
                <p14:cNvContentPartPr/>
                <p14:nvPr/>
              </p14:nvContentPartPr>
              <p14:xfrm>
                <a:off x="7308760" y="2970400"/>
                <a:ext cx="161640" cy="196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883ADED-B77B-4322-AA9B-F2A932ABC3E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90760" y="2952760"/>
                  <a:ext cx="197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92ABEF6-6E0F-4089-84C7-C31CE86B10C7}"/>
                    </a:ext>
                  </a:extLst>
                </p14:cNvPr>
                <p14:cNvContentPartPr/>
                <p14:nvPr/>
              </p14:nvContentPartPr>
              <p14:xfrm>
                <a:off x="7551760" y="2880040"/>
                <a:ext cx="57600" cy="13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92ABEF6-6E0F-4089-84C7-C31CE86B10C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33760" y="2862040"/>
                  <a:ext cx="93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49D3B3-5D90-4A0D-A0E7-8FB63F42266A}"/>
                    </a:ext>
                  </a:extLst>
                </p14:cNvPr>
                <p14:cNvContentPartPr/>
                <p14:nvPr/>
              </p14:nvContentPartPr>
              <p14:xfrm>
                <a:off x="7564360" y="2999920"/>
                <a:ext cx="57600" cy="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49D3B3-5D90-4A0D-A0E7-8FB63F4226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46720" y="2982280"/>
                  <a:ext cx="9324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D7B71B-BCE6-4E12-9A32-F079B3A25E2C}"/>
                  </a:ext>
                </a:extLst>
              </p14:cNvPr>
              <p14:cNvContentPartPr/>
              <p14:nvPr/>
            </p14:nvContentPartPr>
            <p14:xfrm>
              <a:off x="8172760" y="2736400"/>
              <a:ext cx="163440" cy="323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D7B71B-BCE6-4E12-9A32-F079B3A25E2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54760" y="2718760"/>
                <a:ext cx="199080" cy="35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FB79958-1B2D-4D06-A927-EE61B2A5055C}"/>
              </a:ext>
            </a:extLst>
          </p:cNvPr>
          <p:cNvGrpSpPr/>
          <p:nvPr/>
        </p:nvGrpSpPr>
        <p:grpSpPr>
          <a:xfrm>
            <a:off x="8379040" y="2731360"/>
            <a:ext cx="776520" cy="439560"/>
            <a:chOff x="8379040" y="2731360"/>
            <a:chExt cx="77652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8837C9-3AB3-497D-A1F1-B2CE890D2057}"/>
                    </a:ext>
                  </a:extLst>
                </p14:cNvPr>
                <p14:cNvContentPartPr/>
                <p14:nvPr/>
              </p14:nvContentPartPr>
              <p14:xfrm>
                <a:off x="8379040" y="3031960"/>
                <a:ext cx="11160" cy="133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8837C9-3AB3-497D-A1F1-B2CE890D20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61400" y="3014320"/>
                  <a:ext cx="46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F1E1C5F-7208-4D2C-870A-6547D1E79016}"/>
                    </a:ext>
                  </a:extLst>
                </p14:cNvPr>
                <p14:cNvContentPartPr/>
                <p14:nvPr/>
              </p14:nvContentPartPr>
              <p14:xfrm>
                <a:off x="8503960" y="3060400"/>
                <a:ext cx="70200" cy="110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F1E1C5F-7208-4D2C-870A-6547D1E790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86320" y="3042760"/>
                  <a:ext cx="105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8BB3924-6B6D-4A6A-A3F0-F55AEC3B7F31}"/>
                    </a:ext>
                  </a:extLst>
                </p14:cNvPr>
                <p14:cNvContentPartPr/>
                <p14:nvPr/>
              </p14:nvContentPartPr>
              <p14:xfrm>
                <a:off x="8719960" y="2731360"/>
                <a:ext cx="131400" cy="31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8BB3924-6B6D-4A6A-A3F0-F55AEC3B7F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01960" y="2713360"/>
                  <a:ext cx="1670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A8741A-F075-4D55-A113-04F5AE88CCC6}"/>
                    </a:ext>
                  </a:extLst>
                </p14:cNvPr>
                <p14:cNvContentPartPr/>
                <p14:nvPr/>
              </p14:nvContentPartPr>
              <p14:xfrm>
                <a:off x="8889520" y="2987680"/>
                <a:ext cx="127440" cy="135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A8741A-F075-4D55-A113-04F5AE88CC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71880" y="2970040"/>
                  <a:ext cx="163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E20C4B-6BA9-493D-91C0-02FFB74B49F8}"/>
                    </a:ext>
                  </a:extLst>
                </p14:cNvPr>
                <p14:cNvContentPartPr/>
                <p14:nvPr/>
              </p14:nvContentPartPr>
              <p14:xfrm>
                <a:off x="9140800" y="3055000"/>
                <a:ext cx="14760" cy="65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E20C4B-6BA9-493D-91C0-02FFB74B49F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22800" y="3037360"/>
                  <a:ext cx="5040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B7ECDD0-8516-4C8E-9A75-4F058F6C30B0}"/>
              </a:ext>
            </a:extLst>
          </p:cNvPr>
          <p:cNvGrpSpPr/>
          <p:nvPr/>
        </p:nvGrpSpPr>
        <p:grpSpPr>
          <a:xfrm>
            <a:off x="9378400" y="2597800"/>
            <a:ext cx="984960" cy="521280"/>
            <a:chOff x="9378400" y="2597800"/>
            <a:chExt cx="98496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7BA2290-7B2C-4C7F-B0B1-F40674A243A5}"/>
                    </a:ext>
                  </a:extLst>
                </p14:cNvPr>
                <p14:cNvContentPartPr/>
                <p14:nvPr/>
              </p14:nvContentPartPr>
              <p14:xfrm>
                <a:off x="9378400" y="2712280"/>
                <a:ext cx="144000" cy="366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7BA2290-7B2C-4C7F-B0B1-F40674A243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60760" y="2694640"/>
                  <a:ext cx="1796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B5742D2-7AC4-49B0-A66B-0FB559712B11}"/>
                    </a:ext>
                  </a:extLst>
                </p14:cNvPr>
                <p14:cNvContentPartPr/>
                <p14:nvPr/>
              </p14:nvContentPartPr>
              <p14:xfrm>
                <a:off x="9600880" y="2958520"/>
                <a:ext cx="111240" cy="160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B5742D2-7AC4-49B0-A66B-0FB559712B1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83240" y="2940520"/>
                  <a:ext cx="146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081CAC9-BF95-4EA0-8556-21A4BC6183FC}"/>
                    </a:ext>
                  </a:extLst>
                </p14:cNvPr>
                <p14:cNvContentPartPr/>
                <p14:nvPr/>
              </p14:nvContentPartPr>
              <p14:xfrm>
                <a:off x="9734080" y="2765560"/>
                <a:ext cx="138600" cy="182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081CAC9-BF95-4EA0-8556-21A4BC6183F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16440" y="2747920"/>
                  <a:ext cx="174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5DCB4C1-693C-4A78-B903-71E870DD3221}"/>
                    </a:ext>
                  </a:extLst>
                </p14:cNvPr>
                <p14:cNvContentPartPr/>
                <p14:nvPr/>
              </p14:nvContentPartPr>
              <p14:xfrm>
                <a:off x="9967000" y="2597800"/>
                <a:ext cx="188640" cy="429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5DCB4C1-693C-4A78-B903-71E870DD322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49000" y="2579800"/>
                  <a:ext cx="2242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427957F-938D-41B2-925C-19A8C3B0EAEE}"/>
                    </a:ext>
                  </a:extLst>
                </p14:cNvPr>
                <p14:cNvContentPartPr/>
                <p14:nvPr/>
              </p14:nvContentPartPr>
              <p14:xfrm>
                <a:off x="10259680" y="2794000"/>
                <a:ext cx="84240" cy="139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427957F-938D-41B2-925C-19A8C3B0EAE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41680" y="2776000"/>
                  <a:ext cx="119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3A0A670-9DA2-4D4B-9543-EC91C851CF5A}"/>
                    </a:ext>
                  </a:extLst>
                </p14:cNvPr>
                <p14:cNvContentPartPr/>
                <p14:nvPr/>
              </p14:nvContentPartPr>
              <p14:xfrm>
                <a:off x="10356520" y="2884000"/>
                <a:ext cx="6840" cy="105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3A0A670-9DA2-4D4B-9543-EC91C851CF5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38520" y="2866360"/>
                  <a:ext cx="424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13FD49B-D9FF-4D5C-9FD5-0A504BBF33DD}"/>
                  </a:ext>
                </a:extLst>
              </p14:cNvPr>
              <p14:cNvContentPartPr/>
              <p14:nvPr/>
            </p14:nvContentPartPr>
            <p14:xfrm>
              <a:off x="10586920" y="2855920"/>
              <a:ext cx="16560" cy="110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13FD49B-D9FF-4D5C-9FD5-0A504BBF33D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68920" y="2837920"/>
                <a:ext cx="5220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BBD663F2-5014-41A6-B51F-25D39D6A801C}"/>
              </a:ext>
            </a:extLst>
          </p:cNvPr>
          <p:cNvGrpSpPr/>
          <p:nvPr/>
        </p:nvGrpSpPr>
        <p:grpSpPr>
          <a:xfrm>
            <a:off x="10762960" y="2448400"/>
            <a:ext cx="998640" cy="470160"/>
            <a:chOff x="10762960" y="2448400"/>
            <a:chExt cx="99864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91792FB-6F5F-48C9-B8E9-98C86EF25368}"/>
                    </a:ext>
                  </a:extLst>
                </p14:cNvPr>
                <p14:cNvContentPartPr/>
                <p14:nvPr/>
              </p14:nvContentPartPr>
              <p14:xfrm>
                <a:off x="10762960" y="2529400"/>
                <a:ext cx="146520" cy="389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91792FB-6F5F-48C9-B8E9-98C86EF2536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45320" y="2511400"/>
                  <a:ext cx="1821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A5E784D-1EBE-4A6D-98FB-65420BD9BFFE}"/>
                    </a:ext>
                  </a:extLst>
                </p14:cNvPr>
                <p14:cNvContentPartPr/>
                <p14:nvPr/>
              </p14:nvContentPartPr>
              <p14:xfrm>
                <a:off x="10936120" y="2781040"/>
                <a:ext cx="96120" cy="125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A5E784D-1EBE-4A6D-98FB-65420BD9BFF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18120" y="2763400"/>
                  <a:ext cx="131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C44FDD4-2981-4D63-81FB-886BCD741475}"/>
                    </a:ext>
                  </a:extLst>
                </p14:cNvPr>
                <p14:cNvContentPartPr/>
                <p14:nvPr/>
              </p14:nvContentPartPr>
              <p14:xfrm>
                <a:off x="10921720" y="2781040"/>
                <a:ext cx="52560" cy="30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C44FDD4-2981-4D63-81FB-886BCD74147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03720" y="2763400"/>
                  <a:ext cx="88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851DA2-32EE-4E6E-86A2-0C8E2ED26171}"/>
                    </a:ext>
                  </a:extLst>
                </p14:cNvPr>
                <p14:cNvContentPartPr/>
                <p14:nvPr/>
              </p14:nvContentPartPr>
              <p14:xfrm>
                <a:off x="11106040" y="2580880"/>
                <a:ext cx="130320" cy="180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851DA2-32EE-4E6E-86A2-0C8E2ED2617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88040" y="2562880"/>
                  <a:ext cx="165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287353E-A3B4-4057-9A20-1C8CE75DD702}"/>
                    </a:ext>
                  </a:extLst>
                </p14:cNvPr>
                <p14:cNvContentPartPr/>
                <p14:nvPr/>
              </p14:nvContentPartPr>
              <p14:xfrm>
                <a:off x="11335000" y="2494840"/>
                <a:ext cx="118440" cy="212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287353E-A3B4-4057-9A20-1C8CE75DD70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17360" y="2476840"/>
                  <a:ext cx="154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EE1324-1E73-40CE-BD2C-C853BA868BD9}"/>
                    </a:ext>
                  </a:extLst>
                </p14:cNvPr>
                <p14:cNvContentPartPr/>
                <p14:nvPr/>
              </p14:nvContentPartPr>
              <p14:xfrm>
                <a:off x="11535880" y="2448400"/>
                <a:ext cx="104760" cy="412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EE1324-1E73-40CE-BD2C-C853BA868BD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518240" y="2430400"/>
                  <a:ext cx="1404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C39B9CD-489E-4725-96F6-D914E1CE4FDF}"/>
                    </a:ext>
                  </a:extLst>
                </p14:cNvPr>
                <p14:cNvContentPartPr/>
                <p14:nvPr/>
              </p14:nvContentPartPr>
              <p14:xfrm>
                <a:off x="11640640" y="2672320"/>
                <a:ext cx="120960" cy="107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C39B9CD-489E-4725-96F6-D914E1CE4FD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623000" y="2654680"/>
                  <a:ext cx="156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2C75858-6893-4DDF-8AFF-913AA3EBBF35}"/>
                    </a:ext>
                  </a:extLst>
                </p14:cNvPr>
                <p14:cNvContentPartPr/>
                <p14:nvPr/>
              </p14:nvContentPartPr>
              <p14:xfrm>
                <a:off x="11705800" y="2754400"/>
                <a:ext cx="13320" cy="107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2C75858-6893-4DDF-8AFF-913AA3EBBF3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687800" y="2736400"/>
                  <a:ext cx="4896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160AA92-6423-4564-B3E3-5E70F7E7EB75}"/>
              </a:ext>
            </a:extLst>
          </p:cNvPr>
          <p:cNvGrpSpPr/>
          <p:nvPr/>
        </p:nvGrpSpPr>
        <p:grpSpPr>
          <a:xfrm>
            <a:off x="6508480" y="3794440"/>
            <a:ext cx="891360" cy="378000"/>
            <a:chOff x="6508480" y="3794440"/>
            <a:chExt cx="89136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9818471-0F5D-4045-BA4E-BC854AB122CC}"/>
                    </a:ext>
                  </a:extLst>
                </p14:cNvPr>
                <p14:cNvContentPartPr/>
                <p14:nvPr/>
              </p14:nvContentPartPr>
              <p14:xfrm>
                <a:off x="6564640" y="3811360"/>
                <a:ext cx="23760" cy="271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9818471-0F5D-4045-BA4E-BC854AB122C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46640" y="3793720"/>
                  <a:ext cx="594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A92EF7-471C-4997-8353-52971ED57FC8}"/>
                    </a:ext>
                  </a:extLst>
                </p14:cNvPr>
                <p14:cNvContentPartPr/>
                <p14:nvPr/>
              </p14:nvContentPartPr>
              <p14:xfrm>
                <a:off x="6508480" y="3825400"/>
                <a:ext cx="134280" cy="206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A92EF7-471C-4997-8353-52971ED57FC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90480" y="3807760"/>
                  <a:ext cx="169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E3AEE8-05B3-40DF-9AA0-00F3E42773BF}"/>
                    </a:ext>
                  </a:extLst>
                </p14:cNvPr>
                <p14:cNvContentPartPr/>
                <p14:nvPr/>
              </p14:nvContentPartPr>
              <p14:xfrm>
                <a:off x="6631240" y="4039960"/>
                <a:ext cx="122040" cy="132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E3AEE8-05B3-40DF-9AA0-00F3E42773B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13600" y="4022320"/>
                  <a:ext cx="157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1358E3D-AB89-4253-8362-17D671DED85C}"/>
                    </a:ext>
                  </a:extLst>
                </p14:cNvPr>
                <p14:cNvContentPartPr/>
                <p14:nvPr/>
              </p14:nvContentPartPr>
              <p14:xfrm>
                <a:off x="6823120" y="4051480"/>
                <a:ext cx="105120" cy="95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1358E3D-AB89-4253-8362-17D671DED85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05120" y="4033480"/>
                  <a:ext cx="140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7454AF0-9640-40A0-A03D-83F7B9FE0E85}"/>
                    </a:ext>
                  </a:extLst>
                </p14:cNvPr>
                <p14:cNvContentPartPr/>
                <p14:nvPr/>
              </p14:nvContentPartPr>
              <p14:xfrm>
                <a:off x="7007440" y="3858880"/>
                <a:ext cx="18000" cy="228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7454AF0-9640-40A0-A03D-83F7B9FE0E8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89440" y="3841240"/>
                  <a:ext cx="53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B9CF96B-D126-42DC-93A1-C3C491CA82E9}"/>
                    </a:ext>
                  </a:extLst>
                </p14:cNvPr>
                <p14:cNvContentPartPr/>
                <p14:nvPr/>
              </p14:nvContentPartPr>
              <p14:xfrm>
                <a:off x="6996280" y="3925840"/>
                <a:ext cx="140400" cy="145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B9CF96B-D126-42DC-93A1-C3C491CA82E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78280" y="3907840"/>
                  <a:ext cx="176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705E22A-2285-4561-9476-58E3BAA5A3F8}"/>
                    </a:ext>
                  </a:extLst>
                </p14:cNvPr>
                <p14:cNvContentPartPr/>
                <p14:nvPr/>
              </p14:nvContentPartPr>
              <p14:xfrm>
                <a:off x="7231000" y="3794440"/>
                <a:ext cx="168840" cy="299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705E22A-2285-4561-9476-58E3BAA5A3F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13000" y="3776440"/>
                  <a:ext cx="20448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25F9187-B654-4DEC-A620-DAB072E8A5B8}"/>
              </a:ext>
            </a:extLst>
          </p:cNvPr>
          <p:cNvGrpSpPr/>
          <p:nvPr/>
        </p:nvGrpSpPr>
        <p:grpSpPr>
          <a:xfrm>
            <a:off x="7650760" y="3660160"/>
            <a:ext cx="1781280" cy="597240"/>
            <a:chOff x="7650760" y="3660160"/>
            <a:chExt cx="1781280" cy="59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20B3605-329C-42B1-9CC2-D65922E2EA03}"/>
                    </a:ext>
                  </a:extLst>
                </p14:cNvPr>
                <p14:cNvContentPartPr/>
                <p14:nvPr/>
              </p14:nvContentPartPr>
              <p14:xfrm>
                <a:off x="7650760" y="3895960"/>
                <a:ext cx="149400" cy="140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20B3605-329C-42B1-9CC2-D65922E2EA0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32760" y="3877960"/>
                  <a:ext cx="185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140185E-12AE-4B90-9F13-FDF2F7077F12}"/>
                    </a:ext>
                  </a:extLst>
                </p14:cNvPr>
                <p14:cNvContentPartPr/>
                <p14:nvPr/>
              </p14:nvContentPartPr>
              <p14:xfrm>
                <a:off x="7940200" y="3858520"/>
                <a:ext cx="52560" cy="162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140185E-12AE-4B90-9F13-FDF2F7077F1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22560" y="3840520"/>
                  <a:ext cx="88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393CA7F-BDFD-4D20-8E0F-152B72D1F4F3}"/>
                    </a:ext>
                  </a:extLst>
                </p14:cNvPr>
                <p14:cNvContentPartPr/>
                <p14:nvPr/>
              </p14:nvContentPartPr>
              <p14:xfrm>
                <a:off x="7888360" y="3897400"/>
                <a:ext cx="38160" cy="80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393CA7F-BDFD-4D20-8E0F-152B72D1F4F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70360" y="3879760"/>
                  <a:ext cx="73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EB72392-4C2E-40D9-9487-D8A8AEB41321}"/>
                    </a:ext>
                  </a:extLst>
                </p14:cNvPr>
                <p14:cNvContentPartPr/>
                <p14:nvPr/>
              </p14:nvContentPartPr>
              <p14:xfrm>
                <a:off x="8062960" y="3853120"/>
                <a:ext cx="109800" cy="167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EB72392-4C2E-40D9-9487-D8A8AEB4132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44960" y="3835120"/>
                  <a:ext cx="145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229741-1653-4B07-ADFD-AB4F4E59ADFF}"/>
                    </a:ext>
                  </a:extLst>
                </p14:cNvPr>
                <p14:cNvContentPartPr/>
                <p14:nvPr/>
              </p14:nvContentPartPr>
              <p14:xfrm>
                <a:off x="8205520" y="3826840"/>
                <a:ext cx="8280" cy="103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229741-1653-4B07-ADFD-AB4F4E59ADF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87520" y="3809200"/>
                  <a:ext cx="43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66FD925-1D23-4A32-9D81-2CB69B377E95}"/>
                    </a:ext>
                  </a:extLst>
                </p14:cNvPr>
                <p14:cNvContentPartPr/>
                <p14:nvPr/>
              </p14:nvContentPartPr>
              <p14:xfrm>
                <a:off x="8335840" y="3862840"/>
                <a:ext cx="88920" cy="394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66FD925-1D23-4A32-9D81-2CB69B377E9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17840" y="3845200"/>
                  <a:ext cx="1245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E1189B6-C2AB-4708-BC48-3D7435A13603}"/>
                    </a:ext>
                  </a:extLst>
                </p14:cNvPr>
                <p14:cNvContentPartPr/>
                <p14:nvPr/>
              </p14:nvContentPartPr>
              <p14:xfrm>
                <a:off x="8470480" y="3841600"/>
                <a:ext cx="126360" cy="104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E1189B6-C2AB-4708-BC48-3D7435A1360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52480" y="3823600"/>
                  <a:ext cx="162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A8C27C4-5AED-421C-8349-DA01EB2A802D}"/>
                    </a:ext>
                  </a:extLst>
                </p14:cNvPr>
                <p14:cNvContentPartPr/>
                <p14:nvPr/>
              </p14:nvContentPartPr>
              <p14:xfrm>
                <a:off x="8665960" y="3795880"/>
                <a:ext cx="227520" cy="97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A8C27C4-5AED-421C-8349-DA01EB2A802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47960" y="3777880"/>
                  <a:ext cx="263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73E8E5-A552-4AF5-AC3B-6586B57FA457}"/>
                    </a:ext>
                  </a:extLst>
                </p14:cNvPr>
                <p14:cNvContentPartPr/>
                <p14:nvPr/>
              </p14:nvContentPartPr>
              <p14:xfrm>
                <a:off x="8935600" y="3800920"/>
                <a:ext cx="104040" cy="102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73E8E5-A552-4AF5-AC3B-6586B57FA45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17960" y="3782920"/>
                  <a:ext cx="139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7B40F14-B0BF-4B6F-8C3F-43F4ACFB827B}"/>
                    </a:ext>
                  </a:extLst>
                </p14:cNvPr>
                <p14:cNvContentPartPr/>
                <p14:nvPr/>
              </p14:nvContentPartPr>
              <p14:xfrm>
                <a:off x="9097960" y="3816040"/>
                <a:ext cx="165240" cy="71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7B40F14-B0BF-4B6F-8C3F-43F4ACFB827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80320" y="3798400"/>
                  <a:ext cx="200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33ABC74-4E89-42C9-ABC9-9635A545B229}"/>
                    </a:ext>
                  </a:extLst>
                </p14:cNvPr>
                <p14:cNvContentPartPr/>
                <p14:nvPr/>
              </p14:nvContentPartPr>
              <p14:xfrm>
                <a:off x="9302800" y="3660160"/>
                <a:ext cx="129240" cy="192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33ABC74-4E89-42C9-ABC9-9635A545B22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84800" y="3642520"/>
                  <a:ext cx="16488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2DD37AF-9956-4A47-A2A1-3CCD3F12E519}"/>
                  </a:ext>
                </a:extLst>
              </p14:cNvPr>
              <p14:cNvContentPartPr/>
              <p14:nvPr/>
            </p14:nvContentPartPr>
            <p14:xfrm>
              <a:off x="9664600" y="3681400"/>
              <a:ext cx="46080" cy="36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2DD37AF-9956-4A47-A2A1-3CCD3F12E51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646600" y="3663400"/>
                <a:ext cx="817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C816664-3385-4C56-A2DB-2593B8D7421E}"/>
                  </a:ext>
                </a:extLst>
              </p14:cNvPr>
              <p14:cNvContentPartPr/>
              <p14:nvPr/>
            </p14:nvContentPartPr>
            <p14:xfrm>
              <a:off x="9653440" y="3865720"/>
              <a:ext cx="56520" cy="41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C816664-3385-4C56-A2DB-2593B8D7421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635800" y="3848080"/>
                <a:ext cx="9216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12D66724-9B46-4789-B3A9-F35155C4E2D0}"/>
              </a:ext>
            </a:extLst>
          </p:cNvPr>
          <p:cNvGrpSpPr/>
          <p:nvPr/>
        </p:nvGrpSpPr>
        <p:grpSpPr>
          <a:xfrm>
            <a:off x="11075440" y="3460000"/>
            <a:ext cx="292320" cy="512640"/>
            <a:chOff x="11075440" y="3460000"/>
            <a:chExt cx="29232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A4B7D51-4732-458B-A738-1EF1EF733238}"/>
                    </a:ext>
                  </a:extLst>
                </p14:cNvPr>
                <p14:cNvContentPartPr/>
                <p14:nvPr/>
              </p14:nvContentPartPr>
              <p14:xfrm>
                <a:off x="11075440" y="3856360"/>
                <a:ext cx="21240" cy="81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A4B7D51-4732-458B-A738-1EF1EF73323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57800" y="3838360"/>
                  <a:ext cx="56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23479B4-BA0B-4CA9-8F3D-4A36DEB363D1}"/>
                    </a:ext>
                  </a:extLst>
                </p14:cNvPr>
                <p14:cNvContentPartPr/>
                <p14:nvPr/>
              </p14:nvContentPartPr>
              <p14:xfrm>
                <a:off x="11215480" y="3460000"/>
                <a:ext cx="152280" cy="512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23479B4-BA0B-4CA9-8F3D-4A36DEB363D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97480" y="3442000"/>
                  <a:ext cx="187920" cy="54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159B5F6-9616-4412-BC20-88C5E70EFE65}"/>
              </a:ext>
            </a:extLst>
          </p:cNvPr>
          <p:cNvGrpSpPr/>
          <p:nvPr/>
        </p:nvGrpSpPr>
        <p:grpSpPr>
          <a:xfrm>
            <a:off x="10099480" y="3503560"/>
            <a:ext cx="378360" cy="481320"/>
            <a:chOff x="10099480" y="3503560"/>
            <a:chExt cx="3783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7FF19B0-83B7-4B84-BD45-054F5C3476C7}"/>
                    </a:ext>
                  </a:extLst>
                </p14:cNvPr>
                <p14:cNvContentPartPr/>
                <p14:nvPr/>
              </p14:nvContentPartPr>
              <p14:xfrm>
                <a:off x="10099480" y="3503560"/>
                <a:ext cx="128880" cy="481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7FF19B0-83B7-4B84-BD45-054F5C3476C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81840" y="3485920"/>
                  <a:ext cx="16452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EDFD644-9145-432B-82AB-C0DE8CF0F056}"/>
                    </a:ext>
                  </a:extLst>
                </p14:cNvPr>
                <p14:cNvContentPartPr/>
                <p14:nvPr/>
              </p14:nvContentPartPr>
              <p14:xfrm>
                <a:off x="10309000" y="3845200"/>
                <a:ext cx="10080" cy="52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EDFD644-9145-432B-82AB-C0DE8CF0F05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91000" y="3827200"/>
                  <a:ext cx="45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BAB9684-829D-44DE-BB55-8651D50A5242}"/>
                    </a:ext>
                  </a:extLst>
                </p14:cNvPr>
                <p14:cNvContentPartPr/>
                <p14:nvPr/>
              </p14:nvContentPartPr>
              <p14:xfrm>
                <a:off x="10428160" y="3850960"/>
                <a:ext cx="49680" cy="90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BAB9684-829D-44DE-BB55-8651D50A524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410160" y="3832960"/>
                  <a:ext cx="853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F014592-0898-4E25-A17A-82535FD5FAAA}"/>
              </a:ext>
            </a:extLst>
          </p:cNvPr>
          <p:cNvGrpSpPr/>
          <p:nvPr/>
        </p:nvGrpSpPr>
        <p:grpSpPr>
          <a:xfrm>
            <a:off x="10675480" y="3476920"/>
            <a:ext cx="190800" cy="587160"/>
            <a:chOff x="10675480" y="3476920"/>
            <a:chExt cx="19080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FB527D1-6BE0-450A-8009-C9CD9544A11F}"/>
                    </a:ext>
                  </a:extLst>
                </p14:cNvPr>
                <p14:cNvContentPartPr/>
                <p14:nvPr/>
              </p14:nvContentPartPr>
              <p14:xfrm>
                <a:off x="10675480" y="3476920"/>
                <a:ext cx="124200" cy="587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FB527D1-6BE0-450A-8009-C9CD9544A11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57480" y="3459280"/>
                  <a:ext cx="15984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C893F1E-2D08-491D-8DD7-5E76C7B31008}"/>
                    </a:ext>
                  </a:extLst>
                </p14:cNvPr>
                <p14:cNvContentPartPr/>
                <p14:nvPr/>
              </p14:nvContentPartPr>
              <p14:xfrm>
                <a:off x="10809760" y="3894160"/>
                <a:ext cx="56520" cy="150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C893F1E-2D08-491D-8DD7-5E76C7B3100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792120" y="3876520"/>
                  <a:ext cx="9216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325FD06-F027-41C4-BC97-D06529D12598}"/>
              </a:ext>
            </a:extLst>
          </p:cNvPr>
          <p:cNvGrpSpPr/>
          <p:nvPr/>
        </p:nvGrpSpPr>
        <p:grpSpPr>
          <a:xfrm>
            <a:off x="11396920" y="3840880"/>
            <a:ext cx="134640" cy="156600"/>
            <a:chOff x="11396920" y="3840880"/>
            <a:chExt cx="134640" cy="15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FEBC263-C046-414E-94B2-BFE532834611}"/>
                    </a:ext>
                  </a:extLst>
                </p14:cNvPr>
                <p14:cNvContentPartPr/>
                <p14:nvPr/>
              </p14:nvContentPartPr>
              <p14:xfrm>
                <a:off x="11396920" y="3840880"/>
                <a:ext cx="134640" cy="76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FEBC263-C046-414E-94B2-BFE53283461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79280" y="3822880"/>
                  <a:ext cx="170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73BEE72-8406-4D83-B6D8-0831D12D6BDF}"/>
                    </a:ext>
                  </a:extLst>
                </p14:cNvPr>
                <p14:cNvContentPartPr/>
                <p14:nvPr/>
              </p14:nvContentPartPr>
              <p14:xfrm>
                <a:off x="11490160" y="3853480"/>
                <a:ext cx="27000" cy="144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73BEE72-8406-4D83-B6D8-0831D12D6BD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472160" y="3835840"/>
                  <a:ext cx="6264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AECF919-2B97-441F-BBCB-49451D4FC7DE}"/>
              </a:ext>
            </a:extLst>
          </p:cNvPr>
          <p:cNvGrpSpPr/>
          <p:nvPr/>
        </p:nvGrpSpPr>
        <p:grpSpPr>
          <a:xfrm>
            <a:off x="6683440" y="4790560"/>
            <a:ext cx="1370160" cy="788400"/>
            <a:chOff x="6683440" y="4790560"/>
            <a:chExt cx="1370160" cy="78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F992F65-4949-4221-9C73-374FE1DB080A}"/>
                    </a:ext>
                  </a:extLst>
                </p14:cNvPr>
                <p14:cNvContentPartPr/>
                <p14:nvPr/>
              </p14:nvContentPartPr>
              <p14:xfrm>
                <a:off x="6683440" y="4828360"/>
                <a:ext cx="113400" cy="352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F992F65-4949-4221-9C73-374FE1DB080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65440" y="4810360"/>
                  <a:ext cx="1490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4146774-3A80-4A6C-995F-F8FD65ADB5F1}"/>
                    </a:ext>
                  </a:extLst>
                </p14:cNvPr>
                <p14:cNvContentPartPr/>
                <p14:nvPr/>
              </p14:nvContentPartPr>
              <p14:xfrm>
                <a:off x="6694240" y="5045800"/>
                <a:ext cx="102240" cy="79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4146774-3A80-4A6C-995F-F8FD65ADB5F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76600" y="5028160"/>
                  <a:ext cx="137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C081FD1-4C4F-4336-9F7E-6F23829E2918}"/>
                    </a:ext>
                  </a:extLst>
                </p14:cNvPr>
                <p14:cNvContentPartPr/>
                <p14:nvPr/>
              </p14:nvContentPartPr>
              <p14:xfrm>
                <a:off x="6915640" y="4790560"/>
                <a:ext cx="17280" cy="334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C081FD1-4C4F-4336-9F7E-6F23829E291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97640" y="4772560"/>
                  <a:ext cx="529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853068-12C6-4B7F-895A-C21F4F001EB7}"/>
                    </a:ext>
                  </a:extLst>
                </p14:cNvPr>
                <p14:cNvContentPartPr/>
                <p14:nvPr/>
              </p14:nvContentPartPr>
              <p14:xfrm>
                <a:off x="7010680" y="5007280"/>
                <a:ext cx="108360" cy="130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853068-12C6-4B7F-895A-C21F4F001EB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92680" y="4989280"/>
                  <a:ext cx="144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FA5381C-A60A-4519-8289-3569E6D34FD7}"/>
                    </a:ext>
                  </a:extLst>
                </p14:cNvPr>
                <p14:cNvContentPartPr/>
                <p14:nvPr/>
              </p14:nvContentPartPr>
              <p14:xfrm>
                <a:off x="7186720" y="4994320"/>
                <a:ext cx="106560" cy="149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FA5381C-A60A-4519-8289-3569E6D34FD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69080" y="4976680"/>
                  <a:ext cx="142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4DB46A0-694B-4B8B-B9A0-AF78736BD98C}"/>
                    </a:ext>
                  </a:extLst>
                </p14:cNvPr>
                <p14:cNvContentPartPr/>
                <p14:nvPr/>
              </p14:nvContentPartPr>
              <p14:xfrm>
                <a:off x="7375360" y="5037160"/>
                <a:ext cx="91080" cy="91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4DB46A0-694B-4B8B-B9A0-AF78736BD98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357720" y="5019160"/>
                  <a:ext cx="126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137BB09-5DBE-4B88-A170-41C0F0072EAA}"/>
                    </a:ext>
                  </a:extLst>
                </p14:cNvPr>
                <p14:cNvContentPartPr/>
                <p14:nvPr/>
              </p14:nvContentPartPr>
              <p14:xfrm>
                <a:off x="7545280" y="4821880"/>
                <a:ext cx="508320" cy="757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137BB09-5DBE-4B88-A170-41C0F0072EA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27640" y="4804240"/>
                  <a:ext cx="543960" cy="79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52E224F-D7E6-4263-8789-1F63DA2DB8BE}"/>
              </a:ext>
            </a:extLst>
          </p:cNvPr>
          <p:cNvGrpSpPr/>
          <p:nvPr/>
        </p:nvGrpSpPr>
        <p:grpSpPr>
          <a:xfrm>
            <a:off x="8312440" y="4696960"/>
            <a:ext cx="1939680" cy="380880"/>
            <a:chOff x="8312440" y="4696960"/>
            <a:chExt cx="193968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F3904B7-03F6-49E7-9CE5-9DFE2FD6B817}"/>
                    </a:ext>
                  </a:extLst>
                </p14:cNvPr>
                <p14:cNvContentPartPr/>
                <p14:nvPr/>
              </p14:nvContentPartPr>
              <p14:xfrm>
                <a:off x="8327920" y="4899640"/>
                <a:ext cx="29160" cy="132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F3904B7-03F6-49E7-9CE5-9DFE2FD6B81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09920" y="4881640"/>
                  <a:ext cx="64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32C8E60-58A5-4662-8AD8-CC9D5537F0B0}"/>
                    </a:ext>
                  </a:extLst>
                </p14:cNvPr>
                <p14:cNvContentPartPr/>
                <p14:nvPr/>
              </p14:nvContentPartPr>
              <p14:xfrm>
                <a:off x="8312440" y="4808560"/>
                <a:ext cx="9360" cy="27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32C8E60-58A5-4662-8AD8-CC9D5537F0B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94440" y="4790920"/>
                  <a:ext cx="45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7FC460D-9FEF-4CF7-A9AC-501F5F7DA894}"/>
                    </a:ext>
                  </a:extLst>
                </p14:cNvPr>
                <p14:cNvContentPartPr/>
                <p14:nvPr/>
              </p14:nvContentPartPr>
              <p14:xfrm>
                <a:off x="8430880" y="4930600"/>
                <a:ext cx="162000" cy="123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7FC460D-9FEF-4CF7-A9AC-501F5F7DA89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13240" y="4912960"/>
                  <a:ext cx="197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5C5C04E-8089-437F-B78D-EB44063B8514}"/>
                    </a:ext>
                  </a:extLst>
                </p14:cNvPr>
                <p14:cNvContentPartPr/>
                <p14:nvPr/>
              </p14:nvContentPartPr>
              <p14:xfrm>
                <a:off x="8691160" y="4912960"/>
                <a:ext cx="280080" cy="164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5C5C04E-8089-437F-B78D-EB44063B851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673160" y="4895320"/>
                  <a:ext cx="315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873287D-A192-46A2-BE8F-2B537EE297CD}"/>
                    </a:ext>
                  </a:extLst>
                </p14:cNvPr>
                <p14:cNvContentPartPr/>
                <p14:nvPr/>
              </p14:nvContentPartPr>
              <p14:xfrm>
                <a:off x="9021640" y="4938520"/>
                <a:ext cx="181440" cy="87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873287D-A192-46A2-BE8F-2B537EE297C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04000" y="4920520"/>
                  <a:ext cx="217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A6242F7-5540-4B29-BD54-9333B1FD948D}"/>
                    </a:ext>
                  </a:extLst>
                </p14:cNvPr>
                <p14:cNvContentPartPr/>
                <p14:nvPr/>
              </p14:nvContentPartPr>
              <p14:xfrm>
                <a:off x="9311080" y="4917640"/>
                <a:ext cx="83520" cy="109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A6242F7-5540-4B29-BD54-9333B1FD948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293440" y="4899640"/>
                  <a:ext cx="119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3698DEA-5945-4D2D-91F5-ABBAFA49B515}"/>
                    </a:ext>
                  </a:extLst>
                </p14:cNvPr>
                <p14:cNvContentPartPr/>
                <p14:nvPr/>
              </p14:nvContentPartPr>
              <p14:xfrm>
                <a:off x="9229360" y="4959760"/>
                <a:ext cx="57600" cy="93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3698DEA-5945-4D2D-91F5-ABBAFA49B51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211720" y="4942120"/>
                  <a:ext cx="93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8505BF0-C99F-43A8-B2A9-9E35DBCA2C7D}"/>
                    </a:ext>
                  </a:extLst>
                </p14:cNvPr>
                <p14:cNvContentPartPr/>
                <p14:nvPr/>
              </p14:nvContentPartPr>
              <p14:xfrm>
                <a:off x="9477400" y="4894600"/>
                <a:ext cx="22320" cy="87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8505BF0-C99F-43A8-B2A9-9E35DBCA2C7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459400" y="4876960"/>
                  <a:ext cx="57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C15EBBC-512D-4E1B-8448-D7AA2B4892FD}"/>
                    </a:ext>
                  </a:extLst>
                </p14:cNvPr>
                <p14:cNvContentPartPr/>
                <p14:nvPr/>
              </p14:nvContentPartPr>
              <p14:xfrm>
                <a:off x="9556240" y="4889920"/>
                <a:ext cx="148320" cy="114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C15EBBC-512D-4E1B-8448-D7AA2B4892F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38600" y="4871920"/>
                  <a:ext cx="183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3E72056-7C3A-47F2-9344-DDE1EE0E92FF}"/>
                    </a:ext>
                  </a:extLst>
                </p14:cNvPr>
                <p14:cNvContentPartPr/>
                <p14:nvPr/>
              </p14:nvContentPartPr>
              <p14:xfrm>
                <a:off x="9799240" y="4696960"/>
                <a:ext cx="30960" cy="185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3E72056-7C3A-47F2-9344-DDE1EE0E92F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781600" y="4679320"/>
                  <a:ext cx="66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A211D5C-8BC9-46D6-A927-CC2029EA6D17}"/>
                    </a:ext>
                  </a:extLst>
                </p14:cNvPr>
                <p14:cNvContentPartPr/>
                <p14:nvPr/>
              </p14:nvContentPartPr>
              <p14:xfrm>
                <a:off x="9751720" y="4878040"/>
                <a:ext cx="117720" cy="53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A211D5C-8BC9-46D6-A927-CC2029EA6D1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734080" y="4860400"/>
                  <a:ext cx="153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2320A4D-BFFC-45B7-B157-C8467711C2A7}"/>
                    </a:ext>
                  </a:extLst>
                </p14:cNvPr>
                <p14:cNvContentPartPr/>
                <p14:nvPr/>
              </p14:nvContentPartPr>
              <p14:xfrm>
                <a:off x="9899320" y="4825840"/>
                <a:ext cx="70200" cy="118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2320A4D-BFFC-45B7-B157-C8467711C2A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881320" y="4808200"/>
                  <a:ext cx="105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F8F092A-D4BD-4DA6-878F-5536F876FBEC}"/>
                    </a:ext>
                  </a:extLst>
                </p14:cNvPr>
                <p14:cNvContentPartPr/>
                <p14:nvPr/>
              </p14:nvContentPartPr>
              <p14:xfrm>
                <a:off x="10026760" y="4714240"/>
                <a:ext cx="225360" cy="217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F8F092A-D4BD-4DA6-878F-5536F876FBE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08760" y="4696240"/>
                  <a:ext cx="261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625F012-CBF1-468D-A7D5-07B6C0236638}"/>
                    </a:ext>
                  </a:extLst>
                </p14:cNvPr>
                <p14:cNvContentPartPr/>
                <p14:nvPr/>
              </p14:nvContentPartPr>
              <p14:xfrm>
                <a:off x="10178680" y="4849960"/>
                <a:ext cx="62280" cy="56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625F012-CBF1-468D-A7D5-07B6C023663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60680" y="4831960"/>
                  <a:ext cx="9792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6690C84-8F81-4AF1-9034-860D87D9D957}"/>
              </a:ext>
            </a:extLst>
          </p:cNvPr>
          <p:cNvGrpSpPr/>
          <p:nvPr/>
        </p:nvGrpSpPr>
        <p:grpSpPr>
          <a:xfrm>
            <a:off x="10493320" y="4759600"/>
            <a:ext cx="208080" cy="179640"/>
            <a:chOff x="10493320" y="4759600"/>
            <a:chExt cx="20808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B172F23-A0D1-4830-B3F0-3B087582040B}"/>
                    </a:ext>
                  </a:extLst>
                </p14:cNvPr>
                <p14:cNvContentPartPr/>
                <p14:nvPr/>
              </p14:nvContentPartPr>
              <p14:xfrm>
                <a:off x="10493320" y="4795960"/>
                <a:ext cx="28800" cy="141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B172F23-A0D1-4830-B3F0-3B087582040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75320" y="4777960"/>
                  <a:ext cx="64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0EAB151-544A-4EF9-9FEC-AB1ECD98BF5D}"/>
                    </a:ext>
                  </a:extLst>
                </p14:cNvPr>
                <p14:cNvContentPartPr/>
                <p14:nvPr/>
              </p14:nvContentPartPr>
              <p14:xfrm>
                <a:off x="10496560" y="4759600"/>
                <a:ext cx="27000" cy="16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0EAB151-544A-4EF9-9FEC-AB1ECD98BF5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478560" y="4741600"/>
                  <a:ext cx="62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1B715BC-0CD6-4E51-AE78-DC001DDAB9A9}"/>
                    </a:ext>
                  </a:extLst>
                </p14:cNvPr>
                <p14:cNvContentPartPr/>
                <p14:nvPr/>
              </p14:nvContentPartPr>
              <p14:xfrm>
                <a:off x="10581160" y="4833760"/>
                <a:ext cx="120240" cy="105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1B715BC-0CD6-4E51-AE78-DC001DDAB9A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63520" y="4815760"/>
                  <a:ext cx="1558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99358FD-0CAE-435B-92B8-0A69B7C691D1}"/>
              </a:ext>
            </a:extLst>
          </p:cNvPr>
          <p:cNvGrpSpPr/>
          <p:nvPr/>
        </p:nvGrpSpPr>
        <p:grpSpPr>
          <a:xfrm>
            <a:off x="10899400" y="4593280"/>
            <a:ext cx="871200" cy="333000"/>
            <a:chOff x="10899400" y="4593280"/>
            <a:chExt cx="87120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EC9F52B-413E-4D16-A2F6-5416F6897D94}"/>
                    </a:ext>
                  </a:extLst>
                </p14:cNvPr>
                <p14:cNvContentPartPr/>
                <p14:nvPr/>
              </p14:nvContentPartPr>
              <p14:xfrm>
                <a:off x="10899400" y="4664920"/>
                <a:ext cx="137880" cy="261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EC9F52B-413E-4D16-A2F6-5416F6897D9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81400" y="4646920"/>
                  <a:ext cx="1735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0B12DE4-73D3-4A82-A40D-4EEE134A4901}"/>
                    </a:ext>
                  </a:extLst>
                </p14:cNvPr>
                <p14:cNvContentPartPr/>
                <p14:nvPr/>
              </p14:nvContentPartPr>
              <p14:xfrm>
                <a:off x="11135200" y="4689760"/>
                <a:ext cx="244080" cy="235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0B12DE4-73D3-4A82-A40D-4EEE134A490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17200" y="4672120"/>
                  <a:ext cx="279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23F2236-FEE2-4C49-B9ED-4E6A967BE247}"/>
                    </a:ext>
                  </a:extLst>
                </p14:cNvPr>
                <p14:cNvContentPartPr/>
                <p14:nvPr/>
              </p14:nvContentPartPr>
              <p14:xfrm>
                <a:off x="11486560" y="4593280"/>
                <a:ext cx="284040" cy="68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23F2236-FEE2-4C49-B9ED-4E6A967BE24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468560" y="4575280"/>
                  <a:ext cx="319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0F0AF73-E810-4919-B121-2829A27284A6}"/>
                    </a:ext>
                  </a:extLst>
                </p14:cNvPr>
                <p14:cNvContentPartPr/>
                <p14:nvPr/>
              </p14:nvContentPartPr>
              <p14:xfrm>
                <a:off x="11621920" y="4664920"/>
                <a:ext cx="34920" cy="217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0F0AF73-E810-4919-B121-2829A27284A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604280" y="4647280"/>
                  <a:ext cx="7056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D039187-8B85-4C41-92EF-B623100BC7EB}"/>
              </a:ext>
            </a:extLst>
          </p:cNvPr>
          <p:cNvGrpSpPr/>
          <p:nvPr/>
        </p:nvGrpSpPr>
        <p:grpSpPr>
          <a:xfrm>
            <a:off x="6875320" y="5834560"/>
            <a:ext cx="1043640" cy="268920"/>
            <a:chOff x="6875320" y="5834560"/>
            <a:chExt cx="10436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903FD84-3577-466E-B4C8-7D27C670F07B}"/>
                    </a:ext>
                  </a:extLst>
                </p14:cNvPr>
                <p14:cNvContentPartPr/>
                <p14:nvPr/>
              </p14:nvContentPartPr>
              <p14:xfrm>
                <a:off x="6875320" y="5858320"/>
                <a:ext cx="173520" cy="245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903FD84-3577-466E-B4C8-7D27C670F07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857680" y="5840320"/>
                  <a:ext cx="2091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68CEA5C-5407-4DC2-B5CA-987AA3B65E1E}"/>
                    </a:ext>
                  </a:extLst>
                </p14:cNvPr>
                <p14:cNvContentPartPr/>
                <p14:nvPr/>
              </p14:nvContentPartPr>
              <p14:xfrm>
                <a:off x="7150000" y="5852200"/>
                <a:ext cx="208440" cy="213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68CEA5C-5407-4DC2-B5CA-987AA3B65E1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132360" y="5834200"/>
                  <a:ext cx="244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3BB1F53-B4CD-4FF5-8ED0-2EA3A2B5FEE5}"/>
                    </a:ext>
                  </a:extLst>
                </p14:cNvPr>
                <p14:cNvContentPartPr/>
                <p14:nvPr/>
              </p14:nvContentPartPr>
              <p14:xfrm>
                <a:off x="7393720" y="5846800"/>
                <a:ext cx="150120" cy="207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3BB1F53-B4CD-4FF5-8ED0-2EA3A2B5FEE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76080" y="5828800"/>
                  <a:ext cx="1857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2A3FBB8-C529-4C1C-B8F0-3DCB9444857B}"/>
                    </a:ext>
                  </a:extLst>
                </p14:cNvPr>
                <p14:cNvContentPartPr/>
                <p14:nvPr/>
              </p14:nvContentPartPr>
              <p14:xfrm>
                <a:off x="7578760" y="5834560"/>
                <a:ext cx="152640" cy="255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2A3FBB8-C529-4C1C-B8F0-3DCB9444857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61120" y="5816920"/>
                  <a:ext cx="1882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D62C42E-B847-411A-AD76-2161FF8E89B1}"/>
                    </a:ext>
                  </a:extLst>
                </p14:cNvPr>
                <p14:cNvContentPartPr/>
                <p14:nvPr/>
              </p14:nvContentPartPr>
              <p14:xfrm>
                <a:off x="7577320" y="6010960"/>
                <a:ext cx="87480" cy="25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D62C42E-B847-411A-AD76-2161FF8E89B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559320" y="5993320"/>
                  <a:ext cx="123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331EEDB-7D7F-443D-ADDC-FDBAC6337A86}"/>
                    </a:ext>
                  </a:extLst>
                </p14:cNvPr>
                <p14:cNvContentPartPr/>
                <p14:nvPr/>
              </p14:nvContentPartPr>
              <p14:xfrm>
                <a:off x="7727800" y="5850400"/>
                <a:ext cx="191160" cy="139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331EEDB-7D7F-443D-ADDC-FDBAC6337A8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710160" y="5832400"/>
                  <a:ext cx="22680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F59F0D8-72AB-4CA5-9A94-23CC551AD7EC}"/>
              </a:ext>
            </a:extLst>
          </p:cNvPr>
          <p:cNvGrpSpPr/>
          <p:nvPr/>
        </p:nvGrpSpPr>
        <p:grpSpPr>
          <a:xfrm>
            <a:off x="8276080" y="5792440"/>
            <a:ext cx="558720" cy="156600"/>
            <a:chOff x="8276080" y="5792440"/>
            <a:chExt cx="558720" cy="15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71A8E80-609B-42EE-AD93-DB41FC56DF52}"/>
                    </a:ext>
                  </a:extLst>
                </p14:cNvPr>
                <p14:cNvContentPartPr/>
                <p14:nvPr/>
              </p14:nvContentPartPr>
              <p14:xfrm>
                <a:off x="8276080" y="5792440"/>
                <a:ext cx="163440" cy="156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71A8E80-609B-42EE-AD93-DB41FC56DF5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258080" y="5774440"/>
                  <a:ext cx="199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43DA4F7-11E1-4F48-BA03-DF8973C00D68}"/>
                    </a:ext>
                  </a:extLst>
                </p14:cNvPr>
                <p14:cNvContentPartPr/>
                <p14:nvPr/>
              </p14:nvContentPartPr>
              <p14:xfrm>
                <a:off x="8461840" y="5802160"/>
                <a:ext cx="118800" cy="110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43DA4F7-11E1-4F48-BA03-DF8973C00D6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444200" y="5784160"/>
                  <a:ext cx="154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C59157F-6D55-4C56-85D3-E8AB2C9EE5FF}"/>
                    </a:ext>
                  </a:extLst>
                </p14:cNvPr>
                <p14:cNvContentPartPr/>
                <p14:nvPr/>
              </p14:nvContentPartPr>
              <p14:xfrm>
                <a:off x="8677120" y="5792440"/>
                <a:ext cx="157680" cy="92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C59157F-6D55-4C56-85D3-E8AB2C9EE5F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59120" y="5774440"/>
                  <a:ext cx="19332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EC99C3C-FCE5-4726-B672-F8FE99168646}"/>
              </a:ext>
            </a:extLst>
          </p:cNvPr>
          <p:cNvGrpSpPr/>
          <p:nvPr/>
        </p:nvGrpSpPr>
        <p:grpSpPr>
          <a:xfrm>
            <a:off x="9046840" y="5563120"/>
            <a:ext cx="351000" cy="305640"/>
            <a:chOff x="9046840" y="5563120"/>
            <a:chExt cx="35100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1527829-24E8-4590-8E20-A27C425BD807}"/>
                    </a:ext>
                  </a:extLst>
                </p14:cNvPr>
                <p14:cNvContentPartPr/>
                <p14:nvPr/>
              </p14:nvContentPartPr>
              <p14:xfrm>
                <a:off x="9046840" y="5563120"/>
                <a:ext cx="131400" cy="305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1527829-24E8-4590-8E20-A27C425BD80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028840" y="5545120"/>
                  <a:ext cx="1670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393F593-F9ED-4890-B977-845DCB3CED1D}"/>
                    </a:ext>
                  </a:extLst>
                </p14:cNvPr>
                <p14:cNvContentPartPr/>
                <p14:nvPr/>
              </p14:nvContentPartPr>
              <p14:xfrm>
                <a:off x="9164200" y="5745640"/>
                <a:ext cx="233640" cy="108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393F593-F9ED-4890-B977-845DCB3CED1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146560" y="5728000"/>
                  <a:ext cx="2692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93D336D-74DF-4F13-B147-01F2108CF3B7}"/>
              </a:ext>
            </a:extLst>
          </p:cNvPr>
          <p:cNvGrpSpPr/>
          <p:nvPr/>
        </p:nvGrpSpPr>
        <p:grpSpPr>
          <a:xfrm>
            <a:off x="9656680" y="5474920"/>
            <a:ext cx="930600" cy="528120"/>
            <a:chOff x="9656680" y="5474920"/>
            <a:chExt cx="93060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C61CFDB-9B54-4F7F-8A29-6B0FCF87D318}"/>
                    </a:ext>
                  </a:extLst>
                </p14:cNvPr>
                <p14:cNvContentPartPr/>
                <p14:nvPr/>
              </p14:nvContentPartPr>
              <p14:xfrm>
                <a:off x="9656680" y="5474920"/>
                <a:ext cx="136080" cy="528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C61CFDB-9B54-4F7F-8A29-6B0FCF87D31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639040" y="5457280"/>
                  <a:ext cx="17172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E0A03D8-7F74-45DF-A400-48A108F73515}"/>
                    </a:ext>
                  </a:extLst>
                </p14:cNvPr>
                <p14:cNvContentPartPr/>
                <p14:nvPr/>
              </p14:nvContentPartPr>
              <p14:xfrm>
                <a:off x="9891400" y="5648800"/>
                <a:ext cx="100440" cy="162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E0A03D8-7F74-45DF-A400-48A108F7351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73400" y="5630800"/>
                  <a:ext cx="136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E74D0F7-C104-46C9-9800-5A1F20A4AE9C}"/>
                    </a:ext>
                  </a:extLst>
                </p14:cNvPr>
                <p14:cNvContentPartPr/>
                <p14:nvPr/>
              </p14:nvContentPartPr>
              <p14:xfrm>
                <a:off x="10080400" y="5626840"/>
                <a:ext cx="121320" cy="182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E74D0F7-C104-46C9-9800-5A1F20A4AE9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062400" y="5609200"/>
                  <a:ext cx="156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8151BEC-5B0A-4452-9313-5340D2D136E9}"/>
                    </a:ext>
                  </a:extLst>
                </p14:cNvPr>
                <p14:cNvContentPartPr/>
                <p14:nvPr/>
              </p14:nvContentPartPr>
              <p14:xfrm>
                <a:off x="10039360" y="5662120"/>
                <a:ext cx="97200" cy="123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8151BEC-5B0A-4452-9313-5340D2D136E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021360" y="5644480"/>
                  <a:ext cx="132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7A15CE3-2CE1-47C5-8051-19109CCD6317}"/>
                    </a:ext>
                  </a:extLst>
                </p14:cNvPr>
                <p14:cNvContentPartPr/>
                <p14:nvPr/>
              </p14:nvContentPartPr>
              <p14:xfrm>
                <a:off x="10235920" y="5607760"/>
                <a:ext cx="131760" cy="180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7A15CE3-2CE1-47C5-8051-19109CCD631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17920" y="5590120"/>
                  <a:ext cx="167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06D9712-B8A3-4DE7-B7FD-F6B3993F13D1}"/>
                    </a:ext>
                  </a:extLst>
                </p14:cNvPr>
                <p14:cNvContentPartPr/>
                <p14:nvPr/>
              </p14:nvContentPartPr>
              <p14:xfrm>
                <a:off x="10358320" y="5634400"/>
                <a:ext cx="109800" cy="162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06D9712-B8A3-4DE7-B7FD-F6B3993F13D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40320" y="5616760"/>
                  <a:ext cx="145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4535ECC-1213-4B93-9470-927367F86F46}"/>
                    </a:ext>
                  </a:extLst>
                </p14:cNvPr>
                <p14:cNvContentPartPr/>
                <p14:nvPr/>
              </p14:nvContentPartPr>
              <p14:xfrm>
                <a:off x="10545880" y="5564920"/>
                <a:ext cx="41400" cy="209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4535ECC-1213-4B93-9470-927367F86F4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527880" y="5547280"/>
                  <a:ext cx="7704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49A71C7-6253-430C-BD99-1EC4052DCC1D}"/>
              </a:ext>
            </a:extLst>
          </p:cNvPr>
          <p:cNvGrpSpPr/>
          <p:nvPr/>
        </p:nvGrpSpPr>
        <p:grpSpPr>
          <a:xfrm>
            <a:off x="10885720" y="5330560"/>
            <a:ext cx="735120" cy="358560"/>
            <a:chOff x="10885720" y="5330560"/>
            <a:chExt cx="73512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37E682C-A359-4616-B563-00F6F7D57735}"/>
                    </a:ext>
                  </a:extLst>
                </p14:cNvPr>
                <p14:cNvContentPartPr/>
                <p14:nvPr/>
              </p14:nvContentPartPr>
              <p14:xfrm>
                <a:off x="10885720" y="5567800"/>
                <a:ext cx="289800" cy="121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37E682C-A359-4616-B563-00F6F7D5773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868080" y="5550160"/>
                  <a:ext cx="325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FE81D20-C2FC-4842-82AE-643D2A00F977}"/>
                    </a:ext>
                  </a:extLst>
                </p14:cNvPr>
                <p14:cNvContentPartPr/>
                <p14:nvPr/>
              </p14:nvContentPartPr>
              <p14:xfrm>
                <a:off x="11369200" y="5330560"/>
                <a:ext cx="18000" cy="274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FE81D20-C2FC-4842-82AE-643D2A00F97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351560" y="5312560"/>
                  <a:ext cx="536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DEC0946-27D1-4AFB-B6CC-01412FBDF90C}"/>
                    </a:ext>
                  </a:extLst>
                </p14:cNvPr>
                <p14:cNvContentPartPr/>
                <p14:nvPr/>
              </p14:nvContentPartPr>
              <p14:xfrm>
                <a:off x="11268040" y="5476720"/>
                <a:ext cx="352800" cy="111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DEC0946-27D1-4AFB-B6CC-01412FBDF90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250040" y="5458720"/>
                  <a:ext cx="3884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C6D1FA45-C9FA-4DF7-A1CC-65350B3C2FF6}"/>
              </a:ext>
            </a:extLst>
          </p:cNvPr>
          <p:cNvGrpSpPr/>
          <p:nvPr/>
        </p:nvGrpSpPr>
        <p:grpSpPr>
          <a:xfrm>
            <a:off x="7112200" y="6350440"/>
            <a:ext cx="501840" cy="274320"/>
            <a:chOff x="7112200" y="6350440"/>
            <a:chExt cx="50184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52CD09C-5FD8-43D4-9ADF-2D57D682381C}"/>
                    </a:ext>
                  </a:extLst>
                </p14:cNvPr>
                <p14:cNvContentPartPr/>
                <p14:nvPr/>
              </p14:nvContentPartPr>
              <p14:xfrm>
                <a:off x="7112200" y="6350440"/>
                <a:ext cx="228960" cy="270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52CD09C-5FD8-43D4-9ADF-2D57D682381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094560" y="6332440"/>
                  <a:ext cx="2646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4C6DA34-BE10-4A5A-89A9-977D5706F811}"/>
                    </a:ext>
                  </a:extLst>
                </p14:cNvPr>
                <p14:cNvContentPartPr/>
                <p14:nvPr/>
              </p14:nvContentPartPr>
              <p14:xfrm>
                <a:off x="7368160" y="6401200"/>
                <a:ext cx="126720" cy="223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4C6DA34-BE10-4A5A-89A9-977D5706F81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350160" y="6383200"/>
                  <a:ext cx="162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4720785-5644-464E-9E23-4F98D63BA133}"/>
                    </a:ext>
                  </a:extLst>
                </p14:cNvPr>
                <p14:cNvContentPartPr/>
                <p14:nvPr/>
              </p14:nvContentPartPr>
              <p14:xfrm>
                <a:off x="7353400" y="6417040"/>
                <a:ext cx="260640" cy="114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4720785-5644-464E-9E23-4F98D63BA13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35760" y="6399040"/>
                  <a:ext cx="296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935B779-D738-44B2-AA82-6362DE779D75}"/>
                    </a:ext>
                  </a:extLst>
                </p14:cNvPr>
                <p14:cNvContentPartPr/>
                <p14:nvPr/>
              </p14:nvContentPartPr>
              <p14:xfrm>
                <a:off x="7583800" y="6421360"/>
                <a:ext cx="20520" cy="189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935B779-D738-44B2-AA82-6362DE779D7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565800" y="6403360"/>
                  <a:ext cx="56160" cy="22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8053433-A3FD-4395-8735-896A63140973}"/>
                  </a:ext>
                </a:extLst>
              </p14:cNvPr>
              <p14:cNvContentPartPr/>
              <p14:nvPr/>
            </p14:nvContentPartPr>
            <p14:xfrm>
              <a:off x="7934080" y="6438640"/>
              <a:ext cx="264960" cy="1159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8053433-A3FD-4395-8735-896A63140973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916080" y="6420640"/>
                <a:ext cx="3006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1D0B021B-1FF5-4F50-A9AA-DC9BB4EAC1FA}"/>
                  </a:ext>
                </a:extLst>
              </p14:cNvPr>
              <p14:cNvContentPartPr/>
              <p14:nvPr/>
            </p14:nvContentPartPr>
            <p14:xfrm>
              <a:off x="8570200" y="6385720"/>
              <a:ext cx="156600" cy="975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1D0B021B-1FF5-4F50-A9AA-DC9BB4EAC1FA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552200" y="6367720"/>
                <a:ext cx="19224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0341C0D-A230-4147-8FE0-CFEC5CDA2FFF}"/>
              </a:ext>
            </a:extLst>
          </p:cNvPr>
          <p:cNvGrpSpPr/>
          <p:nvPr/>
        </p:nvGrpSpPr>
        <p:grpSpPr>
          <a:xfrm>
            <a:off x="9151960" y="6095560"/>
            <a:ext cx="957240" cy="593640"/>
            <a:chOff x="9151960" y="6095560"/>
            <a:chExt cx="95724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BDD2B8D-9564-41EB-B417-059E4FF936C2}"/>
                    </a:ext>
                  </a:extLst>
                </p14:cNvPr>
                <p14:cNvContentPartPr/>
                <p14:nvPr/>
              </p14:nvContentPartPr>
              <p14:xfrm>
                <a:off x="9151960" y="6108160"/>
                <a:ext cx="44640" cy="93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BDD2B8D-9564-41EB-B417-059E4FF936C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134320" y="6090520"/>
                  <a:ext cx="80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76D5626-2D6F-471E-8477-0BB85BB0F50D}"/>
                    </a:ext>
                  </a:extLst>
                </p14:cNvPr>
                <p14:cNvContentPartPr/>
                <p14:nvPr/>
              </p14:nvContentPartPr>
              <p14:xfrm>
                <a:off x="9218200" y="6095560"/>
                <a:ext cx="78480" cy="137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76D5626-2D6F-471E-8477-0BB85BB0F50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200560" y="6077560"/>
                  <a:ext cx="114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49EA170-4BAD-4C4C-98CB-A343CE51A80E}"/>
                    </a:ext>
                  </a:extLst>
                </p14:cNvPr>
                <p14:cNvContentPartPr/>
                <p14:nvPr/>
              </p14:nvContentPartPr>
              <p14:xfrm>
                <a:off x="9364720" y="6161800"/>
                <a:ext cx="178200" cy="258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49EA170-4BAD-4C4C-98CB-A343CE51A80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346720" y="6143800"/>
                  <a:ext cx="2138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EA009A9-AF0F-4695-A45A-16242C5E5F0D}"/>
                    </a:ext>
                  </a:extLst>
                </p14:cNvPr>
                <p14:cNvContentPartPr/>
                <p14:nvPr/>
              </p14:nvContentPartPr>
              <p14:xfrm>
                <a:off x="9504040" y="6202840"/>
                <a:ext cx="81360" cy="196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EA009A9-AF0F-4695-A45A-16242C5E5F0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486040" y="6184840"/>
                  <a:ext cx="117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7AD63DE-C032-42FC-9537-556B185886DD}"/>
                    </a:ext>
                  </a:extLst>
                </p14:cNvPr>
                <p14:cNvContentPartPr/>
                <p14:nvPr/>
              </p14:nvContentPartPr>
              <p14:xfrm>
                <a:off x="9606280" y="6271600"/>
                <a:ext cx="82800" cy="147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7AD63DE-C032-42FC-9537-556B185886D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588280" y="6253600"/>
                  <a:ext cx="118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1B64ACD-882A-40E4-B4BC-B4CC44241B2E}"/>
                    </a:ext>
                  </a:extLst>
                </p14:cNvPr>
                <p14:cNvContentPartPr/>
                <p14:nvPr/>
              </p14:nvContentPartPr>
              <p14:xfrm>
                <a:off x="9761800" y="6278080"/>
                <a:ext cx="92520" cy="95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1B64ACD-882A-40E4-B4BC-B4CC44241B2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744160" y="6260440"/>
                  <a:ext cx="128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941A7E9-C402-430D-B80A-818BB80AFB62}"/>
                    </a:ext>
                  </a:extLst>
                </p14:cNvPr>
                <p14:cNvContentPartPr/>
                <p14:nvPr/>
              </p14:nvContentPartPr>
              <p14:xfrm>
                <a:off x="9885280" y="6208240"/>
                <a:ext cx="111600" cy="128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941A7E9-C402-430D-B80A-818BB80AFB6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867640" y="6190240"/>
                  <a:ext cx="147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890DDAD-4D28-4963-98ED-47392C81C3B5}"/>
                    </a:ext>
                  </a:extLst>
                </p14:cNvPr>
                <p14:cNvContentPartPr/>
                <p14:nvPr/>
              </p14:nvContentPartPr>
              <p14:xfrm>
                <a:off x="9972400" y="6241360"/>
                <a:ext cx="136800" cy="447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890DDAD-4D28-4963-98ED-47392C81C3B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54760" y="6223720"/>
                  <a:ext cx="172440" cy="48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80E7313F-BAF9-4207-B349-E2575DC01A96}"/>
                  </a:ext>
                </a:extLst>
              </p14:cNvPr>
              <p14:cNvContentPartPr/>
              <p14:nvPr/>
            </p14:nvContentPartPr>
            <p14:xfrm>
              <a:off x="11859520" y="6027520"/>
              <a:ext cx="13320" cy="4320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80E7313F-BAF9-4207-B349-E2575DC01A96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1841880" y="6009880"/>
                <a:ext cx="4896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AB746567-DE78-48EF-893E-3591CA17FBE4}"/>
              </a:ext>
            </a:extLst>
          </p:cNvPr>
          <p:cNvGrpSpPr/>
          <p:nvPr/>
        </p:nvGrpSpPr>
        <p:grpSpPr>
          <a:xfrm>
            <a:off x="10383880" y="6015280"/>
            <a:ext cx="1520280" cy="526680"/>
            <a:chOff x="10383880" y="6015280"/>
            <a:chExt cx="152028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616E6FF-AA17-4FBA-89FE-5C49163DA21D}"/>
                    </a:ext>
                  </a:extLst>
                </p14:cNvPr>
                <p14:cNvContentPartPr/>
                <p14:nvPr/>
              </p14:nvContentPartPr>
              <p14:xfrm>
                <a:off x="10383880" y="6256480"/>
                <a:ext cx="14400" cy="146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616E6FF-AA17-4FBA-89FE-5C49163DA21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365880" y="6238480"/>
                  <a:ext cx="50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579E369-D12C-4E28-A8F6-8EE951E21854}"/>
                    </a:ext>
                  </a:extLst>
                </p14:cNvPr>
                <p14:cNvContentPartPr/>
                <p14:nvPr/>
              </p14:nvContentPartPr>
              <p14:xfrm>
                <a:off x="10426360" y="6189880"/>
                <a:ext cx="18000" cy="38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579E369-D12C-4E28-A8F6-8EE951E2185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408720" y="6172240"/>
                  <a:ext cx="53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E312F74-DBFD-4C18-9A95-D51DC9188C17}"/>
                    </a:ext>
                  </a:extLst>
                </p14:cNvPr>
                <p14:cNvContentPartPr/>
                <p14:nvPr/>
              </p14:nvContentPartPr>
              <p14:xfrm>
                <a:off x="10471000" y="6256120"/>
                <a:ext cx="105480" cy="100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E312F74-DBFD-4C18-9A95-D51DC9188C1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453000" y="6238480"/>
                  <a:ext cx="141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4120C52-6646-4F66-B27C-1329FF59A0A9}"/>
                    </a:ext>
                  </a:extLst>
                </p14:cNvPr>
                <p14:cNvContentPartPr/>
                <p14:nvPr/>
              </p14:nvContentPartPr>
              <p14:xfrm>
                <a:off x="10656040" y="6220840"/>
                <a:ext cx="162000" cy="127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4120C52-6646-4F66-B27C-1329FF59A0A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638400" y="6202840"/>
                  <a:ext cx="197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4922983-15F5-4862-A773-0EA31BE62A78}"/>
                    </a:ext>
                  </a:extLst>
                </p14:cNvPr>
                <p14:cNvContentPartPr/>
                <p14:nvPr/>
              </p14:nvContentPartPr>
              <p14:xfrm>
                <a:off x="10882120" y="6216520"/>
                <a:ext cx="132120" cy="96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4922983-15F5-4862-A773-0EA31BE62A7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864120" y="6198520"/>
                  <a:ext cx="167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3CC92D5-FE22-476E-9143-AAE759DBCF58}"/>
                    </a:ext>
                  </a:extLst>
                </p14:cNvPr>
                <p14:cNvContentPartPr/>
                <p14:nvPr/>
              </p14:nvContentPartPr>
              <p14:xfrm>
                <a:off x="11072200" y="6172960"/>
                <a:ext cx="96840" cy="113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3CC92D5-FE22-476E-9143-AAE759DBCF5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054560" y="6154960"/>
                  <a:ext cx="132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1140497-9904-4727-A061-56F0FDDD7D91}"/>
                    </a:ext>
                  </a:extLst>
                </p14:cNvPr>
                <p14:cNvContentPartPr/>
                <p14:nvPr/>
              </p14:nvContentPartPr>
              <p14:xfrm>
                <a:off x="11040880" y="6197080"/>
                <a:ext cx="57600" cy="126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1140497-9904-4727-A061-56F0FDDD7D9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022880" y="6179080"/>
                  <a:ext cx="93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D4A3219-5178-4C61-8A92-34CFBF90022F}"/>
                    </a:ext>
                  </a:extLst>
                </p14:cNvPr>
                <p14:cNvContentPartPr/>
                <p14:nvPr/>
              </p14:nvContentPartPr>
              <p14:xfrm>
                <a:off x="11228440" y="6146320"/>
                <a:ext cx="25560" cy="138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D4A3219-5178-4C61-8A92-34CFBF90022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210440" y="6128320"/>
                  <a:ext cx="61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F8F0D87-3AC8-47AA-946A-18E5E6F6C2B1}"/>
                    </a:ext>
                  </a:extLst>
                </p14:cNvPr>
                <p14:cNvContentPartPr/>
                <p14:nvPr/>
              </p14:nvContentPartPr>
              <p14:xfrm>
                <a:off x="11277400" y="6189520"/>
                <a:ext cx="130680" cy="167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F8F0D87-3AC8-47AA-946A-18E5E6F6C2B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259760" y="6171520"/>
                  <a:ext cx="166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8175519-BF2A-465D-97D8-6E1A6B7F22FE}"/>
                    </a:ext>
                  </a:extLst>
                </p14:cNvPr>
                <p14:cNvContentPartPr/>
                <p14:nvPr/>
              </p14:nvContentPartPr>
              <p14:xfrm>
                <a:off x="11419960" y="6015280"/>
                <a:ext cx="16560" cy="252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8175519-BF2A-465D-97D8-6E1A6B7F22F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402320" y="5997640"/>
                  <a:ext cx="52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C6B92BF-9223-41B9-ADE7-640EB13BB13E}"/>
                    </a:ext>
                  </a:extLst>
                </p14:cNvPr>
                <p14:cNvContentPartPr/>
                <p14:nvPr/>
              </p14:nvContentPartPr>
              <p14:xfrm>
                <a:off x="11410960" y="6111400"/>
                <a:ext cx="120600" cy="139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C6B92BF-9223-41B9-ADE7-640EB13BB13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392960" y="6093760"/>
                  <a:ext cx="156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14CAE16-9EC3-453E-82DE-E44BD57DDA0F}"/>
                    </a:ext>
                  </a:extLst>
                </p14:cNvPr>
                <p14:cNvContentPartPr/>
                <p14:nvPr/>
              </p14:nvContentPartPr>
              <p14:xfrm>
                <a:off x="11551720" y="6188440"/>
                <a:ext cx="95760" cy="71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14CAE16-9EC3-453E-82DE-E44BD57DDA0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533720" y="6170800"/>
                  <a:ext cx="131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949346F-CD25-47A2-B82B-FE9ABF0A7AA6}"/>
                    </a:ext>
                  </a:extLst>
                </p14:cNvPr>
                <p14:cNvContentPartPr/>
                <p14:nvPr/>
              </p14:nvContentPartPr>
              <p14:xfrm>
                <a:off x="11674120" y="6157480"/>
                <a:ext cx="116640" cy="384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949346F-CD25-47A2-B82B-FE9ABF0A7AA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656120" y="6139480"/>
                  <a:ext cx="1522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4811703-2D5D-4CB0-AB53-B40ED570030F}"/>
                    </a:ext>
                  </a:extLst>
                </p14:cNvPr>
                <p14:cNvContentPartPr/>
                <p14:nvPr/>
              </p14:nvContentPartPr>
              <p14:xfrm>
                <a:off x="11886880" y="6030760"/>
                <a:ext cx="17280" cy="59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4811703-2D5D-4CB0-AB53-B40ED570030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868880" y="6013120"/>
                  <a:ext cx="52920" cy="95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20463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AE99-B3FD-4758-82DF-387B7DB1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DPLL(T): Optimizations(2)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7FD686-B216-4E3D-93F0-AFFE46298063}"/>
                  </a:ext>
                </a:extLst>
              </p:cNvPr>
              <p:cNvSpPr/>
              <p:nvPr/>
            </p:nvSpPr>
            <p:spPr>
              <a:xfrm>
                <a:off x="5327374" y="1708493"/>
                <a:ext cx="67387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  0,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+ 1, 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2, 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&lt; 1</m:t>
                      </m:r>
                      <m:r>
                        <a:rPr lang="en-US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&lt;2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7FD686-B216-4E3D-93F0-AFFE46298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74" y="1708493"/>
                <a:ext cx="6738730" cy="646331"/>
              </a:xfrm>
              <a:prstGeom prst="rect">
                <a:avLst/>
              </a:prstGeom>
              <a:blipFill>
                <a:blip r:embed="rId2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F59871-2C15-4663-AC02-3DEC24DD7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25624"/>
            <a:ext cx="4595854" cy="308430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Theory Propagation:</a:t>
            </a:r>
          </a:p>
          <a:p>
            <a:pPr marL="0" indent="0">
              <a:buNone/>
            </a:pPr>
            <a:r>
              <a:rPr lang="en-US" dirty="0"/>
              <a:t>SMT equivalent of unit propagation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84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AE99-B3FD-4758-82DF-387B7DB1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DPLL(T): Optimizations(2)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7FD686-B216-4E3D-93F0-AFFE46298063}"/>
                  </a:ext>
                </a:extLst>
              </p:cNvPr>
              <p:cNvSpPr/>
              <p:nvPr/>
            </p:nvSpPr>
            <p:spPr>
              <a:xfrm>
                <a:off x="5327374" y="1708493"/>
                <a:ext cx="67387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  0,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+ 1, 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2, 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&lt; 1</m:t>
                      </m:r>
                      <m:r>
                        <a:rPr lang="en-US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&lt;2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7FD686-B216-4E3D-93F0-AFFE46298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74" y="1708493"/>
                <a:ext cx="6738730" cy="646331"/>
              </a:xfrm>
              <a:prstGeom prst="rect">
                <a:avLst/>
              </a:prstGeom>
              <a:blipFill>
                <a:blip r:embed="rId2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F59871-2C15-4663-AC02-3DEC24DD7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25624"/>
            <a:ext cx="4595854" cy="308430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Theory Propagation:</a:t>
            </a:r>
          </a:p>
          <a:p>
            <a:pPr marL="0" indent="0">
              <a:buNone/>
            </a:pPr>
            <a:r>
              <a:rPr lang="en-US" dirty="0"/>
              <a:t>SMT equivalent of unit propagation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D730E0-3E1A-4BBB-B83C-84B92123594C}"/>
              </a:ext>
            </a:extLst>
          </p:cNvPr>
          <p:cNvGrpSpPr/>
          <p:nvPr/>
        </p:nvGrpSpPr>
        <p:grpSpPr>
          <a:xfrm>
            <a:off x="7103920" y="2736040"/>
            <a:ext cx="518040" cy="430920"/>
            <a:chOff x="7103920" y="2736040"/>
            <a:chExt cx="51804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060FEB-F106-4B7C-B390-DACB34605235}"/>
                    </a:ext>
                  </a:extLst>
                </p14:cNvPr>
                <p14:cNvContentPartPr/>
                <p14:nvPr/>
              </p14:nvContentPartPr>
              <p14:xfrm>
                <a:off x="7103920" y="2736040"/>
                <a:ext cx="173520" cy="340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1060FEB-F106-4B7C-B390-DACB3460523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85920" y="2718400"/>
                  <a:ext cx="2091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3ED76C-1898-42B0-B903-30F0FADE3A4A}"/>
                    </a:ext>
                  </a:extLst>
                </p14:cNvPr>
                <p14:cNvContentPartPr/>
                <p14:nvPr/>
              </p14:nvContentPartPr>
              <p14:xfrm>
                <a:off x="7326400" y="2993080"/>
                <a:ext cx="1800" cy="150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3ED76C-1898-42B0-B903-30F0FADE3A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08400" y="2975080"/>
                  <a:ext cx="37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883ADED-B77B-4322-AA9B-F2A932ABC3E1}"/>
                    </a:ext>
                  </a:extLst>
                </p14:cNvPr>
                <p14:cNvContentPartPr/>
                <p14:nvPr/>
              </p14:nvContentPartPr>
              <p14:xfrm>
                <a:off x="7308760" y="2970400"/>
                <a:ext cx="161640" cy="196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883ADED-B77B-4322-AA9B-F2A932ABC3E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90760" y="2952760"/>
                  <a:ext cx="197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92ABEF6-6E0F-4089-84C7-C31CE86B10C7}"/>
                    </a:ext>
                  </a:extLst>
                </p14:cNvPr>
                <p14:cNvContentPartPr/>
                <p14:nvPr/>
              </p14:nvContentPartPr>
              <p14:xfrm>
                <a:off x="7551760" y="2880040"/>
                <a:ext cx="57600" cy="13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92ABEF6-6E0F-4089-84C7-C31CE86B10C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33760" y="2862040"/>
                  <a:ext cx="93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49D3B3-5D90-4A0D-A0E7-8FB63F42266A}"/>
                    </a:ext>
                  </a:extLst>
                </p14:cNvPr>
                <p14:cNvContentPartPr/>
                <p14:nvPr/>
              </p14:nvContentPartPr>
              <p14:xfrm>
                <a:off x="7564360" y="2999920"/>
                <a:ext cx="57600" cy="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49D3B3-5D90-4A0D-A0E7-8FB63F4226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46720" y="2982280"/>
                  <a:ext cx="9324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D7B71B-BCE6-4E12-9A32-F079B3A25E2C}"/>
                  </a:ext>
                </a:extLst>
              </p14:cNvPr>
              <p14:cNvContentPartPr/>
              <p14:nvPr/>
            </p14:nvContentPartPr>
            <p14:xfrm>
              <a:off x="8172760" y="2736400"/>
              <a:ext cx="163440" cy="323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D7B71B-BCE6-4E12-9A32-F079B3A25E2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54760" y="2718760"/>
                <a:ext cx="199080" cy="35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FB79958-1B2D-4D06-A927-EE61B2A5055C}"/>
              </a:ext>
            </a:extLst>
          </p:cNvPr>
          <p:cNvGrpSpPr/>
          <p:nvPr/>
        </p:nvGrpSpPr>
        <p:grpSpPr>
          <a:xfrm>
            <a:off x="8379040" y="2731360"/>
            <a:ext cx="776520" cy="439560"/>
            <a:chOff x="8379040" y="2731360"/>
            <a:chExt cx="77652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8837C9-3AB3-497D-A1F1-B2CE890D2057}"/>
                    </a:ext>
                  </a:extLst>
                </p14:cNvPr>
                <p14:cNvContentPartPr/>
                <p14:nvPr/>
              </p14:nvContentPartPr>
              <p14:xfrm>
                <a:off x="8379040" y="3031960"/>
                <a:ext cx="11160" cy="133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8837C9-3AB3-497D-A1F1-B2CE890D20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61400" y="3014320"/>
                  <a:ext cx="46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F1E1C5F-7208-4D2C-870A-6547D1E79016}"/>
                    </a:ext>
                  </a:extLst>
                </p14:cNvPr>
                <p14:cNvContentPartPr/>
                <p14:nvPr/>
              </p14:nvContentPartPr>
              <p14:xfrm>
                <a:off x="8503960" y="3060400"/>
                <a:ext cx="70200" cy="110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F1E1C5F-7208-4D2C-870A-6547D1E790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86320" y="3042760"/>
                  <a:ext cx="105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8BB3924-6B6D-4A6A-A3F0-F55AEC3B7F31}"/>
                    </a:ext>
                  </a:extLst>
                </p14:cNvPr>
                <p14:cNvContentPartPr/>
                <p14:nvPr/>
              </p14:nvContentPartPr>
              <p14:xfrm>
                <a:off x="8719960" y="2731360"/>
                <a:ext cx="131400" cy="31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8BB3924-6B6D-4A6A-A3F0-F55AEC3B7F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01960" y="2713360"/>
                  <a:ext cx="1670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A8741A-F075-4D55-A113-04F5AE88CCC6}"/>
                    </a:ext>
                  </a:extLst>
                </p14:cNvPr>
                <p14:cNvContentPartPr/>
                <p14:nvPr/>
              </p14:nvContentPartPr>
              <p14:xfrm>
                <a:off x="8889520" y="2987680"/>
                <a:ext cx="127440" cy="135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A8741A-F075-4D55-A113-04F5AE88CC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71880" y="2970040"/>
                  <a:ext cx="163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E20C4B-6BA9-493D-91C0-02FFB74B49F8}"/>
                    </a:ext>
                  </a:extLst>
                </p14:cNvPr>
                <p14:cNvContentPartPr/>
                <p14:nvPr/>
              </p14:nvContentPartPr>
              <p14:xfrm>
                <a:off x="9140800" y="3055000"/>
                <a:ext cx="14760" cy="65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E20C4B-6BA9-493D-91C0-02FFB74B49F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22800" y="3037360"/>
                  <a:ext cx="5040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B7ECDD0-8516-4C8E-9A75-4F058F6C30B0}"/>
              </a:ext>
            </a:extLst>
          </p:cNvPr>
          <p:cNvGrpSpPr/>
          <p:nvPr/>
        </p:nvGrpSpPr>
        <p:grpSpPr>
          <a:xfrm>
            <a:off x="9378400" y="2597800"/>
            <a:ext cx="984960" cy="521280"/>
            <a:chOff x="9378400" y="2597800"/>
            <a:chExt cx="98496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7BA2290-7B2C-4C7F-B0B1-F40674A243A5}"/>
                    </a:ext>
                  </a:extLst>
                </p14:cNvPr>
                <p14:cNvContentPartPr/>
                <p14:nvPr/>
              </p14:nvContentPartPr>
              <p14:xfrm>
                <a:off x="9378400" y="2712280"/>
                <a:ext cx="144000" cy="366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7BA2290-7B2C-4C7F-B0B1-F40674A243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60760" y="2694640"/>
                  <a:ext cx="1796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B5742D2-7AC4-49B0-A66B-0FB559712B11}"/>
                    </a:ext>
                  </a:extLst>
                </p14:cNvPr>
                <p14:cNvContentPartPr/>
                <p14:nvPr/>
              </p14:nvContentPartPr>
              <p14:xfrm>
                <a:off x="9600880" y="2958520"/>
                <a:ext cx="111240" cy="160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B5742D2-7AC4-49B0-A66B-0FB559712B1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83240" y="2940520"/>
                  <a:ext cx="146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081CAC9-BF95-4EA0-8556-21A4BC6183FC}"/>
                    </a:ext>
                  </a:extLst>
                </p14:cNvPr>
                <p14:cNvContentPartPr/>
                <p14:nvPr/>
              </p14:nvContentPartPr>
              <p14:xfrm>
                <a:off x="9734080" y="2765560"/>
                <a:ext cx="138600" cy="182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081CAC9-BF95-4EA0-8556-21A4BC6183F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16440" y="2747920"/>
                  <a:ext cx="174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5DCB4C1-693C-4A78-B903-71E870DD3221}"/>
                    </a:ext>
                  </a:extLst>
                </p14:cNvPr>
                <p14:cNvContentPartPr/>
                <p14:nvPr/>
              </p14:nvContentPartPr>
              <p14:xfrm>
                <a:off x="9967000" y="2597800"/>
                <a:ext cx="188640" cy="429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5DCB4C1-693C-4A78-B903-71E870DD322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49000" y="2579800"/>
                  <a:ext cx="2242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427957F-938D-41B2-925C-19A8C3B0EAEE}"/>
                    </a:ext>
                  </a:extLst>
                </p14:cNvPr>
                <p14:cNvContentPartPr/>
                <p14:nvPr/>
              </p14:nvContentPartPr>
              <p14:xfrm>
                <a:off x="10259680" y="2794000"/>
                <a:ext cx="84240" cy="139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427957F-938D-41B2-925C-19A8C3B0EAE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41680" y="2776000"/>
                  <a:ext cx="119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3A0A670-9DA2-4D4B-9543-EC91C851CF5A}"/>
                    </a:ext>
                  </a:extLst>
                </p14:cNvPr>
                <p14:cNvContentPartPr/>
                <p14:nvPr/>
              </p14:nvContentPartPr>
              <p14:xfrm>
                <a:off x="10356520" y="2884000"/>
                <a:ext cx="6840" cy="105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3A0A670-9DA2-4D4B-9543-EC91C851CF5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38520" y="2866360"/>
                  <a:ext cx="424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13FD49B-D9FF-4D5C-9FD5-0A504BBF33DD}"/>
                  </a:ext>
                </a:extLst>
              </p14:cNvPr>
              <p14:cNvContentPartPr/>
              <p14:nvPr/>
            </p14:nvContentPartPr>
            <p14:xfrm>
              <a:off x="10586920" y="2855920"/>
              <a:ext cx="16560" cy="110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13FD49B-D9FF-4D5C-9FD5-0A504BBF33D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68920" y="2837920"/>
                <a:ext cx="5220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BBD663F2-5014-41A6-B51F-25D39D6A801C}"/>
              </a:ext>
            </a:extLst>
          </p:cNvPr>
          <p:cNvGrpSpPr/>
          <p:nvPr/>
        </p:nvGrpSpPr>
        <p:grpSpPr>
          <a:xfrm>
            <a:off x="10762960" y="2448400"/>
            <a:ext cx="998640" cy="470160"/>
            <a:chOff x="10762960" y="2448400"/>
            <a:chExt cx="99864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91792FB-6F5F-48C9-B8E9-98C86EF25368}"/>
                    </a:ext>
                  </a:extLst>
                </p14:cNvPr>
                <p14:cNvContentPartPr/>
                <p14:nvPr/>
              </p14:nvContentPartPr>
              <p14:xfrm>
                <a:off x="10762960" y="2529400"/>
                <a:ext cx="146520" cy="389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91792FB-6F5F-48C9-B8E9-98C86EF2536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45320" y="2511400"/>
                  <a:ext cx="1821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A5E784D-1EBE-4A6D-98FB-65420BD9BFFE}"/>
                    </a:ext>
                  </a:extLst>
                </p14:cNvPr>
                <p14:cNvContentPartPr/>
                <p14:nvPr/>
              </p14:nvContentPartPr>
              <p14:xfrm>
                <a:off x="10936120" y="2781040"/>
                <a:ext cx="96120" cy="125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A5E784D-1EBE-4A6D-98FB-65420BD9BFF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18120" y="2763400"/>
                  <a:ext cx="131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C44FDD4-2981-4D63-81FB-886BCD741475}"/>
                    </a:ext>
                  </a:extLst>
                </p14:cNvPr>
                <p14:cNvContentPartPr/>
                <p14:nvPr/>
              </p14:nvContentPartPr>
              <p14:xfrm>
                <a:off x="10921720" y="2781040"/>
                <a:ext cx="52560" cy="30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C44FDD4-2981-4D63-81FB-886BCD74147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03720" y="2763400"/>
                  <a:ext cx="88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851DA2-32EE-4E6E-86A2-0C8E2ED26171}"/>
                    </a:ext>
                  </a:extLst>
                </p14:cNvPr>
                <p14:cNvContentPartPr/>
                <p14:nvPr/>
              </p14:nvContentPartPr>
              <p14:xfrm>
                <a:off x="11106040" y="2580880"/>
                <a:ext cx="130320" cy="180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851DA2-32EE-4E6E-86A2-0C8E2ED2617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88040" y="2562880"/>
                  <a:ext cx="165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287353E-A3B4-4057-9A20-1C8CE75DD702}"/>
                    </a:ext>
                  </a:extLst>
                </p14:cNvPr>
                <p14:cNvContentPartPr/>
                <p14:nvPr/>
              </p14:nvContentPartPr>
              <p14:xfrm>
                <a:off x="11335000" y="2494840"/>
                <a:ext cx="118440" cy="212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287353E-A3B4-4057-9A20-1C8CE75DD70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17360" y="2476840"/>
                  <a:ext cx="154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EE1324-1E73-40CE-BD2C-C853BA868BD9}"/>
                    </a:ext>
                  </a:extLst>
                </p14:cNvPr>
                <p14:cNvContentPartPr/>
                <p14:nvPr/>
              </p14:nvContentPartPr>
              <p14:xfrm>
                <a:off x="11535880" y="2448400"/>
                <a:ext cx="104760" cy="412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EE1324-1E73-40CE-BD2C-C853BA868BD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518240" y="2430400"/>
                  <a:ext cx="1404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C39B9CD-489E-4725-96F6-D914E1CE4FDF}"/>
                    </a:ext>
                  </a:extLst>
                </p14:cNvPr>
                <p14:cNvContentPartPr/>
                <p14:nvPr/>
              </p14:nvContentPartPr>
              <p14:xfrm>
                <a:off x="11640640" y="2672320"/>
                <a:ext cx="120960" cy="107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C39B9CD-489E-4725-96F6-D914E1CE4FD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623000" y="2654680"/>
                  <a:ext cx="156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2C75858-6893-4DDF-8AFF-913AA3EBBF35}"/>
                    </a:ext>
                  </a:extLst>
                </p14:cNvPr>
                <p14:cNvContentPartPr/>
                <p14:nvPr/>
              </p14:nvContentPartPr>
              <p14:xfrm>
                <a:off x="11705800" y="2754400"/>
                <a:ext cx="13320" cy="107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2C75858-6893-4DDF-8AFF-913AA3EBBF3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687800" y="2736400"/>
                  <a:ext cx="4896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160AA92-6423-4564-B3E3-5E70F7E7EB75}"/>
              </a:ext>
            </a:extLst>
          </p:cNvPr>
          <p:cNvGrpSpPr/>
          <p:nvPr/>
        </p:nvGrpSpPr>
        <p:grpSpPr>
          <a:xfrm>
            <a:off x="6508480" y="3794440"/>
            <a:ext cx="891360" cy="378000"/>
            <a:chOff x="6508480" y="3794440"/>
            <a:chExt cx="89136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9818471-0F5D-4045-BA4E-BC854AB122CC}"/>
                    </a:ext>
                  </a:extLst>
                </p14:cNvPr>
                <p14:cNvContentPartPr/>
                <p14:nvPr/>
              </p14:nvContentPartPr>
              <p14:xfrm>
                <a:off x="6564640" y="3811360"/>
                <a:ext cx="23760" cy="271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9818471-0F5D-4045-BA4E-BC854AB122C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46640" y="3793720"/>
                  <a:ext cx="594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A92EF7-471C-4997-8353-52971ED57FC8}"/>
                    </a:ext>
                  </a:extLst>
                </p14:cNvPr>
                <p14:cNvContentPartPr/>
                <p14:nvPr/>
              </p14:nvContentPartPr>
              <p14:xfrm>
                <a:off x="6508480" y="3825400"/>
                <a:ext cx="134280" cy="206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A92EF7-471C-4997-8353-52971ED57FC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90480" y="3807760"/>
                  <a:ext cx="169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E3AEE8-05B3-40DF-9AA0-00F3E42773BF}"/>
                    </a:ext>
                  </a:extLst>
                </p14:cNvPr>
                <p14:cNvContentPartPr/>
                <p14:nvPr/>
              </p14:nvContentPartPr>
              <p14:xfrm>
                <a:off x="6631240" y="4039960"/>
                <a:ext cx="122040" cy="132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E3AEE8-05B3-40DF-9AA0-00F3E42773B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13600" y="4022320"/>
                  <a:ext cx="157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1358E3D-AB89-4253-8362-17D671DED85C}"/>
                    </a:ext>
                  </a:extLst>
                </p14:cNvPr>
                <p14:cNvContentPartPr/>
                <p14:nvPr/>
              </p14:nvContentPartPr>
              <p14:xfrm>
                <a:off x="6823120" y="4051480"/>
                <a:ext cx="105120" cy="95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1358E3D-AB89-4253-8362-17D671DED85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05120" y="4033480"/>
                  <a:ext cx="140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7454AF0-9640-40A0-A03D-83F7B9FE0E85}"/>
                    </a:ext>
                  </a:extLst>
                </p14:cNvPr>
                <p14:cNvContentPartPr/>
                <p14:nvPr/>
              </p14:nvContentPartPr>
              <p14:xfrm>
                <a:off x="7007440" y="3858880"/>
                <a:ext cx="18000" cy="228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7454AF0-9640-40A0-A03D-83F7B9FE0E8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89440" y="3841240"/>
                  <a:ext cx="53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B9CF96B-D126-42DC-93A1-C3C491CA82E9}"/>
                    </a:ext>
                  </a:extLst>
                </p14:cNvPr>
                <p14:cNvContentPartPr/>
                <p14:nvPr/>
              </p14:nvContentPartPr>
              <p14:xfrm>
                <a:off x="6996280" y="3925840"/>
                <a:ext cx="140400" cy="145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B9CF96B-D126-42DC-93A1-C3C491CA82E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78280" y="3907840"/>
                  <a:ext cx="176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705E22A-2285-4561-9476-58E3BAA5A3F8}"/>
                    </a:ext>
                  </a:extLst>
                </p14:cNvPr>
                <p14:cNvContentPartPr/>
                <p14:nvPr/>
              </p14:nvContentPartPr>
              <p14:xfrm>
                <a:off x="7231000" y="3794440"/>
                <a:ext cx="168840" cy="299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705E22A-2285-4561-9476-58E3BAA5A3F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13000" y="3776440"/>
                  <a:ext cx="20448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25F9187-B654-4DEC-A620-DAB072E8A5B8}"/>
              </a:ext>
            </a:extLst>
          </p:cNvPr>
          <p:cNvGrpSpPr/>
          <p:nvPr/>
        </p:nvGrpSpPr>
        <p:grpSpPr>
          <a:xfrm>
            <a:off x="7650760" y="3660160"/>
            <a:ext cx="1781280" cy="597240"/>
            <a:chOff x="7650760" y="3660160"/>
            <a:chExt cx="1781280" cy="59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20B3605-329C-42B1-9CC2-D65922E2EA03}"/>
                    </a:ext>
                  </a:extLst>
                </p14:cNvPr>
                <p14:cNvContentPartPr/>
                <p14:nvPr/>
              </p14:nvContentPartPr>
              <p14:xfrm>
                <a:off x="7650760" y="3895960"/>
                <a:ext cx="149400" cy="140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20B3605-329C-42B1-9CC2-D65922E2EA0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32760" y="3877960"/>
                  <a:ext cx="185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140185E-12AE-4B90-9F13-FDF2F7077F12}"/>
                    </a:ext>
                  </a:extLst>
                </p14:cNvPr>
                <p14:cNvContentPartPr/>
                <p14:nvPr/>
              </p14:nvContentPartPr>
              <p14:xfrm>
                <a:off x="7940200" y="3858520"/>
                <a:ext cx="52560" cy="162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140185E-12AE-4B90-9F13-FDF2F7077F1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22560" y="3840520"/>
                  <a:ext cx="88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393CA7F-BDFD-4D20-8E0F-152B72D1F4F3}"/>
                    </a:ext>
                  </a:extLst>
                </p14:cNvPr>
                <p14:cNvContentPartPr/>
                <p14:nvPr/>
              </p14:nvContentPartPr>
              <p14:xfrm>
                <a:off x="7888360" y="3897400"/>
                <a:ext cx="38160" cy="80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393CA7F-BDFD-4D20-8E0F-152B72D1F4F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70360" y="3879760"/>
                  <a:ext cx="73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EB72392-4C2E-40D9-9487-D8A8AEB41321}"/>
                    </a:ext>
                  </a:extLst>
                </p14:cNvPr>
                <p14:cNvContentPartPr/>
                <p14:nvPr/>
              </p14:nvContentPartPr>
              <p14:xfrm>
                <a:off x="8062960" y="3853120"/>
                <a:ext cx="109800" cy="167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EB72392-4C2E-40D9-9487-D8A8AEB4132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44960" y="3835120"/>
                  <a:ext cx="145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229741-1653-4B07-ADFD-AB4F4E59ADFF}"/>
                    </a:ext>
                  </a:extLst>
                </p14:cNvPr>
                <p14:cNvContentPartPr/>
                <p14:nvPr/>
              </p14:nvContentPartPr>
              <p14:xfrm>
                <a:off x="8205520" y="3826840"/>
                <a:ext cx="8280" cy="103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229741-1653-4B07-ADFD-AB4F4E59ADF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87520" y="3809200"/>
                  <a:ext cx="43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66FD925-1D23-4A32-9D81-2CB69B377E95}"/>
                    </a:ext>
                  </a:extLst>
                </p14:cNvPr>
                <p14:cNvContentPartPr/>
                <p14:nvPr/>
              </p14:nvContentPartPr>
              <p14:xfrm>
                <a:off x="8335840" y="3862840"/>
                <a:ext cx="88920" cy="394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66FD925-1D23-4A32-9D81-2CB69B377E9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17840" y="3845200"/>
                  <a:ext cx="1245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E1189B6-C2AB-4708-BC48-3D7435A13603}"/>
                    </a:ext>
                  </a:extLst>
                </p14:cNvPr>
                <p14:cNvContentPartPr/>
                <p14:nvPr/>
              </p14:nvContentPartPr>
              <p14:xfrm>
                <a:off x="8470480" y="3841600"/>
                <a:ext cx="126360" cy="104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E1189B6-C2AB-4708-BC48-3D7435A1360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52480" y="3823600"/>
                  <a:ext cx="162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A8C27C4-5AED-421C-8349-DA01EB2A802D}"/>
                    </a:ext>
                  </a:extLst>
                </p14:cNvPr>
                <p14:cNvContentPartPr/>
                <p14:nvPr/>
              </p14:nvContentPartPr>
              <p14:xfrm>
                <a:off x="8665960" y="3795880"/>
                <a:ext cx="227520" cy="97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A8C27C4-5AED-421C-8349-DA01EB2A802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47960" y="3777880"/>
                  <a:ext cx="263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73E8E5-A552-4AF5-AC3B-6586B57FA457}"/>
                    </a:ext>
                  </a:extLst>
                </p14:cNvPr>
                <p14:cNvContentPartPr/>
                <p14:nvPr/>
              </p14:nvContentPartPr>
              <p14:xfrm>
                <a:off x="8935600" y="3800920"/>
                <a:ext cx="104040" cy="102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73E8E5-A552-4AF5-AC3B-6586B57FA45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17960" y="3782920"/>
                  <a:ext cx="139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7B40F14-B0BF-4B6F-8C3F-43F4ACFB827B}"/>
                    </a:ext>
                  </a:extLst>
                </p14:cNvPr>
                <p14:cNvContentPartPr/>
                <p14:nvPr/>
              </p14:nvContentPartPr>
              <p14:xfrm>
                <a:off x="9097960" y="3816040"/>
                <a:ext cx="165240" cy="71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7B40F14-B0BF-4B6F-8C3F-43F4ACFB827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80320" y="3798400"/>
                  <a:ext cx="200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33ABC74-4E89-42C9-ABC9-9635A545B229}"/>
                    </a:ext>
                  </a:extLst>
                </p14:cNvPr>
                <p14:cNvContentPartPr/>
                <p14:nvPr/>
              </p14:nvContentPartPr>
              <p14:xfrm>
                <a:off x="9302800" y="3660160"/>
                <a:ext cx="129240" cy="192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33ABC74-4E89-42C9-ABC9-9635A545B22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84800" y="3642520"/>
                  <a:ext cx="16488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2DD37AF-9956-4A47-A2A1-3CCD3F12E519}"/>
                  </a:ext>
                </a:extLst>
              </p14:cNvPr>
              <p14:cNvContentPartPr/>
              <p14:nvPr/>
            </p14:nvContentPartPr>
            <p14:xfrm>
              <a:off x="9664600" y="3681400"/>
              <a:ext cx="46080" cy="36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2DD37AF-9956-4A47-A2A1-3CCD3F12E51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646600" y="3663400"/>
                <a:ext cx="817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C816664-3385-4C56-A2DB-2593B8D7421E}"/>
                  </a:ext>
                </a:extLst>
              </p14:cNvPr>
              <p14:cNvContentPartPr/>
              <p14:nvPr/>
            </p14:nvContentPartPr>
            <p14:xfrm>
              <a:off x="9653440" y="3865720"/>
              <a:ext cx="56520" cy="41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C816664-3385-4C56-A2DB-2593B8D7421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635800" y="3848080"/>
                <a:ext cx="921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A4B7D51-4732-458B-A738-1EF1EF733238}"/>
                  </a:ext>
                </a:extLst>
              </p14:cNvPr>
              <p14:cNvContentPartPr/>
              <p14:nvPr/>
            </p14:nvContentPartPr>
            <p14:xfrm>
              <a:off x="11075440" y="3856360"/>
              <a:ext cx="21240" cy="81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A4B7D51-4732-458B-A738-1EF1EF73323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057800" y="3838360"/>
                <a:ext cx="5688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8159B5F6-9616-4412-BC20-88C5E70EFE65}"/>
              </a:ext>
            </a:extLst>
          </p:cNvPr>
          <p:cNvGrpSpPr/>
          <p:nvPr/>
        </p:nvGrpSpPr>
        <p:grpSpPr>
          <a:xfrm>
            <a:off x="10099480" y="3503560"/>
            <a:ext cx="378360" cy="481320"/>
            <a:chOff x="10099480" y="3503560"/>
            <a:chExt cx="3783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7FF19B0-83B7-4B84-BD45-054F5C3476C7}"/>
                    </a:ext>
                  </a:extLst>
                </p14:cNvPr>
                <p14:cNvContentPartPr/>
                <p14:nvPr/>
              </p14:nvContentPartPr>
              <p14:xfrm>
                <a:off x="10099480" y="3503560"/>
                <a:ext cx="128880" cy="481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7FF19B0-83B7-4B84-BD45-054F5C3476C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81840" y="3485920"/>
                  <a:ext cx="16452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EDFD644-9145-432B-82AB-C0DE8CF0F056}"/>
                    </a:ext>
                  </a:extLst>
                </p14:cNvPr>
                <p14:cNvContentPartPr/>
                <p14:nvPr/>
              </p14:nvContentPartPr>
              <p14:xfrm>
                <a:off x="10309000" y="3845200"/>
                <a:ext cx="10080" cy="52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EDFD644-9145-432B-82AB-C0DE8CF0F05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91000" y="3827200"/>
                  <a:ext cx="45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BAB9684-829D-44DE-BB55-8651D50A5242}"/>
                    </a:ext>
                  </a:extLst>
                </p14:cNvPr>
                <p14:cNvContentPartPr/>
                <p14:nvPr/>
              </p14:nvContentPartPr>
              <p14:xfrm>
                <a:off x="10428160" y="3850960"/>
                <a:ext cx="49680" cy="90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BAB9684-829D-44DE-BB55-8651D50A524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10160" y="3832960"/>
                  <a:ext cx="853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F014592-0898-4E25-A17A-82535FD5FAAA}"/>
              </a:ext>
            </a:extLst>
          </p:cNvPr>
          <p:cNvGrpSpPr/>
          <p:nvPr/>
        </p:nvGrpSpPr>
        <p:grpSpPr>
          <a:xfrm>
            <a:off x="10675480" y="3476920"/>
            <a:ext cx="190800" cy="587160"/>
            <a:chOff x="10675480" y="3476920"/>
            <a:chExt cx="19080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FB527D1-6BE0-450A-8009-C9CD9544A11F}"/>
                    </a:ext>
                  </a:extLst>
                </p14:cNvPr>
                <p14:cNvContentPartPr/>
                <p14:nvPr/>
              </p14:nvContentPartPr>
              <p14:xfrm>
                <a:off x="10675480" y="3476920"/>
                <a:ext cx="124200" cy="587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FB527D1-6BE0-450A-8009-C9CD9544A11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57480" y="3459280"/>
                  <a:ext cx="15984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C893F1E-2D08-491D-8DD7-5E76C7B31008}"/>
                    </a:ext>
                  </a:extLst>
                </p14:cNvPr>
                <p14:cNvContentPartPr/>
                <p14:nvPr/>
              </p14:nvContentPartPr>
              <p14:xfrm>
                <a:off x="10809760" y="3894160"/>
                <a:ext cx="56520" cy="150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C893F1E-2D08-491D-8DD7-5E76C7B3100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92120" y="3876520"/>
                  <a:ext cx="92160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22709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AE99-B3FD-4758-82DF-387B7DB1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DPLL(T): Optimizations(2)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7FD686-B216-4E3D-93F0-AFFE46298063}"/>
                  </a:ext>
                </a:extLst>
              </p:cNvPr>
              <p:cNvSpPr/>
              <p:nvPr/>
            </p:nvSpPr>
            <p:spPr>
              <a:xfrm>
                <a:off x="5327374" y="1708493"/>
                <a:ext cx="67387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  0,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+ 1, 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2, 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&lt; 1</m:t>
                      </m:r>
                      <m:r>
                        <a:rPr lang="en-US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&lt;2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7FD686-B216-4E3D-93F0-AFFE46298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74" y="1708493"/>
                <a:ext cx="6738730" cy="646331"/>
              </a:xfrm>
              <a:prstGeom prst="rect">
                <a:avLst/>
              </a:prstGeom>
              <a:blipFill>
                <a:blip r:embed="rId2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F59871-2C15-4663-AC02-3DEC24DD7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25624"/>
            <a:ext cx="4595854" cy="308430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Theory Propagation:</a:t>
            </a:r>
          </a:p>
          <a:p>
            <a:pPr marL="0" indent="0">
              <a:buNone/>
            </a:pPr>
            <a:r>
              <a:rPr lang="en-US" dirty="0"/>
              <a:t>SMT equivalent of unit propagation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D730E0-3E1A-4BBB-B83C-84B92123594C}"/>
              </a:ext>
            </a:extLst>
          </p:cNvPr>
          <p:cNvGrpSpPr/>
          <p:nvPr/>
        </p:nvGrpSpPr>
        <p:grpSpPr>
          <a:xfrm>
            <a:off x="7103920" y="2736040"/>
            <a:ext cx="518040" cy="430920"/>
            <a:chOff x="7103920" y="2736040"/>
            <a:chExt cx="51804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060FEB-F106-4B7C-B390-DACB34605235}"/>
                    </a:ext>
                  </a:extLst>
                </p14:cNvPr>
                <p14:cNvContentPartPr/>
                <p14:nvPr/>
              </p14:nvContentPartPr>
              <p14:xfrm>
                <a:off x="7103920" y="2736040"/>
                <a:ext cx="173520" cy="340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1060FEB-F106-4B7C-B390-DACB3460523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85920" y="2718400"/>
                  <a:ext cx="2091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3ED76C-1898-42B0-B903-30F0FADE3A4A}"/>
                    </a:ext>
                  </a:extLst>
                </p14:cNvPr>
                <p14:cNvContentPartPr/>
                <p14:nvPr/>
              </p14:nvContentPartPr>
              <p14:xfrm>
                <a:off x="7326400" y="2993080"/>
                <a:ext cx="1800" cy="150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3ED76C-1898-42B0-B903-30F0FADE3A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08400" y="2975080"/>
                  <a:ext cx="37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883ADED-B77B-4322-AA9B-F2A932ABC3E1}"/>
                    </a:ext>
                  </a:extLst>
                </p14:cNvPr>
                <p14:cNvContentPartPr/>
                <p14:nvPr/>
              </p14:nvContentPartPr>
              <p14:xfrm>
                <a:off x="7308760" y="2970400"/>
                <a:ext cx="161640" cy="196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883ADED-B77B-4322-AA9B-F2A932ABC3E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90760" y="2952760"/>
                  <a:ext cx="197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92ABEF6-6E0F-4089-84C7-C31CE86B10C7}"/>
                    </a:ext>
                  </a:extLst>
                </p14:cNvPr>
                <p14:cNvContentPartPr/>
                <p14:nvPr/>
              </p14:nvContentPartPr>
              <p14:xfrm>
                <a:off x="7551760" y="2880040"/>
                <a:ext cx="57600" cy="13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92ABEF6-6E0F-4089-84C7-C31CE86B10C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33760" y="2862040"/>
                  <a:ext cx="93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49D3B3-5D90-4A0D-A0E7-8FB63F42266A}"/>
                    </a:ext>
                  </a:extLst>
                </p14:cNvPr>
                <p14:cNvContentPartPr/>
                <p14:nvPr/>
              </p14:nvContentPartPr>
              <p14:xfrm>
                <a:off x="7564360" y="2999920"/>
                <a:ext cx="57600" cy="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49D3B3-5D90-4A0D-A0E7-8FB63F4226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46720" y="2982280"/>
                  <a:ext cx="9324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D7B71B-BCE6-4E12-9A32-F079B3A25E2C}"/>
                  </a:ext>
                </a:extLst>
              </p14:cNvPr>
              <p14:cNvContentPartPr/>
              <p14:nvPr/>
            </p14:nvContentPartPr>
            <p14:xfrm>
              <a:off x="8172760" y="2736400"/>
              <a:ext cx="163440" cy="323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D7B71B-BCE6-4E12-9A32-F079B3A25E2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54760" y="2718760"/>
                <a:ext cx="199080" cy="35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FB79958-1B2D-4D06-A927-EE61B2A5055C}"/>
              </a:ext>
            </a:extLst>
          </p:cNvPr>
          <p:cNvGrpSpPr/>
          <p:nvPr/>
        </p:nvGrpSpPr>
        <p:grpSpPr>
          <a:xfrm>
            <a:off x="8379040" y="2731360"/>
            <a:ext cx="776520" cy="439560"/>
            <a:chOff x="8379040" y="2731360"/>
            <a:chExt cx="77652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8837C9-3AB3-497D-A1F1-B2CE890D2057}"/>
                    </a:ext>
                  </a:extLst>
                </p14:cNvPr>
                <p14:cNvContentPartPr/>
                <p14:nvPr/>
              </p14:nvContentPartPr>
              <p14:xfrm>
                <a:off x="8379040" y="3031960"/>
                <a:ext cx="11160" cy="133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8837C9-3AB3-497D-A1F1-B2CE890D20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61400" y="3014320"/>
                  <a:ext cx="46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F1E1C5F-7208-4D2C-870A-6547D1E79016}"/>
                    </a:ext>
                  </a:extLst>
                </p14:cNvPr>
                <p14:cNvContentPartPr/>
                <p14:nvPr/>
              </p14:nvContentPartPr>
              <p14:xfrm>
                <a:off x="8503960" y="3060400"/>
                <a:ext cx="70200" cy="110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F1E1C5F-7208-4D2C-870A-6547D1E790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86320" y="3042760"/>
                  <a:ext cx="105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8BB3924-6B6D-4A6A-A3F0-F55AEC3B7F31}"/>
                    </a:ext>
                  </a:extLst>
                </p14:cNvPr>
                <p14:cNvContentPartPr/>
                <p14:nvPr/>
              </p14:nvContentPartPr>
              <p14:xfrm>
                <a:off x="8719960" y="2731360"/>
                <a:ext cx="131400" cy="31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8BB3924-6B6D-4A6A-A3F0-F55AEC3B7F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01960" y="2713360"/>
                  <a:ext cx="1670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A8741A-F075-4D55-A113-04F5AE88CCC6}"/>
                    </a:ext>
                  </a:extLst>
                </p14:cNvPr>
                <p14:cNvContentPartPr/>
                <p14:nvPr/>
              </p14:nvContentPartPr>
              <p14:xfrm>
                <a:off x="8889520" y="2987680"/>
                <a:ext cx="127440" cy="135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A8741A-F075-4D55-A113-04F5AE88CC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71880" y="2970040"/>
                  <a:ext cx="163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E20C4B-6BA9-493D-91C0-02FFB74B49F8}"/>
                    </a:ext>
                  </a:extLst>
                </p14:cNvPr>
                <p14:cNvContentPartPr/>
                <p14:nvPr/>
              </p14:nvContentPartPr>
              <p14:xfrm>
                <a:off x="9140800" y="3055000"/>
                <a:ext cx="14760" cy="65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E20C4B-6BA9-493D-91C0-02FFB74B49F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22800" y="3037360"/>
                  <a:ext cx="5040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B7ECDD0-8516-4C8E-9A75-4F058F6C30B0}"/>
              </a:ext>
            </a:extLst>
          </p:cNvPr>
          <p:cNvGrpSpPr/>
          <p:nvPr/>
        </p:nvGrpSpPr>
        <p:grpSpPr>
          <a:xfrm>
            <a:off x="9378400" y="2597800"/>
            <a:ext cx="984960" cy="521280"/>
            <a:chOff x="9378400" y="2597800"/>
            <a:chExt cx="98496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7BA2290-7B2C-4C7F-B0B1-F40674A243A5}"/>
                    </a:ext>
                  </a:extLst>
                </p14:cNvPr>
                <p14:cNvContentPartPr/>
                <p14:nvPr/>
              </p14:nvContentPartPr>
              <p14:xfrm>
                <a:off x="9378400" y="2712280"/>
                <a:ext cx="144000" cy="366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7BA2290-7B2C-4C7F-B0B1-F40674A243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60760" y="2694640"/>
                  <a:ext cx="1796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B5742D2-7AC4-49B0-A66B-0FB559712B11}"/>
                    </a:ext>
                  </a:extLst>
                </p14:cNvPr>
                <p14:cNvContentPartPr/>
                <p14:nvPr/>
              </p14:nvContentPartPr>
              <p14:xfrm>
                <a:off x="9600880" y="2958520"/>
                <a:ext cx="111240" cy="160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B5742D2-7AC4-49B0-A66B-0FB559712B1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83240" y="2940520"/>
                  <a:ext cx="146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081CAC9-BF95-4EA0-8556-21A4BC6183FC}"/>
                    </a:ext>
                  </a:extLst>
                </p14:cNvPr>
                <p14:cNvContentPartPr/>
                <p14:nvPr/>
              </p14:nvContentPartPr>
              <p14:xfrm>
                <a:off x="9734080" y="2765560"/>
                <a:ext cx="138600" cy="182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081CAC9-BF95-4EA0-8556-21A4BC6183F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16440" y="2747920"/>
                  <a:ext cx="174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5DCB4C1-693C-4A78-B903-71E870DD3221}"/>
                    </a:ext>
                  </a:extLst>
                </p14:cNvPr>
                <p14:cNvContentPartPr/>
                <p14:nvPr/>
              </p14:nvContentPartPr>
              <p14:xfrm>
                <a:off x="9967000" y="2597800"/>
                <a:ext cx="188640" cy="429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5DCB4C1-693C-4A78-B903-71E870DD322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49000" y="2579800"/>
                  <a:ext cx="2242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427957F-938D-41B2-925C-19A8C3B0EAEE}"/>
                    </a:ext>
                  </a:extLst>
                </p14:cNvPr>
                <p14:cNvContentPartPr/>
                <p14:nvPr/>
              </p14:nvContentPartPr>
              <p14:xfrm>
                <a:off x="10259680" y="2794000"/>
                <a:ext cx="84240" cy="139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427957F-938D-41B2-925C-19A8C3B0EAE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41680" y="2776000"/>
                  <a:ext cx="119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3A0A670-9DA2-4D4B-9543-EC91C851CF5A}"/>
                    </a:ext>
                  </a:extLst>
                </p14:cNvPr>
                <p14:cNvContentPartPr/>
                <p14:nvPr/>
              </p14:nvContentPartPr>
              <p14:xfrm>
                <a:off x="10356520" y="2884000"/>
                <a:ext cx="6840" cy="105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3A0A670-9DA2-4D4B-9543-EC91C851CF5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38520" y="2866360"/>
                  <a:ext cx="424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13FD49B-D9FF-4D5C-9FD5-0A504BBF33DD}"/>
                  </a:ext>
                </a:extLst>
              </p14:cNvPr>
              <p14:cNvContentPartPr/>
              <p14:nvPr/>
            </p14:nvContentPartPr>
            <p14:xfrm>
              <a:off x="10586920" y="2855920"/>
              <a:ext cx="16560" cy="110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13FD49B-D9FF-4D5C-9FD5-0A504BBF33D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68920" y="2837920"/>
                <a:ext cx="5220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BBD663F2-5014-41A6-B51F-25D39D6A801C}"/>
              </a:ext>
            </a:extLst>
          </p:cNvPr>
          <p:cNvGrpSpPr/>
          <p:nvPr/>
        </p:nvGrpSpPr>
        <p:grpSpPr>
          <a:xfrm>
            <a:off x="10762960" y="2448400"/>
            <a:ext cx="998640" cy="470160"/>
            <a:chOff x="10762960" y="2448400"/>
            <a:chExt cx="99864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91792FB-6F5F-48C9-B8E9-98C86EF25368}"/>
                    </a:ext>
                  </a:extLst>
                </p14:cNvPr>
                <p14:cNvContentPartPr/>
                <p14:nvPr/>
              </p14:nvContentPartPr>
              <p14:xfrm>
                <a:off x="10762960" y="2529400"/>
                <a:ext cx="146520" cy="389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91792FB-6F5F-48C9-B8E9-98C86EF2536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45320" y="2511400"/>
                  <a:ext cx="1821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A5E784D-1EBE-4A6D-98FB-65420BD9BFFE}"/>
                    </a:ext>
                  </a:extLst>
                </p14:cNvPr>
                <p14:cNvContentPartPr/>
                <p14:nvPr/>
              </p14:nvContentPartPr>
              <p14:xfrm>
                <a:off x="10936120" y="2781040"/>
                <a:ext cx="96120" cy="125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A5E784D-1EBE-4A6D-98FB-65420BD9BFF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18120" y="2763400"/>
                  <a:ext cx="131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C44FDD4-2981-4D63-81FB-886BCD741475}"/>
                    </a:ext>
                  </a:extLst>
                </p14:cNvPr>
                <p14:cNvContentPartPr/>
                <p14:nvPr/>
              </p14:nvContentPartPr>
              <p14:xfrm>
                <a:off x="10921720" y="2781040"/>
                <a:ext cx="52560" cy="30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C44FDD4-2981-4D63-81FB-886BCD74147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03720" y="2763400"/>
                  <a:ext cx="88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851DA2-32EE-4E6E-86A2-0C8E2ED26171}"/>
                    </a:ext>
                  </a:extLst>
                </p14:cNvPr>
                <p14:cNvContentPartPr/>
                <p14:nvPr/>
              </p14:nvContentPartPr>
              <p14:xfrm>
                <a:off x="11106040" y="2580880"/>
                <a:ext cx="130320" cy="180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851DA2-32EE-4E6E-86A2-0C8E2ED2617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88040" y="2562880"/>
                  <a:ext cx="165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287353E-A3B4-4057-9A20-1C8CE75DD702}"/>
                    </a:ext>
                  </a:extLst>
                </p14:cNvPr>
                <p14:cNvContentPartPr/>
                <p14:nvPr/>
              </p14:nvContentPartPr>
              <p14:xfrm>
                <a:off x="11335000" y="2494840"/>
                <a:ext cx="118440" cy="212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287353E-A3B4-4057-9A20-1C8CE75DD70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17360" y="2476840"/>
                  <a:ext cx="154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EE1324-1E73-40CE-BD2C-C853BA868BD9}"/>
                    </a:ext>
                  </a:extLst>
                </p14:cNvPr>
                <p14:cNvContentPartPr/>
                <p14:nvPr/>
              </p14:nvContentPartPr>
              <p14:xfrm>
                <a:off x="11535880" y="2448400"/>
                <a:ext cx="104760" cy="412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EE1324-1E73-40CE-BD2C-C853BA868BD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518240" y="2430400"/>
                  <a:ext cx="1404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C39B9CD-489E-4725-96F6-D914E1CE4FDF}"/>
                    </a:ext>
                  </a:extLst>
                </p14:cNvPr>
                <p14:cNvContentPartPr/>
                <p14:nvPr/>
              </p14:nvContentPartPr>
              <p14:xfrm>
                <a:off x="11640640" y="2672320"/>
                <a:ext cx="120960" cy="107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C39B9CD-489E-4725-96F6-D914E1CE4FD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623000" y="2654680"/>
                  <a:ext cx="156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2C75858-6893-4DDF-8AFF-913AA3EBBF35}"/>
                    </a:ext>
                  </a:extLst>
                </p14:cNvPr>
                <p14:cNvContentPartPr/>
                <p14:nvPr/>
              </p14:nvContentPartPr>
              <p14:xfrm>
                <a:off x="11705800" y="2754400"/>
                <a:ext cx="13320" cy="107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2C75858-6893-4DDF-8AFF-913AA3EBBF3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687800" y="2736400"/>
                  <a:ext cx="4896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160AA92-6423-4564-B3E3-5E70F7E7EB75}"/>
              </a:ext>
            </a:extLst>
          </p:cNvPr>
          <p:cNvGrpSpPr/>
          <p:nvPr/>
        </p:nvGrpSpPr>
        <p:grpSpPr>
          <a:xfrm>
            <a:off x="6508480" y="3794440"/>
            <a:ext cx="891360" cy="378000"/>
            <a:chOff x="6508480" y="3794440"/>
            <a:chExt cx="89136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9818471-0F5D-4045-BA4E-BC854AB122CC}"/>
                    </a:ext>
                  </a:extLst>
                </p14:cNvPr>
                <p14:cNvContentPartPr/>
                <p14:nvPr/>
              </p14:nvContentPartPr>
              <p14:xfrm>
                <a:off x="6564640" y="3811360"/>
                <a:ext cx="23760" cy="271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9818471-0F5D-4045-BA4E-BC854AB122C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46640" y="3793720"/>
                  <a:ext cx="594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A92EF7-471C-4997-8353-52971ED57FC8}"/>
                    </a:ext>
                  </a:extLst>
                </p14:cNvPr>
                <p14:cNvContentPartPr/>
                <p14:nvPr/>
              </p14:nvContentPartPr>
              <p14:xfrm>
                <a:off x="6508480" y="3825400"/>
                <a:ext cx="134280" cy="206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A92EF7-471C-4997-8353-52971ED57FC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90480" y="3807760"/>
                  <a:ext cx="169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E3AEE8-05B3-40DF-9AA0-00F3E42773BF}"/>
                    </a:ext>
                  </a:extLst>
                </p14:cNvPr>
                <p14:cNvContentPartPr/>
                <p14:nvPr/>
              </p14:nvContentPartPr>
              <p14:xfrm>
                <a:off x="6631240" y="4039960"/>
                <a:ext cx="122040" cy="132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E3AEE8-05B3-40DF-9AA0-00F3E42773B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13600" y="4022320"/>
                  <a:ext cx="157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1358E3D-AB89-4253-8362-17D671DED85C}"/>
                    </a:ext>
                  </a:extLst>
                </p14:cNvPr>
                <p14:cNvContentPartPr/>
                <p14:nvPr/>
              </p14:nvContentPartPr>
              <p14:xfrm>
                <a:off x="6823120" y="4051480"/>
                <a:ext cx="105120" cy="95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1358E3D-AB89-4253-8362-17D671DED85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05120" y="4033480"/>
                  <a:ext cx="140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7454AF0-9640-40A0-A03D-83F7B9FE0E85}"/>
                    </a:ext>
                  </a:extLst>
                </p14:cNvPr>
                <p14:cNvContentPartPr/>
                <p14:nvPr/>
              </p14:nvContentPartPr>
              <p14:xfrm>
                <a:off x="7007440" y="3858880"/>
                <a:ext cx="18000" cy="228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7454AF0-9640-40A0-A03D-83F7B9FE0E8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89440" y="3841240"/>
                  <a:ext cx="53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B9CF96B-D126-42DC-93A1-C3C491CA82E9}"/>
                    </a:ext>
                  </a:extLst>
                </p14:cNvPr>
                <p14:cNvContentPartPr/>
                <p14:nvPr/>
              </p14:nvContentPartPr>
              <p14:xfrm>
                <a:off x="6996280" y="3925840"/>
                <a:ext cx="140400" cy="145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B9CF96B-D126-42DC-93A1-C3C491CA82E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78280" y="3907840"/>
                  <a:ext cx="176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705E22A-2285-4561-9476-58E3BAA5A3F8}"/>
                    </a:ext>
                  </a:extLst>
                </p14:cNvPr>
                <p14:cNvContentPartPr/>
                <p14:nvPr/>
              </p14:nvContentPartPr>
              <p14:xfrm>
                <a:off x="7231000" y="3794440"/>
                <a:ext cx="168840" cy="299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705E22A-2285-4561-9476-58E3BAA5A3F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13000" y="3776440"/>
                  <a:ext cx="20448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25F9187-B654-4DEC-A620-DAB072E8A5B8}"/>
              </a:ext>
            </a:extLst>
          </p:cNvPr>
          <p:cNvGrpSpPr/>
          <p:nvPr/>
        </p:nvGrpSpPr>
        <p:grpSpPr>
          <a:xfrm>
            <a:off x="7650760" y="3660160"/>
            <a:ext cx="1781280" cy="597240"/>
            <a:chOff x="7650760" y="3660160"/>
            <a:chExt cx="1781280" cy="59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20B3605-329C-42B1-9CC2-D65922E2EA03}"/>
                    </a:ext>
                  </a:extLst>
                </p14:cNvPr>
                <p14:cNvContentPartPr/>
                <p14:nvPr/>
              </p14:nvContentPartPr>
              <p14:xfrm>
                <a:off x="7650760" y="3895960"/>
                <a:ext cx="149400" cy="140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20B3605-329C-42B1-9CC2-D65922E2EA0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32760" y="3877960"/>
                  <a:ext cx="185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140185E-12AE-4B90-9F13-FDF2F7077F12}"/>
                    </a:ext>
                  </a:extLst>
                </p14:cNvPr>
                <p14:cNvContentPartPr/>
                <p14:nvPr/>
              </p14:nvContentPartPr>
              <p14:xfrm>
                <a:off x="7940200" y="3858520"/>
                <a:ext cx="52560" cy="162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140185E-12AE-4B90-9F13-FDF2F7077F1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22560" y="3840520"/>
                  <a:ext cx="88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393CA7F-BDFD-4D20-8E0F-152B72D1F4F3}"/>
                    </a:ext>
                  </a:extLst>
                </p14:cNvPr>
                <p14:cNvContentPartPr/>
                <p14:nvPr/>
              </p14:nvContentPartPr>
              <p14:xfrm>
                <a:off x="7888360" y="3897400"/>
                <a:ext cx="38160" cy="80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393CA7F-BDFD-4D20-8E0F-152B72D1F4F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70360" y="3879760"/>
                  <a:ext cx="73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EB72392-4C2E-40D9-9487-D8A8AEB41321}"/>
                    </a:ext>
                  </a:extLst>
                </p14:cNvPr>
                <p14:cNvContentPartPr/>
                <p14:nvPr/>
              </p14:nvContentPartPr>
              <p14:xfrm>
                <a:off x="8062960" y="3853120"/>
                <a:ext cx="109800" cy="167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EB72392-4C2E-40D9-9487-D8A8AEB4132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44960" y="3835120"/>
                  <a:ext cx="145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229741-1653-4B07-ADFD-AB4F4E59ADFF}"/>
                    </a:ext>
                  </a:extLst>
                </p14:cNvPr>
                <p14:cNvContentPartPr/>
                <p14:nvPr/>
              </p14:nvContentPartPr>
              <p14:xfrm>
                <a:off x="8205520" y="3826840"/>
                <a:ext cx="8280" cy="103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229741-1653-4B07-ADFD-AB4F4E59ADF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87520" y="3809200"/>
                  <a:ext cx="43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66FD925-1D23-4A32-9D81-2CB69B377E95}"/>
                    </a:ext>
                  </a:extLst>
                </p14:cNvPr>
                <p14:cNvContentPartPr/>
                <p14:nvPr/>
              </p14:nvContentPartPr>
              <p14:xfrm>
                <a:off x="8335840" y="3862840"/>
                <a:ext cx="88920" cy="394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66FD925-1D23-4A32-9D81-2CB69B377E9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17840" y="3845200"/>
                  <a:ext cx="1245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E1189B6-C2AB-4708-BC48-3D7435A13603}"/>
                    </a:ext>
                  </a:extLst>
                </p14:cNvPr>
                <p14:cNvContentPartPr/>
                <p14:nvPr/>
              </p14:nvContentPartPr>
              <p14:xfrm>
                <a:off x="8470480" y="3841600"/>
                <a:ext cx="126360" cy="104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E1189B6-C2AB-4708-BC48-3D7435A1360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52480" y="3823600"/>
                  <a:ext cx="162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A8C27C4-5AED-421C-8349-DA01EB2A802D}"/>
                    </a:ext>
                  </a:extLst>
                </p14:cNvPr>
                <p14:cNvContentPartPr/>
                <p14:nvPr/>
              </p14:nvContentPartPr>
              <p14:xfrm>
                <a:off x="8665960" y="3795880"/>
                <a:ext cx="227520" cy="97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A8C27C4-5AED-421C-8349-DA01EB2A802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47960" y="3777880"/>
                  <a:ext cx="263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73E8E5-A552-4AF5-AC3B-6586B57FA457}"/>
                    </a:ext>
                  </a:extLst>
                </p14:cNvPr>
                <p14:cNvContentPartPr/>
                <p14:nvPr/>
              </p14:nvContentPartPr>
              <p14:xfrm>
                <a:off x="8935600" y="3800920"/>
                <a:ext cx="104040" cy="102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73E8E5-A552-4AF5-AC3B-6586B57FA45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17960" y="3782920"/>
                  <a:ext cx="139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7B40F14-B0BF-4B6F-8C3F-43F4ACFB827B}"/>
                    </a:ext>
                  </a:extLst>
                </p14:cNvPr>
                <p14:cNvContentPartPr/>
                <p14:nvPr/>
              </p14:nvContentPartPr>
              <p14:xfrm>
                <a:off x="9097960" y="3816040"/>
                <a:ext cx="165240" cy="71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7B40F14-B0BF-4B6F-8C3F-43F4ACFB827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80320" y="3798400"/>
                  <a:ext cx="200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33ABC74-4E89-42C9-ABC9-9635A545B229}"/>
                    </a:ext>
                  </a:extLst>
                </p14:cNvPr>
                <p14:cNvContentPartPr/>
                <p14:nvPr/>
              </p14:nvContentPartPr>
              <p14:xfrm>
                <a:off x="9302800" y="3660160"/>
                <a:ext cx="129240" cy="192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33ABC74-4E89-42C9-ABC9-9635A545B22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84800" y="3642520"/>
                  <a:ext cx="16488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2DD37AF-9956-4A47-A2A1-3CCD3F12E519}"/>
                  </a:ext>
                </a:extLst>
              </p14:cNvPr>
              <p14:cNvContentPartPr/>
              <p14:nvPr/>
            </p14:nvContentPartPr>
            <p14:xfrm>
              <a:off x="9664600" y="3681400"/>
              <a:ext cx="46080" cy="36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2DD37AF-9956-4A47-A2A1-3CCD3F12E51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646600" y="3663400"/>
                <a:ext cx="817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C816664-3385-4C56-A2DB-2593B8D7421E}"/>
                  </a:ext>
                </a:extLst>
              </p14:cNvPr>
              <p14:cNvContentPartPr/>
              <p14:nvPr/>
            </p14:nvContentPartPr>
            <p14:xfrm>
              <a:off x="9653440" y="3865720"/>
              <a:ext cx="56520" cy="41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C816664-3385-4C56-A2DB-2593B8D7421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635800" y="3848080"/>
                <a:ext cx="921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A4B7D51-4732-458B-A738-1EF1EF733238}"/>
                  </a:ext>
                </a:extLst>
              </p14:cNvPr>
              <p14:cNvContentPartPr/>
              <p14:nvPr/>
            </p14:nvContentPartPr>
            <p14:xfrm>
              <a:off x="11075440" y="3856360"/>
              <a:ext cx="21240" cy="81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A4B7D51-4732-458B-A738-1EF1EF73323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057800" y="3838360"/>
                <a:ext cx="5688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8159B5F6-9616-4412-BC20-88C5E70EFE65}"/>
              </a:ext>
            </a:extLst>
          </p:cNvPr>
          <p:cNvGrpSpPr/>
          <p:nvPr/>
        </p:nvGrpSpPr>
        <p:grpSpPr>
          <a:xfrm>
            <a:off x="10099480" y="3503560"/>
            <a:ext cx="378360" cy="481320"/>
            <a:chOff x="10099480" y="3503560"/>
            <a:chExt cx="3783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7FF19B0-83B7-4B84-BD45-054F5C3476C7}"/>
                    </a:ext>
                  </a:extLst>
                </p14:cNvPr>
                <p14:cNvContentPartPr/>
                <p14:nvPr/>
              </p14:nvContentPartPr>
              <p14:xfrm>
                <a:off x="10099480" y="3503560"/>
                <a:ext cx="128880" cy="481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7FF19B0-83B7-4B84-BD45-054F5C3476C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81840" y="3485920"/>
                  <a:ext cx="16452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EDFD644-9145-432B-82AB-C0DE8CF0F056}"/>
                    </a:ext>
                  </a:extLst>
                </p14:cNvPr>
                <p14:cNvContentPartPr/>
                <p14:nvPr/>
              </p14:nvContentPartPr>
              <p14:xfrm>
                <a:off x="10309000" y="3845200"/>
                <a:ext cx="10080" cy="52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EDFD644-9145-432B-82AB-C0DE8CF0F05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91000" y="3827200"/>
                  <a:ext cx="45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BAB9684-829D-44DE-BB55-8651D50A5242}"/>
                    </a:ext>
                  </a:extLst>
                </p14:cNvPr>
                <p14:cNvContentPartPr/>
                <p14:nvPr/>
              </p14:nvContentPartPr>
              <p14:xfrm>
                <a:off x="10428160" y="3850960"/>
                <a:ext cx="49680" cy="90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BAB9684-829D-44DE-BB55-8651D50A524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10160" y="3832960"/>
                  <a:ext cx="853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F014592-0898-4E25-A17A-82535FD5FAAA}"/>
              </a:ext>
            </a:extLst>
          </p:cNvPr>
          <p:cNvGrpSpPr/>
          <p:nvPr/>
        </p:nvGrpSpPr>
        <p:grpSpPr>
          <a:xfrm>
            <a:off x="10675480" y="3476920"/>
            <a:ext cx="190800" cy="587160"/>
            <a:chOff x="10675480" y="3476920"/>
            <a:chExt cx="19080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FB527D1-6BE0-450A-8009-C9CD9544A11F}"/>
                    </a:ext>
                  </a:extLst>
                </p14:cNvPr>
                <p14:cNvContentPartPr/>
                <p14:nvPr/>
              </p14:nvContentPartPr>
              <p14:xfrm>
                <a:off x="10675480" y="3476920"/>
                <a:ext cx="124200" cy="587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FB527D1-6BE0-450A-8009-C9CD9544A11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57480" y="3459280"/>
                  <a:ext cx="15984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C893F1E-2D08-491D-8DD7-5E76C7B31008}"/>
                    </a:ext>
                  </a:extLst>
                </p14:cNvPr>
                <p14:cNvContentPartPr/>
                <p14:nvPr/>
              </p14:nvContentPartPr>
              <p14:xfrm>
                <a:off x="10809760" y="3894160"/>
                <a:ext cx="56520" cy="150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C893F1E-2D08-491D-8DD7-5E76C7B3100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92120" y="3876520"/>
                  <a:ext cx="9216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062D53F-5E1C-4BF5-883F-623F6023F081}"/>
              </a:ext>
            </a:extLst>
          </p:cNvPr>
          <p:cNvGrpSpPr/>
          <p:nvPr/>
        </p:nvGrpSpPr>
        <p:grpSpPr>
          <a:xfrm>
            <a:off x="6347560" y="4310280"/>
            <a:ext cx="5009040" cy="992920"/>
            <a:chOff x="6347560" y="4310280"/>
            <a:chExt cx="5009040" cy="9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929279B-98CF-489F-88A6-0CCAF7541541}"/>
                    </a:ext>
                  </a:extLst>
                </p14:cNvPr>
                <p14:cNvContentPartPr/>
                <p14:nvPr/>
              </p14:nvContentPartPr>
              <p14:xfrm>
                <a:off x="6347560" y="4310280"/>
                <a:ext cx="5009040" cy="262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929279B-98CF-489F-88A6-0CCAF754154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29920" y="4292640"/>
                  <a:ext cx="50446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5A515C-9028-4CC7-93B8-401138E8BA4F}"/>
                    </a:ext>
                  </a:extLst>
                </p14:cNvPr>
                <p14:cNvContentPartPr/>
                <p14:nvPr/>
              </p14:nvContentPartPr>
              <p14:xfrm>
                <a:off x="7615480" y="4827640"/>
                <a:ext cx="179280" cy="46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5A515C-9028-4CC7-93B8-401138E8BA4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97480" y="4810000"/>
                  <a:ext cx="2149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947C08D-2378-4083-90F5-F9F45CB43B77}"/>
                    </a:ext>
                  </a:extLst>
                </p14:cNvPr>
                <p14:cNvContentPartPr/>
                <p14:nvPr/>
              </p14:nvContentPartPr>
              <p14:xfrm>
                <a:off x="7816720" y="5023480"/>
                <a:ext cx="25920" cy="54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947C08D-2378-4083-90F5-F9F45CB43B7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98720" y="5005480"/>
                  <a:ext cx="61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249849D-0682-4850-A6E6-48DB86FD75A8}"/>
                    </a:ext>
                  </a:extLst>
                </p14:cNvPr>
                <p14:cNvContentPartPr/>
                <p14:nvPr/>
              </p14:nvContentPartPr>
              <p14:xfrm>
                <a:off x="7883320" y="5123560"/>
                <a:ext cx="11520" cy="127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249849D-0682-4850-A6E6-48DB86FD75A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865680" y="5105560"/>
                  <a:ext cx="47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2E68F1-C76A-4A26-9C10-DB7E02070966}"/>
                    </a:ext>
                  </a:extLst>
                </p14:cNvPr>
                <p14:cNvContentPartPr/>
                <p14:nvPr/>
              </p14:nvContentPartPr>
              <p14:xfrm>
                <a:off x="8010400" y="5163160"/>
                <a:ext cx="65880" cy="140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2E68F1-C76A-4A26-9C10-DB7E0207096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992760" y="5145160"/>
                  <a:ext cx="101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53D7336-1BF6-487B-9AC3-C21BF8FE14EC}"/>
                    </a:ext>
                  </a:extLst>
                </p14:cNvPr>
                <p14:cNvContentPartPr/>
                <p14:nvPr/>
              </p14:nvContentPartPr>
              <p14:xfrm>
                <a:off x="8288320" y="4813600"/>
                <a:ext cx="133560" cy="406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53D7336-1BF6-487B-9AC3-C21BF8FE14E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270320" y="4795960"/>
                  <a:ext cx="1692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1D16086-F41F-437E-889E-81505F96D91A}"/>
                    </a:ext>
                  </a:extLst>
                </p14:cNvPr>
                <p14:cNvContentPartPr/>
                <p14:nvPr/>
              </p14:nvContentPartPr>
              <p14:xfrm>
                <a:off x="8443840" y="5083600"/>
                <a:ext cx="157320" cy="109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1D16086-F41F-437E-889E-81505F96D91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425840" y="5065600"/>
                  <a:ext cx="192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531D6DC-955E-43C3-B274-BDF7D3DE17B7}"/>
                    </a:ext>
                  </a:extLst>
                </p14:cNvPr>
                <p14:cNvContentPartPr/>
                <p14:nvPr/>
              </p14:nvContentPartPr>
              <p14:xfrm>
                <a:off x="9028120" y="4607680"/>
                <a:ext cx="79560" cy="597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531D6DC-955E-43C3-B274-BDF7D3DE17B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010120" y="4589680"/>
                  <a:ext cx="11520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70C9E86-FAA2-4544-AE2E-4C2733D1CCBD}"/>
                    </a:ext>
                  </a:extLst>
                </p14:cNvPr>
                <p14:cNvContentPartPr/>
                <p14:nvPr/>
              </p14:nvContentPartPr>
              <p14:xfrm>
                <a:off x="9437800" y="4718560"/>
                <a:ext cx="106920" cy="390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70C9E86-FAA2-4544-AE2E-4C2733D1CCB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19800" y="4700920"/>
                  <a:ext cx="1425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F7E2272-35D7-486B-8E2A-187EA690D7E1}"/>
                    </a:ext>
                  </a:extLst>
                </p14:cNvPr>
                <p14:cNvContentPartPr/>
                <p14:nvPr/>
              </p14:nvContentPartPr>
              <p14:xfrm>
                <a:off x="9573880" y="4949680"/>
                <a:ext cx="34920" cy="95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F7E2272-35D7-486B-8E2A-187EA690D7E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56240" y="4932040"/>
                  <a:ext cx="70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E9B95EE-81C6-49F7-BC09-DC83A4B18CA0}"/>
                    </a:ext>
                  </a:extLst>
                </p14:cNvPr>
                <p14:cNvContentPartPr/>
                <p14:nvPr/>
              </p14:nvContentPartPr>
              <p14:xfrm>
                <a:off x="9712480" y="4989280"/>
                <a:ext cx="28800" cy="118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E9B95EE-81C6-49F7-BC09-DC83A4B18CA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694480" y="4971280"/>
                  <a:ext cx="64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ED8E288-80F2-471B-A461-B4A07FB7EC13}"/>
                    </a:ext>
                  </a:extLst>
                </p14:cNvPr>
                <p14:cNvContentPartPr/>
                <p14:nvPr/>
              </p14:nvContentPartPr>
              <p14:xfrm>
                <a:off x="9894640" y="4695160"/>
                <a:ext cx="108360" cy="353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ED8E288-80F2-471B-A461-B4A07FB7EC1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876640" y="4677520"/>
                  <a:ext cx="1440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254AE1B-B11C-454A-99BF-710468E00F06}"/>
                    </a:ext>
                  </a:extLst>
                </p14:cNvPr>
                <p14:cNvContentPartPr/>
                <p14:nvPr/>
              </p14:nvContentPartPr>
              <p14:xfrm>
                <a:off x="10026400" y="4946800"/>
                <a:ext cx="97200" cy="143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254AE1B-B11C-454A-99BF-710468E00F0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008760" y="4929160"/>
                  <a:ext cx="13284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DDA93EF-65B0-420D-84B7-F4902EA27B19}"/>
              </a:ext>
            </a:extLst>
          </p:cNvPr>
          <p:cNvGrpSpPr/>
          <p:nvPr/>
        </p:nvGrpSpPr>
        <p:grpSpPr>
          <a:xfrm>
            <a:off x="10289920" y="4663840"/>
            <a:ext cx="946440" cy="399600"/>
            <a:chOff x="10289920" y="4663840"/>
            <a:chExt cx="94644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9AC2C7C-9A0A-4E92-BA04-BBE2A67C48CF}"/>
                    </a:ext>
                  </a:extLst>
                </p14:cNvPr>
                <p14:cNvContentPartPr/>
                <p14:nvPr/>
              </p14:nvContentPartPr>
              <p14:xfrm>
                <a:off x="10289920" y="4924840"/>
                <a:ext cx="37800" cy="138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9AC2C7C-9A0A-4E92-BA04-BBE2A67C48C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271920" y="4906840"/>
                  <a:ext cx="73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11865F4-317B-4A4A-9090-BDCAA772603B}"/>
                    </a:ext>
                  </a:extLst>
                </p14:cNvPr>
                <p14:cNvContentPartPr/>
                <p14:nvPr/>
              </p14:nvContentPartPr>
              <p14:xfrm>
                <a:off x="10370560" y="4691200"/>
                <a:ext cx="147960" cy="311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11865F4-317B-4A4A-9090-BDCAA772603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352560" y="4673200"/>
                  <a:ext cx="1836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2B97B6F-5053-4A24-8A26-C600605EBBC0}"/>
                    </a:ext>
                  </a:extLst>
                </p14:cNvPr>
                <p14:cNvContentPartPr/>
                <p14:nvPr/>
              </p14:nvContentPartPr>
              <p14:xfrm>
                <a:off x="10550560" y="4925560"/>
                <a:ext cx="111960" cy="137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2B97B6F-5053-4A24-8A26-C600605EBBC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532560" y="4907560"/>
                  <a:ext cx="147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608F8D3-CC62-4DA4-9936-EFFAF1427B9D}"/>
                    </a:ext>
                  </a:extLst>
                </p14:cNvPr>
                <p14:cNvContentPartPr/>
                <p14:nvPr/>
              </p14:nvContentPartPr>
              <p14:xfrm>
                <a:off x="10677280" y="4756360"/>
                <a:ext cx="115920" cy="168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608F8D3-CC62-4DA4-9936-EFFAF1427B9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59640" y="4738360"/>
                  <a:ext cx="151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B1FA3E2-3765-42E7-9D4E-C541DBC79093}"/>
                    </a:ext>
                  </a:extLst>
                </p14:cNvPr>
                <p14:cNvContentPartPr/>
                <p14:nvPr/>
              </p14:nvContentPartPr>
              <p14:xfrm>
                <a:off x="10870240" y="4663840"/>
                <a:ext cx="141480" cy="328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B1FA3E2-3765-42E7-9D4E-C541DBC7909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852600" y="4646200"/>
                  <a:ext cx="1771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03124DD-7EE1-46D4-B3DF-0977B29F4652}"/>
                    </a:ext>
                  </a:extLst>
                </p14:cNvPr>
                <p14:cNvContentPartPr/>
                <p14:nvPr/>
              </p14:nvContentPartPr>
              <p14:xfrm>
                <a:off x="11045920" y="4836640"/>
                <a:ext cx="91800" cy="109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03124DD-7EE1-46D4-B3DF-0977B29F465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027920" y="4819000"/>
                  <a:ext cx="127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AFE8A80-0699-487D-9204-89E6CA03BEB0}"/>
                    </a:ext>
                  </a:extLst>
                </p14:cNvPr>
                <p14:cNvContentPartPr/>
                <p14:nvPr/>
              </p14:nvContentPartPr>
              <p14:xfrm>
                <a:off x="11121520" y="4923040"/>
                <a:ext cx="114840" cy="107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AFE8A80-0699-487D-9204-89E6CA03BEB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103520" y="4905040"/>
                  <a:ext cx="15048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18692E5-1A4A-43B9-AA0D-70DBCF87B4F2}"/>
              </a:ext>
            </a:extLst>
          </p:cNvPr>
          <p:cNvGrpSpPr/>
          <p:nvPr/>
        </p:nvGrpSpPr>
        <p:grpSpPr>
          <a:xfrm>
            <a:off x="11422480" y="4574560"/>
            <a:ext cx="671040" cy="387000"/>
            <a:chOff x="11422480" y="4574560"/>
            <a:chExt cx="67104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F8B595C-41AF-4A2E-84C4-01AE98929116}"/>
                    </a:ext>
                  </a:extLst>
                </p14:cNvPr>
                <p14:cNvContentPartPr/>
                <p14:nvPr/>
              </p14:nvContentPartPr>
              <p14:xfrm>
                <a:off x="11422480" y="4601920"/>
                <a:ext cx="117000" cy="339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F8B595C-41AF-4A2E-84C4-01AE9892911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404480" y="4584280"/>
                  <a:ext cx="1526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E04D3CD-5991-4564-BAE0-ADF6DA8B9E40}"/>
                    </a:ext>
                  </a:extLst>
                </p14:cNvPr>
                <p14:cNvContentPartPr/>
                <p14:nvPr/>
              </p14:nvContentPartPr>
              <p14:xfrm>
                <a:off x="11539120" y="4823320"/>
                <a:ext cx="89280" cy="121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E04D3CD-5991-4564-BAE0-ADF6DA8B9E4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521120" y="4805680"/>
                  <a:ext cx="124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451181E-42E2-4ECA-8AC6-9EA47994B468}"/>
                    </a:ext>
                  </a:extLst>
                </p14:cNvPr>
                <p14:cNvContentPartPr/>
                <p14:nvPr/>
              </p14:nvContentPartPr>
              <p14:xfrm>
                <a:off x="11560000" y="4794880"/>
                <a:ext cx="57600" cy="42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451181E-42E2-4ECA-8AC6-9EA47994B46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542000" y="4776880"/>
                  <a:ext cx="93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6787D4F-D34F-496E-933B-CC2F843DA35D}"/>
                    </a:ext>
                  </a:extLst>
                </p14:cNvPr>
                <p14:cNvContentPartPr/>
                <p14:nvPr/>
              </p14:nvContentPartPr>
              <p14:xfrm>
                <a:off x="11647840" y="4687600"/>
                <a:ext cx="109080" cy="154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6787D4F-D34F-496E-933B-CC2F843DA35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630200" y="4669600"/>
                  <a:ext cx="144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31434FD-B795-4466-BBEB-6D00C8EBA864}"/>
                    </a:ext>
                  </a:extLst>
                </p14:cNvPr>
                <p14:cNvContentPartPr/>
                <p14:nvPr/>
              </p14:nvContentPartPr>
              <p14:xfrm>
                <a:off x="11769520" y="4672480"/>
                <a:ext cx="87840" cy="90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31434FD-B795-4466-BBEB-6D00C8EBA86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751520" y="4654840"/>
                  <a:ext cx="123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408C583-144B-4870-80AE-3554CCF1AB8D}"/>
                    </a:ext>
                  </a:extLst>
                </p14:cNvPr>
                <p14:cNvContentPartPr/>
                <p14:nvPr/>
              </p14:nvContentPartPr>
              <p14:xfrm>
                <a:off x="11899840" y="4574560"/>
                <a:ext cx="130320" cy="334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408C583-144B-4870-80AE-3554CCF1AB8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881840" y="4556920"/>
                  <a:ext cx="1659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5EC87FC-FFED-4277-B112-96A8D473C64D}"/>
                    </a:ext>
                  </a:extLst>
                </p14:cNvPr>
                <p14:cNvContentPartPr/>
                <p14:nvPr/>
              </p14:nvContentPartPr>
              <p14:xfrm>
                <a:off x="12034480" y="4773280"/>
                <a:ext cx="59040" cy="113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5EC87FC-FFED-4277-B112-96A8D473C64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2016480" y="4755640"/>
                  <a:ext cx="94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018911F-6D13-4CA0-91DE-BBDC7CF51B40}"/>
                    </a:ext>
                  </a:extLst>
                </p14:cNvPr>
                <p14:cNvContentPartPr/>
                <p14:nvPr/>
              </p14:nvContentPartPr>
              <p14:xfrm>
                <a:off x="12051760" y="4851040"/>
                <a:ext cx="16560" cy="110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018911F-6D13-4CA0-91DE-BBDC7CF51B4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2034120" y="4833040"/>
                  <a:ext cx="5220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D8B20B4-6255-4D04-82C0-1BF28F5B8BBA}"/>
              </a:ext>
            </a:extLst>
          </p:cNvPr>
          <p:cNvGrpSpPr/>
          <p:nvPr/>
        </p:nvGrpSpPr>
        <p:grpSpPr>
          <a:xfrm>
            <a:off x="8829400" y="5383120"/>
            <a:ext cx="440640" cy="865440"/>
            <a:chOff x="8829400" y="5383120"/>
            <a:chExt cx="440640" cy="86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E21C245-F7CF-44FB-9028-E76981ED3D93}"/>
                    </a:ext>
                  </a:extLst>
                </p14:cNvPr>
                <p14:cNvContentPartPr/>
                <p14:nvPr/>
              </p14:nvContentPartPr>
              <p14:xfrm>
                <a:off x="8943520" y="5383120"/>
                <a:ext cx="47160" cy="749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E21C245-F7CF-44FB-9028-E76981ED3D9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25520" y="5365480"/>
                  <a:ext cx="8280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8A0771C-7A1C-478B-8EE0-FC5EE1C6A425}"/>
                    </a:ext>
                  </a:extLst>
                </p14:cNvPr>
                <p14:cNvContentPartPr/>
                <p14:nvPr/>
              </p14:nvContentPartPr>
              <p14:xfrm>
                <a:off x="9140440" y="5384200"/>
                <a:ext cx="31680" cy="653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8A0771C-7A1C-478B-8EE0-FC5EE1C6A42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122800" y="5366560"/>
                  <a:ext cx="6732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1F47E93-BCF5-4988-964A-2C6B448D1482}"/>
                    </a:ext>
                  </a:extLst>
                </p14:cNvPr>
                <p14:cNvContentPartPr/>
                <p14:nvPr/>
              </p14:nvContentPartPr>
              <p14:xfrm>
                <a:off x="8829400" y="5991160"/>
                <a:ext cx="440640" cy="257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1F47E93-BCF5-4988-964A-2C6B448D148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811400" y="5973520"/>
                  <a:ext cx="47628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642492D-DF45-4BE0-90C2-7A01CB3B9DE1}"/>
              </a:ext>
            </a:extLst>
          </p:cNvPr>
          <p:cNvGrpSpPr/>
          <p:nvPr/>
        </p:nvGrpSpPr>
        <p:grpSpPr>
          <a:xfrm>
            <a:off x="7543120" y="6279880"/>
            <a:ext cx="1779120" cy="500400"/>
            <a:chOff x="7543120" y="6279880"/>
            <a:chExt cx="177912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8AD38F6-28B3-4854-A43D-398BF1D780DD}"/>
                    </a:ext>
                  </a:extLst>
                </p14:cNvPr>
                <p14:cNvContentPartPr/>
                <p14:nvPr/>
              </p14:nvContentPartPr>
              <p14:xfrm>
                <a:off x="7543120" y="6279880"/>
                <a:ext cx="158400" cy="500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8AD38F6-28B3-4854-A43D-398BF1D780D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525480" y="6262240"/>
                  <a:ext cx="19404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086821F-BFC4-4A46-93EF-39DFB8BC0D70}"/>
                    </a:ext>
                  </a:extLst>
                </p14:cNvPr>
                <p14:cNvContentPartPr/>
                <p14:nvPr/>
              </p14:nvContentPartPr>
              <p14:xfrm>
                <a:off x="7777120" y="6644560"/>
                <a:ext cx="8280" cy="69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086821F-BFC4-4A46-93EF-39DFB8BC0D7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59120" y="6626560"/>
                  <a:ext cx="43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E053537-F52E-416B-8418-4B70051AE38F}"/>
                    </a:ext>
                  </a:extLst>
                </p14:cNvPr>
                <p14:cNvContentPartPr/>
                <p14:nvPr/>
              </p14:nvContentPartPr>
              <p14:xfrm>
                <a:off x="7926160" y="6651400"/>
                <a:ext cx="54720" cy="93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E053537-F52E-416B-8418-4B70051AE38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08160" y="6633760"/>
                  <a:ext cx="90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545AEBF-CE93-4809-82AA-87EE5F3944A5}"/>
                    </a:ext>
                  </a:extLst>
                </p14:cNvPr>
                <p14:cNvContentPartPr/>
                <p14:nvPr/>
              </p14:nvContentPartPr>
              <p14:xfrm>
                <a:off x="8186800" y="6352240"/>
                <a:ext cx="132120" cy="378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545AEBF-CE93-4809-82AA-87EE5F3944A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168800" y="6334240"/>
                  <a:ext cx="1677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628E915-38D3-4F76-B653-3CC7989EC342}"/>
                    </a:ext>
                  </a:extLst>
                </p14:cNvPr>
                <p14:cNvContentPartPr/>
                <p14:nvPr/>
              </p14:nvContentPartPr>
              <p14:xfrm>
                <a:off x="8380120" y="6602800"/>
                <a:ext cx="106560" cy="79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628E915-38D3-4F76-B653-3CC7989EC34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362480" y="6584800"/>
                  <a:ext cx="142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BAA48A7-F829-47DE-99E9-1837DFE1EE5B}"/>
                    </a:ext>
                  </a:extLst>
                </p14:cNvPr>
                <p14:cNvContentPartPr/>
                <p14:nvPr/>
              </p14:nvContentPartPr>
              <p14:xfrm>
                <a:off x="8636080" y="6649960"/>
                <a:ext cx="73440" cy="129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BAA48A7-F829-47DE-99E9-1837DFE1EE5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18080" y="6631960"/>
                  <a:ext cx="109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ACA11C2-B6C9-4DE3-A68C-1CCD80C10A95}"/>
                    </a:ext>
                  </a:extLst>
                </p14:cNvPr>
                <p14:cNvContentPartPr/>
                <p14:nvPr/>
              </p14:nvContentPartPr>
              <p14:xfrm>
                <a:off x="8802760" y="6499840"/>
                <a:ext cx="131760" cy="154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ACA11C2-B6C9-4DE3-A68C-1CCD80C10A9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84760" y="6481840"/>
                  <a:ext cx="167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F4C21D5-4FC1-43DA-A6BB-A569215396BB}"/>
                    </a:ext>
                  </a:extLst>
                </p14:cNvPr>
                <p14:cNvContentPartPr/>
                <p14:nvPr/>
              </p14:nvContentPartPr>
              <p14:xfrm>
                <a:off x="9045760" y="6403000"/>
                <a:ext cx="111600" cy="361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F4C21D5-4FC1-43DA-A6BB-A569215396B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027760" y="6385360"/>
                  <a:ext cx="1472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5E0F197-A8B9-471B-9AEE-C73D050C7377}"/>
                    </a:ext>
                  </a:extLst>
                </p14:cNvPr>
                <p14:cNvContentPartPr/>
                <p14:nvPr/>
              </p14:nvContentPartPr>
              <p14:xfrm>
                <a:off x="9227920" y="6542680"/>
                <a:ext cx="94320" cy="97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5E0F197-A8B9-471B-9AEE-C73D050C737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09920" y="6524680"/>
                  <a:ext cx="129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32F544D-C99B-44FB-9E19-4CC1D9339DBE}"/>
                    </a:ext>
                  </a:extLst>
                </p14:cNvPr>
                <p14:cNvContentPartPr/>
                <p14:nvPr/>
              </p14:nvContentPartPr>
              <p14:xfrm>
                <a:off x="9280120" y="6565360"/>
                <a:ext cx="8280" cy="118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32F544D-C99B-44FB-9E19-4CC1D9339DB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62480" y="6547720"/>
                  <a:ext cx="4392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1D5AA55-2F86-492C-8854-FBCF0FF08712}"/>
              </a:ext>
            </a:extLst>
          </p:cNvPr>
          <p:cNvGrpSpPr/>
          <p:nvPr/>
        </p:nvGrpSpPr>
        <p:grpSpPr>
          <a:xfrm>
            <a:off x="9680440" y="5393560"/>
            <a:ext cx="2514600" cy="1438920"/>
            <a:chOff x="9680440" y="5393560"/>
            <a:chExt cx="2514600" cy="14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FBD4EB9-FB84-4513-9112-2F2B7DC5C9F4}"/>
                    </a:ext>
                  </a:extLst>
                </p14:cNvPr>
                <p14:cNvContentPartPr/>
                <p14:nvPr/>
              </p14:nvContentPartPr>
              <p14:xfrm>
                <a:off x="9776920" y="5544400"/>
                <a:ext cx="147960" cy="316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FBD4EB9-FB84-4513-9112-2F2B7DC5C9F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759280" y="5526760"/>
                  <a:ext cx="1836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5F1307E-A036-4B10-AEB9-33E28F9D52D9}"/>
                    </a:ext>
                  </a:extLst>
                </p14:cNvPr>
                <p14:cNvContentPartPr/>
                <p14:nvPr/>
              </p14:nvContentPartPr>
              <p14:xfrm>
                <a:off x="9958000" y="5574640"/>
                <a:ext cx="563760" cy="388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5F1307E-A036-4B10-AEB9-33E28F9D52D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940360" y="5557000"/>
                  <a:ext cx="5994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A0EF26F-AFA0-4B62-890A-FB5BF08ED5ED}"/>
                    </a:ext>
                  </a:extLst>
                </p14:cNvPr>
                <p14:cNvContentPartPr/>
                <p14:nvPr/>
              </p14:nvContentPartPr>
              <p14:xfrm>
                <a:off x="10565320" y="5608120"/>
                <a:ext cx="196200" cy="32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A0EF26F-AFA0-4B62-890A-FB5BF08ED5E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547680" y="5590480"/>
                  <a:ext cx="231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9C54CFA-29C8-4488-B8A4-ED527DFDC9DC}"/>
                    </a:ext>
                  </a:extLst>
                </p14:cNvPr>
                <p14:cNvContentPartPr/>
                <p14:nvPr/>
              </p14:nvContentPartPr>
              <p14:xfrm>
                <a:off x="10576120" y="5724040"/>
                <a:ext cx="171360" cy="66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9C54CFA-29C8-4488-B8A4-ED527DFDC9D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58120" y="5706400"/>
                  <a:ext cx="207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D22A29F-0441-4417-88BA-0F3A3A5708B7}"/>
                    </a:ext>
                  </a:extLst>
                </p14:cNvPr>
                <p14:cNvContentPartPr/>
                <p14:nvPr/>
              </p14:nvContentPartPr>
              <p14:xfrm>
                <a:off x="10718680" y="5558440"/>
                <a:ext cx="163080" cy="258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D22A29F-0441-4417-88BA-0F3A3A5708B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700680" y="5540440"/>
                  <a:ext cx="1987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8B22E28-1999-4ABA-B607-30773A9CE1CE}"/>
                    </a:ext>
                  </a:extLst>
                </p14:cNvPr>
                <p14:cNvContentPartPr/>
                <p14:nvPr/>
              </p14:nvContentPartPr>
              <p14:xfrm>
                <a:off x="10915960" y="5537560"/>
                <a:ext cx="167400" cy="151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8B22E28-1999-4ABA-B607-30773A9CE1C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898320" y="5519920"/>
                  <a:ext cx="203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B53B3F0-F425-4237-B98D-D15107EB5673}"/>
                    </a:ext>
                  </a:extLst>
                </p14:cNvPr>
                <p14:cNvContentPartPr/>
                <p14:nvPr/>
              </p14:nvContentPartPr>
              <p14:xfrm>
                <a:off x="11187040" y="5393560"/>
                <a:ext cx="161280" cy="456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B53B3F0-F425-4237-B98D-D15107EB567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169040" y="5375560"/>
                  <a:ext cx="19692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922F41B-5A2A-4AF6-932F-AB50BB042E20}"/>
                    </a:ext>
                  </a:extLst>
                </p14:cNvPr>
                <p14:cNvContentPartPr/>
                <p14:nvPr/>
              </p14:nvContentPartPr>
              <p14:xfrm>
                <a:off x="11444080" y="5583280"/>
                <a:ext cx="138240" cy="79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922F41B-5A2A-4AF6-932F-AB50BB042E2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426080" y="5565280"/>
                  <a:ext cx="173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02A770D-AF85-4ABF-8068-4089F3F07130}"/>
                    </a:ext>
                  </a:extLst>
                </p14:cNvPr>
                <p14:cNvContentPartPr/>
                <p14:nvPr/>
              </p14:nvContentPartPr>
              <p14:xfrm>
                <a:off x="11506000" y="5609920"/>
                <a:ext cx="12600" cy="130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02A770D-AF85-4ABF-8068-4089F3F0713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488360" y="5591920"/>
                  <a:ext cx="48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00E617D-68C9-4497-88D3-9BEBB02AD7C5}"/>
                    </a:ext>
                  </a:extLst>
                </p14:cNvPr>
                <p14:cNvContentPartPr/>
                <p14:nvPr/>
              </p14:nvContentPartPr>
              <p14:xfrm>
                <a:off x="10175440" y="6039040"/>
                <a:ext cx="112320" cy="231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00E617D-68C9-4497-88D3-9BEBB02AD7C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57800" y="6021040"/>
                  <a:ext cx="147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D0F89B5-FE76-4BE4-A342-768819DE6475}"/>
                    </a:ext>
                  </a:extLst>
                </p14:cNvPr>
                <p14:cNvContentPartPr/>
                <p14:nvPr/>
              </p14:nvContentPartPr>
              <p14:xfrm>
                <a:off x="10334200" y="6126520"/>
                <a:ext cx="161640" cy="394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D0F89B5-FE76-4BE4-A342-768819DE647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316560" y="6108520"/>
                  <a:ext cx="1972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4CDA5AC-8268-4573-88C7-24374C6F824E}"/>
                    </a:ext>
                  </a:extLst>
                </p14:cNvPr>
                <p14:cNvContentPartPr/>
                <p14:nvPr/>
              </p14:nvContentPartPr>
              <p14:xfrm>
                <a:off x="10685200" y="6033640"/>
                <a:ext cx="8280" cy="194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4CDA5AC-8268-4573-88C7-24374C6F824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667200" y="6015640"/>
                  <a:ext cx="43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38C8857-F7FA-43F7-8450-5198C66CB96E}"/>
                    </a:ext>
                  </a:extLst>
                </p14:cNvPr>
                <p14:cNvContentPartPr/>
                <p14:nvPr/>
              </p14:nvContentPartPr>
              <p14:xfrm>
                <a:off x="10610680" y="6034000"/>
                <a:ext cx="216000" cy="201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38C8857-F7FA-43F7-8450-5198C66CB96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93040" y="6016000"/>
                  <a:ext cx="251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D0B878C-116A-4523-BF52-46E680156821}"/>
                    </a:ext>
                  </a:extLst>
                </p14:cNvPr>
                <p14:cNvContentPartPr/>
                <p14:nvPr/>
              </p14:nvContentPartPr>
              <p14:xfrm>
                <a:off x="10843960" y="6077200"/>
                <a:ext cx="97200" cy="153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D0B878C-116A-4523-BF52-46E68015682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826320" y="6059200"/>
                  <a:ext cx="132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284CB19-05FC-4D38-BAA4-40A7FA213AEB}"/>
                    </a:ext>
                  </a:extLst>
                </p14:cNvPr>
                <p14:cNvContentPartPr/>
                <p14:nvPr/>
              </p14:nvContentPartPr>
              <p14:xfrm>
                <a:off x="11017480" y="6078640"/>
                <a:ext cx="78480" cy="95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284CB19-05FC-4D38-BAA4-40A7FA213AE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999480" y="6060640"/>
                  <a:ext cx="114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D10985C-6256-40BD-BFDF-A8895F9E654F}"/>
                    </a:ext>
                  </a:extLst>
                </p14:cNvPr>
                <p14:cNvContentPartPr/>
                <p14:nvPr/>
              </p14:nvContentPartPr>
              <p14:xfrm>
                <a:off x="11124760" y="6040120"/>
                <a:ext cx="87840" cy="106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D10985C-6256-40BD-BFDF-A8895F9E654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106760" y="6022480"/>
                  <a:ext cx="123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98FB819-2782-4D18-8C3C-8A166A7A3AFA}"/>
                    </a:ext>
                  </a:extLst>
                </p14:cNvPr>
                <p14:cNvContentPartPr/>
                <p14:nvPr/>
              </p14:nvContentPartPr>
              <p14:xfrm>
                <a:off x="11227720" y="6040120"/>
                <a:ext cx="143280" cy="364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98FB819-2782-4D18-8C3C-8A166A7A3AF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210080" y="6022480"/>
                  <a:ext cx="1789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D175F72-DC13-41F3-87D5-D8B1973F10FC}"/>
                    </a:ext>
                  </a:extLst>
                </p14:cNvPr>
                <p14:cNvContentPartPr/>
                <p14:nvPr/>
              </p14:nvContentPartPr>
              <p14:xfrm>
                <a:off x="11496280" y="5862640"/>
                <a:ext cx="72720" cy="425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D175F72-DC13-41F3-87D5-D8B1973F10F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478640" y="5845000"/>
                  <a:ext cx="10836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8825A52-C41F-4907-AAEF-343A27D6AD6B}"/>
                    </a:ext>
                  </a:extLst>
                </p14:cNvPr>
                <p14:cNvContentPartPr/>
                <p14:nvPr/>
              </p14:nvContentPartPr>
              <p14:xfrm>
                <a:off x="11599600" y="6025000"/>
                <a:ext cx="73440" cy="81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8825A52-C41F-4907-AAEF-343A27D6AD6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581600" y="6007000"/>
                  <a:ext cx="109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0067A4F-776F-4E33-895A-EEB5B3A263C5}"/>
                    </a:ext>
                  </a:extLst>
                </p14:cNvPr>
                <p14:cNvContentPartPr/>
                <p14:nvPr/>
              </p14:nvContentPartPr>
              <p14:xfrm>
                <a:off x="11695720" y="5882800"/>
                <a:ext cx="207000" cy="345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0067A4F-776F-4E33-895A-EEB5B3A263C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677720" y="5864800"/>
                  <a:ext cx="2426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47C5BB1-82C0-4149-95E4-49432EB7AA43}"/>
                    </a:ext>
                  </a:extLst>
                </p14:cNvPr>
                <p14:cNvContentPartPr/>
                <p14:nvPr/>
              </p14:nvContentPartPr>
              <p14:xfrm>
                <a:off x="9680440" y="6288520"/>
                <a:ext cx="37080" cy="543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47C5BB1-82C0-4149-95E4-49432EB7AA4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662440" y="6270520"/>
                  <a:ext cx="7272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7E1D5D1-FCD5-47CC-BB9A-75EE94A4F81E}"/>
                    </a:ext>
                  </a:extLst>
                </p14:cNvPr>
                <p14:cNvContentPartPr/>
                <p14:nvPr/>
              </p14:nvContentPartPr>
              <p14:xfrm>
                <a:off x="9910840" y="6399760"/>
                <a:ext cx="129240" cy="416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7E1D5D1-FCD5-47CC-BB9A-75EE94A4F81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893200" y="6381760"/>
                  <a:ext cx="1648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81F4164-F2F8-4792-81F3-6EF9EE290E71}"/>
                    </a:ext>
                  </a:extLst>
                </p14:cNvPr>
                <p14:cNvContentPartPr/>
                <p14:nvPr/>
              </p14:nvContentPartPr>
              <p14:xfrm>
                <a:off x="10099480" y="6658600"/>
                <a:ext cx="17280" cy="66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81F4164-F2F8-4792-81F3-6EF9EE290E7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081840" y="6640600"/>
                  <a:ext cx="52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75A2792-E833-495C-99F5-436E68BF00F1}"/>
                    </a:ext>
                  </a:extLst>
                </p14:cNvPr>
                <p14:cNvContentPartPr/>
                <p14:nvPr/>
              </p14:nvContentPartPr>
              <p14:xfrm>
                <a:off x="10188400" y="6664360"/>
                <a:ext cx="52560" cy="107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75A2792-E833-495C-99F5-436E68BF00F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170400" y="6646360"/>
                  <a:ext cx="88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296A3AC-E860-4B35-90E3-2875EB74CF0B}"/>
                    </a:ext>
                  </a:extLst>
                </p14:cNvPr>
                <p14:cNvContentPartPr/>
                <p14:nvPr/>
              </p14:nvContentPartPr>
              <p14:xfrm>
                <a:off x="10446520" y="6499120"/>
                <a:ext cx="123840" cy="253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296A3AC-E860-4B35-90E3-2875EB74CF0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428520" y="6481120"/>
                  <a:ext cx="1594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5BC4274-992B-422A-84FD-DC6F2691BB12}"/>
                    </a:ext>
                  </a:extLst>
                </p14:cNvPr>
                <p14:cNvContentPartPr/>
                <p14:nvPr/>
              </p14:nvContentPartPr>
              <p14:xfrm>
                <a:off x="10606000" y="6642760"/>
                <a:ext cx="135000" cy="91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5BC4274-992B-422A-84FD-DC6F2691BB1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588000" y="6625120"/>
                  <a:ext cx="170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5C91EB3-4B7D-4026-BA58-8C1AFC2826A1}"/>
                    </a:ext>
                  </a:extLst>
                </p14:cNvPr>
                <p14:cNvContentPartPr/>
                <p14:nvPr/>
              </p14:nvContentPartPr>
              <p14:xfrm>
                <a:off x="10780600" y="6684160"/>
                <a:ext cx="49680" cy="93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5C91EB3-4B7D-4026-BA58-8C1AFC2826A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762960" y="6666160"/>
                  <a:ext cx="85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8236E34-3B25-498B-9C57-B36CBCD84A3C}"/>
                    </a:ext>
                  </a:extLst>
                </p14:cNvPr>
                <p14:cNvContentPartPr/>
                <p14:nvPr/>
              </p14:nvContentPartPr>
              <p14:xfrm>
                <a:off x="10942600" y="6453760"/>
                <a:ext cx="100800" cy="248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8236E34-3B25-498B-9C57-B36CBCD84A3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924600" y="6436120"/>
                  <a:ext cx="1364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85BD331-9368-4F0F-BF41-73E7EA73472F}"/>
                    </a:ext>
                  </a:extLst>
                </p14:cNvPr>
                <p14:cNvContentPartPr/>
                <p14:nvPr/>
              </p14:nvContentPartPr>
              <p14:xfrm>
                <a:off x="11042320" y="6632320"/>
                <a:ext cx="108000" cy="120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85BD331-9368-4F0F-BF41-73E7EA73472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024680" y="6614680"/>
                  <a:ext cx="143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C692833-0E70-434B-A2F0-FC8B6B32992B}"/>
                    </a:ext>
                  </a:extLst>
                </p14:cNvPr>
                <p14:cNvContentPartPr/>
                <p14:nvPr/>
              </p14:nvContentPartPr>
              <p14:xfrm>
                <a:off x="11150320" y="6506680"/>
                <a:ext cx="114840" cy="153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C692833-0E70-434B-A2F0-FC8B6B32992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132320" y="6488680"/>
                  <a:ext cx="150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E819516-142D-4FC7-AD84-8A0918624A37}"/>
                    </a:ext>
                  </a:extLst>
                </p14:cNvPr>
                <p14:cNvContentPartPr/>
                <p14:nvPr/>
              </p14:nvContentPartPr>
              <p14:xfrm>
                <a:off x="11305480" y="6460240"/>
                <a:ext cx="104040" cy="229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E819516-142D-4FC7-AD84-8A0918624A3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287840" y="6442240"/>
                  <a:ext cx="139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6D0188C-8C07-49F4-A6B9-EDBB30CE1A0B}"/>
                    </a:ext>
                  </a:extLst>
                </p14:cNvPr>
                <p14:cNvContentPartPr/>
                <p14:nvPr/>
              </p14:nvContentPartPr>
              <p14:xfrm>
                <a:off x="11429680" y="6579040"/>
                <a:ext cx="93960" cy="75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6D0188C-8C07-49F4-A6B9-EDBB30CE1A0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411680" y="6561400"/>
                  <a:ext cx="129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7ABE188-D2C0-4239-B710-BC30047D63C0}"/>
                    </a:ext>
                  </a:extLst>
                </p14:cNvPr>
                <p14:cNvContentPartPr/>
                <p14:nvPr/>
              </p14:nvContentPartPr>
              <p14:xfrm>
                <a:off x="11477200" y="6644560"/>
                <a:ext cx="149400" cy="124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7ABE188-D2C0-4239-B710-BC30047D63C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459200" y="6626560"/>
                  <a:ext cx="185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AEC865E-6C11-47C1-9379-94EB70FED44F}"/>
                    </a:ext>
                  </a:extLst>
                </p14:cNvPr>
                <p14:cNvContentPartPr/>
                <p14:nvPr/>
              </p14:nvContentPartPr>
              <p14:xfrm>
                <a:off x="11710480" y="6396880"/>
                <a:ext cx="58680" cy="260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AEC865E-6C11-47C1-9379-94EB70FED44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692840" y="6378880"/>
                  <a:ext cx="943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EC6DA74-2416-4956-A4A1-2E7453AF0B5F}"/>
                    </a:ext>
                  </a:extLst>
                </p14:cNvPr>
                <p14:cNvContentPartPr/>
                <p14:nvPr/>
              </p14:nvContentPartPr>
              <p14:xfrm>
                <a:off x="11787160" y="6532960"/>
                <a:ext cx="47520" cy="128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EC6DA74-2416-4956-A4A1-2E7453AF0B5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769520" y="6515320"/>
                  <a:ext cx="83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24C4F19-489E-4B43-B85E-EC0FCA38AEE4}"/>
                    </a:ext>
                  </a:extLst>
                </p14:cNvPr>
                <p14:cNvContentPartPr/>
                <p14:nvPr/>
              </p14:nvContentPartPr>
              <p14:xfrm>
                <a:off x="11751880" y="6535480"/>
                <a:ext cx="43200" cy="35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24C4F19-489E-4B43-B85E-EC0FCA38AEE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733880" y="6517840"/>
                  <a:ext cx="78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1F59556-A5A3-4AEE-BEAC-7E89E07BE0B2}"/>
                    </a:ext>
                  </a:extLst>
                </p14:cNvPr>
                <p14:cNvContentPartPr/>
                <p14:nvPr/>
              </p14:nvContentPartPr>
              <p14:xfrm>
                <a:off x="11840800" y="6441160"/>
                <a:ext cx="173520" cy="115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1F59556-A5A3-4AEE-BEAC-7E89E07BE0B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823160" y="6423160"/>
                  <a:ext cx="209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079342C-DAA9-4078-99B9-7C3BB675677E}"/>
                    </a:ext>
                  </a:extLst>
                </p14:cNvPr>
                <p14:cNvContentPartPr/>
                <p14:nvPr/>
              </p14:nvContentPartPr>
              <p14:xfrm>
                <a:off x="12046000" y="6394720"/>
                <a:ext cx="55440" cy="217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079342C-DAA9-4078-99B9-7C3BB675677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2028360" y="6376720"/>
                  <a:ext cx="910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A37875D-282D-49BB-95AB-0312623D0220}"/>
                    </a:ext>
                  </a:extLst>
                </p14:cNvPr>
                <p14:cNvContentPartPr/>
                <p14:nvPr/>
              </p14:nvContentPartPr>
              <p14:xfrm>
                <a:off x="12086680" y="6570760"/>
                <a:ext cx="108360" cy="46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A37875D-282D-49BB-95AB-0312623D022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2068680" y="6553120"/>
                  <a:ext cx="144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52C56BE-BC5E-4817-85DE-3DBDB892FC5B}"/>
                    </a:ext>
                  </a:extLst>
                </p14:cNvPr>
                <p14:cNvContentPartPr/>
                <p14:nvPr/>
              </p14:nvContentPartPr>
              <p14:xfrm>
                <a:off x="12155080" y="6580840"/>
                <a:ext cx="25920" cy="103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52C56BE-BC5E-4817-85DE-3DBDB892FC5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2137080" y="6563200"/>
                  <a:ext cx="6156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304202BF-9534-4D74-B90B-BB9BF142795A}"/>
                  </a:ext>
                </a:extLst>
              </p14:cNvPr>
              <p14:cNvContentPartPr/>
              <p14:nvPr/>
            </p14:nvContentPartPr>
            <p14:xfrm>
              <a:off x="2077240" y="5995480"/>
              <a:ext cx="8280" cy="126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304202BF-9534-4D74-B90B-BB9BF142795A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2059240" y="5977840"/>
                <a:ext cx="4392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99F46E2-82BF-4FB0-8911-704CEFD06D0E}"/>
              </a:ext>
            </a:extLst>
          </p:cNvPr>
          <p:cNvGrpSpPr/>
          <p:nvPr/>
        </p:nvGrpSpPr>
        <p:grpSpPr>
          <a:xfrm>
            <a:off x="2027200" y="5830600"/>
            <a:ext cx="1294200" cy="506520"/>
            <a:chOff x="2027200" y="5830600"/>
            <a:chExt cx="129420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1D78894-18EA-45C8-83AB-B6EA1CC96005}"/>
                    </a:ext>
                  </a:extLst>
                </p14:cNvPr>
                <p14:cNvContentPartPr/>
                <p14:nvPr/>
              </p14:nvContentPartPr>
              <p14:xfrm>
                <a:off x="2027200" y="5830600"/>
                <a:ext cx="127800" cy="506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1D78894-18EA-45C8-83AB-B6EA1CC9600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009200" y="5812960"/>
                  <a:ext cx="16344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EA861C2-F7CB-4B12-963D-099E07497792}"/>
                    </a:ext>
                  </a:extLst>
                </p14:cNvPr>
                <p14:cNvContentPartPr/>
                <p14:nvPr/>
              </p14:nvContentPartPr>
              <p14:xfrm>
                <a:off x="2202880" y="6036160"/>
                <a:ext cx="63720" cy="151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EA861C2-F7CB-4B12-963D-099E0749779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185240" y="6018160"/>
                  <a:ext cx="99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5A31889-4D65-4A13-BC51-2B2B1161EE84}"/>
                    </a:ext>
                  </a:extLst>
                </p14:cNvPr>
                <p14:cNvContentPartPr/>
                <p14:nvPr/>
              </p14:nvContentPartPr>
              <p14:xfrm>
                <a:off x="2360200" y="6063520"/>
                <a:ext cx="50400" cy="133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5A31889-4D65-4A13-BC51-2B2B1161EE8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342560" y="6045520"/>
                  <a:ext cx="86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0606BB3-FE10-46E1-A5A2-DC2D5F5F2DF2}"/>
                    </a:ext>
                  </a:extLst>
                </p14:cNvPr>
                <p14:cNvContentPartPr/>
                <p14:nvPr/>
              </p14:nvContentPartPr>
              <p14:xfrm>
                <a:off x="2507080" y="6020680"/>
                <a:ext cx="83160" cy="137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0606BB3-FE10-46E1-A5A2-DC2D5F5F2DF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489440" y="6003040"/>
                  <a:ext cx="118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C74F8CD-B5BF-4587-82D3-C81051773667}"/>
                    </a:ext>
                  </a:extLst>
                </p14:cNvPr>
                <p14:cNvContentPartPr/>
                <p14:nvPr/>
              </p14:nvContentPartPr>
              <p14:xfrm>
                <a:off x="2667280" y="6036160"/>
                <a:ext cx="6840" cy="92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C74F8CD-B5BF-4587-82D3-C8105177366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649640" y="6018160"/>
                  <a:ext cx="42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8FE3BC3-1059-428D-8B95-7A248BDA7CDA}"/>
                    </a:ext>
                  </a:extLst>
                </p14:cNvPr>
                <p14:cNvContentPartPr/>
                <p14:nvPr/>
              </p14:nvContentPartPr>
              <p14:xfrm>
                <a:off x="2675200" y="5964160"/>
                <a:ext cx="215640" cy="198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8FE3BC3-1059-428D-8B95-7A248BDA7CD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657560" y="5946160"/>
                  <a:ext cx="251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42F5C74-2077-4ECE-BAE4-A3858E0468AF}"/>
                    </a:ext>
                  </a:extLst>
                </p14:cNvPr>
                <p14:cNvContentPartPr/>
                <p14:nvPr/>
              </p14:nvContentPartPr>
              <p14:xfrm>
                <a:off x="2794360" y="6051640"/>
                <a:ext cx="41400" cy="86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42F5C74-2077-4ECE-BAE4-A3858E0468A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776720" y="6034000"/>
                  <a:ext cx="77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8550EA5-6461-4AF4-A4E2-1BCD29269D14}"/>
                    </a:ext>
                  </a:extLst>
                </p14:cNvPr>
                <p14:cNvContentPartPr/>
                <p14:nvPr/>
              </p14:nvContentPartPr>
              <p14:xfrm>
                <a:off x="2962840" y="6023200"/>
                <a:ext cx="8280" cy="114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8550EA5-6461-4AF4-A4E2-1BCD29269D1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944840" y="6005560"/>
                  <a:ext cx="43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B2E87EC-62AE-4273-BC47-19764FA09830}"/>
                    </a:ext>
                  </a:extLst>
                </p14:cNvPr>
                <p14:cNvContentPartPr/>
                <p14:nvPr/>
              </p14:nvContentPartPr>
              <p14:xfrm>
                <a:off x="3057880" y="6024280"/>
                <a:ext cx="263520" cy="78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B2E87EC-62AE-4273-BC47-19764FA0983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40240" y="6006640"/>
                  <a:ext cx="29916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E9A582F-92C4-48E4-9731-ED7B0C3B5D68}"/>
              </a:ext>
            </a:extLst>
          </p:cNvPr>
          <p:cNvGrpSpPr/>
          <p:nvPr/>
        </p:nvGrpSpPr>
        <p:grpSpPr>
          <a:xfrm>
            <a:off x="3700840" y="5865880"/>
            <a:ext cx="324000" cy="212760"/>
            <a:chOff x="3700840" y="5865880"/>
            <a:chExt cx="32400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95E1352-25AB-49B2-B2B0-DD324BD14736}"/>
                    </a:ext>
                  </a:extLst>
                </p14:cNvPr>
                <p14:cNvContentPartPr/>
                <p14:nvPr/>
              </p14:nvContentPartPr>
              <p14:xfrm>
                <a:off x="3700840" y="5865880"/>
                <a:ext cx="132120" cy="186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95E1352-25AB-49B2-B2B0-DD324BD1473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683200" y="5847880"/>
                  <a:ext cx="167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1DECF23-4C9B-4BD3-8824-BD69DE4865F3}"/>
                    </a:ext>
                  </a:extLst>
                </p14:cNvPr>
                <p14:cNvContentPartPr/>
                <p14:nvPr/>
              </p14:nvContentPartPr>
              <p14:xfrm>
                <a:off x="3949960" y="5909080"/>
                <a:ext cx="74880" cy="157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1DECF23-4C9B-4BD3-8824-BD69DE4865F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931960" y="5891080"/>
                  <a:ext cx="110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DB32327-5803-49CD-AABB-20AE801AF61D}"/>
                    </a:ext>
                  </a:extLst>
                </p14:cNvPr>
                <p14:cNvContentPartPr/>
                <p14:nvPr/>
              </p14:nvContentPartPr>
              <p14:xfrm>
                <a:off x="3869320" y="5930320"/>
                <a:ext cx="82800" cy="148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DB32327-5803-49CD-AABB-20AE801AF61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851320" y="5912680"/>
                  <a:ext cx="11844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7F334BA-8C70-459C-B7A6-50105BAAAB68}"/>
              </a:ext>
            </a:extLst>
          </p:cNvPr>
          <p:cNvGrpSpPr/>
          <p:nvPr/>
        </p:nvGrpSpPr>
        <p:grpSpPr>
          <a:xfrm>
            <a:off x="4305640" y="5640880"/>
            <a:ext cx="1643400" cy="1011240"/>
            <a:chOff x="4305640" y="5640880"/>
            <a:chExt cx="1643400" cy="10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1377111-365B-489B-AD93-2C11BEF3B4E1}"/>
                    </a:ext>
                  </a:extLst>
                </p14:cNvPr>
                <p14:cNvContentPartPr/>
                <p14:nvPr/>
              </p14:nvContentPartPr>
              <p14:xfrm>
                <a:off x="4305640" y="5668240"/>
                <a:ext cx="129240" cy="565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1377111-365B-489B-AD93-2C11BEF3B4E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288000" y="5650240"/>
                  <a:ext cx="16488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5F5E679-7CD4-4FA7-886E-652395721754}"/>
                    </a:ext>
                  </a:extLst>
                </p14:cNvPr>
                <p14:cNvContentPartPr/>
                <p14:nvPr/>
              </p14:nvContentPartPr>
              <p14:xfrm>
                <a:off x="4439200" y="5943280"/>
                <a:ext cx="79560" cy="97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5F5E679-7CD4-4FA7-886E-65239572175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421200" y="5925640"/>
                  <a:ext cx="115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0695BC7-745A-45E4-BFAD-55774B0E6F75}"/>
                    </a:ext>
                  </a:extLst>
                </p14:cNvPr>
                <p14:cNvContentPartPr/>
                <p14:nvPr/>
              </p14:nvContentPartPr>
              <p14:xfrm>
                <a:off x="4578520" y="5899360"/>
                <a:ext cx="72000" cy="136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0695BC7-745A-45E4-BFAD-55774B0E6F7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560880" y="5881720"/>
                  <a:ext cx="107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8B26BC0-DF3E-4C69-8060-B4D3E5B362D4}"/>
                    </a:ext>
                  </a:extLst>
                </p14:cNvPr>
                <p14:cNvContentPartPr/>
                <p14:nvPr/>
              </p14:nvContentPartPr>
              <p14:xfrm>
                <a:off x="4797400" y="5640880"/>
                <a:ext cx="118080" cy="411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8B26BC0-DF3E-4C69-8060-B4D3E5B362D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779760" y="5623240"/>
                  <a:ext cx="1537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97C586B-C693-4965-A992-3E9A38B71A3C}"/>
                    </a:ext>
                  </a:extLst>
                </p14:cNvPr>
                <p14:cNvContentPartPr/>
                <p14:nvPr/>
              </p14:nvContentPartPr>
              <p14:xfrm>
                <a:off x="4746640" y="5878120"/>
                <a:ext cx="297360" cy="136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97C586B-C693-4965-A992-3E9A38B71A3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729000" y="5860120"/>
                  <a:ext cx="333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B3A50CA-70C9-4D16-997A-43951447E0E5}"/>
                    </a:ext>
                  </a:extLst>
                </p14:cNvPr>
                <p14:cNvContentPartPr/>
                <p14:nvPr/>
              </p14:nvContentPartPr>
              <p14:xfrm>
                <a:off x="5100880" y="5885320"/>
                <a:ext cx="226440" cy="109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B3A50CA-70C9-4D16-997A-43951447E0E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083240" y="5867680"/>
                  <a:ext cx="262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AD021A6-1C0C-43DD-9953-459A4D421DF2}"/>
                    </a:ext>
                  </a:extLst>
                </p14:cNvPr>
                <p14:cNvContentPartPr/>
                <p14:nvPr/>
              </p14:nvContentPartPr>
              <p14:xfrm>
                <a:off x="5403640" y="5845360"/>
                <a:ext cx="91440" cy="122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AD021A6-1C0C-43DD-9953-459A4D421DF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385640" y="5827720"/>
                  <a:ext cx="127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E514F75-0606-45FB-992E-9D3CDB7E6412}"/>
                    </a:ext>
                  </a:extLst>
                </p14:cNvPr>
                <p14:cNvContentPartPr/>
                <p14:nvPr/>
              </p14:nvContentPartPr>
              <p14:xfrm>
                <a:off x="5521360" y="5846440"/>
                <a:ext cx="120960" cy="95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E514F75-0606-45FB-992E-9D3CDB7E641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503360" y="5828440"/>
                  <a:ext cx="156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BF2A458-6DB0-49C0-B6CD-707346ECCE10}"/>
                    </a:ext>
                  </a:extLst>
                </p14:cNvPr>
                <p14:cNvContentPartPr/>
                <p14:nvPr/>
              </p14:nvContentPartPr>
              <p14:xfrm>
                <a:off x="5718640" y="5825200"/>
                <a:ext cx="230400" cy="151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BF2A458-6DB0-49C0-B6CD-707346ECCE1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701000" y="5807560"/>
                  <a:ext cx="266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1AABF56-07D0-4115-A782-8C84F2FC42AF}"/>
                    </a:ext>
                  </a:extLst>
                </p14:cNvPr>
                <p14:cNvContentPartPr/>
                <p14:nvPr/>
              </p14:nvContentPartPr>
              <p14:xfrm>
                <a:off x="4378720" y="6251800"/>
                <a:ext cx="62280" cy="380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1AABF56-07D0-4115-A782-8C84F2FC42A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361080" y="6234160"/>
                  <a:ext cx="979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13BDF4C-EA78-45A4-9EC0-C31520362F1B}"/>
                    </a:ext>
                  </a:extLst>
                </p14:cNvPr>
                <p14:cNvContentPartPr/>
                <p14:nvPr/>
              </p14:nvContentPartPr>
              <p14:xfrm>
                <a:off x="4313920" y="6444040"/>
                <a:ext cx="264960" cy="133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13BDF4C-EA78-45A4-9EC0-C31520362F1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295920" y="6426040"/>
                  <a:ext cx="300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41BE788-F1A5-4B32-A3DC-2BE0666FBD76}"/>
                    </a:ext>
                  </a:extLst>
                </p14:cNvPr>
                <p14:cNvContentPartPr/>
                <p14:nvPr/>
              </p14:nvContentPartPr>
              <p14:xfrm>
                <a:off x="4639360" y="6451960"/>
                <a:ext cx="107640" cy="55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41BE788-F1A5-4B32-A3DC-2BE0666FBD7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621720" y="6433960"/>
                  <a:ext cx="143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576EE88-18AD-40B8-A9B0-858085C0066E}"/>
                    </a:ext>
                  </a:extLst>
                </p14:cNvPr>
                <p14:cNvContentPartPr/>
                <p14:nvPr/>
              </p14:nvContentPartPr>
              <p14:xfrm>
                <a:off x="4785160" y="6297880"/>
                <a:ext cx="190440" cy="209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576EE88-18AD-40B8-A9B0-858085C0066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767520" y="6279880"/>
                  <a:ext cx="226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74E7480-63EA-4E37-8609-009FCC5AD7C5}"/>
                    </a:ext>
                  </a:extLst>
                </p14:cNvPr>
                <p14:cNvContentPartPr/>
                <p14:nvPr/>
              </p14:nvContentPartPr>
              <p14:xfrm>
                <a:off x="5107000" y="6249280"/>
                <a:ext cx="371880" cy="402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74E7480-63EA-4E37-8609-009FCC5AD7C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089360" y="6231640"/>
                  <a:ext cx="407520" cy="43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63786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6E82F-CC4C-4719-AF09-C775C17A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FE7B8-A016-46BA-B78E-70DA43EAD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through Z3 online tutorial at </a:t>
            </a:r>
            <a:r>
              <a:rPr lang="en-US" dirty="0">
                <a:hlinkClick r:id="rId2"/>
              </a:rPr>
              <a:t>https://rise4fun.com/z3/tutorial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Come up with problems from your own research interests that can be encoded as SMT formulas and try running Z3 on these</a:t>
            </a:r>
          </a:p>
        </p:txBody>
      </p:sp>
    </p:spTree>
    <p:extLst>
      <p:ext uri="{BB962C8B-B14F-4D97-AF65-F5344CB8AC3E}">
        <p14:creationId xmlns:p14="http://schemas.microsoft.com/office/powerpoint/2010/main" val="253015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B08A-BE4F-41A4-9C4B-A91FC323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Solvers for combination of theories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F12F4C-0A82-4734-9E72-B419CD2E4E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28368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Contains functions and relations from two different theories:</a:t>
                </a:r>
              </a:p>
              <a:p>
                <a:pPr lvl="1"/>
                <a:r>
                  <a:rPr lang="en-US" dirty="0"/>
                  <a:t>EUF</a:t>
                </a:r>
              </a:p>
              <a:p>
                <a:pPr lvl="1"/>
                <a:r>
                  <a:rPr lang="en-US" dirty="0"/>
                  <a:t>LRA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F12F4C-0A82-4734-9E72-B419CD2E4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283687" cy="4351338"/>
              </a:xfrm>
              <a:blipFill>
                <a:blip r:embed="rId2"/>
                <a:stretch>
                  <a:fillRect l="-1186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34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57D9-2D39-495A-A4AD-6ABBC0E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Nelson-</a:t>
            </a:r>
            <a:r>
              <a:rPr lang="en-US" dirty="0" err="1"/>
              <a:t>Oppen</a:t>
            </a:r>
            <a:r>
              <a:rPr lang="en-US" dirty="0"/>
              <a:t> procedure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3D4A2-65D3-490D-AD85-B8A4C768C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86" y="1509881"/>
            <a:ext cx="5719348" cy="50537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6827B9-9528-444F-B1BE-78F91C4E2FB8}"/>
                  </a:ext>
                </a:extLst>
              </p:cNvPr>
              <p:cNvSpPr/>
              <p:nvPr/>
            </p:nvSpPr>
            <p:spPr>
              <a:xfrm>
                <a:off x="2235200" y="1407869"/>
                <a:ext cx="391863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Example: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6827B9-9528-444F-B1BE-78F91C4E2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0" y="1407869"/>
                <a:ext cx="3918637" cy="404983"/>
              </a:xfrm>
              <a:prstGeom prst="rect">
                <a:avLst/>
              </a:prstGeom>
              <a:blipFill>
                <a:blip r:embed="rId3"/>
                <a:stretch>
                  <a:fillRect l="-1402" t="-303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83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57D9-2D39-495A-A4AD-6ABBC0EE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" y="-25867"/>
            <a:ext cx="5135880" cy="1325563"/>
          </a:xfrm>
        </p:spPr>
        <p:txBody>
          <a:bodyPr/>
          <a:lstStyle/>
          <a:p>
            <a:r>
              <a:rPr lang="en-US" dirty="0"/>
              <a:t>Nelson-</a:t>
            </a:r>
            <a:r>
              <a:rPr lang="en-US" dirty="0" err="1"/>
              <a:t>Oppen</a:t>
            </a:r>
            <a:r>
              <a:rPr lang="en-US" dirty="0"/>
              <a:t> procedure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3D4A2-65D3-490D-AD85-B8A4C768C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27" y="1425355"/>
            <a:ext cx="5719348" cy="50537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43D1B3-ECA0-447D-9281-30ED9A7024F0}"/>
                  </a:ext>
                </a:extLst>
              </p:cNvPr>
              <p:cNvSpPr txBox="1"/>
              <p:nvPr/>
            </p:nvSpPr>
            <p:spPr>
              <a:xfrm>
                <a:off x="6029961" y="330200"/>
                <a:ext cx="5755640" cy="1938992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Works under certain conditions:</a:t>
                </a:r>
              </a:p>
              <a:p>
                <a:r>
                  <a:rPr lang="en-US" sz="2000" dirty="0"/>
                  <a:t>1 . Both formulas are conjunctive and quantifier free</a:t>
                </a:r>
              </a:p>
              <a:p>
                <a:r>
                  <a:rPr lang="en-US" sz="2000" dirty="0"/>
                  <a:t>2. Equality is the only symbol in the intersection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342900" indent="-342900">
                  <a:buAutoNum type="arabicPeriod" startAt="2"/>
                </a:pPr>
                <a:r>
                  <a:rPr lang="en-US" sz="2000" dirty="0"/>
                  <a:t>Both theories are </a:t>
                </a:r>
                <a:r>
                  <a:rPr lang="en-US" sz="2000" b="1" dirty="0"/>
                  <a:t>stably infinite </a:t>
                </a:r>
              </a:p>
              <a:p>
                <a:pPr marL="342900" indent="-342900">
                  <a:buAutoNum type="arabicPeriod" startAt="2"/>
                </a:pPr>
                <a:r>
                  <a:rPr lang="en-US" sz="2000" dirty="0"/>
                  <a:t>Both theories are </a:t>
                </a:r>
                <a:r>
                  <a:rPr lang="en-US" sz="2000" b="1" dirty="0"/>
                  <a:t>convex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43D1B3-ECA0-447D-9281-30ED9A702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961" y="330200"/>
                <a:ext cx="5755640" cy="1938992"/>
              </a:xfrm>
              <a:prstGeom prst="rect">
                <a:avLst/>
              </a:prstGeom>
              <a:blipFill>
                <a:blip r:embed="rId3"/>
                <a:stretch>
                  <a:fillRect l="-1165" t="-1572" b="-5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E5F680-6E93-4575-A093-E1923F6E1EE7}"/>
                  </a:ext>
                </a:extLst>
              </p:cNvPr>
              <p:cNvSpPr txBox="1"/>
              <p:nvPr/>
            </p:nvSpPr>
            <p:spPr>
              <a:xfrm>
                <a:off x="6115050" y="2547303"/>
                <a:ext cx="5651499" cy="10156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 theory T is stably infinite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for every satisfiable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/>
                  <a:t> formula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, there is a T model that satisfies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 and has a universe of infinite cardinality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E5F680-6E93-4575-A093-E1923F6E1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0" y="2547303"/>
                <a:ext cx="5651499" cy="1015663"/>
              </a:xfrm>
              <a:prstGeom prst="rect">
                <a:avLst/>
              </a:prstGeom>
              <a:blipFill>
                <a:blip r:embed="rId4"/>
                <a:stretch>
                  <a:fillRect l="-969" t="-2976" b="-9524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86CC0CF-F3E8-457E-B336-B2FC55E40F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0" y="3952239"/>
                <a:ext cx="5689600" cy="2246769"/>
              </a:xfr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A theory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convex if for every conjunctive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 …∨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some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we have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other words: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implies a disjunction of equalities, then it also implies one of the equalities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86CC0CF-F3E8-457E-B336-B2FC55E40F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3952239"/>
                <a:ext cx="5689600" cy="2246769"/>
              </a:xfrm>
              <a:blipFill>
                <a:blip r:embed="rId5"/>
                <a:stretch>
                  <a:fillRect l="-963" t="-4582" r="-214" b="-2156"/>
                </a:stretch>
              </a:blip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F267FC-1979-4903-BC4B-049FCBB3AAF4}"/>
                  </a:ext>
                </a:extLst>
              </p:cNvPr>
              <p:cNvSpPr/>
              <p:nvPr/>
            </p:nvSpPr>
            <p:spPr>
              <a:xfrm>
                <a:off x="1137920" y="1425355"/>
                <a:ext cx="391863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Example: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F267FC-1979-4903-BC4B-049FCBB3A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20" y="1425355"/>
                <a:ext cx="3918637" cy="404983"/>
              </a:xfrm>
              <a:prstGeom prst="rect">
                <a:avLst/>
              </a:prstGeom>
              <a:blipFill>
                <a:blip r:embed="rId6"/>
                <a:stretch>
                  <a:fillRect l="-1402" t="-303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64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BD8F-FF63-4486-8579-A620F548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Stably infinite?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4DC2E4-936C-4CEF-954A-C1AF1493A2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7080" y="1825625"/>
                <a:ext cx="6776720" cy="4351338"/>
              </a:xfrm>
            </p:spPr>
            <p:txBody>
              <a:bodyPr/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,=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Axiom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2. Fixed width bit vectors</a:t>
                </a:r>
              </a:p>
              <a:p>
                <a:pPr marL="0" indent="0">
                  <a:buNone/>
                </a:pPr>
                <a:r>
                  <a:rPr lang="en-US" dirty="0"/>
                  <a:t>3. EUF</a:t>
                </a:r>
              </a:p>
              <a:p>
                <a:pPr marL="0" indent="0">
                  <a:buNone/>
                </a:pPr>
                <a:r>
                  <a:rPr lang="en-US" dirty="0"/>
                  <a:t>4. LIA</a:t>
                </a:r>
              </a:p>
              <a:p>
                <a:pPr marL="0" indent="0">
                  <a:buNone/>
                </a:pPr>
                <a:r>
                  <a:rPr lang="en-US" dirty="0"/>
                  <a:t>5. LRA</a:t>
                </a:r>
              </a:p>
              <a:p>
                <a:pPr marL="0" indent="0">
                  <a:buNone/>
                </a:pPr>
                <a:r>
                  <a:rPr lang="en-US" dirty="0"/>
                  <a:t>6. Arrays</a:t>
                </a:r>
              </a:p>
              <a:p>
                <a:pPr marL="514350" indent="-514350">
                  <a:buAutoNum type="arabicPeriod" startAt="3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4DC2E4-936C-4CEF-954A-C1AF1493A2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7080" y="1825625"/>
                <a:ext cx="6776720" cy="4351338"/>
              </a:xfrm>
              <a:blipFill>
                <a:blip r:embed="rId2"/>
                <a:stretch>
                  <a:fillRect l="-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8DDF91-74F7-4217-826D-1A878025FA71}"/>
                  </a:ext>
                </a:extLst>
              </p:cNvPr>
              <p:cNvSpPr txBox="1"/>
              <p:nvPr/>
            </p:nvSpPr>
            <p:spPr>
              <a:xfrm>
                <a:off x="207011" y="2201863"/>
                <a:ext cx="3587750" cy="163121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 theory T is stably infinite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for every satisfiable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/>
                  <a:t> formula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, there is a T model that satisfies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 and has a universe of infinite cardinality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8DDF91-74F7-4217-826D-1A878025F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11" y="2201863"/>
                <a:ext cx="3587750" cy="1631216"/>
              </a:xfrm>
              <a:prstGeom prst="rect">
                <a:avLst/>
              </a:prstGeom>
              <a:blipFill>
                <a:blip r:embed="rId3"/>
                <a:stretch>
                  <a:fillRect l="-1692" t="-1481" r="-1692" b="-5185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5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BD8F-FF63-4486-8579-A620F548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Stably infinite?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4DC2E4-936C-4CEF-954A-C1AF1493A2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7080" y="1825625"/>
                <a:ext cx="6776720" cy="4351338"/>
              </a:xfrm>
            </p:spPr>
            <p:txBody>
              <a:bodyPr/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,=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Axiom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2. Fixed width bit vectors</a:t>
                </a:r>
              </a:p>
              <a:p>
                <a:pPr marL="0" indent="0">
                  <a:buNone/>
                </a:pPr>
                <a:r>
                  <a:rPr lang="en-US" dirty="0"/>
                  <a:t>3. EUF</a:t>
                </a:r>
              </a:p>
              <a:p>
                <a:pPr marL="0" indent="0">
                  <a:buNone/>
                </a:pPr>
                <a:r>
                  <a:rPr lang="en-US" dirty="0"/>
                  <a:t>4. LIA</a:t>
                </a:r>
              </a:p>
              <a:p>
                <a:pPr marL="0" indent="0">
                  <a:buNone/>
                </a:pPr>
                <a:r>
                  <a:rPr lang="en-US" dirty="0"/>
                  <a:t>5. LRA</a:t>
                </a:r>
              </a:p>
              <a:p>
                <a:pPr marL="0" indent="0">
                  <a:buNone/>
                </a:pPr>
                <a:r>
                  <a:rPr lang="en-US" dirty="0"/>
                  <a:t>6. Arrays</a:t>
                </a:r>
              </a:p>
              <a:p>
                <a:pPr marL="514350" indent="-514350">
                  <a:buAutoNum type="arabicPeriod" startAt="3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4DC2E4-936C-4CEF-954A-C1AF1493A2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7080" y="1825625"/>
                <a:ext cx="6776720" cy="4351338"/>
              </a:xfrm>
              <a:blipFill>
                <a:blip r:embed="rId2"/>
                <a:stretch>
                  <a:fillRect l="-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8DDF91-74F7-4217-826D-1A878025FA71}"/>
                  </a:ext>
                </a:extLst>
              </p:cNvPr>
              <p:cNvSpPr txBox="1"/>
              <p:nvPr/>
            </p:nvSpPr>
            <p:spPr>
              <a:xfrm>
                <a:off x="207011" y="2201863"/>
                <a:ext cx="3587750" cy="163121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 theory T is stably infinite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for every satisfiable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/>
                  <a:t> formula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, there is a T model that satisfies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 and has a universe of infinite cardinality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8DDF91-74F7-4217-826D-1A878025F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11" y="2201863"/>
                <a:ext cx="3587750" cy="1631216"/>
              </a:xfrm>
              <a:prstGeom prst="rect">
                <a:avLst/>
              </a:prstGeom>
              <a:blipFill>
                <a:blip r:embed="rId3"/>
                <a:stretch>
                  <a:fillRect l="-1692" t="-1481" r="-1692" b="-5185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2F49F15-F187-4456-80CE-161E551E899F}"/>
              </a:ext>
            </a:extLst>
          </p:cNvPr>
          <p:cNvGrpSpPr/>
          <p:nvPr/>
        </p:nvGrpSpPr>
        <p:grpSpPr>
          <a:xfrm>
            <a:off x="7459169" y="1913337"/>
            <a:ext cx="309240" cy="377280"/>
            <a:chOff x="7459169" y="1913337"/>
            <a:chExt cx="30924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F3FA71-B007-4F4B-A7A3-F4E3041BE5C8}"/>
                    </a:ext>
                  </a:extLst>
                </p14:cNvPr>
                <p14:cNvContentPartPr/>
                <p14:nvPr/>
              </p14:nvContentPartPr>
              <p14:xfrm>
                <a:off x="7459169" y="1972017"/>
                <a:ext cx="309240" cy="285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F3FA71-B007-4F4B-A7A3-F4E3041BE5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41529" y="1954377"/>
                  <a:ext cx="3448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76C7B66-1DE1-4372-AA25-F453C2314015}"/>
                    </a:ext>
                  </a:extLst>
                </p14:cNvPr>
                <p14:cNvContentPartPr/>
                <p14:nvPr/>
              </p14:nvContentPartPr>
              <p14:xfrm>
                <a:off x="7463849" y="1913337"/>
                <a:ext cx="205200" cy="377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76C7B66-1DE1-4372-AA25-F453C23140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46209" y="1895697"/>
                  <a:ext cx="240840" cy="41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96F89F-01A7-46E3-AAE9-B02EABCC2FB8}"/>
              </a:ext>
            </a:extLst>
          </p:cNvPr>
          <p:cNvGrpSpPr/>
          <p:nvPr/>
        </p:nvGrpSpPr>
        <p:grpSpPr>
          <a:xfrm>
            <a:off x="8324249" y="2882097"/>
            <a:ext cx="289440" cy="390960"/>
            <a:chOff x="8324249" y="2882097"/>
            <a:chExt cx="28944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9349DEE-CCD3-4B62-AB7B-0C5954B88161}"/>
                    </a:ext>
                  </a:extLst>
                </p14:cNvPr>
                <p14:cNvContentPartPr/>
                <p14:nvPr/>
              </p14:nvContentPartPr>
              <p14:xfrm>
                <a:off x="8424329" y="2969937"/>
                <a:ext cx="189360" cy="19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9349DEE-CCD3-4B62-AB7B-0C5954B881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06689" y="2951937"/>
                  <a:ext cx="225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1D7942E-4C12-49D1-B086-7BDC31AEACD4}"/>
                    </a:ext>
                  </a:extLst>
                </p14:cNvPr>
                <p14:cNvContentPartPr/>
                <p14:nvPr/>
              </p14:nvContentPartPr>
              <p14:xfrm>
                <a:off x="8324249" y="2882097"/>
                <a:ext cx="283680" cy="390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1D7942E-4C12-49D1-B086-7BDC31AEAC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06249" y="2864457"/>
                  <a:ext cx="31932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09CAF96-5AD6-43C2-A637-764554DACD9E}"/>
                  </a:ext>
                </a:extLst>
              </p14:cNvPr>
              <p14:cNvContentPartPr/>
              <p14:nvPr/>
            </p14:nvContentPartPr>
            <p14:xfrm>
              <a:off x="5688689" y="3395097"/>
              <a:ext cx="313560" cy="244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09CAF96-5AD6-43C2-A637-764554DACD9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0689" y="3377457"/>
                <a:ext cx="349200" cy="27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698EE26-1CC3-49AB-8465-E66D0EE80186}"/>
              </a:ext>
            </a:extLst>
          </p:cNvPr>
          <p:cNvGrpSpPr/>
          <p:nvPr/>
        </p:nvGrpSpPr>
        <p:grpSpPr>
          <a:xfrm>
            <a:off x="5570249" y="3913497"/>
            <a:ext cx="963000" cy="1357200"/>
            <a:chOff x="5570249" y="3913497"/>
            <a:chExt cx="963000" cy="13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01526D-FE67-4792-B2D9-EAB63DF47047}"/>
                    </a:ext>
                  </a:extLst>
                </p14:cNvPr>
                <p14:cNvContentPartPr/>
                <p14:nvPr/>
              </p14:nvContentPartPr>
              <p14:xfrm>
                <a:off x="5570249" y="3913497"/>
                <a:ext cx="285840" cy="390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01526D-FE67-4792-B2D9-EAB63DF4704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52609" y="3895857"/>
                  <a:ext cx="3214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8140E43-39DD-4D5A-B1EF-498A606D2B1B}"/>
                    </a:ext>
                  </a:extLst>
                </p14:cNvPr>
                <p14:cNvContentPartPr/>
                <p14:nvPr/>
              </p14:nvContentPartPr>
              <p14:xfrm>
                <a:off x="5732249" y="4411017"/>
                <a:ext cx="316080" cy="346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8140E43-39DD-4D5A-B1EF-498A606D2B1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14609" y="4393377"/>
                  <a:ext cx="3517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590A6B-34A4-4D37-906B-DA9013FCDDD4}"/>
                    </a:ext>
                  </a:extLst>
                </p14:cNvPr>
                <p14:cNvContentPartPr/>
                <p14:nvPr/>
              </p14:nvContentPartPr>
              <p14:xfrm>
                <a:off x="6184769" y="4841577"/>
                <a:ext cx="348480" cy="429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590A6B-34A4-4D37-906B-DA9013FCDDD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67129" y="4823937"/>
                  <a:ext cx="384120" cy="46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694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BD8F-FF63-4486-8579-A620F548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DC2E4-936C-4CEF-954A-C1AF1493A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040" y="1825625"/>
            <a:ext cx="5064760" cy="4351338"/>
          </a:xfrm>
        </p:spPr>
        <p:txBody>
          <a:bodyPr/>
          <a:lstStyle/>
          <a:p>
            <a:r>
              <a:rPr lang="en-US" dirty="0"/>
              <a:t>LIA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LRA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EUF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62EFBBB-C6D8-487D-A0D7-059ED96714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" y="2219959"/>
                <a:ext cx="5689600" cy="224676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A theory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convex if for every conjunctive formula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⇒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∨ …∨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some finite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then we have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1,2,…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In other words: 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implies a disjunction of equalities, then it also implies one of the equalities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62EFBBB-C6D8-487D-A0D7-059ED9671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219959"/>
                <a:ext cx="5689600" cy="2246769"/>
              </a:xfrm>
              <a:prstGeom prst="rect">
                <a:avLst/>
              </a:prstGeom>
              <a:blipFill>
                <a:blip r:embed="rId2"/>
                <a:stretch>
                  <a:fillRect l="-1070" t="-4582" r="-214" b="-2156"/>
                </a:stretch>
              </a:blip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81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BD8F-FF63-4486-8579-A620F548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4DC2E4-936C-4CEF-954A-C1AF1493A2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13783" y="1451113"/>
                <a:ext cx="6278217" cy="47258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∧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≤ 2 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1 ∨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2,  </m:t>
                    </m:r>
                  </m:oMath>
                </a14:m>
                <a:r>
                  <a:rPr lang="en-US" sz="2400" dirty="0"/>
                  <a:t>but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∧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≤ 2⇏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1 </m:t>
                    </m:r>
                  </m:oMath>
                </a14:m>
                <a:r>
                  <a:rPr lang="en-US" sz="2400" dirty="0"/>
                  <a:t>and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∧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≤ 2⇏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2400" dirty="0"/>
                  <a:t>2</a:t>
                </a:r>
              </a:p>
              <a:p>
                <a:r>
                  <a:rPr lang="en-US" dirty="0"/>
                  <a:t>LRA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EUF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4DC2E4-936C-4CEF-954A-C1AF1493A2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3783" y="1451113"/>
                <a:ext cx="6278217" cy="4725850"/>
              </a:xfrm>
              <a:blipFill>
                <a:blip r:embed="rId2"/>
                <a:stretch>
                  <a:fillRect l="-1748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62EFBBB-C6D8-487D-A0D7-059ED96714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" y="2219959"/>
                <a:ext cx="5689600" cy="224676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A theory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convex if for every conjunctive formula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⇒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∨ …∨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some finite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then we have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1,2,…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In other words: 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implies a disjunction of equalities, then it also implies one of the equalities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62EFBBB-C6D8-487D-A0D7-059ED9671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219959"/>
                <a:ext cx="5689600" cy="2246769"/>
              </a:xfrm>
              <a:prstGeom prst="rect">
                <a:avLst/>
              </a:prstGeom>
              <a:blipFill>
                <a:blip r:embed="rId3"/>
                <a:stretch>
                  <a:fillRect l="-1070" t="-4582" r="-214" b="-2156"/>
                </a:stretch>
              </a:blip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92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1545</Words>
  <Application>Microsoft Office PowerPoint</Application>
  <PresentationFormat>Widescreen</PresentationFormat>
  <Paragraphs>199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GillSans</vt:lpstr>
      <vt:lpstr>Office Theme</vt:lpstr>
      <vt:lpstr>Satisfiability Modulo Theories</vt:lpstr>
      <vt:lpstr>What we have covered so far</vt:lpstr>
      <vt:lpstr>Solvers for combination of theories</vt:lpstr>
      <vt:lpstr>Nelson-Oppen procedure</vt:lpstr>
      <vt:lpstr>Nelson-Oppen procedure</vt:lpstr>
      <vt:lpstr>Stably infinite?</vt:lpstr>
      <vt:lpstr>Stably infinite?</vt:lpstr>
      <vt:lpstr>Convex ?</vt:lpstr>
      <vt:lpstr>Convex ?</vt:lpstr>
      <vt:lpstr>Convex ?</vt:lpstr>
      <vt:lpstr>Purification: example</vt:lpstr>
      <vt:lpstr>Purification: example</vt:lpstr>
      <vt:lpstr>Purification: example</vt:lpstr>
      <vt:lpstr>Nelson-Oppen procedure (for Convex theories)</vt:lpstr>
      <vt:lpstr>Nelson-Oppen procedure (for Convex theories)</vt:lpstr>
      <vt:lpstr>Nelson-Oppen procedure (for Convex theories)</vt:lpstr>
      <vt:lpstr>Nelson-Oppen procedure (for Convex theories)</vt:lpstr>
      <vt:lpstr>Nelson-Oppen procedure (for Convex theories)</vt:lpstr>
      <vt:lpstr>Homework</vt:lpstr>
      <vt:lpstr>How to handle disjunctions?</vt:lpstr>
      <vt:lpstr>DPLL(T): Handling disjunctions using SAT</vt:lpstr>
      <vt:lpstr>DPLL(T): Handling disjunctions using SAT</vt:lpstr>
      <vt:lpstr>DPLL(T): Optimizations(1)</vt:lpstr>
      <vt:lpstr>DPLL(T): Optimizations(1)</vt:lpstr>
      <vt:lpstr>DPLL(T): Optimizations(2)</vt:lpstr>
      <vt:lpstr>DPLL(T): Optimizations(2)</vt:lpstr>
      <vt:lpstr>DPLL(T): Optimizations(2)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on SAT/SMT solvers, and constraint-based program synthesis</dc:title>
  <dc:creator>Sriram Rajamani</dc:creator>
  <cp:lastModifiedBy>Sriram Rajamani</cp:lastModifiedBy>
  <cp:revision>66</cp:revision>
  <dcterms:created xsi:type="dcterms:W3CDTF">2019-09-16T06:35:08Z</dcterms:created>
  <dcterms:modified xsi:type="dcterms:W3CDTF">2020-01-16T08:17:29Z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sriram@microsoft.com</vt:lpwstr>
  </property>
  <property fmtid="{D5CDD505-2E9C-101B-9397-08002B2CF9AE}" pid="5" name="MSIP_Label_f42aa342-8706-4288-bd11-ebb85995028c_SetDate">
    <vt:lpwstr>2019-09-16T09:46:53.4402747Z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7add13c5-d858-49c9-a4a9-5ea74d5dcc34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