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1005" r:id="rId2"/>
    <p:sldId id="1007" r:id="rId3"/>
    <p:sldId id="1012" r:id="rId4"/>
    <p:sldId id="606" r:id="rId5"/>
    <p:sldId id="951" r:id="rId6"/>
    <p:sldId id="1013" r:id="rId7"/>
    <p:sldId id="1014" r:id="rId8"/>
    <p:sldId id="952" r:id="rId9"/>
    <p:sldId id="1015" r:id="rId10"/>
    <p:sldId id="1016" r:id="rId11"/>
    <p:sldId id="1018" r:id="rId12"/>
    <p:sldId id="1020" r:id="rId13"/>
    <p:sldId id="1019" r:id="rId14"/>
    <p:sldId id="1021" r:id="rId15"/>
    <p:sldId id="1022" r:id="rId16"/>
    <p:sldId id="1024" r:id="rId17"/>
    <p:sldId id="1023" r:id="rId18"/>
    <p:sldId id="102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2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3.11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503 402 7648,'20'-16'5143,"0"1"-3556,-13 9-897,0 0 0,0 1 0,6-2-690,-4 2 416,-1-1 0,0 0-1,5-4-415,-5 3 179,0-1 0,0 0-1,-1 0 1,0-1-1,-1 0 1,0 0-1,0-1 1,-1 1-1,0-1 1,1-5-179,-4 9 13,-1 0 0,1 0 0,-1 0 0,0-1 0,0 1 0,-1 0 0,0-1 0,0 1 0,0 0 0,-1-1 0,0 1 0,0 0 0,-1 0 0,0 0 0,0 0-1,0 0 1,-1 0 0,0 0 0,-1-2-13,-1 1-1,0 0-1,0 0 0,0 1 0,-1 0 0,0 0 0,0 0 0,0 0 0,-1 1 1,0 0-1,0 1 0,0-1 0,-5-1 2,6 3-10,-1 1 0,0-1 0,1 1 0,-1 0 1,0 1-1,0 0 0,0 0 0,0 0 0,-1 1 0,1 0 0,0 0 0,0 1 0,0 0 1,0 0-1,-5 2 10,-1 1-15,0 1 1,0 1-1,0 0 1,0 1-1,1 0 1,0 1-1,1 0 1,0 1-1,-6 5 15,10-7-6,0-1 0,1 2-1,0-1 1,0 1 0,0 0-1,1 0 1,0 0 0,1 1 0,0-1-1,0 1 1,1 0 0,0 0-1,0 1 1,1 2 6,1-10 4,1 1 1,0-1-1,1 1 0,-1-1 0,0 0 0,1 1 1,-1-1-1,1 0 0,0 0 0,0 1 0,0-1 1,0 0-1,0 0 0,0 0 0,1 0 1,-1 0-1,0 0 0,1 0 0,0-1 0,-1 1 1,1 0-1,0-1 0,0 0 0,0 1 0,0-1 1,0 0-1,0 0 0,1 0-4,9 5 27,0-1-1,0-1 1,0 0-1,9 2-26,-17-5 11,43 9 135,-20-4-86,0 1 0,0 0 0,3 4-60,-22-8 10,-1 0 0,0 0 0,-1 1-1,1 0 1,0 1 0,-1-1 0,0 1-1,0 0 1,-1 1 0,1-1 0,-1 1-1,-1 0 1,3 4-10,-4-5 10,0 1 1,0-1-1,-1 1 0,0 0 1,0 0-1,0 0 0,-1 0 1,0 1-1,0-1 0,-1 0 1,0 0-1,0 1 0,0-1 1,-1 4-11,-1 1 7,0 0 0,-1-1 1,0 1-1,-1-1 0,0 1 0,0-1 0,-1 0 1,-1 0-8,-11 19 97,-2-1 1,-1-1 0,-21 22-98,31-38 98,0-1 0,-2 0-1,1-1 1,-1 0 0,0-1 0,-1-1-1,1 0 1,-2 0 0,1-1 0,-1-1 0,0 0-1,-11 2-97,17-5 33,1-1 1,-1 1-1,0-2 0,0 1 0,0-1 0,0 0 0,0 0 0,0-1 1,0 0-1,0-1 0,0 0 0,1 0 0,-1 0 0,-3-3-33,-2-1-2,0-1 0,0-1 0,1 0 0,0-1 0,1 0 0,0 0 0,0-1 0,-2-5 2,-1 1-152,1-2-1,0 0 1,1 0-1,1-1 1,-6-14 152,-3-6-1259,7 10 368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0.81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212 178 6304,'0'0'2032,"3"0"-1238,-1 0-582,1 0 0,-1 0 0,0-1 0,1 1 0,-1-1 0,0 1 0,0-1-1,1 0 1,-1 0 0,0 0 0,0 0 0,0 0 0,0-1 0,0 1-212,-1 0 73,0 0 0,0 0 0,0 0 0,0 1 0,0-1 0,-1 0 0,1 0 0,0 0 0,-1 0 0,1 0 0,-1-1 0,1 1 0,-1 0 0,0 0 0,1 0 0,-1 0 0,0-1 0,0 1 1,0 0-1,0 0 0,0 0 0,0-1 0,0 1 0,0 0 0,0 0 0,0 0 0,-1-1-73,-4-13 218,-2 1 0,1 0 0,-2 0 0,0 0 0,-6-6-218,6 7 179,6 11-175,1 0-1,0 0 0,-1 0 1,0 0-1,1 0 1,-1 1-1,0-1 0,0 1 1,0-1-1,0 1 1,0 0-1,0 0 1,0 0-1,-1 0 0,1 0 1,0 0-1,-1 0 1,1 1-1,0-1 0,-1 1 1,1 0-1,-1 0 1,1 0-1,-1 0 1,1 0-1,0 0 0,-3 1-3,1 0-17,0 0 0,0 0 0,0 1 0,1-1 0,-1 1-1,0 0 1,1 0 0,-1 0 0,1 1 0,0-1 0,0 1-1,0 0 1,0 0 0,0 0 0,-1 2 17,-8 13-47,1 2 1,0-1-1,2 1 0,-5 16 47,8-18 10,0 0-1,1 0 1,2 1-1,0 0 1,0-1-1,2 1 1,0 0-1,2 8-9,-1-17 11,1 0 0,0 0 0,1 0 0,0 0 0,1 0 0,-1 0 0,2-1-1,0 1 1,0-1 0,0 0 0,1 0 0,1-1 0,-1 1 0,1-1 0,1 0 0,3 3-11,-7-9 11,-1 1 0,1-1 0,-1 0 0,1-1 0,0 1 0,0 0 0,-1-1 0,1 0 0,0 1-1,1-1 1,-1 0 0,0-1 0,0 1 0,0 0 0,0-1 0,1 0 0,-1 0 0,0 0 0,0 0 0,1 0 0,-1-1 0,0 1 0,0-1 0,0 0 0,4-1-11,-1-1 36,-1 0 0,1 0 1,0-1-1,-1 0 0,1 0 1,-1 0-1,0-1 0,-1 1 0,1-1 1,-1 0-1,0 0 0,2-3-36,10-20 187,-1 0-1,-2-2 0,0 1 1,5-25-187,-1 7 43,-4 10-3,-1-2 0,-3 1 0,-1-2 0,0-7-40,-7 41 32,2-19 24,-3 24-67,-1 2-9,-2 12-37,-3 15 41,1 1 0,2-1 0,0 1 0,2-1 0,1 1 0,2 0 0,1-1 0,4 21 16,-5-39 3,1 1-1,0-1 1,1 1-1,0-1 0,0 0 1,1 0-1,1-1 0,-1 0 1,5 5-3,-8-11 7,1 0 0,-1 0 1,1 0-1,-1 0 0,1-1 1,0 0-1,0 1 1,0-1-1,0 0 0,1 0 1,-1-1-1,0 1 0,1-1 1,0 0-1,-1 0 0,1 0 1,-1 0-1,1 0 1,0-1-1,0 0 0,-1 1 1,1-1-1,0-1 0,0 1 1,-1-1-1,1 1 0,0-1 1,-1 0-1,2-1-7,4-1 18,0-1 0,-1-1 0,1 0 0,-1 0 0,0 0 0,0-1 0,0-1 1,-1 1-1,0-1 0,0 0 0,-1-1 0,1 0 0,-2 0 0,5-7-18,4-10 31,-1-1 1,-1-1-1,-1 0 1,2-11-32,-8 21 14,0-1 0,-2 1 0,1-1 1,-2 0-1,-1 0 0,0-6-14,-1 19-2,0 0 0,-1 1 0,1-1 0,-1 0 0,0 1 0,-1-4 2,2 8-3,0-1 0,-1 1 1,1-1-1,0 1 0,0-1 0,0 1 1,-1-1-1,1 1 0,0-1 0,0 1 0,-1-1 1,1 1-1,0-1 0,-1 1 0,1 0 0,-1-1 1,1 1-1,-1 0 0,1-1 0,-1 1 1,1 0-1,-1-1 0,1 1 0,-1 0 0,1 0 1,-1 0-1,1-1 0,-1 1 0,1 0 0,-1 0 1,1 0-1,-1 0 0,0 0 0,1 0 1,-1 0-1,1 0 0,-1 0 0,1 0 0,-1 1 1,1-1-1,-1 0 0,1 0 0,-1 0 0,1 1 1,-1-1-1,1 0 0,-1 1 0,1-1 1,-1 0-1,1 1 0,-1-1 0,1 1 0,0-1 1,-1 0-1,1 1 3,-1 0 3,0 0 1,0 0-1,0 0 1,0 1-1,0-1 1,1 0-1,-1 1 1,0-1-1,1 0 1,-1 1-1,1-1 1,-1 1-1,1-1 1,0 1-1,0-1 1,-1 1-1,1 0-3,-1 9-1,-3 10-40,1 1 0,1-1 0,1 11 41,1-21-12,1 1 0,0-1 0,1 1 0,0-1 0,1 0-1,0 0 1,3 6 12,-4-13 7,-1-1 0,1 1 0,0-1 0,0 0 0,0 0 0,0 0 0,1 0 0,-1 0 0,1-1 0,-1 1 0,1-1-7,-1 0-27,0-1 1,0 0-1,0 0 1,0 0-1,0 0 1,0 0-1,0 0 1,0-1-1,0 1 1,1-1-1,-1 1 1,0-1-1,0 0 1,0 0-1,1 0 1,-1 0-1,0 0 1,0-1-1,0 1 1,1-1-1,-1 1 27,5-3-634,0 0-1,-1-1 1,1 1-1,3-4 635,30-17-1877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1.16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52 0 5632,'-45'44'2112,"45"-44"-1664,-6 41-96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1.53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24 1349 6048,'-23'23'3168,"32"-28"-2239,-1-1 0,0 0 1,0-1-1,4-4-929,1-7 450,-1 1 1,-1-2-1,0 1 1,-1-2-451,0 1 187,10-21 339,-2 0-1,10-33-525,0-10 437,1-18-437,-13 27 168,2-42-168,-7 43 13,-2 14-34,31-184 138,-16 100 113,-21 124-186,-1-1 1,-1 0 0,-1-4-45,0 19 5,-1 0 1,1-1 0,-1 1 0,0 0-1,0-1 1,-1 1 0,0 0-1,0 0 1,0 0 0,0 0-1,-1 1 1,0-1 0,-1-1-6,2 4-5,1 0 0,-1 0 0,0 0 0,0 0 0,0 0 1,0 0-1,0 1 0,0-1 0,0 1 0,0 0 0,-1 0 0,1 0 1,-1 0-1,1 0 0,-2 0 5,2 0-10,0 1 0,0 0 0,0 0 0,0 0 0,0 0 1,0 0-1,0 1 0,-1-1 0,1 1 0,0-1 0,0 1 0,0 0 0,0-1 1,1 1-1,-2 1 10,-2 1-16,1 0 1,0 0-1,0 1 1,0 0 0,1-1-1,-1 1 1,1 0-1,0 1 1,0-1 0,1 0-1,-1 1 1,1 0 0,-2 4 14,-2 9 2,1-1 0,1 1 0,1 1-1,0-1 1,2 0 0,0 12-1,1 22 113,6 35-113,-1-37-18,3 0 0,2-1-1,1 0 1,3 0 0,2-1 0,2-1 0,3-1 0,1 0 0,2-2 0,17 23 17,-30-51-139,0-1-1,2-1 1,-1 0-1,2 0 1,7 5 140,-11-11-646,1 0 1,-1-1-1,2 0 0,-1-1 1,3 0 645,42 17-2117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2.12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19 23 7968,'-14'-16'2565,"10"9"189,6 12-1599,0-1-896,1 1 1,-1-1-1,1 0 0,0 0 0,0 0 1,0 0-1,0 0 0,4 3-259,34 26 315,44 29 144,2-4 0,75 35-459,53 23 202,-117-63-87,-3 5 0,29 27-115,-110-75-518,0 1 1,-1 0 0,-1 1 0,0 1-1,9 11 518,-19-21-446,4 6-167,-5-9 486,-1 0 0,0 0 0,0 1 0,0-1-1,0 0 1,0 0 0,0 0 0,0 1 0,0-1 0,0 0-1,0 0 1,0 1 0,0-1 0,0 0 0,0 0 0,0 0 0,0 1-1,0-1 1,0 0 0,0 0 0,0 1 0,0-1 0,0 0 0,0 0-1,0 0 1,0 1 0,0-1 0,-1 0 0,1 0 0,0 0 0,0 0-1,0 1 1,0-1 0,0 0 0,-1 0 127,0 1-2533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2.48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626 57 7392,'20'-28'3322,"-17"23"-3516,13-16 3235,-12 18-1208,-7 17-939,-19 37-399,-3 0 1,-5 6-496,-19 37 347,-87 155 0,82-156-275,-59 91 96,47-87-232,38-55 34,-13 21-1577,-8 4 1607,-4 0-928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15.41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224 698 6400,'-6'-5'758,"4"3"-567,1 1 0,-1 0 0,1 0 0,-1 0 0,1 0 0,-1 0 0,0 0-1,0 0 1,0 1 0,1-1 0,-2 0-191,-1 0 37,-2-1 193,0 0 0,0 0 0,1-1 0,-1 1 0,1-1 0,-2-2-230,6 4 65,-1 0-1,1 0 0,0 0 0,-1 0 0,1-1 0,0 1 0,0 0 0,0-1 0,0 1 0,0-1 0,0 1 0,0-1 0,1 0 0,-1 1 0,1-1 0,-1 0 0,1 1 0,0-1 1,-1 0-1,1 0 0,0 0 0,0 1 0,0-1 0,0 0 0,1 0 0,-1 1-64,1-4 74,0 0 1,0 0-1,1 1 1,0-1-1,0 0 1,0 1-1,0 0 1,1-1-1,0 1 1,0 0-1,3-3-74,12-18 173,94-156 600,-64 104-482,3 3 0,44-48-291,-80 107 38,0-1 0,6-4-38,-16 16 14,0 1 1,-1-1-1,2 1 0,-1-1 0,0 1 0,1 1 1,-1-1-1,1 1 0,-1 0 0,2 0-14,-6 2 2,1 0 0,-1 0 0,1 0 0,0 0 0,-1 0 0,1 0-1,0 0 1,-1 0 0,1 1 0,-1-1 0,1 0 0,0 1 0,-1 0 0,1-1-1,-1 1 1,0 0 0,1 0 0,-1 0 0,0-1 0,1 2 0,-1-1 0,0 0 0,0 0-1,0 0 1,0 0 0,0 1 0,0-1 0,0 1 0,0-1 0,0 0 0,-1 1-1,1-1 1,-1 1 0,1 0-2,1 6 1,0 1 0,0 0 0,-1-1 0,0 1 0,0 0 0,-1 0-1,-1 18-16,-2 16 16,-49 280 5,-30 110 208,61-325-226,-31 190-48,42-214 31,2 47 30,8-86 6,2 1 1,2-1-1,7 30-6,-9-60 41,2 0 0,0-1 0,0 1-1,2-1 1,-1 0 0,9 13-41,-12-23 31,1 0-1,-1-1 0,1 0 0,0 0 1,0 0-1,0 0 0,0 0 1,0-1-1,1 1 0,-1-1 1,1 0-1,0 1-30,-1-2 30,-1 0 1,0 0-1,1-1 0,-1 1 1,1 0-1,-1-1 0,1 1 1,-1-1-1,1 0 0,-1 0 1,1 0-1,-1 0 0,1-1 1,-1 1-1,1-1 0,-1 1 1,1-1-1,-1 0 0,0 0 1,2-1-31,5-3 57,-2-1 1,1 0-1,0 0 1,-1-1-1,0 0 1,-1 0-1,0 0 1,0-1-1,2-3-57,2-9 59,-1 0 1,0-1-1,-2 0 0,0-1 1,-1 0-1,-2 0 0,0 0 1,0-18-60,-3 26 31,-2-1-1,0 1 1,0 0 0,-2 0 0,0 0 0,0 0-1,-1 0 1,-1 0 0,-4-7-31,2 3 19,-2-1-1,0 2 1,-1-1 0,0 2-1,-2-1 1,-4-3-19,8 9-19,0 1 0,-1 0 1,0 1-1,-1 0 0,0 0 0,-1 1 0,1 0 0,-2 1 1,1 0-1,-1 1 0,0 0 0,0 1 0,0 1 0,-1-1 0,-12-1 19,-5 0-71,0 1-1,0 1 0,-1 2 0,1 1 0,-2 1 72,-11 2-51,0 2 0,0 1 0,-13 6 51,22-5-7,21-4-27,13-2 32,0 0-1,0 0 1,0 0 0,0 0-1,0 0 1,0-1-1,0 1 1,0 0 0,0 0-1,0 0 1,0 0 0,0 0-1,0 0 1,0 0-1,0 0 1,0 0 0,0 0-1,0 0 1,0 0-1,0 0 1,0 0 0,0 0-1,0 0 1,0 0-1,0-1 1,0 1 0,0 0-1,0 0 1,0 0-1,0 0 1,0 0 0,0 0-1,-1 0 1,1 0 2,89-36-22,-26 6-489,-1-2-1,-2-3 0,12-12 512,24-18-848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15.41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212 178 6304,'0'0'2032,"3"0"-1238,-1 0-582,1 0 0,-1 0 0,0-1 0,1 1 0,-1-1 0,0 1 0,0-1-1,1 0 1,-1 0 0,0 0 0,0 0 0,0 0 0,0-1 0,0 1-212,-1 0 73,0 0 0,0 0 0,0 0 0,0 1 0,0-1 0,-1 0 0,1 0 0,0 0 0,-1 0 0,1 0 0,-1-1 0,1 1 0,-1 0 0,0 0 0,1 0 0,-1 0 0,0-1 0,0 1 1,0 0-1,0 0 0,0 0 0,0-1 0,0 1 0,0 0 0,0 0 0,0 0 0,-1-1-73,-4-13 218,-2 1 0,1 0 0,-2 0 0,0 0 0,-6-6-218,6 7 179,6 11-175,1 0-1,0 0 0,-1 0 1,0 0-1,1 0 1,-1 1-1,0-1 0,0 1 1,0-1-1,0 1 1,0 0-1,0 0 1,0 0-1,-1 0 0,1 0 1,0 0-1,-1 0 1,1 1-1,0-1 0,-1 1 1,1 0-1,-1 0 1,1 0-1,-1 0 1,1 0-1,0 0 0,-3 1-3,1 0-17,0 0 0,0 0 0,0 1 0,1-1 0,-1 1-1,0 0 1,1 0 0,-1 0 0,1 1 0,0-1 0,0 1-1,0 0 1,0 0 0,0 0 0,-1 2 17,-8 13-47,1 2 1,0-1-1,2 1 0,-5 16 47,8-18 10,0 0-1,1 0 1,2 1-1,0 0 1,0-1-1,2 1 1,0 0-1,2 8-9,-1-17 11,1 0 0,0 0 0,1 0 0,0 0 0,1 0 0,-1 0 0,2-1-1,0 1 1,0-1 0,0 0 0,1 0 0,1-1 0,-1 1 0,1-1 0,1 0 0,3 3-11,-7-9 11,-1 1 0,1-1 0,-1 0 0,1-1 0,0 1 0,0 0 0,-1-1 0,1 0 0,0 1-1,1-1 1,-1 0 0,0-1 0,0 1 0,0 0 0,0-1 0,1 0 0,-1 0 0,0 0 0,0 0 0,1 0 0,-1-1 0,0 1 0,0-1 0,0 0 0,4-1-11,-1-1 36,-1 0 0,1 0 1,0-1-1,-1 0 0,1 0 1,-1 0-1,0-1 0,-1 1 0,1-1 1,-1 0-1,0 0 0,2-3-36,10-20 187,-1 0-1,-2-2 0,0 1 1,5-25-187,-1 7 43,-4 10-3,-1-2 0,-3 1 0,-1-2 0,0-7-40,-7 41 32,2-19 24,-3 24-67,-1 2-9,-2 12-37,-3 15 41,1 1 0,2-1 0,0 1 0,2-1 0,1 1 0,2 0 0,1-1 0,4 21 16,-5-39 3,1 1-1,0-1 1,1 1-1,0-1 0,0 0 1,1 0-1,1-1 0,-1 0 1,5 5-3,-8-11 7,1 0 0,-1 0 1,1 0-1,-1 0 0,1-1 1,0 0-1,0 1 1,0-1-1,0 0 0,1 0 1,-1-1-1,0 1 0,1-1 1,0 0-1,-1 0 0,1 0 1,-1 0-1,1 0 1,0-1-1,0 0 0,-1 1 1,1-1-1,0-1 0,0 1 1,-1-1-1,1 1 0,0-1 1,-1 0-1,2-1-7,4-1 18,0-1 0,-1-1 0,1 0 0,-1 0 0,0 0 0,0-1 0,0-1 1,-1 1-1,0-1 0,0 0 0,-1-1 0,1 0 0,-2 0 0,5-7-18,4-10 31,-1-1 1,-1-1-1,-1 0 1,2-11-32,-8 21 14,0-1 0,-2 1 0,1-1 1,-2 0-1,-1 0 0,0-6-14,-1 19-2,0 0 0,-1 1 0,1-1 0,-1 0 0,0 1 0,-1-4 2,2 8-3,0-1 0,-1 1 1,1-1-1,0 1 0,0-1 0,0 1 1,-1-1-1,1 1 0,0-1 0,0 1 0,-1-1 1,1 1-1,0-1 0,-1 1 0,1 0 0,-1-1 1,1 1-1,-1 0 0,1-1 0,-1 1 1,1 0-1,-1-1 0,1 1 0,-1 0 0,1 0 1,-1 0-1,1-1 0,-1 1 0,1 0 0,-1 0 1,1 0-1,-1 0 0,0 0 0,1 0 1,-1 0-1,1 0 0,-1 0 0,1 0 0,-1 1 1,1-1-1,-1 0 0,1 0 0,-1 0 0,1 1 1,-1-1-1,1 0 0,-1 1 0,1-1 1,-1 0-1,1 1 0,-1-1 0,1 1 0,0-1 1,-1 0-1,1 1 3,-1 0 3,0 0 1,0 0-1,0 0 1,0 1-1,0-1 1,1 0-1,-1 1 1,0-1-1,1 0 1,-1 1-1,1-1 1,-1 1-1,1-1 1,0 1-1,0-1 1,-1 1-1,1 0-3,-1 9-1,-3 10-40,1 1 0,1-1 0,1 11 41,1-21-12,1 1 0,0-1 0,1 1 0,0-1 0,1 0-1,0 0 1,3 6 12,-4-13 7,-1-1 0,1 1 0,0-1 0,0 0 0,0 0 0,0 0 0,1 0 0,-1 0 0,1-1 0,-1 1 0,1-1-7,-1 0-27,0-1 1,0 0-1,0 0 1,0 0-1,0 0 1,0 0-1,0 0 1,0-1-1,0 1 1,1-1-1,-1 1 1,0-1-1,0 0 1,0 0-1,1 0 1,-1 0-1,0 0 1,0-1-1,0 1 1,1-1-1,-1 1 27,5-3-634,0 0-1,-1-1 1,1 1-1,3-4 635,30-17-1877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15.41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52 0 5632,'-45'44'2112,"45"-44"-1664,-6 41-96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15.41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24 1349 6048,'-23'23'3168,"32"-28"-2239,-1-1 0,0 0 1,0-1-1,4-4-929,1-7 450,-1 1 1,-1-2-1,0 1 1,-1-2-451,0 1 187,10-21 339,-2 0-1,10-33-525,0-10 437,1-18-437,-13 27 168,2-42-168,-7 43 13,-2 14-34,31-184 138,-16 100 113,-21 124-186,-1-1 1,-1 0 0,-1-4-45,0 19 5,-1 0 1,1-1 0,-1 1 0,0 0-1,0-1 1,-1 1 0,0 0-1,0 0 1,0 0 0,0 0-1,-1 1 1,0-1 0,-1-1-6,2 4-5,1 0 0,-1 0 0,0 0 0,0 0 0,0 0 1,0 0-1,0 1 0,0-1 0,0 1 0,0 0 0,-1 0 0,1 0 1,-1 0-1,1 0 0,-2 0 5,2 0-10,0 1 0,0 0 0,0 0 0,0 0 0,0 0 1,0 0-1,0 1 0,-1-1 0,1 1 0,0-1 0,0 1 0,0 0 0,0-1 1,1 1-1,-2 1 10,-2 1-16,1 0 1,0 0-1,0 1 1,0 0 0,1-1-1,-1 1 1,1 0-1,0 1 1,0-1 0,1 0-1,-1 1 1,1 0 0,-2 4 14,-2 9 2,1-1 0,1 1 0,1 1-1,0-1 1,2 0 0,0 12-1,1 22 113,6 35-113,-1-37-18,3 0 0,2-1-1,1 0 1,3 0 0,2-1 0,2-1 0,3-1 0,1 0 0,2-2 0,17 23 17,-30-51-139,0-1-1,2-1 1,-1 0-1,2 0 1,7 5 140,-11-11-646,1 0 1,-1-1-1,2 0 0,-1-1 1,3 0 645,42 17-2117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15.42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19 23 7968,'-14'-16'2565,"10"9"189,6 12-1599,0-1-896,1 1 1,-1-1-1,1 0 0,0 0 0,0 0 1,0 0-1,0 0 0,4 3-259,34 26 315,44 29 144,2-4 0,75 35-459,53 23 202,-117-63-87,-3 5 0,29 27-115,-110-75-518,0 1 1,-1 0 0,-1 1 0,0 1-1,9 11 518,-19-21-446,4 6-167,-5-9 486,-1 0 0,0 0 0,0 1 0,0-1-1,0 0 1,0 0 0,0 0 0,0 1 0,0-1 0,0 0-1,0 0 1,0 1 0,0-1 0,0 0 0,0 0 0,0 0 0,0 1-1,0-1 1,0 0 0,0 0 0,0 1 0,0-1 0,0 0 0,0 0-1,0 0 1,0 1 0,0-1 0,-1 0 0,1 0 0,0 0 0,0 0-1,0 1 1,0-1 0,0 0 0,-1 0 127,0 1-2533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3.88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70 165 7232,'2'-5'742,"-2"4"-564,1-1 0,-1 1 0,1 0-1,-1 0 1,0 0 0,1 0 0,-1-1 0,0 1-1,0 0 1,0 0 0,0 0 0,0-1 0,0 1-1,0 0 1,0 0 0,0-1 0,-1 1 0,1 0-1,0 0 1,-1 0 0,1 0 0,-1 0 0,0 0-1,1 0 1,-1 0 0,0-1-178,-8-12 2598,-1-2-170,10 16-2400,-1 0 0,1-1 0,-1 1-1,1 0 1,-1 0 0,1 0 0,0-1 0,-1 1 0,1 0 0,-1 0-1,1 0 1,-1 0 0,1 0 0,-1 0 0,1 0 0,-1 0 0,1 0-1,-1 0 1,1 0 0,-1 0 0,1 1 0,-1-1 0,1 0 0,-1 0-1,1 0 1,-1 1 0,1-1 0,0 0 0,-1 1 0,1-1 0,-1 0-1,1 1 1,0-1 0,-1 1-28,-18 22 123,17-21-119,0 1 0,1 0 1,-1-1-1,1 1 0,0 0 1,0 0-1,0 0 0,0 0 1,0 0-1,1 0 0,-1 0 1,1 3-5,1 43-123,1-18 82,-2 0 82,-1-19-33,0 1 0,1-1 0,1 1 1,0-1-1,1 0 0,0 0 0,1 1 0,2 5-8,-3-15 4,-1-1 0,0 1-1,1-1 1,-1 1 0,1-1-1,0 0 1,1 2-4,-2-4 2,-1 1 0,1-1 0,-1 1 0,1-1-1,0 1 1,-1-1 0,1 1 0,0-1 0,-1 1 0,1-1 0,0 0 0,-1 1-1,1-1 1,0 0 0,0 0 0,0 0 0,-1 1 0,1-1 0,0 0 0,0 0-1,0 0 1,-1 0 0,1 0 0,0-1 0,0 1 0,0 0 0,-1 0 0,1 0-1,0-1-1,6-6 27,0 1 0,-1-2-1,0 1 1,0-1 0,-1 0-1,3-6-26,-7 13 16,7-12 1,0-1 1,-1 0-1,-1 0 0,0 0 0,-1-1 0,-1 0 0,0 0 0,-1 0 0,-1 0 0,1-8-17,3-169 533,-5 199-541,1 0-1,-1 0 0,1-1 0,0 1 0,1-1 0,-1 1 0,1-1 9,4 10-18,0 4-67,0 0 0,2 0-1,0-1 1,2 0 0,0-1-1,12 16 86,0-9-304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15.42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626 57 7392,'20'-28'3322,"-17"23"-3516,13-16 3235,-12 18-1208,-7 17-939,-19 37-399,-3 0 1,-5 6-496,-19 37 347,-87 155 0,82-156-275,-59 91 96,47-87-232,38-55 34,-13 21-1577,-8 4 1607,-4 0-928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8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374 326 7648,'15'-13'5143,"-1"1"-3556,-8 7-897,-1 1 0,0-1 0,5-1-690,-4 2 416,1 0 0,-1-1-1,3-3-415,-3 2 179,0 0 0,0-1-1,-1 0 1,0 0-1,0 0 1,-1-1-1,1 1 1,-2-1-1,1 0 1,0-4-179,-2 7 13,-1 0 0,0 0 0,0 0 0,0 0 0,-1 0 0,1 0 0,-1 0 0,0-1 0,-1 1 0,1 0 0,-1 0 0,0 0 0,0 0 0,0 0 0,-1 0-1,0 1 1,0-1 0,0 0 0,-1-1-13,-1 0-1,1 0-1,-1 1 0,0-1 0,0 1 0,-1 0 0,1 1 0,-1-1 0,0 1 1,0 0-1,0 0 0,-1 1 0,-2-2 2,3 3-10,0 0 0,0 0 0,0 0 0,0 0 1,0 1-1,-1 0 0,1 0 0,0 1 0,0 0 0,-1 0 0,1 0 0,0 1 0,-1-1 1,1 1-1,-3 2 10,-2 0-15,0 1 1,0 1-1,1 0 1,-1 0-1,1 1 1,0 0-1,1 1 1,0 0-1,-5 5 15,8-7-6,0 1 0,0-1-1,1 1 1,-1 1 0,1-1-1,0 1 1,1-1 0,-1 1 0,1 0-1,1 1 1,-1-1 0,1 0-1,0 1 1,0 2 6,2-8 4,0 0 1,0 0-1,0 0 0,0 0 0,1-1 0,-1 1 1,0 0-1,1 0 0,0 0 0,-1 0 0,1-1 1,0 1-1,0 0 0,0 0 0,0-1 1,0 1-1,0-1 0,0 1 0,0-1 0,0 0 1,1 1-1,-1-1 0,1 0 0,-1 0 0,1 0 1,-1 0-1,1 0 0,0 0-4,7 3 27,0 0-1,0 0 1,0-1-1,6 1-26,-12-3 11,32 8 135,-15-5-86,0 2 0,0 0 0,3 3-60,-18-7 10,0 1 0,1-1 0,-1 2-1,-1-1 1,1 0 0,0 1 0,-1 0-1,1 0 1,-1 0 0,0 1 0,0 0-1,-1 0 1,2 2-10,-2-2 10,-1-1 1,0 1-1,-1 0 0,1 0 1,-1-1-1,0 1 0,0 0 1,0 0-1,0 0 0,-1 1 1,0-1-1,0 0 0,0 0 1,-1 3-11,0 1 7,-1 0 0,0-1 1,0 1-1,-1-1 0,0 1 0,0-1 0,-1 0 1,0 0-8,-9 16 97,-1-2 1,-1 0 0,-15 18-98,22-31 98,0-1 0,0 0-1,0-1 1,-1 0 0,0 0 0,-1-1-1,1 0 1,-1-1 0,0 0 0,0-1 0,0 0-1,-9 2-97,13-5 33,0 1 1,0-1-1,1-1 0,-1 1 0,0-1 0,0 0 0,0 0 0,0-1 1,0 0-1,0 0 0,0-1 0,1 0 0,-1 0 0,-2-1-33,-2-3-2,0 1 0,1-1 0,0-1 0,0 0 0,1 0 0,-1-1 0,2 0 0,-3-4 2,-1 0-152,1 0-1,1-1 1,0-1-1,1 1 1,-5-12 152,-2-5-1259,6 8 368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8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52 134 7232,'1'-5'742,"0"5"-564,-1-1 0,0 0 0,1 0-1,-1 0 1,0 0 0,1 0 0,-1 0 0,0 0-1,0 0 1,0 0 0,0 0 0,0 0 0,0 0-1,0 0 1,0 0 0,-1 0 0,1 0 0,0 0-1,0 0 1,-1 0 0,1 0 0,0 1 0,-1-1-1,1 0 1,-1 0 0,0 0-178,-5-11 2598,-2 0-170,8 11-2400,0 1 0,-1 0 0,1 0-1,0 0 1,-1-1 0,1 1 0,0 0 0,-1 0 0,1 0 0,-1 0-1,1 0 1,0 0 0,-1 0 0,1 0 0,0 0 0,-1 0 0,1 0-1,0 0 1,-1 0 0,1 0 0,-1 0 0,1 0 0,0 1 0,-1-1-1,1 0 1,0 0 0,-1 0 0,1 1 0,0-1 0,0 0 0,-1 0-1,1 1 1,0-1 0,-1 1-28,-13 17 123,12-16-119,1 1 0,0-1 1,0 0-1,0 0 0,0 1 1,0-1-1,1 0 0,-1 1 1,1-1-1,-1 1 0,1-1 1,0 3-5,1 35-123,0-15 82,-1 0 82,-1-15-33,1 0 0,0 0 0,0 0 1,1 0-1,0 0 0,1 0 0,0 0 0,2 5-8,-3-13 4,0 0 0,0 0-1,0 0 1,0 0 0,1 0-1,-1 0 1,1 1-4,-1-3 2,-1 1 0,1-1 0,-1 0 0,0 1-1,1-1 1,-1 1 0,1-1 0,-1 0 0,1 1 0,-1-1 0,1 0 0,0 0-1,-1 1 1,1-1 0,-1 0 0,1 0 0,-1 0 0,1 0 0,0 0 0,-1 0-1,1 0 1,-1 0 0,1 0 0,0 0 0,-1 0 0,1 0 0,-1 0 0,1-1-1,0 1-1,4-5 27,0-1 0,0 0-1,-1 0 1,0 0 0,0-1-1,2-4-26,-5 10 16,5-10 1,0 0 1,-1 0-1,-1 0 0,1-1 0,-2 0 0,1 0 0,-2 0 0,1 0 0,-2-1 0,1-6-17,3-136 533,-4 161-541,0-1-1,0 1 0,0-1 0,1 0 0,0 1 0,0-1 0,0 0 9,3 8-18,0 3-67,1 0 0,0 0-1,1 0 1,1-1 0,0 0-1,9 13 86,0-8-304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8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68 57 8480,'3'-6'894,"0"0"-1,0 0 1,-1 0 0,0-1 0,1-4-894,-3 10 116,1 1 0,-1-1 0,0 1 0,0-1 0,0 0 1,0 1-1,0-1 0,0 0 0,0 1 0,0-1 0,0 1 0,0-1 0,0 0 0,-1 1 0,1-1 1,0 1-1,0-1 0,0 1 0,-1-1 0,1 0 0,0 1 0,-1-1 0,1 1-116,-1 0 60,1-1-1,0 1 1,-1 0-1,1 0 0,0 0 1,-1 0-1,1 0 1,-1 0-1,1 0 1,0 0-1,-1 1 0,1-1 1,0 0-1,-1 0 1,1 0-1,-1 0 1,1 0-1,0 1 0,-1-1 1,1 0-1,0 0 1,0 1-1,-1-1 1,1 0-1,0 0 0,0 1 1,-1-1-1,1 0 1,0 1-1,0-1-59,-7 10 187,0-1 1,1 1-1,0 1 1,1-1-1,0 1 0,1 0 1,0 0-1,0 0 0,0 7-187,-2 9 110,1 0 0,1 0 0,1 18-110,2-36-11,0 1 0,1 0 0,1 0 0,-1 0 0,1 0 0,1 0 0,0 0 0,0-1 0,1 1 0,0-1 0,0 0 0,1 0 0,0 0 0,1 0 0,0-1 0,4 6 11,-8-11-38,1-1 0,0 0 0,0 1 0,0-1 0,1 0 0,-1 0 0,0 0 0,1-1 0,-1 1-1,1 0 1,-1-1 0,1 0 0,0 0 0,0 0 0,-1 0 0,1 0 0,0-1 0,0 1 0,0-1 0,0 0 0,0 0 0,1 0 38,7-1-1239,0-1-1,0-1 1,8-2 1239,14-9-5258,-8 1 1781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8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137 1 6560,'-3'0'780,"-1"0"1,1 1-1,-1 0 0,1-1 1,-1 1-1,1 1 1,0-1-1,-1 0 0,0 2-780,-1 0 371,1-1 0,-1 1 0,1 1 0,0-1 0,0 1 0,0 0 0,0 0 0,1 0 0,-3 3-371,-1 5 135,0 1 0,1 0-1,0 0 1,1 0 0,0 1-1,1-1 1,-2 12-135,1-2 55,2 0 0,0 0 0,2 1 0,0 9-55,1-22-25,1 1 1,0-1-1,0 1 1,3 10 24,-3-17-2,1 0 1,-1 0-1,1 0 0,0-1 1,0 1-1,0-1 1,1 1-1,0-1 0,-1 0 1,1 0-1,1 0 0,1 2 2,0-2-171,0 0-1,0 0 1,0-1-1,1 1 0,-1-1 1,1 0-1,-1-1 1,1 0-1,0 0 1,0 0-1,0-1 0,0 1 1,3-1 171,-3-1-1003,1 0 0,-1 0-1,0 0 1,0-1 0,0 0 0,0 0 0,0-1 0,3-1 1003,21-10-4128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9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4 314 6816,'-1'1'242,"1"1"0,0-1 0,0 0 0,1 1 0,-1-1 0,0 0 1,0 0-1,0 0 0,1 1 0,-1-1 0,1 0 0,-1 0 0,1 0 0,-1 0 0,1 1 1,0-1-1,-1 0 0,1 0 0,0-1 0,0 1 0,0 1-242,1-1 148,-1-1 1,0 1-1,1 0 1,-1-1-1,0 1 1,1-1-1,-1 0 0,1 1 1,-1-1-1,1 0 1,-1 0-1,1 0 0,-1 0 1,1 0-1,-1 0-148,6-2 154,0 0 0,0 0 0,0 0 0,0-1 0,0 0 0,2-1-154,-2-1 56,0 0-1,0 0 1,0 0-1,-1-1 1,0 0-1,0 0 1,0-1-1,0 0 1,-1-1-56,12-16 363,-2-2 1,1-1-364,-10 14 177,0 1 0,-1-1 0,1-4-177,-3 8 109,1-3 37,0 0-1,-1 0 1,2-9-146,-5 18 22,1 0 0,-1 0 1,0 0-1,1-1 0,-2 1 0,1 0 0,0 0 0,0 0 1,-1 0-1,0-1 0,1 1 0,-1 0 0,-1 0-22,2 1 12,-1 1-1,1 0 1,-1-1 0,0 1-1,1-1 1,-1 1 0,0 0-1,0 0 1,0 0 0,0-1-1,0 1 1,0 0 0,0 0-1,0 1 1,-1-1 0,1 0-1,0 0 1,0 0 0,-1 1-1,1-1 1,0 1 0,-1-1-1,1 1 1,-1 0 0,1 0-12,-3-1 17,0 1 1,1 0-1,-1 0 1,0 1-1,1-1 1,-1 1 0,0 0-1,-1 1-17,0 0 37,-1 0 0,1 1-1,-1 0 1,1 1 0,0-1 0,0 1-1,0 0 1,0 0 0,-1 3-37,-3 2 106,0 1 0,1 0 0,0 1-1,1-1 1,0 2 0,-4 8-106,1 2 181,0 1 0,1 1 0,1 1-181,2-5 57,0 0-1,2 0 0,0 1 0,1 7-56,2-17 6,0 1-1,1-1 0,1 1 0,-1-1 0,2 1 1,-1-1-1,1 0 0,3 9-5,-3-15 2,0 0-1,0 0 1,1-1-1,-1 1 1,1-1-1,-1 1 1,1-1-1,1 0 1,-1 0 0,0-1-1,1 1 1,3 2-2,-1-2-45,0 1-1,1-1 1,-1-1 0,1 1 0,0-1 0,0-1 0,0 1 0,1-1 45,4 1-456,-1-1 1,1-1 0,-1 0-1,1 0 1,0-1 0,-1-1-1,1 0 1,-1-1 0,1-1-1,8-2 456,9-9-2954,-3 1 938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9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70 5 8736,'-1'0'228,"1"-1"0,-1 1 0,0 0 1,1-1-1,-1 1 0,1-1 0,-1 1 0,1 0 1,-1-1-1,0 1 0,1 0 0,-1 0 0,0 0 1,1 0-1,-1-1 0,0 1 0,1 0 0,-1 0 1,0 0-1,1 1 0,-1-1 0,0 0 1,1 0-1,-1 0 0,0 0 0,1 1 0,-1-1 1,0 0-1,1 1 0,-1-1-228,-2 2 412,0 1 1,0-1-1,0 1 1,0 0-1,0 0-412,-1 1 67,1-2 2,1 1 0,-1 0 0,1 0 0,-1 0-1,1 1 1,0-1 0,0 1 0,0-1 0,1 1-1,-1 1-68,1-1 32,0-1 0,0 0-1,1 1 1,0-1-1,0 1 1,0-1-1,0 1 1,0-1-1,0 1 1,1-1 0,0 1-1,0 1-31,0-2 26,0 1 0,1 0 0,-1-1 1,1 1-1,-1-1 0,1 0 0,0 0 0,1 1 0,-1-1 0,0-1 0,1 1 0,2 2-26,6 4 161,0 0-1,10 6-160,0 0 150,-13-9-145,-1 0 0,1 1 0,-1 0 0,0 1 1,-1 0-1,1 0 0,-1 0 0,-1 1 0,0 0 0,0 0 0,1 3-5,-4-6 11,1 0-1,-2 1 1,1-1-1,0 0 1,-1 1-1,0-1 1,-1 1-1,1-1 1,-1 1-1,0 0 1,-1-1-1,0 1 1,1-1-1,-2 1 1,1-1-1,-1 0 1,0 1-1,-1 1-10,-2 4 6,-1 0 1,0-1-1,-1 0 0,1 0 0,-2-1 0,0 0 0,-1 0-6,4-3 23,-1-1 0,0-1 0,-1 1 1,1-1-1,-7 4-23,10-7-70,0 0 0,0-1 0,-1 1 0,1-1 0,-1 1 0,1-1 0,-1 0 0,1-1 0,-1 1 0,1-1-1,-1 1 1,0-1 0,-2-1 70,-7 1-464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9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237 9 9568,'-1'-1'189,"1"1"1,-1-1-1,1 0 1,-1 1 0,0-1-1,1 1 1,-1-1-1,0 1 1,1-1-1,-1 1 1,0-1 0,0 1-1,1 0 1,-1 0-1,0-1 1,0 1-1,0 0 1,1 0 0,-1 0-1,0 0 1,0 0-1,0 0 1,1 0-1,-1 0 1,0 0 0,0 0-1,0 1 1,1-1-1,-1 0 1,0 1-1,0-1 1,1 0 0,-1 1-1,0-1-189,-5 4 328,0-1 0,0 1 0,0 0 0,1 1-328,1-3 312,-2 3-91,-17 13 248,21-16-438,1-1 0,0 1 0,-1-1 0,1 1 0,0-1 0,0 1 0,0 0 0,0-1 0,0 1 0,0 0 0,0 0 0,1 0 0,-1 0-31,1-1 15,0 0-1,0 0 1,0 0 0,0 0-1,0 0 1,0 0-1,0 0 1,0 0 0,1 0-1,-1-1 1,0 1-1,1 0 1,-1 0 0,0 0-1,1 0 1,-1 0 0,1-1-1,-1 1 1,1 0-1,0-1 1,-1 1 0,1 0-1,0-1 1,-1 1-1,1-1 1,0 1-15,4 2 95,0 0 0,0 0 1,0 0-1,0-1-95,6 3 119,13 8 173,-10-6-184,0 0 1,-1 1 0,0 0-1,6 7-108,-15-12 11,-1 0 0,0 0 0,0 0 0,0 0 0,-1 1 0,1-1 0,-1 1 0,0 0 0,0 0-1,0 0 1,0 0 0,0 0 0,-1 0 0,0 1 0,0-1 0,0 0 0,0 1 0,0 3-11,-1 0 10,0 1 0,0 0 0,-1 0 0,0 0 0,-1 0 0,1-1 0,-2 1 0,1-1 0,-3 7-10,0-3 29,-1-1 0,1 0 1,-2 0-1,1-1 0,-1 0 0,-5 6-29,-2-1-162,0-1 0,0 0 1,-1-1-1,-1-1 0,0 0 0,0-2 0,-1 0 0,-4 1 162,6-4-860,1-1 0,-1-1 0,0 0 1,-4 0 859,-13 3-1632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7:37.19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1709 8896,'5'0'8231,"-2"0"-8053,0 1-1,-1-1 1,1 1 0,0-1 0,0 1-1,0 0 1,0 0 0,2 2-178,5 4 147,0 2 1,-1-1 0,1 1 0,-2 0-1,1 1 1,-1 0 0,0 2-148,7 11 269,-1 1 1,9 21-270,0 7 368,-10-21 475,14 22-843,-26-51 34,0 0 1,0 0 0,1-1-1,-1 1 1,1 0 0,-1-1-1,1 1 1,0-1 0,0 0-1,0 1-34,0-1 22,-1-1 0,0 1-1,0-1 1,0 1 0,0-1-1,0 1 1,0-1-1,1 0 1,-1 0 0,0 0-1,0 0 1,0 0 0,1 0-1,-1 0 1,0 0-1,0 0 1,0 0 0,1-1-22,1 0 47,-1-1 1,0 1 0,0-1 0,1 0 0,-1 1-1,0-1 1,0 0 0,-1 0 0,1-1 0,0 1-1,-1 0 1,1-1-48,16-30 421,-15 26-306,10-21 247,-1-2-1,-1-1-361,-6 19 82,41-136 392,-37 117-414,9-33 24,81-265 429,53-106 52,-138 396-536,108-289 273,-50 108-307,-51 145-787,-4 0 0,-2-3 792,-13 67-1248,-1 1 0,1-10 1248,-2 10-1158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0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374 326 7648,'15'-13'5143,"-1"1"-3556,-8 7-897,-1 1 0,0-1 0,5-1-690,-4 2 416,1 0 0,-1-1-1,3-3-415,-3 2 179,0 0 0,0-1-1,-1 0 1,0 0-1,0 0 1,-1-1-1,1 1 1,-2-1-1,1 0 1,0-4-179,-2 7 13,-1 0 0,0 0 0,0 0 0,0 0 0,-1 0 0,1 0 0,-1 0 0,0-1 0,-1 1 0,1 0 0,-1 0 0,0 0 0,0 0 0,0 0 0,-1 0-1,0 1 1,0-1 0,0 0 0,-1-1-13,-1 0-1,1 0-1,-1 1 0,0-1 0,0 1 0,-1 0 0,1 1 0,-1-1 0,0 1 1,0 0-1,0 0 0,-1 1 0,-2-2 2,3 3-10,0 0 0,0 0 0,0 0 0,0 0 1,0 1-1,-1 0 0,1 0 0,0 1 0,0 0 0,-1 0 0,1 0 0,0 1 0,-1-1 1,1 1-1,-3 2 10,-2 0-15,0 1 1,0 1-1,1 0 1,-1 0-1,1 1 1,0 0-1,1 1 1,0 0-1,-5 5 15,8-7-6,0 1 0,0-1-1,1 1 1,-1 1 0,1-1-1,0 1 1,1-1 0,-1 1 0,1 0-1,1 1 1,-1-1 0,1 0-1,0 1 1,0 2 6,2-8 4,0 0 1,0 0-1,0 0 0,0 0 0,1-1 0,-1 1 1,0 0-1,1 0 0,0 0 0,-1 0 0,1-1 1,0 1-1,0 0 0,0 0 0,0-1 1,0 1-1,0-1 0,0 1 0,0-1 0,0 0 1,1 1-1,-1-1 0,1 0 0,-1 0 0,1 0 1,-1 0-1,1 0 0,0 0-4,7 3 27,0 0-1,0 0 1,0-1-1,6 1-26,-12-3 11,32 8 135,-15-5-86,0 2 0,0 0 0,3 3-60,-18-7 10,0 1 0,1-1 0,-1 2-1,-1-1 1,1 0 0,0 1 0,-1 0-1,1 0 1,-1 0 0,0 1 0,0 0-1,-1 0 1,2 2-10,-2-2 10,-1-1 1,0 1-1,-1 0 0,1 0 1,-1-1-1,0 1 0,0 0 1,0 0-1,0 0 0,-1 1 1,0-1-1,0 0 0,0 0 1,-1 3-11,0 1 7,-1 0 0,0-1 1,0 1-1,-1-1 0,0 1 0,0-1 0,-1 0 1,0 0-8,-9 16 97,-1-2 1,-1 0 0,-15 18-98,22-31 98,0-1 0,0 0-1,0-1 1,-1 0 0,0 0 0,-1-1-1,1 0 1,-1-1 0,0 0 0,0-1 0,0 0-1,-9 2-97,13-5 33,0 1 1,0-1-1,1-1 0,-1 1 0,0-1 0,0 0 0,0 0 0,0-1 1,0 0-1,0 0 0,0-1 0,1 0 0,-1 0 0,-2-1-33,-2-3-2,0 1 0,1-1 0,0-1 0,0 0 0,1 0 0,-1-1 0,2 0 0,-3-4 2,-1 0-152,1 0-1,1-1 1,0-1-1,1 1 1,-5-12 152,-2-5-1259,6 8 368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4.34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92 71 8480,'4'-8'894,"0"1"-1,-1-1 1,0 0 0,0 0 0,1-6-894,-4 14 116,1-1 0,-1 0 0,0 1 0,0-1 0,0 0 1,0 0-1,0 0 0,0 1 0,0-1 0,0 0 0,0 0 0,0 1 0,0-1 0,0 0 0,-1 0 1,1 1-1,0-1 0,-1 0 0,1 1 0,0-1 0,-1 0 0,1 1 0,-1-1-116,1 1 60,-1 0-1,1-1 1,-1 1-1,1 0 0,-1 0 1,0 0-1,1 0 1,-1 0-1,1 0 1,-1 1-1,1-1 0,-1 0 1,1 0-1,-1 0 1,1 0-1,0 1 1,-1-1-1,1 0 0,-1 0 1,1 1-1,-1-1 1,1 0-1,0 1 1,-1-1-1,1 0 0,0 1 1,-1-1-1,1 0 1,0 1-1,-1 0-59,-8 10 187,0 1 1,1 0-1,0 1 1,1 0-1,1 0 0,0 1 1,0 0-1,2 0 0,-3 7-187,0 12 110,0 1 0,2 0 0,0 20-110,4-42-11,0 1 0,1-1 0,1 0 0,0 0 0,0 0 0,1 1 0,1-1 0,0-1 0,1 1 0,0 0 0,0-1 0,1 0 0,1 0 0,0 0 0,1-1 0,5 7 11,-10-14-38,1 0 0,-1 0 0,1 0 0,0 0 0,0-1 0,0 1 0,0-1 0,0 0 0,1 0-1,-1 0 1,1 0 0,-1-1 0,1 1 0,0-1 0,-1 0 0,1 0 0,0-1 0,0 1 0,0-1 0,0 1 0,0-1 0,1-1 38,10 0-1239,0-2-1,0 0 1,10-4 1239,19-10-5258,-9 2 1781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0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52 134 7232,'1'-5'742,"0"5"-564,-1-1 0,0 0 0,1 0-1,-1 0 1,0 0 0,1 0 0,-1 0 0,0 0-1,0 0 1,0 0 0,0 0 0,0 0 0,0 0-1,0 0 1,0 0 0,-1 0 0,1 0 0,0 0-1,0 0 1,-1 0 0,1 0 0,0 1 0,-1-1-1,1 0 1,-1 0 0,0 0-178,-5-11 2598,-2 0-170,8 11-2400,0 1 0,-1 0 0,1 0-1,0 0 1,-1-1 0,1 1 0,0 0 0,-1 0 0,1 0 0,-1 0-1,1 0 1,0 0 0,-1 0 0,1 0 0,0 0 0,-1 0 0,1 0-1,0 0 1,-1 0 0,1 0 0,-1 0 0,1 0 0,0 1 0,-1-1-1,1 0 1,0 0 0,-1 0 0,1 1 0,0-1 0,0 0 0,-1 0-1,1 1 1,0-1 0,-1 1-28,-13 17 123,12-16-119,1 1 0,0-1 1,0 0-1,0 0 0,0 1 1,0-1-1,1 0 0,-1 1 1,1-1-1,-1 1 0,1-1 1,0 3-5,1 35-123,0-15 82,-1 0 82,-1-15-33,1 0 0,0 0 0,0 0 1,1 0-1,0 0 0,1 0 0,0 0 0,2 5-8,-3-13 4,0 0 0,0 0-1,0 0 1,0 0 0,1 0-1,-1 0 1,1 1-4,-1-3 2,-1 1 0,1-1 0,-1 0 0,0 1-1,1-1 1,-1 1 0,1-1 0,-1 0 0,1 1 0,-1-1 0,1 0 0,0 0-1,-1 1 1,1-1 0,-1 0 0,1 0 0,-1 0 0,1 0 0,0 0 0,-1 0-1,1 0 1,-1 0 0,1 0 0,0 0 0,-1 0 0,1 0 0,-1 0 0,1-1-1,0 1-1,4-5 27,0-1 0,0 0-1,-1 0 1,0 0 0,0-1-1,2-4-26,-5 10 16,5-10 1,0 0 1,-1 0-1,-1 0 0,1-1 0,-2 0 0,1 0 0,-2 0 0,1 0 0,-2-1 0,1-6-17,3-136 533,-4 161-541,0-1-1,0 1 0,0-1 0,1 0 0,0 1 0,0-1 0,0 0 9,3 8-18,0 3-67,1 0 0,0 0-1,1 0 1,1-1 0,0 0-1,9 13 86,0-8-304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0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68 57 8480,'3'-6'894,"0"0"-1,0 0 1,-1 0 0,0-1 0,1-4-894,-3 10 116,1 1 0,-1-1 0,0 1 0,0-1 0,0 0 1,0 1-1,0-1 0,0 0 0,0 1 0,0-1 0,0 1 0,0-1 0,0 0 0,-1 1 0,1-1 1,0 1-1,0-1 0,0 1 0,-1-1 0,1 0 0,0 1 0,-1-1 0,1 1-116,-1 0 60,1-1-1,0 1 1,-1 0-1,1 0 0,0 0 1,-1 0-1,1 0 1,-1 0-1,1 0 1,0 0-1,-1 1 0,1-1 1,0 0-1,-1 0 1,1 0-1,-1 0 1,1 0-1,0 1 0,-1-1 1,1 0-1,0 0 1,0 1-1,-1-1 1,1 0-1,0 0 0,0 1 1,-1-1-1,1 0 1,0 1-1,0-1-59,-7 10 187,0-1 1,1 1-1,0 1 1,1-1-1,0 1 0,1 0 1,0 0-1,0 0 0,0 7-187,-2 9 110,1 0 0,1 0 0,1 18-110,2-36-11,0 1 0,1 0 0,1 0 0,-1 0 0,1 0 0,1 0 0,0 0 0,0-1 0,1 1 0,0-1 0,0 0 0,1 0 0,0 0 0,1 0 0,0-1 0,4 6 11,-8-11-38,1-1 0,0 0 0,0 1 0,0-1 0,1 0 0,-1 0 0,0 0 0,1-1 0,-1 1-1,1 0 1,-1-1 0,1 0 0,0 0 0,0 0 0,-1 0 0,1 0 0,0-1 0,0 1 0,0-1 0,0 0 0,0 0 0,1 0 38,7-1-1239,0-1-1,0-1 1,8-2 1239,14-9-5258,-8 1 1781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1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137 1 6560,'-3'0'780,"-1"0"1,1 1-1,-1 0 0,1-1 1,-1 1-1,1 1 1,0-1-1,-1 0 0,0 2-780,-1 0 371,1-1 0,-1 1 0,1 1 0,0-1 0,0 1 0,0 0 0,0 0 0,1 0 0,-3 3-371,-1 5 135,0 1 0,1 0-1,0 0 1,1 0 0,0 1-1,1-1 1,-2 12-135,1-2 55,2 0 0,0 0 0,2 1 0,0 9-55,1-22-25,1 1 1,0-1-1,0 1 1,3 10 24,-3-17-2,1 0 1,-1 0-1,1 0 0,0-1 1,0 1-1,0-1 1,1 1-1,0-1 0,-1 0 1,1 0-1,1 0 0,1 2 2,0-2-171,0 0-1,0 0 1,0-1-1,1 1 0,-1-1 1,1 0-1,-1-1 1,1 0-1,0 0 1,0 0-1,0-1 0,0 1 1,3-1 171,-3-1-1003,1 0 0,-1 0-1,0 0 1,0-1 0,0 0 0,0 0 0,0-1 0,3-1 1003,21-10-4128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1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4 314 6816,'-1'1'242,"1"1"0,0-1 0,0 0 0,1 1 0,-1-1 0,0 0 1,0 0-1,0 0 0,1 1 0,-1-1 0,1 0 0,-1 0 0,1 0 0,-1 0 0,1 1 1,0-1-1,-1 0 0,1 0 0,0-1 0,0 1 0,0 1-242,1-1 148,-1-1 1,0 1-1,1 0 1,-1-1-1,0 1 1,1-1-1,-1 0 0,1 1 1,-1-1-1,1 0 1,-1 0-1,1 0 0,-1 0 1,1 0-1,-1 0-148,6-2 154,0 0 0,0 0 0,0 0 0,0-1 0,0 0 0,2-1-154,-2-1 56,0 0-1,0 0 1,0 0-1,-1-1 1,0 0-1,0 0 1,0-1-1,0 0 1,-1-1-56,12-16 363,-2-2 1,1-1-364,-10 14 177,0 1 0,-1-1 0,1-4-177,-3 8 109,1-3 37,0 0-1,-1 0 1,2-9-146,-5 18 22,1 0 0,-1 0 1,0 0-1,1-1 0,-2 1 0,1 0 0,0 0 0,0 0 1,-1 0-1,0-1 0,1 1 0,-1 0 0,-1 0-22,2 1 12,-1 1-1,1 0 1,-1-1 0,0 1-1,1-1 1,-1 1 0,0 0-1,0 0 1,0 0 0,0-1-1,0 1 1,0 0 0,0 0-1,0 1 1,-1-1 0,1 0-1,0 0 1,0 0 0,-1 1-1,1-1 1,0 1 0,-1-1-1,1 1 1,-1 0 0,1 0-12,-3-1 17,0 1 1,1 0-1,-1 0 1,0 1-1,1-1 1,-1 1 0,0 0-1,-1 1-17,0 0 37,-1 0 0,1 1-1,-1 0 1,1 1 0,0-1 0,0 1-1,0 0 1,0 0 0,-1 3-37,-3 2 106,0 1 0,1 0 0,0 1-1,1-1 1,0 2 0,-4 8-106,1 2 181,0 1 0,1 1 0,1 1-181,2-5 57,0 0-1,2 0 0,0 1 0,1 7-56,2-17 6,0 1-1,1-1 0,1 1 0,-1-1 0,2 1 1,-1-1-1,1 0 0,3 9-5,-3-15 2,0 0-1,0 0 1,1-1-1,-1 1 1,1-1-1,-1 1 1,1-1-1,1 0 1,-1 0 0,0-1-1,1 1 1,3 2-2,-1-2-45,0 1-1,1-1 1,-1-1 0,1 1 0,0-1 0,0-1 0,0 1 0,1-1 45,4 1-456,-1-1 1,1-1 0,-1 0-1,1 0 1,0-1 0,-1-1-1,1 0 1,-1-1 0,1-1-1,8-2 456,9-9-2954,-3 1 938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1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70 5 8736,'-1'0'228,"1"-1"0,-1 1 0,0 0 1,1-1-1,-1 1 0,1-1 0,-1 1 0,1 0 1,-1-1-1,0 1 0,1 0 0,-1 0 0,0 0 1,1 0-1,-1-1 0,0 1 0,1 0 0,-1 0 1,0 0-1,1 1 0,-1-1 0,0 0 1,1 0-1,-1 0 0,0 0 0,1 1 0,-1-1 1,0 0-1,1 1 0,-1-1-228,-2 2 412,0 1 1,0-1-1,0 1 1,0 0-1,0 0-412,-1 1 67,1-2 2,1 1 0,-1 0 0,1 0 0,-1 0-1,1 1 1,0-1 0,0 1 0,0-1 0,1 1-1,-1 1-68,1-1 32,0-1 0,0 0-1,1 1 1,0-1-1,0 1 1,0-1-1,0 1 1,0-1-1,0 1 1,1-1 0,0 1-1,0 1-31,0-2 26,0 1 0,1 0 0,-1-1 1,1 1-1,-1-1 0,1 0 0,0 0 0,1 1 0,-1-1 0,0-1 0,1 1 0,2 2-26,6 4 161,0 0-1,10 6-160,0 0 150,-13-9-145,-1 0 0,1 1 0,-1 0 0,0 1 1,-1 0-1,1 0 0,-1 0 0,-1 1 0,0 0 0,0 0 0,1 3-5,-4-6 11,1 0-1,-2 1 1,1-1-1,0 0 1,-1 1-1,0-1 1,-1 1-1,1-1 1,-1 1-1,0 0 1,-1-1-1,0 1 1,1-1-1,-2 1 1,1-1-1,-1 0 1,0 1-1,-1 1-10,-2 4 6,-1 0 1,0-1-1,-1 0 0,1 0 0,-2-1 0,0 0 0,-1 0-6,4-3 23,-1-1 0,0-1 0,-1 1 1,1-1-1,-7 4-23,10-7-70,0 0 0,0-1 0,-1 1 0,1-1 0,-1 1 0,1-1 0,-1 0 0,1-1 0,-1 1 0,1-1-1,-1 1 1,0-1 0,-2-1 70,-7 1-464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1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237 9 9568,'-1'-1'189,"1"1"1,-1-1-1,1 0 1,-1 1 0,0-1-1,1 1 1,-1-1-1,0 1 1,1-1-1,-1 1 1,0-1 0,0 1-1,1 0 1,-1 0-1,0-1 1,0 1-1,0 0 1,1 0 0,-1 0-1,0 0 1,0 0-1,0 0 1,1 0-1,-1 0 1,0 0 0,0 0-1,0 1 1,1-1-1,-1 0 1,0 1-1,0-1 1,1 0 0,-1 1-1,0-1-189,-5 4 328,0-1 0,0 1 0,0 0 0,1 1-328,1-3 312,-2 3-91,-17 13 248,21-16-438,1-1 0,0 1 0,-1-1 0,1 1 0,0-1 0,0 1 0,0 0 0,0-1 0,0 1 0,0 0 0,0 0 0,1 0 0,-1 0-31,1-1 15,0 0-1,0 0 1,0 0 0,0 0-1,0 0 1,0 0-1,0 0 1,0 0 0,1 0-1,-1-1 1,0 1-1,1 0 1,-1 0 0,0 0-1,1 0 1,-1 0 0,1-1-1,-1 1 1,1 0-1,0-1 1,-1 1 0,1 0-1,0-1 1,-1 1-1,1-1 1,0 1-15,4 2 95,0 0 0,0 0 1,0 0-1,0-1-95,6 3 119,13 8 173,-10-6-184,0 0 1,-1 1 0,0 0-1,6 7-108,-15-12 11,-1 0 0,0 0 0,0 0 0,0 0 0,-1 1 0,1-1 0,-1 1 0,0 0 0,0 0-1,0 0 1,0 0 0,0 0 0,-1 0 0,0 1 0,0-1 0,0 0 0,0 1 0,0 3-11,-1 0 10,0 1 0,0 0 0,-1 0 0,0 0 0,-1 0 0,1-1 0,-2 1 0,1-1 0,-3 7-10,0-3 29,-1-1 0,1 0 1,-2 0-1,1-1 0,-1 0 0,-5 6-29,-2-1-162,0-1 0,0 0 1,-1-1-1,-1-1 0,0 0 0,0-2 0,-1 0 0,-4 1 162,6-4-860,1-1 0,-1-1 0,0 0 1,-4 0 859,-13 3-1632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07.61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1709 8896,'5'0'8231,"-2"0"-8053,0 1-1,-1-1 1,1 1 0,0-1 0,0 1-1,0 0 1,0 0 0,2 2-178,5 4 147,0 2 1,-1-1 0,1 1 0,-2 0-1,1 1 1,-1 0 0,0 2-148,7 11 269,-1 1 1,9 21-270,0 7 368,-10-21 475,14 22-843,-26-51 34,0 0 1,0 0 0,1-1-1,-1 1 1,1 0 0,-1-1-1,1 1 1,0-1 0,0 0-1,0 1-34,0-1 22,-1-1 0,0 1-1,0-1 1,0 1 0,0-1-1,0 1 1,0-1-1,1 0 1,-1 0 0,0 0-1,0 0 1,0 0 0,1 0-1,-1 0 1,0 0-1,0 0 1,0 0 0,1-1-22,1 0 47,-1-1 1,0 1 0,0-1 0,1 0 0,-1 1-1,0-1 1,0 0 0,-1 0 0,1-1 0,0 1-1,-1 0 1,1-1-48,16-30 421,-15 26-306,10-21 247,-1-2-1,-1-1-361,-6 19 82,41-136 392,-37 117-414,9-33 24,81-265 429,53-106 52,-138 396-536,108-289 273,-50 108-307,-51 145-787,-4 0 0,-2-3 792,-13 67-1248,-1 1 0,1-10 1248,-2 10-1158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2.29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224 698 6400,'-6'-5'758,"4"3"-567,1 1 0,-1 0 0,1 0 0,-1 0 0,1 0 0,-1 0 0,0 0-1,0 0 1,0 1 0,1-1 0,-2 0-191,-1 0 37,-2-1 193,0 0 0,0 0 0,1-1 0,-1 1 0,1-1 0,-2-2-230,6 4 65,-1 0-1,1 0 0,0 0 0,-1 0 0,1-1 0,0 1 0,0 0 0,0-1 0,0 1 0,0-1 0,0 1 0,0-1 0,1 0 0,-1 1 0,1-1 0,-1 0 0,1 1 0,0-1 1,-1 0-1,1 0 0,0 0 0,0 1 0,0-1 0,0 0 0,1 0 0,-1 1-64,1-4 74,0 0 1,0 0-1,1 1 1,0-1-1,0 0 1,0 1-1,0 0 1,1-1-1,0 1 1,0 0-1,3-3-74,12-18 173,94-156 600,-64 104-482,3 3 0,44-48-291,-80 107 38,0-1 0,6-4-38,-16 16 14,0 1 1,-1-1-1,2 1 0,-1-1 0,0 1 0,1 1 1,-1-1-1,1 1 0,-1 0 0,2 0-14,-6 2 2,1 0 0,-1 0 0,1 0 0,0 0 0,-1 0 0,1 0-1,0 0 1,-1 0 0,1 1 0,-1-1 0,1 0 0,0 1 0,-1 0 0,1-1-1,-1 1 1,0 0 0,1 0 0,-1 0 0,0-1 0,1 2 0,-1-1 0,0 0 0,0 0-1,0 0 1,0 0 0,0 1 0,0-1 0,0 1 0,0-1 0,0 0 0,-1 1-1,1-1 1,-1 1 0,1 0-2,1 6 1,0 1 0,0 0 0,-1-1 0,0 1 0,0 0 0,-1 0-1,-1 18-16,-2 16 16,-49 280 5,-30 110 208,61-325-226,-31 190-48,42-214 31,2 47 30,8-86 6,2 1 1,2-1-1,7 30-6,-9-60 41,2 0 0,0-1 0,0 1-1,2-1 1,-1 0 0,9 13-41,-12-23 31,1 0-1,-1-1 0,1 0 0,0 0 1,0 0-1,0 0 0,0 0 1,0-1-1,1 1 0,-1-1 1,1 0-1,0 1-30,-1-2 30,-1 0 1,0 0-1,1-1 0,-1 1 1,1 0-1,-1-1 0,1 1 1,-1-1-1,1 0 0,-1 0 1,1 0-1,-1 0 0,1-1 1,-1 1-1,1-1 0,-1 1 1,1-1-1,-1 0 0,0 0 1,2-1-31,5-3 57,-2-1 1,1 0-1,0 0 1,-1-1-1,0 0 1,-1 0-1,0 0 1,0-1-1,2-3-57,2-9 59,-1 0 1,0-1-1,-2 0 0,0-1 1,-1 0-1,-2 0 0,0 0 1,0-18-60,-3 26 31,-2-1-1,0 1 1,0 0 0,-2 0 0,0 0 0,0 0-1,-1 0 1,-1 0 0,-4-7-31,2 3 19,-2-1-1,0 2 1,-1-1 0,0 2-1,-2-1 1,-4-3-19,8 9-19,0 1 0,-1 0 1,0 1-1,-1 0 0,0 0 0,-1 1 0,1 0 0,-2 1 1,1 0-1,-1 1 0,0 0 0,0 1 0,0 1 0,-1-1 0,-12-1 19,-5 0-71,0 1-1,0 1 0,-1 2 0,1 1 0,-2 1 72,-11 2-51,0 2 0,0 1 0,-13 6 51,22-5-7,21-4-27,13-2 32,0 0-1,0 0 1,0 0 0,0 0-1,0 0 1,0-1-1,0 1 1,0 0 0,0 0-1,0 0 1,0 0 0,0 0-1,0 0 1,0 0-1,0 0 1,0 0 0,0 0-1,0 0 1,0 0-1,0 0 1,0 0 0,0 0-1,0 0 1,0 0-1,0-1 1,0 1 0,0 0-1,0 0 1,0 0-1,0 0 1,0 0 0,0 0-1,-1 0 1,1 0 2,89-36-22,-26 6-489,-1-2-1,-2-3 0,12-12 512,24-18-848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2.29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212 178 6304,'0'0'2032,"3"0"-1238,-1 0-582,1 0 0,-1 0 0,0-1 0,1 1 0,-1-1 0,0 1 0,0-1-1,1 0 1,-1 0 0,0 0 0,0 0 0,0 0 0,0-1 0,0 1-212,-1 0 73,0 0 0,0 0 0,0 0 0,0 1 0,0-1 0,-1 0 0,1 0 0,0 0 0,-1 0 0,1 0 0,-1-1 0,1 1 0,-1 0 0,0 0 0,1 0 0,-1 0 0,0-1 0,0 1 1,0 0-1,0 0 0,0 0 0,0-1 0,0 1 0,0 0 0,0 0 0,0 0 0,-1-1-73,-4-13 218,-2 1 0,1 0 0,-2 0 0,0 0 0,-6-6-218,6 7 179,6 11-175,1 0-1,0 0 0,-1 0 1,0 0-1,1 0 1,-1 1-1,0-1 0,0 1 1,0-1-1,0 1 1,0 0-1,0 0 1,0 0-1,-1 0 0,1 0 1,0 0-1,-1 0 1,1 1-1,0-1 0,-1 1 1,1 0-1,-1 0 1,1 0-1,-1 0 1,1 0-1,0 0 0,-3 1-3,1 0-17,0 0 0,0 0 0,0 1 0,1-1 0,-1 1-1,0 0 1,1 0 0,-1 0 0,1 1 0,0-1 0,0 1-1,0 0 1,0 0 0,0 0 0,-1 2 17,-8 13-47,1 2 1,0-1-1,2 1 0,-5 16 47,8-18 10,0 0-1,1 0 1,2 1-1,0 0 1,0-1-1,2 1 1,0 0-1,2 8-9,-1-17 11,1 0 0,0 0 0,1 0 0,0 0 0,1 0 0,-1 0 0,2-1-1,0 1 1,0-1 0,0 0 0,1 0 0,1-1 0,-1 1 0,1-1 0,1 0 0,3 3-11,-7-9 11,-1 1 0,1-1 0,-1 0 0,1-1 0,0 1 0,0 0 0,-1-1 0,1 0 0,0 1-1,1-1 1,-1 0 0,0-1 0,0 1 0,0 0 0,0-1 0,1 0 0,-1 0 0,0 0 0,0 0 0,1 0 0,-1-1 0,0 1 0,0-1 0,0 0 0,4-1-11,-1-1 36,-1 0 0,1 0 1,0-1-1,-1 0 0,1 0 1,-1 0-1,0-1 0,-1 1 0,1-1 1,-1 0-1,0 0 0,2-3-36,10-20 187,-1 0-1,-2-2 0,0 1 1,5-25-187,-1 7 43,-4 10-3,-1-2 0,-3 1 0,-1-2 0,0-7-40,-7 41 32,2-19 24,-3 24-67,-1 2-9,-2 12-37,-3 15 41,1 1 0,2-1 0,0 1 0,2-1 0,1 1 0,2 0 0,1-1 0,4 21 16,-5-39 3,1 1-1,0-1 1,1 1-1,0-1 0,0 0 1,1 0-1,1-1 0,-1 0 1,5 5-3,-8-11 7,1 0 0,-1 0 1,1 0-1,-1 0 0,1-1 1,0 0-1,0 1 1,0-1-1,0 0 0,1 0 1,-1-1-1,0 1 0,1-1 1,0 0-1,-1 0 0,1 0 1,-1 0-1,1 0 1,0-1-1,0 0 0,-1 1 1,1-1-1,0-1 0,0 1 1,-1-1-1,1 1 0,0-1 1,-1 0-1,2-1-7,4-1 18,0-1 0,-1-1 0,1 0 0,-1 0 0,0 0 0,0-1 0,0-1 1,-1 1-1,0-1 0,0 0 0,-1-1 0,1 0 0,-2 0 0,5-7-18,4-10 31,-1-1 1,-1-1-1,-1 0 1,2-11-32,-8 21 14,0-1 0,-2 1 0,1-1 1,-2 0-1,-1 0 0,0-6-14,-1 19-2,0 0 0,-1 1 0,1-1 0,-1 0 0,0 1 0,-1-4 2,2 8-3,0-1 0,-1 1 1,1-1-1,0 1 0,0-1 0,0 1 1,-1-1-1,1 1 0,0-1 0,0 1 0,-1-1 1,1 1-1,0-1 0,-1 1 0,1 0 0,-1-1 1,1 1-1,-1 0 0,1-1 0,-1 1 1,1 0-1,-1-1 0,1 1 0,-1 0 0,1 0 1,-1 0-1,1-1 0,-1 1 0,1 0 0,-1 0 1,1 0-1,-1 0 0,0 0 0,1 0 1,-1 0-1,1 0 0,-1 0 0,1 0 0,-1 1 1,1-1-1,-1 0 0,1 0 0,-1 0 0,1 1 1,-1-1-1,1 0 0,-1 1 0,1-1 1,-1 0-1,1 1 0,-1-1 0,1 1 0,0-1 1,-1 0-1,1 1 3,-1 0 3,0 0 1,0 0-1,0 0 1,0 1-1,0-1 1,1 0-1,-1 1 1,0-1-1,1 0 1,-1 1-1,1-1 1,-1 1-1,1-1 1,0 1-1,0-1 1,-1 1-1,1 0-3,-1 9-1,-3 10-40,1 1 0,1-1 0,1 11 41,1-21-12,1 1 0,0-1 0,1 1 0,0-1 0,1 0-1,0 0 1,3 6 12,-4-13 7,-1-1 0,1 1 0,0-1 0,0 0 0,0 0 0,0 0 0,1 0 0,-1 0 0,1-1 0,-1 1 0,1-1-7,-1 0-27,0-1 1,0 0-1,0 0 1,0 0-1,0 0 1,0 0-1,0 0 1,0-1-1,0 1 1,1-1-1,-1 1 1,0-1-1,0 0 1,0 0-1,1 0 1,-1 0-1,0 0 1,0-1-1,0 1 1,1-1-1,-1 1 27,5-3-634,0 0-1,-1-1 1,1 1-1,3-4 635,30-17-1877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2.29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52 0 5632,'-45'44'2112,"45"-44"-1664,-6 41-96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4.77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184 1 6560,'-4'0'780,"-1"1"1,0-1-1,1 1 0,-1 0 1,0 0-1,1 1 1,-1 0-1,1-1 0,-2 2-780,0 1 371,-1-1 0,2 1 0,-1 0 0,0 0 0,1 1 0,0 0 0,0 0 0,0 0 0,-2 4-371,-3 6 135,1 0 0,0 1-1,2 0 1,-1 0 0,2 1-1,0 0 1,-2 13-135,2-1 55,2-1 0,0 1 0,2 0 0,1 12-55,1-27-25,1 0 1,0 0-1,1 0 1,4 14 24,-5-22-2,1 0 1,0 0-1,1 0 0,-1 0 1,1-1-1,0 1 1,1-1-1,-1 0 0,1 0 1,0 0-1,0 0 0,4 2 2,-2-1-171,1-1-1,0-1 1,0 1-1,0-1 0,0 0 1,1-1-1,-1 0 1,1 0-1,0-1 1,0 0-1,0 0 0,0 0 1,5-1 171,-5 0-1003,0-1 0,1-1-1,-1 1 1,0-1 0,0 0 0,0-1 0,0 0 0,5-2 1003,27-11-4128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2.29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24 1349 6048,'-23'23'3168,"32"-28"-2239,-1-1 0,0 0 1,0-1-1,4-4-929,1-7 450,-1 1 1,-1-2-1,0 1 1,-1-2-451,0 1 187,10-21 339,-2 0-1,10-33-525,0-10 437,1-18-437,-13 27 168,2-42-168,-7 43 13,-2 14-34,31-184 138,-16 100 113,-21 124-186,-1-1 1,-1 0 0,-1-4-45,0 19 5,-1 0 1,1-1 0,-1 1 0,0 0-1,0-1 1,-1 1 0,0 0-1,0 0 1,0 0 0,0 0-1,-1 1 1,0-1 0,-1-1-6,2 4-5,1 0 0,-1 0 0,0 0 0,0 0 0,0 0 1,0 0-1,0 1 0,0-1 0,0 1 0,0 0 0,-1 0 0,1 0 1,-1 0-1,1 0 0,-2 0 5,2 0-10,0 1 0,0 0 0,0 0 0,0 0 0,0 0 1,0 0-1,0 1 0,-1-1 0,1 1 0,0-1 0,0 1 0,0 0 0,0-1 1,1 1-1,-2 1 10,-2 1-16,1 0 1,0 0-1,0 1 1,0 0 0,1-1-1,-1 1 1,1 0-1,0 1 1,0-1 0,1 0-1,-1 1 1,1 0 0,-2 4 14,-2 9 2,1-1 0,1 1 0,1 1-1,0-1 1,2 0 0,0 12-1,1 22 113,6 35-113,-1-37-18,3 0 0,2-1-1,1 0 1,3 0 0,2-1 0,2-1 0,3-1 0,1 0 0,2-2 0,17 23 17,-30-51-139,0-1-1,2-1 1,-1 0-1,2 0 1,7 5 140,-11-11-646,1 0 1,-1-1-1,2 0 0,-1-1 1,3 0 645,42 17-2117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2.29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19 23 7968,'-14'-16'2565,"10"9"189,6 12-1599,0-1-896,1 1 1,-1-1-1,1 0 0,0 0 0,0 0 1,0 0-1,0 0 0,4 3-259,34 26 315,44 29 144,2-4 0,75 35-459,53 23 202,-117-63-87,-3 5 0,29 27-115,-110-75-518,0 1 1,-1 0 0,-1 1 0,0 1-1,9 11 518,-19-21-446,4 6-167,-5-9 486,-1 0 0,0 0 0,0 1 0,0-1-1,0 0 1,0 0 0,0 0 0,0 1 0,0-1 0,0 0-1,0 0 1,0 1 0,0-1 0,0 0 0,0 0 0,0 0 0,0 1-1,0-1 1,0 0 0,0 0 0,0 1 0,0-1 0,0 0 0,0 0-1,0 0 1,0 1 0,0-1 0,-1 0 0,1 0 0,0 0 0,0 0-1,0 1 1,0-1 0,0 0 0,-1 0 127,0 1-2533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2.30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626 57 7392,'20'-28'3322,"-17"23"-3516,13-16 3235,-12 18-1208,-7 17-939,-19 37-399,-3 0 1,-5 6-496,-19 37 347,-87 155 0,82-156-275,-59 91 96,47-87-232,38-55 34,-13 21-1577,-8 4 1607,-4 0-928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4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374 326 7648,'15'-13'5143,"-1"1"-3556,-8 7-897,-1 1 0,0-1 0,5-1-690,-4 2 416,1 0 0,-1-1-1,3-3-415,-3 2 179,0 0 0,0-1-1,-1 0 1,0 0-1,0 0 1,-1-1-1,1 1 1,-2-1-1,1 0 1,0-4-179,-2 7 13,-1 0 0,0 0 0,0 0 0,0 0 0,-1 0 0,1 0 0,-1 0 0,0-1 0,-1 1 0,1 0 0,-1 0 0,0 0 0,0 0 0,0 0 0,-1 0-1,0 1 1,0-1 0,0 0 0,-1-1-13,-1 0-1,1 0-1,-1 1 0,0-1 0,0 1 0,-1 0 0,1 1 0,-1-1 0,0 1 1,0 0-1,0 0 0,-1 1 0,-2-2 2,3 3-10,0 0 0,0 0 0,0 0 0,0 0 1,0 1-1,-1 0 0,1 0 0,0 1 0,0 0 0,-1 0 0,1 0 0,0 1 0,-1-1 1,1 1-1,-3 2 10,-2 0-15,0 1 1,0 1-1,1 0 1,-1 0-1,1 1 1,0 0-1,1 1 1,0 0-1,-5 5 15,8-7-6,0 1 0,0-1-1,1 1 1,-1 1 0,1-1-1,0 1 1,1-1 0,-1 1 0,1 0-1,1 1 1,-1-1 0,1 0-1,0 1 1,0 2 6,2-8 4,0 0 1,0 0-1,0 0 0,0 0 0,1-1 0,-1 1 1,0 0-1,1 0 0,0 0 0,-1 0 0,1-1 1,0 1-1,0 0 0,0 0 0,0-1 1,0 1-1,0-1 0,0 1 0,0-1 0,0 0 1,1 1-1,-1-1 0,1 0 0,-1 0 0,1 0 1,-1 0-1,1 0 0,0 0-4,7 3 27,0 0-1,0 0 1,0-1-1,6 1-26,-12-3 11,32 8 135,-15-5-86,0 2 0,0 0 0,3 3-60,-18-7 10,0 1 0,1-1 0,-1 2-1,-1-1 1,1 0 0,0 1 0,-1 0-1,1 0 1,-1 0 0,0 1 0,0 0-1,-1 0 1,2 2-10,-2-2 10,-1-1 1,0 1-1,-1 0 0,1 0 1,-1-1-1,0 1 0,0 0 1,0 0-1,0 0 0,-1 1 1,0-1-1,0 0 0,0 0 1,-1 3-11,0 1 7,-1 0 0,0-1 1,0 1-1,-1-1 0,0 1 0,0-1 0,-1 0 1,0 0-8,-9 16 97,-1-2 1,-1 0 0,-15 18-98,22-31 98,0-1 0,0 0-1,0-1 1,-1 0 0,0 0 0,-1-1-1,1 0 1,-1-1 0,0 0 0,0-1 0,0 0-1,-9 2-97,13-5 33,0 1 1,0-1-1,1-1 0,-1 1 0,0-1 0,0 0 0,0 0 0,0-1 1,0 0-1,0 0 0,0-1 0,1 0 0,-1 0 0,-2-1-33,-2-3-2,0 1 0,1-1 0,0-1 0,0 0 0,1 0 0,-1-1 0,2 0 0,-3-4 2,-1 0-152,1 0-1,1-1 1,0-1-1,1 1 1,-5-12 152,-2-5-1259,6 8 368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4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52 134 7232,'1'-5'742,"0"5"-564,-1-1 0,0 0 0,1 0-1,-1 0 1,0 0 0,1 0 0,-1 0 0,0 0-1,0 0 1,0 0 0,0 0 0,0 0 0,0 0-1,0 0 1,0 0 0,-1 0 0,1 0 0,0 0-1,0 0 1,-1 0 0,1 0 0,0 1 0,-1-1-1,1 0 1,-1 0 0,0 0-178,-5-11 2598,-2 0-170,8 11-2400,0 1 0,-1 0 0,1 0-1,0 0 1,-1-1 0,1 1 0,0 0 0,-1 0 0,1 0 0,-1 0-1,1 0 1,0 0 0,-1 0 0,1 0 0,0 0 0,-1 0 0,1 0-1,0 0 1,-1 0 0,1 0 0,-1 0 0,1 0 0,0 1 0,-1-1-1,1 0 1,0 0 0,-1 0 0,1 1 0,0-1 0,0 0 0,-1 0-1,1 1 1,0-1 0,-1 1-28,-13 17 123,12-16-119,1 1 0,0-1 1,0 0-1,0 0 0,0 1 1,0-1-1,1 0 0,-1 1 1,1-1-1,-1 1 0,1-1 1,0 3-5,1 35-123,0-15 82,-1 0 82,-1-15-33,1 0 0,0 0 0,0 0 1,1 0-1,0 0 0,1 0 0,0 0 0,2 5-8,-3-13 4,0 0 0,0 0-1,0 0 1,0 0 0,1 0-1,-1 0 1,1 1-4,-1-3 2,-1 1 0,1-1 0,-1 0 0,0 1-1,1-1 1,-1 1 0,1-1 0,-1 0 0,1 1 0,-1-1 0,1 0 0,0 0-1,-1 1 1,1-1 0,-1 0 0,1 0 0,-1 0 0,1 0 0,0 0 0,-1 0-1,1 0 1,-1 0 0,1 0 0,0 0 0,-1 0 0,1 0 0,-1 0 0,1-1-1,0 1-1,4-5 27,0-1 0,0 0-1,-1 0 1,0 0 0,0-1-1,2-4-26,-5 10 16,5-10 1,0 0 1,-1 0-1,-1 0 0,1-1 0,-2 0 0,1 0 0,-2 0 0,1 0 0,-2-1 0,1-6-17,3-136 533,-4 161-541,0-1-1,0 1 0,0-1 0,1 0 0,0 1 0,0-1 0,0 0 9,3 8-18,0 3-67,1 0 0,0 0-1,1 0 1,1-1 0,0 0-1,9 13 86,0-8-304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4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68 57 8480,'3'-6'894,"0"0"-1,0 0 1,-1 0 0,0-1 0,1-4-894,-3 10 116,1 1 0,-1-1 0,0 1 0,0-1 0,0 0 1,0 1-1,0-1 0,0 0 0,0 1 0,0-1 0,0 1 0,0-1 0,0 0 0,-1 1 0,1-1 1,0 1-1,0-1 0,0 1 0,-1-1 0,1 0 0,0 1 0,-1-1 0,1 1-116,-1 0 60,1-1-1,0 1 1,-1 0-1,1 0 0,0 0 1,-1 0-1,1 0 1,-1 0-1,1 0 1,0 0-1,-1 1 0,1-1 1,0 0-1,-1 0 1,1 0-1,-1 0 1,1 0-1,0 1 0,-1-1 1,1 0-1,0 0 1,0 1-1,-1-1 1,1 0-1,0 0 0,0 1 1,-1-1-1,1 0 1,0 1-1,0-1-59,-7 10 187,0-1 1,1 1-1,0 1 1,1-1-1,0 1 0,1 0 1,0 0-1,0 0 0,0 7-187,-2 9 110,1 0 0,1 0 0,1 18-110,2-36-11,0 1 0,1 0 0,1 0 0,-1 0 0,1 0 0,1 0 0,0 0 0,0-1 0,1 1 0,0-1 0,0 0 0,1 0 0,0 0 0,1 0 0,0-1 0,4 6 11,-8-11-38,1-1 0,0 0 0,0 1 0,0-1 0,1 0 0,-1 0 0,0 0 0,1-1 0,-1 1-1,1 0 1,-1-1 0,1 0 0,0 0 0,0 0 0,-1 0 0,1 0 0,0-1 0,0 1 0,0-1 0,0 0 0,0 0 0,1 0 38,7-1-1239,0-1-1,0-1 1,8-2 1239,14-9-5258,-8 1 1781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4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137 1 6560,'-3'0'780,"-1"0"1,1 1-1,-1 0 0,1-1 1,-1 1-1,1 1 1,0-1-1,-1 0 0,0 2-780,-1 0 371,1-1 0,-1 1 0,1 1 0,0-1 0,0 1 0,0 0 0,0 0 0,1 0 0,-3 3-371,-1 5 135,0 1 0,1 0-1,0 0 1,1 0 0,0 1-1,1-1 1,-2 12-135,1-2 55,2 0 0,0 0 0,2 1 0,0 9-55,1-22-25,1 1 1,0-1-1,0 1 1,3 10 24,-3-17-2,1 0 1,-1 0-1,1 0 0,0-1 1,0 1-1,0-1 1,1 1-1,0-1 0,-1 0 1,1 0-1,1 0 0,1 2 2,0-2-171,0 0-1,0 0 1,0-1-1,1 1 0,-1-1 1,1 0-1,-1-1 1,1 0-1,0 0 1,0 0-1,0-1 0,0 1 1,3-1 171,-3-1-1003,1 0 0,-1 0-1,0 0 1,0-1 0,0 0 0,0 0 0,0-1 0,3-1 1003,21-10-4128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5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4 314 6816,'-1'1'242,"1"1"0,0-1 0,0 0 0,1 1 0,-1-1 0,0 0 1,0 0-1,0 0 0,1 1 0,-1-1 0,1 0 0,-1 0 0,1 0 0,-1 0 0,1 1 1,0-1-1,-1 0 0,1 0 0,0-1 0,0 1 0,0 1-242,1-1 148,-1-1 1,0 1-1,1 0 1,-1-1-1,0 1 1,1-1-1,-1 0 0,1 1 1,-1-1-1,1 0 1,-1 0-1,1 0 0,-1 0 1,1 0-1,-1 0-148,6-2 154,0 0 0,0 0 0,0 0 0,0-1 0,0 0 0,2-1-154,-2-1 56,0 0-1,0 0 1,0 0-1,-1-1 1,0 0-1,0 0 1,0-1-1,0 0 1,-1-1-56,12-16 363,-2-2 1,1-1-364,-10 14 177,0 1 0,-1-1 0,1-4-177,-3 8 109,1-3 37,0 0-1,-1 0 1,2-9-146,-5 18 22,1 0 0,-1 0 1,0 0-1,1-1 0,-2 1 0,1 0 0,0 0 0,0 0 1,-1 0-1,0-1 0,1 1 0,-1 0 0,-1 0-22,2 1 12,-1 1-1,1 0 1,-1-1 0,0 1-1,1-1 1,-1 1 0,0 0-1,0 0 1,0 0 0,0-1-1,0 1 1,0 0 0,0 0-1,0 1 1,-1-1 0,1 0-1,0 0 1,0 0 0,-1 1-1,1-1 1,0 1 0,-1-1-1,1 1 1,-1 0 0,1 0-12,-3-1 17,0 1 1,1 0-1,-1 0 1,0 1-1,1-1 1,-1 1 0,0 0-1,-1 1-17,0 0 37,-1 0 0,1 1-1,-1 0 1,1 1 0,0-1 0,0 1-1,0 0 1,0 0 0,-1 3-37,-3 2 106,0 1 0,1 0 0,0 1-1,1-1 1,0 2 0,-4 8-106,1 2 181,0 1 0,1 1 0,1 1-181,2-5 57,0 0-1,2 0 0,0 1 0,1 7-56,2-17 6,0 1-1,1-1 0,1 1 0,-1-1 0,2 1 1,-1-1-1,1 0 0,3 9-5,-3-15 2,0 0-1,0 0 1,1-1-1,-1 1 1,1-1-1,-1 1 1,1-1-1,1 0 1,-1 0 0,0-1-1,1 1 1,3 2-2,-1-2-45,0 1-1,1-1 1,-1-1 0,1 1 0,0-1 0,0-1 0,0 1 0,1-1 45,4 1-456,-1-1 1,1-1 0,-1 0-1,1 0 1,0-1 0,-1-1-1,1 0 1,-1-1 0,1-1-1,8-2 456,9-9-2954,-3 1 938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5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70 5 8736,'-1'0'228,"1"-1"0,-1 1 0,0 0 1,1-1-1,-1 1 0,1-1 0,-1 1 0,1 0 1,-1-1-1,0 1 0,1 0 0,-1 0 0,0 0 1,1 0-1,-1-1 0,0 1 0,1 0 0,-1 0 1,0 0-1,1 1 0,-1-1 0,0 0 1,1 0-1,-1 0 0,0 0 0,1 1 0,-1-1 1,0 0-1,1 1 0,-1-1-228,-2 2 412,0 1 1,0-1-1,0 1 1,0 0-1,0 0-412,-1 1 67,1-2 2,1 1 0,-1 0 0,1 0 0,-1 0-1,1 1 1,0-1 0,0 1 0,0-1 0,1 1-1,-1 1-68,1-1 32,0-1 0,0 0-1,1 1 1,0-1-1,0 1 1,0-1-1,0 1 1,0-1-1,0 1 1,1-1 0,0 1-1,0 1-31,0-2 26,0 1 0,1 0 0,-1-1 1,1 1-1,-1-1 0,1 0 0,0 0 0,1 1 0,-1-1 0,0-1 0,1 1 0,2 2-26,6 4 161,0 0-1,10 6-160,0 0 150,-13-9-145,-1 0 0,1 1 0,-1 0 0,0 1 1,-1 0-1,1 0 0,-1 0 0,-1 1 0,0 0 0,0 0 0,1 3-5,-4-6 11,1 0-1,-2 1 1,1-1-1,0 0 1,-1 1-1,0-1 1,-1 1-1,1-1 1,-1 1-1,0 0 1,-1-1-1,0 1 1,1-1-1,-2 1 1,1-1-1,-1 0 1,0 1-1,-1 1-10,-2 4 6,-1 0 1,0-1-1,-1 0 0,1 0 0,-2-1 0,0 0 0,-1 0-6,4-3 23,-1-1 0,0-1 0,-1 1 1,1-1-1,-7 4-23,10-7-70,0 0 0,0-1 0,-1 1 0,1-1 0,-1 1 0,1-1 0,-1 0 0,1-1 0,-1 1 0,1-1-1,-1 1 1,0-1 0,-2-1 70,-7 1-464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5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237 9 9568,'-1'-1'189,"1"1"1,-1-1-1,1 0 1,-1 1 0,0-1-1,1 1 1,-1-1-1,0 1 1,1-1-1,-1 1 1,0-1 0,0 1-1,1 0 1,-1 0-1,0-1 1,0 1-1,0 0 1,1 0 0,-1 0-1,0 0 1,0 0-1,0 0 1,1 0-1,-1 0 1,0 0 0,0 0-1,0 1 1,1-1-1,-1 0 1,0 1-1,0-1 1,1 0 0,-1 1-1,0-1-189,-5 4 328,0-1 0,0 1 0,0 0 0,1 1-328,1-3 312,-2 3-91,-17 13 248,21-16-438,1-1 0,0 1 0,-1-1 0,1 1 0,0-1 0,0 1 0,0 0 0,0-1 0,0 1 0,0 0 0,0 0 0,1 0 0,-1 0-31,1-1 15,0 0-1,0 0 1,0 0 0,0 0-1,0 0 1,0 0-1,0 0 1,0 0 0,1 0-1,-1-1 1,0 1-1,1 0 1,-1 0 0,0 0-1,1 0 1,-1 0 0,1-1-1,-1 1 1,1 0-1,0-1 1,-1 1 0,1 0-1,0-1 1,-1 1-1,1-1 1,0 1-15,4 2 95,0 0 0,0 0 1,0 0-1,0-1-95,6 3 119,13 8 173,-10-6-184,0 0 1,-1 1 0,0 0-1,6 7-108,-15-12 11,-1 0 0,0 0 0,0 0 0,0 0 0,-1 1 0,1-1 0,-1 1 0,0 0 0,0 0-1,0 0 1,0 0 0,0 0 0,-1 0 0,0 1 0,0-1 0,0 0 0,0 1 0,0 3-11,-1 0 10,0 1 0,0 0 0,-1 0 0,0 0 0,-1 0 0,1-1 0,-2 1 0,1-1 0,-3 7-10,0-3 29,-1-1 0,1 0 1,-2 0-1,1-1 0,-1 0 0,-5 6-29,-2-1-162,0-1 0,0 0 1,-1-1-1,-1-1 0,0 0 0,0-2 0,-1 0 0,-4 1 162,6-4-860,1-1 0,-1-1 0,0 0 1,-4 0 859,-13 3-1632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5.29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5 387 6816,'0'2'242,"0"0"0,0-1 0,0 1 0,0-1 0,0 1 0,0-1 1,1 1-1,-1-1 0,1 1 0,-1-1 0,1 1 0,-1-1 0,1 1 0,0-1 0,0 0 1,0 1-1,0-1 0,0 0 0,0 0 0,0 0 0,1 1-242,0-1 148,-1 0 1,1 0-1,0 0 1,0-1-1,0 1 1,0-1-1,0 1 0,0-1 1,0 0-1,0 0 1,0 1-1,0-1 0,0-1 1,0 1-1,0 0-148,7-2 154,1 0 0,-1 0 0,1-1 0,-1-1 0,0 1 0,3-3-154,-2 0 56,-1 0-1,0 0 1,0-1-1,0 0 1,0 0-1,-1-1 1,-1 0-1,1-1 1,-1-1-56,16-20 363,-3-1 1,1-3-364,-13 19 177,0-1 0,-1 0 0,1-4-177,-4 8 109,2-2 37,-1-1-1,0 0 1,1-10-146,-6 21 22,1 0 0,0 0 1,-1 0-1,0 0 0,0 0 0,0 0 0,-1 0 0,1 0 1,-1 0-1,0 0 0,0 1 0,0-1 0,-1 0-22,1 2 12,1 0-1,-1 0 1,0 1 0,0-1-1,0 0 1,0 1 0,0-1-1,-1 1 1,1-1 0,0 1-1,-1 0 1,1-1 0,-1 1-1,1 0 1,-1 0 0,0 0-1,1 0 1,-1 0 0,0 1-1,0-1 1,1 0 0,-1 1-1,0-1 1,0 1 0,0 0-12,-3-1 17,0 1 1,0 0-1,0 0 1,0 1-1,0 0 1,0 0 0,0 0-1,-1 1-17,-2 0 37,0 2 0,1-1-1,0 1 1,0 0 0,0 0 0,0 1-1,1 0 1,-1 0 0,-1 3-37,-4 4 106,0 0 0,1 0 0,1 1-1,0 1 1,0 0 0,-4 10-106,-1 4 181,2 1 0,1 0 0,1 1-181,3-5 57,1 0-1,1 0 0,1 0 0,1 10-56,2-21 6,1 0-1,1 0 0,1 1 0,0-1 0,0 0 1,2 0-1,0 0 0,3 10-5,-3-18 2,-1 0-1,1 0 1,0 0-1,1 0 1,-1-1-1,1 0 1,0 0-1,0 0 1,1 0 0,-1 0-1,1-1 1,4 3-2,-1-1-45,1-1-1,0 0 1,-1-1 0,1 1 0,1-2 0,-1 1 0,1-1 0,1 0 45,5 0-456,-1-1 1,1 0 0,-1-1-1,1 0 1,-1-1 0,1-1-1,0-1 1,-1 0 0,0-1-1,12-3 456,12-12-2954,-4 2 938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11.75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1709 8896,'5'0'8231,"-2"0"-8053,0 1-1,-1-1 1,1 1 0,0-1 0,0 1-1,0 0 1,0 0 0,2 2-178,5 4 147,0 2 1,-1-1 0,1 1 0,-2 0-1,1 1 1,-1 0 0,0 2-148,7 11 269,-1 1 1,9 21-270,0 7 368,-10-21 475,14 22-843,-26-51 34,0 0 1,0 0 0,1-1-1,-1 1 1,1 0 0,-1-1-1,1 1 1,0-1 0,0 0-1,0 1-34,0-1 22,-1-1 0,0 1-1,0-1 1,0 1 0,0-1-1,0 1 1,0-1-1,1 0 1,-1 0 0,0 0-1,0 0 1,0 0 0,1 0-1,-1 0 1,0 0-1,0 0 1,0 0 0,1-1-22,1 0 47,-1-1 1,0 1 0,0-1 0,1 0 0,-1 1-1,0-1 1,0 0 0,-1 0 0,1-1 0,0 1-1,-1 0 1,1-1-48,16-30 421,-15 26-306,10-21 247,-1-2-1,-1-1-361,-6 19 82,41-136 392,-37 117-414,9-33 24,81-265 429,53-106 52,-138 396-536,108-289 273,-50 108-307,-51 145-787,-4 0 0,-2-3 792,-13 67-1248,-1 1 0,1-10 1248,-2 10-1158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5.55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224 698 6400,'-6'-5'758,"4"3"-567,1 1 0,-1 0 0,1 0 0,-1 0 0,1 0 0,-1 0 0,0 0-1,0 0 1,0 1 0,1-1 0,-2 0-191,-1 0 37,-2-1 193,0 0 0,0 0 0,1-1 0,-1 1 0,1-1 0,-2-2-230,6 4 65,-1 0-1,1 0 0,0 0 0,-1 0 0,1-1 0,0 1 0,0 0 0,0-1 0,0 1 0,0-1 0,0 1 0,0-1 0,1 0 0,-1 1 0,1-1 0,-1 0 0,1 1 0,0-1 1,-1 0-1,1 0 0,0 0 0,0 1 0,0-1 0,0 0 0,1 0 0,-1 1-64,1-4 74,0 0 1,0 0-1,1 1 1,0-1-1,0 0 1,0 1-1,0 0 1,1-1-1,0 1 1,0 0-1,3-3-74,12-18 173,94-156 600,-64 104-482,3 3 0,44-48-291,-80 107 38,0-1 0,6-4-38,-16 16 14,0 1 1,-1-1-1,2 1 0,-1-1 0,0 1 0,1 1 1,-1-1-1,1 1 0,-1 0 0,2 0-14,-6 2 2,1 0 0,-1 0 0,1 0 0,0 0 0,-1 0 0,1 0-1,0 0 1,-1 0 0,1 1 0,-1-1 0,1 0 0,0 1 0,-1 0 0,1-1-1,-1 1 1,0 0 0,1 0 0,-1 0 0,0-1 0,1 2 0,-1-1 0,0 0 0,0 0-1,0 0 1,0 0 0,0 1 0,0-1 0,0 1 0,0-1 0,0 0 0,-1 1-1,1-1 1,-1 1 0,1 0-2,1 6 1,0 1 0,0 0 0,-1-1 0,0 1 0,0 0 0,-1 0-1,-1 18-16,-2 16 16,-49 280 5,-30 110 208,61-325-226,-31 190-48,42-214 31,2 47 30,8-86 6,2 1 1,2-1-1,7 30-6,-9-60 41,2 0 0,0-1 0,0 1-1,2-1 1,-1 0 0,9 13-41,-12-23 31,1 0-1,-1-1 0,1 0 0,0 0 1,0 0-1,0 0 0,0 0 1,0-1-1,1 1 0,-1-1 1,1 0-1,0 1-30,-1-2 30,-1 0 1,0 0-1,1-1 0,-1 1 1,1 0-1,-1-1 0,1 1 1,-1-1-1,1 0 0,-1 0 1,1 0-1,-1 0 0,1-1 1,-1 1-1,1-1 0,-1 1 1,1-1-1,-1 0 0,0 0 1,2-1-31,5-3 57,-2-1 1,1 0-1,0 0 1,-1-1-1,0 0 1,-1 0-1,0 0 1,0-1-1,2-3-57,2-9 59,-1 0 1,0-1-1,-2 0 0,0-1 1,-1 0-1,-2 0 0,0 0 1,0-18-60,-3 26 31,-2-1-1,0 1 1,0 0 0,-2 0 0,0 0 0,0 0-1,-1 0 1,-1 0 0,-4-7-31,2 3 19,-2-1-1,0 2 1,-1-1 0,0 2-1,-2-1 1,-4-3-19,8 9-19,0 1 0,-1 0 1,0 1-1,-1 0 0,0 0 0,-1 1 0,1 0 0,-2 1 1,1 0-1,-1 1 0,0 0 0,0 1 0,0 1 0,-1-1 0,-12-1 19,-5 0-71,0 1-1,0 1 0,-1 2 0,1 1 0,-2 1 72,-11 2-51,0 2 0,0 1 0,-13 6 51,22-5-7,21-4-27,13-2 32,0 0-1,0 0 1,0 0 0,0 0-1,0 0 1,0-1-1,0 1 1,0 0 0,0 0-1,0 0 1,0 0 0,0 0-1,0 0 1,0 0-1,0 0 1,0 0 0,0 0-1,0 0 1,0 0-1,0 0 1,0 0 0,0 0-1,0 0 1,0 0-1,0-1 1,0 1 0,0 0-1,0 0 1,0 0-1,0 0 1,0 0 0,0 0-1,-1 0 1,1 0 2,89-36-22,-26 6-489,-1-2-1,-2-3 0,12-12 512,24-18-848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5.55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212 178 6304,'0'0'2032,"3"0"-1238,-1 0-582,1 0 0,-1 0 0,0-1 0,1 1 0,-1-1 0,0 1 0,0-1-1,1 0 1,-1 0 0,0 0 0,0 0 0,0 0 0,0-1 0,0 1-212,-1 0 73,0 0 0,0 0 0,0 0 0,0 1 0,0-1 0,-1 0 0,1 0 0,0 0 0,-1 0 0,1 0 0,-1-1 0,1 1 0,-1 0 0,0 0 0,1 0 0,-1 0 0,0-1 0,0 1 1,0 0-1,0 0 0,0 0 0,0-1 0,0 1 0,0 0 0,0 0 0,0 0 0,-1-1-73,-4-13 218,-2 1 0,1 0 0,-2 0 0,0 0 0,-6-6-218,6 7 179,6 11-175,1 0-1,0 0 0,-1 0 1,0 0-1,1 0 1,-1 1-1,0-1 0,0 1 1,0-1-1,0 1 1,0 0-1,0 0 1,0 0-1,-1 0 0,1 0 1,0 0-1,-1 0 1,1 1-1,0-1 0,-1 1 1,1 0-1,-1 0 1,1 0-1,-1 0 1,1 0-1,0 0 0,-3 1-3,1 0-17,0 0 0,0 0 0,0 1 0,1-1 0,-1 1-1,0 0 1,1 0 0,-1 0 0,1 1 0,0-1 0,0 1-1,0 0 1,0 0 0,0 0 0,-1 2 17,-8 13-47,1 2 1,0-1-1,2 1 0,-5 16 47,8-18 10,0 0-1,1 0 1,2 1-1,0 0 1,0-1-1,2 1 1,0 0-1,2 8-9,-1-17 11,1 0 0,0 0 0,1 0 0,0 0 0,1 0 0,-1 0 0,2-1-1,0 1 1,0-1 0,0 0 0,1 0 0,1-1 0,-1 1 0,1-1 0,1 0 0,3 3-11,-7-9 11,-1 1 0,1-1 0,-1 0 0,1-1 0,0 1 0,0 0 0,-1-1 0,1 0 0,0 1-1,1-1 1,-1 0 0,0-1 0,0 1 0,0 0 0,0-1 0,1 0 0,-1 0 0,0 0 0,0 0 0,1 0 0,-1-1 0,0 1 0,0-1 0,0 0 0,4-1-11,-1-1 36,-1 0 0,1 0 1,0-1-1,-1 0 0,1 0 1,-1 0-1,0-1 0,-1 1 0,1-1 1,-1 0-1,0 0 0,2-3-36,10-20 187,-1 0-1,-2-2 0,0 1 1,5-25-187,-1 7 43,-4 10-3,-1-2 0,-3 1 0,-1-2 0,0-7-40,-7 41 32,2-19 24,-3 24-67,-1 2-9,-2 12-37,-3 15 41,1 1 0,2-1 0,0 1 0,2-1 0,1 1 0,2 0 0,1-1 0,4 21 16,-5-39 3,1 1-1,0-1 1,1 1-1,0-1 0,0 0 1,1 0-1,1-1 0,-1 0 1,5 5-3,-8-11 7,1 0 0,-1 0 1,1 0-1,-1 0 0,1-1 1,0 0-1,0 1 1,0-1-1,0 0 0,1 0 1,-1-1-1,0 1 0,1-1 1,0 0-1,-1 0 0,1 0 1,-1 0-1,1 0 1,0-1-1,0 0 0,-1 1 1,1-1-1,0-1 0,0 1 1,-1-1-1,1 1 0,0-1 1,-1 0-1,2-1-7,4-1 18,0-1 0,-1-1 0,1 0 0,-1 0 0,0 0 0,0-1 0,0-1 1,-1 1-1,0-1 0,0 0 0,-1-1 0,1 0 0,-2 0 0,5-7-18,4-10 31,-1-1 1,-1-1-1,-1 0 1,2-11-32,-8 21 14,0-1 0,-2 1 0,1-1 1,-2 0-1,-1 0 0,0-6-14,-1 19-2,0 0 0,-1 1 0,1-1 0,-1 0 0,0 1 0,-1-4 2,2 8-3,0-1 0,-1 1 1,1-1-1,0 1 0,0-1 0,0 1 1,-1-1-1,1 1 0,0-1 0,0 1 0,-1-1 1,1 1-1,0-1 0,-1 1 0,1 0 0,-1-1 1,1 1-1,-1 0 0,1-1 0,-1 1 1,1 0-1,-1-1 0,1 1 0,-1 0 0,1 0 1,-1 0-1,1-1 0,-1 1 0,1 0 0,-1 0 1,1 0-1,-1 0 0,0 0 0,1 0 1,-1 0-1,1 0 0,-1 0 0,1 0 0,-1 1 1,1-1-1,-1 0 0,1 0 0,-1 0 0,1 1 1,-1-1-1,1 0 0,-1 1 0,1-1 1,-1 0-1,1 1 0,-1-1 0,1 1 0,0-1 1,-1 0-1,1 1 3,-1 0 3,0 0 1,0 0-1,0 0 1,0 1-1,0-1 1,1 0-1,-1 1 1,0-1-1,1 0 1,-1 1-1,1-1 1,-1 1-1,1-1 1,0 1-1,0-1 1,-1 1-1,1 0-3,-1 9-1,-3 10-40,1 1 0,1-1 0,1 11 41,1-21-12,1 1 0,0-1 0,1 1 0,0-1 0,1 0-1,0 0 1,3 6 12,-4-13 7,-1-1 0,1 1 0,0-1 0,0 0 0,0 0 0,0 0 0,1 0 0,-1 0 0,1-1 0,-1 1 0,1-1-7,-1 0-27,0-1 1,0 0-1,0 0 1,0 0-1,0 0 1,0 0-1,0 0 1,0-1-1,0 1 1,1-1-1,-1 1 1,0-1-1,0 0 1,0 0-1,1 0 1,-1 0-1,0 0 1,0-1-1,0 1 1,1-1-1,-1 1 27,5-3-634,0 0-1,-1-1 1,1 1-1,3-4 635,30-17-1877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5.55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52 0 5632,'-45'44'2112,"45"-44"-1664,-6 41-96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5.55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24 1349 6048,'-23'23'3168,"32"-28"-2239,-1-1 0,0 0 1,0-1-1,4-4-929,1-7 450,-1 1 1,-1-2-1,0 1 1,-1-2-451,0 1 187,10-21 339,-2 0-1,10-33-525,0-10 437,1-18-437,-13 27 168,2-42-168,-7 43 13,-2 14-34,31-184 138,-16 100 113,-21 124-186,-1-1 1,-1 0 0,-1-4-45,0 19 5,-1 0 1,1-1 0,-1 1 0,0 0-1,0-1 1,-1 1 0,0 0-1,0 0 1,0 0 0,0 0-1,-1 1 1,0-1 0,-1-1-6,2 4-5,1 0 0,-1 0 0,0 0 0,0 0 0,0 0 1,0 0-1,0 1 0,0-1 0,0 1 0,0 0 0,-1 0 0,1 0 1,-1 0-1,1 0 0,-2 0 5,2 0-10,0 1 0,0 0 0,0 0 0,0 0 0,0 0 1,0 0-1,0 1 0,-1-1 0,1 1 0,0-1 0,0 1 0,0 0 0,0-1 1,1 1-1,-2 1 10,-2 1-16,1 0 1,0 0-1,0 1 1,0 0 0,1-1-1,-1 1 1,1 0-1,0 1 1,0-1 0,1 0-1,-1 1 1,1 0 0,-2 4 14,-2 9 2,1-1 0,1 1 0,1 1-1,0-1 1,2 0 0,0 12-1,1 22 113,6 35-113,-1-37-18,3 0 0,2-1-1,1 0 1,3 0 0,2-1 0,2-1 0,3-1 0,1 0 0,2-2 0,17 23 17,-30-51-139,0-1-1,2-1 1,-1 0-1,2 0 1,7 5 140,-11-11-646,1 0 1,-1-1-1,2 0 0,-1-1 1,3 0 645,42 17-2117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5.55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19 23 7968,'-14'-16'2565,"10"9"189,6 12-1599,0-1-896,1 1 1,-1-1-1,1 0 0,0 0 0,0 0 1,0 0-1,0 0 0,4 3-259,34 26 315,44 29 144,2-4 0,75 35-459,53 23 202,-117-63-87,-3 5 0,29 27-115,-110-75-518,0 1 1,-1 0 0,-1 1 0,0 1-1,9 11 518,-19-21-446,4 6-167,-5-9 486,-1 0 0,0 0 0,0 1 0,0-1-1,0 0 1,0 0 0,0 0 0,0 1 0,0-1 0,0 0-1,0 0 1,0 1 0,0-1 0,0 0 0,0 0 0,0 0 0,0 1-1,0-1 1,0 0 0,0 0 0,0 1 0,0-1 0,0 0 0,0 0-1,0 0 1,0 1 0,0-1 0,-1 0 0,1 0 0,0 0 0,0 0-1,0 1 1,0-1 0,0 0 0,-1 0 127,0 1-2533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8:25.55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626 57 7392,'20'-28'3322,"-17"23"-3516,13-16 3235,-12 18-1208,-7 17-939,-19 37-399,-3 0 1,-5 6-496,-19 37 347,-87 155 0,82-156-275,-59 91 96,47-87-232,38-55 34,-13 21-1577,-8 4 1607,-4 0-928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3.11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292 252 7648,'12'-10'5143,"-1"0"-3556,-7 7-897,1 0 0,-1-1 0,3-1-690,-2 2 416,0 0 0,0-1-1,2-2-415,-2 1 179,0 1 0,-1-2-1,0 1 1,0 0-1,0-1 1,0 0-1,-1 0 1,0 0-1,0 0 1,0-3-179,-2 5 13,0 0 0,0 0 0,0 0 0,-1 1 0,1-1 0,-1 0 0,0 0 0,0 0 0,0 0 0,-1 0 0,1 0 0,-1 0 0,0 0 0,0 0 0,0 1-1,-1-1 1,1 0 0,-1 1 0,0-3-13,-1 2-1,0 0-1,0-1 0,0 1 0,0 0 0,-1 1 0,1-1 0,-1 1 0,0-1 1,0 1-1,0 0 0,0 1 0,-3-2 2,3 2-10,0 0 0,1 1 0,-1 0 0,0-1 1,0 1-1,-1 1 0,1-1 0,0 1 0,0 0 0,0 0 0,0 0 0,0 0 0,0 1 1,-1 0-1,-1 0 10,-2 2-15,0 0 1,1 1-1,-1 0 1,1 0-1,0 0 1,0 1-1,0 0 1,1 1-1,-4 3 15,6-5-6,0 0 0,0 1-1,1-1 1,-1 1 0,1 0-1,0 0 1,0 0 0,1 1 0,-1-1-1,1 1 1,0 0 0,1-1-1,-1 1 1,1 2 6,0-7 4,1 1 1,1-1-1,-1 1 0,0-1 0,0 1 0,0-1 1,1 1-1,-1-1 0,0 1 0,1-1 0,0 0 1,-1 1-1,1-1 0,0 0 0,-1 1 1,1-1-1,0 0 0,0 0 0,0 0 0,0 0 1,0 0-1,0 0 0,0 0 0,0 0 0,1-1 1,-1 1-1,0 0 0,1 0-4,5 2 27,0 0-1,0 0 1,0-1-1,5 2-26,-10-4 11,25 7 135,-11-3-86,0 0 0,-1 1 0,3 1-60,-14-4 10,0 0 0,0 0 0,0 1-1,0-1 1,0 1 0,0 0 0,-1 0-1,0 0 1,1 0 0,-1 1 0,0 0-1,0-1 1,1 3-10,-3-2 10,1-1 1,-1 1-1,1 0 0,-1-1 1,0 1-1,0 0 0,0 0 1,-1 0-1,1 0 0,-1 0 1,0-1-1,0 1 0,0 0 1,-1 3-11,0 0 7,0-1 0,-1 1 1,1 0-1,-1-1 0,-1 1 0,1-1 0,-1 0 1,-1 1-8,-6 11 97,-1-1 1,0 0 0,-13 14-98,18-24 98,0-1 0,0 0-1,-1 0 1,0-1 0,0 1 0,0-2-1,-1 1 1,1-1 0,-1 0 0,0-1 0,0 0-1,-7 1-97,11-3 33,-1 0 1,0 0-1,1 0 0,-1-1 0,1 0 0,-1 0 0,0 0 0,1-1 1,-1 1-1,0-1 0,1 0 0,0-1 0,-1 1 0,-1-2-33,-2-1-2,0-1 0,1 1 0,0-1 0,0-1 0,1 0 0,-1 0 0,1 0 0,-2-3 2,0 0-152,0-1-1,1 0 1,0 0-1,1-1 1,-4-8 152,-2-4-1259,5 6 368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3.88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41 103 7232,'1'-3'742,"-1"2"-564,0 1 0,1-1 0,-1 0-1,0 1 1,0-1 0,0 0 0,1 0 0,-1 1-1,0-1 1,0 0 0,0 0 0,0 1 0,0-1-1,0 0 1,-1 0 0,1 1 0,0-1 0,0 0-1,0 0 1,-1 1 0,1-1 0,0 0 0,0 1-1,-1-1 1,1 0 0,-1 0-178,-4-8 2598,-1 0-170,6 8-2400,0 1 0,-1 0 0,1 0-1,0 0 1,0 0 0,-1 0 0,1-1 0,0 1 0,-1 0 0,1 0-1,0 0 1,0 0 0,-1 0 0,1 0 0,0 0 0,-1 0 0,1 0-1,0 0 1,0 0 0,-1 1 0,1-1 0,0 0 0,-1 0 0,1 0-1,0 0 1,0 0 0,-1 0 0,1 1 0,0-1 0,0 0 0,0 0-1,-1 0 1,1 1 0,0-1-28,-12 15 123,11-14-119,0 1 0,1 0 1,-1-1-1,0 1 0,0 0 1,1 0-1,-1 0 0,1-1 1,-1 1-1,1 0 0,0 0 1,0 2-5,0 27-123,1-12 82,-1 0 82,0-11-33,-1 0 0,1 0 0,1 0 1,-1-1-1,1 1 0,1 0 0,-1-1 0,3 5-8,-4-10 4,1-1 0,0 1-1,0-1 1,0 1 0,0-1-1,0 1 1,1 0-4,-2-2 2,0 1 0,0-1 0,1 0 0,-1 1-1,1-1 1,-1 0 0,0 0 0,1 1 0,-1-1 0,0 0 0,1 0 0,-1 1-1,1-1 1,-1 0 0,1 0 0,-1 0 0,1 0 0,-1 0 0,1 0 0,-1 0-1,0 0 1,1 0 0,-1 0 0,1 0 0,-1 0 0,1 0 0,-1 0 0,1 0-1,-1-1-1,4-3 27,0 0 0,0-1-1,-1 1 1,1-1 0,-1 0-1,2-4-26,-5 8 16,5-7 1,-1-1 1,0 1-1,0-1 0,-1 0 0,0 0 0,0-1 0,-1 1 0,0-1 0,-1 1 0,0-6-17,3-105 533,-3 124-541,-1 1-1,1-1 0,0 0 0,1 0 0,-1 0 0,1 0 0,-1 0 9,3 6-18,0 3-67,1-1 0,0 1-1,0-1 1,1 0 0,1-1-1,6 10 86,0-5-304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4.34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53 44 8480,'3'-4'894,"-1"-1"-1,0 0 1,0 0 0,-1 0 0,2-3-894,-3 7 116,0 1 0,0-1 0,0 1 0,0-1 0,0 1 1,0-1-1,0 1 0,0-1 0,0 1 0,0-1 0,0 1 0,0-1 0,0 1 0,0 0 0,0-1 1,0 1-1,0-1 0,-1 1 0,1-1 0,0 1 0,0-1 0,-1 1 0,1 0-116,0-1 60,-1 1-1,1 0 1,0 0-1,-1 0 0,1 0 1,0 0-1,0 0 1,-1 0-1,1 0 1,0 0-1,-1 0 0,1 0 1,0 1-1,0-1 1,-1 0-1,1 0 1,0 0-1,-1 0 0,1 0 1,0 1-1,0-1 1,0 0-1,-1 0 1,1 0-1,0 1 0,0-1 1,0 0-1,-1 0 1,1 1-1,0-1-59,-5 7 187,-1 1 1,2 0-1,-1-1 1,1 2-1,0-1 0,1 0 1,0 1-1,0 0 0,-1 4-187,0 8 110,0 0 0,1 0 0,0 14-110,3-28-11,-1 1 0,1 0 0,0-1 0,1 1 0,0 0 0,0-1 0,1 1 0,-1-1 0,2 1 0,-1-1 0,1 0 0,0 0 0,0 0 0,0 0 0,1-1 0,3 5 11,-6-9-38,1-1 0,-1 1 0,1 0 0,0 0 0,-1-1 0,1 1 0,0-1 0,0 1 0,0-1-1,0 0 1,0 0 0,0 0 0,0 0 0,0 0 0,1-1 0,-1 1 0,0-1 0,0 1 0,1-1 0,-1 0 0,0 0 0,1 0 38,6-1-1239,0-1-1,-1 0 1,7-2 1239,11-6-5258,-6 0 1781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5.70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94 7 8736,'-1'-1'228,"0"0"0,0 1 0,1-1 1,-1 1-1,0-1 0,0 1 0,1-1 0,-1 1 1,0 0-1,0-1 0,0 1 0,0 0 0,0 0 1,1 0-1,-1 0 0,0-1 0,0 1 0,0 0 1,0 1-1,0-1 0,0 0 0,0 0 1,0 0-1,1 0 0,-1 1 0,0-1 0,0 0 1,0 1-1,0-1 0,0 1-228,-3 2 412,0 0 1,0 0-1,0 0 1,0 0-1,-1 2-412,1-1 67,0-1 2,1 1 0,-1-1 0,1 1 0,0 0-1,0 0 1,0 0 0,0 1 0,1-1 0,0 1-1,-1 1-68,2-2 32,0 1 0,0-1-1,0 0 1,1 0-1,0 1 1,0-1-1,0 0 1,0 1-1,1-1 1,0 0 0,-1 0-1,2 2-31,0-1 26,-1 0 0,1-1 0,0 0 1,0 1-1,1-1 0,-1 0 0,1 0 0,0 0 0,0-1 0,0 1 0,1-1 0,2 3-26,9 6 161,0-1-1,13 7-160,0 0 150,-17-10-145,-1 0 0,1 0 0,-2 1 0,0 0 1,0 1-1,0 0 0,-1 0 0,-1 1 0,0 0 0,0 0 0,0 4-5,-3-7 11,-2-1-1,1 1 1,-1 0-1,0 0 1,0 0-1,-1 0 1,0 0-1,-1 0 1,0 0-1,0 0 1,0 0-1,-1 0 1,0 0-1,-1 0 1,0 0-1,0 0 1,-1 0-1,-1 2-10,-3 5 6,-1-1 1,0 0-1,-1 0 0,0-1 0,-1-1 0,-1 1 0,-1 0-6,4-5 23,1-1 0,-2 0 0,1 0 1,-1-1-1,-8 5-23,13-9-70,0 0 0,-1 1 0,1-1 0,-1-1 0,1 1 0,-1-1 0,0 0 0,0 0 0,0 0 0,1-1-1,-1 1 1,0-1 0,-4-1 70,-8 1-464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4.77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107 1 6560,'-3'0'780,"1"0"1,-1 0-1,0 1 0,0 0 1,1-1-1,-1 1 1,1 0-1,-1 1 0,-1-1-780,1 1 371,-1 1 0,1-1 0,0 1 0,-1-1 0,1 1 0,0 0 0,0 0 0,1 1 0,-3 1-371,0 4 135,-1 1 0,1 0-1,1 0 1,0 0 0,0 1-1,1 0 1,-2 8-135,2-2 55,0 1 0,1 0 0,1 0 0,0 8-55,1-17-25,0 0 1,1 0-1,0-1 1,3 10 24,-3-14-2,0-1 1,0 1-1,0 0 0,1-1 1,-1 1-1,1-1 1,0 1-1,0-1 0,0 0 1,1 0-1,-1 0 0,3 2 2,-2-2-171,1 0-1,0 0 1,0 0-1,0 0 0,1-1 1,-1 0-1,1 0 1,-1 0-1,1-1 1,-1 1-1,1-1 0,0 0 1,2 0 171,-2-1-1003,0 0 0,-1 0-1,1-1 1,0 1 0,0-1 0,-1 0 0,1 0 0,2-2 1003,17-6-4128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5.29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3 243 6816,'0'1'242,"0"0"0,0 0 0,0 0 0,0 0 0,0 0 0,0 0 1,0 0-1,1 0 0,-1 0 0,0 0 0,0 0 0,1-1 0,-1 1 0,1 0 0,-1 0 1,1 0-1,-1 0 0,1-1 0,-1 1 0,1 0 0,0 0-242,0 0 148,0-1 1,0 1-1,1-1 1,-1 1-1,0-1 1,0 0-1,0 0 0,0 1 1,0-1-1,0 0 1,1 0-1,-1 0 0,0 0 1,0 0-1,0 0-148,5-1 154,-1-1 0,1 1 0,-1-1 0,1 0 0,-1-1 0,2 0-154,-1-1 56,-1 1-1,0-1 1,1-1-1,-1 1 1,0-1-1,-1 0 1,1 0-1,-1 0 1,1-1-56,8-13 363,-1-1 1,0-1-364,-7 11 177,-1 0 0,0 0 0,0-2-177,-1 4 109,0-1 37,0 0-1,0-1 1,1-5-146,-4 12 22,0 1 0,1-1 1,-1 1-1,0-1 0,0 1 0,0-1 0,-1 1 0,1-1 1,0 1-1,-1 0 0,0-1 0,1 1 0,-1-1-22,0 2 12,1 0-1,0 0 1,-1 0 0,0 0-1,1 0 1,-1 0 0,1 0-1,-1 0 1,0 0 0,0 0-1,0 0 1,1 0 0,-1 1-1,0-1 1,0 0 0,0 1-1,0-1 1,0 1 0,0-1-1,0 1 1,0-1 0,0 1-1,0 0 1,-1 0 0,1-1-12,-2 1 17,0 0 1,1 0-1,-1 0 1,0 1-1,0-1 1,0 1 0,0-1-1,-1 2-17,0-1 37,-1 1 0,1 0-1,0 1 1,0-1 0,0 1 0,0 0-1,0 0 1,1 1 0,-2 1-37,-2 2 106,0 0 0,0 1 0,1 0-1,1 1 1,-1-1 0,-2 8-106,-1 1 181,2 1 0,0 1 0,0 0-181,3-4 57,-1 1-1,2-1 0,0 1 0,0 6-56,3-13 6,-1 0-1,1 0 0,0 0 0,1 0 0,0-1 1,0 1-1,1 0 0,2 6-5,-3-11 2,1 0-1,-1-1 1,1 1-1,0 0 1,0-1-1,0 0 1,1 1-1,-1-1 1,1 0 0,0 0-1,-1-1 1,4 3-2,-2-2-45,1 1-1,0-1 1,0 0 0,1-1 0,-1 0 0,1 1 0,-1-2 0,2 1 45,2 0-456,0 0 1,0-1 0,0 0-1,0-1 1,0 0 0,0-1-1,0 0 1,0 0 0,0-1-1,7-2 456,6-7-2954,-1 1 938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5.70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54 4 8736,'0'0'228,"0"-1"0,-1 1 0,1 0 1,-1-1-1,1 1 0,-1 0 0,1 0 0,-1-1 1,1 1-1,-1 0 0,1 0 0,-1 0 0,1 0 1,-1-1-1,1 1 0,-1 0 0,1 0 0,-1 0 1,1 0-1,-1 0 0,1 0 0,-1 1 1,1-1-1,-1 0 0,1 0 0,-1 0 0,1 0 1,-1 1-1,1-1 0,-1 1-228,-2 0 412,1 1 1,0 0-1,-1 0 1,1 0-1,0 1-412,-1 0 67,1-1 2,0 0 0,0 0 0,0 0 0,0 1-1,0-1 1,1 1 0,-1 0 0,1 0 0,-1-1-1,1 3-68,0-3 32,1 1 0,-1-1-1,1 1 1,0 0-1,-1 0 1,1-1-1,1 1 1,-1 0-1,0-1 1,0 1 0,1 0-1,0 0-31,0 0 26,0 0 0,0 0 0,0 0 1,0-1-1,1 1 0,-1 0 0,1-1 0,0 0 0,-1 1 0,1-1 0,0 0 0,2 2-26,5 3 161,0 0-1,7 4-160,0 1 150,-10-7-145,0 0 0,0 0 0,0 0 0,-1 1 1,0 0-1,0 1 0,0-1 0,-1 1 0,0 0 0,0 0 0,0 2-5,-2-4 11,0 0-1,0-1 1,-1 1-1,0 0 1,0 0-1,0 0 1,-1 0-1,0 0 1,0 0-1,0 1 1,0-1-1,-1 0 1,1 0-1,-1 0 1,0 0-1,-1 0 1,1-1-1,-2 3-10,-1 2 6,0 0 1,-1 0-1,0-1 0,-1 1 0,1-1 0,-1-1 0,-2 2-6,4-5 23,-1 1 0,1 0 0,-1-1 1,0 0-1,-5 2-23,7-4-70,1-1 0,-1 1 0,1-1 0,-1 0 0,0 0 0,1 0 0,-1 0 0,0-1 0,0 1 0,0-1-1,1 0 1,-1 0 0,-2 0 70,-6-1-464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6.14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185 7 9568,'0'-1'189,"-1"1"1,1-1-1,-1 1 1,1-1 0,-1 1-1,1 0 1,-1-1-1,1 1 1,-1-1-1,1 1 1,-1 0 0,1 0-1,-1-1 1,0 1-1,1 0 1,-1 0-1,1 0 1,-1 0 0,0 0-1,1 0 1,-1 0-1,0 0 1,1 0-1,-1 0 1,0 0 0,1 0-1,-1 0 1,1 0-1,-1 1 1,0-1-1,1 0 1,-1 1 0,1-1-1,-1 0-189,-4 3 328,1 0 0,-1 0 0,1 0 0,-1 0-328,3-1 312,-4 2-91,-12 10 248,17-13-438,0 0 0,0 0 0,0 1 0,0-1 0,0 0 0,0 0 0,1 1 0,-1-1 0,0 0 0,0 1 0,1-1 0,-1 1 0,1 0-31,0-2 15,0 1-1,0 0 1,0 0 0,0-1-1,0 1 1,0 0-1,0-1 1,0 1 0,0 0-1,1 0 1,-1-1-1,0 1 1,0 0 0,1-1-1,-1 1 1,0-1 0,1 1-1,-1 0 1,1-1-1,-1 1 1,1-1 0,-1 1-1,1-1 1,-1 1-1,1-1 1,0 1-15,2 1 95,1 0 0,0 1 1,0-2-1,0 1-95,5 2 119,10 6 173,-8-5-184,-1 1 1,1 0 0,-1 1-1,5 4-108,-13-9 11,1 0 0,-1 1 0,1-1 0,-1 1 0,0-1 0,0 1 0,0 0 0,-1 0 0,1 0-1,0 0 1,-1 0 0,0 1 0,0-1 0,0 0 0,0 1 0,0-1 0,-1 1 0,1 2-11,-1 0 10,0 1 0,0 0 0,-1 0 0,0 0 0,0 0 0,0-1 0,-1 1 0,0-1 0,-2 6-10,0-3 29,0-1 0,0 1 1,-1-1-1,-1 0 0,1 0 0,-5 4-29,0 0-162,-1-1 0,0 0 1,-1-1-1,0-1 0,-1 0 0,0-1 0,0 0 0,-3 1 162,5-4-860,-1-1 0,1 1 0,-1-2 1,-3 1 859,-10 2-1632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6.97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1322 8896,'4'0'8231,"-1"0"-8053,-1 1-1,0-1 1,1 0 0,-1 1 0,0 0-1,0-1 1,0 1 0,2 1-178,4 4 147,0 0 1,0 1 0,-1 0 0,0 0-1,-1 1 1,0 0 0,1 0-148,5 10 269,-2 1 1,8 16-270,1 5 368,-9-16 475,11 17-843,-21-40 34,1 1 1,1-1 0,-1 1-1,0-1 1,0 0 0,0 0-1,1 0 1,-1 0 0,0 0-1,1 1-34,-1-2 22,0 1 0,0-1-1,0 1 1,0-1 0,0 0-1,0 1 1,-1-1-1,1 0 1,0 0 0,0 0-1,0 0 1,0 0 0,0 0-1,0 0 1,0 0-1,0 0 1,0 0 0,0-1-22,1 0 47,0 0 1,0 0 0,-1 0 0,1-1 0,0 1-1,-1-1 1,1 1 0,-1-1 0,1 1 0,-1-1-1,0 0 1,0 0-48,13-24 421,-11 21-306,7-17 247,0-1-1,-2-1-361,-4 15 82,32-105 392,-29 89-414,7-25 24,63-204 429,42-82 52,-108 306-536,84-224 273,-38 83-307,-41 114-787,-2-2 0,-2-1 792,-11 52-1248,0 0 0,0-8 1248,-1 9-1158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29.71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130 438 6400,'-3'-4'758,"2"4"-567,0-1 0,0 0 0,0 0 0,0 1 0,0-1 0,0 1 0,0-1-1,0 1 1,0-1 0,0 1 0,-1-1-191,0 1 37,-1-2 193,-1 1 0,1 0 0,0-1 0,-1 0 0,1 1 0,-1-2-230,4 2 65,-1 1-1,0-1 0,0 0 0,0 0 0,1 1 0,-1-1 0,0 0 0,1 0 0,-1 0 0,1 0 0,-1 0 0,1 0 0,0 0 0,-1 0 0,1 0 0,0 0 0,-1 0 0,1 0 1,0-1-1,0 1 0,0 0 0,0 0 0,0 0 0,0 0 0,0 0 0,0 0-64,1-2 74,0 0 1,-1 0-1,1 0 1,0 0-1,1 0 1,-1 0-1,0 0 1,1 1-1,-1-1 1,1 1-1,2-3-74,6-11 173,55-97 600,-37 65-482,2 1 0,25-29-291,-46 66 38,-1 0 0,5-2-38,-10 9 14,-1 1 1,1 0-1,0 0 0,0 0 0,0 0 0,0 0 1,1 1-1,-1-1 0,0 1 0,1 0-14,-3 1 2,0 0 0,0-1 0,0 1 0,-1 0 0,1 0 0,0 0-1,0 1 1,0-1 0,0 0 0,0 0 0,0 1 0,0-1 0,0 0 0,0 1-1,0-1 1,-1 1 0,1-1 0,0 1 0,0-1 0,-1 1 0,1 0 0,0-1 0,-1 1-1,1 0 1,0 0 0,-1 0 0,1-1 0,-1 1 0,1 0 0,-1 0 0,0 0-1,1 0 1,-1 0 0,0 0-2,2 4 1,-1 1 0,0-1 0,0 1 0,-1-1 0,1 1 0,-1-1-1,-1 12-16,0 11 16,-30 174 5,-16 70 208,35-205-226,-19 120-48,25-134 31,2 29 30,4-53 6,1-1 1,1 0-1,4 19-6,-4-37 41,0-1 0,0 0 0,1 1-1,0-1 1,0-1 0,5 9-41,-7-14 31,1-1-1,-1 0 0,1 0 0,0 0 1,-1 0-1,1 0 0,0-1 1,0 1-1,0-1 0,0 1 1,0-1-1,1 1-30,-2-2 30,0 1 1,1 0-1,-1-1 0,1 0 1,-1 1-1,0-1 0,1 0 1,-1 1-1,1-1 0,-1 0 1,1 0-1,-1-1 0,1 1 1,-1 0-1,1 0 0,-1-1 1,0 1-1,1-1 0,-1 1 1,1-1-31,3-3 57,0 1 1,-1-1-1,1 0 1,-1 0-1,0-1 1,0 1-1,-1-1 1,1 0-1,0-2-57,2-5 59,-1-1 1,0 0-1,0 0 0,-2-1 1,1 1-1,-2-1 0,1 0 1,-1-11-60,-2 16 31,0 0-1,-1 0 1,1 0 0,-2 0 0,1 0 0,-1 0-1,-1 1 1,0-1 0,-2-4-31,1 1 19,-1 1-1,0 0 1,-1 0 0,0 0-1,-1 1 1,-2-3-19,4 7-19,0-1 0,0 1 1,0 0-1,-1 0 0,0 1 0,0 0 0,0 0 0,-1 1 1,1-1-1,-1 1 0,0 1 0,0 0 0,0 0 0,-1 0 0,-6-1 19,-4 0-71,1 1-1,-1 1 0,1 0 0,-1 2 0,0 0 72,-7 1-51,0 1 0,0 2 0,-8 3 51,13-3-7,13-3-27,7-2 32,0 1-1,0 0 1,0 0 0,0 0-1,0 0 1,0 0-1,0 0 1,0 0 0,0 0-1,0 0 1,0 0 0,0 0-1,0 0 1,0 0-1,0 0 1,0 0 0,0 0-1,0 0 1,0 0-1,0 0 1,0 0 0,0 0-1,0 0 1,-1 0-1,1 0 1,0 0 0,0 0-1,0 0 1,0 0-1,0 0 1,0 0 0,0 0-1,0-1 1,0 1 2,52-22-22,-15 3-489,-2-1-1,0-2 0,7-7 512,14-12-848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0.81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123 112 6304,'0'0'2032,"2"0"-1238,-1 0-582,1 0 0,-1-1 0,0 1 0,1 0 0,-1 0 0,0-1 0,1 1-1,-1-1 1,0 1 0,0-1 0,1 0 0,-1 0 0,0 1 0,0-1-212,0 0 73,-1 1 0,1-1 0,-1 1 0,1-1 0,-1 0 0,1 1 0,-1-1 0,1 1 0,-1-1 0,0 0 0,1 0 0,-1 1 0,0-1 0,0 0 0,0 1 0,1-1 0,-1 0 0,0 0 1,0 1-1,0-1 0,0 0 0,0 0 0,0 1 0,0-1 0,-1 0 0,1 0 0,0 0-73,-3-8 218,-1 0 0,0 0 0,0 1 0,-1-1 0,-3-4-218,3 5 179,4 7-175,1-1-1,-1 1 0,0 0 1,0 0-1,0 0 1,0 0-1,0 0 0,0 0 1,0 0-1,-1 0 1,1 0-1,0 1 1,0-1-1,-1 0 0,1 1 1,0-1-1,-1 1 1,1 0-1,-1-1 0,1 1 1,0 0-1,-1 0 1,1 0-1,-1 0 1,1 0-1,0 0 0,-2 1-3,1-1-17,-1 1 0,1 0 0,0 0 0,0 0 0,0 0-1,-1 0 1,1 0 0,0 1 0,0-1 0,1 1 0,-1 0-1,0-1 1,0 1 0,1 0 0,-2 1 17,-4 9-47,1 0 1,0 0-1,0 1 0,-2 9 47,5-11 10,-1 1-1,2-1 1,-1 1-1,2 0 1,-1-1-1,2 1 1,-1 0-1,2 5-9,-1-11 11,0 1 0,1-1 0,0 0 0,0 1 0,1-1 0,-1 0 0,1 0-1,0 0 1,1-1 0,-1 1 0,1 0 0,0-1 0,1 0 0,-1 0 0,1 0 0,2 2-11,-5-5 11,1-1 0,-1 1 0,1-1 0,-1 0 0,1 0 0,0 0 0,-1 0 0,1 0 0,0-1-1,0 1 1,-1 0 0,1-1 0,0 1 0,0-1 0,0 0 0,0 0 0,0 0 0,0 0 0,0 0 0,-1 0 0,1 0 0,0-1 0,0 1 0,0-1 0,1 0-11,1-1 36,-1 0 0,1 0 1,-1 0-1,0 0 0,0-1 1,0 0-1,0 1 0,0-1 0,-1 0 1,1-1-1,-1 1 0,1-2-36,7-12 187,-2-1-1,0 0 0,-1-1 1,4-15-187,-1 5 43,-2 5-3,-2 0 0,0 0 0,-1-1 0,-1-4-40,-4 25 32,2-11 24,-2 13-67,0 3-9,-2 8-37,-2 8 41,2 1 0,0 0 0,0 0 0,2 0 0,0 0 0,1 0 0,0 0 0,4 12 16,-4-23 3,1-1-1,-1 1 1,1-1-1,1 1 0,-1-1 1,1 0-1,0 0 0,1 0 1,1 3-3,-3-7 7,-1-1 0,0 1 1,1 0-1,-1 0 0,1-1 1,0 1-1,0-1 1,-1 0-1,1 1 0,0-1 1,0 0-1,0 0 0,0 0 1,0-1-1,0 1 0,0 0 1,1-1-1,-1 0 1,0 1-1,0-1 0,0 0 1,0 0-1,1 0 0,-1 0 1,0-1-1,0 1 0,0-1 1,0 1-1,1-1-7,2-2 18,0 1 0,0-1 0,0 0 0,0 0 0,0-1 0,0 1 0,-1-1 1,0-1-1,0 1 0,0 0 0,0-1 0,-1 0 0,1 0 0,1-5-18,4-5 31,-2-2 1,0 1-1,-1-1 1,2-7-32,-5 13 14,0 0 0,-1 0 0,0 0 1,-1 0-1,0-1 0,-1-3-14,0 12-2,0 0 0,0 0 0,0 0 0,-1 0 0,0 0 0,0-1 2,1 4-3,0-1 0,0 1 1,0-1-1,0 1 0,0 0 0,0-1 1,-1 1-1,1 0 0,0 0 0,0-1 0,0 1 1,0 0-1,-1-1 0,1 1 0,0 0 0,0 0 1,-1-1-1,1 1 0,0 0 0,0 0 1,-1 0-1,1-1 0,0 1 0,-1 0 0,1 0 1,0 0-1,-1 0 0,1 0 0,0 0 0,-1 0 1,1 0-1,0 0 0,-1 0 0,1 0 1,0 0-1,0 0 0,-1 0 0,1 0 0,0 0 1,-1 0-1,1 0 0,0 0 0,-1 1 0,1-1 1,0 0-1,-1 0 0,1 0 0,0 1 1,0-1-1,-1 0 0,1 0 0,0 0 0,0 1 1,0-1-1,-1 0 3,1 1 3,-1 0 1,1-1-1,-1 1 1,1 0-1,-1 0 1,1 0-1,-1-1 1,1 1-1,0 0 1,-1 0-1,1 0 1,0 0-1,0 0 1,-1 0-1,1 0 1,0 0-1,0 0-3,-1 6-1,-1 6-40,0 1 0,1-1 0,1 7 41,0-13-12,0 1 0,1-1 0,0 0 0,0 0 0,1 0-1,0 0 1,1 4 12,-2-9 7,0 0 0,0 0 0,0 0 0,0 0 0,0 0 0,1 0 0,-1 0 0,1-1 0,-1 1 0,1 0 0,-1-1-7,0 0-27,1 0 1,-1 0-1,0-1 1,0 1-1,0-1 1,0 1-1,1-1 1,-1 1-1,0-1 1,0 0-1,1 1 1,-1-1-1,0 0 1,0 0-1,1 0 1,-1 0-1,0 0 1,1-1-1,-1 1 1,0 0-1,0-1 27,4 0-634,-2-1-1,1 0 1,0-1-1,2-1 635,17-11-1877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1.16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30 0 5632,'-26'27'2112,"26"-27"-1664,-3 26-96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1.53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14 847 6048,'-13'14'3168,"18"-18"-2239,0 1 0,-1-1 1,1 0-1,2-4-929,0-2 450,0-1 1,0-1-1,-1 0 1,0 0-451,0 0 187,5-13 339,0 0-1,5-21-525,0-6 437,1-12-437,-8 18 168,2-27-168,-5 28 13,-1 8-34,19-116 138,-10 63 113,-13 78-186,0 0 1,0 0 0,-1-3-45,0 11 5,0 1 1,0 0 0,-1-1 0,0 1-1,1 0 1,-1-1 0,0 1-1,0 0 1,-1 0 0,1 0-1,-1 0 1,1 0 0,-2-1-6,2 3-5,0 0 0,0-1 0,0 1 0,0 0 0,0 0 1,0 0-1,0 0 0,-1 0 0,1 0 0,0 0 0,-1 1 0,1-1 1,0 0-1,-1 1 0,0-1 5,1 1-10,0 0 0,-1 0 0,1 0 0,0 0 0,0 0 1,0 0-1,-1 0 0,1 0 0,0 1 0,0-1 0,0 0 0,-1 1 0,1-1 1,0 1-1,0 0 10,-2 1-16,1 0 1,-1 0-1,1 0 1,0 0 0,0 1-1,0-1 1,0 1-1,0-1 1,0 1 0,1 0-1,-1 0 1,1 0 0,-1 3 14,-1 5 2,0 0 0,0 0 0,1 1-1,1-1 1,0 1 0,0 6-1,2 15 113,2 21-113,0-22-18,1-1 0,2 0-1,1 0 1,1-1 0,1 0 0,2 0 0,1-1 0,0-1 0,2 0 0,10 14 17,-17-32-139,-1 0-1,2-1 1,-1 0-1,1-1 1,4 4 140,-6-7-646,0 0 1,0-1-1,1 1 0,0-1 1,0 0 645,26 10-2117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2.12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11 14 7968,'-8'-9'2565,"5"4"189,5 8-1599,-1 0-896,0 0 1,1-1-1,-1 1 0,1 0 0,0-1 1,0 1-1,0-1 0,2 2-259,19 17 315,27 18 144,1-3 0,42 23-459,33 13 202,-70-38-87,-1 2 0,18 18-115,-65-48-518,0 1 1,-1 0 0,1 0 0,-2 1-1,7 7 518,-12-13-446,3 4-167,-4-6 486,0 0 0,0 0 0,0 0 0,0 0-1,0 0 1,0 0 0,0 1 0,0-1 0,0 0 0,0 0-1,0 0 1,0 0 0,0 0 0,0 0 0,0 1 0,0-1 0,0 0-1,0 0 1,0 0 0,0 0 0,0 0 0,0 1 0,0-1 0,0 0-1,0 0 1,0 0 0,0 0 0,0 0 0,0 0 0,-1 1 0,1-1-1,0 0 1,0 0 0,0 0 0,0 0 127,-1 0-2533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6.14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318 11 9568,'0'-1'189,"-1"0"1,0 1-1,1-1 1,-1 0 0,0 0-1,0 1 1,0-1-1,0 0 1,0 1-1,0-1 1,0 1 0,0 0-1,0-1 1,0 1-1,0 0 1,0-1-1,0 1 1,0 0 0,0 0-1,0 0 1,0 0-1,0 0 1,-1 0-1,1 0 1,0 0 0,0 1-1,0-1 1,0 0-1,0 1 1,0-1-1,0 1 1,0-1 0,0 1-1,0-1-189,-7 4 328,0 1 0,0 0 0,0 0 0,1 0-328,2-2 312,-4 3-91,-22 17 248,29-21-438,0-1 0,1 1 0,-1 0 0,0 0 0,1 0 0,-1 0 0,1 0 0,-1 0 0,1 0 0,0 1 0,0-1 0,0 0 0,0 1-31,1-2 15,0 1-1,0-1 1,0 0 0,0 0-1,0 0 1,0 0-1,1 1 1,-1-1 0,0 0-1,1 0 1,-1 0-1,1 0 1,-1 0 0,1 0-1,-1 0 1,1 0 0,0 0-1,-1 0 1,1 0-1,0 0 1,0 0 0,0-1-1,0 1 1,-1 0-1,1-1 1,1 1-15,4 3 95,1 0 0,-1-1 1,1 0-1,1 1-95,6 2 119,19 9 173,-14-6-184,-1 0 1,0 0 0,-1 2-1,9 7-108,-21-15 11,-1 1 0,0 0 0,0 0 0,0 0 0,-1 0 0,1 1 0,-1-1 0,0 1 0,0 0-1,-1 0 1,0 0 0,1 0 0,-2 0 0,1 1 0,0-1 0,-1 0 0,0 1 0,0 3-11,-1 2 10,0 0 0,0 0 0,-1 0 0,-1 0 0,0 0 0,0-1 0,-1 1 0,0-1 0,-4 8-10,0-3 29,0-1 0,-1-1 1,0 1-1,-1-2 0,-1 1 0,-6 6-29,-2 0-162,-1-2 0,-1 0 1,0-1-1,-1-1 0,0-1 0,-1 0 0,-1-2 0,-6 2 162,10-6-860,0-1 0,-1 0 0,0-1 1,-6 0 859,-16 3-1632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32.48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364 36 7392,'12'-18'3322,"-11"15"-3516,9-10 3235,-8 11-1208,-4 10-939,-11 25-399,-1-1 1,-4 3-496,-10 25 347,-51 96 0,47-98-275,-33 58 96,26-56-232,23-33 34,-8 12-1577,-4 3 1607,-3 0-928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06.97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2107 8896,'7'1'8231,"-3"-1"-8053,0 0-1,-1 1 1,1 0 0,0-1 0,0 1-1,0 1 1,-1-1 0,5 2-178,5 7 147,0-1 1,0 2 0,0 0 0,-2 1-1,1 0 1,-1 0 0,0 2-148,9 15 269,-2 1 1,13 25-270,1 10 368,-15-27 475,19 27-843,-34-63 34,-1 1 1,1-1 0,0 0-1,0 0 1,0 0 0,0 0-1,0 0 1,1-1 0,-1 1-1,2 0-34,-3-1 22,1 0 0,-1-1-1,1 1 1,-1-1 0,1 1-1,-1-1 1,1 1-1,-1-1 1,1 0 0,0 0-1,-1 0 1,1 0 0,0 0-1,-1 0 1,1 0-1,-1 0 1,1-1 0,0 1-22,2-2 47,-1 0 1,0 0 0,0 0 0,0 0 0,0 0-1,-1 0 1,1-1 0,-1 1 0,1-1 0,-1 0-1,0 0 1,0 0-48,22-38 421,-20 33-306,14-28 247,-2 0-1,-1-2-361,-9 23 82,56-167 392,-50 143-414,13-40 24,107-326 429,73-132 52,-186 489-536,145-356 273,-67 132-307,-69 180-787,-4-1 0,-4-3 792,-18 83-1248,0 0 0,0-12 1248,-2 13-1158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02T02:16:29.71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224 698 6400,'-6'-5'758,"4"3"-567,1 1 0,-1 0 0,1 0 0,-1 0 0,1 0 0,-1 0 0,0 0-1,0 0 1,0 1 0,1-1 0,-2 0-191,-1 0 37,-2-1 193,0 0 0,0 0 0,1-1 0,-1 1 0,1-1 0,-2-2-230,6 4 65,-1 0-1,1 0 0,0 0 0,-1 0 0,1-1 0,0 1 0,0 0 0,0-1 0,0 1 0,0-1 0,0 1 0,0-1 0,1 0 0,-1 1 0,1-1 0,-1 0 0,1 1 0,0-1 1,-1 0-1,1 0 0,0 0 0,0 1 0,0-1 0,0 0 0,1 0 0,-1 1-64,1-4 74,0 0 1,0 0-1,1 1 1,0-1-1,0 0 1,0 1-1,0 0 1,1-1-1,0 1 1,0 0-1,3-3-74,12-18 173,94-156 600,-64 104-482,3 3 0,44-48-291,-80 107 38,0-1 0,6-4-38,-16 16 14,0 1 1,-1-1-1,2 1 0,-1-1 0,0 1 0,1 1 1,-1-1-1,1 1 0,-1 0 0,2 0-14,-6 2 2,1 0 0,-1 0 0,1 0 0,0 0 0,-1 0 0,1 0-1,0 0 1,-1 0 0,1 1 0,-1-1 0,1 0 0,0 1 0,-1 0 0,1-1-1,-1 1 1,0 0 0,1 0 0,-1 0 0,0-1 0,1 2 0,-1-1 0,0 0 0,0 0-1,0 0 1,0 0 0,0 1 0,0-1 0,0 1 0,0-1 0,0 0 0,-1 1-1,1-1 1,-1 1 0,1 0-2,1 6 1,0 1 0,0 0 0,-1-1 0,0 1 0,0 0 0,-1 0-1,-1 18-16,-2 16 16,-49 280 5,-30 110 208,61-325-226,-31 190-48,42-214 31,2 47 30,8-86 6,2 1 1,2-1-1,7 30-6,-9-60 41,2 0 0,0-1 0,0 1-1,2-1 1,-1 0 0,9 13-41,-12-23 31,1 0-1,-1-1 0,1 0 0,0 0 1,0 0-1,0 0 0,0 0 1,0-1-1,1 1 0,-1-1 1,1 0-1,0 1-30,-1-2 30,-1 0 1,0 0-1,1-1 0,-1 1 1,1 0-1,-1-1 0,1 1 1,-1-1-1,1 0 0,-1 0 1,1 0-1,-1 0 0,1-1 1,-1 1-1,1-1 0,-1 1 1,1-1-1,-1 0 0,0 0 1,2-1-31,5-3 57,-2-1 1,1 0-1,0 0 1,-1-1-1,0 0 1,-1 0-1,0 0 1,0-1-1,2-3-57,2-9 59,-1 0 1,0-1-1,-2 0 0,0-1 1,-1 0-1,-2 0 0,0 0 1,0-18-60,-3 26 31,-2-1-1,0 1 1,0 0 0,-2 0 0,0 0 0,0 0-1,-1 0 1,-1 0 0,-4-7-31,2 3 19,-2-1-1,0 2 1,-1-1 0,0 2-1,-2-1 1,-4-3-19,8 9-19,0 1 0,-1 0 1,0 1-1,-1 0 0,0 0 0,-1 1 0,1 0 0,-2 1 1,1 0-1,-1 1 0,0 0 0,0 1 0,0 1 0,-1-1 0,-12-1 19,-5 0-71,0 1-1,0 1 0,-1 2 0,1 1 0,-2 1 72,-11 2-51,0 2 0,0 1 0,-13 6 51,22-5-7,21-4-27,13-2 32,0 0-1,0 0 1,0 0 0,0 0-1,0 0 1,0-1-1,0 1 1,0 0 0,0 0-1,0 0 1,0 0 0,0 0-1,0 0 1,0 0-1,0 0 1,0 0 0,0 0-1,0 0 1,0 0-1,0 0 1,0 0 0,0 0-1,0 0 1,0 0-1,0-1 1,0 1 0,0 0-1,0 0 1,0 0-1,0 0 1,0 0 0,0 0-1,-1 0 1,1 0 2,89-36-22,-26 6-489,-1-2-1,-2-3 0,12-12 512,24-18-848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EF87-2150-4F2D-AA11-616760AF91B4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C1915-A420-429D-A302-86F387040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1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31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2BB8F-CB16-42D7-A204-1D5271C6F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5A244-6CE8-44A6-A5A4-1FC4FC3D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7B29-B342-4FC6-A0B3-E21D6016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75DCA-7021-4F64-8D6F-EBC18472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2ADB8-B49C-4E26-9384-2A524E13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2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14391-822D-4B33-9760-B1FED869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150E2-261F-4911-A25D-758A26E07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64D09-7234-4D46-B88E-BE47060C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15638-4587-4952-A41D-088DF3AB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9297F-B9FF-4E42-AEDB-D3D513D9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3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1CFD0-2D98-4E4E-A1EE-AB953132D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1C5D0-503F-4765-A9B0-4FE01EC4A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7ED44-EF2D-46FA-A4B8-38778FBF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0211-714D-4939-AB0B-607B477E4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BCFB7-63A2-4D72-8BCC-713E1B0E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6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6768-6783-4AED-80F0-6EBC4FAED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DC34-6807-4C72-A9E4-F7A2A032B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5365A-0797-469E-A3B5-25A00271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EEA7C-5FCA-46BC-A2FB-A3E758F1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C0993-51E9-4D04-961C-7C3DB70FD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0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89DE-35C8-469F-B170-46037D4A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9230D-CA84-4B1B-9307-8D5603A48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CE9B3-C794-4FD3-B094-AF9E205F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BB670-761D-432A-8BCD-57378989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1412-0E87-4681-956C-BE1ECE7E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52C9-F0ED-48E9-935F-F77186F7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7557E-0EB8-4020-B88C-837DC231D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CC268-259D-49BC-9A6E-92D750E6F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4A410-ABEC-46BD-8A65-58DBEDFC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67027-3507-47ED-A17C-3BCBF434C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B9B207-7CE2-4286-86BF-7534DA8F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28B1-4B33-4FC4-A256-CBC438D8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942E9-9E4B-4252-A31E-9F3D29E8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FE5E6-647D-40D1-8EFF-3460D7E97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E371B-B50B-461D-B628-740C357B5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5EFBE9-09D7-46C4-B905-D0A42CAC2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C57BAE-B4C5-4C97-B93E-EC332E3D1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B3497-B683-4CF1-ACAA-111D1B86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32F72-9797-4B3E-B315-40C7736E2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3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78143-2437-406B-9C06-9D538BA4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D2272D-CF99-4A11-8259-ED3BA1BD3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BB4199-8969-45DE-B6E9-091B76F6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160A3-6333-406B-AA83-D4D09D44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5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AF010F-74D7-4640-B814-D98BFC22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CA13D-4EDD-4BE9-B92B-19A4DF24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BA3D7-5C9E-4613-AFFB-522F9AE0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173E5-E3C5-4E23-BD4B-401A2E409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A3098-0C90-460D-91F6-DFABA9C8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DC4F4-DAED-40B8-A556-0FDF4B03D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5FFC5-24E1-438A-B42D-88A66CAB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1264-9ED4-4F06-B72E-58ADBAB5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DE123-6824-4D86-A991-13E4F514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4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3F47B-5EF8-48EA-A00E-EF669092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CC5CF-7194-49A8-8065-B698C74FF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E72D84-0502-4E9A-9E16-CAC4BEC52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C9F85-17F8-471B-8242-44B276A4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3CDE-3483-40ED-AA64-4FCD40FF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DA97A-DC90-46AA-8337-D60FC41E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C9EE8-7898-466D-AEE7-883B36EB7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0966D-A19A-4844-A056-A289B043F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EA2BB-BFAF-4007-8A33-D346068AB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65BB1-F7A9-4427-BA01-A6EA5C6A6880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D19A-582D-4ACF-AB8F-8C43FD3B85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3F19A-68CE-4317-BB34-7E98CBFEC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8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" Type="http://schemas.openxmlformats.org/officeDocument/2006/relationships/image" Target="../media/image13.png"/><Relationship Id="rId21" Type="http://schemas.openxmlformats.org/officeDocument/2006/relationships/image" Target="../media/image22.png"/><Relationship Id="rId7" Type="http://schemas.openxmlformats.org/officeDocument/2006/relationships/image" Target="../media/image15.png"/><Relationship Id="rId12" Type="http://schemas.openxmlformats.org/officeDocument/2006/relationships/customXml" Target="../ink/ink6.xml"/><Relationship Id="rId17" Type="http://schemas.openxmlformats.org/officeDocument/2006/relationships/image" Target="../media/image20.png"/><Relationship Id="rId25" Type="http://schemas.openxmlformats.org/officeDocument/2006/relationships/image" Target="../media/image24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17.png"/><Relationship Id="rId24" Type="http://schemas.openxmlformats.org/officeDocument/2006/relationships/customXml" Target="../ink/ink12.xml"/><Relationship Id="rId5" Type="http://schemas.openxmlformats.org/officeDocument/2006/relationships/image" Target="../media/image14.png"/><Relationship Id="rId15" Type="http://schemas.openxmlformats.org/officeDocument/2006/relationships/image" Target="../media/image19.png"/><Relationship Id="rId23" Type="http://schemas.openxmlformats.org/officeDocument/2006/relationships/image" Target="../media/image23.png"/><Relationship Id="rId28" Type="http://schemas.openxmlformats.org/officeDocument/2006/relationships/customXml" Target="../ink/ink14.xml"/><Relationship Id="rId10" Type="http://schemas.openxmlformats.org/officeDocument/2006/relationships/customXml" Target="../ink/ink5.xml"/><Relationship Id="rId19" Type="http://schemas.openxmlformats.org/officeDocument/2006/relationships/image" Target="../media/image21.png"/><Relationship Id="rId4" Type="http://schemas.openxmlformats.org/officeDocument/2006/relationships/customXml" Target="../ink/ink2.xml"/><Relationship Id="rId9" Type="http://schemas.openxmlformats.org/officeDocument/2006/relationships/image" Target="../media/image16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customXml" Target="../ink/ink20.xml"/><Relationship Id="rId18" Type="http://schemas.openxmlformats.org/officeDocument/2006/relationships/image" Target="../media/image29.png"/><Relationship Id="rId26" Type="http://schemas.openxmlformats.org/officeDocument/2006/relationships/image" Target="../media/image33.png"/><Relationship Id="rId3" Type="http://schemas.openxmlformats.org/officeDocument/2006/relationships/customXml" Target="../ink/ink15.xml"/><Relationship Id="rId21" Type="http://schemas.openxmlformats.org/officeDocument/2006/relationships/customXml" Target="../ink/ink24.xml"/><Relationship Id="rId7" Type="http://schemas.openxmlformats.org/officeDocument/2006/relationships/customXml" Target="../ink/ink17.xml"/><Relationship Id="rId12" Type="http://schemas.openxmlformats.org/officeDocument/2006/relationships/image" Target="../media/image25.png"/><Relationship Id="rId17" Type="http://schemas.openxmlformats.org/officeDocument/2006/relationships/customXml" Target="../ink/ink22.xml"/><Relationship Id="rId25" Type="http://schemas.openxmlformats.org/officeDocument/2006/relationships/customXml" Target="../ink/ink26.xml"/><Relationship Id="rId2" Type="http://schemas.openxmlformats.org/officeDocument/2006/relationships/image" Target="../media/image27.png"/><Relationship Id="rId16" Type="http://schemas.openxmlformats.org/officeDocument/2006/relationships/image" Target="../media/image28.png"/><Relationship Id="rId20" Type="http://schemas.openxmlformats.org/officeDocument/2006/relationships/image" Target="../media/image30.png"/><Relationship Id="rId29" Type="http://schemas.openxmlformats.org/officeDocument/2006/relationships/customXml" Target="../ink/ink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customXml" Target="../ink/ink19.xml"/><Relationship Id="rId24" Type="http://schemas.openxmlformats.org/officeDocument/2006/relationships/image" Target="../media/image32.png"/><Relationship Id="rId5" Type="http://schemas.openxmlformats.org/officeDocument/2006/relationships/customXml" Target="../ink/ink16.xml"/><Relationship Id="rId15" Type="http://schemas.openxmlformats.org/officeDocument/2006/relationships/customXml" Target="../ink/ink21.xml"/><Relationship Id="rId23" Type="http://schemas.openxmlformats.org/officeDocument/2006/relationships/customXml" Target="../ink/ink25.xml"/><Relationship Id="rId28" Type="http://schemas.openxmlformats.org/officeDocument/2006/relationships/image" Target="../media/image34.png"/><Relationship Id="rId10" Type="http://schemas.openxmlformats.org/officeDocument/2006/relationships/image" Target="../media/image24.png"/><Relationship Id="rId19" Type="http://schemas.openxmlformats.org/officeDocument/2006/relationships/customXml" Target="../ink/ink23.xml"/><Relationship Id="rId4" Type="http://schemas.openxmlformats.org/officeDocument/2006/relationships/image" Target="../media/image21.png"/><Relationship Id="rId9" Type="http://schemas.openxmlformats.org/officeDocument/2006/relationships/customXml" Target="../ink/ink18.xml"/><Relationship Id="rId14" Type="http://schemas.openxmlformats.org/officeDocument/2006/relationships/image" Target="../media/image26.png"/><Relationship Id="rId22" Type="http://schemas.openxmlformats.org/officeDocument/2006/relationships/image" Target="../media/image31.png"/><Relationship Id="rId27" Type="http://schemas.openxmlformats.org/officeDocument/2006/relationships/customXml" Target="../ink/ink27.xml"/><Relationship Id="rId30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customXml" Target="../ink/ink34.xml"/><Relationship Id="rId18" Type="http://schemas.openxmlformats.org/officeDocument/2006/relationships/image" Target="../media/image35.png"/><Relationship Id="rId26" Type="http://schemas.openxmlformats.org/officeDocument/2006/relationships/image" Target="../media/image24.png"/><Relationship Id="rId3" Type="http://schemas.openxmlformats.org/officeDocument/2006/relationships/customXml" Target="../ink/ink29.xml"/><Relationship Id="rId21" Type="http://schemas.openxmlformats.org/officeDocument/2006/relationships/customXml" Target="../ink/ink38.xml"/><Relationship Id="rId7" Type="http://schemas.openxmlformats.org/officeDocument/2006/relationships/customXml" Target="../ink/ink31.xml"/><Relationship Id="rId12" Type="http://schemas.openxmlformats.org/officeDocument/2006/relationships/image" Target="../media/image32.png"/><Relationship Id="rId17" Type="http://schemas.openxmlformats.org/officeDocument/2006/relationships/customXml" Target="../ink/ink36.xml"/><Relationship Id="rId25" Type="http://schemas.openxmlformats.org/officeDocument/2006/relationships/customXml" Target="../ink/ink40.xml"/><Relationship Id="rId2" Type="http://schemas.openxmlformats.org/officeDocument/2006/relationships/image" Target="../media/image27.png"/><Relationship Id="rId16" Type="http://schemas.openxmlformats.org/officeDocument/2006/relationships/image" Target="../media/image34.png"/><Relationship Id="rId20" Type="http://schemas.openxmlformats.org/officeDocument/2006/relationships/image" Target="../media/image21.png"/><Relationship Id="rId29" Type="http://schemas.openxmlformats.org/officeDocument/2006/relationships/customXml" Target="../ink/ink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customXml" Target="../ink/ink33.xml"/><Relationship Id="rId24" Type="http://schemas.openxmlformats.org/officeDocument/2006/relationships/image" Target="../media/image23.png"/><Relationship Id="rId5" Type="http://schemas.openxmlformats.org/officeDocument/2006/relationships/customXml" Target="../ink/ink30.xml"/><Relationship Id="rId15" Type="http://schemas.openxmlformats.org/officeDocument/2006/relationships/customXml" Target="../ink/ink35.xml"/><Relationship Id="rId23" Type="http://schemas.openxmlformats.org/officeDocument/2006/relationships/customXml" Target="../ink/ink39.xml"/><Relationship Id="rId28" Type="http://schemas.openxmlformats.org/officeDocument/2006/relationships/image" Target="../media/image25.png"/><Relationship Id="rId10" Type="http://schemas.openxmlformats.org/officeDocument/2006/relationships/image" Target="../media/image31.png"/><Relationship Id="rId19" Type="http://schemas.openxmlformats.org/officeDocument/2006/relationships/customXml" Target="../ink/ink37.xml"/><Relationship Id="rId4" Type="http://schemas.openxmlformats.org/officeDocument/2006/relationships/image" Target="../media/image28.png"/><Relationship Id="rId9" Type="http://schemas.openxmlformats.org/officeDocument/2006/relationships/customXml" Target="../ink/ink32.xml"/><Relationship Id="rId14" Type="http://schemas.openxmlformats.org/officeDocument/2006/relationships/image" Target="../media/image33.png"/><Relationship Id="rId22" Type="http://schemas.openxmlformats.org/officeDocument/2006/relationships/image" Target="../media/image22.png"/><Relationship Id="rId27" Type="http://schemas.openxmlformats.org/officeDocument/2006/relationships/customXml" Target="../ink/ink41.xml"/><Relationship Id="rId30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32.png"/><Relationship Id="rId18" Type="http://schemas.openxmlformats.org/officeDocument/2006/relationships/customXml" Target="../ink/ink50.xml"/><Relationship Id="rId26" Type="http://schemas.openxmlformats.org/officeDocument/2006/relationships/customXml" Target="../ink/ink54.xml"/><Relationship Id="rId3" Type="http://schemas.openxmlformats.org/officeDocument/2006/relationships/image" Target="../media/image36.png"/><Relationship Id="rId21" Type="http://schemas.openxmlformats.org/officeDocument/2006/relationships/image" Target="../media/image21.png"/><Relationship Id="rId7" Type="http://schemas.openxmlformats.org/officeDocument/2006/relationships/image" Target="../media/image29.png"/><Relationship Id="rId12" Type="http://schemas.openxmlformats.org/officeDocument/2006/relationships/customXml" Target="../ink/ink47.xml"/><Relationship Id="rId17" Type="http://schemas.openxmlformats.org/officeDocument/2006/relationships/image" Target="../media/image34.png"/><Relationship Id="rId25" Type="http://schemas.openxmlformats.org/officeDocument/2006/relationships/image" Target="../media/image23.png"/><Relationship Id="rId2" Type="http://schemas.openxmlformats.org/officeDocument/2006/relationships/image" Target="../media/image27.png"/><Relationship Id="rId16" Type="http://schemas.openxmlformats.org/officeDocument/2006/relationships/customXml" Target="../ink/ink49.xml"/><Relationship Id="rId20" Type="http://schemas.openxmlformats.org/officeDocument/2006/relationships/customXml" Target="../ink/ink51.xml"/><Relationship Id="rId29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4.xml"/><Relationship Id="rId11" Type="http://schemas.openxmlformats.org/officeDocument/2006/relationships/image" Target="../media/image31.png"/><Relationship Id="rId24" Type="http://schemas.openxmlformats.org/officeDocument/2006/relationships/customXml" Target="../ink/ink53.xml"/><Relationship Id="rId5" Type="http://schemas.openxmlformats.org/officeDocument/2006/relationships/image" Target="../media/image28.png"/><Relationship Id="rId15" Type="http://schemas.openxmlformats.org/officeDocument/2006/relationships/image" Target="../media/image33.png"/><Relationship Id="rId23" Type="http://schemas.openxmlformats.org/officeDocument/2006/relationships/image" Target="../media/image22.png"/><Relationship Id="rId28" Type="http://schemas.openxmlformats.org/officeDocument/2006/relationships/customXml" Target="../ink/ink55.xml"/><Relationship Id="rId10" Type="http://schemas.openxmlformats.org/officeDocument/2006/relationships/customXml" Target="../ink/ink46.xml"/><Relationship Id="rId19" Type="http://schemas.openxmlformats.org/officeDocument/2006/relationships/image" Target="../media/image35.png"/><Relationship Id="rId31" Type="http://schemas.openxmlformats.org/officeDocument/2006/relationships/image" Target="../media/image26.png"/><Relationship Id="rId4" Type="http://schemas.openxmlformats.org/officeDocument/2006/relationships/customXml" Target="../ink/ink43.xml"/><Relationship Id="rId9" Type="http://schemas.openxmlformats.org/officeDocument/2006/relationships/image" Target="../media/image30.png"/><Relationship Id="rId14" Type="http://schemas.openxmlformats.org/officeDocument/2006/relationships/customXml" Target="../ink/ink48.xml"/><Relationship Id="rId22" Type="http://schemas.openxmlformats.org/officeDocument/2006/relationships/customXml" Target="../ink/ink52.xml"/><Relationship Id="rId27" Type="http://schemas.openxmlformats.org/officeDocument/2006/relationships/image" Target="../media/image24.png"/><Relationship Id="rId30" Type="http://schemas.openxmlformats.org/officeDocument/2006/relationships/customXml" Target="../ink/ink5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60.xml"/><Relationship Id="rId13" Type="http://schemas.openxmlformats.org/officeDocument/2006/relationships/image" Target="../media/image18.png"/><Relationship Id="rId18" Type="http://schemas.openxmlformats.org/officeDocument/2006/relationships/customXml" Target="../ink/ink65.xml"/><Relationship Id="rId26" Type="http://schemas.openxmlformats.org/officeDocument/2006/relationships/customXml" Target="../ink/ink69.xml"/><Relationship Id="rId3" Type="http://schemas.openxmlformats.org/officeDocument/2006/relationships/image" Target="../media/image13.png"/><Relationship Id="rId21" Type="http://schemas.openxmlformats.org/officeDocument/2006/relationships/image" Target="../media/image22.png"/><Relationship Id="rId7" Type="http://schemas.openxmlformats.org/officeDocument/2006/relationships/image" Target="../media/image15.png"/><Relationship Id="rId12" Type="http://schemas.openxmlformats.org/officeDocument/2006/relationships/customXml" Target="../ink/ink62.xml"/><Relationship Id="rId17" Type="http://schemas.openxmlformats.org/officeDocument/2006/relationships/image" Target="../media/image20.png"/><Relationship Id="rId25" Type="http://schemas.openxmlformats.org/officeDocument/2006/relationships/image" Target="../media/image24.png"/><Relationship Id="rId2" Type="http://schemas.openxmlformats.org/officeDocument/2006/relationships/customXml" Target="../ink/ink57.xml"/><Relationship Id="rId16" Type="http://schemas.openxmlformats.org/officeDocument/2006/relationships/customXml" Target="../ink/ink64.xml"/><Relationship Id="rId20" Type="http://schemas.openxmlformats.org/officeDocument/2006/relationships/customXml" Target="../ink/ink66.xml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9.xml"/><Relationship Id="rId11" Type="http://schemas.openxmlformats.org/officeDocument/2006/relationships/image" Target="../media/image17.png"/><Relationship Id="rId24" Type="http://schemas.openxmlformats.org/officeDocument/2006/relationships/customXml" Target="../ink/ink68.xml"/><Relationship Id="rId5" Type="http://schemas.openxmlformats.org/officeDocument/2006/relationships/image" Target="../media/image14.png"/><Relationship Id="rId15" Type="http://schemas.openxmlformats.org/officeDocument/2006/relationships/image" Target="../media/image19.png"/><Relationship Id="rId23" Type="http://schemas.openxmlformats.org/officeDocument/2006/relationships/image" Target="../media/image23.png"/><Relationship Id="rId28" Type="http://schemas.openxmlformats.org/officeDocument/2006/relationships/customXml" Target="../ink/ink70.xml"/><Relationship Id="rId10" Type="http://schemas.openxmlformats.org/officeDocument/2006/relationships/customXml" Target="../ink/ink61.xml"/><Relationship Id="rId19" Type="http://schemas.openxmlformats.org/officeDocument/2006/relationships/image" Target="../media/image21.png"/><Relationship Id="rId4" Type="http://schemas.openxmlformats.org/officeDocument/2006/relationships/customXml" Target="../ink/ink58.xml"/><Relationship Id="rId9" Type="http://schemas.openxmlformats.org/officeDocument/2006/relationships/image" Target="../media/image16.png"/><Relationship Id="rId14" Type="http://schemas.openxmlformats.org/officeDocument/2006/relationships/customXml" Target="../ink/ink63.xml"/><Relationship Id="rId22" Type="http://schemas.openxmlformats.org/officeDocument/2006/relationships/customXml" Target="../ink/ink67.xml"/><Relationship Id="rId27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056C-3EA7-4986-A0C6-C37B3CE0D5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 Synthesis Using SAT/SMT Solvers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3BEDE-6E7B-4EAB-903A-3B7C6C89D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204960" cy="1853882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/>
              <a:t>Lecture 4(b)</a:t>
            </a:r>
          </a:p>
          <a:p>
            <a:endParaRPr lang="en-US" sz="2800" dirty="0"/>
          </a:p>
          <a:p>
            <a:r>
              <a:rPr lang="en-US" sz="2800" dirty="0"/>
              <a:t>Sriram Rajamani</a:t>
            </a:r>
          </a:p>
          <a:p>
            <a:endParaRPr lang="en-US" sz="2800" dirty="0"/>
          </a:p>
          <a:p>
            <a:r>
              <a:rPr lang="en-US" sz="2800" dirty="0"/>
              <a:t>(adapted from lectures/talks by Armando Solar Lezama, Rajeev Alur and Sanjit Seshia)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896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4A88-BC4E-48BD-9B6D-B16221E3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CEGIS: Solving constraint-based synthesis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245B2B-CD88-4DEA-B434-E1ABFCE7A1DB}"/>
                  </a:ext>
                </a:extLst>
              </p:cNvPr>
              <p:cNvSpPr/>
              <p:nvPr/>
            </p:nvSpPr>
            <p:spPr>
              <a:xfrm>
                <a:off x="959476" y="2472743"/>
                <a:ext cx="3438659" cy="224676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 program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with input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, hole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800" dirty="0"/>
                  <a:t>, and a specification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800" dirty="0"/>
                  <a:t> can be written in the form: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 . ∀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 .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/>
                        </a:rPr>
                        <m:t>𝜑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,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))</m:t>
                      </m:r>
                    </m:oMath>
                  </m:oMathPara>
                </a14:m>
                <a:endParaRPr lang="en-US" sz="2800" dirty="0">
                  <a:ea typeface="Cambria Math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245B2B-CD88-4DEA-B434-E1ABFCE7A1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476" y="2472743"/>
                <a:ext cx="3438659" cy="2246769"/>
              </a:xfrm>
              <a:prstGeom prst="rect">
                <a:avLst/>
              </a:prstGeom>
              <a:blipFill>
                <a:blip r:embed="rId2"/>
                <a:stretch>
                  <a:fillRect l="-3357" t="-2432" r="-3534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088F5AAE-E8F0-41E3-80BB-E63EC4C40CD4}"/>
              </a:ext>
            </a:extLst>
          </p:cNvPr>
          <p:cNvSpPr/>
          <p:nvPr/>
        </p:nvSpPr>
        <p:spPr>
          <a:xfrm>
            <a:off x="4846507" y="2400300"/>
            <a:ext cx="2826545" cy="1200150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4">
                <a:extLst>
                  <a:ext uri="{FF2B5EF4-FFF2-40B4-BE49-F238E27FC236}">
                    <a16:creationId xmlns:a16="http://schemas.microsoft.com/office/drawing/2014/main" id="{9AF2B68A-EDA6-4E76-BC45-879D0012D111}"/>
                  </a:ext>
                </a:extLst>
              </p:cNvPr>
              <p:cNvSpPr txBox="1"/>
              <p:nvPr/>
            </p:nvSpPr>
            <p:spPr>
              <a:xfrm>
                <a:off x="4916191" y="2990633"/>
                <a:ext cx="21947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𝒄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  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n-US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n-US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sz="135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0" name="TextBox 4">
                <a:extLst>
                  <a:ext uri="{FF2B5EF4-FFF2-40B4-BE49-F238E27FC236}">
                    <a16:creationId xmlns:a16="http://schemas.microsoft.com/office/drawing/2014/main" id="{9AF2B68A-EDA6-4E76-BC45-879D0012D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191" y="2990633"/>
                <a:ext cx="2194768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6D2C462-35A0-4C75-9B50-015C8EAB2981}"/>
              </a:ext>
            </a:extLst>
          </p:cNvPr>
          <p:cNvCxnSpPr>
            <a:stCxn id="8" idx="3"/>
          </p:cNvCxnSpPr>
          <p:nvPr/>
        </p:nvCxnSpPr>
        <p:spPr>
          <a:xfrm>
            <a:off x="7673053" y="3000375"/>
            <a:ext cx="1046738" cy="6213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8">
            <a:extLst>
              <a:ext uri="{FF2B5EF4-FFF2-40B4-BE49-F238E27FC236}">
                <a16:creationId xmlns:a16="http://schemas.microsoft.com/office/drawing/2014/main" id="{3756574A-ED24-46FF-8929-C82E283DE62D}"/>
              </a:ext>
            </a:extLst>
          </p:cNvPr>
          <p:cNvSpPr txBox="1"/>
          <p:nvPr/>
        </p:nvSpPr>
        <p:spPr>
          <a:xfrm>
            <a:off x="5620663" y="2438400"/>
            <a:ext cx="14991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>
                <a:solidFill>
                  <a:srgbClr val="FFFF99"/>
                </a:solidFill>
                <a:latin typeface="+mj-lt"/>
              </a:rPr>
              <a:t>Synthesize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6">
                <a:extLst>
                  <a:ext uri="{FF2B5EF4-FFF2-40B4-BE49-F238E27FC236}">
                    <a16:creationId xmlns:a16="http://schemas.microsoft.com/office/drawing/2014/main" id="{F684D161-4EC7-49CB-8409-316EED119438}"/>
                  </a:ext>
                </a:extLst>
              </p:cNvPr>
              <p:cNvSpPr txBox="1"/>
              <p:nvPr/>
            </p:nvSpPr>
            <p:spPr>
              <a:xfrm>
                <a:off x="8015362" y="2561795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US" sz="24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6">
                <a:extLst>
                  <a:ext uri="{FF2B5EF4-FFF2-40B4-BE49-F238E27FC236}">
                    <a16:creationId xmlns:a16="http://schemas.microsoft.com/office/drawing/2014/main" id="{F684D161-4EC7-49CB-8409-316EED1194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5362" y="2561795"/>
                <a:ext cx="40748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Elbow Connector 21">
            <a:extLst>
              <a:ext uri="{FF2B5EF4-FFF2-40B4-BE49-F238E27FC236}">
                <a16:creationId xmlns:a16="http://schemas.microsoft.com/office/drawing/2014/main" id="{CF0937FE-CFA8-46F3-ABFE-F700815B7FFB}"/>
              </a:ext>
            </a:extLst>
          </p:cNvPr>
          <p:cNvCxnSpPr>
            <a:cxnSpLocks/>
          </p:cNvCxnSpPr>
          <p:nvPr/>
        </p:nvCxnSpPr>
        <p:spPr>
          <a:xfrm rot="5400000">
            <a:off x="8495552" y="2583572"/>
            <a:ext cx="620633" cy="265439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Elbow Connector 24">
            <a:extLst>
              <a:ext uri="{FF2B5EF4-FFF2-40B4-BE49-F238E27FC236}">
                <a16:creationId xmlns:a16="http://schemas.microsoft.com/office/drawing/2014/main" id="{ED98510F-E8E6-44B5-92C5-8EFD54AE443C}"/>
              </a:ext>
            </a:extLst>
          </p:cNvPr>
          <p:cNvCxnSpPr>
            <a:cxnSpLocks/>
            <a:endCxn id="8" idx="2"/>
          </p:cNvCxnSpPr>
          <p:nvPr/>
        </p:nvCxnSpPr>
        <p:spPr>
          <a:xfrm rot="16200000" flipV="1">
            <a:off x="6077149" y="3783081"/>
            <a:ext cx="365262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3">
                <a:extLst>
                  <a:ext uri="{FF2B5EF4-FFF2-40B4-BE49-F238E27FC236}">
                    <a16:creationId xmlns:a16="http://schemas.microsoft.com/office/drawing/2014/main" id="{A80DD0B8-C91C-4419-BB8F-D71DA2B1BAB8}"/>
                  </a:ext>
                </a:extLst>
              </p:cNvPr>
              <p:cNvSpPr txBox="1"/>
              <p:nvPr/>
            </p:nvSpPr>
            <p:spPr>
              <a:xfrm>
                <a:off x="5724860" y="4013334"/>
                <a:ext cx="1753813" cy="415498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100" b="1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100" b="1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,…</m:t>
                      </m:r>
                      <m:sSub>
                        <m:sSubPr>
                          <m:ctrlP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</m:sSub>
                      <m:r>
                        <a:rPr lang="en-US" sz="2100" b="1" i="1" dirty="0">
                          <a:solidFill>
                            <a:schemeClr val="bg1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1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TextBox 3">
                <a:extLst>
                  <a:ext uri="{FF2B5EF4-FFF2-40B4-BE49-F238E27FC236}">
                    <a16:creationId xmlns:a16="http://schemas.microsoft.com/office/drawing/2014/main" id="{A80DD0B8-C91C-4419-BB8F-D71DA2B1BA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860" y="4013334"/>
                <a:ext cx="1753813" cy="415498"/>
              </a:xfrm>
              <a:prstGeom prst="rect">
                <a:avLst/>
              </a:prstGeom>
              <a:blipFill>
                <a:blip r:embed="rId7"/>
                <a:stretch>
                  <a:fillRect b="-14085"/>
                </a:stretch>
              </a:blipFill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317B43CB-82C1-42AA-A2D0-C7FAEA1CD0CF}"/>
              </a:ext>
            </a:extLst>
          </p:cNvPr>
          <p:cNvGrpSpPr/>
          <p:nvPr/>
        </p:nvGrpSpPr>
        <p:grpSpPr>
          <a:xfrm>
            <a:off x="8654127" y="2400300"/>
            <a:ext cx="2892208" cy="1200150"/>
            <a:chOff x="8654127" y="2400300"/>
            <a:chExt cx="2892208" cy="1200150"/>
          </a:xfrm>
        </p:grpSpPr>
        <p:sp>
          <p:nvSpPr>
            <p:cNvPr id="25" name="Rounded Rectangle 12">
              <a:extLst>
                <a:ext uri="{FF2B5EF4-FFF2-40B4-BE49-F238E27FC236}">
                  <a16:creationId xmlns:a16="http://schemas.microsoft.com/office/drawing/2014/main" id="{069C028F-A52A-4B3A-802F-E69E7F6765C3}"/>
                </a:ext>
              </a:extLst>
            </p:cNvPr>
            <p:cNvSpPr/>
            <p:nvPr/>
          </p:nvSpPr>
          <p:spPr>
            <a:xfrm>
              <a:off x="8719790" y="2400300"/>
              <a:ext cx="2826545" cy="120015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35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7">
                  <a:extLst>
                    <a:ext uri="{FF2B5EF4-FFF2-40B4-BE49-F238E27FC236}">
                      <a16:creationId xmlns:a16="http://schemas.microsoft.com/office/drawing/2014/main" id="{EB873056-CD11-4D02-8454-D049414DFFCB}"/>
                    </a:ext>
                  </a:extLst>
                </p:cNvPr>
                <p:cNvSpPr txBox="1"/>
                <p:nvPr/>
              </p:nvSpPr>
              <p:spPr>
                <a:xfrm>
                  <a:off x="8654127" y="2971801"/>
                  <a:ext cx="25039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 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  ¬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sz="1350" b="1" dirty="0">
                      <a:solidFill>
                        <a:srgbClr val="FFFFFF"/>
                      </a:solidFill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26" name="TextBox 7">
                  <a:extLst>
                    <a:ext uri="{FF2B5EF4-FFF2-40B4-BE49-F238E27FC236}">
                      <a16:creationId xmlns:a16="http://schemas.microsoft.com/office/drawing/2014/main" id="{EB873056-CD11-4D02-8454-D049414DFF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54127" y="2971801"/>
                  <a:ext cx="2503954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TextBox 9">
              <a:extLst>
                <a:ext uri="{FF2B5EF4-FFF2-40B4-BE49-F238E27FC236}">
                  <a16:creationId xmlns:a16="http://schemas.microsoft.com/office/drawing/2014/main" id="{9FCAE7D8-ABF2-4FE2-9E52-C4EBFA8205A5}"/>
                </a:ext>
              </a:extLst>
            </p:cNvPr>
            <p:cNvSpPr txBox="1"/>
            <p:nvPr/>
          </p:nvSpPr>
          <p:spPr>
            <a:xfrm>
              <a:off x="9721171" y="2438400"/>
              <a:ext cx="94609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5C8CC8A-9F2A-4D0F-9DDC-1C75D853F404}"/>
                  </a:ext>
                </a:extLst>
              </p:cNvPr>
              <p:cNvSpPr/>
              <p:nvPr/>
            </p:nvSpPr>
            <p:spPr>
              <a:xfrm>
                <a:off x="7917117" y="3855958"/>
                <a:ext cx="4939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5C8CC8A-9F2A-4D0F-9DDC-1C75D853F4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117" y="3855958"/>
                <a:ext cx="49398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1963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FB2A8-3D2B-4479-BF99-C8AA7BC4C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353" y="365125"/>
            <a:ext cx="11120906" cy="1325563"/>
          </a:xfrm>
        </p:spPr>
        <p:txBody>
          <a:bodyPr/>
          <a:lstStyle/>
          <a:p>
            <a:r>
              <a:rPr lang="en-US" dirty="0"/>
              <a:t>Other approaches to solving synthesis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1FB1-FC0B-4ECF-8E17-065B85EDD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899" y="1690688"/>
            <a:ext cx="4868214" cy="4602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u="sng" dirty="0"/>
              <a:t>Stochastic Search</a:t>
            </a:r>
          </a:p>
          <a:p>
            <a:r>
              <a:rPr lang="en-US" sz="3000" dirty="0"/>
              <a:t>Use Metropolis-Hastings to sample expressions</a:t>
            </a:r>
          </a:p>
          <a:p>
            <a:r>
              <a:rPr lang="en-US" sz="3000" dirty="0"/>
              <a:t> Mutate the current candidate program and keep the mutation with probability proportional to its correctness </a:t>
            </a:r>
            <a:r>
              <a:rPr lang="en-US" sz="3000" dirty="0" err="1"/>
              <a:t>w.r.t.</a:t>
            </a:r>
            <a:r>
              <a:rPr lang="en-US" sz="3000" dirty="0"/>
              <a:t> the current inputs</a:t>
            </a:r>
          </a:p>
          <a:p>
            <a:pPr marL="0" indent="0">
              <a:buNone/>
            </a:pPr>
            <a:r>
              <a:rPr lang="en-US" sz="3000" dirty="0"/>
              <a:t>[</a:t>
            </a:r>
            <a:r>
              <a:rPr lang="en-US" sz="3000" dirty="0" err="1"/>
              <a:t>Schkufza</a:t>
            </a:r>
            <a:r>
              <a:rPr lang="en-US" sz="3000" dirty="0"/>
              <a:t> et al, ASPLOS 2013</a:t>
            </a:r>
            <a:r>
              <a:rPr lang="en-US" dirty="0"/>
              <a:t>]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1895DF-2E75-423A-AD55-CADB7B89710B}"/>
              </a:ext>
            </a:extLst>
          </p:cNvPr>
          <p:cNvSpPr txBox="1">
            <a:spLocks/>
          </p:cNvSpPr>
          <p:nvPr/>
        </p:nvSpPr>
        <p:spPr>
          <a:xfrm>
            <a:off x="906887" y="1739766"/>
            <a:ext cx="4868215" cy="46028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u="sng" dirty="0"/>
              <a:t>Enumerative approach</a:t>
            </a:r>
          </a:p>
          <a:p>
            <a:r>
              <a:rPr lang="en-US" sz="3200" dirty="0"/>
              <a:t>Iteratively construct all programs of size K until one is consistent with the current inputs. </a:t>
            </a:r>
          </a:p>
          <a:p>
            <a:r>
              <a:rPr lang="en-US" sz="3200" dirty="0"/>
              <a:t> If two programs produce the same output on all current inputs, keep just one of the two.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200" dirty="0"/>
              <a:t>[Udupa et al, PLDI 2011]</a:t>
            </a:r>
          </a:p>
        </p:txBody>
      </p:sp>
    </p:spTree>
    <p:extLst>
      <p:ext uri="{BB962C8B-B14F-4D97-AF65-F5344CB8AC3E}">
        <p14:creationId xmlns:p14="http://schemas.microsoft.com/office/powerpoint/2010/main" val="1731840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9739-2FB9-4BB8-84B5-AB1A070A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OGIS: Oracle Guided Inductive Synthesis</a:t>
            </a:r>
            <a:br>
              <a:rPr lang="en-US" dirty="0"/>
            </a:br>
            <a:r>
              <a:rPr lang="en-US" dirty="0"/>
              <a:t>(General Search-Verify architecture)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06432AF-C356-424D-800C-2D915774163E}"/>
              </a:ext>
            </a:extLst>
          </p:cNvPr>
          <p:cNvCxnSpPr>
            <a:cxnSpLocks/>
            <a:endCxn id="5" idx="2"/>
          </p:cNvCxnSpPr>
          <p:nvPr/>
        </p:nvCxnSpPr>
        <p:spPr bwMode="auto">
          <a:xfrm flipV="1">
            <a:off x="4510286" y="4285801"/>
            <a:ext cx="0" cy="658516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F9068AB8-74C9-4768-85D8-FFA265DFAA07}"/>
              </a:ext>
            </a:extLst>
          </p:cNvPr>
          <p:cNvSpPr/>
          <p:nvPr/>
        </p:nvSpPr>
        <p:spPr bwMode="auto">
          <a:xfrm>
            <a:off x="3291086" y="2973405"/>
            <a:ext cx="2438400" cy="1312396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Search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Algorithm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C4B2C90A-7A89-4335-985A-5E63D213BE7B}"/>
              </a:ext>
            </a:extLst>
          </p:cNvPr>
          <p:cNvSpPr/>
          <p:nvPr/>
        </p:nvSpPr>
        <p:spPr bwMode="auto">
          <a:xfrm>
            <a:off x="7571166" y="2973405"/>
            <a:ext cx="2438400" cy="1312396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Verification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Oracle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4414D1-D406-4F34-BC57-C73393C24BB4}"/>
              </a:ext>
            </a:extLst>
          </p:cNvPr>
          <p:cNvCxnSpPr/>
          <p:nvPr/>
        </p:nvCxnSpPr>
        <p:spPr bwMode="auto">
          <a:xfrm>
            <a:off x="5729486" y="3354405"/>
            <a:ext cx="1841679" cy="0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0ACBA3-E0A1-4E01-8AB5-C0B0E36C790D}"/>
              </a:ext>
            </a:extLst>
          </p:cNvPr>
          <p:cNvCxnSpPr>
            <a:cxnSpLocks/>
            <a:stCxn id="6" idx="2"/>
          </p:cNvCxnSpPr>
          <p:nvPr/>
        </p:nvCxnSpPr>
        <p:spPr bwMode="auto">
          <a:xfrm flipH="1">
            <a:off x="5477006" y="4285801"/>
            <a:ext cx="3313360" cy="878042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2E15DAB-96A3-4A61-B198-86CD839F3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4590" y="2341138"/>
            <a:ext cx="1933441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Candidate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programs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47588E-5DE4-417F-AAFC-F81C38DF7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565" y="4944317"/>
            <a:ext cx="1933441" cy="4390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Examples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769139-961C-4249-9AC2-25E814B9F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725" y="4944317"/>
            <a:ext cx="2391172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Counter Examples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2F3C8E-8D0E-4D76-8B5E-4E0E913AE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645" y="1657828"/>
            <a:ext cx="1933441" cy="4390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Specification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85290F6-64B0-43D5-883E-8CC4F23898E6}"/>
              </a:ext>
            </a:extLst>
          </p:cNvPr>
          <p:cNvCxnSpPr>
            <a:cxnSpLocks/>
            <a:stCxn id="16" idx="2"/>
            <a:endCxn id="6" idx="0"/>
          </p:cNvCxnSpPr>
          <p:nvPr/>
        </p:nvCxnSpPr>
        <p:spPr bwMode="auto">
          <a:xfrm>
            <a:off x="8790366" y="2096880"/>
            <a:ext cx="0" cy="876525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64CE75A-FB74-4825-B74F-644D4DCEC225}"/>
              </a:ext>
            </a:extLst>
          </p:cNvPr>
          <p:cNvCxnSpPr>
            <a:cxnSpLocks/>
            <a:stCxn id="6" idx="2"/>
          </p:cNvCxnSpPr>
          <p:nvPr/>
        </p:nvCxnSpPr>
        <p:spPr bwMode="auto">
          <a:xfrm>
            <a:off x="8790366" y="4285801"/>
            <a:ext cx="605306" cy="658516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10F120D-EEA6-481E-B31B-61089DDAC5FA}"/>
              </a:ext>
            </a:extLst>
          </p:cNvPr>
          <p:cNvGrpSpPr/>
          <p:nvPr/>
        </p:nvGrpSpPr>
        <p:grpSpPr>
          <a:xfrm>
            <a:off x="9245317" y="4083216"/>
            <a:ext cx="2024280" cy="1281600"/>
            <a:chOff x="9245317" y="4083216"/>
            <a:chExt cx="2024280" cy="1281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B20A2EEA-CEC1-43D8-A58C-ADE33AD23FB7}"/>
                    </a:ext>
                  </a:extLst>
                </p14:cNvPr>
                <p14:cNvContentPartPr/>
                <p14:nvPr/>
              </p14:nvContentPartPr>
              <p14:xfrm>
                <a:off x="9245317" y="5067456"/>
                <a:ext cx="250200" cy="297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B20A2EEA-CEC1-43D8-A58C-ADE33AD23FB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227677" y="5049816"/>
                  <a:ext cx="28584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923C6153-69ED-44D7-93B4-24BC8AD12FBC}"/>
                    </a:ext>
                  </a:extLst>
                </p14:cNvPr>
                <p14:cNvContentPartPr/>
                <p14:nvPr/>
              </p14:nvContentPartPr>
              <p14:xfrm>
                <a:off x="9606397" y="5110296"/>
                <a:ext cx="101880" cy="1515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923C6153-69ED-44D7-93B4-24BC8AD12FB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588757" y="5092296"/>
                  <a:ext cx="13752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9B6410AF-3A25-4E3E-82BF-3D6E125B6F8D}"/>
                    </a:ext>
                  </a:extLst>
                </p14:cNvPr>
                <p14:cNvContentPartPr/>
                <p14:nvPr/>
              </p14:nvContentPartPr>
              <p14:xfrm>
                <a:off x="9856597" y="5014896"/>
                <a:ext cx="103680" cy="1947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9B6410AF-3A25-4E3E-82BF-3D6E125B6F8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838597" y="4996896"/>
                  <a:ext cx="13932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661F85EC-236B-466A-87D4-9906D40BC900}"/>
                    </a:ext>
                  </a:extLst>
                </p14:cNvPr>
                <p14:cNvContentPartPr/>
                <p14:nvPr/>
              </p14:nvContentPartPr>
              <p14:xfrm>
                <a:off x="10012117" y="4947216"/>
                <a:ext cx="101160" cy="2026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661F85EC-236B-466A-87D4-9906D40BC90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994117" y="4929576"/>
                  <a:ext cx="13680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DCF688E5-3193-48FD-8099-EBFF0C4A62F7}"/>
                    </a:ext>
                  </a:extLst>
                </p14:cNvPr>
                <p14:cNvContentPartPr/>
                <p14:nvPr/>
              </p14:nvContentPartPr>
              <p14:xfrm>
                <a:off x="10187797" y="4929936"/>
                <a:ext cx="146880" cy="23688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DCF688E5-3193-48FD-8099-EBFF0C4A62F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169797" y="4911936"/>
                  <a:ext cx="18252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E9C05671-4A60-4A94-8EE0-06DF5DBFD79E}"/>
                    </a:ext>
                  </a:extLst>
                </p14:cNvPr>
                <p14:cNvContentPartPr/>
                <p14:nvPr/>
              </p14:nvContentPartPr>
              <p14:xfrm>
                <a:off x="10413157" y="4895016"/>
                <a:ext cx="89640" cy="2480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E9C05671-4A60-4A94-8EE0-06DF5DBFD79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395517" y="4877016"/>
                  <a:ext cx="12528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FA1AE27-99B4-4CAD-B19C-AAA1EEC01D77}"/>
                    </a:ext>
                  </a:extLst>
                </p14:cNvPr>
                <p14:cNvContentPartPr/>
                <p14:nvPr/>
              </p14:nvContentPartPr>
              <p14:xfrm>
                <a:off x="10531237" y="4857576"/>
                <a:ext cx="153360" cy="252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FA1AE27-99B4-4CAD-B19C-AAA1EEC01D7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0513597" y="4839936"/>
                  <a:ext cx="18900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40D7696-D0DB-4171-975D-72A769E3B6F4}"/>
                    </a:ext>
                  </a:extLst>
                </p14:cNvPr>
                <p14:cNvContentPartPr/>
                <p14:nvPr/>
              </p14:nvContentPartPr>
              <p14:xfrm>
                <a:off x="10814917" y="4083216"/>
                <a:ext cx="454680" cy="90612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40D7696-D0DB-4171-975D-72A769E3B6F4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797277" y="4065576"/>
                  <a:ext cx="490320" cy="94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AD0AC01-0A39-4B0C-97CA-C19E20ECA8B2}"/>
              </a:ext>
            </a:extLst>
          </p:cNvPr>
          <p:cNvGrpSpPr/>
          <p:nvPr/>
        </p:nvGrpSpPr>
        <p:grpSpPr>
          <a:xfrm>
            <a:off x="3975637" y="1584096"/>
            <a:ext cx="1434240" cy="1291015"/>
            <a:chOff x="3975637" y="1584096"/>
            <a:chExt cx="1434240" cy="1291015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09F595B9-0224-4616-81F2-0353832BEE1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510286" y="2216595"/>
              <a:ext cx="0" cy="658516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6A528A4C-B77C-47E9-B76D-05D79F60C307}"/>
                </a:ext>
              </a:extLst>
            </p:cNvPr>
            <p:cNvGrpSpPr/>
            <p:nvPr/>
          </p:nvGrpSpPr>
          <p:grpSpPr>
            <a:xfrm>
              <a:off x="3975637" y="1584096"/>
              <a:ext cx="1434240" cy="770400"/>
              <a:chOff x="3975637" y="1584096"/>
              <a:chExt cx="1434240" cy="770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E95D4561-A3E9-4712-AC48-C639F67E342C}"/>
                      </a:ext>
                    </a:extLst>
                  </p14:cNvPr>
                  <p14:cNvContentPartPr/>
                  <p14:nvPr/>
                </p14:nvContentPartPr>
                <p14:xfrm>
                  <a:off x="3975637" y="1668336"/>
                  <a:ext cx="253080" cy="68616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E95D4561-A3E9-4712-AC48-C639F67E342C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3957637" y="1650696"/>
                    <a:ext cx="288720" cy="72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94AD380E-32D3-44A8-9C77-07CF907BB191}"/>
                      </a:ext>
                    </a:extLst>
                  </p14:cNvPr>
                  <p14:cNvContentPartPr/>
                  <p14:nvPr/>
                </p14:nvContentPartPr>
                <p14:xfrm>
                  <a:off x="4321957" y="1883976"/>
                  <a:ext cx="293760" cy="18468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94AD380E-32D3-44A8-9C77-07CF907BB191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4303957" y="1866336"/>
                    <a:ext cx="329400" cy="22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DB7E27B0-F538-435C-8EDC-2CC6DDD1045B}"/>
                      </a:ext>
                    </a:extLst>
                  </p14:cNvPr>
                  <p14:cNvContentPartPr/>
                  <p14:nvPr/>
                </p14:nvContentPartPr>
                <p14:xfrm>
                  <a:off x="4540837" y="1706856"/>
                  <a:ext cx="18720" cy="30960"/>
                </p14:xfrm>
              </p:contentPart>
            </mc:Choice>
            <mc:Fallback xmlns=""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DB7E27B0-F538-435C-8EDC-2CC6DDD1045B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4523197" y="1688856"/>
                    <a:ext cx="54360" cy="66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361B3E93-FD89-43FE-A5D5-FEDCAF5E3A1F}"/>
                      </a:ext>
                    </a:extLst>
                  </p14:cNvPr>
                  <p14:cNvContentPartPr/>
                  <p14:nvPr/>
                </p14:nvContentPartPr>
                <p14:xfrm>
                  <a:off x="4693837" y="1584096"/>
                  <a:ext cx="215640" cy="493920"/>
                </p14:xfrm>
              </p:contentPart>
            </mc:Choice>
            <mc:Fallback xmlns="">
              <p:pic>
                <p:nvPicPr>
                  <p:cNvPr id="51" name="Ink 50">
                    <a:extLst>
                      <a:ext uri="{FF2B5EF4-FFF2-40B4-BE49-F238E27FC236}">
                        <a16:creationId xmlns:a16="http://schemas.microsoft.com/office/drawing/2014/main" id="{361B3E93-FD89-43FE-A5D5-FEDCAF5E3A1F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4676197" y="1566456"/>
                    <a:ext cx="251280" cy="529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708BD561-1CF7-4A7C-A6C8-54A8D9D48B2B}"/>
                      </a:ext>
                    </a:extLst>
                  </p14:cNvPr>
                  <p14:cNvContentPartPr/>
                  <p14:nvPr/>
                </p14:nvContentPartPr>
                <p14:xfrm>
                  <a:off x="5037277" y="1769856"/>
                  <a:ext cx="372600" cy="253440"/>
                </p14:xfrm>
              </p:contentPart>
            </mc:Choice>
            <mc:Fallback xmlns="">
              <p:pic>
                <p:nvPicPr>
                  <p:cNvPr id="52" name="Ink 51">
                    <a:extLst>
                      <a:ext uri="{FF2B5EF4-FFF2-40B4-BE49-F238E27FC236}">
                        <a16:creationId xmlns:a16="http://schemas.microsoft.com/office/drawing/2014/main" id="{708BD561-1CF7-4A7C-A6C8-54A8D9D48B2B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5019637" y="1751856"/>
                    <a:ext cx="408240" cy="289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25926A01-5521-4AA6-8037-3DA7E8E45ADA}"/>
                      </a:ext>
                    </a:extLst>
                  </p14:cNvPr>
                  <p14:cNvContentPartPr/>
                  <p14:nvPr/>
                </p14:nvContentPartPr>
                <p14:xfrm>
                  <a:off x="5108557" y="1661496"/>
                  <a:ext cx="241200" cy="406800"/>
                </p14:xfrm>
              </p:contentPart>
            </mc:Choice>
            <mc:Fallback xmlns="">
              <p:pic>
                <p:nvPicPr>
                  <p:cNvPr id="53" name="Ink 52">
                    <a:extLst>
                      <a:ext uri="{FF2B5EF4-FFF2-40B4-BE49-F238E27FC236}">
                        <a16:creationId xmlns:a16="http://schemas.microsoft.com/office/drawing/2014/main" id="{25926A01-5521-4AA6-8037-3DA7E8E45ADA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5090557" y="1643496"/>
                    <a:ext cx="276840" cy="4424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4653A806-F61E-4132-B883-5A8F5305BB5D}"/>
              </a:ext>
            </a:extLst>
          </p:cNvPr>
          <p:cNvSpPr/>
          <p:nvPr/>
        </p:nvSpPr>
        <p:spPr>
          <a:xfrm>
            <a:off x="1434960" y="6112464"/>
            <a:ext cx="9322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LMRoman10-Regular"/>
              </a:rPr>
              <a:t>Susmit</a:t>
            </a:r>
            <a:r>
              <a:rPr lang="en-US" dirty="0">
                <a:latin typeface="LMRoman10-Regular"/>
              </a:rPr>
              <a:t> Jha, Sumit Gulwani, Sanjit A. Seshia, and Ashish Tiwari, Oracle guided component-based program synthesis. ICSE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80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4A88-BC4E-48BD-9B6D-B16221E3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and Verify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3A293550-5586-475B-9701-114ECADF81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4702" y="1555168"/>
                <a:ext cx="4738973" cy="4478583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Theory QF-LIA</a:t>
                </a: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8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Function to be synthesized: </a:t>
                </a:r>
                <a14:m>
                  <m:oMath xmlns:m="http://schemas.openxmlformats.org/officeDocument/2006/math"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𝑖𝑛𝑡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, 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 :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 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𝑖𝑛𝑡</m:t>
                    </m:r>
                  </m:oMath>
                </a14:m>
                <a:endParaRPr lang="en-US" altLang="ko-KR" sz="1600" dirty="0">
                  <a:solidFill>
                    <a:srgbClr val="0070C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  <a:sym typeface="Wingdings" pitchFamily="2" charset="2"/>
                  </a:rPr>
                  <a:t>Specification: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ko-KR" sz="1600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sz="1600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1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∧ </m:t>
                    </m:r>
                    <m:d>
                      <m:dPr>
                        <m:ctrlPr>
                          <a:rPr lang="en-US" altLang="ko-KR" sz="1600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sz="1600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2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</m:oMath>
                </a14:m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Grammar: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1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1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1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2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𝐶𝑜𝑛𝑠𝑡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𝐼𝑇𝐸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(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≤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&amp;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~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(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</m:oMathPara>
                </a14:m>
                <a:endParaRPr lang="en-US" altLang="ko-KR" sz="14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Possible solution: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𝐼𝑇𝐸</m:t>
                    </m:r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cs-CZ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</m:t>
                    </m:r>
                  </m:oMath>
                </a14:m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buNone/>
                </a:pPr>
                <a:endParaRPr lang="en-US" sz="1600" dirty="0"/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3A293550-5586-475B-9701-114ECADF81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702" y="1555168"/>
                <a:ext cx="4738973" cy="4478583"/>
              </a:xfrm>
              <a:blipFill>
                <a:blip r:embed="rId2"/>
                <a:stretch>
                  <a:fillRect l="-643" t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9A1DB1F1-ECD6-44ED-BBFA-28A7DA041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880" y="1926364"/>
            <a:ext cx="1933441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Candidate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f(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,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 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) = 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1</a:t>
            </a:r>
            <a:endParaRPr lang="en-US" sz="2000" b="0" kern="0" dirty="0">
              <a:solidFill>
                <a:srgbClr val="003300"/>
              </a:solidFill>
              <a:latin typeface="+mn-lt"/>
              <a:ea typeface="Gulim" pitchFamily="34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236C22-9ED2-44B3-883A-29FEA1246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2436" y="4409868"/>
            <a:ext cx="2919224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Counter Example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(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=0, 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=1)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9571F42-721D-49AD-BA1E-E30DE1693DD8}"/>
              </a:ext>
            </a:extLst>
          </p:cNvPr>
          <p:cNvCxnSpPr>
            <a:cxnSpLocks/>
            <a:endCxn id="30" idx="2"/>
          </p:cNvCxnSpPr>
          <p:nvPr/>
        </p:nvCxnSpPr>
        <p:spPr bwMode="auto">
          <a:xfrm flipV="1">
            <a:off x="6445064" y="3590344"/>
            <a:ext cx="0" cy="640366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ounded Rectangle 5">
            <a:extLst>
              <a:ext uri="{FF2B5EF4-FFF2-40B4-BE49-F238E27FC236}">
                <a16:creationId xmlns:a16="http://schemas.microsoft.com/office/drawing/2014/main" id="{9D7AEB6E-799C-4122-A447-4C44932D50C4}"/>
              </a:ext>
            </a:extLst>
          </p:cNvPr>
          <p:cNvSpPr/>
          <p:nvPr/>
        </p:nvSpPr>
        <p:spPr bwMode="auto">
          <a:xfrm>
            <a:off x="5396247" y="2440545"/>
            <a:ext cx="2097633" cy="1149799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Search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Algorithm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sp>
        <p:nvSpPr>
          <p:cNvPr id="31" name="Rounded Rectangle 6">
            <a:extLst>
              <a:ext uri="{FF2B5EF4-FFF2-40B4-BE49-F238E27FC236}">
                <a16:creationId xmlns:a16="http://schemas.microsoft.com/office/drawing/2014/main" id="{B934BC43-BAFD-481C-A64B-DBF2369FE812}"/>
              </a:ext>
            </a:extLst>
          </p:cNvPr>
          <p:cNvSpPr/>
          <p:nvPr/>
        </p:nvSpPr>
        <p:spPr bwMode="auto">
          <a:xfrm>
            <a:off x="9335561" y="2277949"/>
            <a:ext cx="2438400" cy="1312396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Verification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Oracle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F38F6D8-3300-4F73-BFBF-B5C64EE27EC2}"/>
              </a:ext>
            </a:extLst>
          </p:cNvPr>
          <p:cNvCxnSpPr/>
          <p:nvPr/>
        </p:nvCxnSpPr>
        <p:spPr bwMode="auto">
          <a:xfrm>
            <a:off x="7493881" y="2658949"/>
            <a:ext cx="1841679" cy="0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A3467DC-EC9D-499B-ABB2-CF34E4C696FF}"/>
              </a:ext>
            </a:extLst>
          </p:cNvPr>
          <p:cNvCxnSpPr>
            <a:cxnSpLocks/>
            <a:stCxn id="31" idx="2"/>
          </p:cNvCxnSpPr>
          <p:nvPr/>
        </p:nvCxnSpPr>
        <p:spPr bwMode="auto">
          <a:xfrm flipH="1">
            <a:off x="7337993" y="3590345"/>
            <a:ext cx="3216768" cy="948422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AEFCBAE-E8CC-420E-BD92-E3B16DDB8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0270" y="4301091"/>
            <a:ext cx="1743997" cy="4390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I = { }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CAB307-BC13-4511-96B4-F5A686362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040" y="1400694"/>
            <a:ext cx="1933441" cy="4390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Specification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3222BFC-BB1F-47D4-9B5A-1EC1BBF9BCAD}"/>
              </a:ext>
            </a:extLst>
          </p:cNvPr>
          <p:cNvCxnSpPr>
            <a:cxnSpLocks/>
            <a:stCxn id="37" idx="2"/>
            <a:endCxn id="31" idx="0"/>
          </p:cNvCxnSpPr>
          <p:nvPr/>
        </p:nvCxnSpPr>
        <p:spPr bwMode="auto">
          <a:xfrm>
            <a:off x="10554761" y="1839746"/>
            <a:ext cx="0" cy="438203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B5B47E4-6B01-4F90-B266-4B66ABA32E94}"/>
              </a:ext>
            </a:extLst>
          </p:cNvPr>
          <p:cNvGrpSpPr/>
          <p:nvPr/>
        </p:nvGrpSpPr>
        <p:grpSpPr>
          <a:xfrm>
            <a:off x="5903753" y="1154982"/>
            <a:ext cx="1434240" cy="1291015"/>
            <a:chOff x="3975637" y="1584096"/>
            <a:chExt cx="1434240" cy="1291015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96B6033D-B025-44BF-86E1-B673AC3B2FE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510286" y="2216595"/>
              <a:ext cx="0" cy="658516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5746E47-1421-4E6F-8719-43E13F57142F}"/>
                </a:ext>
              </a:extLst>
            </p:cNvPr>
            <p:cNvGrpSpPr/>
            <p:nvPr/>
          </p:nvGrpSpPr>
          <p:grpSpPr>
            <a:xfrm>
              <a:off x="3975637" y="1584096"/>
              <a:ext cx="1434240" cy="770400"/>
              <a:chOff x="3975637" y="1584096"/>
              <a:chExt cx="1434240" cy="770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6484F4FC-4531-414A-9B68-9AE4E005CC88}"/>
                      </a:ext>
                    </a:extLst>
                  </p14:cNvPr>
                  <p14:cNvContentPartPr/>
                  <p14:nvPr/>
                </p14:nvContentPartPr>
                <p14:xfrm>
                  <a:off x="3975637" y="1668336"/>
                  <a:ext cx="253080" cy="68616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6484F4FC-4531-414A-9B68-9AE4E005CC88}"/>
                      </a:ext>
                    </a:extLst>
                  </p:cNvPr>
                  <p:cNvPicPr/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957637" y="1650696"/>
                    <a:ext cx="288720" cy="72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7CD7C7F1-37D7-4159-B556-FAA67E5C156E}"/>
                      </a:ext>
                    </a:extLst>
                  </p14:cNvPr>
                  <p14:cNvContentPartPr/>
                  <p14:nvPr/>
                </p14:nvContentPartPr>
                <p14:xfrm>
                  <a:off x="4321957" y="1883976"/>
                  <a:ext cx="293760" cy="184680"/>
                </p14:xfrm>
              </p:contentPart>
            </mc:Choice>
            <mc:Fallback xmlns="">
              <p:pic>
                <p:nvPicPr>
                  <p:cNvPr id="45" name="Ink 44">
                    <a:extLst>
                      <a:ext uri="{FF2B5EF4-FFF2-40B4-BE49-F238E27FC236}">
                        <a16:creationId xmlns:a16="http://schemas.microsoft.com/office/drawing/2014/main" id="{7CD7C7F1-37D7-4159-B556-FAA67E5C156E}"/>
                      </a:ext>
                    </a:extLst>
                  </p:cNvPr>
                  <p:cNvPicPr/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4303957" y="1866336"/>
                    <a:ext cx="329400" cy="22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9B6175BE-E928-43A0-A66F-DB50D033F3B6}"/>
                      </a:ext>
                    </a:extLst>
                  </p14:cNvPr>
                  <p14:cNvContentPartPr/>
                  <p14:nvPr/>
                </p14:nvContentPartPr>
                <p14:xfrm>
                  <a:off x="4540837" y="1706856"/>
                  <a:ext cx="18720" cy="30960"/>
                </p14:xfrm>
              </p:contentPart>
            </mc:Choice>
            <mc:Fallback xmlns=""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9B6175BE-E928-43A0-A66F-DB50D033F3B6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4523197" y="1688856"/>
                    <a:ext cx="54360" cy="66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64D01ABF-4818-44A9-8CE4-1B96E0EC9602}"/>
                      </a:ext>
                    </a:extLst>
                  </p14:cNvPr>
                  <p14:cNvContentPartPr/>
                  <p14:nvPr/>
                </p14:nvContentPartPr>
                <p14:xfrm>
                  <a:off x="4693837" y="1584096"/>
                  <a:ext cx="215640" cy="49392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64D01ABF-4818-44A9-8CE4-1B96E0EC9602}"/>
                      </a:ext>
                    </a:extLst>
                  </p:cNvPr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4676197" y="1566456"/>
                    <a:ext cx="251280" cy="529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68EECE6E-DD07-4271-93EA-D93DA27173F5}"/>
                      </a:ext>
                    </a:extLst>
                  </p14:cNvPr>
                  <p14:cNvContentPartPr/>
                  <p14:nvPr/>
                </p14:nvContentPartPr>
                <p14:xfrm>
                  <a:off x="5037277" y="1769856"/>
                  <a:ext cx="372600" cy="25344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68EECE6E-DD07-4271-93EA-D93DA27173F5}"/>
                      </a:ext>
                    </a:extLst>
                  </p:cNvPr>
                  <p:cNvPicPr/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5019637" y="1751856"/>
                    <a:ext cx="408240" cy="289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40E4BFFA-C384-49BA-8385-8037CA6F86E2}"/>
                      </a:ext>
                    </a:extLst>
                  </p14:cNvPr>
                  <p14:cNvContentPartPr/>
                  <p14:nvPr/>
                </p14:nvContentPartPr>
                <p14:xfrm>
                  <a:off x="5108557" y="1661496"/>
                  <a:ext cx="241200" cy="40680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40E4BFFA-C384-49BA-8385-8037CA6F86E2}"/>
                      </a:ext>
                    </a:extLst>
                  </p:cNvPr>
                  <p:cNvPicPr/>
                  <p:nvPr/>
                </p:nvPicPr>
                <p:blipFill>
                  <a:blip r:embed="rId14"/>
                  <a:stretch>
                    <a:fillRect/>
                  </a:stretch>
                </p:blipFill>
                <p:spPr>
                  <a:xfrm>
                    <a:off x="5090557" y="1643496"/>
                    <a:ext cx="276840" cy="4424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F90C4D0-B559-420A-9185-A7A420ABEC7D}"/>
              </a:ext>
            </a:extLst>
          </p:cNvPr>
          <p:cNvCxnSpPr>
            <a:cxnSpLocks/>
            <a:stCxn id="31" idx="2"/>
          </p:cNvCxnSpPr>
          <p:nvPr/>
        </p:nvCxnSpPr>
        <p:spPr bwMode="auto">
          <a:xfrm>
            <a:off x="10554761" y="3590345"/>
            <a:ext cx="316071" cy="1096517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C0DD3C5-95F6-457B-8F1A-1A77AD2B6EB0}"/>
              </a:ext>
            </a:extLst>
          </p:cNvPr>
          <p:cNvGrpSpPr/>
          <p:nvPr/>
        </p:nvGrpSpPr>
        <p:grpSpPr>
          <a:xfrm>
            <a:off x="10269187" y="4028548"/>
            <a:ext cx="1504774" cy="1039289"/>
            <a:chOff x="9245317" y="4083216"/>
            <a:chExt cx="2024280" cy="1281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8395D9D7-38F3-4C7E-A92B-EBB30FD3EE2F}"/>
                    </a:ext>
                  </a:extLst>
                </p14:cNvPr>
                <p14:cNvContentPartPr/>
                <p14:nvPr/>
              </p14:nvContentPartPr>
              <p14:xfrm>
                <a:off x="9245317" y="5067456"/>
                <a:ext cx="250200" cy="29736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8395D9D7-38F3-4C7E-A92B-EBB30FD3EE2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9221604" y="5045709"/>
                  <a:ext cx="298111" cy="3412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274647EB-681C-4FA0-8208-4220BF3442E0}"/>
                    </a:ext>
                  </a:extLst>
                </p14:cNvPr>
                <p14:cNvContentPartPr/>
                <p14:nvPr/>
              </p14:nvContentPartPr>
              <p14:xfrm>
                <a:off x="9606397" y="5110296"/>
                <a:ext cx="101880" cy="15156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274647EB-681C-4FA0-8208-4220BF3442E0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9582625" y="5088073"/>
                  <a:ext cx="149909" cy="1955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A5069D1C-AEF4-4938-9A46-879EE358A775}"/>
                    </a:ext>
                  </a:extLst>
                </p14:cNvPr>
                <p14:cNvContentPartPr/>
                <p14:nvPr/>
              </p14:nvContentPartPr>
              <p14:xfrm>
                <a:off x="9856597" y="5014896"/>
                <a:ext cx="103680" cy="19476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A5069D1C-AEF4-4938-9A46-879EE358A77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9832373" y="4992714"/>
                  <a:ext cx="151644" cy="2386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3EC5C416-85A1-42C6-8861-D7811FF43839}"/>
                    </a:ext>
                  </a:extLst>
                </p14:cNvPr>
                <p14:cNvContentPartPr/>
                <p14:nvPr/>
              </p14:nvContentPartPr>
              <p14:xfrm>
                <a:off x="10012117" y="4947216"/>
                <a:ext cx="101160" cy="2026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3EC5C416-85A1-42C6-8861-D7811FF43839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987916" y="4925484"/>
                  <a:ext cx="149078" cy="2465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B180C3EC-7259-4CC3-B138-FBA3C059A7D7}"/>
                    </a:ext>
                  </a:extLst>
                </p14:cNvPr>
                <p14:cNvContentPartPr/>
                <p14:nvPr/>
              </p14:nvContentPartPr>
              <p14:xfrm>
                <a:off x="10187797" y="4929936"/>
                <a:ext cx="146880" cy="23688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B180C3EC-7259-4CC3-B138-FBA3C059A7D7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0163639" y="4907756"/>
                  <a:ext cx="194713" cy="2807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A8B835D4-742B-4D38-B4CE-82050E7FDFDE}"/>
                    </a:ext>
                  </a:extLst>
                </p14:cNvPr>
                <p14:cNvContentPartPr/>
                <p14:nvPr/>
              </p14:nvContentPartPr>
              <p14:xfrm>
                <a:off x="10413157" y="4895016"/>
                <a:ext cx="89640" cy="24804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A8B835D4-742B-4D38-B4CE-82050E7FDFDE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389415" y="4872830"/>
                  <a:ext cx="137610" cy="2919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E0CD915F-259A-4185-84B2-5A6636C5CF1C}"/>
                    </a:ext>
                  </a:extLst>
                </p14:cNvPr>
                <p14:cNvContentPartPr/>
                <p14:nvPr/>
              </p14:nvContentPartPr>
              <p14:xfrm>
                <a:off x="10531237" y="4857576"/>
                <a:ext cx="153360" cy="252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E0CD915F-259A-4185-84B2-5A6636C5CF1C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0507048" y="4835844"/>
                  <a:ext cx="201255" cy="2962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CC5E9869-3363-4C40-97D8-0B9CCC8BDB7D}"/>
                    </a:ext>
                  </a:extLst>
                </p14:cNvPr>
                <p14:cNvContentPartPr/>
                <p14:nvPr/>
              </p14:nvContentPartPr>
              <p14:xfrm>
                <a:off x="10814917" y="4083216"/>
                <a:ext cx="454680" cy="90612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CC5E9869-3363-4C40-97D8-0B9CCC8BDB7D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0791190" y="4061473"/>
                  <a:ext cx="502618" cy="95005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410951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4A88-BC4E-48BD-9B6D-B16221E3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and Verify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3A293550-5586-475B-9701-114ECADF81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4702" y="1555168"/>
                <a:ext cx="4738973" cy="4478583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Theory QF-LIA</a:t>
                </a: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8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Function to be synthesized: </a:t>
                </a:r>
                <a14:m>
                  <m:oMath xmlns:m="http://schemas.openxmlformats.org/officeDocument/2006/math"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𝑖𝑛𝑡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, 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 :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 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𝑖𝑛𝑡</m:t>
                    </m:r>
                  </m:oMath>
                </a14:m>
                <a:endParaRPr lang="en-US" altLang="ko-KR" sz="1600" dirty="0">
                  <a:solidFill>
                    <a:srgbClr val="0070C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  <a:sym typeface="Wingdings" pitchFamily="2" charset="2"/>
                  </a:rPr>
                  <a:t>Specification: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ko-KR" sz="1600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sz="1600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1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∧ </m:t>
                    </m:r>
                    <m:d>
                      <m:dPr>
                        <m:ctrlPr>
                          <a:rPr lang="en-US" altLang="ko-KR" sz="1600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sz="1600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2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</m:oMath>
                </a14:m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Grammar: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1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1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1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2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𝐶𝑜𝑛𝑠𝑡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𝐼𝑇𝐸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(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≤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&amp;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~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(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</m:oMathPara>
                </a14:m>
                <a:endParaRPr lang="en-US" altLang="ko-KR" sz="14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Possible solution: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𝐼𝑇𝐸</m:t>
                    </m:r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cs-CZ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</m:t>
                    </m:r>
                  </m:oMath>
                </a14:m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buNone/>
                </a:pPr>
                <a:endParaRPr lang="en-US" sz="1600" dirty="0"/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3A293550-5586-475B-9701-114ECADF81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702" y="1555168"/>
                <a:ext cx="4738973" cy="4478583"/>
              </a:xfrm>
              <a:blipFill>
                <a:blip r:embed="rId2"/>
                <a:stretch>
                  <a:fillRect l="-643" t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9A1DB1F1-ECD6-44ED-BBFA-28A7DA041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880" y="1926364"/>
            <a:ext cx="1933441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Candidate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f(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,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 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) = 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1</a:t>
            </a:r>
            <a:endParaRPr lang="en-US" sz="2000" b="0" kern="0" dirty="0">
              <a:solidFill>
                <a:srgbClr val="003300"/>
              </a:solidFill>
              <a:latin typeface="+mn-lt"/>
              <a:ea typeface="Gulim" pitchFamily="34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236C22-9ED2-44B3-883A-29FEA1246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2436" y="4409868"/>
            <a:ext cx="2919224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Counter Example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(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=1, </a:t>
            </a:r>
            <a:r>
              <a:rPr lang="en-US" altLang="ko-KR" sz="2000" b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rgbClr val="003300"/>
                </a:solidFill>
                <a:latin typeface="+mn-lt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=0)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9571F42-721D-49AD-BA1E-E30DE1693DD8}"/>
              </a:ext>
            </a:extLst>
          </p:cNvPr>
          <p:cNvCxnSpPr>
            <a:cxnSpLocks/>
            <a:endCxn id="30" idx="2"/>
          </p:cNvCxnSpPr>
          <p:nvPr/>
        </p:nvCxnSpPr>
        <p:spPr bwMode="auto">
          <a:xfrm flipV="1">
            <a:off x="6445064" y="3590344"/>
            <a:ext cx="0" cy="640366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ounded Rectangle 5">
            <a:extLst>
              <a:ext uri="{FF2B5EF4-FFF2-40B4-BE49-F238E27FC236}">
                <a16:creationId xmlns:a16="http://schemas.microsoft.com/office/drawing/2014/main" id="{9D7AEB6E-799C-4122-A447-4C44932D50C4}"/>
              </a:ext>
            </a:extLst>
          </p:cNvPr>
          <p:cNvSpPr/>
          <p:nvPr/>
        </p:nvSpPr>
        <p:spPr bwMode="auto">
          <a:xfrm>
            <a:off x="5396247" y="2440545"/>
            <a:ext cx="2097633" cy="1149799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Search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Algorithm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sp>
        <p:nvSpPr>
          <p:cNvPr id="31" name="Rounded Rectangle 6">
            <a:extLst>
              <a:ext uri="{FF2B5EF4-FFF2-40B4-BE49-F238E27FC236}">
                <a16:creationId xmlns:a16="http://schemas.microsoft.com/office/drawing/2014/main" id="{B934BC43-BAFD-481C-A64B-DBF2369FE812}"/>
              </a:ext>
            </a:extLst>
          </p:cNvPr>
          <p:cNvSpPr/>
          <p:nvPr/>
        </p:nvSpPr>
        <p:spPr bwMode="auto">
          <a:xfrm>
            <a:off x="9335561" y="2277949"/>
            <a:ext cx="2438400" cy="1312396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Verification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Oracle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F38F6D8-3300-4F73-BFBF-B5C64EE27EC2}"/>
              </a:ext>
            </a:extLst>
          </p:cNvPr>
          <p:cNvCxnSpPr/>
          <p:nvPr/>
        </p:nvCxnSpPr>
        <p:spPr bwMode="auto">
          <a:xfrm>
            <a:off x="7493881" y="2658949"/>
            <a:ext cx="1841679" cy="0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A3467DC-EC9D-499B-ABB2-CF34E4C696FF}"/>
              </a:ext>
            </a:extLst>
          </p:cNvPr>
          <p:cNvCxnSpPr>
            <a:cxnSpLocks/>
            <a:stCxn id="31" idx="2"/>
            <a:endCxn id="35" idx="3"/>
          </p:cNvCxnSpPr>
          <p:nvPr/>
        </p:nvCxnSpPr>
        <p:spPr bwMode="auto">
          <a:xfrm flipH="1">
            <a:off x="7493880" y="3590345"/>
            <a:ext cx="3060881" cy="927279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AEFCBAE-E8CC-420E-BD92-E3B16DDB8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4732" y="4230710"/>
            <a:ext cx="2149148" cy="573828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I = {(</a:t>
            </a:r>
            <a:r>
              <a:rPr lang="en-US" altLang="ko-KR" sz="2000" b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+mn-lt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=0, </a:t>
            </a:r>
            <a:r>
              <a:rPr lang="en-US" altLang="ko-KR" sz="2000" b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+mn-lt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=1)}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endParaRPr lang="en-US" sz="2000" b="0" kern="0" dirty="0">
              <a:solidFill>
                <a:schemeClr val="bg1"/>
              </a:solidFill>
              <a:latin typeface="+mn-lt"/>
              <a:ea typeface="Gulim" pitchFamily="34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635238-18D8-4A5B-926A-A506FDC97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040" y="1400694"/>
            <a:ext cx="1933441" cy="4390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Specification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0F0CAF-64A6-49B9-8D0D-2702E3028689}"/>
              </a:ext>
            </a:extLst>
          </p:cNvPr>
          <p:cNvCxnSpPr>
            <a:cxnSpLocks/>
            <a:stCxn id="15" idx="2"/>
          </p:cNvCxnSpPr>
          <p:nvPr/>
        </p:nvCxnSpPr>
        <p:spPr bwMode="auto">
          <a:xfrm>
            <a:off x="10554761" y="1839746"/>
            <a:ext cx="0" cy="438203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9A2AF2F-1471-4FDB-B7E2-C9F6DBCC0784}"/>
              </a:ext>
            </a:extLst>
          </p:cNvPr>
          <p:cNvCxnSpPr>
            <a:cxnSpLocks/>
          </p:cNvCxnSpPr>
          <p:nvPr/>
        </p:nvCxnSpPr>
        <p:spPr bwMode="auto">
          <a:xfrm>
            <a:off x="10554761" y="3590345"/>
            <a:ext cx="316071" cy="1096517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A171079-414D-4014-9BAB-F99A15682F07}"/>
              </a:ext>
            </a:extLst>
          </p:cNvPr>
          <p:cNvGrpSpPr/>
          <p:nvPr/>
        </p:nvGrpSpPr>
        <p:grpSpPr>
          <a:xfrm>
            <a:off x="10269187" y="4028548"/>
            <a:ext cx="1504774" cy="1039289"/>
            <a:chOff x="9245317" y="4083216"/>
            <a:chExt cx="2024280" cy="1281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6811DBB9-C838-44BA-A705-0EF0037A9551}"/>
                    </a:ext>
                  </a:extLst>
                </p14:cNvPr>
                <p14:cNvContentPartPr/>
                <p14:nvPr/>
              </p14:nvContentPartPr>
              <p14:xfrm>
                <a:off x="9245317" y="5067456"/>
                <a:ext cx="250200" cy="2973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811DBB9-C838-44BA-A705-0EF0037A9551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9221604" y="5045709"/>
                  <a:ext cx="298111" cy="3412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45E388A-66AA-40FE-90EC-651B82B6B39B}"/>
                    </a:ext>
                  </a:extLst>
                </p14:cNvPr>
                <p14:cNvContentPartPr/>
                <p14:nvPr/>
              </p14:nvContentPartPr>
              <p14:xfrm>
                <a:off x="9606397" y="5110296"/>
                <a:ext cx="101880" cy="1515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C45E388A-66AA-40FE-90EC-651B82B6B39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582625" y="5088073"/>
                  <a:ext cx="149909" cy="1955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2428EC8C-D0F5-44AD-99A0-3A62EF48EFBC}"/>
                    </a:ext>
                  </a:extLst>
                </p14:cNvPr>
                <p14:cNvContentPartPr/>
                <p14:nvPr/>
              </p14:nvContentPartPr>
              <p14:xfrm>
                <a:off x="9856597" y="5014896"/>
                <a:ext cx="103680" cy="1947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2428EC8C-D0F5-44AD-99A0-3A62EF48EFBC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832373" y="4992714"/>
                  <a:ext cx="151644" cy="2386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FDCBA4E8-3A2C-4121-BA28-05881A665DC3}"/>
                    </a:ext>
                  </a:extLst>
                </p14:cNvPr>
                <p14:cNvContentPartPr/>
                <p14:nvPr/>
              </p14:nvContentPartPr>
              <p14:xfrm>
                <a:off x="10012117" y="4947216"/>
                <a:ext cx="101160" cy="2026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FDCBA4E8-3A2C-4121-BA28-05881A665DC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987916" y="4925484"/>
                  <a:ext cx="149078" cy="2465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5C32DCF8-3775-46A5-8E65-CF954CE30585}"/>
                    </a:ext>
                  </a:extLst>
                </p14:cNvPr>
                <p14:cNvContentPartPr/>
                <p14:nvPr/>
              </p14:nvContentPartPr>
              <p14:xfrm>
                <a:off x="10187797" y="4929936"/>
                <a:ext cx="146880" cy="23688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5C32DCF8-3775-46A5-8E65-CF954CE3058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0163639" y="4907756"/>
                  <a:ext cx="194713" cy="2807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04030DC-59DD-4565-AD17-33A78DC055FD}"/>
                    </a:ext>
                  </a:extLst>
                </p14:cNvPr>
                <p14:cNvContentPartPr/>
                <p14:nvPr/>
              </p14:nvContentPartPr>
              <p14:xfrm>
                <a:off x="10413157" y="4895016"/>
                <a:ext cx="89640" cy="24804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04030DC-59DD-4565-AD17-33A78DC055F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0389415" y="4872830"/>
                  <a:ext cx="137610" cy="2919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D6D40FFC-C41C-41F7-BECC-FC93EA55791D}"/>
                    </a:ext>
                  </a:extLst>
                </p14:cNvPr>
                <p14:cNvContentPartPr/>
                <p14:nvPr/>
              </p14:nvContentPartPr>
              <p14:xfrm>
                <a:off x="10531237" y="4857576"/>
                <a:ext cx="153360" cy="2523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D6D40FFC-C41C-41F7-BECC-FC93EA55791D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0507048" y="4835844"/>
                  <a:ext cx="201255" cy="2962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83A2116-351E-47B3-A5CA-BD8E5C0DD85E}"/>
                    </a:ext>
                  </a:extLst>
                </p14:cNvPr>
                <p14:cNvContentPartPr/>
                <p14:nvPr/>
              </p14:nvContentPartPr>
              <p14:xfrm>
                <a:off x="10814917" y="4083216"/>
                <a:ext cx="454680" cy="9061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83A2116-351E-47B3-A5CA-BD8E5C0DD85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791190" y="4061473"/>
                  <a:ext cx="502618" cy="95005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1D754DD-A88D-4D8C-9B3F-66F3DB2BD18C}"/>
              </a:ext>
            </a:extLst>
          </p:cNvPr>
          <p:cNvGrpSpPr/>
          <p:nvPr/>
        </p:nvGrpSpPr>
        <p:grpSpPr>
          <a:xfrm>
            <a:off x="5903753" y="1154982"/>
            <a:ext cx="1434240" cy="1291015"/>
            <a:chOff x="3975637" y="1584096"/>
            <a:chExt cx="1434240" cy="129101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09FAD4E5-4D69-4AB6-96CF-5E409BFE59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510286" y="2216595"/>
              <a:ext cx="0" cy="658516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AEBAE03-30B9-48A5-8081-E049B9294DC1}"/>
                </a:ext>
              </a:extLst>
            </p:cNvPr>
            <p:cNvGrpSpPr/>
            <p:nvPr/>
          </p:nvGrpSpPr>
          <p:grpSpPr>
            <a:xfrm>
              <a:off x="3975637" y="1584096"/>
              <a:ext cx="1434240" cy="770400"/>
              <a:chOff x="3975637" y="1584096"/>
              <a:chExt cx="1434240" cy="770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C647FF52-4297-415E-9387-ED13FFCD458C}"/>
                      </a:ext>
                    </a:extLst>
                  </p14:cNvPr>
                  <p14:cNvContentPartPr/>
                  <p14:nvPr/>
                </p14:nvContentPartPr>
                <p14:xfrm>
                  <a:off x="3975637" y="1668336"/>
                  <a:ext cx="253080" cy="686160"/>
                </p14:xfrm>
              </p:contentPart>
            </mc:Choice>
            <mc:Fallback xmlns=""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C647FF52-4297-415E-9387-ED13FFCD458C}"/>
                      </a:ext>
                    </a:extLst>
                  </p:cNvPr>
                  <p:cNvPicPr/>
                  <p:nvPr/>
                </p:nvPicPr>
                <p:blipFill>
                  <a:blip r:embed="rId20"/>
                  <a:stretch>
                    <a:fillRect/>
                  </a:stretch>
                </p:blipFill>
                <p:spPr>
                  <a:xfrm>
                    <a:off x="3957637" y="1650696"/>
                    <a:ext cx="288720" cy="72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D4EA0370-3909-4CAA-ABB4-8DAD244EACD3}"/>
                      </a:ext>
                    </a:extLst>
                  </p14:cNvPr>
                  <p14:cNvContentPartPr/>
                  <p14:nvPr/>
                </p14:nvContentPartPr>
                <p14:xfrm>
                  <a:off x="4321957" y="1883976"/>
                  <a:ext cx="293760" cy="18468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D4EA0370-3909-4CAA-ABB4-8DAD244EACD3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4303957" y="1866336"/>
                    <a:ext cx="329400" cy="22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9A58647D-88F1-464E-BBE5-5BDD935E3D80}"/>
                      </a:ext>
                    </a:extLst>
                  </p14:cNvPr>
                  <p14:cNvContentPartPr/>
                  <p14:nvPr/>
                </p14:nvContentPartPr>
                <p14:xfrm>
                  <a:off x="4540837" y="1706856"/>
                  <a:ext cx="18720" cy="30960"/>
                </p14:xfrm>
              </p:contentPart>
            </mc:Choice>
            <mc:Fallback xmlns=""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9A58647D-88F1-464E-BBE5-5BDD935E3D80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4523197" y="1688856"/>
                    <a:ext cx="54360" cy="66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A276CCF8-51D3-4769-A888-543E58925D8F}"/>
                      </a:ext>
                    </a:extLst>
                  </p14:cNvPr>
                  <p14:cNvContentPartPr/>
                  <p14:nvPr/>
                </p14:nvContentPartPr>
                <p14:xfrm>
                  <a:off x="4693837" y="1584096"/>
                  <a:ext cx="215640" cy="49392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A276CCF8-51D3-4769-A888-543E58925D8F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4676197" y="1566456"/>
                    <a:ext cx="251280" cy="529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4FA83B8A-0B27-4165-A115-4879BC625A3A}"/>
                      </a:ext>
                    </a:extLst>
                  </p14:cNvPr>
                  <p14:cNvContentPartPr/>
                  <p14:nvPr/>
                </p14:nvContentPartPr>
                <p14:xfrm>
                  <a:off x="5037277" y="1769856"/>
                  <a:ext cx="372600" cy="25344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4FA83B8A-0B27-4165-A115-4879BC625A3A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5019637" y="1751856"/>
                    <a:ext cx="408240" cy="289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850CE463-B7A6-41DF-838E-CA2FA2A60861}"/>
                      </a:ext>
                    </a:extLst>
                  </p14:cNvPr>
                  <p14:cNvContentPartPr/>
                  <p14:nvPr/>
                </p14:nvContentPartPr>
                <p14:xfrm>
                  <a:off x="5108557" y="1661496"/>
                  <a:ext cx="241200" cy="40680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850CE463-B7A6-41DF-838E-CA2FA2A60861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5090557" y="1643496"/>
                    <a:ext cx="276840" cy="4424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98954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4A88-BC4E-48BD-9B6D-B16221E3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and Verify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3A293550-5586-475B-9701-114ECADF81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4702" y="1555168"/>
                <a:ext cx="4738973" cy="4478583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Theory QF-LIA</a:t>
                </a: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8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Function to be synthesized: </a:t>
                </a:r>
                <a14:m>
                  <m:oMath xmlns:m="http://schemas.openxmlformats.org/officeDocument/2006/math"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𝑖𝑛𝑡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en-US" altLang="ko-KR" sz="16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, 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 :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 </m:t>
                    </m:r>
                    <m:r>
                      <a:rPr lang="en-US" altLang="ko-KR" sz="16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𝑖𝑛𝑡</m:t>
                    </m:r>
                  </m:oMath>
                </a14:m>
                <a:endParaRPr lang="en-US" altLang="ko-KR" sz="1600" dirty="0">
                  <a:solidFill>
                    <a:srgbClr val="0070C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  <a:sym typeface="Wingdings" pitchFamily="2" charset="2"/>
                  </a:rPr>
                  <a:t>Specification: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ko-KR" sz="1600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sz="1600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1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∧ </m:t>
                    </m:r>
                    <m:d>
                      <m:dPr>
                        <m:ctrlPr>
                          <a:rPr lang="en-US" altLang="ko-KR" sz="1600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sz="1600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2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sz="1600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sz="1600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sz="1600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</m:oMath>
                </a14:m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Grammar: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1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1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1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2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𝐶𝑜𝑛𝑠𝑡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𝐼𝑇𝐸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(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≤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&amp;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~ 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(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1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</m:oMathPara>
                </a14:m>
                <a:endParaRPr lang="en-US" altLang="ko-KR" sz="14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Possible solution: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sz="1600" dirty="0">
                    <a:solidFill>
                      <a:srgbClr val="003300"/>
                    </a:solidFill>
                    <a:ea typeface="Gulim" pitchFamily="34" charset="-127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𝐼𝑇𝐸</m:t>
                    </m:r>
                    <m:r>
                      <a:rPr lang="en-US" altLang="ko-KR" sz="1600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cs-CZ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1600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sz="1600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</m:t>
                    </m:r>
                  </m:oMath>
                </a14:m>
                <a:endParaRPr lang="en-US" altLang="ko-KR" sz="16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buNone/>
                </a:pPr>
                <a:endParaRPr lang="en-US" sz="1600" dirty="0"/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3A293550-5586-475B-9701-114ECADF81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702" y="1555168"/>
                <a:ext cx="4738973" cy="4478583"/>
              </a:xfrm>
              <a:blipFill>
                <a:blip r:embed="rId2"/>
                <a:stretch>
                  <a:fillRect l="-643" t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A1DB1F1-ECD6-44ED-BBFA-28A7DA0416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59619" y="1835552"/>
                <a:ext cx="2438399" cy="8279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000" b="1" kern="1200">
                    <a:solidFill>
                      <a:schemeClr val="accent2"/>
                    </a:solidFill>
                    <a:latin typeface="Comic Sans MS" pitchFamily="66" charset="0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sz="2000" b="0" kern="0" dirty="0">
                    <a:solidFill>
                      <a:srgbClr val="003300"/>
                    </a:solidFill>
                    <a:latin typeface="+mn-lt"/>
                    <a:ea typeface="Gulim" pitchFamily="34" charset="-127"/>
                  </a:rPr>
                  <a:t>Candidate</a:t>
                </a:r>
              </a:p>
              <a:p>
                <a:pPr algn="ctr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𝐼𝑇𝐸</m:t>
                      </m:r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(</m:t>
                      </m:r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20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1</m:t>
                      </m:r>
                      <m:r>
                        <a:rPr lang="en-US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</m:t>
                      </m:r>
                      <m:r>
                        <a:rPr lang="cs-CZ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20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2</m:t>
                      </m:r>
                      <m:r>
                        <a:rPr lang="en-US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20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2</m:t>
                      </m:r>
                      <m:r>
                        <a:rPr lang="en-US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20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1</m:t>
                      </m:r>
                      <m:r>
                        <a:rPr lang="en-US" altLang="ko-KR" sz="20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</m:oMathPara>
                </a14:m>
                <a:endParaRPr lang="en-US" altLang="ko-KR" sz="20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 algn="ctr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endParaRPr lang="en-US" sz="2000" b="0" kern="0" dirty="0">
                  <a:solidFill>
                    <a:srgbClr val="003300"/>
                  </a:solidFill>
                  <a:latin typeface="+mn-lt"/>
                  <a:ea typeface="Gulim" pitchFamily="34" charset="-127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A1DB1F1-ECD6-44ED-BBFA-28A7DA0416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59619" y="1835552"/>
                <a:ext cx="2438399" cy="827912"/>
              </a:xfrm>
              <a:prstGeom prst="rect">
                <a:avLst/>
              </a:prstGeom>
              <a:blipFill>
                <a:blip r:embed="rId3"/>
                <a:stretch>
                  <a:fillRect l="-1500" t="-1029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AE236C22-9ED2-44B3-883A-29FEA1246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428" y="4488785"/>
            <a:ext cx="2919224" cy="82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Counter Example</a:t>
            </a: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rgbClr val="003300"/>
                </a:solidFill>
                <a:latin typeface="+mn-lt"/>
                <a:ea typeface="Gulim" pitchFamily="34" charset="-127"/>
              </a:rPr>
              <a:t>None!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9571F42-721D-49AD-BA1E-E30DE1693DD8}"/>
              </a:ext>
            </a:extLst>
          </p:cNvPr>
          <p:cNvCxnSpPr>
            <a:cxnSpLocks/>
            <a:endCxn id="30" idx="2"/>
          </p:cNvCxnSpPr>
          <p:nvPr/>
        </p:nvCxnSpPr>
        <p:spPr bwMode="auto">
          <a:xfrm flipV="1">
            <a:off x="6445064" y="3590344"/>
            <a:ext cx="0" cy="640366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ounded Rectangle 5">
            <a:extLst>
              <a:ext uri="{FF2B5EF4-FFF2-40B4-BE49-F238E27FC236}">
                <a16:creationId xmlns:a16="http://schemas.microsoft.com/office/drawing/2014/main" id="{9D7AEB6E-799C-4122-A447-4C44932D50C4}"/>
              </a:ext>
            </a:extLst>
          </p:cNvPr>
          <p:cNvSpPr/>
          <p:nvPr/>
        </p:nvSpPr>
        <p:spPr bwMode="auto">
          <a:xfrm>
            <a:off x="5396247" y="2440545"/>
            <a:ext cx="2097633" cy="1149799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Search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Algorithm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sp>
        <p:nvSpPr>
          <p:cNvPr id="31" name="Rounded Rectangle 6">
            <a:extLst>
              <a:ext uri="{FF2B5EF4-FFF2-40B4-BE49-F238E27FC236}">
                <a16:creationId xmlns:a16="http://schemas.microsoft.com/office/drawing/2014/main" id="{B934BC43-BAFD-481C-A64B-DBF2369FE812}"/>
              </a:ext>
            </a:extLst>
          </p:cNvPr>
          <p:cNvSpPr/>
          <p:nvPr/>
        </p:nvSpPr>
        <p:spPr bwMode="auto">
          <a:xfrm>
            <a:off x="9335561" y="2277949"/>
            <a:ext cx="2438400" cy="1312396"/>
          </a:xfrm>
          <a:prstGeom prst="round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Verification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3300"/>
                </a:solidFill>
                <a:latin typeface="+mn-lt"/>
              </a:rPr>
              <a:t>Oracle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3300"/>
              </a:solidFill>
              <a:effectLst/>
              <a:latin typeface="+mn-lt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F38F6D8-3300-4F73-BFBF-B5C64EE27EC2}"/>
              </a:ext>
            </a:extLst>
          </p:cNvPr>
          <p:cNvCxnSpPr/>
          <p:nvPr/>
        </p:nvCxnSpPr>
        <p:spPr bwMode="auto">
          <a:xfrm>
            <a:off x="7493881" y="2658949"/>
            <a:ext cx="1841679" cy="0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A3467DC-EC9D-499B-ABB2-CF34E4C696FF}"/>
              </a:ext>
            </a:extLst>
          </p:cNvPr>
          <p:cNvCxnSpPr>
            <a:cxnSpLocks/>
            <a:stCxn id="31" idx="2"/>
            <a:endCxn id="35" idx="3"/>
          </p:cNvCxnSpPr>
          <p:nvPr/>
        </p:nvCxnSpPr>
        <p:spPr bwMode="auto">
          <a:xfrm flipH="1">
            <a:off x="7545395" y="3590345"/>
            <a:ext cx="3009366" cy="1316506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AEFCBAE-E8CC-420E-BD92-E3B16DDB8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1701" y="4230710"/>
            <a:ext cx="2303694" cy="135228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lvl="0" algn="ctr" fontAlgn="auto">
              <a:lnSpc>
                <a:spcPct val="80000"/>
              </a:lnSpc>
              <a:spcBef>
                <a:spcPct val="35000"/>
              </a:spcBef>
              <a:spcAft>
                <a:spcPts val="0"/>
              </a:spcAft>
              <a:buClr>
                <a:srgbClr val="006600"/>
              </a:buClr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I = {(</a:t>
            </a:r>
            <a:r>
              <a:rPr lang="en-US" altLang="ko-KR" sz="2000" b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+mn-lt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=0, </a:t>
            </a:r>
            <a:r>
              <a:rPr lang="en-US" altLang="ko-KR" sz="2000" b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+mn-lt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=1), 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(</a:t>
            </a:r>
            <a:r>
              <a:rPr lang="en-US" altLang="ko-KR" sz="2000" b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=1, </a:t>
            </a:r>
            <a:r>
              <a:rPr lang="en-US" altLang="ko-KR" sz="2000" b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=0),</a:t>
            </a:r>
          </a:p>
          <a:p>
            <a:pPr lvl="0" algn="ctr" fontAlgn="auto">
              <a:lnSpc>
                <a:spcPct val="80000"/>
              </a:lnSpc>
              <a:spcBef>
                <a:spcPct val="35000"/>
              </a:spcBef>
              <a:spcAft>
                <a:spcPts val="0"/>
              </a:spcAft>
              <a:buClr>
                <a:srgbClr val="006600"/>
              </a:buClr>
            </a:pP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(</a:t>
            </a:r>
            <a:r>
              <a:rPr lang="en-US" altLang="ko-KR" sz="2000" b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=0, </a:t>
            </a:r>
            <a:r>
              <a:rPr lang="en-US" altLang="ko-KR" sz="2000" b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=0),</a:t>
            </a:r>
          </a:p>
          <a:p>
            <a:pPr algn="ctr" fontAlgn="auto">
              <a:lnSpc>
                <a:spcPct val="80000"/>
              </a:lnSpc>
              <a:spcBef>
                <a:spcPct val="35000"/>
              </a:spcBef>
              <a:spcAft>
                <a:spcPts val="0"/>
              </a:spcAft>
              <a:buClr>
                <a:srgbClr val="006600"/>
              </a:buClr>
            </a:pP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(</a:t>
            </a:r>
            <a:r>
              <a:rPr lang="en-US" altLang="ko-KR" sz="2000" b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1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=1, </a:t>
            </a:r>
            <a:r>
              <a:rPr lang="en-US" altLang="ko-KR" sz="2000" b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x</a:t>
            </a:r>
            <a:r>
              <a:rPr lang="en-US" altLang="ko-KR" sz="2000" b="0" baseline="-2500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2</a:t>
            </a:r>
            <a:r>
              <a:rPr lang="en-US" sz="2000" b="0" kern="0" dirty="0">
                <a:solidFill>
                  <a:schemeClr val="bg1"/>
                </a:solidFill>
                <a:latin typeface="Calibri" panose="020F0502020204030204"/>
                <a:ea typeface="Gulim" pitchFamily="34" charset="-127"/>
              </a:rPr>
              <a:t>=1)}</a:t>
            </a:r>
          </a:p>
          <a:p>
            <a:pPr lvl="0" algn="ctr" fontAlgn="auto">
              <a:lnSpc>
                <a:spcPct val="80000"/>
              </a:lnSpc>
              <a:spcBef>
                <a:spcPct val="35000"/>
              </a:spcBef>
              <a:spcAft>
                <a:spcPts val="0"/>
              </a:spcAft>
              <a:buClr>
                <a:srgbClr val="006600"/>
              </a:buClr>
            </a:pPr>
            <a:endParaRPr lang="en-US" sz="2000" b="0" kern="0" dirty="0">
              <a:solidFill>
                <a:schemeClr val="bg1"/>
              </a:solidFill>
              <a:latin typeface="Calibri" panose="020F0502020204030204"/>
              <a:ea typeface="Gulim" pitchFamily="34" charset="-127"/>
            </a:endParaRPr>
          </a:p>
          <a:p>
            <a:pPr lvl="0" algn="ctr" fontAlgn="auto">
              <a:lnSpc>
                <a:spcPct val="80000"/>
              </a:lnSpc>
              <a:spcBef>
                <a:spcPct val="35000"/>
              </a:spcBef>
              <a:spcAft>
                <a:spcPts val="0"/>
              </a:spcAft>
              <a:buClr>
                <a:srgbClr val="006600"/>
              </a:buClr>
            </a:pPr>
            <a:endParaRPr lang="en-US" sz="2000" b="0" kern="0" dirty="0">
              <a:solidFill>
                <a:schemeClr val="bg1"/>
              </a:solidFill>
              <a:latin typeface="Calibri" panose="020F0502020204030204"/>
              <a:ea typeface="Gulim" pitchFamily="34" charset="-127"/>
            </a:endParaRPr>
          </a:p>
          <a:p>
            <a:pPr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</a:pPr>
            <a:endParaRPr lang="en-US" sz="2000" b="0" kern="0" dirty="0">
              <a:solidFill>
                <a:schemeClr val="bg1"/>
              </a:solidFill>
              <a:latin typeface="+mn-lt"/>
              <a:ea typeface="Gulim" pitchFamily="34" charset="-127"/>
            </a:endParaRPr>
          </a:p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endParaRPr lang="en-US" sz="2000" b="0" kern="0" dirty="0">
              <a:solidFill>
                <a:schemeClr val="bg1"/>
              </a:solidFill>
              <a:latin typeface="+mn-lt"/>
              <a:ea typeface="Gulim" pitchFamily="34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635238-18D8-4A5B-926A-A506FDC97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040" y="1400694"/>
            <a:ext cx="1933441" cy="4390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b="1" kern="1200">
                <a:solidFill>
                  <a:schemeClr val="accent2"/>
                </a:solidFill>
                <a:latin typeface="Comic Sans MS" pitchFamily="66" charset="0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35000"/>
              </a:spcBef>
              <a:buClr>
                <a:srgbClr val="006600"/>
              </a:buClr>
              <a:buNone/>
            </a:pPr>
            <a:r>
              <a:rPr lang="en-US" sz="2000" b="0" kern="0" dirty="0">
                <a:solidFill>
                  <a:schemeClr val="bg1"/>
                </a:solidFill>
                <a:latin typeface="+mn-lt"/>
                <a:ea typeface="Gulim" pitchFamily="34" charset="-127"/>
              </a:rPr>
              <a:t>Specification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D0F0CAF-64A6-49B9-8D0D-2702E3028689}"/>
              </a:ext>
            </a:extLst>
          </p:cNvPr>
          <p:cNvCxnSpPr>
            <a:cxnSpLocks/>
            <a:stCxn id="15" idx="2"/>
          </p:cNvCxnSpPr>
          <p:nvPr/>
        </p:nvCxnSpPr>
        <p:spPr bwMode="auto">
          <a:xfrm>
            <a:off x="10554761" y="1839746"/>
            <a:ext cx="0" cy="438203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AB067EB-6860-4BCB-ACAD-44153E17F164}"/>
              </a:ext>
            </a:extLst>
          </p:cNvPr>
          <p:cNvCxnSpPr>
            <a:cxnSpLocks/>
          </p:cNvCxnSpPr>
          <p:nvPr/>
        </p:nvCxnSpPr>
        <p:spPr bwMode="auto">
          <a:xfrm>
            <a:off x="10554761" y="3590345"/>
            <a:ext cx="316071" cy="1096517"/>
          </a:xfrm>
          <a:prstGeom prst="straightConnector1">
            <a:avLst/>
          </a:prstGeom>
          <a:solidFill>
            <a:srgbClr val="333399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DF905F0-EA01-4CDD-95C0-D233A048B872}"/>
              </a:ext>
            </a:extLst>
          </p:cNvPr>
          <p:cNvGrpSpPr/>
          <p:nvPr/>
        </p:nvGrpSpPr>
        <p:grpSpPr>
          <a:xfrm>
            <a:off x="10269187" y="4028548"/>
            <a:ext cx="1504774" cy="1039289"/>
            <a:chOff x="9245317" y="4083216"/>
            <a:chExt cx="2024280" cy="1281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1E1E1B05-4303-46BB-9855-B1C0EDC7F66F}"/>
                    </a:ext>
                  </a:extLst>
                </p14:cNvPr>
                <p14:cNvContentPartPr/>
                <p14:nvPr/>
              </p14:nvContentPartPr>
              <p14:xfrm>
                <a:off x="9245317" y="5067456"/>
                <a:ext cx="250200" cy="2973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1E1E1B05-4303-46BB-9855-B1C0EDC7F66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221604" y="5045709"/>
                  <a:ext cx="298111" cy="3412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CBA8BC02-F9A7-4883-AAA3-E4F1C6DB99C2}"/>
                    </a:ext>
                  </a:extLst>
                </p14:cNvPr>
                <p14:cNvContentPartPr/>
                <p14:nvPr/>
              </p14:nvContentPartPr>
              <p14:xfrm>
                <a:off x="9606397" y="5110296"/>
                <a:ext cx="101880" cy="1515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BA8BC02-F9A7-4883-AAA3-E4F1C6DB99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582625" y="5088073"/>
                  <a:ext cx="149909" cy="1955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5B83521D-5B0E-4BD0-83C4-DF3B3124487D}"/>
                    </a:ext>
                  </a:extLst>
                </p14:cNvPr>
                <p14:cNvContentPartPr/>
                <p14:nvPr/>
              </p14:nvContentPartPr>
              <p14:xfrm>
                <a:off x="9856597" y="5014896"/>
                <a:ext cx="103680" cy="19476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5B83521D-5B0E-4BD0-83C4-DF3B3124487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832373" y="4992714"/>
                  <a:ext cx="151644" cy="2386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C3B68260-89D5-495E-B362-51EEAD369F4F}"/>
                    </a:ext>
                  </a:extLst>
                </p14:cNvPr>
                <p14:cNvContentPartPr/>
                <p14:nvPr/>
              </p14:nvContentPartPr>
              <p14:xfrm>
                <a:off x="10012117" y="4947216"/>
                <a:ext cx="101160" cy="20268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C3B68260-89D5-495E-B362-51EEAD369F4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987916" y="4925484"/>
                  <a:ext cx="149078" cy="2465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185AC72F-C13F-4E07-BBAE-2F81BF3C7F95}"/>
                    </a:ext>
                  </a:extLst>
                </p14:cNvPr>
                <p14:cNvContentPartPr/>
                <p14:nvPr/>
              </p14:nvContentPartPr>
              <p14:xfrm>
                <a:off x="10187797" y="4929936"/>
                <a:ext cx="146880" cy="23688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185AC72F-C13F-4E07-BBAE-2F81BF3C7F9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163639" y="4907756"/>
                  <a:ext cx="194713" cy="2807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6EEF45C9-3187-40D6-9C21-2A1DE1B6F516}"/>
                    </a:ext>
                  </a:extLst>
                </p14:cNvPr>
                <p14:cNvContentPartPr/>
                <p14:nvPr/>
              </p14:nvContentPartPr>
              <p14:xfrm>
                <a:off x="10413157" y="4895016"/>
                <a:ext cx="89640" cy="2480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6EEF45C9-3187-40D6-9C21-2A1DE1B6F51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0389415" y="4872830"/>
                  <a:ext cx="137610" cy="2919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88F22302-FC3F-48DE-9BAF-EF327975BCFC}"/>
                    </a:ext>
                  </a:extLst>
                </p14:cNvPr>
                <p14:cNvContentPartPr/>
                <p14:nvPr/>
              </p14:nvContentPartPr>
              <p14:xfrm>
                <a:off x="10531237" y="4857576"/>
                <a:ext cx="153360" cy="252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88F22302-FC3F-48DE-9BAF-EF327975BCF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507048" y="4835844"/>
                  <a:ext cx="201255" cy="2962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C1FF3BC5-1DDD-4A2F-93E7-D4FDCFFCA9CA}"/>
                    </a:ext>
                  </a:extLst>
                </p14:cNvPr>
                <p14:cNvContentPartPr/>
                <p14:nvPr/>
              </p14:nvContentPartPr>
              <p14:xfrm>
                <a:off x="10814917" y="4083216"/>
                <a:ext cx="454680" cy="90612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C1FF3BC5-1DDD-4A2F-93E7-D4FDCFFCA9C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0791190" y="4061473"/>
                  <a:ext cx="502618" cy="95005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B46B05-C4CF-4ABF-A2FD-468ACF11A63E}"/>
              </a:ext>
            </a:extLst>
          </p:cNvPr>
          <p:cNvGrpSpPr/>
          <p:nvPr/>
        </p:nvGrpSpPr>
        <p:grpSpPr>
          <a:xfrm>
            <a:off x="5903753" y="1154982"/>
            <a:ext cx="1434240" cy="1291015"/>
            <a:chOff x="3975637" y="1584096"/>
            <a:chExt cx="1434240" cy="1291015"/>
          </a:xfrm>
        </p:grpSpPr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7F1D7AB-5578-4DE3-AF8C-6BF2996DE6D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510286" y="2216595"/>
              <a:ext cx="0" cy="658516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4CE75503-9BD3-45EC-95F7-C281678BF886}"/>
                </a:ext>
              </a:extLst>
            </p:cNvPr>
            <p:cNvGrpSpPr/>
            <p:nvPr/>
          </p:nvGrpSpPr>
          <p:grpSpPr>
            <a:xfrm>
              <a:off x="3975637" y="1584096"/>
              <a:ext cx="1434240" cy="770400"/>
              <a:chOff x="3975637" y="1584096"/>
              <a:chExt cx="1434240" cy="770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6EF09342-A697-44F4-8E4D-64895A3C61F8}"/>
                      </a:ext>
                    </a:extLst>
                  </p14:cNvPr>
                  <p14:cNvContentPartPr/>
                  <p14:nvPr/>
                </p14:nvContentPartPr>
                <p14:xfrm>
                  <a:off x="3975637" y="1668336"/>
                  <a:ext cx="253080" cy="686160"/>
                </p14:xfrm>
              </p:contentPart>
            </mc:Choice>
            <mc:Fallback xmlns=""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6EF09342-A697-44F4-8E4D-64895A3C61F8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3957637" y="1650696"/>
                    <a:ext cx="288720" cy="72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0A0F8B65-D999-4B21-B45E-9CF7E3201B04}"/>
                      </a:ext>
                    </a:extLst>
                  </p14:cNvPr>
                  <p14:cNvContentPartPr/>
                  <p14:nvPr/>
                </p14:nvContentPartPr>
                <p14:xfrm>
                  <a:off x="4321957" y="1883976"/>
                  <a:ext cx="293760" cy="18468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0A0F8B65-D999-4B21-B45E-9CF7E3201B04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4303957" y="1866336"/>
                    <a:ext cx="329400" cy="22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DD2C6705-6EDD-4031-AC81-39E2E2059BF1}"/>
                      </a:ext>
                    </a:extLst>
                  </p14:cNvPr>
                  <p14:cNvContentPartPr/>
                  <p14:nvPr/>
                </p14:nvContentPartPr>
                <p14:xfrm>
                  <a:off x="4540837" y="1706856"/>
                  <a:ext cx="18720" cy="3096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DD2C6705-6EDD-4031-AC81-39E2E2059BF1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4523197" y="1688856"/>
                    <a:ext cx="54360" cy="66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9B881D37-A8DA-4234-BCD9-4FF535CC3A55}"/>
                      </a:ext>
                    </a:extLst>
                  </p14:cNvPr>
                  <p14:cNvContentPartPr/>
                  <p14:nvPr/>
                </p14:nvContentPartPr>
                <p14:xfrm>
                  <a:off x="4693837" y="1584096"/>
                  <a:ext cx="215640" cy="49392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9B881D37-A8DA-4234-BCD9-4FF535CC3A55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4676197" y="1566456"/>
                    <a:ext cx="251280" cy="529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27B222E8-47C1-4FD2-81B3-AE1E06BDD355}"/>
                      </a:ext>
                    </a:extLst>
                  </p14:cNvPr>
                  <p14:cNvContentPartPr/>
                  <p14:nvPr/>
                </p14:nvContentPartPr>
                <p14:xfrm>
                  <a:off x="5037277" y="1769856"/>
                  <a:ext cx="372600" cy="253440"/>
                </p14:xfrm>
              </p:contentPart>
            </mc:Choice>
            <mc:Fallback xmlns=""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27B222E8-47C1-4FD2-81B3-AE1E06BDD355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5019637" y="1751856"/>
                    <a:ext cx="408240" cy="289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E178BBB3-0409-4AF5-8901-09B8BAAB8DD5}"/>
                      </a:ext>
                    </a:extLst>
                  </p14:cNvPr>
                  <p14:cNvContentPartPr/>
                  <p14:nvPr/>
                </p14:nvContentPartPr>
                <p14:xfrm>
                  <a:off x="5108557" y="1661496"/>
                  <a:ext cx="241200" cy="406800"/>
                </p14:xfrm>
              </p:contentPart>
            </mc:Choice>
            <mc:Fallback xmlns="">
              <p:pic>
                <p:nvPicPr>
                  <p:cNvPr id="51" name="Ink 50">
                    <a:extLst>
                      <a:ext uri="{FF2B5EF4-FFF2-40B4-BE49-F238E27FC236}">
                        <a16:creationId xmlns:a16="http://schemas.microsoft.com/office/drawing/2014/main" id="{E178BBB3-0409-4AF5-8901-09B8BAAB8DD5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5090557" y="1643496"/>
                    <a:ext cx="276840" cy="4424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2334798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9739-2FB9-4BB8-84B5-AB1A070AC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0" y="-71985"/>
            <a:ext cx="11528207" cy="1325563"/>
          </a:xfrm>
        </p:spPr>
        <p:txBody>
          <a:bodyPr/>
          <a:lstStyle/>
          <a:p>
            <a:r>
              <a:rPr lang="en-US" dirty="0"/>
              <a:t>Black box specifications and distinguishing inputs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4EB913-7073-4232-818F-E94EE4AC2059}"/>
              </a:ext>
            </a:extLst>
          </p:cNvPr>
          <p:cNvGrpSpPr/>
          <p:nvPr/>
        </p:nvGrpSpPr>
        <p:grpSpPr>
          <a:xfrm>
            <a:off x="7192850" y="2382591"/>
            <a:ext cx="4636977" cy="2627291"/>
            <a:chOff x="3291086" y="1584096"/>
            <a:chExt cx="7978511" cy="4188133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406432AF-C356-424D-800C-2D915774163E}"/>
                </a:ext>
              </a:extLst>
            </p:cNvPr>
            <p:cNvCxnSpPr>
              <a:cxnSpLocks/>
              <a:endCxn id="5" idx="2"/>
            </p:cNvCxnSpPr>
            <p:nvPr/>
          </p:nvCxnSpPr>
          <p:spPr bwMode="auto">
            <a:xfrm flipV="1">
              <a:off x="4510286" y="4285801"/>
              <a:ext cx="0" cy="658516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" name="Rounded Rectangle 5">
              <a:extLst>
                <a:ext uri="{FF2B5EF4-FFF2-40B4-BE49-F238E27FC236}">
                  <a16:creationId xmlns:a16="http://schemas.microsoft.com/office/drawing/2014/main" id="{F9068AB8-74C9-4768-85D8-FFA265DFAA07}"/>
                </a:ext>
              </a:extLst>
            </p:cNvPr>
            <p:cNvSpPr/>
            <p:nvPr/>
          </p:nvSpPr>
          <p:spPr bwMode="auto">
            <a:xfrm>
              <a:off x="3291086" y="2973405"/>
              <a:ext cx="2438400" cy="1312396"/>
            </a:xfrm>
            <a:prstGeom prst="roundRect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rgbClr val="003300"/>
                  </a:solidFill>
                  <a:latin typeface="+mn-lt"/>
                </a:rPr>
                <a:t>Search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rgbClr val="003300"/>
                  </a:solidFill>
                  <a:latin typeface="+mn-lt"/>
                </a:rPr>
                <a:t>Algorithm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endParaRPr>
            </a:p>
          </p:txBody>
        </p:sp>
        <p:sp>
          <p:nvSpPr>
            <p:cNvPr id="6" name="Rounded Rectangle 6">
              <a:extLst>
                <a:ext uri="{FF2B5EF4-FFF2-40B4-BE49-F238E27FC236}">
                  <a16:creationId xmlns:a16="http://schemas.microsoft.com/office/drawing/2014/main" id="{C4B2C90A-7A89-4335-985A-5E63D213BE7B}"/>
                </a:ext>
              </a:extLst>
            </p:cNvPr>
            <p:cNvSpPr/>
            <p:nvPr/>
          </p:nvSpPr>
          <p:spPr bwMode="auto">
            <a:xfrm>
              <a:off x="7571166" y="2973405"/>
              <a:ext cx="2438400" cy="1312396"/>
            </a:xfrm>
            <a:prstGeom prst="roundRect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rgbClr val="003300"/>
                  </a:solidFill>
                  <a:latin typeface="+mn-lt"/>
                </a:rPr>
                <a:t>Verification</a:t>
              </a:r>
              <a:r>
                <a:rPr kumimoji="0" lang="en-US" sz="1600" b="1" i="0" u="none" strike="noStrike" cap="none" normalizeH="0" baseline="0" dirty="0">
                  <a:ln>
                    <a:noFill/>
                  </a:ln>
                  <a:solidFill>
                    <a:srgbClr val="003300"/>
                  </a:solidFill>
                  <a:effectLst/>
                  <a:latin typeface="+mn-lt"/>
                </a:rPr>
                <a:t>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rgbClr val="003300"/>
                  </a:solidFill>
                  <a:latin typeface="+mn-lt"/>
                </a:rPr>
                <a:t>Oracle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+mn-lt"/>
              </a:endParaRP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04414D1-D406-4F34-BC57-C73393C24BB4}"/>
                </a:ext>
              </a:extLst>
            </p:cNvPr>
            <p:cNvCxnSpPr/>
            <p:nvPr/>
          </p:nvCxnSpPr>
          <p:spPr bwMode="auto">
            <a:xfrm>
              <a:off x="5729486" y="3354405"/>
              <a:ext cx="1841679" cy="0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90ACBA3-E0A1-4E01-8AB5-C0B0E36C790D}"/>
                </a:ext>
              </a:extLst>
            </p:cNvPr>
            <p:cNvCxnSpPr>
              <a:cxnSpLocks/>
              <a:stCxn id="6" idx="2"/>
            </p:cNvCxnSpPr>
            <p:nvPr/>
          </p:nvCxnSpPr>
          <p:spPr bwMode="auto">
            <a:xfrm flipH="1">
              <a:off x="5477006" y="4285801"/>
              <a:ext cx="3313360" cy="878042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2E15DAB-96A3-4A61-B198-86CD839F3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4590" y="2341138"/>
              <a:ext cx="1933441" cy="827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0000"/>
                </a:lnSpc>
                <a:spcBef>
                  <a:spcPct val="35000"/>
                </a:spcBef>
                <a:buClr>
                  <a:srgbClr val="006600"/>
                </a:buClr>
                <a:buNone/>
              </a:pPr>
              <a:r>
                <a:rPr lang="en-US" sz="1400" b="0" kern="0" dirty="0">
                  <a:solidFill>
                    <a:srgbClr val="003300"/>
                  </a:solidFill>
                  <a:latin typeface="+mn-lt"/>
                  <a:ea typeface="Gulim" pitchFamily="34" charset="-127"/>
                </a:rPr>
                <a:t>Candidate</a:t>
              </a:r>
            </a:p>
            <a:p>
              <a:pPr marL="0" indent="0" algn="ctr">
                <a:lnSpc>
                  <a:spcPct val="80000"/>
                </a:lnSpc>
                <a:spcBef>
                  <a:spcPct val="35000"/>
                </a:spcBef>
                <a:buClr>
                  <a:srgbClr val="006600"/>
                </a:buClr>
                <a:buNone/>
              </a:pPr>
              <a:r>
                <a:rPr lang="en-US" sz="1400" b="0" kern="0" dirty="0">
                  <a:solidFill>
                    <a:srgbClr val="003300"/>
                  </a:solidFill>
                  <a:latin typeface="+mn-lt"/>
                  <a:ea typeface="Gulim" pitchFamily="34" charset="-127"/>
                </a:rPr>
                <a:t>program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F47588E-5DE4-417F-AAFC-F81C38DF7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565" y="4944317"/>
              <a:ext cx="1933441" cy="43905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0000"/>
                </a:lnSpc>
                <a:spcBef>
                  <a:spcPct val="35000"/>
                </a:spcBef>
                <a:buClr>
                  <a:srgbClr val="006600"/>
                </a:buClr>
                <a:buNone/>
              </a:pPr>
              <a:r>
                <a:rPr lang="en-US" sz="1400" b="0" kern="0" dirty="0">
                  <a:solidFill>
                    <a:schemeClr val="bg1"/>
                  </a:solidFill>
                  <a:latin typeface="+mn-lt"/>
                  <a:ea typeface="Gulim" pitchFamily="34" charset="-127"/>
                </a:rPr>
                <a:t>Examples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769139-961C-4249-9AC2-25E814B9F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43725" y="4944317"/>
              <a:ext cx="2391172" cy="827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0000"/>
                </a:lnSpc>
                <a:spcBef>
                  <a:spcPct val="35000"/>
                </a:spcBef>
                <a:buClr>
                  <a:srgbClr val="006600"/>
                </a:buClr>
                <a:buNone/>
              </a:pPr>
              <a:r>
                <a:rPr lang="en-US" sz="1400" b="0" kern="0" dirty="0">
                  <a:solidFill>
                    <a:srgbClr val="003300"/>
                  </a:solidFill>
                  <a:latin typeface="+mn-lt"/>
                  <a:ea typeface="Gulim" pitchFamily="34" charset="-127"/>
                </a:rPr>
                <a:t>Distinguishing Counterexample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12F3C8E-8D0E-4D76-8B5E-4E0E913AED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15805" y="1661404"/>
              <a:ext cx="2170789" cy="703615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9525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000" b="1" kern="1200">
                  <a:solidFill>
                    <a:schemeClr val="accent2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0000"/>
                </a:lnSpc>
                <a:spcBef>
                  <a:spcPct val="35000"/>
                </a:spcBef>
                <a:buClr>
                  <a:srgbClr val="006600"/>
                </a:buClr>
                <a:buNone/>
              </a:pPr>
              <a:r>
                <a:rPr lang="en-US" sz="1400" b="0" kern="0" dirty="0">
                  <a:solidFill>
                    <a:schemeClr val="bg1"/>
                  </a:solidFill>
                  <a:latin typeface="+mn-lt"/>
                  <a:ea typeface="Gulim" pitchFamily="34" charset="-127"/>
                </a:rPr>
                <a:t>Black box specification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85290F6-64B0-43D5-883E-8CC4F23898E6}"/>
                </a:ext>
              </a:extLst>
            </p:cNvPr>
            <p:cNvCxnSpPr>
              <a:cxnSpLocks/>
              <a:stCxn id="16" idx="2"/>
              <a:endCxn id="6" idx="0"/>
            </p:cNvCxnSpPr>
            <p:nvPr/>
          </p:nvCxnSpPr>
          <p:spPr bwMode="auto">
            <a:xfrm flipH="1">
              <a:off x="8790366" y="2365019"/>
              <a:ext cx="10833" cy="608387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364CE75A-FB74-4825-B74F-644D4DCEC225}"/>
                </a:ext>
              </a:extLst>
            </p:cNvPr>
            <p:cNvCxnSpPr>
              <a:cxnSpLocks/>
              <a:stCxn id="6" idx="2"/>
            </p:cNvCxnSpPr>
            <p:nvPr/>
          </p:nvCxnSpPr>
          <p:spPr bwMode="auto">
            <a:xfrm>
              <a:off x="8790366" y="4285801"/>
              <a:ext cx="605306" cy="658516"/>
            </a:xfrm>
            <a:prstGeom prst="straightConnector1">
              <a:avLst/>
            </a:prstGeom>
            <a:solidFill>
              <a:srgbClr val="3333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10F120D-EEA6-481E-B31B-61089DDAC5FA}"/>
                </a:ext>
              </a:extLst>
            </p:cNvPr>
            <p:cNvGrpSpPr/>
            <p:nvPr/>
          </p:nvGrpSpPr>
          <p:grpSpPr>
            <a:xfrm>
              <a:off x="9245317" y="4083216"/>
              <a:ext cx="2024280" cy="1281600"/>
              <a:chOff x="9245317" y="4083216"/>
              <a:chExt cx="2024280" cy="12816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B20A2EEA-CEC1-43D8-A58C-ADE33AD23FB7}"/>
                      </a:ext>
                    </a:extLst>
                  </p14:cNvPr>
                  <p14:cNvContentPartPr/>
                  <p14:nvPr/>
                </p14:nvContentPartPr>
                <p14:xfrm>
                  <a:off x="9245317" y="5067456"/>
                  <a:ext cx="250200" cy="29736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B20A2EEA-CEC1-43D8-A58C-ADE33AD23FB7}"/>
                      </a:ext>
                    </a:extLst>
                  </p:cNvPr>
                  <p:cNvPicPr/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9214971" y="5039382"/>
                    <a:ext cx="311511" cy="35408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923C6153-69ED-44D7-93B4-24BC8AD12FBC}"/>
                      </a:ext>
                    </a:extLst>
                  </p14:cNvPr>
                  <p14:cNvContentPartPr/>
                  <p14:nvPr/>
                </p14:nvContentPartPr>
                <p14:xfrm>
                  <a:off x="9606397" y="5110296"/>
                  <a:ext cx="101880" cy="151560"/>
                </p14:xfrm>
              </p:contentPart>
            </mc:Choice>
            <mc:Fallback xmlns="">
              <p:pic>
                <p:nvPicPr>
                  <p:cNvPr id="25" name="Ink 24">
                    <a:extLst>
                      <a:ext uri="{FF2B5EF4-FFF2-40B4-BE49-F238E27FC236}">
                        <a16:creationId xmlns:a16="http://schemas.microsoft.com/office/drawing/2014/main" id="{923C6153-69ED-44D7-93B4-24BC8AD12FBC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9576142" y="5081591"/>
                    <a:ext cx="163008" cy="20839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9B6410AF-3A25-4E3E-82BF-3D6E125B6F8D}"/>
                      </a:ext>
                    </a:extLst>
                  </p14:cNvPr>
                  <p14:cNvContentPartPr/>
                  <p14:nvPr/>
                </p14:nvContentPartPr>
                <p14:xfrm>
                  <a:off x="9856597" y="5014896"/>
                  <a:ext cx="103680" cy="19476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9B6410AF-3A25-4E3E-82BF-3D6E125B6F8D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9825740" y="4986255"/>
                    <a:ext cx="164777" cy="25147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661F85EC-236B-466A-87D4-9906D40BC900}"/>
                      </a:ext>
                    </a:extLst>
                  </p14:cNvPr>
                  <p14:cNvContentPartPr/>
                  <p14:nvPr/>
                </p14:nvContentPartPr>
                <p14:xfrm>
                  <a:off x="10012117" y="4947216"/>
                  <a:ext cx="101160" cy="20268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661F85EC-236B-466A-87D4-9906D40BC900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9981276" y="4919082"/>
                    <a:ext cx="162226" cy="25952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DCF688E5-3193-48FD-8099-EBFF0C4A62F7}"/>
                      </a:ext>
                    </a:extLst>
                  </p14:cNvPr>
                  <p14:cNvContentPartPr/>
                  <p14:nvPr/>
                </p14:nvContentPartPr>
                <p14:xfrm>
                  <a:off x="10187797" y="4929936"/>
                  <a:ext cx="146880" cy="23688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DCF688E5-3193-48FD-8099-EBFF0C4A62F7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10156940" y="4901258"/>
                    <a:ext cx="207977" cy="29366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E9C05671-4A60-4A94-8EE0-06DF5DBFD79E}"/>
                      </a:ext>
                    </a:extLst>
                  </p14:cNvPr>
                  <p14:cNvContentPartPr/>
                  <p14:nvPr/>
                </p14:nvContentPartPr>
                <p14:xfrm>
                  <a:off x="10413157" y="4895016"/>
                  <a:ext cx="89640" cy="24804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E9C05671-4A60-4A94-8EE0-06DF5DBFD79E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10382247" y="4866374"/>
                    <a:ext cx="150842" cy="30475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DFA1AE27-99B4-4CAD-B19C-AAA1EEC01D77}"/>
                      </a:ext>
                    </a:extLst>
                  </p14:cNvPr>
                  <p14:cNvContentPartPr/>
                  <p14:nvPr/>
                </p14:nvContentPartPr>
                <p14:xfrm>
                  <a:off x="10531237" y="4857576"/>
                  <a:ext cx="153360" cy="25236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DFA1AE27-99B4-4CAD-B19C-AAA1EEC01D77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10500318" y="4829472"/>
                    <a:ext cx="214580" cy="30914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840D7696-D0DB-4171-975D-72A769E3B6F4}"/>
                      </a:ext>
                    </a:extLst>
                  </p14:cNvPr>
                  <p14:cNvContentPartPr/>
                  <p14:nvPr/>
                </p14:nvContentPartPr>
                <p14:xfrm>
                  <a:off x="10814917" y="4083216"/>
                  <a:ext cx="454680" cy="90612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840D7696-D0DB-4171-975D-72A769E3B6F4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10783944" y="4055115"/>
                    <a:ext cx="516006" cy="962896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FAD0AC01-0A39-4B0C-97CA-C19E20ECA8B2}"/>
                </a:ext>
              </a:extLst>
            </p:cNvPr>
            <p:cNvGrpSpPr/>
            <p:nvPr/>
          </p:nvGrpSpPr>
          <p:grpSpPr>
            <a:xfrm>
              <a:off x="3975637" y="1584096"/>
              <a:ext cx="1434240" cy="1291015"/>
              <a:chOff x="3975637" y="1584096"/>
              <a:chExt cx="1434240" cy="1291015"/>
            </a:xfrm>
          </p:grpSpPr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09F595B9-0224-4616-81F2-0353832BEE1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510286" y="2216595"/>
                <a:ext cx="0" cy="658516"/>
              </a:xfrm>
              <a:prstGeom prst="straightConnector1">
                <a:avLst/>
              </a:prstGeom>
              <a:solidFill>
                <a:srgbClr val="3333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6A528A4C-B77C-47E9-B76D-05D79F60C307}"/>
                  </a:ext>
                </a:extLst>
              </p:cNvPr>
              <p:cNvGrpSpPr/>
              <p:nvPr/>
            </p:nvGrpSpPr>
            <p:grpSpPr>
              <a:xfrm>
                <a:off x="3975637" y="1584096"/>
                <a:ext cx="1434240" cy="770400"/>
                <a:chOff x="3975637" y="1584096"/>
                <a:chExt cx="1434240" cy="77040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18">
                  <p14:nvContentPartPr>
                    <p14:cNvPr id="48" name="Ink 47">
                      <a:extLst>
                        <a:ext uri="{FF2B5EF4-FFF2-40B4-BE49-F238E27FC236}">
                          <a16:creationId xmlns:a16="http://schemas.microsoft.com/office/drawing/2014/main" id="{E95D4561-A3E9-4712-AC48-C639F67E342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975637" y="1668336"/>
                    <a:ext cx="253080" cy="686160"/>
                  </p14:xfrm>
                </p:contentPart>
              </mc:Choice>
              <mc:Fallback xmlns="">
                <p:pic>
                  <p:nvPicPr>
                    <p:cNvPr id="48" name="Ink 47">
                      <a:extLst>
                        <a:ext uri="{FF2B5EF4-FFF2-40B4-BE49-F238E27FC236}">
                          <a16:creationId xmlns:a16="http://schemas.microsoft.com/office/drawing/2014/main" id="{E95D4561-A3E9-4712-AC48-C639F67E342C}"/>
                        </a:ext>
                      </a:extLst>
                    </p:cNvPr>
                    <p:cNvPicPr/>
                    <p:nvPr/>
                  </p:nvPicPr>
                  <p:blipFill>
                    <a:blip r:embed="rId19"/>
                    <a:stretch>
                      <a:fillRect/>
                    </a:stretch>
                  </p:blipFill>
                  <p:spPr>
                    <a:xfrm>
                      <a:off x="3944698" y="1639650"/>
                      <a:ext cx="314339" cy="74295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0">
                  <p14:nvContentPartPr>
                    <p14:cNvPr id="49" name="Ink 48">
                      <a:extLst>
                        <a:ext uri="{FF2B5EF4-FFF2-40B4-BE49-F238E27FC236}">
                          <a16:creationId xmlns:a16="http://schemas.microsoft.com/office/drawing/2014/main" id="{94AD380E-32D3-44A8-9C77-07CF907BB19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321957" y="1883976"/>
                    <a:ext cx="293760" cy="184680"/>
                  </p14:xfrm>
                </p:contentPart>
              </mc:Choice>
              <mc:Fallback xmlns="">
                <p:pic>
                  <p:nvPicPr>
                    <p:cNvPr id="49" name="Ink 48">
                      <a:extLst>
                        <a:ext uri="{FF2B5EF4-FFF2-40B4-BE49-F238E27FC236}">
                          <a16:creationId xmlns:a16="http://schemas.microsoft.com/office/drawing/2014/main" id="{94AD380E-32D3-44A8-9C77-07CF907BB191}"/>
                        </a:ext>
                      </a:extLst>
                    </p:cNvPr>
                    <p:cNvPicPr/>
                    <p:nvPr/>
                  </p:nvPicPr>
                  <p:blipFill>
                    <a:blip r:embed="rId21"/>
                    <a:stretch>
                      <a:fillRect/>
                    </a:stretch>
                  </p:blipFill>
                  <p:spPr>
                    <a:xfrm>
                      <a:off x="4291035" y="1855299"/>
                      <a:ext cx="354986" cy="24146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2">
                  <p14:nvContentPartPr>
                    <p14:cNvPr id="50" name="Ink 49">
                      <a:extLst>
                        <a:ext uri="{FF2B5EF4-FFF2-40B4-BE49-F238E27FC236}">
                          <a16:creationId xmlns:a16="http://schemas.microsoft.com/office/drawing/2014/main" id="{DB7E27B0-F538-435C-8EDC-2CC6DDD1045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540837" y="1706856"/>
                    <a:ext cx="18720" cy="30960"/>
                  </p14:xfrm>
                </p:contentPart>
              </mc:Choice>
              <mc:Fallback xmlns="">
                <p:pic>
                  <p:nvPicPr>
                    <p:cNvPr id="50" name="Ink 49">
                      <a:extLst>
                        <a:ext uri="{FF2B5EF4-FFF2-40B4-BE49-F238E27FC236}">
                          <a16:creationId xmlns:a16="http://schemas.microsoft.com/office/drawing/2014/main" id="{DB7E27B0-F538-435C-8EDC-2CC6DDD1045B}"/>
                        </a:ext>
                      </a:extLst>
                    </p:cNvPr>
                    <p:cNvPicPr/>
                    <p:nvPr/>
                  </p:nvPicPr>
                  <p:blipFill>
                    <a:blip r:embed="rId23"/>
                    <a:stretch>
                      <a:fillRect/>
                    </a:stretch>
                  </p:blipFill>
                  <p:spPr>
                    <a:xfrm>
                      <a:off x="4511247" y="1678189"/>
                      <a:ext cx="78503" cy="8772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">
                  <p14:nvContentPartPr>
                    <p14:cNvPr id="51" name="Ink 50">
                      <a:extLst>
                        <a:ext uri="{FF2B5EF4-FFF2-40B4-BE49-F238E27FC236}">
                          <a16:creationId xmlns:a16="http://schemas.microsoft.com/office/drawing/2014/main" id="{361B3E93-FD89-43FE-A5D5-FEDCAF5E3A1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693837" y="1584096"/>
                    <a:ext cx="215640" cy="493920"/>
                  </p14:xfrm>
                </p:contentPart>
              </mc:Choice>
              <mc:Fallback xmlns="">
                <p:pic>
                  <p:nvPicPr>
                    <p:cNvPr id="51" name="Ink 50">
                      <a:extLst>
                        <a:ext uri="{FF2B5EF4-FFF2-40B4-BE49-F238E27FC236}">
                          <a16:creationId xmlns:a16="http://schemas.microsoft.com/office/drawing/2014/main" id="{361B3E93-FD89-43FE-A5D5-FEDCAF5E3A1F}"/>
                        </a:ext>
                      </a:extLst>
                    </p:cNvPr>
                    <p:cNvPicPr/>
                    <p:nvPr/>
                  </p:nvPicPr>
                  <p:blipFill>
                    <a:blip r:embed="rId25"/>
                    <a:stretch>
                      <a:fillRect/>
                    </a:stretch>
                  </p:blipFill>
                  <p:spPr>
                    <a:xfrm>
                      <a:off x="4663561" y="1555987"/>
                      <a:ext cx="276810" cy="55071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6">
                  <p14:nvContentPartPr>
                    <p14:cNvPr id="52" name="Ink 51">
                      <a:extLst>
                        <a:ext uri="{FF2B5EF4-FFF2-40B4-BE49-F238E27FC236}">
                          <a16:creationId xmlns:a16="http://schemas.microsoft.com/office/drawing/2014/main" id="{708BD561-1CF7-4A7C-A6C8-54A8D9D48B2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037277" y="1769856"/>
                    <a:ext cx="372600" cy="253440"/>
                  </p14:xfrm>
                </p:contentPart>
              </mc:Choice>
              <mc:Fallback xmlns="">
                <p:pic>
                  <p:nvPicPr>
                    <p:cNvPr id="52" name="Ink 51">
                      <a:extLst>
                        <a:ext uri="{FF2B5EF4-FFF2-40B4-BE49-F238E27FC236}">
                          <a16:creationId xmlns:a16="http://schemas.microsoft.com/office/drawing/2014/main" id="{708BD561-1CF7-4A7C-A6C8-54A8D9D48B2B}"/>
                        </a:ext>
                      </a:extLst>
                    </p:cNvPr>
                    <p:cNvPicPr/>
                    <p:nvPr/>
                  </p:nvPicPr>
                  <p:blipFill>
                    <a:blip r:embed="rId27"/>
                    <a:stretch>
                      <a:fillRect/>
                    </a:stretch>
                  </p:blipFill>
                  <p:spPr>
                    <a:xfrm>
                      <a:off x="5006330" y="1741186"/>
                      <a:ext cx="433875" cy="31020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8">
                  <p14:nvContentPartPr>
                    <p14:cNvPr id="53" name="Ink 52">
                      <a:extLst>
                        <a:ext uri="{FF2B5EF4-FFF2-40B4-BE49-F238E27FC236}">
                          <a16:creationId xmlns:a16="http://schemas.microsoft.com/office/drawing/2014/main" id="{25926A01-5521-4AA6-8037-3DA7E8E45AD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108557" y="1661496"/>
                    <a:ext cx="241200" cy="406800"/>
                  </p14:xfrm>
                </p:contentPart>
              </mc:Choice>
              <mc:Fallback xmlns="">
                <p:pic>
                  <p:nvPicPr>
                    <p:cNvPr id="53" name="Ink 52">
                      <a:extLst>
                        <a:ext uri="{FF2B5EF4-FFF2-40B4-BE49-F238E27FC236}">
                          <a16:creationId xmlns:a16="http://schemas.microsoft.com/office/drawing/2014/main" id="{25926A01-5521-4AA6-8037-3DA7E8E45ADA}"/>
                        </a:ext>
                      </a:extLst>
                    </p:cNvPr>
                    <p:cNvPicPr/>
                    <p:nvPr/>
                  </p:nvPicPr>
                  <p:blipFill>
                    <a:blip r:embed="rId29"/>
                    <a:stretch>
                      <a:fillRect/>
                    </a:stretch>
                  </p:blipFill>
                  <p:spPr>
                    <a:xfrm>
                      <a:off x="5077634" y="1632808"/>
                      <a:ext cx="302428" cy="463603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</p:grp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4653A806-F61E-4132-B883-5A8F5305BB5D}"/>
              </a:ext>
            </a:extLst>
          </p:cNvPr>
          <p:cNvSpPr/>
          <p:nvPr/>
        </p:nvSpPr>
        <p:spPr>
          <a:xfrm>
            <a:off x="7559715" y="5422981"/>
            <a:ext cx="31663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LMRoman10-Regular"/>
              </a:rPr>
              <a:t>Susmit</a:t>
            </a:r>
            <a:r>
              <a:rPr lang="en-US" dirty="0">
                <a:latin typeface="LMRoman10-Regular"/>
              </a:rPr>
              <a:t> Jha, Sumit Gulwani, Sanjit A. Seshia, and Ashish Tiwari, Oracle guided component-based program synthesis. ICSE 2010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EEB6AA6-72DE-4343-A2E3-E3C4AAB65515}"/>
              </a:ext>
            </a:extLst>
          </p:cNvPr>
          <p:cNvSpPr/>
          <p:nvPr/>
        </p:nvSpPr>
        <p:spPr>
          <a:xfrm>
            <a:off x="212192" y="803978"/>
            <a:ext cx="6830486" cy="5940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In some cases, we only have a black box specification (</a:t>
            </a:r>
            <a:r>
              <a:rPr lang="en-US" sz="2000" dirty="0" err="1"/>
              <a:t>eg</a:t>
            </a:r>
            <a:r>
              <a:rPr lang="en-US" sz="2000" dirty="0"/>
              <a:t>, legacy implementation, binary executable, human oracle </a:t>
            </a:r>
            <a:r>
              <a:rPr lang="en-US" sz="2000" dirty="0" err="1"/>
              <a:t>etc</a:t>
            </a:r>
            <a:r>
              <a:rPr lang="en-US" sz="2000" dirty="0"/>
              <a:t>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Such an oracle cannot check equivalence of a candidate program with the specification. It can only produce outputs for specific inputs.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ea typeface="Cambria Math"/>
              </a:rPr>
              <a:t>In such cases, Verification Oracle can look for a </a:t>
            </a:r>
            <a:r>
              <a:rPr lang="en-US" sz="2000" b="1" u="sng" dirty="0">
                <a:ea typeface="Cambria Math"/>
              </a:rPr>
              <a:t>“distinguishing counterexample”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ea typeface="Cambria Math"/>
              </a:rPr>
              <a:t>an input that yields different behavior for the current candidate program P and some other possible candidate P* (which is still consistent with the all the existing inputs).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ea typeface="Cambria Math"/>
              </a:rPr>
              <a:t>If such input does not exist, then all programs that are consistent with the chosen set of inputs are semantically equivalent – they produce the same outputs on all inputs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ea typeface="Cambria Math"/>
              </a:rPr>
              <a:t>Search for distinguishing counterexample can be phrased as a SAT query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>
              <a:ea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2798531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9739-2FB9-4BB8-84B5-AB1A070AC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38" y="131093"/>
            <a:ext cx="10515600" cy="1325563"/>
          </a:xfrm>
        </p:spPr>
        <p:txBody>
          <a:bodyPr/>
          <a:lstStyle/>
          <a:p>
            <a:r>
              <a:rPr lang="en-US" dirty="0"/>
              <a:t>PBE: Programming By Example</a:t>
            </a:r>
            <a:br>
              <a:rPr lang="en-US" dirty="0"/>
            </a:br>
            <a:r>
              <a:rPr lang="en-US" dirty="0"/>
              <a:t>Use only examples as specification!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76F1F1-4F0E-4A7A-9F39-D6327E6A199F}"/>
              </a:ext>
            </a:extLst>
          </p:cNvPr>
          <p:cNvSpPr/>
          <p:nvPr/>
        </p:nvSpPr>
        <p:spPr>
          <a:xfrm>
            <a:off x="8017061" y="2503017"/>
            <a:ext cx="3888121" cy="310854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/>
              <a:t>Many candidate solutions possible.</a:t>
            </a:r>
          </a:p>
          <a:p>
            <a:endParaRPr lang="en-US" sz="2800" dirty="0">
              <a:ea typeface="Cambria Math"/>
            </a:endParaRPr>
          </a:p>
          <a:p>
            <a:r>
              <a:rPr lang="en-US" sz="2800" dirty="0">
                <a:ea typeface="Cambria Math"/>
              </a:rPr>
              <a:t>Need to use ranking to order the candidate solutions, so that we pick solutions that generalize!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DE7DFF87-6C77-4F81-BDB3-9C704A4E1E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511" y="1662909"/>
            <a:ext cx="5415915" cy="23943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4">
            <a:extLst>
              <a:ext uri="{FF2B5EF4-FFF2-40B4-BE49-F238E27FC236}">
                <a16:creationId xmlns:a16="http://schemas.microsoft.com/office/drawing/2014/main" id="{75D9FBD0-C3A0-48C5-BE0F-CF508BFA8DB8}"/>
              </a:ext>
            </a:extLst>
          </p:cNvPr>
          <p:cNvSpPr txBox="1"/>
          <p:nvPr/>
        </p:nvSpPr>
        <p:spPr>
          <a:xfrm>
            <a:off x="802553" y="3284665"/>
            <a:ext cx="5686714" cy="2404200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>
              <a:lnSpc>
                <a:spcPct val="120000"/>
              </a:lnSpc>
            </a:pPr>
            <a:r>
              <a:rPr lang="en-US" sz="1600" b="1" spc="-110" dirty="0">
                <a:solidFill>
                  <a:srgbClr val="006600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if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i="1" dirty="0">
                <a:solidFill>
                  <a:prstClr val="black"/>
                </a:solidFill>
                <a:latin typeface="Droid Serif"/>
                <a:ea typeface="Droid Sans Mono" panose="020B0609030804020204" pitchFamily="49" charset="0"/>
                <a:cs typeface="Droid Sans Mono" panose="020B0609030804020204" pitchFamily="49" charset="0"/>
              </a:rPr>
              <a:t>input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[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1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] == 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‘’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</a:t>
            </a:r>
            <a:r>
              <a:rPr lang="en-US" sz="1600" b="1" spc="-110" dirty="0">
                <a:solidFill>
                  <a:srgbClr val="006600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then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</a:t>
            </a:r>
            <a:r>
              <a:rPr lang="en-US" sz="1600" spc="-110" dirty="0" err="1">
                <a:solidFill>
                  <a:srgbClr val="4F81BD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Concat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i="1" dirty="0">
                <a:solidFill>
                  <a:prstClr val="black"/>
                </a:solidFill>
                <a:latin typeface="Droid Serif"/>
                <a:ea typeface="Droid Sans Mono" panose="020B0609030804020204" pitchFamily="49" charset="0"/>
                <a:cs typeface="Droid Sans Mono" panose="020B0609030804020204" pitchFamily="49" charset="0"/>
              </a:rPr>
              <a:t>input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[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2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], </a:t>
            </a:r>
            <a:r>
              <a:rPr lang="en-US" sz="1600" spc="-110" dirty="0">
                <a:solidFill>
                  <a:srgbClr val="4F81BD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Const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“, ”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), </a:t>
            </a:r>
            <a:r>
              <a:rPr lang="en-US" sz="1600" i="1" dirty="0">
                <a:solidFill>
                  <a:prstClr val="black"/>
                </a:solidFill>
                <a:latin typeface="Droid Serif"/>
                <a:ea typeface="Droid Sans Mono" panose="020B0609030804020204" pitchFamily="49" charset="0"/>
                <a:cs typeface="Droid Sans Mono" panose="020B0609030804020204" pitchFamily="49" charset="0"/>
              </a:rPr>
              <a:t>input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[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0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], </a:t>
            </a:r>
            <a:r>
              <a:rPr lang="en-US" sz="1600" spc="-110" dirty="0">
                <a:solidFill>
                  <a:srgbClr val="4F81BD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Const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“.”</a:t>
            </a:r>
            <a:r>
              <a:rPr lang="en-US" sz="1600" spc="-110" dirty="0">
                <a:solidFill>
                  <a:prstClr val="black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)) </a:t>
            </a:r>
            <a:r>
              <a:rPr lang="en-US" sz="1600" b="1" spc="-110" dirty="0">
                <a:solidFill>
                  <a:srgbClr val="006600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else</a:t>
            </a:r>
            <a:b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</a:b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 </a:t>
            </a:r>
            <a:r>
              <a:rPr lang="en-US" sz="1600" spc="-110" dirty="0" err="1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Concat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i="1" dirty="0">
                <a:solidFill>
                  <a:prstClr val="black"/>
                </a:solidFill>
                <a:latin typeface="Droid Serif"/>
                <a:ea typeface="Droid Sans Mono" panose="020B0609030804020204" pitchFamily="49" charset="0"/>
                <a:cs typeface="Droid Sans Mono" panose="020B0609030804020204" pitchFamily="49" charset="0"/>
              </a:rPr>
              <a:t>input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[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2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], </a:t>
            </a:r>
            <a:r>
              <a:rPr lang="en-US" sz="1600" spc="-110" dirty="0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Const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“,</a:t>
            </a:r>
            <a:r>
              <a:rPr lang="en-US" sz="1600" spc="-110" dirty="0">
                <a:solidFill>
                  <a:schemeClr val="accent6">
                    <a:lumMod val="50000"/>
                  </a:scheme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”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), </a:t>
            </a:r>
            <a:r>
              <a:rPr lang="en-US" sz="1600" i="1" dirty="0">
                <a:solidFill>
                  <a:prstClr val="black"/>
                </a:solidFill>
                <a:latin typeface="Droid Serif"/>
                <a:ea typeface="Droid Sans Mono" panose="020B0609030804020204" pitchFamily="49" charset="0"/>
                <a:cs typeface="Droid Sans Mono" panose="020B0609030804020204" pitchFamily="49" charset="0"/>
              </a:rPr>
              <a:t>input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[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0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], </a:t>
            </a:r>
            <a:r>
              <a:rPr lang="en-US" sz="1600" spc="-110" dirty="0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Const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“ ”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),</a:t>
            </a:r>
            <a:b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</a:b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    </a:t>
            </a:r>
            <a:r>
              <a:rPr lang="en-US" sz="1600" b="1" spc="-110" dirty="0">
                <a:solidFill>
                  <a:srgbClr val="006600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let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</a:t>
            </a:r>
            <a:r>
              <a:rPr lang="en-US" sz="1600" i="1" spc="-110" dirty="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rPr>
              <a:t>v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= </a:t>
            </a:r>
            <a:r>
              <a:rPr lang="en-US" sz="1600" i="1" dirty="0">
                <a:solidFill>
                  <a:prstClr val="black"/>
                </a:solidFill>
                <a:latin typeface="Droid Serif"/>
                <a:ea typeface="Droid Sans Mono" panose="020B0609030804020204" pitchFamily="49" charset="0"/>
                <a:cs typeface="Droid Sans Mono" panose="020B0609030804020204" pitchFamily="49" charset="0"/>
              </a:rPr>
              <a:t>input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[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1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] </a:t>
            </a:r>
            <a:r>
              <a:rPr lang="en-US" sz="1600" b="1" spc="-110" dirty="0">
                <a:solidFill>
                  <a:srgbClr val="006600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in</a:t>
            </a:r>
            <a:r>
              <a:rPr lang="en-US" sz="1600" b="1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</a:t>
            </a:r>
            <a:r>
              <a:rPr lang="en-US" sz="1600" spc="-110" dirty="0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Substring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i="1" spc="-110" dirty="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rPr>
              <a:t>v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, </a:t>
            </a:r>
            <a:r>
              <a:rPr lang="en-US" sz="1600" spc="-110" dirty="0" err="1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AbsPos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i="1" spc="-110" dirty="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rPr>
              <a:t>v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, 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0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), </a:t>
            </a:r>
            <a:r>
              <a:rPr lang="en-US" sz="1600" spc="-110" dirty="0" err="1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RegexPos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i="1" spc="-110" dirty="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rPr>
              <a:t>v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, </a:t>
            </a:r>
            <a:r>
              <a:rPr lang="en-US" sz="1600" spc="-110" dirty="0" err="1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UpperCase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, 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‘’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, 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-1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)),</a:t>
            </a:r>
            <a:b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</a:b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     </a:t>
            </a:r>
            <a:r>
              <a:rPr lang="en-US" sz="1600" spc="-110" dirty="0">
                <a:solidFill>
                  <a:schemeClr val="accent1"/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Const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(</a:t>
            </a:r>
            <a:r>
              <a:rPr lang="en-US" sz="1600" spc="-110" dirty="0">
                <a:solidFill>
                  <a:srgbClr val="F79646">
                    <a:lumMod val="50000"/>
                  </a:srgbClr>
                </a:solidFill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“.”</a:t>
            </a:r>
            <a:r>
              <a:rPr lang="en-US" sz="1600" spc="-110" dirty="0">
                <a:latin typeface="Droid Sans Mono" panose="020B0609030804020204" pitchFamily="49" charset="0"/>
                <a:ea typeface="Droid Sans Mono" panose="020B0609030804020204" pitchFamily="49" charset="0"/>
                <a:cs typeface="Droid Sans Mono" panose="020B0609030804020204" pitchFamily="49" charset="0"/>
              </a:rPr>
              <a:t>))</a:t>
            </a:r>
          </a:p>
        </p:txBody>
      </p:sp>
      <p:pic>
        <p:nvPicPr>
          <p:cNvPr id="19" name="Picture 4" descr="https://upload.wikimedia.org/wikipedia/commons/thumb/8/86/Microsoft_Excel_2013_logo.svg/1043px-Microsoft_Excel_2013_logo.svg.png">
            <a:extLst>
              <a:ext uri="{FF2B5EF4-FFF2-40B4-BE49-F238E27FC236}">
                <a16:creationId xmlns:a16="http://schemas.microsoft.com/office/drawing/2014/main" id="{518D4606-AB16-47CC-9457-C8681194A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426" y="1993812"/>
            <a:ext cx="977728" cy="95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2423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021F5-00FD-4ADA-9B11-16067C071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C867-45E3-428D-A492-872018471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  <a:p>
            <a:pPr lvl="1"/>
            <a:r>
              <a:rPr lang="en-US" i="1" dirty="0"/>
              <a:t>Syntax-guided synthesis</a:t>
            </a:r>
            <a:r>
              <a:rPr lang="en-US" dirty="0"/>
              <a:t>, Alur, </a:t>
            </a:r>
            <a:r>
              <a:rPr lang="en-US" dirty="0" err="1"/>
              <a:t>Bodik</a:t>
            </a:r>
            <a:r>
              <a:rPr lang="en-US" dirty="0"/>
              <a:t>, </a:t>
            </a:r>
            <a:r>
              <a:rPr lang="en-US" dirty="0" err="1"/>
              <a:t>Juniwal</a:t>
            </a:r>
            <a:r>
              <a:rPr lang="en-US" dirty="0"/>
              <a:t>, Martin, </a:t>
            </a:r>
            <a:r>
              <a:rPr lang="en-US" dirty="0" err="1"/>
              <a:t>Raghothaman</a:t>
            </a:r>
            <a:r>
              <a:rPr lang="en-US" dirty="0"/>
              <a:t>, Seshia, Singh, Solar-Lezama, Torlak, Udupa,  FMCAD 13</a:t>
            </a:r>
          </a:p>
          <a:p>
            <a:pPr lvl="1"/>
            <a:r>
              <a:rPr lang="en-US" i="1" dirty="0"/>
              <a:t>Oracle guided componen</a:t>
            </a:r>
            <a:r>
              <a:rPr lang="en-US" b="0" i="1" dirty="0"/>
              <a:t>t-</a:t>
            </a:r>
            <a:r>
              <a:rPr lang="en-US" i="1" dirty="0"/>
              <a:t>based program synthesis, </a:t>
            </a:r>
            <a:r>
              <a:rPr lang="en-US" dirty="0" err="1">
                <a:latin typeface="LMRoman10-Regular"/>
              </a:rPr>
              <a:t>Susmit</a:t>
            </a:r>
            <a:r>
              <a:rPr lang="en-US" dirty="0">
                <a:latin typeface="LMRoman10-Regular"/>
              </a:rPr>
              <a:t> Jha, Sumit Gulwani, Sanjit A. Seshia, and Ashish Tiwari, ICSE 2010</a:t>
            </a:r>
          </a:p>
          <a:p>
            <a:pPr lvl="1"/>
            <a:endParaRPr lang="en-US" dirty="0">
              <a:latin typeface="LMRoman10-Regular"/>
            </a:endParaRPr>
          </a:p>
          <a:p>
            <a:r>
              <a:rPr lang="en-US" dirty="0"/>
              <a:t>Browse through benchmarks from the </a:t>
            </a:r>
            <a:r>
              <a:rPr lang="en-US" dirty="0" err="1"/>
              <a:t>Sygus</a:t>
            </a:r>
            <a:r>
              <a:rPr lang="en-US" dirty="0"/>
              <a:t> </a:t>
            </a:r>
            <a:r>
              <a:rPr lang="en-US" dirty="0" err="1"/>
              <a:t>competion</a:t>
            </a:r>
            <a:r>
              <a:rPr lang="en-US" dirty="0"/>
              <a:t> website</a:t>
            </a:r>
          </a:p>
          <a:p>
            <a:r>
              <a:rPr lang="en-US" dirty="0"/>
              <a:t>Try out synthesis tools from </a:t>
            </a:r>
            <a:r>
              <a:rPr lang="en-US" dirty="0" err="1"/>
              <a:t>Sygus</a:t>
            </a:r>
            <a:r>
              <a:rPr lang="en-US" dirty="0"/>
              <a:t> competition website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75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D67-7C0F-4832-9594-158D04F88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22" y="1899601"/>
            <a:ext cx="4639492" cy="2468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err="1">
                <a:cs typeface="Courier New" panose="02070309020205020404" pitchFamily="49" charset="0"/>
              </a:rPr>
              <a:t>harness</a:t>
            </a:r>
            <a:r>
              <a:rPr lang="fr-FR" sz="2000" dirty="0">
                <a:cs typeface="Courier New" panose="02070309020205020404" pitchFamily="49" charset="0"/>
              </a:rPr>
              <a:t> </a:t>
            </a:r>
            <a:r>
              <a:rPr lang="fr-FR" sz="2000" dirty="0" err="1">
                <a:cs typeface="Courier New" panose="02070309020205020404" pitchFamily="49" charset="0"/>
              </a:rPr>
              <a:t>void</a:t>
            </a:r>
            <a:r>
              <a:rPr lang="fr-FR" sz="2000" dirty="0">
                <a:cs typeface="Courier New" panose="02070309020205020404" pitchFamily="49" charset="0"/>
              </a:rPr>
              <a:t> </a:t>
            </a:r>
            <a:r>
              <a:rPr lang="fr-FR" sz="2000" dirty="0" err="1">
                <a:cs typeface="Courier New" panose="02070309020205020404" pitchFamily="49" charset="0"/>
              </a:rPr>
              <a:t>doublesketch</a:t>
            </a:r>
            <a:r>
              <a:rPr lang="fr-FR" sz="2000" dirty="0">
                <a:cs typeface="Courier New" panose="02070309020205020404" pitchFamily="49" charset="0"/>
              </a:rPr>
              <a:t>(</a:t>
            </a:r>
            <a:r>
              <a:rPr lang="fr-FR" sz="2000" dirty="0" err="1">
                <a:cs typeface="Courier New" panose="02070309020205020404" pitchFamily="49" charset="0"/>
              </a:rPr>
              <a:t>int</a:t>
            </a:r>
            <a:r>
              <a:rPr lang="fr-FR" sz="2000" dirty="0">
                <a:cs typeface="Courier New" panose="02070309020205020404" pitchFamily="49" charset="0"/>
              </a:rPr>
              <a:t> x)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  </a:t>
            </a:r>
            <a:r>
              <a:rPr lang="fr-FR" sz="2000" dirty="0" err="1">
                <a:cs typeface="Courier New" panose="02070309020205020404" pitchFamily="49" charset="0"/>
              </a:rPr>
              <a:t>int</a:t>
            </a:r>
            <a:r>
              <a:rPr lang="fr-FR" sz="2000" dirty="0">
                <a:cs typeface="Courier New" panose="02070309020205020404" pitchFamily="49" charset="0"/>
              </a:rPr>
              <a:t> t = x * ??;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  </a:t>
            </a:r>
            <a:r>
              <a:rPr lang="fr-FR" sz="2000" dirty="0" err="1">
                <a:cs typeface="Courier New" panose="02070309020205020404" pitchFamily="49" charset="0"/>
              </a:rPr>
              <a:t>assert</a:t>
            </a:r>
            <a:r>
              <a:rPr lang="fr-FR" sz="2000" dirty="0">
                <a:cs typeface="Courier New" panose="02070309020205020404" pitchFamily="49" charset="0"/>
              </a:rPr>
              <a:t> t == x + x;</a:t>
            </a:r>
          </a:p>
          <a:p>
            <a:pPr marL="0" indent="0">
              <a:buNone/>
            </a:pPr>
            <a:r>
              <a:rPr lang="fr-FR" sz="2000" dirty="0">
                <a:cs typeface="Courier New" panose="02070309020205020404" pitchFamily="49" charset="0"/>
              </a:rPr>
              <a:t>}</a:t>
            </a:r>
            <a:endParaRPr lang="en-US" sz="2000" dirty="0"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241EC2-C858-4C9E-B1F0-A37CFA8B05AB}"/>
              </a:ext>
            </a:extLst>
          </p:cNvPr>
          <p:cNvSpPr txBox="1"/>
          <p:nvPr/>
        </p:nvSpPr>
        <p:spPr>
          <a:xfrm>
            <a:off x="5405845" y="1668423"/>
            <a:ext cx="67861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cs typeface="Courier New" panose="02070309020205020404" pitchFamily="49" charset="0"/>
            </a:endParaRPr>
          </a:p>
          <a:p>
            <a:r>
              <a:rPr lang="en-US" sz="2000" dirty="0">
                <a:cs typeface="Courier New" panose="02070309020205020404" pitchFamily="49" charset="0"/>
              </a:rPr>
              <a:t>void </a:t>
            </a:r>
            <a:r>
              <a:rPr lang="en-US" sz="2000" dirty="0" err="1">
                <a:cs typeface="Courier New" panose="02070309020205020404" pitchFamily="49" charset="0"/>
              </a:rPr>
              <a:t>doublesketch</a:t>
            </a:r>
            <a:r>
              <a:rPr lang="en-US" sz="2000" dirty="0">
                <a:cs typeface="Courier New" panose="02070309020205020404" pitchFamily="49" charset="0"/>
              </a:rPr>
              <a:t> (int x)/*double.sk:1*/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{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  assert ((x * </a:t>
            </a:r>
            <a:r>
              <a:rPr lang="en-US" sz="2000" dirty="0">
                <a:highlight>
                  <a:srgbClr val="FFFF00"/>
                </a:highlight>
                <a:cs typeface="Courier New" panose="02070309020205020404" pitchFamily="49" charset="0"/>
              </a:rPr>
              <a:t>2</a:t>
            </a:r>
            <a:r>
              <a:rPr lang="en-US" sz="2000" dirty="0">
                <a:cs typeface="Courier New" panose="02070309020205020404" pitchFamily="49" charset="0"/>
              </a:rPr>
              <a:t>) == (x + x)); //Assert at double.sk:3 (2)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}</a:t>
            </a:r>
          </a:p>
          <a:p>
            <a:r>
              <a:rPr lang="en-US" sz="2000" dirty="0">
                <a:cs typeface="Courier New" panose="02070309020205020404" pitchFamily="49" charset="0"/>
              </a:rPr>
              <a:t>/*double.sk:1*/</a:t>
            </a:r>
          </a:p>
          <a:p>
            <a:endParaRPr lang="en-US" sz="2000" dirty="0">
              <a:cs typeface="Courier New" panose="02070309020205020404" pitchFamily="49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DF8089-2411-4116-A282-821205222CD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 our sketching example (1)</a:t>
            </a:r>
          </a:p>
        </p:txBody>
      </p:sp>
    </p:spTree>
    <p:extLst>
      <p:ext uri="{BB962C8B-B14F-4D97-AF65-F5344CB8AC3E}">
        <p14:creationId xmlns:p14="http://schemas.microsoft.com/office/powerpoint/2010/main" val="148796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97AEB-2708-4AB1-929E-1FC00B115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63" y="0"/>
            <a:ext cx="10515600" cy="1325563"/>
          </a:xfrm>
        </p:spPr>
        <p:txBody>
          <a:bodyPr/>
          <a:lstStyle/>
          <a:p>
            <a:r>
              <a:rPr lang="en-US" dirty="0"/>
              <a:t>And swapping example..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7A752-7CD2-4529-B1F4-8D2FD03D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851" y="1080740"/>
            <a:ext cx="5815149" cy="5512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int W = 32;</a:t>
            </a:r>
          </a:p>
          <a:p>
            <a:pPr marL="0" indent="0">
              <a:buNone/>
            </a:pPr>
            <a:r>
              <a:rPr lang="en-US" sz="2400" dirty="0"/>
              <a:t>void swap(ref bit[W] x, ref bit[W] y){</a:t>
            </a:r>
          </a:p>
          <a:p>
            <a:pPr marL="0" indent="0">
              <a:buNone/>
            </a:pPr>
            <a:r>
              <a:rPr lang="en-US" sz="2400" dirty="0"/>
              <a:t>if(??){ x = x ^ y; }else{ y = x ^ y; }</a:t>
            </a:r>
          </a:p>
          <a:p>
            <a:pPr marL="0" indent="0">
              <a:buNone/>
            </a:pPr>
            <a:r>
              <a:rPr lang="en-US" sz="2400" dirty="0"/>
              <a:t>if(??){ x = x ^ y; }else{ y = x ^ y; }</a:t>
            </a:r>
          </a:p>
          <a:p>
            <a:pPr marL="0" indent="0">
              <a:buNone/>
            </a:pPr>
            <a:r>
              <a:rPr lang="en-US" sz="2400" dirty="0"/>
              <a:t>if(??){ x = x ^ y; }else{ y = x ^ y; 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harness void main(bit[W] x, bit[W] y){</a:t>
            </a:r>
          </a:p>
          <a:p>
            <a:pPr marL="0" indent="0">
              <a:buNone/>
            </a:pPr>
            <a:r>
              <a:rPr lang="en-US" sz="2400" dirty="0"/>
              <a:t>bit[W] </a:t>
            </a:r>
            <a:r>
              <a:rPr lang="en-US" sz="2400" dirty="0" err="1"/>
              <a:t>xold</a:t>
            </a:r>
            <a:r>
              <a:rPr lang="en-US" sz="2400" dirty="0"/>
              <a:t> = x, </a:t>
            </a:r>
            <a:r>
              <a:rPr lang="en-US" sz="2400" dirty="0" err="1"/>
              <a:t>yold</a:t>
            </a:r>
            <a:r>
              <a:rPr lang="en-US" sz="2400" dirty="0"/>
              <a:t> = y;</a:t>
            </a:r>
          </a:p>
          <a:p>
            <a:pPr marL="0" indent="0">
              <a:buNone/>
            </a:pPr>
            <a:r>
              <a:rPr lang="en-US" sz="2400" dirty="0"/>
              <a:t>swap(</a:t>
            </a:r>
            <a:r>
              <a:rPr lang="en-US" sz="2400" dirty="0" err="1"/>
              <a:t>x,y</a:t>
            </a:r>
            <a:r>
              <a:rPr lang="en-US" sz="2400" dirty="0"/>
              <a:t>);</a:t>
            </a:r>
          </a:p>
          <a:p>
            <a:pPr marL="0" indent="0">
              <a:buNone/>
            </a:pPr>
            <a:r>
              <a:rPr lang="en-US" sz="2400" dirty="0"/>
              <a:t>assert y == </a:t>
            </a:r>
            <a:r>
              <a:rPr lang="en-US" sz="2400" dirty="0" err="1"/>
              <a:t>xold</a:t>
            </a:r>
            <a:r>
              <a:rPr lang="en-US" sz="2400" dirty="0"/>
              <a:t> &amp;&amp; x == </a:t>
            </a:r>
            <a:r>
              <a:rPr lang="en-US" sz="2400" dirty="0" err="1"/>
              <a:t>yold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34765D-12AB-4398-87B3-070F663924C7}"/>
              </a:ext>
            </a:extLst>
          </p:cNvPr>
          <p:cNvSpPr txBox="1"/>
          <p:nvPr/>
        </p:nvSpPr>
        <p:spPr>
          <a:xfrm>
            <a:off x="5974080" y="509452"/>
            <a:ext cx="5815149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Problem:</a:t>
            </a:r>
          </a:p>
          <a:p>
            <a:r>
              <a:rPr lang="en-US" sz="2400" dirty="0"/>
              <a:t>Swap two inputs with a sequence of assignments using “exor” and no temporary variables.</a:t>
            </a:r>
          </a:p>
          <a:p>
            <a:endParaRPr lang="en-US" sz="2400" dirty="0"/>
          </a:p>
          <a:p>
            <a:r>
              <a:rPr lang="en-US" sz="2400" dirty="0"/>
              <a:t>That is, using  a program of the form</a:t>
            </a:r>
          </a:p>
          <a:p>
            <a:r>
              <a:rPr lang="en-US" sz="2400" dirty="0"/>
              <a:t>  x =   x ^ y</a:t>
            </a:r>
          </a:p>
          <a:p>
            <a:r>
              <a:rPr lang="en-US" sz="2400" dirty="0"/>
              <a:t>  y =  x ^  y</a:t>
            </a:r>
          </a:p>
          <a:p>
            <a:r>
              <a:rPr lang="en-US" sz="2400" dirty="0"/>
              <a:t>  ..</a:t>
            </a:r>
          </a:p>
          <a:p>
            <a:r>
              <a:rPr lang="en-US" sz="2400" dirty="0"/>
              <a:t>With 3 assignment statements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9974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A sketch as a constraint system</a:t>
            </a:r>
          </a:p>
        </p:txBody>
      </p:sp>
      <p:sp>
        <p:nvSpPr>
          <p:cNvPr id="4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29A4C34-02ED-4A0B-B034-CBF2D4C5452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39651" name="Text Box 3"/>
          <p:cNvSpPr txBox="1">
            <a:spLocks noChangeArrowheads="1"/>
          </p:cNvSpPr>
          <p:nvPr/>
        </p:nvSpPr>
        <p:spPr bwMode="auto">
          <a:xfrm>
            <a:off x="1102360" y="1690688"/>
            <a:ext cx="522224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lin</a:t>
            </a:r>
            <a:r>
              <a:rPr lang="en-US" dirty="0">
                <a:latin typeface="Consolas" pitchFamily="49" charset="0"/>
              </a:rPr>
              <a:t>(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x){</a:t>
            </a:r>
          </a:p>
          <a:p>
            <a:pPr algn="l"/>
            <a:r>
              <a:rPr lang="en-US" dirty="0">
                <a:latin typeface="Consolas" pitchFamily="49" charset="0"/>
              </a:rPr>
              <a:t>   if(x &gt;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??</a:t>
            </a:r>
            <a:r>
              <a:rPr lang="en-US" b="1" baseline="-25000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1</a:t>
            </a:r>
            <a:r>
              <a:rPr lang="en-US" dirty="0">
                <a:latin typeface="Consolas" pitchFamily="49" charset="0"/>
              </a:rPr>
              <a:t>)</a:t>
            </a:r>
          </a:p>
          <a:p>
            <a:pPr algn="l"/>
            <a:r>
              <a:rPr lang="en-US" dirty="0">
                <a:latin typeface="Consolas" pitchFamily="49" charset="0"/>
              </a:rPr>
              <a:t>      return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??</a:t>
            </a:r>
            <a:r>
              <a:rPr lang="en-US" b="1" baseline="-25000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2</a:t>
            </a:r>
            <a:r>
              <a:rPr lang="en-US" dirty="0">
                <a:latin typeface="Consolas" pitchFamily="49" charset="0"/>
              </a:rPr>
              <a:t>*x +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??</a:t>
            </a:r>
            <a:r>
              <a:rPr lang="en-US" b="1" baseline="-25000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3</a:t>
            </a:r>
            <a:r>
              <a:rPr lang="en-US" dirty="0">
                <a:latin typeface="Consolas" pitchFamily="49" charset="0"/>
              </a:rPr>
              <a:t>;</a:t>
            </a:r>
          </a:p>
          <a:p>
            <a:pPr algn="l"/>
            <a:r>
              <a:rPr lang="en-US" dirty="0">
                <a:latin typeface="Consolas" pitchFamily="49" charset="0"/>
              </a:rPr>
              <a:t>   else</a:t>
            </a:r>
          </a:p>
          <a:p>
            <a:pPr algn="l"/>
            <a:r>
              <a:rPr lang="en-US" dirty="0">
                <a:latin typeface="Consolas" pitchFamily="49" charset="0"/>
              </a:rPr>
              <a:t>      return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??</a:t>
            </a:r>
            <a:r>
              <a:rPr lang="en-US" b="1" baseline="-25000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rPr>
              <a:t>4</a:t>
            </a:r>
            <a:r>
              <a:rPr lang="en-US" dirty="0">
                <a:latin typeface="Consolas" pitchFamily="49" charset="0"/>
              </a:rPr>
              <a:t>*x;</a:t>
            </a:r>
          </a:p>
          <a:p>
            <a:pPr algn="l"/>
            <a:r>
              <a:rPr lang="en-US" dirty="0">
                <a:latin typeface="Consolas" pitchFamily="49" charset="0"/>
              </a:rPr>
              <a:t>}</a:t>
            </a:r>
          </a:p>
          <a:p>
            <a:pPr algn="l"/>
            <a:endParaRPr lang="en-US" dirty="0">
              <a:latin typeface="Consolas" pitchFamily="49" charset="0"/>
            </a:endParaRPr>
          </a:p>
          <a:p>
            <a:pPr algn="l"/>
            <a:r>
              <a:rPr lang="en-US" dirty="0">
                <a:latin typeface="Consolas" pitchFamily="49" charset="0"/>
              </a:rPr>
              <a:t>void main(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x){</a:t>
            </a:r>
          </a:p>
          <a:p>
            <a:pPr algn="l"/>
            <a:r>
              <a:rPr lang="en-US" dirty="0">
                <a:latin typeface="Consolas" pitchFamily="49" charset="0"/>
              </a:rPr>
              <a:t>   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t1 = </a:t>
            </a:r>
            <a:r>
              <a:rPr lang="en-US" dirty="0" err="1">
                <a:latin typeface="Consolas" pitchFamily="49" charset="0"/>
              </a:rPr>
              <a:t>lin</a:t>
            </a:r>
            <a:r>
              <a:rPr lang="en-US" dirty="0">
                <a:latin typeface="Consolas" pitchFamily="49" charset="0"/>
              </a:rPr>
              <a:t>(x);</a:t>
            </a:r>
          </a:p>
          <a:p>
            <a:pPr algn="l"/>
            <a:r>
              <a:rPr lang="en-US" dirty="0">
                <a:latin typeface="Consolas" pitchFamily="49" charset="0"/>
              </a:rPr>
              <a:t>   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t2 = </a:t>
            </a:r>
            <a:r>
              <a:rPr lang="en-US" dirty="0" err="1">
                <a:latin typeface="Consolas" pitchFamily="49" charset="0"/>
              </a:rPr>
              <a:t>lin</a:t>
            </a:r>
            <a:r>
              <a:rPr lang="en-US" dirty="0">
                <a:latin typeface="Consolas" pitchFamily="49" charset="0"/>
              </a:rPr>
              <a:t>(x+1);</a:t>
            </a:r>
          </a:p>
          <a:p>
            <a:pPr algn="l"/>
            <a:r>
              <a:rPr lang="en-US" dirty="0">
                <a:latin typeface="Consolas" pitchFamily="49" charset="0"/>
              </a:rPr>
              <a:t>	</a:t>
            </a:r>
          </a:p>
          <a:p>
            <a:pPr algn="l"/>
            <a:r>
              <a:rPr lang="en-US" dirty="0">
                <a:latin typeface="Consolas" pitchFamily="49" charset="0"/>
              </a:rPr>
              <a:t>   if(x&lt;4) assert t1 &gt;=  x*x;</a:t>
            </a:r>
          </a:p>
          <a:p>
            <a:pPr algn="l"/>
            <a:r>
              <a:rPr lang="en-US" dirty="0">
                <a:latin typeface="Consolas" pitchFamily="49" charset="0"/>
              </a:rPr>
              <a:t>	</a:t>
            </a:r>
          </a:p>
          <a:p>
            <a:pPr algn="l"/>
            <a:r>
              <a:rPr lang="en-US" dirty="0">
                <a:latin typeface="Consolas" pitchFamily="49" charset="0"/>
              </a:rPr>
              <a:t>   if(x&gt;=3) assert t2-t1 == 1;</a:t>
            </a:r>
          </a:p>
          <a:p>
            <a:pPr algn="l"/>
            <a:r>
              <a:rPr lang="en-US" dirty="0">
                <a:latin typeface="Consolas" pitchFamily="49" charset="0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532046" y="1843746"/>
            <a:ext cx="3675811" cy="4114800"/>
            <a:chOff x="3957638" y="1371600"/>
            <a:chExt cx="4901082" cy="5486400"/>
          </a:xfrm>
        </p:grpSpPr>
        <p:sp>
          <p:nvSpPr>
            <p:cNvPr id="539707" name="Text Box 59"/>
            <p:cNvSpPr txBox="1">
              <a:spLocks noChangeArrowheads="1"/>
            </p:cNvSpPr>
            <p:nvPr/>
          </p:nvSpPr>
          <p:spPr bwMode="auto">
            <a:xfrm>
              <a:off x="3957638" y="2733675"/>
              <a:ext cx="1263593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 dirty="0">
                  <a:latin typeface="Consolas" pitchFamily="49" charset="0"/>
                </a:rPr>
                <a:t>??</a:t>
              </a:r>
              <a:r>
                <a:rPr lang="en-US" sz="1050" baseline="-25000" dirty="0">
                  <a:latin typeface="Consolas" pitchFamily="49" charset="0"/>
                </a:rPr>
                <a:t>2</a:t>
              </a:r>
              <a:r>
                <a:rPr lang="en-US" sz="1050" dirty="0">
                  <a:latin typeface="Consolas" pitchFamily="49" charset="0"/>
                </a:rPr>
                <a:t>*x + </a:t>
              </a:r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3</a:t>
              </a:r>
              <a:endParaRPr lang="en-US" sz="1050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9710" name="Text Box 62"/>
            <p:cNvSpPr txBox="1">
              <a:spLocks noChangeArrowheads="1"/>
            </p:cNvSpPr>
            <p:nvPr/>
          </p:nvSpPr>
          <p:spPr bwMode="auto">
            <a:xfrm>
              <a:off x="4145455" y="3867539"/>
              <a:ext cx="705749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4</a:t>
              </a:r>
              <a:r>
                <a:rPr lang="en-US" sz="1050" dirty="0">
                  <a:latin typeface="Consolas" pitchFamily="49" charset="0"/>
                </a:rPr>
                <a:t>*x</a:t>
              </a:r>
            </a:p>
          </p:txBody>
        </p:sp>
        <p:sp>
          <p:nvSpPr>
            <p:cNvPr id="539712" name="Text Box 64"/>
            <p:cNvSpPr txBox="1">
              <a:spLocks noChangeArrowheads="1"/>
            </p:cNvSpPr>
            <p:nvPr/>
          </p:nvSpPr>
          <p:spPr bwMode="auto">
            <a:xfrm>
              <a:off x="4795838" y="1371600"/>
              <a:ext cx="902384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 dirty="0">
                  <a:latin typeface="Consolas" pitchFamily="49" charset="0"/>
                </a:rPr>
                <a:t>x &gt; </a:t>
              </a:r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1</a:t>
              </a:r>
              <a:endParaRPr lang="en-US" sz="1050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9713" name="Text Box 65"/>
            <p:cNvSpPr txBox="1">
              <a:spLocks noChangeArrowheads="1"/>
            </p:cNvSpPr>
            <p:nvPr/>
          </p:nvSpPr>
          <p:spPr bwMode="auto">
            <a:xfrm>
              <a:off x="6859588" y="2747963"/>
              <a:ext cx="1656864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2</a:t>
              </a:r>
              <a:r>
                <a:rPr lang="en-US" sz="1050" dirty="0">
                  <a:latin typeface="Consolas" pitchFamily="49" charset="0"/>
                </a:rPr>
                <a:t>*(x+1) + </a:t>
              </a:r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3</a:t>
              </a:r>
              <a:endParaRPr lang="en-US" sz="1050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9714" name="Text Box 66"/>
            <p:cNvSpPr txBox="1">
              <a:spLocks noChangeArrowheads="1"/>
            </p:cNvSpPr>
            <p:nvPr/>
          </p:nvSpPr>
          <p:spPr bwMode="auto">
            <a:xfrm>
              <a:off x="7759700" y="3733800"/>
              <a:ext cx="1099020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4</a:t>
              </a:r>
              <a:r>
                <a:rPr lang="en-US" sz="1050" dirty="0">
                  <a:latin typeface="Consolas" pitchFamily="49" charset="0"/>
                </a:rPr>
                <a:t>*(x+1)</a:t>
              </a:r>
            </a:p>
          </p:txBody>
        </p:sp>
        <p:sp>
          <p:nvSpPr>
            <p:cNvPr id="539715" name="Text Box 67"/>
            <p:cNvSpPr txBox="1">
              <a:spLocks noChangeArrowheads="1"/>
            </p:cNvSpPr>
            <p:nvPr/>
          </p:nvSpPr>
          <p:spPr bwMode="auto">
            <a:xfrm>
              <a:off x="6929438" y="1385888"/>
              <a:ext cx="1099020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 dirty="0">
                  <a:latin typeface="Consolas" pitchFamily="49" charset="0"/>
                </a:rPr>
                <a:t>x+1 &gt; </a:t>
              </a:r>
              <a:r>
                <a:rPr lang="en-US" sz="1050" b="1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??</a:t>
              </a:r>
              <a:r>
                <a:rPr lang="en-US" sz="1050" b="1" baseline="-25000" dirty="0">
                  <a:solidFill>
                    <a:schemeClr val="accent2">
                      <a:lumMod val="50000"/>
                    </a:schemeClr>
                  </a:solidFill>
                  <a:latin typeface="Consolas" pitchFamily="49" charset="0"/>
                </a:rPr>
                <a:t>1</a:t>
              </a:r>
              <a:endParaRPr lang="en-US" sz="1050" b="1" dirty="0">
                <a:solidFill>
                  <a:schemeClr val="accent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9716" name="Text Box 68"/>
            <p:cNvSpPr txBox="1">
              <a:spLocks noChangeArrowheads="1"/>
            </p:cNvSpPr>
            <p:nvPr/>
          </p:nvSpPr>
          <p:spPr bwMode="auto">
            <a:xfrm>
              <a:off x="4571999" y="4849813"/>
              <a:ext cx="639491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>
                  <a:latin typeface="Consolas" pitchFamily="49" charset="0"/>
                </a:rPr>
                <a:t>x&gt;=4</a:t>
              </a:r>
            </a:p>
          </p:txBody>
        </p:sp>
        <p:sp>
          <p:nvSpPr>
            <p:cNvPr id="539717" name="Text Box 69"/>
            <p:cNvSpPr txBox="1">
              <a:spLocks noChangeArrowheads="1"/>
            </p:cNvSpPr>
            <p:nvPr/>
          </p:nvSpPr>
          <p:spPr bwMode="auto">
            <a:xfrm>
              <a:off x="7907339" y="5105400"/>
              <a:ext cx="541173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>
                  <a:latin typeface="Consolas" pitchFamily="49" charset="0"/>
                </a:rPr>
                <a:t>x&lt;3</a:t>
              </a:r>
            </a:p>
          </p:txBody>
        </p:sp>
        <p:sp>
          <p:nvSpPr>
            <p:cNvPr id="539718" name="AutoShape 70"/>
            <p:cNvSpPr>
              <a:spLocks noChangeArrowheads="1"/>
            </p:cNvSpPr>
            <p:nvPr/>
          </p:nvSpPr>
          <p:spPr bwMode="auto">
            <a:xfrm>
              <a:off x="6838950" y="4267200"/>
              <a:ext cx="628650" cy="171450"/>
            </a:xfrm>
            <a:prstGeom prst="flowChartManualOpera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05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mux</a:t>
              </a:r>
            </a:p>
          </p:txBody>
        </p:sp>
        <p:sp>
          <p:nvSpPr>
            <p:cNvPr id="539719" name="Oval 71"/>
            <p:cNvSpPr>
              <a:spLocks noChangeArrowheads="1"/>
            </p:cNvSpPr>
            <p:nvPr/>
          </p:nvSpPr>
          <p:spPr bwMode="auto">
            <a:xfrm>
              <a:off x="6980238" y="419100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539720" name="Oval 72"/>
            <p:cNvSpPr>
              <a:spLocks noChangeArrowheads="1"/>
            </p:cNvSpPr>
            <p:nvPr/>
          </p:nvSpPr>
          <p:spPr bwMode="auto">
            <a:xfrm>
              <a:off x="7285038" y="419100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539721" name="AutoShape 73"/>
            <p:cNvSpPr>
              <a:spLocks noChangeArrowheads="1"/>
            </p:cNvSpPr>
            <p:nvPr/>
          </p:nvSpPr>
          <p:spPr bwMode="auto">
            <a:xfrm>
              <a:off x="5257800" y="4267200"/>
              <a:ext cx="628650" cy="171450"/>
            </a:xfrm>
            <a:prstGeom prst="flowChartManualOpera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05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mux</a:t>
              </a:r>
            </a:p>
          </p:txBody>
        </p:sp>
        <p:sp>
          <p:nvSpPr>
            <p:cNvPr id="539722" name="Oval 74"/>
            <p:cNvSpPr>
              <a:spLocks noChangeArrowheads="1"/>
            </p:cNvSpPr>
            <p:nvPr/>
          </p:nvSpPr>
          <p:spPr bwMode="auto">
            <a:xfrm>
              <a:off x="5408613" y="419100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539723" name="Oval 75"/>
            <p:cNvSpPr>
              <a:spLocks noChangeArrowheads="1"/>
            </p:cNvSpPr>
            <p:nvPr/>
          </p:nvSpPr>
          <p:spPr bwMode="auto">
            <a:xfrm>
              <a:off x="5713413" y="4191000"/>
              <a:ext cx="74612" cy="7461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539724" name="Text Box 76"/>
            <p:cNvSpPr txBox="1">
              <a:spLocks noChangeArrowheads="1"/>
            </p:cNvSpPr>
            <p:nvPr/>
          </p:nvSpPr>
          <p:spPr bwMode="auto">
            <a:xfrm>
              <a:off x="5953125" y="5181600"/>
              <a:ext cx="541173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>
                  <a:latin typeface="Consolas" pitchFamily="49" charset="0"/>
                </a:rPr>
                <a:t>x*x</a:t>
              </a:r>
            </a:p>
          </p:txBody>
        </p:sp>
        <p:sp>
          <p:nvSpPr>
            <p:cNvPr id="539725" name="Oval 77"/>
            <p:cNvSpPr>
              <a:spLocks noChangeArrowheads="1"/>
            </p:cNvSpPr>
            <p:nvPr/>
          </p:nvSpPr>
          <p:spPr bwMode="auto">
            <a:xfrm>
              <a:off x="6567488" y="4953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20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-</a:t>
              </a:r>
            </a:p>
          </p:txBody>
        </p:sp>
        <p:sp>
          <p:nvSpPr>
            <p:cNvPr id="539726" name="Oval 78"/>
            <p:cNvSpPr>
              <a:spLocks noChangeArrowheads="1"/>
            </p:cNvSpPr>
            <p:nvPr/>
          </p:nvSpPr>
          <p:spPr bwMode="auto">
            <a:xfrm>
              <a:off x="7100888" y="5410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200" dirty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=</a:t>
              </a:r>
            </a:p>
          </p:txBody>
        </p:sp>
        <p:sp>
          <p:nvSpPr>
            <p:cNvPr id="539727" name="Text Box 79"/>
            <p:cNvSpPr txBox="1">
              <a:spLocks noChangeArrowheads="1"/>
            </p:cNvSpPr>
            <p:nvPr/>
          </p:nvSpPr>
          <p:spPr bwMode="auto">
            <a:xfrm>
              <a:off x="7553325" y="4800600"/>
              <a:ext cx="344539" cy="338555"/>
            </a:xfrm>
            <a:prstGeom prst="rect">
              <a:avLst/>
            </a:prstGeom>
            <a:noFill/>
            <a:ln w="9525">
              <a:solidFill>
                <a:srgbClr val="70001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50">
                  <a:latin typeface="Consolas" pitchFamily="49" charset="0"/>
                </a:rPr>
                <a:t>1</a:t>
              </a:r>
            </a:p>
          </p:txBody>
        </p:sp>
        <p:cxnSp>
          <p:nvCxnSpPr>
            <p:cNvPr id="539728" name="AutoShape 80"/>
            <p:cNvCxnSpPr>
              <a:cxnSpLocks noChangeShapeType="1"/>
              <a:stCxn id="539721" idx="2"/>
              <a:endCxn id="539725" idx="1"/>
            </p:cNvCxnSpPr>
            <p:nvPr/>
          </p:nvCxnSpPr>
          <p:spPr bwMode="auto">
            <a:xfrm>
              <a:off x="5572125" y="4438650"/>
              <a:ext cx="1028700" cy="5476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29" name="AutoShape 81"/>
            <p:cNvCxnSpPr>
              <a:cxnSpLocks noChangeShapeType="1"/>
              <a:stCxn id="539718" idx="2"/>
              <a:endCxn id="539725" idx="0"/>
            </p:cNvCxnSpPr>
            <p:nvPr/>
          </p:nvCxnSpPr>
          <p:spPr bwMode="auto">
            <a:xfrm flipH="1">
              <a:off x="6681788" y="4438650"/>
              <a:ext cx="471487" cy="5143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30" name="AutoShape 82"/>
            <p:cNvCxnSpPr>
              <a:cxnSpLocks noChangeShapeType="1"/>
              <a:stCxn id="539725" idx="4"/>
              <a:endCxn id="539726" idx="1"/>
            </p:cNvCxnSpPr>
            <p:nvPr/>
          </p:nvCxnSpPr>
          <p:spPr bwMode="auto">
            <a:xfrm>
              <a:off x="6681788" y="5181600"/>
              <a:ext cx="452437" cy="2619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31" name="AutoShape 83"/>
            <p:cNvCxnSpPr>
              <a:cxnSpLocks noChangeShapeType="1"/>
              <a:stCxn id="539727" idx="2"/>
              <a:endCxn id="539726" idx="7"/>
            </p:cNvCxnSpPr>
            <p:nvPr/>
          </p:nvCxnSpPr>
          <p:spPr bwMode="auto">
            <a:xfrm flipH="1">
              <a:off x="7296010" y="5139155"/>
              <a:ext cx="429584" cy="3045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9732" name="Oval 84"/>
            <p:cNvSpPr>
              <a:spLocks noChangeArrowheads="1"/>
            </p:cNvSpPr>
            <p:nvPr/>
          </p:nvSpPr>
          <p:spPr bwMode="auto">
            <a:xfrm>
              <a:off x="7481888" y="5791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05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or</a:t>
              </a:r>
            </a:p>
          </p:txBody>
        </p:sp>
        <p:cxnSp>
          <p:nvCxnSpPr>
            <p:cNvPr id="539733" name="AutoShape 85"/>
            <p:cNvCxnSpPr>
              <a:cxnSpLocks noChangeShapeType="1"/>
              <a:stCxn id="539726" idx="4"/>
              <a:endCxn id="539732" idx="1"/>
            </p:cNvCxnSpPr>
            <p:nvPr/>
          </p:nvCxnSpPr>
          <p:spPr bwMode="auto">
            <a:xfrm>
              <a:off x="7215188" y="5638800"/>
              <a:ext cx="300037" cy="1857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34" name="AutoShape 86"/>
            <p:cNvCxnSpPr>
              <a:cxnSpLocks noChangeShapeType="1"/>
              <a:stCxn id="539717" idx="2"/>
              <a:endCxn id="539732" idx="7"/>
            </p:cNvCxnSpPr>
            <p:nvPr/>
          </p:nvCxnSpPr>
          <p:spPr bwMode="auto">
            <a:xfrm flipH="1">
              <a:off x="7677011" y="5443955"/>
              <a:ext cx="500915" cy="3807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9735" name="Oval 87"/>
            <p:cNvSpPr>
              <a:spLocks noChangeArrowheads="1"/>
            </p:cNvSpPr>
            <p:nvPr/>
          </p:nvSpPr>
          <p:spPr bwMode="auto">
            <a:xfrm>
              <a:off x="5881688" y="5638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75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&gt;=</a:t>
              </a:r>
            </a:p>
          </p:txBody>
        </p:sp>
        <p:cxnSp>
          <p:nvCxnSpPr>
            <p:cNvPr id="539736" name="AutoShape 88"/>
            <p:cNvCxnSpPr>
              <a:cxnSpLocks noChangeShapeType="1"/>
              <a:stCxn id="539721" idx="2"/>
              <a:endCxn id="539735" idx="1"/>
            </p:cNvCxnSpPr>
            <p:nvPr/>
          </p:nvCxnSpPr>
          <p:spPr bwMode="auto">
            <a:xfrm>
              <a:off x="5572125" y="4438650"/>
              <a:ext cx="342900" cy="12334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37" name="AutoShape 89"/>
            <p:cNvCxnSpPr>
              <a:cxnSpLocks noChangeShapeType="1"/>
              <a:stCxn id="539724" idx="2"/>
              <a:endCxn id="539735" idx="7"/>
            </p:cNvCxnSpPr>
            <p:nvPr/>
          </p:nvCxnSpPr>
          <p:spPr bwMode="auto">
            <a:xfrm flipH="1">
              <a:off x="6076810" y="5520155"/>
              <a:ext cx="146901" cy="1521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9738" name="Oval 90"/>
            <p:cNvSpPr>
              <a:spLocks noChangeArrowheads="1"/>
            </p:cNvSpPr>
            <p:nvPr/>
          </p:nvSpPr>
          <p:spPr bwMode="auto">
            <a:xfrm>
              <a:off x="5348288" y="59436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05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or</a:t>
              </a:r>
            </a:p>
          </p:txBody>
        </p:sp>
        <p:cxnSp>
          <p:nvCxnSpPr>
            <p:cNvPr id="539739" name="AutoShape 91"/>
            <p:cNvCxnSpPr>
              <a:cxnSpLocks noChangeShapeType="1"/>
              <a:stCxn id="539716" idx="2"/>
              <a:endCxn id="539738" idx="1"/>
            </p:cNvCxnSpPr>
            <p:nvPr/>
          </p:nvCxnSpPr>
          <p:spPr bwMode="auto">
            <a:xfrm>
              <a:off x="4891745" y="5188368"/>
              <a:ext cx="490020" cy="78870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0" name="AutoShape 92"/>
            <p:cNvCxnSpPr>
              <a:cxnSpLocks noChangeShapeType="1"/>
              <a:stCxn id="539735" idx="3"/>
              <a:endCxn id="539738" idx="7"/>
            </p:cNvCxnSpPr>
            <p:nvPr/>
          </p:nvCxnSpPr>
          <p:spPr bwMode="auto">
            <a:xfrm flipH="1">
              <a:off x="5543550" y="5834063"/>
              <a:ext cx="371475" cy="1428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39741" name="Oval 93"/>
            <p:cNvSpPr>
              <a:spLocks noChangeArrowheads="1"/>
            </p:cNvSpPr>
            <p:nvPr/>
          </p:nvSpPr>
          <p:spPr bwMode="auto">
            <a:xfrm>
              <a:off x="6491288" y="6248400"/>
              <a:ext cx="381000" cy="381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70001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anchor="ctr"/>
            <a:lstStyle/>
            <a:p>
              <a:r>
                <a:rPr lang="en-US" sz="1050" dirty="0">
                  <a:latin typeface="Consolas" pitchFamily="49" charset="0"/>
                </a:rPr>
                <a:t>and</a:t>
              </a:r>
            </a:p>
          </p:txBody>
        </p:sp>
        <p:cxnSp>
          <p:nvCxnSpPr>
            <p:cNvPr id="539742" name="AutoShape 94"/>
            <p:cNvCxnSpPr>
              <a:cxnSpLocks noChangeShapeType="1"/>
              <a:stCxn id="539738" idx="5"/>
              <a:endCxn id="539741" idx="1"/>
            </p:cNvCxnSpPr>
            <p:nvPr/>
          </p:nvCxnSpPr>
          <p:spPr bwMode="auto">
            <a:xfrm>
              <a:off x="5543550" y="6138863"/>
              <a:ext cx="1003300" cy="1651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3" name="AutoShape 95"/>
            <p:cNvCxnSpPr>
              <a:cxnSpLocks noChangeShapeType="1"/>
              <a:stCxn id="539732" idx="3"/>
              <a:endCxn id="539741" idx="7"/>
            </p:cNvCxnSpPr>
            <p:nvPr/>
          </p:nvCxnSpPr>
          <p:spPr bwMode="auto">
            <a:xfrm flipH="1">
              <a:off x="6816725" y="5986463"/>
              <a:ext cx="698500" cy="3175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4" name="AutoShape 96"/>
            <p:cNvCxnSpPr>
              <a:cxnSpLocks noChangeShapeType="1"/>
              <a:stCxn id="539710" idx="3"/>
              <a:endCxn id="539722" idx="0"/>
            </p:cNvCxnSpPr>
            <p:nvPr/>
          </p:nvCxnSpPr>
          <p:spPr bwMode="auto">
            <a:xfrm>
              <a:off x="4851205" y="4036816"/>
              <a:ext cx="594715" cy="15418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5" name="AutoShape 97"/>
            <p:cNvCxnSpPr>
              <a:cxnSpLocks noChangeShapeType="1"/>
              <a:stCxn id="539707" idx="2"/>
              <a:endCxn id="539723" idx="0"/>
            </p:cNvCxnSpPr>
            <p:nvPr/>
          </p:nvCxnSpPr>
          <p:spPr bwMode="auto">
            <a:xfrm rot="16200000" flipH="1">
              <a:off x="4610691" y="3050972"/>
              <a:ext cx="1118771" cy="116128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6" name="AutoShape 98"/>
            <p:cNvCxnSpPr>
              <a:cxnSpLocks noChangeShapeType="1"/>
              <a:stCxn id="539713" idx="2"/>
              <a:endCxn id="539719" idx="0"/>
            </p:cNvCxnSpPr>
            <p:nvPr/>
          </p:nvCxnSpPr>
          <p:spPr bwMode="auto">
            <a:xfrm rot="5400000">
              <a:off x="6800541" y="3303521"/>
              <a:ext cx="1104483" cy="67047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7" name="AutoShape 99"/>
            <p:cNvCxnSpPr>
              <a:cxnSpLocks noChangeShapeType="1"/>
              <a:stCxn id="539714" idx="1"/>
              <a:endCxn id="539720" idx="0"/>
            </p:cNvCxnSpPr>
            <p:nvPr/>
          </p:nvCxnSpPr>
          <p:spPr bwMode="auto">
            <a:xfrm rot="10800000" flipV="1">
              <a:off x="7322345" y="3903077"/>
              <a:ext cx="437355" cy="287923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8" name="AutoShape 100"/>
            <p:cNvCxnSpPr>
              <a:cxnSpLocks noChangeShapeType="1"/>
              <a:stCxn id="539712" idx="3"/>
              <a:endCxn id="539721" idx="3"/>
            </p:cNvCxnSpPr>
            <p:nvPr/>
          </p:nvCxnSpPr>
          <p:spPr bwMode="auto">
            <a:xfrm>
              <a:off x="5698222" y="1540877"/>
              <a:ext cx="125361" cy="2812048"/>
            </a:xfrm>
            <a:prstGeom prst="bentConnector3">
              <a:avLst>
                <a:gd name="adj1" fmla="val 3932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49" name="AutoShape 101"/>
            <p:cNvCxnSpPr>
              <a:cxnSpLocks noChangeShapeType="1"/>
              <a:stCxn id="539715" idx="1"/>
              <a:endCxn id="539718" idx="1"/>
            </p:cNvCxnSpPr>
            <p:nvPr/>
          </p:nvCxnSpPr>
          <p:spPr bwMode="auto">
            <a:xfrm rot="10800000" flipV="1">
              <a:off x="6901817" y="1555165"/>
              <a:ext cx="27623" cy="2797760"/>
            </a:xfrm>
            <a:prstGeom prst="bentConnector3">
              <a:avLst>
                <a:gd name="adj1" fmla="val 143102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9750" name="AutoShape 102"/>
            <p:cNvCxnSpPr>
              <a:cxnSpLocks noChangeShapeType="1"/>
              <a:stCxn id="539741" idx="4"/>
            </p:cNvCxnSpPr>
            <p:nvPr/>
          </p:nvCxnSpPr>
          <p:spPr bwMode="auto">
            <a:xfrm>
              <a:off x="6681788" y="6629400"/>
              <a:ext cx="23812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94302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318F2-D9A3-4353-89AB-437B2FC96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42C277-0386-452F-AD48-9702A771D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8" y="1287243"/>
            <a:ext cx="5601867" cy="367756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8A9D07-F869-473A-8B07-E5D5646006EB}"/>
                  </a:ext>
                </a:extLst>
              </p:cNvPr>
              <p:cNvSpPr txBox="1"/>
              <p:nvPr/>
            </p:nvSpPr>
            <p:spPr>
              <a:xfrm>
                <a:off x="6188299" y="302654"/>
                <a:ext cx="5647385" cy="66479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Fix a background theory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𝑇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: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 fixes types and operations</a:t>
                </a:r>
              </a:p>
              <a:p>
                <a:pPr marL="342900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Function to be synthesized: name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along with its type</a:t>
                </a:r>
              </a:p>
              <a:p>
                <a:pPr marL="800100" lvl="1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General case: multiple functions to be synthesized</a:t>
                </a:r>
              </a:p>
              <a:p>
                <a:pPr marL="342900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Inputs to </a:t>
                </a:r>
                <a:r>
                  <a:rPr lang="en-US" altLang="ko-KR" sz="2400" dirty="0" err="1">
                    <a:solidFill>
                      <a:schemeClr val="tx1"/>
                    </a:solidFill>
                    <a:ea typeface="Gulim" pitchFamily="34" charset="-127"/>
                  </a:rPr>
                  <a:t>SyGuS</a:t>
                </a: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 problem:</a:t>
                </a:r>
              </a:p>
              <a:p>
                <a:pPr marL="800100" lvl="1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Specification </a:t>
                </a:r>
                <a14:m>
                  <m:oMath xmlns:m="http://schemas.openxmlformats.org/officeDocument/2006/math">
                    <m:r>
                      <a:rPr lang="en-US" altLang="ko-KR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𝜑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(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(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))</m:t>
                    </m:r>
                  </m:oMath>
                </a14:m>
                <a:endParaRPr lang="en-US" altLang="ko-KR" sz="2400" dirty="0">
                  <a:solidFill>
                    <a:schemeClr val="tx1"/>
                  </a:solidFill>
                  <a:ea typeface="Gulim" pitchFamily="34" charset="-127"/>
                </a:endParaRPr>
              </a:p>
              <a:p>
                <a:pPr marL="800100" lvl="1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Typed formula using symbols in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𝑇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 +  symbol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 </a:t>
                </a:r>
              </a:p>
              <a:p>
                <a:pPr marL="342900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Set of expressions given by a context-free grammar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𝐺</m:t>
                    </m:r>
                  </m:oMath>
                </a14:m>
                <a:endParaRPr lang="en-US" altLang="ko-KR" sz="2400" dirty="0">
                  <a:solidFill>
                    <a:schemeClr val="tx1"/>
                  </a:solidFill>
                  <a:ea typeface="Gulim" pitchFamily="34" charset="-127"/>
                </a:endParaRPr>
              </a:p>
              <a:p>
                <a:pPr marL="800100" lvl="1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Set of candidate expressions that use symbols in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𝑇</m:t>
                    </m:r>
                  </m:oMath>
                </a14:m>
                <a:endParaRPr lang="en-US" altLang="ko-KR" sz="2400" dirty="0">
                  <a:solidFill>
                    <a:schemeClr val="tx1"/>
                  </a:solidFill>
                  <a:ea typeface="Gulim" pitchFamily="34" charset="-127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Computational problem</a:t>
                </a:r>
              </a:p>
              <a:p>
                <a:pPr marL="800100" lvl="1" indent="-34290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Arial" panose="020B0604020202020204" pitchFamily="34" charset="0"/>
                  <a:buChar char="•"/>
                </a:pPr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Output </a:t>
                </a:r>
                <a14:m>
                  <m:oMath xmlns:m="http://schemas.openxmlformats.org/officeDocument/2006/math">
                    <m:r>
                      <a:rPr lang="en-US" altLang="ko-KR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𝑒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 from grammar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𝐺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, such that </a:t>
                </a:r>
                <a14:m>
                  <m:oMath xmlns:m="http://schemas.openxmlformats.org/officeDocument/2006/math"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𝜑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[</m:t>
                    </m:r>
                    <m:r>
                      <a:rPr lang="en-US" altLang="ko-KR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𝑒</m:t>
                    </m:r>
                    <m:r>
                      <a:rPr lang="en-US" altLang="ko-KR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→</m:t>
                    </m:r>
                    <m:r>
                      <a:rPr lang="en-US" altLang="ko-KR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] </m:t>
                    </m:r>
                  </m:oMath>
                </a14:m>
                <a:r>
                  <a:rPr lang="en-US" altLang="ko-KR" sz="2400" dirty="0">
                    <a:solidFill>
                      <a:schemeClr val="tx1"/>
                    </a:solidFill>
                    <a:ea typeface="Gulim" pitchFamily="34" charset="-127"/>
                  </a:rPr>
                  <a:t>is valid (in theory T)</a:t>
                </a:r>
              </a:p>
              <a:p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8A9D07-F869-473A-8B07-E5D564600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8299" y="302654"/>
                <a:ext cx="5647385" cy="6647974"/>
              </a:xfrm>
              <a:prstGeom prst="rect">
                <a:avLst/>
              </a:prstGeom>
              <a:blipFill>
                <a:blip r:embed="rId3"/>
                <a:stretch>
                  <a:fillRect l="-1402" t="-1743" r="-2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>
            <a:extLst>
              <a:ext uri="{FF2B5EF4-FFF2-40B4-BE49-F238E27FC236}">
                <a16:creationId xmlns:a16="http://schemas.microsoft.com/office/drawing/2014/main" id="{9DF7E1D7-3E3B-46FB-97B7-A27E1B309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624" y="172564"/>
            <a:ext cx="5132230" cy="903444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err="1"/>
              <a:t>SyGus</a:t>
            </a:r>
            <a:r>
              <a:rPr lang="en-US" dirty="0"/>
              <a:t>: Syntax Guided Synthesis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BEADBB-BFB3-408B-BCDD-BBF6BD86A4BD}"/>
              </a:ext>
            </a:extLst>
          </p:cNvPr>
          <p:cNvSpPr/>
          <p:nvPr/>
        </p:nvSpPr>
        <p:spPr>
          <a:xfrm>
            <a:off x="291921" y="5379780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indent="0">
              <a:buNone/>
            </a:pPr>
            <a:r>
              <a:rPr lang="en-US" sz="2400" dirty="0">
                <a:solidFill>
                  <a:srgbClr val="C00000"/>
                </a:solidFill>
              </a:rPr>
              <a:t>Syntax-guided synthesis; FMCAD’13</a:t>
            </a:r>
          </a:p>
          <a:p>
            <a:pPr marL="57150" indent="0">
              <a:buNone/>
            </a:pPr>
            <a:r>
              <a:rPr lang="en-US" dirty="0">
                <a:solidFill>
                  <a:srgbClr val="C00000"/>
                </a:solidFill>
              </a:rPr>
              <a:t>Alur, </a:t>
            </a:r>
            <a:r>
              <a:rPr lang="en-US" dirty="0" err="1">
                <a:solidFill>
                  <a:srgbClr val="C00000"/>
                </a:solidFill>
              </a:rPr>
              <a:t>Bodik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dirty="0" err="1">
                <a:solidFill>
                  <a:srgbClr val="C00000"/>
                </a:solidFill>
              </a:rPr>
              <a:t>Juniwal</a:t>
            </a:r>
            <a:r>
              <a:rPr lang="en-US" dirty="0">
                <a:solidFill>
                  <a:srgbClr val="C00000"/>
                </a:solidFill>
              </a:rPr>
              <a:t>, Martin, </a:t>
            </a:r>
            <a:r>
              <a:rPr lang="en-US" dirty="0" err="1">
                <a:solidFill>
                  <a:srgbClr val="C00000"/>
                </a:solidFill>
              </a:rPr>
              <a:t>Raghothaman</a:t>
            </a:r>
            <a:r>
              <a:rPr lang="en-US" dirty="0">
                <a:solidFill>
                  <a:srgbClr val="C00000"/>
                </a:solidFill>
              </a:rPr>
              <a:t>, Seshia, Singh, Solar-Lezama, Torlak, Udupa</a:t>
            </a:r>
          </a:p>
        </p:txBody>
      </p:sp>
    </p:spTree>
    <p:extLst>
      <p:ext uri="{BB962C8B-B14F-4D97-AF65-F5344CB8AC3E}">
        <p14:creationId xmlns:p14="http://schemas.microsoft.com/office/powerpoint/2010/main" val="2787405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FF64D-04DC-4503-B3BD-E96B964C1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72" y="161467"/>
            <a:ext cx="10515600" cy="1325563"/>
          </a:xfrm>
        </p:spPr>
        <p:txBody>
          <a:bodyPr/>
          <a:lstStyle/>
          <a:p>
            <a:r>
              <a:rPr lang="en-US" dirty="0" err="1"/>
              <a:t>SyGus</a:t>
            </a:r>
            <a:r>
              <a:rPr lang="en-US" dirty="0"/>
              <a:t>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F55C78A-7F00-4029-A3E3-F535DBE264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6604" y="1555168"/>
                <a:ext cx="6741017" cy="4478583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dirty="0">
                    <a:solidFill>
                      <a:srgbClr val="003300"/>
                    </a:solidFill>
                    <a:ea typeface="Gulim" pitchFamily="34" charset="-127"/>
                  </a:rPr>
                  <a:t>Theory QF-LIA</a:t>
                </a: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sz="32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dirty="0">
                    <a:solidFill>
                      <a:srgbClr val="003300"/>
                    </a:solidFill>
                    <a:ea typeface="Gulim" pitchFamily="34" charset="-127"/>
                  </a:rPr>
                  <a:t>Function to be synthesized: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𝑓</m:t>
                    </m:r>
                    <m:r>
                      <a:rPr lang="en-US" altLang="ko-KR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𝑖𝑛𝑡</m:t>
                    </m:r>
                    <m:r>
                      <a:rPr lang="en-US" altLang="ko-KR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en-US" altLang="ko-KR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, </m:t>
                    </m:r>
                    <m:r>
                      <a:rPr lang="en-US" altLang="ko-KR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i="1" baseline="-25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altLang="ko-KR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 :</m:t>
                    </m:r>
                    <m:r>
                      <a:rPr lang="en-US" altLang="ko-KR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 </m:t>
                    </m:r>
                    <m:r>
                      <a:rPr lang="en-US" altLang="ko-KR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𝑖𝑛𝑡</m:t>
                    </m:r>
                  </m:oMath>
                </a14:m>
                <a:endParaRPr lang="en-US" altLang="ko-KR" dirty="0">
                  <a:solidFill>
                    <a:srgbClr val="0070C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dirty="0">
                    <a:solidFill>
                      <a:srgbClr val="003300"/>
                    </a:solidFill>
                    <a:ea typeface="Gulim" pitchFamily="34" charset="-127"/>
                    <a:sym typeface="Wingdings" pitchFamily="2" charset="2"/>
                  </a:rPr>
                  <a:t>Specification: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ko-KR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1</m:t>
                        </m:r>
                        <m:r>
                          <a:rPr lang="en-US" altLang="ko-KR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  <m:r>
                      <a:rPr lang="en-US" altLang="ko-KR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  <a:sym typeface="Wingdings" pitchFamily="2" charset="2"/>
                      </a:rPr>
                      <m:t>∧ </m:t>
                    </m:r>
                    <m:d>
                      <m:dPr>
                        <m:ctrlPr>
                          <a:rPr lang="en-US" altLang="ko-KR" i="1" dirty="0" smtClean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</m:ctrlPr>
                      </m:dPr>
                      <m:e>
                        <m:r>
                          <a:rPr lang="en-US" altLang="ko-KR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𝑥</m:t>
                        </m:r>
                        <m:r>
                          <a:rPr lang="en-US" altLang="ko-KR" i="1" baseline="-25000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</a:rPr>
                          <m:t>2</m:t>
                        </m:r>
                        <m:r>
                          <a:rPr lang="en-US" altLang="ko-KR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 </m:t>
                        </m:r>
                        <m:r>
                          <a:rPr lang="cs-CZ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</a:rPr>
                          <m:t>≤ </m:t>
                        </m:r>
                        <m:r>
                          <a:rPr lang="en-US" altLang="ko-KR" i="1" dirty="0">
                            <a:solidFill>
                              <a:srgbClr val="003300"/>
                            </a:solidFill>
                            <a:latin typeface="Cambria Math" panose="02040503050406030204" pitchFamily="18" charset="0"/>
                            <a:ea typeface="Gulim" pitchFamily="34" charset="-127"/>
                            <a:sym typeface="Wingdings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</m:ctrlPr>
                          </m:dPr>
                          <m:e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1</m:t>
                            </m:r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  <a:sym typeface="Wingdings" pitchFamily="2" charset="2"/>
                              </a:rPr>
                              <m:t>,</m:t>
                            </m:r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 </m:t>
                            </m:r>
                            <m:r>
                              <a:rPr lang="en-US" altLang="ko-KR" i="1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𝑥</m:t>
                            </m:r>
                            <m:r>
                              <a:rPr lang="en-US" altLang="ko-KR" i="1" baseline="-25000" dirty="0">
                                <a:solidFill>
                                  <a:srgbClr val="003300"/>
                                </a:solidFill>
                                <a:latin typeface="Cambria Math" panose="02040503050406030204" pitchFamily="18" charset="0"/>
                                <a:ea typeface="Gulim" pitchFamily="34" charset="-127"/>
                              </a:rPr>
                              <m:t>2</m:t>
                            </m:r>
                          </m:e>
                        </m:d>
                      </m:e>
                    </m:d>
                  </m:oMath>
                </a14:m>
                <a:endParaRPr lang="en-US" altLang="ko-KR" dirty="0">
                  <a:solidFill>
                    <a:srgbClr val="003300"/>
                  </a:solidFill>
                  <a:ea typeface="Gulim" pitchFamily="34" charset="-127"/>
                  <a:sym typeface="Wingdings" pitchFamily="2" charset="2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dirty="0">
                    <a:solidFill>
                      <a:srgbClr val="003300"/>
                    </a:solidFill>
                    <a:ea typeface="Gulim" pitchFamily="34" charset="-127"/>
                  </a:rPr>
                  <a:t>Grammar: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2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1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𝑥</m:t>
                      </m:r>
                      <m:r>
                        <a:rPr lang="en-US" altLang="ko-KR" sz="2400" i="1" baseline="-25000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2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𝐶𝑜𝑛𝑠𝑡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2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𝐼𝑇𝐸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(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, 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2400" i="1" dirty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:= 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2400" b="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≤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𝑇𝑒𝑟𝑚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&amp; 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~ 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 | (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𝐶𝑜𝑛𝑑</m:t>
                      </m:r>
                      <m:r>
                        <a:rPr lang="en-US" altLang="ko-KR" sz="2400" i="1" dirty="0" smtClean="0">
                          <a:solidFill>
                            <a:srgbClr val="003300"/>
                          </a:solidFill>
                          <a:latin typeface="Cambria Math" panose="02040503050406030204" pitchFamily="18" charset="0"/>
                          <a:ea typeface="Gulim" pitchFamily="34" charset="-127"/>
                        </a:rPr>
                        <m:t>)</m:t>
                      </m:r>
                    </m:oMath>
                  </m:oMathPara>
                </a14:m>
                <a:endParaRPr lang="en-US" altLang="ko-KR" sz="2400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Font typeface="Wingdings" pitchFamily="2" charset="2"/>
                  <a:buChar char="q"/>
                </a:pPr>
                <a:endParaRPr lang="en-US" altLang="ko-KR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dirty="0">
                    <a:solidFill>
                      <a:srgbClr val="003300"/>
                    </a:solidFill>
                    <a:ea typeface="Gulim" pitchFamily="34" charset="-127"/>
                  </a:rPr>
                  <a:t>Possible solution:</a:t>
                </a:r>
              </a:p>
              <a:p>
                <a:pPr marL="0" indent="0">
                  <a:lnSpc>
                    <a:spcPct val="80000"/>
                  </a:lnSpc>
                  <a:spcBef>
                    <a:spcPct val="35000"/>
                  </a:spcBef>
                  <a:buClr>
                    <a:srgbClr val="006600"/>
                  </a:buClr>
                  <a:buNone/>
                </a:pPr>
                <a:r>
                  <a:rPr lang="en-US" altLang="ko-KR" dirty="0">
                    <a:solidFill>
                      <a:srgbClr val="003300"/>
                    </a:solidFill>
                    <a:ea typeface="Gulim" pitchFamily="34" charset="-127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𝐼𝑇𝐸</m:t>
                    </m:r>
                    <m:r>
                      <a:rPr lang="en-US" altLang="ko-KR" i="1" dirty="0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(</m:t>
                    </m:r>
                    <m:r>
                      <a:rPr lang="en-US" altLang="ko-KR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 </m:t>
                    </m:r>
                    <m:r>
                      <a:rPr lang="cs-CZ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2</m:t>
                    </m:r>
                    <m:r>
                      <a:rPr lang="en-US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, </m:t>
                    </m:r>
                    <m:r>
                      <a:rPr lang="en-US" altLang="ko-KR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𝑥</m:t>
                    </m:r>
                    <m:r>
                      <a:rPr lang="en-US" altLang="ko-KR" i="1" baseline="-25000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1</m:t>
                    </m:r>
                    <m:r>
                      <a:rPr lang="en-US" altLang="ko-KR" i="1" dirty="0">
                        <a:solidFill>
                          <a:srgbClr val="003300"/>
                        </a:solidFill>
                        <a:latin typeface="Cambria Math" panose="02040503050406030204" pitchFamily="18" charset="0"/>
                        <a:ea typeface="Gulim" pitchFamily="34" charset="-127"/>
                      </a:rPr>
                      <m:t>)</m:t>
                    </m:r>
                  </m:oMath>
                </a14:m>
                <a:endParaRPr lang="en-US" altLang="ko-KR" dirty="0">
                  <a:solidFill>
                    <a:srgbClr val="003300"/>
                  </a:solidFill>
                  <a:ea typeface="Gulim" pitchFamily="34" charset="-127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F55C78A-7F00-4029-A3E3-F535DBE264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6604" y="1555168"/>
                <a:ext cx="6741017" cy="4478583"/>
              </a:xfrm>
              <a:blipFill>
                <a:blip r:embed="rId2"/>
                <a:stretch>
                  <a:fillRect l="-1447" t="-3129" b="-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056BD86-A55B-4FE3-8A57-C58952398E01}"/>
              </a:ext>
            </a:extLst>
          </p:cNvPr>
          <p:cNvSpPr txBox="1"/>
          <p:nvPr/>
        </p:nvSpPr>
        <p:spPr>
          <a:xfrm>
            <a:off x="7426816" y="1208533"/>
            <a:ext cx="4217832" cy="50783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(set-logic LIA)</a:t>
            </a:r>
          </a:p>
          <a:p>
            <a:r>
              <a:rPr lang="fr-FR" b="1" dirty="0"/>
              <a:t>(</a:t>
            </a:r>
            <a:r>
              <a:rPr lang="fr-FR" b="1" dirty="0" err="1"/>
              <a:t>synth</a:t>
            </a:r>
            <a:r>
              <a:rPr lang="fr-FR" b="1" dirty="0"/>
              <a:t>-fun f ((x Int) (y Int)) Int</a:t>
            </a:r>
          </a:p>
          <a:p>
            <a:endParaRPr lang="fr-FR" b="1" dirty="0"/>
          </a:p>
          <a:p>
            <a:r>
              <a:rPr lang="en-US" b="1" dirty="0"/>
              <a:t>((Start Int </a:t>
            </a:r>
          </a:p>
          <a:p>
            <a:r>
              <a:rPr lang="en-US" b="1" dirty="0"/>
              <a:t>          (x y 0 1 (+ Start Start)(- Start Start)</a:t>
            </a:r>
          </a:p>
          <a:p>
            <a:r>
              <a:rPr lang="en-US" b="1" dirty="0"/>
              <a:t>          (</a:t>
            </a:r>
            <a:r>
              <a:rPr lang="en-US" b="1" dirty="0" err="1"/>
              <a:t>ite</a:t>
            </a:r>
            <a:r>
              <a:rPr lang="en-US" b="1" dirty="0"/>
              <a:t> </a:t>
            </a:r>
            <a:r>
              <a:rPr lang="en-US" b="1" dirty="0" err="1"/>
              <a:t>StartBool</a:t>
            </a:r>
            <a:r>
              <a:rPr lang="en-US" b="1" dirty="0"/>
              <a:t> Start Start)))</a:t>
            </a:r>
          </a:p>
          <a:p>
            <a:endParaRPr lang="en-US" b="1" dirty="0"/>
          </a:p>
          <a:p>
            <a:r>
              <a:rPr lang="en-US" b="1" dirty="0"/>
              <a:t>(</a:t>
            </a:r>
            <a:r>
              <a:rPr lang="en-US" b="1" dirty="0" err="1"/>
              <a:t>StartBool</a:t>
            </a:r>
            <a:r>
              <a:rPr lang="en-US" b="1" dirty="0"/>
              <a:t> Bool </a:t>
            </a:r>
          </a:p>
          <a:p>
            <a:r>
              <a:rPr lang="en-US" b="1" dirty="0"/>
              <a:t>           ((and </a:t>
            </a:r>
            <a:r>
              <a:rPr lang="en-US" b="1" dirty="0" err="1"/>
              <a:t>StartBool</a:t>
            </a:r>
            <a:r>
              <a:rPr lang="en-US" b="1" dirty="0"/>
              <a:t> </a:t>
            </a:r>
            <a:r>
              <a:rPr lang="en-US" b="1" dirty="0" err="1"/>
              <a:t>StartBool</a:t>
            </a:r>
            <a:r>
              <a:rPr lang="en-US" b="1" dirty="0"/>
              <a:t>)</a:t>
            </a:r>
          </a:p>
          <a:p>
            <a:r>
              <a:rPr lang="en-US" b="1" dirty="0"/>
              <a:t>             (or </a:t>
            </a:r>
            <a:r>
              <a:rPr lang="en-US" b="1" dirty="0" err="1"/>
              <a:t>StartBool</a:t>
            </a:r>
            <a:r>
              <a:rPr lang="en-US" b="1" dirty="0"/>
              <a:t> </a:t>
            </a:r>
            <a:r>
              <a:rPr lang="en-US" b="1" dirty="0" err="1"/>
              <a:t>StartBool</a:t>
            </a:r>
            <a:r>
              <a:rPr lang="en-US" b="1" dirty="0"/>
              <a:t>)</a:t>
            </a:r>
          </a:p>
          <a:p>
            <a:r>
              <a:rPr lang="en-US" b="1" dirty="0"/>
              <a:t>             (not </a:t>
            </a:r>
            <a:r>
              <a:rPr lang="en-US" b="1" dirty="0" err="1"/>
              <a:t>StartBool</a:t>
            </a:r>
            <a:r>
              <a:rPr lang="en-US" b="1" dirty="0"/>
              <a:t>)</a:t>
            </a:r>
          </a:p>
          <a:p>
            <a:r>
              <a:rPr lang="en-US" b="1" dirty="0"/>
              <a:t>             (&lt;= Start Start)))))</a:t>
            </a:r>
          </a:p>
          <a:p>
            <a:endParaRPr lang="en-US" b="1" dirty="0"/>
          </a:p>
          <a:p>
            <a:r>
              <a:rPr lang="en-US" b="1" dirty="0"/>
              <a:t>(declare-var x Int)</a:t>
            </a:r>
          </a:p>
          <a:p>
            <a:r>
              <a:rPr lang="en-US" b="1" dirty="0"/>
              <a:t>(declare-var y Int)</a:t>
            </a:r>
          </a:p>
          <a:p>
            <a:r>
              <a:rPr lang="fr-FR" b="1" dirty="0"/>
              <a:t>(</a:t>
            </a:r>
            <a:r>
              <a:rPr lang="fr-FR" b="1" dirty="0" err="1"/>
              <a:t>constraint</a:t>
            </a:r>
            <a:r>
              <a:rPr lang="fr-FR" b="1" dirty="0"/>
              <a:t> (&gt;= (f x y) x))</a:t>
            </a:r>
          </a:p>
          <a:p>
            <a:r>
              <a:rPr lang="fr-FR" b="1" dirty="0"/>
              <a:t>(</a:t>
            </a:r>
            <a:r>
              <a:rPr lang="fr-FR" b="1" dirty="0" err="1"/>
              <a:t>constraint</a:t>
            </a:r>
            <a:r>
              <a:rPr lang="fr-FR" b="1" dirty="0"/>
              <a:t> (&gt;= (f x y) y))</a:t>
            </a:r>
          </a:p>
          <a:p>
            <a:r>
              <a:rPr lang="en-US" b="1" dirty="0"/>
              <a:t>(check-synth)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49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8CA28-5370-40DA-864E-7722A7CB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Formulating synthesis as a constraint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FEB3CA0-CE13-4AE9-997D-A03F6B4C4446}"/>
                  </a:ext>
                </a:extLst>
              </p:cNvPr>
              <p:cNvSpPr/>
              <p:nvPr/>
            </p:nvSpPr>
            <p:spPr>
              <a:xfrm>
                <a:off x="965916" y="1989786"/>
                <a:ext cx="10387884" cy="2123658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400" dirty="0"/>
                  <a:t>A program </a:t>
                </a:r>
                <a14:m>
                  <m:oMath xmlns:m="http://schemas.openxmlformats.org/officeDocument/2006/math">
                    <m:r>
                      <a:rPr lang="en-US" sz="44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4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dirty="0"/>
                  <a:t>with input </a:t>
                </a:r>
                <a14:m>
                  <m:oMath xmlns:m="http://schemas.openxmlformats.org/officeDocument/2006/math">
                    <m:r>
                      <a:rPr lang="en-US" sz="4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4400" dirty="0"/>
                  <a:t>, hole </a:t>
                </a:r>
                <a14:m>
                  <m:oMath xmlns:m="http://schemas.openxmlformats.org/officeDocument/2006/math">
                    <m:r>
                      <a:rPr lang="en-US" sz="44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4400" dirty="0"/>
                  <a:t>, and a specification </a:t>
                </a:r>
                <a14:m>
                  <m:oMath xmlns:m="http://schemas.openxmlformats.org/officeDocument/2006/math">
                    <m:r>
                      <a:rPr lang="en-US" sz="4400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4400" dirty="0"/>
                  <a:t> can be written in the form: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sz="44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4400" i="1">
                          <a:latin typeface="Cambria Math" panose="02040503050406030204" pitchFamily="18" charset="0"/>
                          <a:ea typeface="Cambria Math"/>
                        </a:rPr>
                        <m:t> . ∀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 . 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/>
                        </a:rPr>
                        <m:t>𝜑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4400" i="1">
                          <a:latin typeface="Cambria Math" panose="02040503050406030204" pitchFamily="18" charset="0"/>
                          <a:ea typeface="Cambria Math"/>
                        </a:rPr>
                        <m:t>𝑃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44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4400" i="1">
                          <a:latin typeface="Cambria Math" panose="02040503050406030204" pitchFamily="18" charset="0"/>
                          <a:ea typeface="Cambria Math"/>
                        </a:rPr>
                        <m:t>,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4400" i="1">
                          <a:latin typeface="Cambria Math"/>
                          <a:ea typeface="Cambria Math"/>
                        </a:rPr>
                        <m:t>))</m:t>
                      </m:r>
                    </m:oMath>
                  </m:oMathPara>
                </a14:m>
                <a:endParaRPr lang="en-US" sz="4400" dirty="0">
                  <a:ea typeface="Cambria Math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FEB3CA0-CE13-4AE9-997D-A03F6B4C44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916" y="1989786"/>
                <a:ext cx="10387884" cy="2123658"/>
              </a:xfrm>
              <a:prstGeom prst="rect">
                <a:avLst/>
              </a:prstGeom>
              <a:blipFill>
                <a:blip r:embed="rId2"/>
                <a:stretch>
                  <a:fillRect l="-2285" t="-5413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0599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2C05-DAEA-4F44-A0B6-7B9388DC5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CEGIS: Solving constraint-based synthesis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1B96FB-B79F-48D7-B228-30AC73CFDC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42078" y="1825625"/>
                <a:ext cx="6311721" cy="4351338"/>
              </a:xfr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>
                    <a:ea typeface="Cambria Math"/>
                  </a:rPr>
                  <a:t>CEGIS algorithm: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b="0" dirty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/>
                      </a:rPr>
                      <m:t>𝑐</m:t>
                    </m:r>
                  </m:oMath>
                </a14:m>
                <a:r>
                  <a:rPr lang="en-US" dirty="0">
                    <a:ea typeface="Cambria Math"/>
                  </a:rPr>
                  <a:t>, such that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∀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 .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𝜑</m:t>
                    </m:r>
                    <m:d>
                      <m:dPr>
                        <m:ctrlPr>
                          <a:rPr lang="en-US" b="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en-US" b="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𝑐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ea typeface="Cambria Math"/>
                  </a:rPr>
                  <a:t>.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</m:oMath>
                </a14:m>
                <a:r>
                  <a:rPr lang="en-US" dirty="0">
                    <a:ea typeface="Cambria Math"/>
                  </a:rPr>
                  <a:t> is finite the quantifier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∀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</m:oMath>
                </a14:m>
                <a:r>
                  <a:rPr lang="en-US" dirty="0">
                    <a:ea typeface="Cambria Math"/>
                  </a:rPr>
                  <a:t> can be expanded out, using a SMT solver.  If UNSAT then </a:t>
                </a:r>
                <a:r>
                  <a:rPr lang="en-US" dirty="0" err="1">
                    <a:ea typeface="Cambria Math"/>
                  </a:rPr>
                  <a:t>unsynthesizable</a:t>
                </a:r>
                <a:endParaRPr lang="en-US" dirty="0">
                  <a:ea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</m:oMath>
                </a14:m>
                <a:r>
                  <a:rPr lang="en-US" dirty="0">
                    <a:ea typeface="Cambria Math"/>
                  </a:rPr>
                  <a:t>is returned in previous step. Then check validity of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∀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𝜑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𝑃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))</m:t>
                    </m:r>
                  </m:oMath>
                </a14:m>
                <a:r>
                  <a:rPr lang="en-US" dirty="0">
                    <a:ea typeface="Cambria Math"/>
                  </a:rPr>
                  <a:t>. If valid return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𝑐</m:t>
                    </m:r>
                  </m:oMath>
                </a14:m>
                <a:r>
                  <a:rPr lang="en-US" dirty="0">
                    <a:ea typeface="Cambria Math"/>
                  </a:rPr>
                  <a:t>, else let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>
                    <a:ea typeface="Cambria Math"/>
                  </a:rPr>
                  <a:t> be the counterexample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>
                    <a:ea typeface="Cambria Math"/>
                  </a:rPr>
                  <a:t>Add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>
                    <a:ea typeface="Cambria Math"/>
                  </a:rPr>
                  <a:t> 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/>
                      </a:rPr>
                      <m:t>𝑋</m:t>
                    </m:r>
                  </m:oMath>
                </a14:m>
                <a:r>
                  <a:rPr lang="en-US" dirty="0">
                    <a:ea typeface="Cambria Math"/>
                  </a:rPr>
                  <a:t> and go to step 2.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1B96FB-B79F-48D7-B228-30AC73CFDC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42078" y="1825625"/>
                <a:ext cx="6311721" cy="4351338"/>
              </a:xfrm>
              <a:blipFill>
                <a:blip r:embed="rId2"/>
                <a:stretch>
                  <a:fillRect l="-1639" t="-2654" r="-2218"/>
                </a:stretch>
              </a:blip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60EFFBF-5902-4350-B04E-7A62E9DF8C80}"/>
                  </a:ext>
                </a:extLst>
              </p:cNvPr>
              <p:cNvSpPr/>
              <p:nvPr/>
            </p:nvSpPr>
            <p:spPr>
              <a:xfrm>
                <a:off x="959476" y="2472743"/>
                <a:ext cx="3438659" cy="224676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 program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with input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, hole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800" dirty="0"/>
                  <a:t>, and a specification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800" dirty="0"/>
                  <a:t> can be written in the form: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 . ∀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 .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/>
                        </a:rPr>
                        <m:t>𝜑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,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))</m:t>
                      </m:r>
                    </m:oMath>
                  </m:oMathPara>
                </a14:m>
                <a:endParaRPr lang="en-US" sz="2800" dirty="0">
                  <a:ea typeface="Cambria Math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60EFFBF-5902-4350-B04E-7A62E9DF8C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476" y="2472743"/>
                <a:ext cx="3438659" cy="2246769"/>
              </a:xfrm>
              <a:prstGeom prst="rect">
                <a:avLst/>
              </a:prstGeom>
              <a:blipFill>
                <a:blip r:embed="rId3"/>
                <a:stretch>
                  <a:fillRect l="-3357" t="-2432" r="-3534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932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4A88-BC4E-48BD-9B6D-B16221E3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CEGIS: Solving constraint-based synthesis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245B2B-CD88-4DEA-B434-E1ABFCE7A1DB}"/>
                  </a:ext>
                </a:extLst>
              </p:cNvPr>
              <p:cNvSpPr/>
              <p:nvPr/>
            </p:nvSpPr>
            <p:spPr>
              <a:xfrm>
                <a:off x="959476" y="2472743"/>
                <a:ext cx="3438659" cy="224676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A program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with input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, hole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800" dirty="0"/>
                  <a:t>, and a specification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800" dirty="0"/>
                  <a:t> can be written in the form: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  <a:ea typeface="Cambria Math"/>
                        </a:rPr>
                        <m:t>∃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 . ∀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 .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/>
                        </a:rPr>
                        <m:t>𝜑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h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/>
                        </a:rPr>
                        <m:t>,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ea typeface="Cambria Math"/>
                        </a:rPr>
                        <m:t>))</m:t>
                      </m:r>
                    </m:oMath>
                  </m:oMathPara>
                </a14:m>
                <a:endParaRPr lang="en-US" sz="2800" dirty="0">
                  <a:ea typeface="Cambria Math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245B2B-CD88-4DEA-B434-E1ABFCE7A1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476" y="2472743"/>
                <a:ext cx="3438659" cy="2246769"/>
              </a:xfrm>
              <a:prstGeom prst="rect">
                <a:avLst/>
              </a:prstGeom>
              <a:blipFill>
                <a:blip r:embed="rId2"/>
                <a:stretch>
                  <a:fillRect l="-3357" t="-2432" r="-3534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5BEC5298-E950-4D73-AF5E-5E058B46D349}"/>
              </a:ext>
            </a:extLst>
          </p:cNvPr>
          <p:cNvSpPr/>
          <p:nvPr/>
        </p:nvSpPr>
        <p:spPr>
          <a:xfrm>
            <a:off x="5908021" y="3965712"/>
            <a:ext cx="703519" cy="491988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088F5AAE-E8F0-41E3-80BB-E63EC4C40CD4}"/>
              </a:ext>
            </a:extLst>
          </p:cNvPr>
          <p:cNvSpPr/>
          <p:nvPr/>
        </p:nvSpPr>
        <p:spPr>
          <a:xfrm>
            <a:off x="4846507" y="2400300"/>
            <a:ext cx="2826545" cy="1200150"/>
          </a:xfrm>
          <a:prstGeom prst="roundRect">
            <a:avLst/>
          </a:prstGeom>
          <a:solidFill>
            <a:srgbClr val="207E7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098500FA-98F5-4AA4-8D69-12A48E397D97}"/>
                  </a:ext>
                </a:extLst>
              </p:cNvPr>
              <p:cNvSpPr txBox="1"/>
              <p:nvPr/>
            </p:nvSpPr>
            <p:spPr>
              <a:xfrm>
                <a:off x="5872968" y="4002103"/>
                <a:ext cx="77655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21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1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lang="en-US" sz="2100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100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100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sz="210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098500FA-98F5-4AA4-8D69-12A48E397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968" y="4002103"/>
                <a:ext cx="776559" cy="415498"/>
              </a:xfrm>
              <a:prstGeom prst="rect">
                <a:avLst/>
              </a:prstGeom>
              <a:blipFill>
                <a:blip r:embed="rId3"/>
                <a:stretch>
                  <a:fillRect l="-781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4">
                <a:extLst>
                  <a:ext uri="{FF2B5EF4-FFF2-40B4-BE49-F238E27FC236}">
                    <a16:creationId xmlns:a16="http://schemas.microsoft.com/office/drawing/2014/main" id="{9AF2B68A-EDA6-4E76-BC45-879D0012D111}"/>
                  </a:ext>
                </a:extLst>
              </p:cNvPr>
              <p:cNvSpPr txBox="1"/>
              <p:nvPr/>
            </p:nvSpPr>
            <p:spPr>
              <a:xfrm>
                <a:off x="4916191" y="2990633"/>
                <a:ext cx="21947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𝒄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  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n-US" b="1" i="1" dirty="0">
                          <a:solidFill>
                            <a:srgbClr val="FFFFFF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 dirty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n-US" b="1" i="1" dirty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sz="1350" b="1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10" name="TextBox 4">
                <a:extLst>
                  <a:ext uri="{FF2B5EF4-FFF2-40B4-BE49-F238E27FC236}">
                    <a16:creationId xmlns:a16="http://schemas.microsoft.com/office/drawing/2014/main" id="{9AF2B68A-EDA6-4E76-BC45-879D0012D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191" y="2990633"/>
                <a:ext cx="2194768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6D2C462-35A0-4C75-9B50-015C8EAB2981}"/>
              </a:ext>
            </a:extLst>
          </p:cNvPr>
          <p:cNvCxnSpPr>
            <a:stCxn id="8" idx="3"/>
          </p:cNvCxnSpPr>
          <p:nvPr/>
        </p:nvCxnSpPr>
        <p:spPr>
          <a:xfrm>
            <a:off x="7673053" y="3000375"/>
            <a:ext cx="1046738" cy="6213"/>
          </a:xfrm>
          <a:prstGeom prst="straightConnector1">
            <a:avLst/>
          </a:prstGeom>
          <a:ln w="57150">
            <a:solidFill>
              <a:schemeClr val="accent3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8">
            <a:extLst>
              <a:ext uri="{FF2B5EF4-FFF2-40B4-BE49-F238E27FC236}">
                <a16:creationId xmlns:a16="http://schemas.microsoft.com/office/drawing/2014/main" id="{3756574A-ED24-46FF-8929-C82E283DE62D}"/>
              </a:ext>
            </a:extLst>
          </p:cNvPr>
          <p:cNvSpPr txBox="1"/>
          <p:nvPr/>
        </p:nvSpPr>
        <p:spPr>
          <a:xfrm>
            <a:off x="5620663" y="2438400"/>
            <a:ext cx="149912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>
                <a:solidFill>
                  <a:srgbClr val="FFFF99"/>
                </a:solidFill>
                <a:latin typeface="+mj-lt"/>
              </a:rPr>
              <a:t>Synthesize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14DCAF8-366B-4DD5-A9E6-C2E001464CAE}"/>
              </a:ext>
            </a:extLst>
          </p:cNvPr>
          <p:cNvGrpSpPr/>
          <p:nvPr/>
        </p:nvGrpSpPr>
        <p:grpSpPr>
          <a:xfrm>
            <a:off x="8654127" y="2400300"/>
            <a:ext cx="2892208" cy="1200150"/>
            <a:chOff x="8654127" y="2400300"/>
            <a:chExt cx="2892208" cy="1200150"/>
          </a:xfrm>
        </p:grpSpPr>
        <p:sp>
          <p:nvSpPr>
            <p:cNvPr id="5" name="Rounded Rectangle 12">
              <a:extLst>
                <a:ext uri="{FF2B5EF4-FFF2-40B4-BE49-F238E27FC236}">
                  <a16:creationId xmlns:a16="http://schemas.microsoft.com/office/drawing/2014/main" id="{58F49276-4AC2-45DD-97E8-7BD5895D5AB4}"/>
                </a:ext>
              </a:extLst>
            </p:cNvPr>
            <p:cNvSpPr/>
            <p:nvPr/>
          </p:nvSpPr>
          <p:spPr>
            <a:xfrm>
              <a:off x="8719790" y="2400300"/>
              <a:ext cx="2826545" cy="1200150"/>
            </a:xfrm>
            <a:prstGeom prst="roundRect">
              <a:avLst/>
            </a:prstGeom>
            <a:solidFill>
              <a:srgbClr val="207E73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35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7">
                  <a:extLst>
                    <a:ext uri="{FF2B5EF4-FFF2-40B4-BE49-F238E27FC236}">
                      <a16:creationId xmlns:a16="http://schemas.microsoft.com/office/drawing/2014/main" id="{76C11EFF-756D-40EE-AA6E-35503C987208}"/>
                    </a:ext>
                  </a:extLst>
                </p:cNvPr>
                <p:cNvSpPr txBox="1"/>
                <p:nvPr/>
              </p:nvSpPr>
              <p:spPr>
                <a:xfrm>
                  <a:off x="8654127" y="2971801"/>
                  <a:ext cx="25039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∃ 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.  ¬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𝑷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FFFFFF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 smtClean="0">
                          <a:solidFill>
                            <a:srgbClr val="FFFF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sz="1350" b="1" dirty="0">
                      <a:solidFill>
                        <a:srgbClr val="FFFFFF"/>
                      </a:solidFill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12" name="TextBox 7">
                  <a:extLst>
                    <a:ext uri="{FF2B5EF4-FFF2-40B4-BE49-F238E27FC236}">
                      <a16:creationId xmlns:a16="http://schemas.microsoft.com/office/drawing/2014/main" id="{76C11EFF-756D-40EE-AA6E-35503C9872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54127" y="2971801"/>
                  <a:ext cx="2503954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9">
              <a:extLst>
                <a:ext uri="{FF2B5EF4-FFF2-40B4-BE49-F238E27FC236}">
                  <a16:creationId xmlns:a16="http://schemas.microsoft.com/office/drawing/2014/main" id="{EB88DE26-ABFB-4551-93FE-6472B3135B2C}"/>
                </a:ext>
              </a:extLst>
            </p:cNvPr>
            <p:cNvSpPr txBox="1"/>
            <p:nvPr/>
          </p:nvSpPr>
          <p:spPr>
            <a:xfrm>
              <a:off x="9721171" y="2438400"/>
              <a:ext cx="94609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100" dirty="0">
                  <a:solidFill>
                    <a:srgbClr val="FFFF99"/>
                  </a:solidFill>
                  <a:latin typeface="+mj-lt"/>
                </a:rPr>
                <a:t>Check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6">
                <a:extLst>
                  <a:ext uri="{FF2B5EF4-FFF2-40B4-BE49-F238E27FC236}">
                    <a16:creationId xmlns:a16="http://schemas.microsoft.com/office/drawing/2014/main" id="{F684D161-4EC7-49CB-8409-316EED119438}"/>
                  </a:ext>
                </a:extLst>
              </p:cNvPr>
              <p:cNvSpPr txBox="1"/>
              <p:nvPr/>
            </p:nvSpPr>
            <p:spPr>
              <a:xfrm>
                <a:off x="8015362" y="2561795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en-US" sz="24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6">
                <a:extLst>
                  <a:ext uri="{FF2B5EF4-FFF2-40B4-BE49-F238E27FC236}">
                    <a16:creationId xmlns:a16="http://schemas.microsoft.com/office/drawing/2014/main" id="{F684D161-4EC7-49CB-8409-316EED1194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5362" y="2561795"/>
                <a:ext cx="40748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Elbow Connector 21">
            <a:extLst>
              <a:ext uri="{FF2B5EF4-FFF2-40B4-BE49-F238E27FC236}">
                <a16:creationId xmlns:a16="http://schemas.microsoft.com/office/drawing/2014/main" id="{CF0937FE-CFA8-46F3-ABFE-F700815B7FFB}"/>
              </a:ext>
            </a:extLst>
          </p:cNvPr>
          <p:cNvCxnSpPr>
            <a:stCxn id="5" idx="2"/>
            <a:endCxn id="9" idx="3"/>
          </p:cNvCxnSpPr>
          <p:nvPr/>
        </p:nvCxnSpPr>
        <p:spPr>
          <a:xfrm rot="5400000">
            <a:off x="8086594" y="2163383"/>
            <a:ext cx="609402" cy="3483536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Elbow Connector 24">
            <a:extLst>
              <a:ext uri="{FF2B5EF4-FFF2-40B4-BE49-F238E27FC236}">
                <a16:creationId xmlns:a16="http://schemas.microsoft.com/office/drawing/2014/main" id="{ED98510F-E8E6-44B5-92C5-8EFD54AE443C}"/>
              </a:ext>
            </a:extLst>
          </p:cNvPr>
          <p:cNvCxnSpPr>
            <a:stCxn id="7" idx="0"/>
            <a:endCxn id="8" idx="2"/>
          </p:cNvCxnSpPr>
          <p:nvPr/>
        </p:nvCxnSpPr>
        <p:spPr>
          <a:xfrm rot="16200000" flipV="1">
            <a:off x="6077149" y="3783081"/>
            <a:ext cx="365262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7EADE18-5134-4536-A3A1-3959DB170B42}"/>
                  </a:ext>
                </a:extLst>
              </p:cNvPr>
              <p:cNvSpPr/>
              <p:nvPr/>
            </p:nvSpPr>
            <p:spPr>
              <a:xfrm>
                <a:off x="7917117" y="3855958"/>
                <a:ext cx="4939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b="1" i="1" dirty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7EADE18-5134-4536-A3A1-3959DB170B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117" y="3855958"/>
                <a:ext cx="49398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339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4784</TotalTime>
  <Words>1891</Words>
  <Application>Microsoft Office PowerPoint</Application>
  <PresentationFormat>Widescreen</PresentationFormat>
  <Paragraphs>269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Comic Sans MS</vt:lpstr>
      <vt:lpstr>Consolas</vt:lpstr>
      <vt:lpstr>Droid Sans Mono</vt:lpstr>
      <vt:lpstr>Droid Serif</vt:lpstr>
      <vt:lpstr>LMRoman10-Regular</vt:lpstr>
      <vt:lpstr>Wingdings</vt:lpstr>
      <vt:lpstr>Office Theme</vt:lpstr>
      <vt:lpstr>Program Synthesis Using SAT/SMT Solvers </vt:lpstr>
      <vt:lpstr>PowerPoint Presentation</vt:lpstr>
      <vt:lpstr>And swapping example..</vt:lpstr>
      <vt:lpstr> A sketch as a constraint system</vt:lpstr>
      <vt:lpstr> SyGus: Syntax Guided Synthesis</vt:lpstr>
      <vt:lpstr>SyGus Example</vt:lpstr>
      <vt:lpstr>Formulating synthesis as a constraint </vt:lpstr>
      <vt:lpstr>CEGIS: Solving constraint-based synthesis</vt:lpstr>
      <vt:lpstr>CEGIS: Solving constraint-based synthesis</vt:lpstr>
      <vt:lpstr>CEGIS: Solving constraint-based synthesis</vt:lpstr>
      <vt:lpstr>Other approaches to solving synthesis problems</vt:lpstr>
      <vt:lpstr>OGIS: Oracle Guided Inductive Synthesis (General Search-Verify architecture)</vt:lpstr>
      <vt:lpstr>Search and Verify</vt:lpstr>
      <vt:lpstr>Search and Verify</vt:lpstr>
      <vt:lpstr>Search and Verify</vt:lpstr>
      <vt:lpstr>Black box specifications and distinguishing inputs</vt:lpstr>
      <vt:lpstr>PBE: Programming By Example Use only examples as specification!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on SAT/SMT solvers, and constraint-based program synthesis</dc:title>
  <dc:creator>Sriram Rajamani</dc:creator>
  <cp:lastModifiedBy>Sriram Rajamani</cp:lastModifiedBy>
  <cp:revision>79</cp:revision>
  <dcterms:created xsi:type="dcterms:W3CDTF">2019-09-16T06:35:08Z</dcterms:created>
  <dcterms:modified xsi:type="dcterms:W3CDTF">2020-01-20T14:25:30Z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sriram@microsoft.com</vt:lpwstr>
  </property>
  <property fmtid="{D5CDD505-2E9C-101B-9397-08002B2CF9AE}" pid="5" name="MSIP_Label_f42aa342-8706-4288-bd11-ebb85995028c_SetDate">
    <vt:lpwstr>2019-09-16T09:46:53.4402747Z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7add13c5-d858-49c9-a4a9-5ea74d5dcc34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